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7" r:id="rId2"/>
    <p:sldId id="260" r:id="rId3"/>
    <p:sldId id="262" r:id="rId4"/>
    <p:sldId id="261" r:id="rId5"/>
    <p:sldId id="272" r:id="rId6"/>
    <p:sldId id="273" r:id="rId7"/>
    <p:sldId id="274" r:id="rId8"/>
    <p:sldId id="263" r:id="rId9"/>
    <p:sldId id="280" r:id="rId10"/>
    <p:sldId id="279" r:id="rId11"/>
    <p:sldId id="277" r:id="rId12"/>
    <p:sldId id="278" r:id="rId13"/>
    <p:sldId id="264" r:id="rId14"/>
    <p:sldId id="281" r:id="rId15"/>
    <p:sldId id="276" r:id="rId16"/>
    <p:sldId id="275" r:id="rId17"/>
    <p:sldId id="282" r:id="rId18"/>
    <p:sldId id="265" r:id="rId19"/>
    <p:sldId id="283" r:id="rId20"/>
    <p:sldId id="285" r:id="rId21"/>
    <p:sldId id="286" r:id="rId22"/>
    <p:sldId id="284" r:id="rId23"/>
    <p:sldId id="266" r:id="rId24"/>
    <p:sldId id="287" r:id="rId25"/>
    <p:sldId id="288" r:id="rId26"/>
    <p:sldId id="289" r:id="rId27"/>
    <p:sldId id="290" r:id="rId28"/>
    <p:sldId id="267" r:id="rId29"/>
    <p:sldId id="292" r:id="rId30"/>
    <p:sldId id="291" r:id="rId31"/>
    <p:sldId id="293" r:id="rId32"/>
    <p:sldId id="294" r:id="rId33"/>
    <p:sldId id="295" r:id="rId34"/>
  </p:sldIdLst>
  <p:sldSz cx="1221105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1">
          <p15:clr>
            <a:srgbClr val="A4A3A4"/>
          </p15:clr>
        </p15:guide>
        <p15:guide id="2" pos="382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258" y="84"/>
      </p:cViewPr>
      <p:guideLst>
        <p:guide orient="horz" pos="2161"/>
        <p:guide pos="3823"/>
      </p:guideLst>
    </p:cSldViewPr>
  </p:slideViewPr>
  <p:notesTextViewPr>
    <p:cViewPr>
      <p:scale>
        <a:sx n="1" d="1"/>
        <a:sy n="1" d="1"/>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F29073-BA1E-408B-9425-A523F5F62C52}"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2625" y="1143000"/>
            <a:ext cx="549275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810DD-2663-46C5-AB9D-176DAEF511F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5988" y="2130425"/>
            <a:ext cx="10379075" cy="1470025"/>
          </a:xfrm>
        </p:spPr>
        <p:txBody>
          <a:bodyPr/>
          <a:lstStyle/>
          <a:p>
            <a:r>
              <a:rPr lang="zh-CN" altLang="en-US"/>
              <a:t>单击此处编辑母版标题样式</a:t>
            </a:r>
          </a:p>
        </p:txBody>
      </p:sp>
      <p:sp>
        <p:nvSpPr>
          <p:cNvPr id="3" name="副标题 2"/>
          <p:cNvSpPr>
            <a:spLocks noGrp="1"/>
          </p:cNvSpPr>
          <p:nvPr>
            <p:ph type="subTitle" idx="1"/>
          </p:nvPr>
        </p:nvSpPr>
        <p:spPr>
          <a:xfrm>
            <a:off x="1831975" y="3886200"/>
            <a:ext cx="85471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786E576-4DBA-47D3-895D-FA6AD503211B}" type="slidenum">
              <a:rPr lang="zh-CN" altLang="zh-CN"/>
              <a:t>‹#›</a:t>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7A085B7F-70A3-4E3F-9112-0A851080BDAF}" type="slidenum">
              <a:rPr lang="zh-CN" altLang="zh-CN"/>
              <a:t>‹#›</a:t>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55075" y="274638"/>
            <a:ext cx="2746375"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1188" y="274638"/>
            <a:ext cx="8091487"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CE6672D-FB83-41C7-B975-AB0A1632AD07}" type="slidenum">
              <a:rPr lang="zh-CN" altLang="zh-CN"/>
              <a:t>‹#›</a:t>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CE631D7-3C31-48D0-BC6F-8FE520E09B89}" type="slidenum">
              <a:rPr lang="zh-CN" altLang="zh-CN"/>
              <a:t>‹#›</a:t>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5200" y="4406900"/>
            <a:ext cx="10379075"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5200" y="2906713"/>
            <a:ext cx="1037907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468F5891-D9CD-4347-A3BC-555B67CAC041}" type="slidenum">
              <a:rPr lang="zh-CN" altLang="zh-CN"/>
              <a:t>‹#›</a:t>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1188" y="1600200"/>
            <a:ext cx="5418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81725" y="1600200"/>
            <a:ext cx="54197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2AE3A683-C9AF-493F-AF76-40CCE5EDBD96}" type="slidenum">
              <a:rPr lang="zh-CN" altLang="zh-CN"/>
              <a:t>‹#›</a:t>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11188" y="274638"/>
            <a:ext cx="10988675"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11188" y="1535113"/>
            <a:ext cx="5394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11188" y="2174875"/>
            <a:ext cx="5394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02363" y="1535113"/>
            <a:ext cx="53975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202363" y="2174875"/>
            <a:ext cx="53975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119A978C-1B16-4C0A-862E-0D8F58E63C8E}" type="slidenum">
              <a:rPr lang="zh-CN" altLang="zh-CN"/>
              <a:t>‹#›</a:t>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5BAA83D5-D7EB-4C34-89C8-702BC89A8C0C}" type="slidenum">
              <a:rPr lang="zh-CN" altLang="zh-CN"/>
              <a:t>‹#›</a:t>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94FB9E35-9A5C-4497-91E8-99119D4D9CFD}" type="slidenum">
              <a:rPr lang="zh-CN" altLang="zh-CN"/>
              <a:t>‹#›</a:t>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1188" y="273050"/>
            <a:ext cx="4016375"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73613" y="273050"/>
            <a:ext cx="68262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1188" y="1435100"/>
            <a:ext cx="401637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3ACB06A-E70E-4817-960B-573F15481BEA}" type="slidenum">
              <a:rPr lang="zh-CN" altLang="zh-CN"/>
              <a:t>‹#›</a:t>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3950" y="4800600"/>
            <a:ext cx="732631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93950" y="612775"/>
            <a:ext cx="732631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3950" y="5367338"/>
            <a:ext cx="732631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436A2993-7EF3-4920-88A5-3ECACA251901}" type="slidenum">
              <a:rPr lang="zh-CN" altLang="zh-CN"/>
              <a:t>‹#›</a:t>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AEAEA"/>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1188" y="274638"/>
            <a:ext cx="109902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zh-CN"/>
              <a:t>单击此处编辑母版标题样式</a:t>
            </a:r>
          </a:p>
        </p:txBody>
      </p:sp>
      <p:sp>
        <p:nvSpPr>
          <p:cNvPr id="1027" name="Rectangle 3"/>
          <p:cNvSpPr>
            <a:spLocks noGrp="1" noChangeArrowheads="1"/>
          </p:cNvSpPr>
          <p:nvPr>
            <p:ph type="body" idx="1"/>
          </p:nvPr>
        </p:nvSpPr>
        <p:spPr bwMode="auto">
          <a:xfrm>
            <a:off x="611188" y="1600200"/>
            <a:ext cx="1099026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Rectangle 4"/>
          <p:cNvSpPr>
            <a:spLocks noGrp="1" noChangeArrowheads="1"/>
          </p:cNvSpPr>
          <p:nvPr>
            <p:ph type="dt" sz="half" idx="2"/>
          </p:nvPr>
        </p:nvSpPr>
        <p:spPr bwMode="auto">
          <a:xfrm>
            <a:off x="6111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zh-CN" altLang="zh-CN"/>
          </a:p>
        </p:txBody>
      </p:sp>
      <p:sp>
        <p:nvSpPr>
          <p:cNvPr id="1029" name="Rectangle 5"/>
          <p:cNvSpPr>
            <a:spLocks noGrp="1" noChangeArrowheads="1"/>
          </p:cNvSpPr>
          <p:nvPr>
            <p:ph type="ftr" sz="quarter" idx="3"/>
          </p:nvPr>
        </p:nvSpPr>
        <p:spPr bwMode="auto">
          <a:xfrm>
            <a:off x="4171950" y="6245225"/>
            <a:ext cx="38671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zh-CN" altLang="zh-CN"/>
          </a:p>
        </p:txBody>
      </p:sp>
      <p:sp>
        <p:nvSpPr>
          <p:cNvPr id="1030" name="Rectangle 6"/>
          <p:cNvSpPr>
            <a:spLocks noGrp="1" noChangeArrowheads="1"/>
          </p:cNvSpPr>
          <p:nvPr>
            <p:ph type="sldNum" sz="quarter" idx="4"/>
          </p:nvPr>
        </p:nvSpPr>
        <p:spPr bwMode="auto">
          <a:xfrm>
            <a:off x="8751888" y="6245225"/>
            <a:ext cx="28495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861007A-45D6-4E4D-9F13-3C3B6B1DDE2B}" type="slidenum">
              <a:rPr lang="zh-CN" altLang="zh-CN"/>
              <a:t>‹#›</a:t>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074" name="正方形 40"/>
          <p:cNvSpPr>
            <a:spLocks noChangeArrowheads="1"/>
          </p:cNvSpPr>
          <p:nvPr/>
        </p:nvSpPr>
        <p:spPr bwMode="auto">
          <a:xfrm>
            <a:off x="638175" y="3143250"/>
            <a:ext cx="11102975" cy="5461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075" name="Text Box 3"/>
          <p:cNvSpPr txBox="1">
            <a:spLocks noChangeArrowheads="1"/>
          </p:cNvSpPr>
          <p:nvPr/>
        </p:nvSpPr>
        <p:spPr bwMode="auto">
          <a:xfrm>
            <a:off x="1393825" y="2571750"/>
            <a:ext cx="974725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0600" b="1">
                <a:solidFill>
                  <a:schemeClr val="bg1"/>
                </a:solidFill>
                <a:latin typeface="微软雅黑" panose="020B0503020204020204" pitchFamily="34" charset="-122"/>
                <a:ea typeface="微软雅黑" panose="020B0503020204020204" pitchFamily="34" charset="-122"/>
              </a:rPr>
              <a:t>POWERPOINT</a:t>
            </a:r>
          </a:p>
        </p:txBody>
      </p:sp>
      <p:sp>
        <p:nvSpPr>
          <p:cNvPr id="3076" name="AutoShape 4"/>
          <p:cNvSpPr>
            <a:spLocks noChangeArrowheads="1"/>
          </p:cNvSpPr>
          <p:nvPr/>
        </p:nvSpPr>
        <p:spPr bwMode="auto">
          <a:xfrm>
            <a:off x="1393825" y="2274888"/>
            <a:ext cx="1450975" cy="296862"/>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spAutoFit/>
          </a:bodyPr>
          <a:lstStyle/>
          <a:p>
            <a:r>
              <a:rPr lang="zh-CN" altLang="zh-CN" sz="1200">
                <a:solidFill>
                  <a:schemeClr val="bg1"/>
                </a:solidFill>
                <a:latin typeface="微软雅黑" panose="020B0503020204020204" pitchFamily="34" charset="-122"/>
                <a:ea typeface="微软雅黑" panose="020B0503020204020204" pitchFamily="34" charset="-122"/>
              </a:rPr>
              <a:t>ADD YOUR TITLE</a:t>
            </a:r>
          </a:p>
        </p:txBody>
      </p:sp>
      <p:sp>
        <p:nvSpPr>
          <p:cNvPr id="3077" name="AutoShape 5"/>
          <p:cNvSpPr>
            <a:spLocks noChangeArrowheads="1"/>
          </p:cNvSpPr>
          <p:nvPr/>
        </p:nvSpPr>
        <p:spPr bwMode="auto">
          <a:xfrm>
            <a:off x="9712325" y="4279900"/>
            <a:ext cx="1428750" cy="2968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r"/>
            <a:r>
              <a:rPr lang="zh-CN" altLang="zh-CN" sz="1200">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4339"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4340"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4341"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4342" name="Text Box 6"/>
          <p:cNvSpPr txBox="1">
            <a:spLocks noChangeArrowheads="1"/>
          </p:cNvSpPr>
          <p:nvPr/>
        </p:nvSpPr>
        <p:spPr bwMode="auto">
          <a:xfrm>
            <a:off x="8077200" y="2217738"/>
            <a:ext cx="3614738" cy="31384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4343"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4344"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4345"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346"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4347" name="Text Box 11"/>
          <p:cNvSpPr txBox="1">
            <a:spLocks noChangeArrowheads="1"/>
          </p:cNvSpPr>
          <p:nvPr/>
        </p:nvSpPr>
        <p:spPr bwMode="auto">
          <a:xfrm>
            <a:off x="4356100" y="2217738"/>
            <a:ext cx="3614738" cy="31384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14348" name="Text Box 12"/>
          <p:cNvSpPr txBox="1">
            <a:spLocks noChangeArrowheads="1"/>
          </p:cNvSpPr>
          <p:nvPr/>
        </p:nvSpPr>
        <p:spPr bwMode="auto">
          <a:xfrm>
            <a:off x="635000" y="2217738"/>
            <a:ext cx="3614738" cy="313848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5363"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5364"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5365"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5366"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5367"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5368"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69"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0" name="前进箭头 129"/>
          <p:cNvSpPr/>
          <p:nvPr/>
        </p:nvSpPr>
        <p:spPr bwMode="auto">
          <a:xfrm rot="16200000">
            <a:off x="1847850" y="2370138"/>
            <a:ext cx="1970087" cy="1970088"/>
          </a:xfrm>
          <a:custGeom>
            <a:avLst/>
            <a:gdLst>
              <a:gd name="T0" fmla="*/ 0 w 792088"/>
              <a:gd name="T1" fmla="*/ 0 h 918822"/>
              <a:gd name="T2" fmla="*/ 792088 w 792088"/>
              <a:gd name="T3" fmla="*/ 459411 h 918822"/>
              <a:gd name="T4" fmla="*/ 0 w 792088"/>
              <a:gd name="T5" fmla="*/ 918822 h 918822"/>
              <a:gd name="T6" fmla="*/ 0 w 792088"/>
              <a:gd name="T7" fmla="*/ 0 h 918822"/>
            </a:gdLst>
            <a:ahLst/>
            <a:cxnLst>
              <a:cxn ang="0">
                <a:pos x="T0" y="T1"/>
              </a:cxn>
              <a:cxn ang="0">
                <a:pos x="T2" y="T3"/>
              </a:cxn>
              <a:cxn ang="0">
                <a:pos x="T4" y="T5"/>
              </a:cxn>
              <a:cxn ang="0">
                <a:pos x="T6" y="T7"/>
              </a:cxn>
            </a:cxnLst>
            <a:rect l="0" t="0" r="r" b="b"/>
            <a:pathLst>
              <a:path w="792088" h="918822">
                <a:moveTo>
                  <a:pt x="0" y="0"/>
                </a:moveTo>
                <a:lnTo>
                  <a:pt x="792088" y="459411"/>
                </a:lnTo>
                <a:lnTo>
                  <a:pt x="0" y="918822"/>
                </a:lnTo>
                <a:lnTo>
                  <a:pt x="0" y="0"/>
                </a:ln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1" name="前进箭头 129"/>
          <p:cNvSpPr/>
          <p:nvPr/>
        </p:nvSpPr>
        <p:spPr bwMode="auto">
          <a:xfrm rot="5400000">
            <a:off x="4019550" y="3024188"/>
            <a:ext cx="1971675" cy="1971675"/>
          </a:xfrm>
          <a:custGeom>
            <a:avLst/>
            <a:gdLst>
              <a:gd name="T0" fmla="*/ 0 w 792088"/>
              <a:gd name="T1" fmla="*/ 0 h 918822"/>
              <a:gd name="T2" fmla="*/ 792088 w 792088"/>
              <a:gd name="T3" fmla="*/ 459411 h 918822"/>
              <a:gd name="T4" fmla="*/ 0 w 792088"/>
              <a:gd name="T5" fmla="*/ 918822 h 918822"/>
              <a:gd name="T6" fmla="*/ 0 w 792088"/>
              <a:gd name="T7" fmla="*/ 0 h 918822"/>
            </a:gdLst>
            <a:ahLst/>
            <a:cxnLst>
              <a:cxn ang="0">
                <a:pos x="T0" y="T1"/>
              </a:cxn>
              <a:cxn ang="0">
                <a:pos x="T2" y="T3"/>
              </a:cxn>
              <a:cxn ang="0">
                <a:pos x="T4" y="T5"/>
              </a:cxn>
              <a:cxn ang="0">
                <a:pos x="T6" y="T7"/>
              </a:cxn>
            </a:cxnLst>
            <a:rect l="0" t="0" r="r" b="b"/>
            <a:pathLst>
              <a:path w="792088" h="918822">
                <a:moveTo>
                  <a:pt x="0" y="0"/>
                </a:moveTo>
                <a:lnTo>
                  <a:pt x="792088" y="459411"/>
                </a:lnTo>
                <a:lnTo>
                  <a:pt x="0" y="918822"/>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2" name="前进箭头 129"/>
          <p:cNvSpPr/>
          <p:nvPr/>
        </p:nvSpPr>
        <p:spPr bwMode="auto">
          <a:xfrm rot="16200000">
            <a:off x="6195219" y="2367756"/>
            <a:ext cx="1970088" cy="1971675"/>
          </a:xfrm>
          <a:custGeom>
            <a:avLst/>
            <a:gdLst>
              <a:gd name="T0" fmla="*/ 0 w 792088"/>
              <a:gd name="T1" fmla="*/ 0 h 918822"/>
              <a:gd name="T2" fmla="*/ 792088 w 792088"/>
              <a:gd name="T3" fmla="*/ 459411 h 918822"/>
              <a:gd name="T4" fmla="*/ 0 w 792088"/>
              <a:gd name="T5" fmla="*/ 918822 h 918822"/>
              <a:gd name="T6" fmla="*/ 0 w 792088"/>
              <a:gd name="T7" fmla="*/ 0 h 918822"/>
            </a:gdLst>
            <a:ahLst/>
            <a:cxnLst>
              <a:cxn ang="0">
                <a:pos x="T0" y="T1"/>
              </a:cxn>
              <a:cxn ang="0">
                <a:pos x="T2" y="T3"/>
              </a:cxn>
              <a:cxn ang="0">
                <a:pos x="T4" y="T5"/>
              </a:cxn>
              <a:cxn ang="0">
                <a:pos x="T6" y="T7"/>
              </a:cxn>
            </a:cxnLst>
            <a:rect l="0" t="0" r="r" b="b"/>
            <a:pathLst>
              <a:path w="792088" h="918822">
                <a:moveTo>
                  <a:pt x="0" y="0"/>
                </a:moveTo>
                <a:lnTo>
                  <a:pt x="792088" y="459411"/>
                </a:lnTo>
                <a:lnTo>
                  <a:pt x="0" y="918822"/>
                </a:lnTo>
                <a:lnTo>
                  <a:pt x="0" y="0"/>
                </a:ln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3" name="前进箭头 129"/>
          <p:cNvSpPr/>
          <p:nvPr/>
        </p:nvSpPr>
        <p:spPr bwMode="auto">
          <a:xfrm rot="5400000">
            <a:off x="8369300" y="3024188"/>
            <a:ext cx="1971675" cy="1971675"/>
          </a:xfrm>
          <a:custGeom>
            <a:avLst/>
            <a:gdLst>
              <a:gd name="T0" fmla="*/ 0 w 792088"/>
              <a:gd name="T1" fmla="*/ 0 h 918822"/>
              <a:gd name="T2" fmla="*/ 792088 w 792088"/>
              <a:gd name="T3" fmla="*/ 459411 h 918822"/>
              <a:gd name="T4" fmla="*/ 0 w 792088"/>
              <a:gd name="T5" fmla="*/ 918822 h 918822"/>
              <a:gd name="T6" fmla="*/ 0 w 792088"/>
              <a:gd name="T7" fmla="*/ 0 h 918822"/>
            </a:gdLst>
            <a:ahLst/>
            <a:cxnLst>
              <a:cxn ang="0">
                <a:pos x="T0" y="T1"/>
              </a:cxn>
              <a:cxn ang="0">
                <a:pos x="T2" y="T3"/>
              </a:cxn>
              <a:cxn ang="0">
                <a:pos x="T4" y="T5"/>
              </a:cxn>
              <a:cxn ang="0">
                <a:pos x="T6" y="T7"/>
              </a:cxn>
            </a:cxnLst>
            <a:rect l="0" t="0" r="r" b="b"/>
            <a:pathLst>
              <a:path w="792088" h="918822">
                <a:moveTo>
                  <a:pt x="0" y="0"/>
                </a:moveTo>
                <a:lnTo>
                  <a:pt x="792088" y="459411"/>
                </a:lnTo>
                <a:lnTo>
                  <a:pt x="0" y="918822"/>
                </a:lnTo>
                <a:lnTo>
                  <a:pt x="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5374" name="Text Box 14"/>
          <p:cNvSpPr txBox="1">
            <a:spLocks noChangeArrowheads="1"/>
          </p:cNvSpPr>
          <p:nvPr/>
        </p:nvSpPr>
        <p:spPr bwMode="auto">
          <a:xfrm>
            <a:off x="1847850" y="4449763"/>
            <a:ext cx="197008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5375" name="Text Box 15"/>
          <p:cNvSpPr txBox="1">
            <a:spLocks noChangeArrowheads="1"/>
          </p:cNvSpPr>
          <p:nvPr/>
        </p:nvSpPr>
        <p:spPr bwMode="auto">
          <a:xfrm>
            <a:off x="6221413" y="4449763"/>
            <a:ext cx="197008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5376" name="Text Box 16"/>
          <p:cNvSpPr txBox="1">
            <a:spLocks noChangeArrowheads="1"/>
          </p:cNvSpPr>
          <p:nvPr/>
        </p:nvSpPr>
        <p:spPr bwMode="auto">
          <a:xfrm>
            <a:off x="3967163" y="2195513"/>
            <a:ext cx="1971675"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5377" name="Text Box 17"/>
          <p:cNvSpPr txBox="1">
            <a:spLocks noChangeArrowheads="1"/>
          </p:cNvSpPr>
          <p:nvPr/>
        </p:nvSpPr>
        <p:spPr bwMode="auto">
          <a:xfrm>
            <a:off x="8369300" y="2195513"/>
            <a:ext cx="197008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5378" name="Text Box 18"/>
          <p:cNvSpPr txBox="1">
            <a:spLocks noChangeArrowheads="1"/>
          </p:cNvSpPr>
          <p:nvPr/>
        </p:nvSpPr>
        <p:spPr bwMode="auto">
          <a:xfrm>
            <a:off x="2459038" y="3597275"/>
            <a:ext cx="6588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en-US" sz="1500">
                <a:solidFill>
                  <a:schemeClr val="bg1"/>
                </a:solidFill>
                <a:latin typeface="微软雅黑" panose="020B0503020204020204" pitchFamily="34" charset="-122"/>
                <a:ea typeface="微软雅黑" panose="020B0503020204020204" pitchFamily="34" charset="-122"/>
              </a:rPr>
              <a:t>text</a:t>
            </a:r>
          </a:p>
        </p:txBody>
      </p:sp>
      <p:sp>
        <p:nvSpPr>
          <p:cNvPr id="15379" name="Text Box 19"/>
          <p:cNvSpPr txBox="1">
            <a:spLocks noChangeArrowheads="1"/>
          </p:cNvSpPr>
          <p:nvPr/>
        </p:nvSpPr>
        <p:spPr bwMode="auto">
          <a:xfrm>
            <a:off x="4652963" y="3597275"/>
            <a:ext cx="6588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en-US" sz="1500">
                <a:latin typeface="微软雅黑" panose="020B0503020204020204" pitchFamily="34" charset="-122"/>
                <a:ea typeface="微软雅黑" panose="020B0503020204020204" pitchFamily="34" charset="-122"/>
              </a:rPr>
              <a:t>text</a:t>
            </a:r>
          </a:p>
        </p:txBody>
      </p:sp>
      <p:sp>
        <p:nvSpPr>
          <p:cNvPr id="15380" name="Text Box 20"/>
          <p:cNvSpPr txBox="1">
            <a:spLocks noChangeArrowheads="1"/>
          </p:cNvSpPr>
          <p:nvPr/>
        </p:nvSpPr>
        <p:spPr bwMode="auto">
          <a:xfrm>
            <a:off x="6861175" y="3597275"/>
            <a:ext cx="66040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en-US" sz="1500">
                <a:solidFill>
                  <a:schemeClr val="bg1"/>
                </a:solidFill>
                <a:latin typeface="微软雅黑" panose="020B0503020204020204" pitchFamily="34" charset="-122"/>
                <a:ea typeface="微软雅黑" panose="020B0503020204020204" pitchFamily="34" charset="-122"/>
              </a:rPr>
              <a:t>text</a:t>
            </a:r>
          </a:p>
        </p:txBody>
      </p:sp>
      <p:sp>
        <p:nvSpPr>
          <p:cNvPr id="15381" name="Text Box 21"/>
          <p:cNvSpPr txBox="1">
            <a:spLocks noChangeArrowheads="1"/>
          </p:cNvSpPr>
          <p:nvPr/>
        </p:nvSpPr>
        <p:spPr bwMode="auto">
          <a:xfrm>
            <a:off x="9024938" y="3597275"/>
            <a:ext cx="658812"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en-US" sz="1500">
                <a:latin typeface="微软雅黑" panose="020B0503020204020204" pitchFamily="34" charset="-122"/>
                <a:ea typeface="微软雅黑" panose="020B0503020204020204" pitchFamily="34" charset="-122"/>
              </a:rPr>
              <a:t>text</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6387"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6388"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6389"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6390"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6391"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6392"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393"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6394" name="AutoShape 10"/>
          <p:cNvSpPr>
            <a:spLocks noChangeArrowheads="1"/>
          </p:cNvSpPr>
          <p:nvPr/>
        </p:nvSpPr>
        <p:spPr bwMode="auto">
          <a:xfrm>
            <a:off x="2254250" y="2513013"/>
            <a:ext cx="1622425" cy="360362"/>
          </a:xfrm>
          <a:prstGeom prst="roundRect">
            <a:avLst>
              <a:gd name="adj" fmla="val 16667"/>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6395" name="Text Box 11"/>
          <p:cNvSpPr txBox="1">
            <a:spLocks noChangeArrowheads="1"/>
          </p:cNvSpPr>
          <p:nvPr/>
        </p:nvSpPr>
        <p:spPr bwMode="auto">
          <a:xfrm>
            <a:off x="2254250" y="2874963"/>
            <a:ext cx="3551238"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6396" name="AutoShape 12"/>
          <p:cNvSpPr>
            <a:spLocks noChangeArrowheads="1"/>
          </p:cNvSpPr>
          <p:nvPr/>
        </p:nvSpPr>
        <p:spPr bwMode="auto">
          <a:xfrm>
            <a:off x="6494463" y="2513013"/>
            <a:ext cx="1622425" cy="360362"/>
          </a:xfrm>
          <a:prstGeom prst="roundRect">
            <a:avLst>
              <a:gd name="adj" fmla="val 16667"/>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6397" name="Text Box 13"/>
          <p:cNvSpPr txBox="1">
            <a:spLocks noChangeArrowheads="1"/>
          </p:cNvSpPr>
          <p:nvPr/>
        </p:nvSpPr>
        <p:spPr bwMode="auto">
          <a:xfrm>
            <a:off x="6421438" y="2874963"/>
            <a:ext cx="3551237"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6398" name="AutoShape 14"/>
          <p:cNvSpPr>
            <a:spLocks noChangeArrowheads="1"/>
          </p:cNvSpPr>
          <p:nvPr/>
        </p:nvSpPr>
        <p:spPr bwMode="auto">
          <a:xfrm>
            <a:off x="2254250" y="3992563"/>
            <a:ext cx="1622425" cy="360362"/>
          </a:xfrm>
          <a:prstGeom prst="roundRect">
            <a:avLst>
              <a:gd name="adj" fmla="val 16667"/>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6399" name="Text Box 15"/>
          <p:cNvSpPr txBox="1">
            <a:spLocks noChangeArrowheads="1"/>
          </p:cNvSpPr>
          <p:nvPr/>
        </p:nvSpPr>
        <p:spPr bwMode="auto">
          <a:xfrm>
            <a:off x="2254250" y="4351338"/>
            <a:ext cx="3551238"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16400" name="AutoShape 16"/>
          <p:cNvSpPr>
            <a:spLocks noChangeArrowheads="1"/>
          </p:cNvSpPr>
          <p:nvPr/>
        </p:nvSpPr>
        <p:spPr bwMode="auto">
          <a:xfrm>
            <a:off x="6494463" y="3992563"/>
            <a:ext cx="1622425" cy="360362"/>
          </a:xfrm>
          <a:prstGeom prst="roundRect">
            <a:avLst>
              <a:gd name="adj" fmla="val 16667"/>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r>
              <a:rPr lang="zh-CN" altLang="zh-CN" sz="1200" b="1">
                <a:solidFill>
                  <a:schemeClr val="bg1"/>
                </a:solidFill>
                <a:latin typeface="微软雅黑" panose="020B0503020204020204" pitchFamily="34" charset="-122"/>
                <a:ea typeface="微软雅黑" panose="020B0503020204020204" pitchFamily="34" charset="-122"/>
              </a:rPr>
              <a:t>ADD YOUR TEXT</a:t>
            </a:r>
          </a:p>
        </p:txBody>
      </p:sp>
      <p:sp>
        <p:nvSpPr>
          <p:cNvPr id="16401" name="Text Box 17"/>
          <p:cNvSpPr txBox="1">
            <a:spLocks noChangeArrowheads="1"/>
          </p:cNvSpPr>
          <p:nvPr/>
        </p:nvSpPr>
        <p:spPr bwMode="auto">
          <a:xfrm>
            <a:off x="6421438" y="4351338"/>
            <a:ext cx="3551237"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7411"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7412" name="Text Box 4"/>
          <p:cNvSpPr txBox="1">
            <a:spLocks noChangeArrowheads="1"/>
          </p:cNvSpPr>
          <p:nvPr/>
        </p:nvSpPr>
        <p:spPr bwMode="auto">
          <a:xfrm>
            <a:off x="3686175" y="1076325"/>
            <a:ext cx="5111750" cy="332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a:r>
              <a:rPr lang="zh-CN" altLang="en-US" sz="10600" b="1">
                <a:solidFill>
                  <a:schemeClr val="bg1"/>
                </a:solidFill>
                <a:latin typeface="微软雅黑" panose="020B0503020204020204" pitchFamily="34" charset="-122"/>
                <a:ea typeface="微软雅黑" panose="020B0503020204020204" pitchFamily="34" charset="-122"/>
              </a:rPr>
              <a:t>PART</a:t>
            </a:r>
          </a:p>
          <a:p>
            <a:pPr algn="dist"/>
            <a:r>
              <a:rPr lang="zh-CN" altLang="en-US" sz="106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THREE</a:t>
            </a:r>
            <a:endParaRPr lang="zh-CN" altLang="en-US"/>
          </a:p>
        </p:txBody>
      </p:sp>
      <p:sp>
        <p:nvSpPr>
          <p:cNvPr id="17413" name="正方形 61"/>
          <p:cNvSpPr>
            <a:spLocks noChangeArrowheads="1"/>
          </p:cNvSpPr>
          <p:nvPr/>
        </p:nvSpPr>
        <p:spPr bwMode="auto">
          <a:xfrm>
            <a:off x="2778125" y="4724400"/>
            <a:ext cx="6927850" cy="7572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a:solidFill>
                  <a:schemeClr val="bg1"/>
                </a:solidFill>
                <a:latin typeface="微软雅黑" panose="020B0503020204020204" pitchFamily="34" charset="-122"/>
                <a:ea typeface="微软雅黑" panose="020B0503020204020204" pitchFamily="34" charset="-122"/>
              </a:rPr>
              <a:t>ADD YOUR TEXT</a:t>
            </a:r>
            <a:endParaRPr lang="zh-CN" altLang="zh-CN"/>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8435"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8436"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8437"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8438" name="Text Box 6"/>
          <p:cNvSpPr txBox="1">
            <a:spLocks noChangeArrowheads="1"/>
          </p:cNvSpPr>
          <p:nvPr/>
        </p:nvSpPr>
        <p:spPr bwMode="auto">
          <a:xfrm>
            <a:off x="8124825" y="1717675"/>
            <a:ext cx="3133725" cy="4054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18439"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8440"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8441"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8442"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grpSp>
        <p:nvGrpSpPr>
          <p:cNvPr id="18443" name="中国 501"/>
          <p:cNvGrpSpPr/>
          <p:nvPr/>
        </p:nvGrpSpPr>
        <p:grpSpPr bwMode="auto">
          <a:xfrm>
            <a:off x="635000" y="1808163"/>
            <a:ext cx="4449763" cy="3678237"/>
            <a:chOff x="0" y="0"/>
            <a:chExt cx="5832647" cy="4819363"/>
          </a:xfrm>
        </p:grpSpPr>
        <p:sp>
          <p:nvSpPr>
            <p:cNvPr id="18444" name="Freeform 12"/>
            <p:cNvSpPr/>
            <p:nvPr/>
          </p:nvSpPr>
          <p:spPr bwMode="auto">
            <a:xfrm>
              <a:off x="2449067" y="53708"/>
              <a:ext cx="2556482" cy="2180529"/>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8 h 1218"/>
                <a:gd name="T12" fmla="*/ 1114 w 1428"/>
                <a:gd name="T13" fmla="*/ 192 h 1218"/>
                <a:gd name="T14" fmla="*/ 1088 w 1428"/>
                <a:gd name="T15" fmla="*/ 262 h 1218"/>
                <a:gd name="T16" fmla="*/ 982 w 1428"/>
                <a:gd name="T17" fmla="*/ 276 h 1218"/>
                <a:gd name="T18" fmla="*/ 994 w 1428"/>
                <a:gd name="T19" fmla="*/ 420 h 1218"/>
                <a:gd name="T20" fmla="*/ 1136 w 1428"/>
                <a:gd name="T21" fmla="*/ 428 h 1218"/>
                <a:gd name="T22" fmla="*/ 1174 w 1428"/>
                <a:gd name="T23" fmla="*/ 498 h 1218"/>
                <a:gd name="T24" fmla="*/ 1018 w 1428"/>
                <a:gd name="T25" fmla="*/ 540 h 1218"/>
                <a:gd name="T26" fmla="*/ 946 w 1428"/>
                <a:gd name="T27" fmla="*/ 626 h 1218"/>
                <a:gd name="T28" fmla="*/ 820 w 1428"/>
                <a:gd name="T29" fmla="*/ 664 h 1218"/>
                <a:gd name="T30" fmla="*/ 778 w 1428"/>
                <a:gd name="T31" fmla="*/ 722 h 1218"/>
                <a:gd name="T32" fmla="*/ 776 w 1428"/>
                <a:gd name="T33" fmla="*/ 774 h 1218"/>
                <a:gd name="T34" fmla="*/ 688 w 1428"/>
                <a:gd name="T35" fmla="*/ 860 h 1218"/>
                <a:gd name="T36" fmla="*/ 510 w 1428"/>
                <a:gd name="T37" fmla="*/ 882 h 1218"/>
                <a:gd name="T38" fmla="*/ 398 w 1428"/>
                <a:gd name="T39" fmla="*/ 934 h 1218"/>
                <a:gd name="T40" fmla="*/ 246 w 1428"/>
                <a:gd name="T41" fmla="*/ 872 h 1218"/>
                <a:gd name="T42" fmla="*/ 68 w 1428"/>
                <a:gd name="T43" fmla="*/ 854 h 1218"/>
                <a:gd name="T44" fmla="*/ 24 w 1428"/>
                <a:gd name="T45" fmla="*/ 906 h 1218"/>
                <a:gd name="T46" fmla="*/ 46 w 1428"/>
                <a:gd name="T47" fmla="*/ 980 h 1218"/>
                <a:gd name="T48" fmla="*/ 138 w 1428"/>
                <a:gd name="T49" fmla="*/ 966 h 1218"/>
                <a:gd name="T50" fmla="*/ 156 w 1428"/>
                <a:gd name="T51" fmla="*/ 1060 h 1218"/>
                <a:gd name="T52" fmla="*/ 196 w 1428"/>
                <a:gd name="T53" fmla="*/ 1112 h 1218"/>
                <a:gd name="T54" fmla="*/ 240 w 1428"/>
                <a:gd name="T55" fmla="*/ 1114 h 1218"/>
                <a:gd name="T56" fmla="*/ 342 w 1428"/>
                <a:gd name="T57" fmla="*/ 1074 h 1218"/>
                <a:gd name="T58" fmla="*/ 386 w 1428"/>
                <a:gd name="T59" fmla="*/ 1108 h 1218"/>
                <a:gd name="T60" fmla="*/ 340 w 1428"/>
                <a:gd name="T61" fmla="*/ 1208 h 1218"/>
                <a:gd name="T62" fmla="*/ 450 w 1428"/>
                <a:gd name="T63" fmla="*/ 1204 h 1218"/>
                <a:gd name="T64" fmla="*/ 522 w 1428"/>
                <a:gd name="T65" fmla="*/ 1092 h 1218"/>
                <a:gd name="T66" fmla="*/ 538 w 1428"/>
                <a:gd name="T67" fmla="*/ 1180 h 1218"/>
                <a:gd name="T68" fmla="*/ 614 w 1428"/>
                <a:gd name="T69" fmla="*/ 1216 h 1218"/>
                <a:gd name="T70" fmla="*/ 690 w 1428"/>
                <a:gd name="T71" fmla="*/ 1108 h 1218"/>
                <a:gd name="T72" fmla="*/ 752 w 1428"/>
                <a:gd name="T73" fmla="*/ 1064 h 1218"/>
                <a:gd name="T74" fmla="*/ 806 w 1428"/>
                <a:gd name="T75" fmla="*/ 1052 h 1218"/>
                <a:gd name="T76" fmla="*/ 860 w 1428"/>
                <a:gd name="T77" fmla="*/ 992 h 1218"/>
                <a:gd name="T78" fmla="*/ 914 w 1428"/>
                <a:gd name="T79" fmla="*/ 940 h 1218"/>
                <a:gd name="T80" fmla="*/ 958 w 1428"/>
                <a:gd name="T81" fmla="*/ 840 h 1218"/>
                <a:gd name="T82" fmla="*/ 992 w 1428"/>
                <a:gd name="T83" fmla="*/ 896 h 1218"/>
                <a:gd name="T84" fmla="*/ 1068 w 1428"/>
                <a:gd name="T85" fmla="*/ 848 h 1218"/>
                <a:gd name="T86" fmla="*/ 1122 w 1428"/>
                <a:gd name="T87" fmla="*/ 796 h 1218"/>
                <a:gd name="T88" fmla="*/ 1158 w 1428"/>
                <a:gd name="T89" fmla="*/ 828 h 1218"/>
                <a:gd name="T90" fmla="*/ 1206 w 1428"/>
                <a:gd name="T91" fmla="*/ 890 h 1218"/>
                <a:gd name="T92" fmla="*/ 1266 w 1428"/>
                <a:gd name="T93" fmla="*/ 832 h 1218"/>
                <a:gd name="T94" fmla="*/ 1356 w 1428"/>
                <a:gd name="T95" fmla="*/ 756 h 1218"/>
                <a:gd name="T96" fmla="*/ 1412 w 1428"/>
                <a:gd name="T97" fmla="*/ 712 h 1218"/>
                <a:gd name="T98" fmla="*/ 1386 w 1428"/>
                <a:gd name="T99" fmla="*/ 642 h 1218"/>
                <a:gd name="T100" fmla="*/ 1328 w 1428"/>
                <a:gd name="T101" fmla="*/ 630 h 1218"/>
                <a:gd name="T102" fmla="*/ 1276 w 1428"/>
                <a:gd name="T103" fmla="*/ 524 h 1218"/>
                <a:gd name="T104" fmla="*/ 1338 w 1428"/>
                <a:gd name="T105" fmla="*/ 512 h 1218"/>
                <a:gd name="T106" fmla="*/ 1298 w 1428"/>
                <a:gd name="T107" fmla="*/ 406 h 1218"/>
                <a:gd name="T108" fmla="*/ 1334 w 1428"/>
                <a:gd name="T109" fmla="*/ 368 h 1218"/>
                <a:gd name="T110" fmla="*/ 1386 w 1428"/>
                <a:gd name="T111" fmla="*/ 284 h 1218"/>
                <a:gd name="T112" fmla="*/ 1398 w 1428"/>
                <a:gd name="T113" fmla="*/ 186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28" h="1218">
                  <a:moveTo>
                    <a:pt x="1398" y="128"/>
                  </a:moveTo>
                  <a:lnTo>
                    <a:pt x="1394" y="112"/>
                  </a:lnTo>
                  <a:lnTo>
                    <a:pt x="1378" y="86"/>
                  </a:lnTo>
                  <a:lnTo>
                    <a:pt x="1366" y="80"/>
                  </a:lnTo>
                  <a:lnTo>
                    <a:pt x="1354" y="86"/>
                  </a:lnTo>
                  <a:lnTo>
                    <a:pt x="1348" y="100"/>
                  </a:lnTo>
                  <a:lnTo>
                    <a:pt x="1346" y="102"/>
                  </a:lnTo>
                  <a:lnTo>
                    <a:pt x="1344" y="102"/>
                  </a:lnTo>
                  <a:lnTo>
                    <a:pt x="1322" y="106"/>
                  </a:lnTo>
                  <a:lnTo>
                    <a:pt x="1318" y="108"/>
                  </a:lnTo>
                  <a:lnTo>
                    <a:pt x="1316" y="112"/>
                  </a:lnTo>
                  <a:lnTo>
                    <a:pt x="1310" y="116"/>
                  </a:lnTo>
                  <a:lnTo>
                    <a:pt x="1298" y="126"/>
                  </a:lnTo>
                  <a:lnTo>
                    <a:pt x="1296" y="128"/>
                  </a:lnTo>
                  <a:lnTo>
                    <a:pt x="1286" y="130"/>
                  </a:lnTo>
                  <a:lnTo>
                    <a:pt x="1276" y="126"/>
                  </a:lnTo>
                  <a:lnTo>
                    <a:pt x="1264" y="118"/>
                  </a:lnTo>
                  <a:lnTo>
                    <a:pt x="1262" y="116"/>
                  </a:lnTo>
                  <a:lnTo>
                    <a:pt x="1244" y="96"/>
                  </a:lnTo>
                  <a:lnTo>
                    <a:pt x="1240" y="90"/>
                  </a:lnTo>
                  <a:lnTo>
                    <a:pt x="1238" y="84"/>
                  </a:lnTo>
                  <a:lnTo>
                    <a:pt x="1238" y="62"/>
                  </a:lnTo>
                  <a:lnTo>
                    <a:pt x="1238" y="60"/>
                  </a:lnTo>
                  <a:lnTo>
                    <a:pt x="1242" y="56"/>
                  </a:lnTo>
                  <a:lnTo>
                    <a:pt x="1218" y="48"/>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4" y="46"/>
                  </a:lnTo>
                  <a:lnTo>
                    <a:pt x="1162" y="32"/>
                  </a:lnTo>
                  <a:lnTo>
                    <a:pt x="1164" y="22"/>
                  </a:lnTo>
                  <a:lnTo>
                    <a:pt x="1166" y="16"/>
                  </a:lnTo>
                  <a:lnTo>
                    <a:pt x="1172" y="6"/>
                  </a:lnTo>
                  <a:lnTo>
                    <a:pt x="1170" y="0"/>
                  </a:lnTo>
                  <a:lnTo>
                    <a:pt x="1150" y="2"/>
                  </a:lnTo>
                  <a:lnTo>
                    <a:pt x="1142" y="4"/>
                  </a:lnTo>
                  <a:lnTo>
                    <a:pt x="1136" y="8"/>
                  </a:lnTo>
                  <a:lnTo>
                    <a:pt x="1132" y="14"/>
                  </a:lnTo>
                  <a:lnTo>
                    <a:pt x="1128" y="22"/>
                  </a:lnTo>
                  <a:lnTo>
                    <a:pt x="1116" y="40"/>
                  </a:lnTo>
                  <a:lnTo>
                    <a:pt x="1128" y="40"/>
                  </a:lnTo>
                  <a:lnTo>
                    <a:pt x="1130" y="40"/>
                  </a:lnTo>
                  <a:lnTo>
                    <a:pt x="1140" y="44"/>
                  </a:lnTo>
                  <a:lnTo>
                    <a:pt x="1142" y="44"/>
                  </a:lnTo>
                  <a:lnTo>
                    <a:pt x="1142" y="46"/>
                  </a:lnTo>
                  <a:lnTo>
                    <a:pt x="1142" y="48"/>
                  </a:lnTo>
                  <a:lnTo>
                    <a:pt x="1144" y="64"/>
                  </a:lnTo>
                  <a:lnTo>
                    <a:pt x="1150" y="80"/>
                  </a:lnTo>
                  <a:lnTo>
                    <a:pt x="1150" y="82"/>
                  </a:lnTo>
                  <a:lnTo>
                    <a:pt x="1150" y="84"/>
                  </a:lnTo>
                  <a:lnTo>
                    <a:pt x="1122" y="136"/>
                  </a:lnTo>
                  <a:lnTo>
                    <a:pt x="1120" y="142"/>
                  </a:lnTo>
                  <a:lnTo>
                    <a:pt x="1118" y="154"/>
                  </a:lnTo>
                  <a:lnTo>
                    <a:pt x="1114" y="190"/>
                  </a:lnTo>
                  <a:lnTo>
                    <a:pt x="1114" y="192"/>
                  </a:lnTo>
                  <a:lnTo>
                    <a:pt x="1104" y="212"/>
                  </a:lnTo>
                  <a:lnTo>
                    <a:pt x="1110" y="220"/>
                  </a:lnTo>
                  <a:lnTo>
                    <a:pt x="1110" y="222"/>
                  </a:lnTo>
                  <a:lnTo>
                    <a:pt x="1110" y="236"/>
                  </a:lnTo>
                  <a:lnTo>
                    <a:pt x="1110" y="242"/>
                  </a:lnTo>
                  <a:lnTo>
                    <a:pt x="1108" y="244"/>
                  </a:lnTo>
                  <a:lnTo>
                    <a:pt x="1106" y="244"/>
                  </a:lnTo>
                  <a:lnTo>
                    <a:pt x="1098" y="250"/>
                  </a:lnTo>
                  <a:lnTo>
                    <a:pt x="1088" y="262"/>
                  </a:lnTo>
                  <a:lnTo>
                    <a:pt x="1052" y="302"/>
                  </a:lnTo>
                  <a:lnTo>
                    <a:pt x="1050" y="304"/>
                  </a:lnTo>
                  <a:lnTo>
                    <a:pt x="1048" y="304"/>
                  </a:lnTo>
                  <a:lnTo>
                    <a:pt x="1046" y="302"/>
                  </a:lnTo>
                  <a:lnTo>
                    <a:pt x="1030" y="292"/>
                  </a:lnTo>
                  <a:lnTo>
                    <a:pt x="1020" y="282"/>
                  </a:lnTo>
                  <a:lnTo>
                    <a:pt x="1014" y="280"/>
                  </a:lnTo>
                  <a:lnTo>
                    <a:pt x="1008" y="278"/>
                  </a:lnTo>
                  <a:lnTo>
                    <a:pt x="982" y="276"/>
                  </a:lnTo>
                  <a:lnTo>
                    <a:pt x="982" y="314"/>
                  </a:lnTo>
                  <a:lnTo>
                    <a:pt x="966" y="384"/>
                  </a:lnTo>
                  <a:lnTo>
                    <a:pt x="964" y="392"/>
                  </a:lnTo>
                  <a:lnTo>
                    <a:pt x="964" y="402"/>
                  </a:lnTo>
                  <a:lnTo>
                    <a:pt x="962" y="432"/>
                  </a:lnTo>
                  <a:lnTo>
                    <a:pt x="968" y="440"/>
                  </a:lnTo>
                  <a:lnTo>
                    <a:pt x="974" y="430"/>
                  </a:lnTo>
                  <a:lnTo>
                    <a:pt x="974" y="428"/>
                  </a:lnTo>
                  <a:lnTo>
                    <a:pt x="994" y="420"/>
                  </a:lnTo>
                  <a:lnTo>
                    <a:pt x="1044" y="428"/>
                  </a:lnTo>
                  <a:lnTo>
                    <a:pt x="1050" y="420"/>
                  </a:lnTo>
                  <a:lnTo>
                    <a:pt x="1058" y="408"/>
                  </a:lnTo>
                  <a:lnTo>
                    <a:pt x="1060" y="406"/>
                  </a:lnTo>
                  <a:lnTo>
                    <a:pt x="1080" y="402"/>
                  </a:lnTo>
                  <a:lnTo>
                    <a:pt x="1106" y="400"/>
                  </a:lnTo>
                  <a:lnTo>
                    <a:pt x="1112" y="404"/>
                  </a:lnTo>
                  <a:lnTo>
                    <a:pt x="1120" y="410"/>
                  </a:lnTo>
                  <a:lnTo>
                    <a:pt x="1136" y="428"/>
                  </a:lnTo>
                  <a:lnTo>
                    <a:pt x="1158" y="440"/>
                  </a:lnTo>
                  <a:lnTo>
                    <a:pt x="1174" y="452"/>
                  </a:lnTo>
                  <a:lnTo>
                    <a:pt x="1184" y="462"/>
                  </a:lnTo>
                  <a:lnTo>
                    <a:pt x="1190" y="472"/>
                  </a:lnTo>
                  <a:lnTo>
                    <a:pt x="1192" y="480"/>
                  </a:lnTo>
                  <a:lnTo>
                    <a:pt x="1190" y="488"/>
                  </a:lnTo>
                  <a:lnTo>
                    <a:pt x="1186" y="492"/>
                  </a:lnTo>
                  <a:lnTo>
                    <a:pt x="1184" y="496"/>
                  </a:lnTo>
                  <a:lnTo>
                    <a:pt x="1174" y="498"/>
                  </a:lnTo>
                  <a:lnTo>
                    <a:pt x="1172" y="498"/>
                  </a:lnTo>
                  <a:lnTo>
                    <a:pt x="1126" y="498"/>
                  </a:lnTo>
                  <a:lnTo>
                    <a:pt x="1112" y="498"/>
                  </a:lnTo>
                  <a:lnTo>
                    <a:pt x="1102" y="500"/>
                  </a:lnTo>
                  <a:lnTo>
                    <a:pt x="1084" y="512"/>
                  </a:lnTo>
                  <a:lnTo>
                    <a:pt x="1054" y="532"/>
                  </a:lnTo>
                  <a:lnTo>
                    <a:pt x="1042" y="536"/>
                  </a:lnTo>
                  <a:lnTo>
                    <a:pt x="1034" y="538"/>
                  </a:lnTo>
                  <a:lnTo>
                    <a:pt x="1018" y="540"/>
                  </a:lnTo>
                  <a:lnTo>
                    <a:pt x="1010" y="580"/>
                  </a:lnTo>
                  <a:lnTo>
                    <a:pt x="1004" y="596"/>
                  </a:lnTo>
                  <a:lnTo>
                    <a:pt x="1000" y="602"/>
                  </a:lnTo>
                  <a:lnTo>
                    <a:pt x="996" y="606"/>
                  </a:lnTo>
                  <a:lnTo>
                    <a:pt x="990" y="610"/>
                  </a:lnTo>
                  <a:lnTo>
                    <a:pt x="984" y="614"/>
                  </a:lnTo>
                  <a:lnTo>
                    <a:pt x="966" y="620"/>
                  </a:lnTo>
                  <a:lnTo>
                    <a:pt x="956" y="622"/>
                  </a:lnTo>
                  <a:lnTo>
                    <a:pt x="946" y="626"/>
                  </a:lnTo>
                  <a:lnTo>
                    <a:pt x="926" y="634"/>
                  </a:lnTo>
                  <a:lnTo>
                    <a:pt x="914" y="664"/>
                  </a:lnTo>
                  <a:lnTo>
                    <a:pt x="912" y="664"/>
                  </a:lnTo>
                  <a:lnTo>
                    <a:pt x="910" y="664"/>
                  </a:lnTo>
                  <a:lnTo>
                    <a:pt x="874" y="680"/>
                  </a:lnTo>
                  <a:lnTo>
                    <a:pt x="872" y="680"/>
                  </a:lnTo>
                  <a:lnTo>
                    <a:pt x="854" y="676"/>
                  </a:lnTo>
                  <a:lnTo>
                    <a:pt x="834" y="670"/>
                  </a:lnTo>
                  <a:lnTo>
                    <a:pt x="820" y="664"/>
                  </a:lnTo>
                  <a:lnTo>
                    <a:pt x="814" y="662"/>
                  </a:lnTo>
                  <a:lnTo>
                    <a:pt x="806" y="660"/>
                  </a:lnTo>
                  <a:lnTo>
                    <a:pt x="798" y="660"/>
                  </a:lnTo>
                  <a:lnTo>
                    <a:pt x="790" y="662"/>
                  </a:lnTo>
                  <a:lnTo>
                    <a:pt x="784" y="672"/>
                  </a:lnTo>
                  <a:lnTo>
                    <a:pt x="778" y="684"/>
                  </a:lnTo>
                  <a:lnTo>
                    <a:pt x="776" y="698"/>
                  </a:lnTo>
                  <a:lnTo>
                    <a:pt x="776" y="710"/>
                  </a:lnTo>
                  <a:lnTo>
                    <a:pt x="778" y="722"/>
                  </a:lnTo>
                  <a:lnTo>
                    <a:pt x="782" y="728"/>
                  </a:lnTo>
                  <a:lnTo>
                    <a:pt x="786" y="728"/>
                  </a:lnTo>
                  <a:lnTo>
                    <a:pt x="794" y="724"/>
                  </a:lnTo>
                  <a:lnTo>
                    <a:pt x="794" y="748"/>
                  </a:lnTo>
                  <a:lnTo>
                    <a:pt x="794" y="756"/>
                  </a:lnTo>
                  <a:lnTo>
                    <a:pt x="792" y="760"/>
                  </a:lnTo>
                  <a:lnTo>
                    <a:pt x="790" y="764"/>
                  </a:lnTo>
                  <a:lnTo>
                    <a:pt x="786" y="768"/>
                  </a:lnTo>
                  <a:lnTo>
                    <a:pt x="776" y="774"/>
                  </a:lnTo>
                  <a:lnTo>
                    <a:pt x="764" y="778"/>
                  </a:lnTo>
                  <a:lnTo>
                    <a:pt x="758" y="780"/>
                  </a:lnTo>
                  <a:lnTo>
                    <a:pt x="750" y="786"/>
                  </a:lnTo>
                  <a:lnTo>
                    <a:pt x="738" y="798"/>
                  </a:lnTo>
                  <a:lnTo>
                    <a:pt x="724" y="818"/>
                  </a:lnTo>
                  <a:lnTo>
                    <a:pt x="708" y="844"/>
                  </a:lnTo>
                  <a:lnTo>
                    <a:pt x="706" y="844"/>
                  </a:lnTo>
                  <a:lnTo>
                    <a:pt x="682" y="860"/>
                  </a:lnTo>
                  <a:lnTo>
                    <a:pt x="688" y="860"/>
                  </a:lnTo>
                  <a:lnTo>
                    <a:pt x="688" y="862"/>
                  </a:lnTo>
                  <a:lnTo>
                    <a:pt x="688" y="864"/>
                  </a:lnTo>
                  <a:lnTo>
                    <a:pt x="686" y="868"/>
                  </a:lnTo>
                  <a:lnTo>
                    <a:pt x="678"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02" y="934"/>
                  </a:lnTo>
                  <a:lnTo>
                    <a:pt x="400" y="934"/>
                  </a:lnTo>
                  <a:lnTo>
                    <a:pt x="398" y="934"/>
                  </a:lnTo>
                  <a:lnTo>
                    <a:pt x="390" y="916"/>
                  </a:lnTo>
                  <a:lnTo>
                    <a:pt x="362" y="922"/>
                  </a:lnTo>
                  <a:lnTo>
                    <a:pt x="350" y="922"/>
                  </a:lnTo>
                  <a:lnTo>
                    <a:pt x="336" y="920"/>
                  </a:lnTo>
                  <a:lnTo>
                    <a:pt x="320" y="916"/>
                  </a:lnTo>
                  <a:lnTo>
                    <a:pt x="304" y="908"/>
                  </a:lnTo>
                  <a:lnTo>
                    <a:pt x="290" y="900"/>
                  </a:lnTo>
                  <a:lnTo>
                    <a:pt x="274" y="892"/>
                  </a:lnTo>
                  <a:lnTo>
                    <a:pt x="246" y="872"/>
                  </a:lnTo>
                  <a:lnTo>
                    <a:pt x="238" y="866"/>
                  </a:lnTo>
                  <a:lnTo>
                    <a:pt x="226" y="860"/>
                  </a:lnTo>
                  <a:lnTo>
                    <a:pt x="214" y="856"/>
                  </a:lnTo>
                  <a:lnTo>
                    <a:pt x="202" y="854"/>
                  </a:lnTo>
                  <a:lnTo>
                    <a:pt x="176" y="852"/>
                  </a:lnTo>
                  <a:lnTo>
                    <a:pt x="148" y="856"/>
                  </a:lnTo>
                  <a:lnTo>
                    <a:pt x="116" y="858"/>
                  </a:lnTo>
                  <a:lnTo>
                    <a:pt x="86" y="856"/>
                  </a:lnTo>
                  <a:lnTo>
                    <a:pt x="68" y="854"/>
                  </a:lnTo>
                  <a:lnTo>
                    <a:pt x="48" y="852"/>
                  </a:lnTo>
                  <a:lnTo>
                    <a:pt x="2" y="838"/>
                  </a:lnTo>
                  <a:lnTo>
                    <a:pt x="0" y="844"/>
                  </a:lnTo>
                  <a:lnTo>
                    <a:pt x="2" y="844"/>
                  </a:lnTo>
                  <a:lnTo>
                    <a:pt x="2" y="852"/>
                  </a:lnTo>
                  <a:lnTo>
                    <a:pt x="10" y="868"/>
                  </a:lnTo>
                  <a:lnTo>
                    <a:pt x="26" y="888"/>
                  </a:lnTo>
                  <a:lnTo>
                    <a:pt x="28" y="892"/>
                  </a:lnTo>
                  <a:lnTo>
                    <a:pt x="24" y="906"/>
                  </a:lnTo>
                  <a:lnTo>
                    <a:pt x="24" y="908"/>
                  </a:lnTo>
                  <a:lnTo>
                    <a:pt x="14" y="92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4" y="982"/>
                  </a:lnTo>
                  <a:lnTo>
                    <a:pt x="72" y="980"/>
                  </a:lnTo>
                  <a:lnTo>
                    <a:pt x="78" y="976"/>
                  </a:lnTo>
                  <a:lnTo>
                    <a:pt x="120" y="972"/>
                  </a:lnTo>
                  <a:lnTo>
                    <a:pt x="138" y="966"/>
                  </a:lnTo>
                  <a:lnTo>
                    <a:pt x="142" y="964"/>
                  </a:lnTo>
                  <a:lnTo>
                    <a:pt x="150" y="984"/>
                  </a:lnTo>
                  <a:lnTo>
                    <a:pt x="150" y="990"/>
                  </a:lnTo>
                  <a:lnTo>
                    <a:pt x="148" y="996"/>
                  </a:lnTo>
                  <a:lnTo>
                    <a:pt x="126" y="1028"/>
                  </a:lnTo>
                  <a:lnTo>
                    <a:pt x="126" y="1034"/>
                  </a:lnTo>
                  <a:lnTo>
                    <a:pt x="138" y="1044"/>
                  </a:lnTo>
                  <a:lnTo>
                    <a:pt x="148" y="1052"/>
                  </a:lnTo>
                  <a:lnTo>
                    <a:pt x="156" y="1060"/>
                  </a:lnTo>
                  <a:lnTo>
                    <a:pt x="162" y="1064"/>
                  </a:lnTo>
                  <a:lnTo>
                    <a:pt x="170" y="1068"/>
                  </a:lnTo>
                  <a:lnTo>
                    <a:pt x="178" y="1076"/>
                  </a:lnTo>
                  <a:lnTo>
                    <a:pt x="178" y="1078"/>
                  </a:lnTo>
                  <a:lnTo>
                    <a:pt x="186" y="1082"/>
                  </a:lnTo>
                  <a:lnTo>
                    <a:pt x="190" y="1082"/>
                  </a:lnTo>
                  <a:lnTo>
                    <a:pt x="192" y="1092"/>
                  </a:lnTo>
                  <a:lnTo>
                    <a:pt x="194" y="1100"/>
                  </a:lnTo>
                  <a:lnTo>
                    <a:pt x="196" y="1112"/>
                  </a:lnTo>
                  <a:lnTo>
                    <a:pt x="216" y="1116"/>
                  </a:lnTo>
                  <a:lnTo>
                    <a:pt x="218" y="1116"/>
                  </a:lnTo>
                  <a:lnTo>
                    <a:pt x="218" y="1118"/>
                  </a:lnTo>
                  <a:lnTo>
                    <a:pt x="220" y="1120"/>
                  </a:lnTo>
                  <a:lnTo>
                    <a:pt x="226" y="1130"/>
                  </a:lnTo>
                  <a:lnTo>
                    <a:pt x="242" y="1136"/>
                  </a:lnTo>
                  <a:lnTo>
                    <a:pt x="252" y="1130"/>
                  </a:lnTo>
                  <a:lnTo>
                    <a:pt x="250" y="1124"/>
                  </a:lnTo>
                  <a:lnTo>
                    <a:pt x="240" y="1114"/>
                  </a:lnTo>
                  <a:lnTo>
                    <a:pt x="242" y="1112"/>
                  </a:lnTo>
                  <a:lnTo>
                    <a:pt x="250" y="1094"/>
                  </a:lnTo>
                  <a:lnTo>
                    <a:pt x="270" y="1094"/>
                  </a:lnTo>
                  <a:lnTo>
                    <a:pt x="270" y="1096"/>
                  </a:lnTo>
                  <a:lnTo>
                    <a:pt x="298" y="1104"/>
                  </a:lnTo>
                  <a:lnTo>
                    <a:pt x="314" y="1102"/>
                  </a:lnTo>
                  <a:lnTo>
                    <a:pt x="326" y="1092"/>
                  </a:lnTo>
                  <a:lnTo>
                    <a:pt x="334" y="1080"/>
                  </a:lnTo>
                  <a:lnTo>
                    <a:pt x="342" y="1074"/>
                  </a:lnTo>
                  <a:lnTo>
                    <a:pt x="348" y="1070"/>
                  </a:lnTo>
                  <a:lnTo>
                    <a:pt x="354" y="1072"/>
                  </a:lnTo>
                  <a:lnTo>
                    <a:pt x="360" y="1070"/>
                  </a:lnTo>
                  <a:lnTo>
                    <a:pt x="368" y="1072"/>
                  </a:lnTo>
                  <a:lnTo>
                    <a:pt x="374" y="1072"/>
                  </a:lnTo>
                  <a:lnTo>
                    <a:pt x="374" y="1076"/>
                  </a:lnTo>
                  <a:lnTo>
                    <a:pt x="378" y="1084"/>
                  </a:lnTo>
                  <a:lnTo>
                    <a:pt x="382" y="1096"/>
                  </a:lnTo>
                  <a:lnTo>
                    <a:pt x="386" y="1108"/>
                  </a:lnTo>
                  <a:lnTo>
                    <a:pt x="386" y="1110"/>
                  </a:lnTo>
                  <a:lnTo>
                    <a:pt x="382" y="1124"/>
                  </a:lnTo>
                  <a:lnTo>
                    <a:pt x="368" y="1140"/>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24" y="1204"/>
                  </a:lnTo>
                  <a:lnTo>
                    <a:pt x="428" y="1204"/>
                  </a:lnTo>
                  <a:lnTo>
                    <a:pt x="448" y="1206"/>
                  </a:lnTo>
                  <a:lnTo>
                    <a:pt x="450" y="1204"/>
                  </a:lnTo>
                  <a:lnTo>
                    <a:pt x="448" y="1196"/>
                  </a:lnTo>
                  <a:lnTo>
                    <a:pt x="450" y="1188"/>
                  </a:lnTo>
                  <a:lnTo>
                    <a:pt x="458" y="1174"/>
                  </a:lnTo>
                  <a:lnTo>
                    <a:pt x="458" y="1148"/>
                  </a:lnTo>
                  <a:lnTo>
                    <a:pt x="474" y="1106"/>
                  </a:lnTo>
                  <a:lnTo>
                    <a:pt x="474" y="1104"/>
                  </a:lnTo>
                  <a:lnTo>
                    <a:pt x="500" y="1084"/>
                  </a:lnTo>
                  <a:lnTo>
                    <a:pt x="502" y="108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6" y="1182"/>
                  </a:lnTo>
                  <a:lnTo>
                    <a:pt x="560" y="1186"/>
                  </a:lnTo>
                  <a:lnTo>
                    <a:pt x="566" y="1196"/>
                  </a:lnTo>
                  <a:lnTo>
                    <a:pt x="572" y="1200"/>
                  </a:lnTo>
                  <a:lnTo>
                    <a:pt x="574" y="1200"/>
                  </a:lnTo>
                  <a:lnTo>
                    <a:pt x="602" y="1212"/>
                  </a:lnTo>
                  <a:lnTo>
                    <a:pt x="614" y="1216"/>
                  </a:lnTo>
                  <a:lnTo>
                    <a:pt x="630" y="1214"/>
                  </a:lnTo>
                  <a:lnTo>
                    <a:pt x="638" y="1204"/>
                  </a:lnTo>
                  <a:lnTo>
                    <a:pt x="646" y="1164"/>
                  </a:lnTo>
                  <a:lnTo>
                    <a:pt x="648" y="1144"/>
                  </a:lnTo>
                  <a:lnTo>
                    <a:pt x="648" y="1142"/>
                  </a:lnTo>
                  <a:lnTo>
                    <a:pt x="650" y="1140"/>
                  </a:lnTo>
                  <a:lnTo>
                    <a:pt x="666" y="1128"/>
                  </a:lnTo>
                  <a:lnTo>
                    <a:pt x="674" y="1116"/>
                  </a:lnTo>
                  <a:lnTo>
                    <a:pt x="690" y="1108"/>
                  </a:lnTo>
                  <a:lnTo>
                    <a:pt x="700" y="1102"/>
                  </a:lnTo>
                  <a:lnTo>
                    <a:pt x="712" y="1098"/>
                  </a:lnTo>
                  <a:lnTo>
                    <a:pt x="706" y="1074"/>
                  </a:lnTo>
                  <a:lnTo>
                    <a:pt x="734" y="1076"/>
                  </a:lnTo>
                  <a:lnTo>
                    <a:pt x="734" y="1078"/>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8" y="1010"/>
                  </a:lnTo>
                  <a:lnTo>
                    <a:pt x="834" y="1004"/>
                  </a:lnTo>
                  <a:lnTo>
                    <a:pt x="836" y="1004"/>
                  </a:lnTo>
                  <a:lnTo>
                    <a:pt x="850" y="1006"/>
                  </a:lnTo>
                  <a:lnTo>
                    <a:pt x="858" y="1002"/>
                  </a:lnTo>
                  <a:lnTo>
                    <a:pt x="860" y="992"/>
                  </a:lnTo>
                  <a:lnTo>
                    <a:pt x="876" y="986"/>
                  </a:lnTo>
                  <a:lnTo>
                    <a:pt x="878" y="986"/>
                  </a:lnTo>
                  <a:lnTo>
                    <a:pt x="898" y="988"/>
                  </a:lnTo>
                  <a:lnTo>
                    <a:pt x="914" y="984"/>
                  </a:lnTo>
                  <a:lnTo>
                    <a:pt x="922" y="976"/>
                  </a:lnTo>
                  <a:lnTo>
                    <a:pt x="930" y="962"/>
                  </a:lnTo>
                  <a:lnTo>
                    <a:pt x="918" y="950"/>
                  </a:lnTo>
                  <a:lnTo>
                    <a:pt x="918" y="948"/>
                  </a:lnTo>
                  <a:lnTo>
                    <a:pt x="914" y="940"/>
                  </a:lnTo>
                  <a:lnTo>
                    <a:pt x="912" y="924"/>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6" y="890"/>
                  </a:lnTo>
                  <a:lnTo>
                    <a:pt x="986" y="896"/>
                  </a:lnTo>
                  <a:lnTo>
                    <a:pt x="988" y="896"/>
                  </a:lnTo>
                  <a:lnTo>
                    <a:pt x="990" y="896"/>
                  </a:lnTo>
                  <a:lnTo>
                    <a:pt x="992" y="896"/>
                  </a:lnTo>
                  <a:lnTo>
                    <a:pt x="1002" y="880"/>
                  </a:lnTo>
                  <a:lnTo>
                    <a:pt x="1006" y="864"/>
                  </a:lnTo>
                  <a:lnTo>
                    <a:pt x="1010" y="864"/>
                  </a:lnTo>
                  <a:lnTo>
                    <a:pt x="1012" y="864"/>
                  </a:lnTo>
                  <a:lnTo>
                    <a:pt x="1034" y="872"/>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6" y="796"/>
                  </a:lnTo>
                  <a:lnTo>
                    <a:pt x="1134" y="808"/>
                  </a:lnTo>
                  <a:lnTo>
                    <a:pt x="1134" y="810"/>
                  </a:lnTo>
                  <a:lnTo>
                    <a:pt x="1134" y="812"/>
                  </a:lnTo>
                  <a:lnTo>
                    <a:pt x="1136" y="828"/>
                  </a:lnTo>
                  <a:lnTo>
                    <a:pt x="1144" y="834"/>
                  </a:lnTo>
                  <a:lnTo>
                    <a:pt x="1154" y="824"/>
                  </a:lnTo>
                  <a:lnTo>
                    <a:pt x="1158" y="828"/>
                  </a:lnTo>
                  <a:lnTo>
                    <a:pt x="1162" y="834"/>
                  </a:lnTo>
                  <a:lnTo>
                    <a:pt x="1162" y="840"/>
                  </a:lnTo>
                  <a:lnTo>
                    <a:pt x="1162" y="854"/>
                  </a:lnTo>
                  <a:lnTo>
                    <a:pt x="1158" y="868"/>
                  </a:lnTo>
                  <a:lnTo>
                    <a:pt x="1162" y="876"/>
                  </a:lnTo>
                  <a:lnTo>
                    <a:pt x="1170" y="884"/>
                  </a:lnTo>
                  <a:lnTo>
                    <a:pt x="1202" y="888"/>
                  </a:lnTo>
                  <a:lnTo>
                    <a:pt x="1204" y="890"/>
                  </a:lnTo>
                  <a:lnTo>
                    <a:pt x="1206" y="890"/>
                  </a:lnTo>
                  <a:lnTo>
                    <a:pt x="1208" y="892"/>
                  </a:lnTo>
                  <a:lnTo>
                    <a:pt x="1218" y="880"/>
                  </a:lnTo>
                  <a:lnTo>
                    <a:pt x="1226" y="872"/>
                  </a:lnTo>
                  <a:lnTo>
                    <a:pt x="1222" y="860"/>
                  </a:lnTo>
                  <a:lnTo>
                    <a:pt x="1214" y="808"/>
                  </a:lnTo>
                  <a:lnTo>
                    <a:pt x="1238" y="820"/>
                  </a:lnTo>
                  <a:lnTo>
                    <a:pt x="1250" y="832"/>
                  </a:lnTo>
                  <a:lnTo>
                    <a:pt x="1256" y="838"/>
                  </a:lnTo>
                  <a:lnTo>
                    <a:pt x="1266" y="832"/>
                  </a:lnTo>
                  <a:lnTo>
                    <a:pt x="1298" y="796"/>
                  </a:lnTo>
                  <a:lnTo>
                    <a:pt x="1300" y="796"/>
                  </a:lnTo>
                  <a:lnTo>
                    <a:pt x="1312" y="786"/>
                  </a:lnTo>
                  <a:lnTo>
                    <a:pt x="1326" y="768"/>
                  </a:lnTo>
                  <a:lnTo>
                    <a:pt x="1326" y="766"/>
                  </a:lnTo>
                  <a:lnTo>
                    <a:pt x="134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4" y="590"/>
                  </a:lnTo>
                  <a:lnTo>
                    <a:pt x="1314" y="588"/>
                  </a:lnTo>
                  <a:lnTo>
                    <a:pt x="1314" y="564"/>
                  </a:lnTo>
                  <a:lnTo>
                    <a:pt x="1312" y="550"/>
                  </a:lnTo>
                  <a:lnTo>
                    <a:pt x="1300" y="546"/>
                  </a:lnTo>
                  <a:lnTo>
                    <a:pt x="1274" y="526"/>
                  </a:lnTo>
                  <a:lnTo>
                    <a:pt x="1276" y="524"/>
                  </a:lnTo>
                  <a:lnTo>
                    <a:pt x="1288" y="510"/>
                  </a:lnTo>
                  <a:lnTo>
                    <a:pt x="1288" y="508"/>
                  </a:lnTo>
                  <a:lnTo>
                    <a:pt x="1290" y="508"/>
                  </a:lnTo>
                  <a:lnTo>
                    <a:pt x="1302"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314" y="380"/>
                  </a:lnTo>
                  <a:lnTo>
                    <a:pt x="1314" y="378"/>
                  </a:lnTo>
                  <a:lnTo>
                    <a:pt x="1316" y="378"/>
                  </a:lnTo>
                  <a:lnTo>
                    <a:pt x="1316" y="376"/>
                  </a:lnTo>
                  <a:lnTo>
                    <a:pt x="1318" y="376"/>
                  </a:lnTo>
                  <a:lnTo>
                    <a:pt x="1324" y="376"/>
                  </a:lnTo>
                  <a:lnTo>
                    <a:pt x="1334" y="368"/>
                  </a:lnTo>
                  <a:lnTo>
                    <a:pt x="1344" y="336"/>
                  </a:lnTo>
                  <a:lnTo>
                    <a:pt x="1358" y="322"/>
                  </a:lnTo>
                  <a:lnTo>
                    <a:pt x="1358" y="320"/>
                  </a:lnTo>
                  <a:lnTo>
                    <a:pt x="1374" y="316"/>
                  </a:lnTo>
                  <a:lnTo>
                    <a:pt x="1374" y="318"/>
                  </a:lnTo>
                  <a:lnTo>
                    <a:pt x="1382" y="326"/>
                  </a:lnTo>
                  <a:lnTo>
                    <a:pt x="1386" y="328"/>
                  </a:lnTo>
                  <a:lnTo>
                    <a:pt x="1392" y="302"/>
                  </a:lnTo>
                  <a:lnTo>
                    <a:pt x="1386" y="284"/>
                  </a:lnTo>
                  <a:lnTo>
                    <a:pt x="1386" y="282"/>
                  </a:lnTo>
                  <a:lnTo>
                    <a:pt x="1388" y="262"/>
                  </a:lnTo>
                  <a:lnTo>
                    <a:pt x="1388" y="260"/>
                  </a:lnTo>
                  <a:lnTo>
                    <a:pt x="1398" y="250"/>
                  </a:lnTo>
                  <a:lnTo>
                    <a:pt x="1404" y="240"/>
                  </a:lnTo>
                  <a:lnTo>
                    <a:pt x="1404" y="230"/>
                  </a:lnTo>
                  <a:lnTo>
                    <a:pt x="1402" y="220"/>
                  </a:lnTo>
                  <a:lnTo>
                    <a:pt x="1398" y="204"/>
                  </a:lnTo>
                  <a:lnTo>
                    <a:pt x="1398" y="186"/>
                  </a:lnTo>
                  <a:lnTo>
                    <a:pt x="1398" y="184"/>
                  </a:lnTo>
                  <a:lnTo>
                    <a:pt x="1402" y="168"/>
                  </a:lnTo>
                  <a:lnTo>
                    <a:pt x="1398" y="158"/>
                  </a:lnTo>
                  <a:lnTo>
                    <a:pt x="1396" y="152"/>
                  </a:lnTo>
                  <a:lnTo>
                    <a:pt x="1398" y="12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5" name="Freeform 13"/>
            <p:cNvSpPr/>
            <p:nvPr/>
          </p:nvSpPr>
          <p:spPr bwMode="auto">
            <a:xfrm>
              <a:off x="1958538" y="1528877"/>
              <a:ext cx="1632711" cy="1382076"/>
            </a:xfrm>
            <a:custGeom>
              <a:avLst/>
              <a:gdLst>
                <a:gd name="T0" fmla="*/ 536 w 912"/>
                <a:gd name="T1" fmla="*/ 310 h 772"/>
                <a:gd name="T2" fmla="*/ 494 w 912"/>
                <a:gd name="T3" fmla="*/ 314 h 772"/>
                <a:gd name="T4" fmla="*/ 446 w 912"/>
                <a:gd name="T5" fmla="*/ 258 h 772"/>
                <a:gd name="T6" fmla="*/ 406 w 912"/>
                <a:gd name="T7" fmla="*/ 228 h 772"/>
                <a:gd name="T8" fmla="*/ 416 w 912"/>
                <a:gd name="T9" fmla="*/ 162 h 772"/>
                <a:gd name="T10" fmla="*/ 348 w 912"/>
                <a:gd name="T11" fmla="*/ 164 h 772"/>
                <a:gd name="T12" fmla="*/ 324 w 912"/>
                <a:gd name="T13" fmla="*/ 176 h 772"/>
                <a:gd name="T14" fmla="*/ 288 w 912"/>
                <a:gd name="T15" fmla="*/ 108 h 772"/>
                <a:gd name="T16" fmla="*/ 268 w 912"/>
                <a:gd name="T17" fmla="*/ 32 h 772"/>
                <a:gd name="T18" fmla="*/ 216 w 912"/>
                <a:gd name="T19" fmla="*/ 4 h 772"/>
                <a:gd name="T20" fmla="*/ 178 w 912"/>
                <a:gd name="T21" fmla="*/ 64 h 772"/>
                <a:gd name="T22" fmla="*/ 108 w 912"/>
                <a:gd name="T23" fmla="*/ 86 h 772"/>
                <a:gd name="T24" fmla="*/ 60 w 912"/>
                <a:gd name="T25" fmla="*/ 132 h 772"/>
                <a:gd name="T26" fmla="*/ 8 w 912"/>
                <a:gd name="T27" fmla="*/ 158 h 772"/>
                <a:gd name="T28" fmla="*/ 10 w 912"/>
                <a:gd name="T29" fmla="*/ 232 h 772"/>
                <a:gd name="T30" fmla="*/ 80 w 912"/>
                <a:gd name="T31" fmla="*/ 236 h 772"/>
                <a:gd name="T32" fmla="*/ 154 w 912"/>
                <a:gd name="T33" fmla="*/ 272 h 772"/>
                <a:gd name="T34" fmla="*/ 222 w 912"/>
                <a:gd name="T35" fmla="*/ 274 h 772"/>
                <a:gd name="T36" fmla="*/ 302 w 912"/>
                <a:gd name="T37" fmla="*/ 284 h 772"/>
                <a:gd name="T38" fmla="*/ 352 w 912"/>
                <a:gd name="T39" fmla="*/ 296 h 772"/>
                <a:gd name="T40" fmla="*/ 404 w 912"/>
                <a:gd name="T41" fmla="*/ 338 h 772"/>
                <a:gd name="T42" fmla="*/ 492 w 912"/>
                <a:gd name="T43" fmla="*/ 392 h 772"/>
                <a:gd name="T44" fmla="*/ 548 w 912"/>
                <a:gd name="T45" fmla="*/ 440 h 772"/>
                <a:gd name="T46" fmla="*/ 544 w 912"/>
                <a:gd name="T47" fmla="*/ 576 h 772"/>
                <a:gd name="T48" fmla="*/ 500 w 912"/>
                <a:gd name="T49" fmla="*/ 622 h 772"/>
                <a:gd name="T50" fmla="*/ 492 w 912"/>
                <a:gd name="T51" fmla="*/ 656 h 772"/>
                <a:gd name="T52" fmla="*/ 452 w 912"/>
                <a:gd name="T53" fmla="*/ 696 h 772"/>
                <a:gd name="T54" fmla="*/ 500 w 912"/>
                <a:gd name="T55" fmla="*/ 706 h 772"/>
                <a:gd name="T56" fmla="*/ 520 w 912"/>
                <a:gd name="T57" fmla="*/ 678 h 772"/>
                <a:gd name="T58" fmla="*/ 552 w 912"/>
                <a:gd name="T59" fmla="*/ 644 h 772"/>
                <a:gd name="T60" fmla="*/ 576 w 912"/>
                <a:gd name="T61" fmla="*/ 664 h 772"/>
                <a:gd name="T62" fmla="*/ 644 w 912"/>
                <a:gd name="T63" fmla="*/ 690 h 772"/>
                <a:gd name="T64" fmla="*/ 668 w 912"/>
                <a:gd name="T65" fmla="*/ 726 h 772"/>
                <a:gd name="T66" fmla="*/ 684 w 912"/>
                <a:gd name="T67" fmla="*/ 762 h 772"/>
                <a:gd name="T68" fmla="*/ 732 w 912"/>
                <a:gd name="T69" fmla="*/ 742 h 772"/>
                <a:gd name="T70" fmla="*/ 736 w 912"/>
                <a:gd name="T71" fmla="*/ 700 h 772"/>
                <a:gd name="T72" fmla="*/ 776 w 912"/>
                <a:gd name="T73" fmla="*/ 664 h 772"/>
                <a:gd name="T74" fmla="*/ 792 w 912"/>
                <a:gd name="T75" fmla="*/ 582 h 772"/>
                <a:gd name="T76" fmla="*/ 840 w 912"/>
                <a:gd name="T77" fmla="*/ 596 h 772"/>
                <a:gd name="T78" fmla="*/ 860 w 912"/>
                <a:gd name="T79" fmla="*/ 562 h 772"/>
                <a:gd name="T80" fmla="*/ 904 w 912"/>
                <a:gd name="T81" fmla="*/ 536 h 772"/>
                <a:gd name="T82" fmla="*/ 906 w 912"/>
                <a:gd name="T83" fmla="*/ 488 h 772"/>
                <a:gd name="T84" fmla="*/ 840 w 912"/>
                <a:gd name="T85" fmla="*/ 454 h 772"/>
                <a:gd name="T86" fmla="*/ 788 w 912"/>
                <a:gd name="T87" fmla="*/ 476 h 772"/>
                <a:gd name="T88" fmla="*/ 816 w 912"/>
                <a:gd name="T89" fmla="*/ 510 h 772"/>
                <a:gd name="T90" fmla="*/ 798 w 912"/>
                <a:gd name="T91" fmla="*/ 548 h 772"/>
                <a:gd name="T92" fmla="*/ 780 w 912"/>
                <a:gd name="T93" fmla="*/ 552 h 772"/>
                <a:gd name="T94" fmla="*/ 758 w 912"/>
                <a:gd name="T95" fmla="*/ 576 h 772"/>
                <a:gd name="T96" fmla="*/ 728 w 912"/>
                <a:gd name="T97" fmla="*/ 546 h 772"/>
                <a:gd name="T98" fmla="*/ 712 w 912"/>
                <a:gd name="T99" fmla="*/ 512 h 772"/>
                <a:gd name="T100" fmla="*/ 698 w 912"/>
                <a:gd name="T101" fmla="*/ 444 h 772"/>
                <a:gd name="T102" fmla="*/ 644 w 912"/>
                <a:gd name="T103" fmla="*/ 410 h 772"/>
                <a:gd name="T104" fmla="*/ 604 w 912"/>
                <a:gd name="T105" fmla="*/ 384 h 772"/>
                <a:gd name="T106" fmla="*/ 606 w 912"/>
                <a:gd name="T107" fmla="*/ 324 h 772"/>
                <a:gd name="T108" fmla="*/ 640 w 912"/>
                <a:gd name="T109" fmla="*/ 254 h 772"/>
                <a:gd name="T110" fmla="*/ 590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6" y="308"/>
                  </a:lnTo>
                  <a:lnTo>
                    <a:pt x="536" y="310"/>
                  </a:lnTo>
                  <a:lnTo>
                    <a:pt x="536" y="312"/>
                  </a:lnTo>
                  <a:lnTo>
                    <a:pt x="518" y="320"/>
                  </a:lnTo>
                  <a:lnTo>
                    <a:pt x="516" y="320"/>
                  </a:lnTo>
                  <a:lnTo>
                    <a:pt x="506" y="320"/>
                  </a:lnTo>
                  <a:lnTo>
                    <a:pt x="500" y="316"/>
                  </a:lnTo>
                  <a:lnTo>
                    <a:pt x="494" y="314"/>
                  </a:lnTo>
                  <a:lnTo>
                    <a:pt x="492" y="310"/>
                  </a:lnTo>
                  <a:lnTo>
                    <a:pt x="488" y="300"/>
                  </a:lnTo>
                  <a:lnTo>
                    <a:pt x="464" y="296"/>
                  </a:lnTo>
                  <a:lnTo>
                    <a:pt x="456" y="264"/>
                  </a:lnTo>
                  <a:lnTo>
                    <a:pt x="450" y="262"/>
                  </a:lnTo>
                  <a:lnTo>
                    <a:pt x="446" y="258"/>
                  </a:lnTo>
                  <a:lnTo>
                    <a:pt x="444" y="256"/>
                  </a:lnTo>
                  <a:lnTo>
                    <a:pt x="440" y="250"/>
                  </a:lnTo>
                  <a:lnTo>
                    <a:pt x="432" y="248"/>
                  </a:lnTo>
                  <a:lnTo>
                    <a:pt x="424" y="242"/>
                  </a:lnTo>
                  <a:lnTo>
                    <a:pt x="416" y="232"/>
                  </a:lnTo>
                  <a:lnTo>
                    <a:pt x="406" y="228"/>
                  </a:lnTo>
                  <a:lnTo>
                    <a:pt x="392" y="214"/>
                  </a:lnTo>
                  <a:lnTo>
                    <a:pt x="390" y="204"/>
                  </a:lnTo>
                  <a:lnTo>
                    <a:pt x="390" y="202"/>
                  </a:lnTo>
                  <a:lnTo>
                    <a:pt x="416" y="168"/>
                  </a:lnTo>
                  <a:lnTo>
                    <a:pt x="416" y="164"/>
                  </a:lnTo>
                  <a:lnTo>
                    <a:pt x="416" y="162"/>
                  </a:lnTo>
                  <a:lnTo>
                    <a:pt x="412" y="152"/>
                  </a:lnTo>
                  <a:lnTo>
                    <a:pt x="398" y="156"/>
                  </a:lnTo>
                  <a:lnTo>
                    <a:pt x="396" y="156"/>
                  </a:lnTo>
                  <a:lnTo>
                    <a:pt x="396" y="158"/>
                  </a:lnTo>
                  <a:lnTo>
                    <a:pt x="360" y="160"/>
                  </a:lnTo>
                  <a:lnTo>
                    <a:pt x="348" y="164"/>
                  </a:lnTo>
                  <a:lnTo>
                    <a:pt x="342" y="168"/>
                  </a:lnTo>
                  <a:lnTo>
                    <a:pt x="340" y="172"/>
                  </a:lnTo>
                  <a:lnTo>
                    <a:pt x="334" y="178"/>
                  </a:lnTo>
                  <a:lnTo>
                    <a:pt x="330" y="178"/>
                  </a:lnTo>
                  <a:lnTo>
                    <a:pt x="324" y="178"/>
                  </a:lnTo>
                  <a:lnTo>
                    <a:pt x="324" y="176"/>
                  </a:lnTo>
                  <a:lnTo>
                    <a:pt x="312" y="168"/>
                  </a:lnTo>
                  <a:lnTo>
                    <a:pt x="312" y="148"/>
                  </a:lnTo>
                  <a:lnTo>
                    <a:pt x="304" y="142"/>
                  </a:lnTo>
                  <a:lnTo>
                    <a:pt x="300" y="134"/>
                  </a:lnTo>
                  <a:lnTo>
                    <a:pt x="296" y="116"/>
                  </a:lnTo>
                  <a:lnTo>
                    <a:pt x="288" y="108"/>
                  </a:lnTo>
                  <a:lnTo>
                    <a:pt x="280" y="100"/>
                  </a:lnTo>
                  <a:lnTo>
                    <a:pt x="276" y="98"/>
                  </a:lnTo>
                  <a:lnTo>
                    <a:pt x="290" y="80"/>
                  </a:lnTo>
                  <a:lnTo>
                    <a:pt x="292" y="68"/>
                  </a:lnTo>
                  <a:lnTo>
                    <a:pt x="276" y="48"/>
                  </a:lnTo>
                  <a:lnTo>
                    <a:pt x="268" y="32"/>
                  </a:lnTo>
                  <a:lnTo>
                    <a:pt x="268" y="24"/>
                  </a:lnTo>
                  <a:lnTo>
                    <a:pt x="256" y="16"/>
                  </a:lnTo>
                  <a:lnTo>
                    <a:pt x="256" y="14"/>
                  </a:lnTo>
                  <a:lnTo>
                    <a:pt x="246" y="2"/>
                  </a:lnTo>
                  <a:lnTo>
                    <a:pt x="232" y="0"/>
                  </a:lnTo>
                  <a:lnTo>
                    <a:pt x="216" y="4"/>
                  </a:lnTo>
                  <a:lnTo>
                    <a:pt x="212" y="8"/>
                  </a:lnTo>
                  <a:lnTo>
                    <a:pt x="210" y="30"/>
                  </a:lnTo>
                  <a:lnTo>
                    <a:pt x="210" y="56"/>
                  </a:lnTo>
                  <a:lnTo>
                    <a:pt x="208" y="56"/>
                  </a:lnTo>
                  <a:lnTo>
                    <a:pt x="192" y="62"/>
                  </a:lnTo>
                  <a:lnTo>
                    <a:pt x="178" y="64"/>
                  </a:lnTo>
                  <a:lnTo>
                    <a:pt x="168" y="70"/>
                  </a:lnTo>
                  <a:lnTo>
                    <a:pt x="154" y="74"/>
                  </a:lnTo>
                  <a:lnTo>
                    <a:pt x="152" y="76"/>
                  </a:lnTo>
                  <a:lnTo>
                    <a:pt x="124" y="68"/>
                  </a:lnTo>
                  <a:lnTo>
                    <a:pt x="114" y="80"/>
                  </a:lnTo>
                  <a:lnTo>
                    <a:pt x="108" y="86"/>
                  </a:lnTo>
                  <a:lnTo>
                    <a:pt x="98" y="88"/>
                  </a:lnTo>
                  <a:lnTo>
                    <a:pt x="82" y="102"/>
                  </a:lnTo>
                  <a:lnTo>
                    <a:pt x="72" y="116"/>
                  </a:lnTo>
                  <a:lnTo>
                    <a:pt x="72" y="118"/>
                  </a:lnTo>
                  <a:lnTo>
                    <a:pt x="66" y="128"/>
                  </a:lnTo>
                  <a:lnTo>
                    <a:pt x="60" y="132"/>
                  </a:lnTo>
                  <a:lnTo>
                    <a:pt x="50" y="144"/>
                  </a:lnTo>
                  <a:lnTo>
                    <a:pt x="50" y="146"/>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80" y="320"/>
                  </a:lnTo>
                  <a:lnTo>
                    <a:pt x="388" y="330"/>
                  </a:lnTo>
                  <a:lnTo>
                    <a:pt x="398" y="340"/>
                  </a:lnTo>
                  <a:lnTo>
                    <a:pt x="404" y="338"/>
                  </a:lnTo>
                  <a:lnTo>
                    <a:pt x="412" y="324"/>
                  </a:lnTo>
                  <a:lnTo>
                    <a:pt x="430" y="336"/>
                  </a:lnTo>
                  <a:lnTo>
                    <a:pt x="432" y="336"/>
                  </a:lnTo>
                  <a:lnTo>
                    <a:pt x="444" y="352"/>
                  </a:lnTo>
                  <a:lnTo>
                    <a:pt x="480" y="380"/>
                  </a:lnTo>
                  <a:lnTo>
                    <a:pt x="492" y="392"/>
                  </a:lnTo>
                  <a:lnTo>
                    <a:pt x="522" y="382"/>
                  </a:lnTo>
                  <a:lnTo>
                    <a:pt x="524" y="406"/>
                  </a:lnTo>
                  <a:lnTo>
                    <a:pt x="538" y="420"/>
                  </a:lnTo>
                  <a:lnTo>
                    <a:pt x="548" y="436"/>
                  </a:lnTo>
                  <a:lnTo>
                    <a:pt x="548" y="438"/>
                  </a:lnTo>
                  <a:lnTo>
                    <a:pt x="548" y="440"/>
                  </a:lnTo>
                  <a:lnTo>
                    <a:pt x="560" y="494"/>
                  </a:lnTo>
                  <a:lnTo>
                    <a:pt x="572" y="516"/>
                  </a:lnTo>
                  <a:lnTo>
                    <a:pt x="556" y="558"/>
                  </a:lnTo>
                  <a:lnTo>
                    <a:pt x="556" y="560"/>
                  </a:lnTo>
                  <a:lnTo>
                    <a:pt x="544" y="564"/>
                  </a:lnTo>
                  <a:lnTo>
                    <a:pt x="544" y="576"/>
                  </a:lnTo>
                  <a:lnTo>
                    <a:pt x="542" y="576"/>
                  </a:lnTo>
                  <a:lnTo>
                    <a:pt x="528" y="598"/>
                  </a:lnTo>
                  <a:lnTo>
                    <a:pt x="508" y="600"/>
                  </a:lnTo>
                  <a:lnTo>
                    <a:pt x="488" y="616"/>
                  </a:lnTo>
                  <a:lnTo>
                    <a:pt x="494" y="620"/>
                  </a:lnTo>
                  <a:lnTo>
                    <a:pt x="500" y="622"/>
                  </a:lnTo>
                  <a:lnTo>
                    <a:pt x="504" y="626"/>
                  </a:lnTo>
                  <a:lnTo>
                    <a:pt x="508" y="630"/>
                  </a:lnTo>
                  <a:lnTo>
                    <a:pt x="508" y="634"/>
                  </a:lnTo>
                  <a:lnTo>
                    <a:pt x="504" y="642"/>
                  </a:lnTo>
                  <a:lnTo>
                    <a:pt x="504" y="644"/>
                  </a:lnTo>
                  <a:lnTo>
                    <a:pt x="492" y="656"/>
                  </a:lnTo>
                  <a:lnTo>
                    <a:pt x="490" y="656"/>
                  </a:lnTo>
                  <a:lnTo>
                    <a:pt x="490" y="658"/>
                  </a:lnTo>
                  <a:lnTo>
                    <a:pt x="488" y="658"/>
                  </a:lnTo>
                  <a:lnTo>
                    <a:pt x="450" y="652"/>
                  </a:lnTo>
                  <a:lnTo>
                    <a:pt x="448" y="666"/>
                  </a:lnTo>
                  <a:lnTo>
                    <a:pt x="452" y="696"/>
                  </a:lnTo>
                  <a:lnTo>
                    <a:pt x="484" y="708"/>
                  </a:lnTo>
                  <a:lnTo>
                    <a:pt x="484" y="710"/>
                  </a:lnTo>
                  <a:lnTo>
                    <a:pt x="496" y="706"/>
                  </a:lnTo>
                  <a:lnTo>
                    <a:pt x="498" y="706"/>
                  </a:lnTo>
                  <a:lnTo>
                    <a:pt x="500" y="704"/>
                  </a:lnTo>
                  <a:lnTo>
                    <a:pt x="500" y="706"/>
                  </a:lnTo>
                  <a:lnTo>
                    <a:pt x="510" y="712"/>
                  </a:lnTo>
                  <a:lnTo>
                    <a:pt x="524" y="712"/>
                  </a:lnTo>
                  <a:lnTo>
                    <a:pt x="528" y="710"/>
                  </a:lnTo>
                  <a:lnTo>
                    <a:pt x="524" y="696"/>
                  </a:lnTo>
                  <a:lnTo>
                    <a:pt x="520" y="680"/>
                  </a:lnTo>
                  <a:lnTo>
                    <a:pt x="520" y="678"/>
                  </a:lnTo>
                  <a:lnTo>
                    <a:pt x="520" y="676"/>
                  </a:lnTo>
                  <a:lnTo>
                    <a:pt x="526" y="670"/>
                  </a:lnTo>
                  <a:lnTo>
                    <a:pt x="528" y="668"/>
                  </a:lnTo>
                  <a:lnTo>
                    <a:pt x="536" y="656"/>
                  </a:lnTo>
                  <a:lnTo>
                    <a:pt x="538" y="654"/>
                  </a:lnTo>
                  <a:lnTo>
                    <a:pt x="552" y="644"/>
                  </a:lnTo>
                  <a:lnTo>
                    <a:pt x="552" y="642"/>
                  </a:lnTo>
                  <a:lnTo>
                    <a:pt x="554" y="642"/>
                  </a:lnTo>
                  <a:lnTo>
                    <a:pt x="572" y="640"/>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6"/>
                  </a:lnTo>
                  <a:lnTo>
                    <a:pt x="668" y="732"/>
                  </a:lnTo>
                  <a:lnTo>
                    <a:pt x="668" y="740"/>
                  </a:lnTo>
                  <a:lnTo>
                    <a:pt x="664" y="756"/>
                  </a:lnTo>
                  <a:lnTo>
                    <a:pt x="670" y="760"/>
                  </a:lnTo>
                  <a:lnTo>
                    <a:pt x="678" y="760"/>
                  </a:lnTo>
                  <a:lnTo>
                    <a:pt x="684" y="762"/>
                  </a:lnTo>
                  <a:lnTo>
                    <a:pt x="688" y="764"/>
                  </a:lnTo>
                  <a:lnTo>
                    <a:pt x="706" y="772"/>
                  </a:lnTo>
                  <a:lnTo>
                    <a:pt x="716" y="764"/>
                  </a:lnTo>
                  <a:lnTo>
                    <a:pt x="728" y="750"/>
                  </a:lnTo>
                  <a:lnTo>
                    <a:pt x="730" y="744"/>
                  </a:lnTo>
                  <a:lnTo>
                    <a:pt x="732" y="742"/>
                  </a:lnTo>
                  <a:lnTo>
                    <a:pt x="734" y="740"/>
                  </a:lnTo>
                  <a:lnTo>
                    <a:pt x="730" y="722"/>
                  </a:lnTo>
                  <a:lnTo>
                    <a:pt x="728" y="714"/>
                  </a:lnTo>
                  <a:lnTo>
                    <a:pt x="728" y="712"/>
                  </a:lnTo>
                  <a:lnTo>
                    <a:pt x="728" y="710"/>
                  </a:lnTo>
                  <a:lnTo>
                    <a:pt x="736" y="700"/>
                  </a:lnTo>
                  <a:lnTo>
                    <a:pt x="748" y="690"/>
                  </a:lnTo>
                  <a:lnTo>
                    <a:pt x="750" y="690"/>
                  </a:lnTo>
                  <a:lnTo>
                    <a:pt x="776" y="690"/>
                  </a:lnTo>
                  <a:lnTo>
                    <a:pt x="780" y="688"/>
                  </a:lnTo>
                  <a:lnTo>
                    <a:pt x="780" y="676"/>
                  </a:lnTo>
                  <a:lnTo>
                    <a:pt x="776" y="664"/>
                  </a:lnTo>
                  <a:lnTo>
                    <a:pt x="766" y="648"/>
                  </a:lnTo>
                  <a:lnTo>
                    <a:pt x="766" y="628"/>
                  </a:lnTo>
                  <a:lnTo>
                    <a:pt x="766" y="626"/>
                  </a:lnTo>
                  <a:lnTo>
                    <a:pt x="770" y="614"/>
                  </a:lnTo>
                  <a:lnTo>
                    <a:pt x="772" y="614"/>
                  </a:lnTo>
                  <a:lnTo>
                    <a:pt x="792" y="582"/>
                  </a:lnTo>
                  <a:lnTo>
                    <a:pt x="794" y="582"/>
                  </a:lnTo>
                  <a:lnTo>
                    <a:pt x="796" y="580"/>
                  </a:lnTo>
                  <a:lnTo>
                    <a:pt x="800" y="580"/>
                  </a:lnTo>
                  <a:lnTo>
                    <a:pt x="808" y="582"/>
                  </a:lnTo>
                  <a:lnTo>
                    <a:pt x="828" y="592"/>
                  </a:lnTo>
                  <a:lnTo>
                    <a:pt x="840" y="596"/>
                  </a:lnTo>
                  <a:lnTo>
                    <a:pt x="840" y="590"/>
                  </a:lnTo>
                  <a:lnTo>
                    <a:pt x="838" y="588"/>
                  </a:lnTo>
                  <a:lnTo>
                    <a:pt x="838" y="586"/>
                  </a:lnTo>
                  <a:lnTo>
                    <a:pt x="840" y="580"/>
                  </a:lnTo>
                  <a:lnTo>
                    <a:pt x="846" y="572"/>
                  </a:lnTo>
                  <a:lnTo>
                    <a:pt x="860" y="562"/>
                  </a:lnTo>
                  <a:lnTo>
                    <a:pt x="860" y="560"/>
                  </a:lnTo>
                  <a:lnTo>
                    <a:pt x="876" y="556"/>
                  </a:lnTo>
                  <a:lnTo>
                    <a:pt x="890" y="556"/>
                  </a:lnTo>
                  <a:lnTo>
                    <a:pt x="892" y="556"/>
                  </a:lnTo>
                  <a:lnTo>
                    <a:pt x="900" y="556"/>
                  </a:lnTo>
                  <a:lnTo>
                    <a:pt x="904" y="536"/>
                  </a:lnTo>
                  <a:lnTo>
                    <a:pt x="904" y="524"/>
                  </a:lnTo>
                  <a:lnTo>
                    <a:pt x="906" y="512"/>
                  </a:lnTo>
                  <a:lnTo>
                    <a:pt x="906" y="510"/>
                  </a:lnTo>
                  <a:lnTo>
                    <a:pt x="908" y="508"/>
                  </a:lnTo>
                  <a:lnTo>
                    <a:pt x="912" y="496"/>
                  </a:lnTo>
                  <a:lnTo>
                    <a:pt x="906" y="488"/>
                  </a:lnTo>
                  <a:lnTo>
                    <a:pt x="896" y="480"/>
                  </a:lnTo>
                  <a:lnTo>
                    <a:pt x="876" y="476"/>
                  </a:lnTo>
                  <a:lnTo>
                    <a:pt x="868" y="472"/>
                  </a:lnTo>
                  <a:lnTo>
                    <a:pt x="852" y="460"/>
                  </a:lnTo>
                  <a:lnTo>
                    <a:pt x="840" y="456"/>
                  </a:lnTo>
                  <a:lnTo>
                    <a:pt x="840" y="454"/>
                  </a:lnTo>
                  <a:lnTo>
                    <a:pt x="824" y="436"/>
                  </a:lnTo>
                  <a:lnTo>
                    <a:pt x="812" y="436"/>
                  </a:lnTo>
                  <a:lnTo>
                    <a:pt x="810" y="436"/>
                  </a:lnTo>
                  <a:lnTo>
                    <a:pt x="798" y="430"/>
                  </a:lnTo>
                  <a:lnTo>
                    <a:pt x="790" y="440"/>
                  </a:lnTo>
                  <a:lnTo>
                    <a:pt x="788" y="476"/>
                  </a:lnTo>
                  <a:lnTo>
                    <a:pt x="792" y="492"/>
                  </a:lnTo>
                  <a:lnTo>
                    <a:pt x="796" y="492"/>
                  </a:lnTo>
                  <a:lnTo>
                    <a:pt x="798" y="492"/>
                  </a:lnTo>
                  <a:lnTo>
                    <a:pt x="808" y="496"/>
                  </a:lnTo>
                  <a:lnTo>
                    <a:pt x="814" y="510"/>
                  </a:lnTo>
                  <a:lnTo>
                    <a:pt x="816" y="510"/>
                  </a:lnTo>
                  <a:lnTo>
                    <a:pt x="816" y="512"/>
                  </a:lnTo>
                  <a:lnTo>
                    <a:pt x="812" y="536"/>
                  </a:lnTo>
                  <a:lnTo>
                    <a:pt x="812" y="538"/>
                  </a:lnTo>
                  <a:lnTo>
                    <a:pt x="812" y="540"/>
                  </a:lnTo>
                  <a:lnTo>
                    <a:pt x="800" y="546"/>
                  </a:lnTo>
                  <a:lnTo>
                    <a:pt x="798" y="548"/>
                  </a:lnTo>
                  <a:lnTo>
                    <a:pt x="798" y="546"/>
                  </a:lnTo>
                  <a:lnTo>
                    <a:pt x="796" y="546"/>
                  </a:lnTo>
                  <a:lnTo>
                    <a:pt x="792" y="544"/>
                  </a:lnTo>
                  <a:lnTo>
                    <a:pt x="778" y="550"/>
                  </a:lnTo>
                  <a:lnTo>
                    <a:pt x="778" y="552"/>
                  </a:lnTo>
                  <a:lnTo>
                    <a:pt x="780" y="552"/>
                  </a:lnTo>
                  <a:lnTo>
                    <a:pt x="782" y="574"/>
                  </a:lnTo>
                  <a:lnTo>
                    <a:pt x="780" y="578"/>
                  </a:lnTo>
                  <a:lnTo>
                    <a:pt x="776" y="580"/>
                  </a:lnTo>
                  <a:lnTo>
                    <a:pt x="768" y="580"/>
                  </a:lnTo>
                  <a:lnTo>
                    <a:pt x="762" y="578"/>
                  </a:lnTo>
                  <a:lnTo>
                    <a:pt x="758" y="576"/>
                  </a:lnTo>
                  <a:lnTo>
                    <a:pt x="748" y="568"/>
                  </a:lnTo>
                  <a:lnTo>
                    <a:pt x="746" y="568"/>
                  </a:lnTo>
                  <a:lnTo>
                    <a:pt x="746" y="566"/>
                  </a:lnTo>
                  <a:lnTo>
                    <a:pt x="740" y="552"/>
                  </a:lnTo>
                  <a:lnTo>
                    <a:pt x="736" y="550"/>
                  </a:lnTo>
                  <a:lnTo>
                    <a:pt x="728" y="546"/>
                  </a:lnTo>
                  <a:lnTo>
                    <a:pt x="726" y="546"/>
                  </a:lnTo>
                  <a:lnTo>
                    <a:pt x="714" y="538"/>
                  </a:lnTo>
                  <a:lnTo>
                    <a:pt x="712" y="538"/>
                  </a:lnTo>
                  <a:lnTo>
                    <a:pt x="712" y="536"/>
                  </a:lnTo>
                  <a:lnTo>
                    <a:pt x="710" y="524"/>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2" y="420"/>
                  </a:lnTo>
                  <a:lnTo>
                    <a:pt x="652" y="416"/>
                  </a:lnTo>
                  <a:lnTo>
                    <a:pt x="644" y="410"/>
                  </a:lnTo>
                  <a:lnTo>
                    <a:pt x="638" y="402"/>
                  </a:lnTo>
                  <a:lnTo>
                    <a:pt x="624" y="402"/>
                  </a:lnTo>
                  <a:lnTo>
                    <a:pt x="618" y="398"/>
                  </a:lnTo>
                  <a:lnTo>
                    <a:pt x="610" y="392"/>
                  </a:lnTo>
                  <a:lnTo>
                    <a:pt x="608" y="390"/>
                  </a:lnTo>
                  <a:lnTo>
                    <a:pt x="604" y="384"/>
                  </a:lnTo>
                  <a:lnTo>
                    <a:pt x="598" y="376"/>
                  </a:lnTo>
                  <a:lnTo>
                    <a:pt x="596" y="362"/>
                  </a:lnTo>
                  <a:lnTo>
                    <a:pt x="596" y="360"/>
                  </a:lnTo>
                  <a:lnTo>
                    <a:pt x="600" y="336"/>
                  </a:lnTo>
                  <a:lnTo>
                    <a:pt x="604" y="324"/>
                  </a:lnTo>
                  <a:lnTo>
                    <a:pt x="606" y="324"/>
                  </a:lnTo>
                  <a:lnTo>
                    <a:pt x="636" y="310"/>
                  </a:lnTo>
                  <a:lnTo>
                    <a:pt x="648" y="296"/>
                  </a:lnTo>
                  <a:lnTo>
                    <a:pt x="650" y="284"/>
                  </a:lnTo>
                  <a:lnTo>
                    <a:pt x="648" y="276"/>
                  </a:lnTo>
                  <a:lnTo>
                    <a:pt x="644" y="262"/>
                  </a:lnTo>
                  <a:lnTo>
                    <a:pt x="640" y="254"/>
                  </a:lnTo>
                  <a:lnTo>
                    <a:pt x="634" y="256"/>
                  </a:lnTo>
                  <a:lnTo>
                    <a:pt x="624" y="254"/>
                  </a:lnTo>
                  <a:lnTo>
                    <a:pt x="616" y="260"/>
                  </a:lnTo>
                  <a:lnTo>
                    <a:pt x="606" y="272"/>
                  </a:lnTo>
                  <a:lnTo>
                    <a:pt x="592" y="286"/>
                  </a:lnTo>
                  <a:lnTo>
                    <a:pt x="590" y="286"/>
                  </a:lnTo>
                  <a:lnTo>
                    <a:pt x="578" y="290"/>
                  </a:lnTo>
                  <a:lnTo>
                    <a:pt x="568" y="288"/>
                  </a:lnTo>
                  <a:lnTo>
                    <a:pt x="542" y="28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6" name="Freeform 14"/>
            <p:cNvSpPr/>
            <p:nvPr/>
          </p:nvSpPr>
          <p:spPr bwMode="auto">
            <a:xfrm>
              <a:off x="3118622" y="2008665"/>
              <a:ext cx="329407" cy="544237"/>
            </a:xfrm>
            <a:custGeom>
              <a:avLst/>
              <a:gdLst>
                <a:gd name="T0" fmla="*/ 92 w 184"/>
                <a:gd name="T1" fmla="*/ 58 h 304"/>
                <a:gd name="T2" fmla="*/ 92 w 184"/>
                <a:gd name="T3" fmla="*/ 86 h 304"/>
                <a:gd name="T4" fmla="*/ 84 w 184"/>
                <a:gd name="T5" fmla="*/ 108 h 304"/>
                <a:gd name="T6" fmla="*/ 82 w 184"/>
                <a:gd name="T7" fmla="*/ 116 h 304"/>
                <a:gd name="T8" fmla="*/ 76 w 184"/>
                <a:gd name="T9" fmla="*/ 122 h 304"/>
                <a:gd name="T10" fmla="*/ 74 w 184"/>
                <a:gd name="T11" fmla="*/ 124 h 304"/>
                <a:gd name="T12" fmla="*/ 54 w 184"/>
                <a:gd name="T13" fmla="*/ 120 h 304"/>
                <a:gd name="T14" fmla="*/ 12 w 184"/>
                <a:gd name="T15" fmla="*/ 134 h 304"/>
                <a:gd name="T16" fmla="*/ 8 w 184"/>
                <a:gd name="T17" fmla="*/ 140 h 304"/>
                <a:gd name="T18" fmla="*/ 38 w 184"/>
                <a:gd name="T19" fmla="*/ 144 h 304"/>
                <a:gd name="T20" fmla="*/ 48 w 184"/>
                <a:gd name="T21" fmla="*/ 162 h 304"/>
                <a:gd name="T22" fmla="*/ 60 w 184"/>
                <a:gd name="T23" fmla="*/ 174 h 304"/>
                <a:gd name="T24" fmla="*/ 60 w 184"/>
                <a:gd name="T25" fmla="*/ 206 h 304"/>
                <a:gd name="T26" fmla="*/ 72 w 184"/>
                <a:gd name="T27" fmla="*/ 216 h 304"/>
                <a:gd name="T28" fmla="*/ 76 w 184"/>
                <a:gd name="T29" fmla="*/ 240 h 304"/>
                <a:gd name="T30" fmla="*/ 70 w 184"/>
                <a:gd name="T31" fmla="*/ 256 h 304"/>
                <a:gd name="T32" fmla="*/ 82 w 184"/>
                <a:gd name="T33" fmla="*/ 270 h 304"/>
                <a:gd name="T34" fmla="*/ 100 w 184"/>
                <a:gd name="T35" fmla="*/ 280 h 304"/>
                <a:gd name="T36" fmla="*/ 114 w 184"/>
                <a:gd name="T37" fmla="*/ 298 h 304"/>
                <a:gd name="T38" fmla="*/ 124 w 184"/>
                <a:gd name="T39" fmla="*/ 304 h 304"/>
                <a:gd name="T40" fmla="*/ 122 w 184"/>
                <a:gd name="T41" fmla="*/ 282 h 304"/>
                <a:gd name="T42" fmla="*/ 126 w 184"/>
                <a:gd name="T43" fmla="*/ 274 h 304"/>
                <a:gd name="T44" fmla="*/ 140 w 184"/>
                <a:gd name="T45" fmla="*/ 268 h 304"/>
                <a:gd name="T46" fmla="*/ 144 w 184"/>
                <a:gd name="T47" fmla="*/ 268 h 304"/>
                <a:gd name="T48" fmla="*/ 156 w 184"/>
                <a:gd name="T49" fmla="*/ 266 h 304"/>
                <a:gd name="T50" fmla="*/ 158 w 184"/>
                <a:gd name="T51" fmla="*/ 244 h 304"/>
                <a:gd name="T52" fmla="*/ 148 w 184"/>
                <a:gd name="T53" fmla="*/ 232 h 304"/>
                <a:gd name="T54" fmla="*/ 138 w 184"/>
                <a:gd name="T55" fmla="*/ 232 h 304"/>
                <a:gd name="T56" fmla="*/ 132 w 184"/>
                <a:gd name="T57" fmla="*/ 210 h 304"/>
                <a:gd name="T58" fmla="*/ 136 w 184"/>
                <a:gd name="T59" fmla="*/ 168 h 304"/>
                <a:gd name="T60" fmla="*/ 164 w 184"/>
                <a:gd name="T61" fmla="*/ 160 h 304"/>
                <a:gd name="T62" fmla="*/ 184 w 184"/>
                <a:gd name="T63" fmla="*/ 108 h 304"/>
                <a:gd name="T64" fmla="*/ 174 w 184"/>
                <a:gd name="T65" fmla="*/ 96 h 304"/>
                <a:gd name="T66" fmla="*/ 166 w 184"/>
                <a:gd name="T67" fmla="*/ 96 h 304"/>
                <a:gd name="T68" fmla="*/ 152 w 184"/>
                <a:gd name="T69" fmla="*/ 96 h 304"/>
                <a:gd name="T70" fmla="*/ 142 w 184"/>
                <a:gd name="T71" fmla="*/ 84 h 304"/>
                <a:gd name="T72" fmla="*/ 146 w 184"/>
                <a:gd name="T73" fmla="*/ 52 h 304"/>
                <a:gd name="T74" fmla="*/ 150 w 184"/>
                <a:gd name="T75" fmla="*/ 42 h 304"/>
                <a:gd name="T76" fmla="*/ 156 w 184"/>
                <a:gd name="T77" fmla="*/ 32 h 304"/>
                <a:gd name="T78" fmla="*/ 144 w 184"/>
                <a:gd name="T79" fmla="*/ 8 h 304"/>
                <a:gd name="T80" fmla="*/ 108 w 184"/>
                <a:gd name="T81" fmla="*/ 1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304">
                  <a:moveTo>
                    <a:pt x="108" y="18"/>
                  </a:moveTo>
                  <a:lnTo>
                    <a:pt x="92" y="58"/>
                  </a:lnTo>
                  <a:lnTo>
                    <a:pt x="92" y="84"/>
                  </a:lnTo>
                  <a:lnTo>
                    <a:pt x="92" y="86"/>
                  </a:lnTo>
                  <a:lnTo>
                    <a:pt x="84" y="100"/>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0" y="134"/>
                  </a:lnTo>
                  <a:lnTo>
                    <a:pt x="8" y="140"/>
                  </a:lnTo>
                  <a:lnTo>
                    <a:pt x="36" y="144"/>
                  </a:lnTo>
                  <a:lnTo>
                    <a:pt x="38" y="144"/>
                  </a:lnTo>
                  <a:lnTo>
                    <a:pt x="40" y="144"/>
                  </a:lnTo>
                  <a:lnTo>
                    <a:pt x="48" y="162"/>
                  </a:lnTo>
                  <a:lnTo>
                    <a:pt x="56" y="168"/>
                  </a:lnTo>
                  <a:lnTo>
                    <a:pt x="60" y="174"/>
                  </a:lnTo>
                  <a:lnTo>
                    <a:pt x="60" y="184"/>
                  </a:lnTo>
                  <a:lnTo>
                    <a:pt x="60" y="206"/>
                  </a:lnTo>
                  <a:lnTo>
                    <a:pt x="70" y="216"/>
                  </a:lnTo>
                  <a:lnTo>
                    <a:pt x="72" y="216"/>
                  </a:lnTo>
                  <a:lnTo>
                    <a:pt x="76" y="232"/>
                  </a:lnTo>
                  <a:lnTo>
                    <a:pt x="76" y="240"/>
                  </a:lnTo>
                  <a:lnTo>
                    <a:pt x="72" y="248"/>
                  </a:lnTo>
                  <a:lnTo>
                    <a:pt x="70" y="256"/>
                  </a:lnTo>
                  <a:lnTo>
                    <a:pt x="72" y="264"/>
                  </a:lnTo>
                  <a:lnTo>
                    <a:pt x="82" y="270"/>
                  </a:lnTo>
                  <a:lnTo>
                    <a:pt x="94" y="276"/>
                  </a:lnTo>
                  <a:lnTo>
                    <a:pt x="100" y="280"/>
                  </a:lnTo>
                  <a:lnTo>
                    <a:pt x="106" y="292"/>
                  </a:lnTo>
                  <a:lnTo>
                    <a:pt x="114" y="298"/>
                  </a:lnTo>
                  <a:lnTo>
                    <a:pt x="116" y="302"/>
                  </a:lnTo>
                  <a:lnTo>
                    <a:pt x="124" y="304"/>
                  </a:lnTo>
                  <a:lnTo>
                    <a:pt x="122" y="288"/>
                  </a:lnTo>
                  <a:lnTo>
                    <a:pt x="122" y="282"/>
                  </a:lnTo>
                  <a:lnTo>
                    <a:pt x="122" y="278"/>
                  </a:lnTo>
                  <a:lnTo>
                    <a:pt x="126" y="274"/>
                  </a:lnTo>
                  <a:lnTo>
                    <a:pt x="128" y="272"/>
                  </a:lnTo>
                  <a:lnTo>
                    <a:pt x="140"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0" y="100"/>
                  </a:lnTo>
                  <a:lnTo>
                    <a:pt x="174" y="96"/>
                  </a:lnTo>
                  <a:lnTo>
                    <a:pt x="168" y="96"/>
                  </a:lnTo>
                  <a:lnTo>
                    <a:pt x="166" y="96"/>
                  </a:lnTo>
                  <a:lnTo>
                    <a:pt x="154" y="98"/>
                  </a:lnTo>
                  <a:lnTo>
                    <a:pt x="152" y="96"/>
                  </a:lnTo>
                  <a:lnTo>
                    <a:pt x="144" y="84"/>
                  </a:lnTo>
                  <a:lnTo>
                    <a:pt x="142" y="84"/>
                  </a:lnTo>
                  <a:lnTo>
                    <a:pt x="142" y="64"/>
                  </a:lnTo>
                  <a:lnTo>
                    <a:pt x="146" y="52"/>
                  </a:lnTo>
                  <a:lnTo>
                    <a:pt x="148" y="48"/>
                  </a:lnTo>
                  <a:lnTo>
                    <a:pt x="150" y="42"/>
                  </a:lnTo>
                  <a:lnTo>
                    <a:pt x="152" y="36"/>
                  </a:lnTo>
                  <a:lnTo>
                    <a:pt x="156" y="32"/>
                  </a:lnTo>
                  <a:lnTo>
                    <a:pt x="156" y="20"/>
                  </a:lnTo>
                  <a:lnTo>
                    <a:pt x="144" y="8"/>
                  </a:lnTo>
                  <a:lnTo>
                    <a:pt x="128" y="0"/>
                  </a:lnTo>
                  <a:lnTo>
                    <a:pt x="108" y="1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7" name="Freeform 15"/>
            <p:cNvSpPr/>
            <p:nvPr/>
          </p:nvSpPr>
          <p:spPr bwMode="auto">
            <a:xfrm>
              <a:off x="0" y="576462"/>
              <a:ext cx="2334491" cy="1765190"/>
            </a:xfrm>
            <a:custGeom>
              <a:avLst/>
              <a:gdLst>
                <a:gd name="T0" fmla="*/ 1262 w 1304"/>
                <a:gd name="T1" fmla="*/ 444 h 986"/>
                <a:gd name="T2" fmla="*/ 1222 w 1304"/>
                <a:gd name="T3" fmla="*/ 408 h 986"/>
                <a:gd name="T4" fmla="*/ 1202 w 1304"/>
                <a:gd name="T5" fmla="*/ 378 h 986"/>
                <a:gd name="T6" fmla="*/ 1140 w 1304"/>
                <a:gd name="T7" fmla="*/ 340 h 986"/>
                <a:gd name="T8" fmla="*/ 1032 w 1304"/>
                <a:gd name="T9" fmla="*/ 320 h 986"/>
                <a:gd name="T10" fmla="*/ 1044 w 1304"/>
                <a:gd name="T11" fmla="*/ 246 h 986"/>
                <a:gd name="T12" fmla="*/ 1024 w 1304"/>
                <a:gd name="T13" fmla="*/ 112 h 986"/>
                <a:gd name="T14" fmla="*/ 976 w 1304"/>
                <a:gd name="T15" fmla="*/ 90 h 986"/>
                <a:gd name="T16" fmla="*/ 954 w 1304"/>
                <a:gd name="T17" fmla="*/ 60 h 986"/>
                <a:gd name="T18" fmla="*/ 928 w 1304"/>
                <a:gd name="T19" fmla="*/ 0 h 986"/>
                <a:gd name="T20" fmla="*/ 876 w 1304"/>
                <a:gd name="T21" fmla="*/ 36 h 986"/>
                <a:gd name="T22" fmla="*/ 816 w 1304"/>
                <a:gd name="T23" fmla="*/ 66 h 986"/>
                <a:gd name="T24" fmla="*/ 798 w 1304"/>
                <a:gd name="T25" fmla="*/ 130 h 986"/>
                <a:gd name="T26" fmla="*/ 760 w 1304"/>
                <a:gd name="T27" fmla="*/ 146 h 986"/>
                <a:gd name="T28" fmla="*/ 674 w 1304"/>
                <a:gd name="T29" fmla="*/ 104 h 986"/>
                <a:gd name="T30" fmla="*/ 610 w 1304"/>
                <a:gd name="T31" fmla="*/ 232 h 986"/>
                <a:gd name="T32" fmla="*/ 576 w 1304"/>
                <a:gd name="T33" fmla="*/ 226 h 986"/>
                <a:gd name="T34" fmla="*/ 494 w 1304"/>
                <a:gd name="T35" fmla="*/ 216 h 986"/>
                <a:gd name="T36" fmla="*/ 494 w 1304"/>
                <a:gd name="T37" fmla="*/ 256 h 986"/>
                <a:gd name="T38" fmla="*/ 472 w 1304"/>
                <a:gd name="T39" fmla="*/ 388 h 986"/>
                <a:gd name="T40" fmla="*/ 464 w 1304"/>
                <a:gd name="T41" fmla="*/ 390 h 986"/>
                <a:gd name="T42" fmla="*/ 452 w 1304"/>
                <a:gd name="T43" fmla="*/ 392 h 986"/>
                <a:gd name="T44" fmla="*/ 412 w 1304"/>
                <a:gd name="T45" fmla="*/ 444 h 986"/>
                <a:gd name="T46" fmla="*/ 330 w 1304"/>
                <a:gd name="T47" fmla="*/ 468 h 986"/>
                <a:gd name="T48" fmla="*/ 248 w 1304"/>
                <a:gd name="T49" fmla="*/ 470 h 986"/>
                <a:gd name="T50" fmla="*/ 184 w 1304"/>
                <a:gd name="T51" fmla="*/ 506 h 986"/>
                <a:gd name="T52" fmla="*/ 106 w 1304"/>
                <a:gd name="T53" fmla="*/ 494 h 986"/>
                <a:gd name="T54" fmla="*/ 60 w 1304"/>
                <a:gd name="T55" fmla="*/ 482 h 986"/>
                <a:gd name="T56" fmla="*/ 10 w 1304"/>
                <a:gd name="T57" fmla="*/ 528 h 986"/>
                <a:gd name="T58" fmla="*/ 14 w 1304"/>
                <a:gd name="T59" fmla="*/ 562 h 986"/>
                <a:gd name="T60" fmla="*/ 14 w 1304"/>
                <a:gd name="T61" fmla="*/ 598 h 986"/>
                <a:gd name="T62" fmla="*/ 58 w 1304"/>
                <a:gd name="T63" fmla="*/ 652 h 986"/>
                <a:gd name="T64" fmla="*/ 6 w 1304"/>
                <a:gd name="T65" fmla="*/ 716 h 986"/>
                <a:gd name="T66" fmla="*/ 42 w 1304"/>
                <a:gd name="T67" fmla="*/ 734 h 986"/>
                <a:gd name="T68" fmla="*/ 74 w 1304"/>
                <a:gd name="T69" fmla="*/ 792 h 986"/>
                <a:gd name="T70" fmla="*/ 100 w 1304"/>
                <a:gd name="T71" fmla="*/ 852 h 986"/>
                <a:gd name="T72" fmla="*/ 174 w 1304"/>
                <a:gd name="T73" fmla="*/ 888 h 986"/>
                <a:gd name="T74" fmla="*/ 206 w 1304"/>
                <a:gd name="T75" fmla="*/ 982 h 986"/>
                <a:gd name="T76" fmla="*/ 260 w 1304"/>
                <a:gd name="T77" fmla="*/ 984 h 986"/>
                <a:gd name="T78" fmla="*/ 274 w 1304"/>
                <a:gd name="T79" fmla="*/ 952 h 986"/>
                <a:gd name="T80" fmla="*/ 298 w 1304"/>
                <a:gd name="T81" fmla="*/ 926 h 986"/>
                <a:gd name="T82" fmla="*/ 382 w 1304"/>
                <a:gd name="T83" fmla="*/ 946 h 986"/>
                <a:gd name="T84" fmla="*/ 452 w 1304"/>
                <a:gd name="T85" fmla="*/ 924 h 986"/>
                <a:gd name="T86" fmla="*/ 488 w 1304"/>
                <a:gd name="T87" fmla="*/ 960 h 986"/>
                <a:gd name="T88" fmla="*/ 552 w 1304"/>
                <a:gd name="T89" fmla="*/ 964 h 986"/>
                <a:gd name="T90" fmla="*/ 666 w 1304"/>
                <a:gd name="T91" fmla="*/ 944 h 986"/>
                <a:gd name="T92" fmla="*/ 754 w 1304"/>
                <a:gd name="T93" fmla="*/ 928 h 986"/>
                <a:gd name="T94" fmla="*/ 832 w 1304"/>
                <a:gd name="T95" fmla="*/ 948 h 986"/>
                <a:gd name="T96" fmla="*/ 908 w 1304"/>
                <a:gd name="T97" fmla="*/ 976 h 986"/>
                <a:gd name="T98" fmla="*/ 940 w 1304"/>
                <a:gd name="T99" fmla="*/ 940 h 986"/>
                <a:gd name="T100" fmla="*/ 954 w 1304"/>
                <a:gd name="T101" fmla="*/ 920 h 986"/>
                <a:gd name="T102" fmla="*/ 950 w 1304"/>
                <a:gd name="T103" fmla="*/ 884 h 986"/>
                <a:gd name="T104" fmla="*/ 922 w 1304"/>
                <a:gd name="T105" fmla="*/ 856 h 986"/>
                <a:gd name="T106" fmla="*/ 934 w 1304"/>
                <a:gd name="T107" fmla="*/ 804 h 986"/>
                <a:gd name="T108" fmla="*/ 1004 w 1304"/>
                <a:gd name="T109" fmla="*/ 794 h 986"/>
                <a:gd name="T110" fmla="*/ 1090 w 1304"/>
                <a:gd name="T111" fmla="*/ 772 h 986"/>
                <a:gd name="T112" fmla="*/ 1086 w 1304"/>
                <a:gd name="T113" fmla="*/ 748 h 986"/>
                <a:gd name="T114" fmla="*/ 1086 w 1304"/>
                <a:gd name="T115" fmla="*/ 702 h 986"/>
                <a:gd name="T116" fmla="*/ 1126 w 1304"/>
                <a:gd name="T117" fmla="*/ 676 h 986"/>
                <a:gd name="T118" fmla="*/ 1186 w 1304"/>
                <a:gd name="T119" fmla="*/ 614 h 986"/>
                <a:gd name="T120" fmla="*/ 1214 w 1304"/>
                <a:gd name="T121" fmla="*/ 596 h 986"/>
                <a:gd name="T122" fmla="*/ 1296 w 1304"/>
                <a:gd name="T123" fmla="*/ 580 h 986"/>
                <a:gd name="T124" fmla="*/ 1302 w 1304"/>
                <a:gd name="T12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4" h="986">
                  <a:moveTo>
                    <a:pt x="1302" y="530"/>
                  </a:move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18" y="396"/>
                  </a:lnTo>
                  <a:lnTo>
                    <a:pt x="1212" y="386"/>
                  </a:lnTo>
                  <a:lnTo>
                    <a:pt x="1202" y="378"/>
                  </a:lnTo>
                  <a:lnTo>
                    <a:pt x="1192" y="368"/>
                  </a:lnTo>
                  <a:lnTo>
                    <a:pt x="1178" y="360"/>
                  </a:lnTo>
                  <a:lnTo>
                    <a:pt x="1166" y="354"/>
                  </a:lnTo>
                  <a:lnTo>
                    <a:pt x="1152" y="346"/>
                  </a:lnTo>
                  <a:lnTo>
                    <a:pt x="1140" y="340"/>
                  </a:lnTo>
                  <a:lnTo>
                    <a:pt x="1116" y="336"/>
                  </a:lnTo>
                  <a:lnTo>
                    <a:pt x="1084" y="334"/>
                  </a:lnTo>
                  <a:lnTo>
                    <a:pt x="1042" y="332"/>
                  </a:lnTo>
                  <a:lnTo>
                    <a:pt x="1040" y="332"/>
                  </a:lnTo>
                  <a:lnTo>
                    <a:pt x="1032" y="320"/>
                  </a:lnTo>
                  <a:lnTo>
                    <a:pt x="1028" y="310"/>
                  </a:lnTo>
                  <a:lnTo>
                    <a:pt x="1026" y="300"/>
                  </a:lnTo>
                  <a:lnTo>
                    <a:pt x="1028" y="288"/>
                  </a:lnTo>
                  <a:lnTo>
                    <a:pt x="1034" y="272"/>
                  </a:lnTo>
                  <a:lnTo>
                    <a:pt x="1044" y="246"/>
                  </a:lnTo>
                  <a:lnTo>
                    <a:pt x="1058" y="214"/>
                  </a:lnTo>
                  <a:lnTo>
                    <a:pt x="1048" y="180"/>
                  </a:lnTo>
                  <a:lnTo>
                    <a:pt x="1036" y="124"/>
                  </a:lnTo>
                  <a:lnTo>
                    <a:pt x="1032" y="118"/>
                  </a:lnTo>
                  <a:lnTo>
                    <a:pt x="1024" y="112"/>
                  </a:lnTo>
                  <a:lnTo>
                    <a:pt x="1012" y="106"/>
                  </a:lnTo>
                  <a:lnTo>
                    <a:pt x="996" y="100"/>
                  </a:lnTo>
                  <a:lnTo>
                    <a:pt x="990" y="98"/>
                  </a:lnTo>
                  <a:lnTo>
                    <a:pt x="982" y="94"/>
                  </a:lnTo>
                  <a:lnTo>
                    <a:pt x="976" y="90"/>
                  </a:lnTo>
                  <a:lnTo>
                    <a:pt x="970" y="86"/>
                  </a:lnTo>
                  <a:lnTo>
                    <a:pt x="966" y="80"/>
                  </a:lnTo>
                  <a:lnTo>
                    <a:pt x="964" y="74"/>
                  </a:lnTo>
                  <a:lnTo>
                    <a:pt x="960" y="68"/>
                  </a:lnTo>
                  <a:lnTo>
                    <a:pt x="954" y="60"/>
                  </a:lnTo>
                  <a:lnTo>
                    <a:pt x="948" y="54"/>
                  </a:lnTo>
                  <a:lnTo>
                    <a:pt x="940" y="50"/>
                  </a:lnTo>
                  <a:lnTo>
                    <a:pt x="938" y="50"/>
                  </a:lnTo>
                  <a:lnTo>
                    <a:pt x="938" y="48"/>
                  </a:lnTo>
                  <a:lnTo>
                    <a:pt x="928" y="0"/>
                  </a:lnTo>
                  <a:lnTo>
                    <a:pt x="890" y="4"/>
                  </a:lnTo>
                  <a:lnTo>
                    <a:pt x="886" y="14"/>
                  </a:lnTo>
                  <a:lnTo>
                    <a:pt x="882" y="24"/>
                  </a:lnTo>
                  <a:lnTo>
                    <a:pt x="878" y="32"/>
                  </a:lnTo>
                  <a:lnTo>
                    <a:pt x="876" y="36"/>
                  </a:lnTo>
                  <a:lnTo>
                    <a:pt x="870" y="38"/>
                  </a:lnTo>
                  <a:lnTo>
                    <a:pt x="846" y="46"/>
                  </a:lnTo>
                  <a:lnTo>
                    <a:pt x="828" y="56"/>
                  </a:lnTo>
                  <a:lnTo>
                    <a:pt x="822" y="60"/>
                  </a:lnTo>
                  <a:lnTo>
                    <a:pt x="816" y="66"/>
                  </a:lnTo>
                  <a:lnTo>
                    <a:pt x="814" y="74"/>
                  </a:lnTo>
                  <a:lnTo>
                    <a:pt x="810" y="92"/>
                  </a:lnTo>
                  <a:lnTo>
                    <a:pt x="806" y="110"/>
                  </a:lnTo>
                  <a:lnTo>
                    <a:pt x="802" y="122"/>
                  </a:lnTo>
                  <a:lnTo>
                    <a:pt x="798" y="130"/>
                  </a:lnTo>
                  <a:lnTo>
                    <a:pt x="792" y="136"/>
                  </a:lnTo>
                  <a:lnTo>
                    <a:pt x="786" y="142"/>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6" y="226"/>
                  </a:lnTo>
                  <a:lnTo>
                    <a:pt x="610" y="232"/>
                  </a:lnTo>
                  <a:lnTo>
                    <a:pt x="602" y="236"/>
                  </a:lnTo>
                  <a:lnTo>
                    <a:pt x="598" y="236"/>
                  </a:lnTo>
                  <a:lnTo>
                    <a:pt x="594" y="234"/>
                  </a:lnTo>
                  <a:lnTo>
                    <a:pt x="582" y="230"/>
                  </a:lnTo>
                  <a:lnTo>
                    <a:pt x="576" y="226"/>
                  </a:lnTo>
                  <a:lnTo>
                    <a:pt x="564" y="224"/>
                  </a:lnTo>
                  <a:lnTo>
                    <a:pt x="548" y="220"/>
                  </a:lnTo>
                  <a:lnTo>
                    <a:pt x="528" y="220"/>
                  </a:lnTo>
                  <a:lnTo>
                    <a:pt x="514" y="218"/>
                  </a:lnTo>
                  <a:lnTo>
                    <a:pt x="494" y="216"/>
                  </a:lnTo>
                  <a:lnTo>
                    <a:pt x="474" y="220"/>
                  </a:lnTo>
                  <a:lnTo>
                    <a:pt x="482" y="234"/>
                  </a:lnTo>
                  <a:lnTo>
                    <a:pt x="492" y="248"/>
                  </a:lnTo>
                  <a:lnTo>
                    <a:pt x="494" y="252"/>
                  </a:lnTo>
                  <a:lnTo>
                    <a:pt x="494" y="256"/>
                  </a:lnTo>
                  <a:lnTo>
                    <a:pt x="484" y="308"/>
                  </a:lnTo>
                  <a:lnTo>
                    <a:pt x="488" y="336"/>
                  </a:lnTo>
                  <a:lnTo>
                    <a:pt x="490" y="336"/>
                  </a:lnTo>
                  <a:lnTo>
                    <a:pt x="488" y="336"/>
                  </a:lnTo>
                  <a:lnTo>
                    <a:pt x="472" y="388"/>
                  </a:lnTo>
                  <a:lnTo>
                    <a:pt x="470" y="394"/>
                  </a:lnTo>
                  <a:lnTo>
                    <a:pt x="468" y="396"/>
                  </a:lnTo>
                  <a:lnTo>
                    <a:pt x="466" y="396"/>
                  </a:lnTo>
                  <a:lnTo>
                    <a:pt x="466" y="394"/>
                  </a:lnTo>
                  <a:lnTo>
                    <a:pt x="464" y="390"/>
                  </a:lnTo>
                  <a:lnTo>
                    <a:pt x="460" y="384"/>
                  </a:lnTo>
                  <a:lnTo>
                    <a:pt x="460" y="382"/>
                  </a:lnTo>
                  <a:lnTo>
                    <a:pt x="458" y="382"/>
                  </a:lnTo>
                  <a:lnTo>
                    <a:pt x="454" y="384"/>
                  </a:lnTo>
                  <a:lnTo>
                    <a:pt x="452" y="392"/>
                  </a:lnTo>
                  <a:lnTo>
                    <a:pt x="450" y="404"/>
                  </a:lnTo>
                  <a:lnTo>
                    <a:pt x="444" y="414"/>
                  </a:lnTo>
                  <a:lnTo>
                    <a:pt x="436" y="422"/>
                  </a:lnTo>
                  <a:lnTo>
                    <a:pt x="426" y="432"/>
                  </a:lnTo>
                  <a:lnTo>
                    <a:pt x="412" y="444"/>
                  </a:lnTo>
                  <a:lnTo>
                    <a:pt x="406" y="448"/>
                  </a:lnTo>
                  <a:lnTo>
                    <a:pt x="404" y="448"/>
                  </a:lnTo>
                  <a:lnTo>
                    <a:pt x="352" y="448"/>
                  </a:lnTo>
                  <a:lnTo>
                    <a:pt x="332" y="468"/>
                  </a:lnTo>
                  <a:lnTo>
                    <a:pt x="330" y="468"/>
                  </a:lnTo>
                  <a:lnTo>
                    <a:pt x="274" y="460"/>
                  </a:lnTo>
                  <a:lnTo>
                    <a:pt x="268" y="466"/>
                  </a:lnTo>
                  <a:lnTo>
                    <a:pt x="260" y="470"/>
                  </a:lnTo>
                  <a:lnTo>
                    <a:pt x="254"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2" y="494"/>
                  </a:lnTo>
                  <a:lnTo>
                    <a:pt x="86" y="486"/>
                  </a:lnTo>
                  <a:lnTo>
                    <a:pt x="66" y="480"/>
                  </a:lnTo>
                  <a:lnTo>
                    <a:pt x="60" y="482"/>
                  </a:lnTo>
                  <a:lnTo>
                    <a:pt x="54" y="484"/>
                  </a:lnTo>
                  <a:lnTo>
                    <a:pt x="38" y="496"/>
                  </a:lnTo>
                  <a:lnTo>
                    <a:pt x="20" y="512"/>
                  </a:lnTo>
                  <a:lnTo>
                    <a:pt x="14" y="520"/>
                  </a:lnTo>
                  <a:lnTo>
                    <a:pt x="10" y="528"/>
                  </a:lnTo>
                  <a:lnTo>
                    <a:pt x="12" y="530"/>
                  </a:lnTo>
                  <a:lnTo>
                    <a:pt x="14" y="536"/>
                  </a:lnTo>
                  <a:lnTo>
                    <a:pt x="16" y="546"/>
                  </a:lnTo>
                  <a:lnTo>
                    <a:pt x="16" y="554"/>
                  </a:lnTo>
                  <a:lnTo>
                    <a:pt x="14" y="562"/>
                  </a:lnTo>
                  <a:lnTo>
                    <a:pt x="10" y="568"/>
                  </a:lnTo>
                  <a:lnTo>
                    <a:pt x="6" y="570"/>
                  </a:lnTo>
                  <a:lnTo>
                    <a:pt x="4" y="574"/>
                  </a:lnTo>
                  <a:lnTo>
                    <a:pt x="0" y="590"/>
                  </a:lnTo>
                  <a:lnTo>
                    <a:pt x="14" y="598"/>
                  </a:lnTo>
                  <a:lnTo>
                    <a:pt x="30" y="580"/>
                  </a:lnTo>
                  <a:lnTo>
                    <a:pt x="54" y="604"/>
                  </a:lnTo>
                  <a:lnTo>
                    <a:pt x="54" y="606"/>
                  </a:lnTo>
                  <a:lnTo>
                    <a:pt x="58" y="650"/>
                  </a:lnTo>
                  <a:lnTo>
                    <a:pt x="58" y="652"/>
                  </a:lnTo>
                  <a:lnTo>
                    <a:pt x="44" y="712"/>
                  </a:lnTo>
                  <a:lnTo>
                    <a:pt x="42" y="712"/>
                  </a:lnTo>
                  <a:lnTo>
                    <a:pt x="18" y="712"/>
                  </a:lnTo>
                  <a:lnTo>
                    <a:pt x="12" y="714"/>
                  </a:lnTo>
                  <a:lnTo>
                    <a:pt x="6" y="716"/>
                  </a:lnTo>
                  <a:lnTo>
                    <a:pt x="8" y="720"/>
                  </a:lnTo>
                  <a:lnTo>
                    <a:pt x="12" y="724"/>
                  </a:lnTo>
                  <a:lnTo>
                    <a:pt x="28" y="736"/>
                  </a:lnTo>
                  <a:lnTo>
                    <a:pt x="40" y="734"/>
                  </a:lnTo>
                  <a:lnTo>
                    <a:pt x="42" y="734"/>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28" y="868"/>
                  </a:lnTo>
                  <a:lnTo>
                    <a:pt x="170" y="886"/>
                  </a:lnTo>
                  <a:lnTo>
                    <a:pt x="172" y="888"/>
                  </a:lnTo>
                  <a:lnTo>
                    <a:pt x="174" y="888"/>
                  </a:lnTo>
                  <a:lnTo>
                    <a:pt x="178" y="952"/>
                  </a:lnTo>
                  <a:lnTo>
                    <a:pt x="180" y="962"/>
                  </a:lnTo>
                  <a:lnTo>
                    <a:pt x="186" y="970"/>
                  </a:lnTo>
                  <a:lnTo>
                    <a:pt x="194" y="976"/>
                  </a:lnTo>
                  <a:lnTo>
                    <a:pt x="206" y="982"/>
                  </a:lnTo>
                  <a:lnTo>
                    <a:pt x="210" y="980"/>
                  </a:lnTo>
                  <a:lnTo>
                    <a:pt x="212" y="980"/>
                  </a:lnTo>
                  <a:lnTo>
                    <a:pt x="256" y="986"/>
                  </a:lnTo>
                  <a:lnTo>
                    <a:pt x="260" y="986"/>
                  </a:lnTo>
                  <a:lnTo>
                    <a:pt x="260" y="984"/>
                  </a:lnTo>
                  <a:lnTo>
                    <a:pt x="268" y="968"/>
                  </a:lnTo>
                  <a:lnTo>
                    <a:pt x="268" y="966"/>
                  </a:lnTo>
                  <a:lnTo>
                    <a:pt x="268" y="960"/>
                  </a:lnTo>
                  <a:lnTo>
                    <a:pt x="270" y="956"/>
                  </a:lnTo>
                  <a:lnTo>
                    <a:pt x="274" y="952"/>
                  </a:lnTo>
                  <a:lnTo>
                    <a:pt x="278" y="948"/>
                  </a:lnTo>
                  <a:lnTo>
                    <a:pt x="286" y="940"/>
                  </a:lnTo>
                  <a:lnTo>
                    <a:pt x="290" y="932"/>
                  </a:lnTo>
                  <a:lnTo>
                    <a:pt x="294" y="928"/>
                  </a:lnTo>
                  <a:lnTo>
                    <a:pt x="298" y="926"/>
                  </a:lnTo>
                  <a:lnTo>
                    <a:pt x="306" y="926"/>
                  </a:lnTo>
                  <a:lnTo>
                    <a:pt x="314" y="928"/>
                  </a:lnTo>
                  <a:lnTo>
                    <a:pt x="316" y="928"/>
                  </a:lnTo>
                  <a:lnTo>
                    <a:pt x="330" y="936"/>
                  </a:lnTo>
                  <a:lnTo>
                    <a:pt x="382" y="946"/>
                  </a:lnTo>
                  <a:lnTo>
                    <a:pt x="412" y="944"/>
                  </a:lnTo>
                  <a:lnTo>
                    <a:pt x="434" y="934"/>
                  </a:lnTo>
                  <a:lnTo>
                    <a:pt x="440" y="928"/>
                  </a:lnTo>
                  <a:lnTo>
                    <a:pt x="444" y="924"/>
                  </a:lnTo>
                  <a:lnTo>
                    <a:pt x="452" y="924"/>
                  </a:lnTo>
                  <a:lnTo>
                    <a:pt x="460" y="930"/>
                  </a:lnTo>
                  <a:lnTo>
                    <a:pt x="464" y="932"/>
                  </a:lnTo>
                  <a:lnTo>
                    <a:pt x="468" y="938"/>
                  </a:lnTo>
                  <a:lnTo>
                    <a:pt x="472" y="948"/>
                  </a:lnTo>
                  <a:lnTo>
                    <a:pt x="488" y="960"/>
                  </a:lnTo>
                  <a:lnTo>
                    <a:pt x="500" y="960"/>
                  </a:lnTo>
                  <a:lnTo>
                    <a:pt x="502" y="960"/>
                  </a:lnTo>
                  <a:lnTo>
                    <a:pt x="504" y="960"/>
                  </a:lnTo>
                  <a:lnTo>
                    <a:pt x="520" y="968"/>
                  </a:lnTo>
                  <a:lnTo>
                    <a:pt x="552" y="964"/>
                  </a:lnTo>
                  <a:lnTo>
                    <a:pt x="570" y="960"/>
                  </a:lnTo>
                  <a:lnTo>
                    <a:pt x="614" y="964"/>
                  </a:lnTo>
                  <a:lnTo>
                    <a:pt x="634" y="958"/>
                  </a:lnTo>
                  <a:lnTo>
                    <a:pt x="658" y="948"/>
                  </a:lnTo>
                  <a:lnTo>
                    <a:pt x="666" y="944"/>
                  </a:lnTo>
                  <a:lnTo>
                    <a:pt x="676" y="940"/>
                  </a:lnTo>
                  <a:lnTo>
                    <a:pt x="720" y="940"/>
                  </a:lnTo>
                  <a:lnTo>
                    <a:pt x="736" y="934"/>
                  </a:lnTo>
                  <a:lnTo>
                    <a:pt x="746" y="930"/>
                  </a:lnTo>
                  <a:lnTo>
                    <a:pt x="754" y="928"/>
                  </a:lnTo>
                  <a:lnTo>
                    <a:pt x="778" y="928"/>
                  </a:lnTo>
                  <a:lnTo>
                    <a:pt x="790" y="936"/>
                  </a:lnTo>
                  <a:lnTo>
                    <a:pt x="826" y="944"/>
                  </a:lnTo>
                  <a:lnTo>
                    <a:pt x="830" y="944"/>
                  </a:lnTo>
                  <a:lnTo>
                    <a:pt x="832" y="948"/>
                  </a:lnTo>
                  <a:lnTo>
                    <a:pt x="842" y="956"/>
                  </a:lnTo>
                  <a:lnTo>
                    <a:pt x="858" y="964"/>
                  </a:lnTo>
                  <a:lnTo>
                    <a:pt x="858" y="966"/>
                  </a:lnTo>
                  <a:lnTo>
                    <a:pt x="892" y="968"/>
                  </a:lnTo>
                  <a:lnTo>
                    <a:pt x="908" y="976"/>
                  </a:lnTo>
                  <a:lnTo>
                    <a:pt x="928" y="980"/>
                  </a:lnTo>
                  <a:lnTo>
                    <a:pt x="946" y="982"/>
                  </a:lnTo>
                  <a:lnTo>
                    <a:pt x="950" y="972"/>
                  </a:lnTo>
                  <a:lnTo>
                    <a:pt x="942" y="956"/>
                  </a:lnTo>
                  <a:lnTo>
                    <a:pt x="940" y="940"/>
                  </a:lnTo>
                  <a:lnTo>
                    <a:pt x="938" y="940"/>
                  </a:lnTo>
                  <a:lnTo>
                    <a:pt x="942" y="936"/>
                  </a:lnTo>
                  <a:lnTo>
                    <a:pt x="952" y="922"/>
                  </a:lnTo>
                  <a:lnTo>
                    <a:pt x="952" y="920"/>
                  </a:lnTo>
                  <a:lnTo>
                    <a:pt x="954" y="920"/>
                  </a:lnTo>
                  <a:lnTo>
                    <a:pt x="964" y="912"/>
                  </a:lnTo>
                  <a:lnTo>
                    <a:pt x="962" y="908"/>
                  </a:lnTo>
                  <a:lnTo>
                    <a:pt x="958" y="892"/>
                  </a:lnTo>
                  <a:lnTo>
                    <a:pt x="956" y="888"/>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8" y="736"/>
                  </a:lnTo>
                  <a:lnTo>
                    <a:pt x="1090" y="734"/>
                  </a:lnTo>
                  <a:lnTo>
                    <a:pt x="1090" y="718"/>
                  </a:lnTo>
                  <a:lnTo>
                    <a:pt x="1086" y="704"/>
                  </a:lnTo>
                  <a:lnTo>
                    <a:pt x="1086" y="702"/>
                  </a:lnTo>
                  <a:lnTo>
                    <a:pt x="1094" y="686"/>
                  </a:lnTo>
                  <a:lnTo>
                    <a:pt x="1100" y="678"/>
                  </a:lnTo>
                  <a:lnTo>
                    <a:pt x="1102" y="676"/>
                  </a:lnTo>
                  <a:lnTo>
                    <a:pt x="1106" y="676"/>
                  </a:lnTo>
                  <a:lnTo>
                    <a:pt x="1126" y="676"/>
                  </a:lnTo>
                  <a:lnTo>
                    <a:pt x="1132" y="676"/>
                  </a:lnTo>
                  <a:lnTo>
                    <a:pt x="1138" y="672"/>
                  </a:lnTo>
                  <a:lnTo>
                    <a:pt x="1170" y="630"/>
                  </a:lnTo>
                  <a:lnTo>
                    <a:pt x="1170" y="628"/>
                  </a:lnTo>
                  <a:lnTo>
                    <a:pt x="1186" y="614"/>
                  </a:lnTo>
                  <a:lnTo>
                    <a:pt x="1188" y="612"/>
                  </a:lnTo>
                  <a:lnTo>
                    <a:pt x="1196" y="610"/>
                  </a:lnTo>
                  <a:lnTo>
                    <a:pt x="1202" y="608"/>
                  </a:lnTo>
                  <a:lnTo>
                    <a:pt x="1206" y="604"/>
                  </a:lnTo>
                  <a:lnTo>
                    <a:pt x="1214" y="596"/>
                  </a:lnTo>
                  <a:lnTo>
                    <a:pt x="1218" y="592"/>
                  </a:lnTo>
                  <a:lnTo>
                    <a:pt x="1246" y="598"/>
                  </a:lnTo>
                  <a:lnTo>
                    <a:pt x="1270" y="588"/>
                  </a:lnTo>
                  <a:lnTo>
                    <a:pt x="1284" y="586"/>
                  </a:lnTo>
                  <a:lnTo>
                    <a:pt x="1296" y="580"/>
                  </a:lnTo>
                  <a:lnTo>
                    <a:pt x="1296" y="562"/>
                  </a:lnTo>
                  <a:lnTo>
                    <a:pt x="1298" y="540"/>
                  </a:lnTo>
                  <a:lnTo>
                    <a:pt x="1298" y="538"/>
                  </a:lnTo>
                  <a:lnTo>
                    <a:pt x="1302" y="532"/>
                  </a:lnTo>
                  <a:lnTo>
                    <a:pt x="1302" y="53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8" name="Freeform 16"/>
            <p:cNvSpPr/>
            <p:nvPr/>
          </p:nvSpPr>
          <p:spPr bwMode="auto">
            <a:xfrm>
              <a:off x="1514555" y="1962118"/>
              <a:ext cx="1453686" cy="1041928"/>
            </a:xfrm>
            <a:custGeom>
              <a:avLst/>
              <a:gdLst>
                <a:gd name="T0" fmla="*/ 480 w 812"/>
                <a:gd name="T1" fmla="*/ 58 h 582"/>
                <a:gd name="T2" fmla="*/ 460 w 812"/>
                <a:gd name="T3" fmla="*/ 82 h 582"/>
                <a:gd name="T4" fmla="*/ 396 w 812"/>
                <a:gd name="T5" fmla="*/ 38 h 582"/>
                <a:gd name="T6" fmla="*/ 344 w 812"/>
                <a:gd name="T7" fmla="*/ 10 h 582"/>
                <a:gd name="T8" fmla="*/ 288 w 812"/>
                <a:gd name="T9" fmla="*/ 4 h 582"/>
                <a:gd name="T10" fmla="*/ 248 w 812"/>
                <a:gd name="T11" fmla="*/ 6 h 582"/>
                <a:gd name="T12" fmla="*/ 198 w 812"/>
                <a:gd name="T13" fmla="*/ 18 h 582"/>
                <a:gd name="T14" fmla="*/ 158 w 812"/>
                <a:gd name="T15" fmla="*/ 28 h 582"/>
                <a:gd name="T16" fmla="*/ 92 w 812"/>
                <a:gd name="T17" fmla="*/ 38 h 582"/>
                <a:gd name="T18" fmla="*/ 84 w 812"/>
                <a:gd name="T19" fmla="*/ 78 h 582"/>
                <a:gd name="T20" fmla="*/ 120 w 812"/>
                <a:gd name="T21" fmla="*/ 114 h 582"/>
                <a:gd name="T22" fmla="*/ 128 w 812"/>
                <a:gd name="T23" fmla="*/ 142 h 582"/>
                <a:gd name="T24" fmla="*/ 112 w 812"/>
                <a:gd name="T25" fmla="*/ 196 h 582"/>
                <a:gd name="T26" fmla="*/ 106 w 812"/>
                <a:gd name="T27" fmla="*/ 214 h 582"/>
                <a:gd name="T28" fmla="*/ 60 w 812"/>
                <a:gd name="T29" fmla="*/ 210 h 582"/>
                <a:gd name="T30" fmla="*/ 22 w 812"/>
                <a:gd name="T31" fmla="*/ 202 h 582"/>
                <a:gd name="T32" fmla="*/ 8 w 812"/>
                <a:gd name="T33" fmla="*/ 250 h 582"/>
                <a:gd name="T34" fmla="*/ 4 w 812"/>
                <a:gd name="T35" fmla="*/ 272 h 582"/>
                <a:gd name="T36" fmla="*/ 18 w 812"/>
                <a:gd name="T37" fmla="*/ 310 h 582"/>
                <a:gd name="T38" fmla="*/ 0 w 812"/>
                <a:gd name="T39" fmla="*/ 362 h 582"/>
                <a:gd name="T40" fmla="*/ 26 w 812"/>
                <a:gd name="T41" fmla="*/ 406 h 582"/>
                <a:gd name="T42" fmla="*/ 68 w 812"/>
                <a:gd name="T43" fmla="*/ 422 h 582"/>
                <a:gd name="T44" fmla="*/ 92 w 812"/>
                <a:gd name="T45" fmla="*/ 424 h 582"/>
                <a:gd name="T46" fmla="*/ 108 w 812"/>
                <a:gd name="T47" fmla="*/ 448 h 582"/>
                <a:gd name="T48" fmla="*/ 132 w 812"/>
                <a:gd name="T49" fmla="*/ 460 h 582"/>
                <a:gd name="T50" fmla="*/ 162 w 812"/>
                <a:gd name="T51" fmla="*/ 474 h 582"/>
                <a:gd name="T52" fmla="*/ 232 w 812"/>
                <a:gd name="T53" fmla="*/ 498 h 582"/>
                <a:gd name="T54" fmla="*/ 304 w 812"/>
                <a:gd name="T55" fmla="*/ 494 h 582"/>
                <a:gd name="T56" fmla="*/ 332 w 812"/>
                <a:gd name="T57" fmla="*/ 532 h 582"/>
                <a:gd name="T58" fmla="*/ 348 w 812"/>
                <a:gd name="T59" fmla="*/ 554 h 582"/>
                <a:gd name="T60" fmla="*/ 364 w 812"/>
                <a:gd name="T61" fmla="*/ 578 h 582"/>
                <a:gd name="T62" fmla="*/ 390 w 812"/>
                <a:gd name="T63" fmla="*/ 568 h 582"/>
                <a:gd name="T64" fmla="*/ 428 w 812"/>
                <a:gd name="T65" fmla="*/ 574 h 582"/>
                <a:gd name="T66" fmla="*/ 456 w 812"/>
                <a:gd name="T67" fmla="*/ 546 h 582"/>
                <a:gd name="T68" fmla="*/ 476 w 812"/>
                <a:gd name="T69" fmla="*/ 492 h 582"/>
                <a:gd name="T70" fmla="*/ 476 w 812"/>
                <a:gd name="T71" fmla="*/ 438 h 582"/>
                <a:gd name="T72" fmla="*/ 480 w 812"/>
                <a:gd name="T73" fmla="*/ 418 h 582"/>
                <a:gd name="T74" fmla="*/ 514 w 812"/>
                <a:gd name="T75" fmla="*/ 410 h 582"/>
                <a:gd name="T76" fmla="*/ 556 w 812"/>
                <a:gd name="T77" fmla="*/ 428 h 582"/>
                <a:gd name="T78" fmla="*/ 568 w 812"/>
                <a:gd name="T79" fmla="*/ 462 h 582"/>
                <a:gd name="T80" fmla="*/ 584 w 812"/>
                <a:gd name="T81" fmla="*/ 478 h 582"/>
                <a:gd name="T82" fmla="*/ 610 w 812"/>
                <a:gd name="T83" fmla="*/ 506 h 582"/>
                <a:gd name="T84" fmla="*/ 652 w 812"/>
                <a:gd name="T85" fmla="*/ 518 h 582"/>
                <a:gd name="T86" fmla="*/ 664 w 812"/>
                <a:gd name="T87" fmla="*/ 518 h 582"/>
                <a:gd name="T88" fmla="*/ 700 w 812"/>
                <a:gd name="T89" fmla="*/ 508 h 582"/>
                <a:gd name="T90" fmla="*/ 698 w 812"/>
                <a:gd name="T91" fmla="*/ 480 h 582"/>
                <a:gd name="T92" fmla="*/ 722 w 812"/>
                <a:gd name="T93" fmla="*/ 472 h 582"/>
                <a:gd name="T94" fmla="*/ 688 w 812"/>
                <a:gd name="T95" fmla="*/ 426 h 582"/>
                <a:gd name="T96" fmla="*/ 744 w 812"/>
                <a:gd name="T97" fmla="*/ 396 h 582"/>
                <a:gd name="T98" fmla="*/ 730 w 812"/>
                <a:gd name="T99" fmla="*/ 378 h 582"/>
                <a:gd name="T100" fmla="*/ 752 w 812"/>
                <a:gd name="T101" fmla="*/ 350 h 582"/>
                <a:gd name="T102" fmla="*/ 796 w 812"/>
                <a:gd name="T103" fmla="*/ 310 h 582"/>
                <a:gd name="T104" fmla="*/ 800 w 812"/>
                <a:gd name="T105" fmla="*/ 254 h 582"/>
                <a:gd name="T106" fmla="*/ 778 w 812"/>
                <a:gd name="T107" fmla="*/ 182 h 582"/>
                <a:gd name="T108" fmla="*/ 736 w 812"/>
                <a:gd name="T109" fmla="*/ 158 h 582"/>
                <a:gd name="T110" fmla="*/ 672 w 812"/>
                <a:gd name="T111" fmla="*/ 100 h 582"/>
                <a:gd name="T112" fmla="*/ 658 w 812"/>
                <a:gd name="T113" fmla="*/ 106 h 582"/>
                <a:gd name="T114" fmla="*/ 616 w 812"/>
                <a:gd name="T115" fmla="*/ 78 h 582"/>
                <a:gd name="T116" fmla="*/ 584 w 812"/>
                <a:gd name="T117" fmla="*/ 52 h 582"/>
                <a:gd name="T118" fmla="*/ 552 w 812"/>
                <a:gd name="T119" fmla="*/ 50 h 582"/>
                <a:gd name="T120" fmla="*/ 484 w 812"/>
                <a:gd name="T121" fmla="*/ 3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12" h="582">
                  <a:moveTo>
                    <a:pt x="484" y="30"/>
                  </a:moveTo>
                  <a:lnTo>
                    <a:pt x="476" y="36"/>
                  </a:lnTo>
                  <a:lnTo>
                    <a:pt x="480" y="56"/>
                  </a:lnTo>
                  <a:lnTo>
                    <a:pt x="480" y="58"/>
                  </a:lnTo>
                  <a:lnTo>
                    <a:pt x="482" y="58"/>
                  </a:lnTo>
                  <a:lnTo>
                    <a:pt x="480" y="58"/>
                  </a:lnTo>
                  <a:lnTo>
                    <a:pt x="472" y="78"/>
                  </a:lnTo>
                  <a:lnTo>
                    <a:pt x="460" y="82"/>
                  </a:lnTo>
                  <a:lnTo>
                    <a:pt x="458" y="84"/>
                  </a:lnTo>
                  <a:lnTo>
                    <a:pt x="456" y="84"/>
                  </a:lnTo>
                  <a:lnTo>
                    <a:pt x="436" y="74"/>
                  </a:lnTo>
                  <a:lnTo>
                    <a:pt x="396" y="38"/>
                  </a:lnTo>
                  <a:lnTo>
                    <a:pt x="380" y="28"/>
                  </a:lnTo>
                  <a:lnTo>
                    <a:pt x="356" y="20"/>
                  </a:lnTo>
                  <a:lnTo>
                    <a:pt x="356" y="18"/>
                  </a:lnTo>
                  <a:lnTo>
                    <a:pt x="344" y="10"/>
                  </a:lnTo>
                  <a:lnTo>
                    <a:pt x="324" y="4"/>
                  </a:lnTo>
                  <a:lnTo>
                    <a:pt x="314" y="6"/>
                  </a:lnTo>
                  <a:lnTo>
                    <a:pt x="312" y="6"/>
                  </a:lnTo>
                  <a:lnTo>
                    <a:pt x="288" y="4"/>
                  </a:lnTo>
                  <a:lnTo>
                    <a:pt x="286" y="4"/>
                  </a:lnTo>
                  <a:lnTo>
                    <a:pt x="268" y="0"/>
                  </a:lnTo>
                  <a:lnTo>
                    <a:pt x="256" y="0"/>
                  </a:lnTo>
                  <a:lnTo>
                    <a:pt x="248" y="6"/>
                  </a:lnTo>
                  <a:lnTo>
                    <a:pt x="240" y="8"/>
                  </a:lnTo>
                  <a:lnTo>
                    <a:pt x="228" y="10"/>
                  </a:lnTo>
                  <a:lnTo>
                    <a:pt x="212" y="14"/>
                  </a:lnTo>
                  <a:lnTo>
                    <a:pt x="198" y="18"/>
                  </a:lnTo>
                  <a:lnTo>
                    <a:pt x="196" y="20"/>
                  </a:lnTo>
                  <a:lnTo>
                    <a:pt x="180" y="22"/>
                  </a:lnTo>
                  <a:lnTo>
                    <a:pt x="160" y="28"/>
                  </a:lnTo>
                  <a:lnTo>
                    <a:pt x="158" y="28"/>
                  </a:lnTo>
                  <a:lnTo>
                    <a:pt x="144" y="26"/>
                  </a:lnTo>
                  <a:lnTo>
                    <a:pt x="120" y="30"/>
                  </a:lnTo>
                  <a:lnTo>
                    <a:pt x="100" y="30"/>
                  </a:lnTo>
                  <a:lnTo>
                    <a:pt x="92" y="38"/>
                  </a:lnTo>
                  <a:lnTo>
                    <a:pt x="82" y="40"/>
                  </a:lnTo>
                  <a:lnTo>
                    <a:pt x="86" y="50"/>
                  </a:lnTo>
                  <a:lnTo>
                    <a:pt x="86" y="66"/>
                  </a:lnTo>
                  <a:lnTo>
                    <a:pt x="84" y="78"/>
                  </a:lnTo>
                  <a:lnTo>
                    <a:pt x="98" y="90"/>
                  </a:lnTo>
                  <a:lnTo>
                    <a:pt x="110" y="102"/>
                  </a:lnTo>
                  <a:lnTo>
                    <a:pt x="118" y="110"/>
                  </a:lnTo>
                  <a:lnTo>
                    <a:pt x="120" y="114"/>
                  </a:lnTo>
                  <a:lnTo>
                    <a:pt x="120" y="118"/>
                  </a:lnTo>
                  <a:lnTo>
                    <a:pt x="124" y="130"/>
                  </a:lnTo>
                  <a:lnTo>
                    <a:pt x="130" y="142"/>
                  </a:lnTo>
                  <a:lnTo>
                    <a:pt x="128" y="142"/>
                  </a:lnTo>
                  <a:lnTo>
                    <a:pt x="112" y="154"/>
                  </a:lnTo>
                  <a:lnTo>
                    <a:pt x="102" y="166"/>
                  </a:lnTo>
                  <a:lnTo>
                    <a:pt x="104" y="178"/>
                  </a:lnTo>
                  <a:lnTo>
                    <a:pt x="112" y="196"/>
                  </a:lnTo>
                  <a:lnTo>
                    <a:pt x="112" y="198"/>
                  </a:lnTo>
                  <a:lnTo>
                    <a:pt x="112" y="204"/>
                  </a:lnTo>
                  <a:lnTo>
                    <a:pt x="108" y="210"/>
                  </a:lnTo>
                  <a:lnTo>
                    <a:pt x="106" y="214"/>
                  </a:lnTo>
                  <a:lnTo>
                    <a:pt x="102" y="216"/>
                  </a:lnTo>
                  <a:lnTo>
                    <a:pt x="96" y="216"/>
                  </a:lnTo>
                  <a:lnTo>
                    <a:pt x="80" y="214"/>
                  </a:lnTo>
                  <a:lnTo>
                    <a:pt x="60" y="210"/>
                  </a:lnTo>
                  <a:lnTo>
                    <a:pt x="58" y="210"/>
                  </a:lnTo>
                  <a:lnTo>
                    <a:pt x="44" y="202"/>
                  </a:lnTo>
                  <a:lnTo>
                    <a:pt x="20" y="202"/>
                  </a:lnTo>
                  <a:lnTo>
                    <a:pt x="22" y="202"/>
                  </a:lnTo>
                  <a:lnTo>
                    <a:pt x="20" y="242"/>
                  </a:lnTo>
                  <a:lnTo>
                    <a:pt x="18" y="246"/>
                  </a:lnTo>
                  <a:lnTo>
                    <a:pt x="16" y="248"/>
                  </a:lnTo>
                  <a:lnTo>
                    <a:pt x="8" y="250"/>
                  </a:lnTo>
                  <a:lnTo>
                    <a:pt x="6" y="254"/>
                  </a:lnTo>
                  <a:lnTo>
                    <a:pt x="6" y="262"/>
                  </a:lnTo>
                  <a:lnTo>
                    <a:pt x="4" y="262"/>
                  </a:lnTo>
                  <a:lnTo>
                    <a:pt x="4" y="272"/>
                  </a:lnTo>
                  <a:lnTo>
                    <a:pt x="10" y="280"/>
                  </a:lnTo>
                  <a:lnTo>
                    <a:pt x="14" y="284"/>
                  </a:lnTo>
                  <a:lnTo>
                    <a:pt x="18" y="304"/>
                  </a:lnTo>
                  <a:lnTo>
                    <a:pt x="18" y="310"/>
                  </a:lnTo>
                  <a:lnTo>
                    <a:pt x="16" y="322"/>
                  </a:lnTo>
                  <a:lnTo>
                    <a:pt x="10" y="338"/>
                  </a:lnTo>
                  <a:lnTo>
                    <a:pt x="0" y="358"/>
                  </a:lnTo>
                  <a:lnTo>
                    <a:pt x="0" y="362"/>
                  </a:lnTo>
                  <a:lnTo>
                    <a:pt x="0" y="370"/>
                  </a:lnTo>
                  <a:lnTo>
                    <a:pt x="12" y="384"/>
                  </a:lnTo>
                  <a:lnTo>
                    <a:pt x="16" y="394"/>
                  </a:lnTo>
                  <a:lnTo>
                    <a:pt x="26" y="406"/>
                  </a:lnTo>
                  <a:lnTo>
                    <a:pt x="40" y="422"/>
                  </a:lnTo>
                  <a:lnTo>
                    <a:pt x="48" y="430"/>
                  </a:lnTo>
                  <a:lnTo>
                    <a:pt x="52" y="430"/>
                  </a:lnTo>
                  <a:lnTo>
                    <a:pt x="68" y="422"/>
                  </a:lnTo>
                  <a:lnTo>
                    <a:pt x="72" y="418"/>
                  </a:lnTo>
                  <a:lnTo>
                    <a:pt x="76" y="418"/>
                  </a:lnTo>
                  <a:lnTo>
                    <a:pt x="84" y="420"/>
                  </a:lnTo>
                  <a:lnTo>
                    <a:pt x="92" y="424"/>
                  </a:lnTo>
                  <a:lnTo>
                    <a:pt x="92" y="426"/>
                  </a:lnTo>
                  <a:lnTo>
                    <a:pt x="100" y="434"/>
                  </a:lnTo>
                  <a:lnTo>
                    <a:pt x="104" y="444"/>
                  </a:lnTo>
                  <a:lnTo>
                    <a:pt x="108" y="448"/>
                  </a:lnTo>
                  <a:lnTo>
                    <a:pt x="110" y="450"/>
                  </a:lnTo>
                  <a:lnTo>
                    <a:pt x="120" y="458"/>
                  </a:lnTo>
                  <a:lnTo>
                    <a:pt x="126" y="458"/>
                  </a:lnTo>
                  <a:lnTo>
                    <a:pt x="132" y="460"/>
                  </a:lnTo>
                  <a:lnTo>
                    <a:pt x="136" y="464"/>
                  </a:lnTo>
                  <a:lnTo>
                    <a:pt x="144" y="468"/>
                  </a:lnTo>
                  <a:lnTo>
                    <a:pt x="160" y="474"/>
                  </a:lnTo>
                  <a:lnTo>
                    <a:pt x="162" y="474"/>
                  </a:lnTo>
                  <a:lnTo>
                    <a:pt x="186" y="482"/>
                  </a:lnTo>
                  <a:lnTo>
                    <a:pt x="188" y="482"/>
                  </a:lnTo>
                  <a:lnTo>
                    <a:pt x="204" y="490"/>
                  </a:lnTo>
                  <a:lnTo>
                    <a:pt x="232" y="498"/>
                  </a:lnTo>
                  <a:lnTo>
                    <a:pt x="234" y="498"/>
                  </a:lnTo>
                  <a:lnTo>
                    <a:pt x="272" y="500"/>
                  </a:lnTo>
                  <a:lnTo>
                    <a:pt x="288" y="494"/>
                  </a:lnTo>
                  <a:lnTo>
                    <a:pt x="304" y="494"/>
                  </a:lnTo>
                  <a:lnTo>
                    <a:pt x="304" y="496"/>
                  </a:lnTo>
                  <a:lnTo>
                    <a:pt x="316" y="512"/>
                  </a:lnTo>
                  <a:lnTo>
                    <a:pt x="324" y="526"/>
                  </a:lnTo>
                  <a:lnTo>
                    <a:pt x="332" y="532"/>
                  </a:lnTo>
                  <a:lnTo>
                    <a:pt x="340" y="536"/>
                  </a:lnTo>
                  <a:lnTo>
                    <a:pt x="340" y="538"/>
                  </a:lnTo>
                  <a:lnTo>
                    <a:pt x="342" y="538"/>
                  </a:lnTo>
                  <a:lnTo>
                    <a:pt x="348" y="554"/>
                  </a:lnTo>
                  <a:lnTo>
                    <a:pt x="350" y="554"/>
                  </a:lnTo>
                  <a:lnTo>
                    <a:pt x="350" y="556"/>
                  </a:lnTo>
                  <a:lnTo>
                    <a:pt x="354" y="574"/>
                  </a:lnTo>
                  <a:lnTo>
                    <a:pt x="364" y="578"/>
                  </a:lnTo>
                  <a:lnTo>
                    <a:pt x="366" y="578"/>
                  </a:lnTo>
                  <a:lnTo>
                    <a:pt x="376" y="582"/>
                  </a:lnTo>
                  <a:lnTo>
                    <a:pt x="388" y="580"/>
                  </a:lnTo>
                  <a:lnTo>
                    <a:pt x="390" y="568"/>
                  </a:lnTo>
                  <a:lnTo>
                    <a:pt x="392" y="566"/>
                  </a:lnTo>
                  <a:lnTo>
                    <a:pt x="404" y="554"/>
                  </a:lnTo>
                  <a:lnTo>
                    <a:pt x="420" y="558"/>
                  </a:lnTo>
                  <a:lnTo>
                    <a:pt x="428" y="574"/>
                  </a:lnTo>
                  <a:lnTo>
                    <a:pt x="442" y="570"/>
                  </a:lnTo>
                  <a:lnTo>
                    <a:pt x="444" y="554"/>
                  </a:lnTo>
                  <a:lnTo>
                    <a:pt x="444" y="552"/>
                  </a:lnTo>
                  <a:lnTo>
                    <a:pt x="456" y="546"/>
                  </a:lnTo>
                  <a:lnTo>
                    <a:pt x="452" y="524"/>
                  </a:lnTo>
                  <a:lnTo>
                    <a:pt x="452" y="522"/>
                  </a:lnTo>
                  <a:lnTo>
                    <a:pt x="464" y="496"/>
                  </a:lnTo>
                  <a:lnTo>
                    <a:pt x="476" y="492"/>
                  </a:lnTo>
                  <a:lnTo>
                    <a:pt x="472" y="470"/>
                  </a:lnTo>
                  <a:lnTo>
                    <a:pt x="484" y="470"/>
                  </a:lnTo>
                  <a:lnTo>
                    <a:pt x="484" y="458"/>
                  </a:lnTo>
                  <a:lnTo>
                    <a:pt x="476" y="438"/>
                  </a:lnTo>
                  <a:lnTo>
                    <a:pt x="476" y="436"/>
                  </a:lnTo>
                  <a:lnTo>
                    <a:pt x="478" y="420"/>
                  </a:lnTo>
                  <a:lnTo>
                    <a:pt x="478" y="418"/>
                  </a:lnTo>
                  <a:lnTo>
                    <a:pt x="480" y="418"/>
                  </a:lnTo>
                  <a:lnTo>
                    <a:pt x="488" y="406"/>
                  </a:lnTo>
                  <a:lnTo>
                    <a:pt x="490" y="406"/>
                  </a:lnTo>
                  <a:lnTo>
                    <a:pt x="492" y="406"/>
                  </a:lnTo>
                  <a:lnTo>
                    <a:pt x="514" y="410"/>
                  </a:lnTo>
                  <a:lnTo>
                    <a:pt x="532" y="414"/>
                  </a:lnTo>
                  <a:lnTo>
                    <a:pt x="548" y="410"/>
                  </a:lnTo>
                  <a:lnTo>
                    <a:pt x="556" y="426"/>
                  </a:lnTo>
                  <a:lnTo>
                    <a:pt x="556" y="428"/>
                  </a:lnTo>
                  <a:lnTo>
                    <a:pt x="556" y="440"/>
                  </a:lnTo>
                  <a:lnTo>
                    <a:pt x="560" y="452"/>
                  </a:lnTo>
                  <a:lnTo>
                    <a:pt x="562" y="458"/>
                  </a:lnTo>
                  <a:lnTo>
                    <a:pt x="568" y="462"/>
                  </a:lnTo>
                  <a:lnTo>
                    <a:pt x="578" y="464"/>
                  </a:lnTo>
                  <a:lnTo>
                    <a:pt x="580" y="468"/>
                  </a:lnTo>
                  <a:lnTo>
                    <a:pt x="580" y="470"/>
                  </a:lnTo>
                  <a:lnTo>
                    <a:pt x="584" y="478"/>
                  </a:lnTo>
                  <a:lnTo>
                    <a:pt x="590" y="486"/>
                  </a:lnTo>
                  <a:lnTo>
                    <a:pt x="598" y="498"/>
                  </a:lnTo>
                  <a:lnTo>
                    <a:pt x="602" y="506"/>
                  </a:lnTo>
                  <a:lnTo>
                    <a:pt x="610" y="506"/>
                  </a:lnTo>
                  <a:lnTo>
                    <a:pt x="624" y="494"/>
                  </a:lnTo>
                  <a:lnTo>
                    <a:pt x="632" y="512"/>
                  </a:lnTo>
                  <a:lnTo>
                    <a:pt x="650" y="518"/>
                  </a:lnTo>
                  <a:lnTo>
                    <a:pt x="652" y="518"/>
                  </a:lnTo>
                  <a:lnTo>
                    <a:pt x="660" y="534"/>
                  </a:lnTo>
                  <a:lnTo>
                    <a:pt x="664" y="538"/>
                  </a:lnTo>
                  <a:lnTo>
                    <a:pt x="664" y="522"/>
                  </a:lnTo>
                  <a:lnTo>
                    <a:pt x="664" y="518"/>
                  </a:lnTo>
                  <a:lnTo>
                    <a:pt x="700" y="518"/>
                  </a:lnTo>
                  <a:lnTo>
                    <a:pt x="700" y="514"/>
                  </a:lnTo>
                  <a:lnTo>
                    <a:pt x="702" y="512"/>
                  </a:lnTo>
                  <a:lnTo>
                    <a:pt x="700" y="508"/>
                  </a:lnTo>
                  <a:lnTo>
                    <a:pt x="698" y="500"/>
                  </a:lnTo>
                  <a:lnTo>
                    <a:pt x="696" y="494"/>
                  </a:lnTo>
                  <a:lnTo>
                    <a:pt x="696" y="486"/>
                  </a:lnTo>
                  <a:lnTo>
                    <a:pt x="698" y="480"/>
                  </a:lnTo>
                  <a:lnTo>
                    <a:pt x="702" y="478"/>
                  </a:lnTo>
                  <a:lnTo>
                    <a:pt x="706" y="478"/>
                  </a:lnTo>
                  <a:lnTo>
                    <a:pt x="720" y="482"/>
                  </a:lnTo>
                  <a:lnTo>
                    <a:pt x="722" y="472"/>
                  </a:lnTo>
                  <a:lnTo>
                    <a:pt x="696" y="460"/>
                  </a:lnTo>
                  <a:lnTo>
                    <a:pt x="694" y="460"/>
                  </a:lnTo>
                  <a:lnTo>
                    <a:pt x="692" y="458"/>
                  </a:lnTo>
                  <a:lnTo>
                    <a:pt x="688" y="426"/>
                  </a:lnTo>
                  <a:lnTo>
                    <a:pt x="690" y="406"/>
                  </a:lnTo>
                  <a:lnTo>
                    <a:pt x="690" y="402"/>
                  </a:lnTo>
                  <a:lnTo>
                    <a:pt x="734" y="406"/>
                  </a:lnTo>
                  <a:lnTo>
                    <a:pt x="744" y="396"/>
                  </a:lnTo>
                  <a:lnTo>
                    <a:pt x="746" y="392"/>
                  </a:lnTo>
                  <a:lnTo>
                    <a:pt x="744" y="388"/>
                  </a:lnTo>
                  <a:lnTo>
                    <a:pt x="732" y="382"/>
                  </a:lnTo>
                  <a:lnTo>
                    <a:pt x="730" y="378"/>
                  </a:lnTo>
                  <a:lnTo>
                    <a:pt x="728" y="374"/>
                  </a:lnTo>
                  <a:lnTo>
                    <a:pt x="730" y="372"/>
                  </a:lnTo>
                  <a:lnTo>
                    <a:pt x="732" y="368"/>
                  </a:lnTo>
                  <a:lnTo>
                    <a:pt x="752" y="350"/>
                  </a:lnTo>
                  <a:lnTo>
                    <a:pt x="772" y="348"/>
                  </a:lnTo>
                  <a:lnTo>
                    <a:pt x="782" y="330"/>
                  </a:lnTo>
                  <a:lnTo>
                    <a:pt x="782" y="314"/>
                  </a:lnTo>
                  <a:lnTo>
                    <a:pt x="796" y="310"/>
                  </a:lnTo>
                  <a:lnTo>
                    <a:pt x="804" y="290"/>
                  </a:lnTo>
                  <a:lnTo>
                    <a:pt x="812" y="276"/>
                  </a:lnTo>
                  <a:lnTo>
                    <a:pt x="800" y="256"/>
                  </a:lnTo>
                  <a:lnTo>
                    <a:pt x="800" y="254"/>
                  </a:lnTo>
                  <a:lnTo>
                    <a:pt x="792" y="228"/>
                  </a:lnTo>
                  <a:lnTo>
                    <a:pt x="792" y="226"/>
                  </a:lnTo>
                  <a:lnTo>
                    <a:pt x="788" y="198"/>
                  </a:lnTo>
                  <a:lnTo>
                    <a:pt x="778" y="182"/>
                  </a:lnTo>
                  <a:lnTo>
                    <a:pt x="764" y="168"/>
                  </a:lnTo>
                  <a:lnTo>
                    <a:pt x="764" y="166"/>
                  </a:lnTo>
                  <a:lnTo>
                    <a:pt x="762" y="150"/>
                  </a:lnTo>
                  <a:lnTo>
                    <a:pt x="736" y="158"/>
                  </a:lnTo>
                  <a:lnTo>
                    <a:pt x="724" y="144"/>
                  </a:lnTo>
                  <a:lnTo>
                    <a:pt x="688" y="118"/>
                  </a:lnTo>
                  <a:lnTo>
                    <a:pt x="686" y="118"/>
                  </a:lnTo>
                  <a:lnTo>
                    <a:pt x="672" y="100"/>
                  </a:lnTo>
                  <a:lnTo>
                    <a:pt x="664" y="94"/>
                  </a:lnTo>
                  <a:lnTo>
                    <a:pt x="658" y="102"/>
                  </a:lnTo>
                  <a:lnTo>
                    <a:pt x="658" y="104"/>
                  </a:lnTo>
                  <a:lnTo>
                    <a:pt x="658" y="106"/>
                  </a:lnTo>
                  <a:lnTo>
                    <a:pt x="656" y="106"/>
                  </a:lnTo>
                  <a:lnTo>
                    <a:pt x="644" y="106"/>
                  </a:lnTo>
                  <a:lnTo>
                    <a:pt x="642" y="106"/>
                  </a:lnTo>
                  <a:lnTo>
                    <a:pt x="616" y="78"/>
                  </a:lnTo>
                  <a:lnTo>
                    <a:pt x="606" y="72"/>
                  </a:lnTo>
                  <a:lnTo>
                    <a:pt x="596" y="62"/>
                  </a:lnTo>
                  <a:lnTo>
                    <a:pt x="584" y="54"/>
                  </a:lnTo>
                  <a:lnTo>
                    <a:pt x="584" y="52"/>
                  </a:lnTo>
                  <a:lnTo>
                    <a:pt x="570" y="44"/>
                  </a:lnTo>
                  <a:lnTo>
                    <a:pt x="562" y="50"/>
                  </a:lnTo>
                  <a:lnTo>
                    <a:pt x="560" y="52"/>
                  </a:lnTo>
                  <a:lnTo>
                    <a:pt x="552" y="50"/>
                  </a:lnTo>
                  <a:lnTo>
                    <a:pt x="544" y="54"/>
                  </a:lnTo>
                  <a:lnTo>
                    <a:pt x="542" y="56"/>
                  </a:lnTo>
                  <a:lnTo>
                    <a:pt x="530" y="58"/>
                  </a:lnTo>
                  <a:lnTo>
                    <a:pt x="484" y="3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9" name="Freeform 17"/>
            <p:cNvSpPr/>
            <p:nvPr/>
          </p:nvSpPr>
          <p:spPr bwMode="auto">
            <a:xfrm>
              <a:off x="2348813" y="2692542"/>
              <a:ext cx="1256758" cy="1102796"/>
            </a:xfrm>
            <a:custGeom>
              <a:avLst/>
              <a:gdLst>
                <a:gd name="T0" fmla="*/ 20 w 702"/>
                <a:gd name="T1" fmla="*/ 28 h 616"/>
                <a:gd name="T2" fmla="*/ 22 w 702"/>
                <a:gd name="T3" fmla="*/ 90 h 616"/>
                <a:gd name="T4" fmla="*/ 38 w 702"/>
                <a:gd name="T5" fmla="*/ 136 h 616"/>
                <a:gd name="T6" fmla="*/ 70 w 702"/>
                <a:gd name="T7" fmla="*/ 194 h 616"/>
                <a:gd name="T8" fmla="*/ 74 w 702"/>
                <a:gd name="T9" fmla="*/ 244 h 616"/>
                <a:gd name="T10" fmla="*/ 92 w 702"/>
                <a:gd name="T11" fmla="*/ 302 h 616"/>
                <a:gd name="T12" fmla="*/ 98 w 702"/>
                <a:gd name="T13" fmla="*/ 346 h 616"/>
                <a:gd name="T14" fmla="*/ 90 w 702"/>
                <a:gd name="T15" fmla="*/ 386 h 616"/>
                <a:gd name="T16" fmla="*/ 90 w 702"/>
                <a:gd name="T17" fmla="*/ 434 h 616"/>
                <a:gd name="T18" fmla="*/ 106 w 702"/>
                <a:gd name="T19" fmla="*/ 462 h 616"/>
                <a:gd name="T20" fmla="*/ 118 w 702"/>
                <a:gd name="T21" fmla="*/ 450 h 616"/>
                <a:gd name="T22" fmla="*/ 124 w 702"/>
                <a:gd name="T23" fmla="*/ 426 h 616"/>
                <a:gd name="T24" fmla="*/ 146 w 702"/>
                <a:gd name="T25" fmla="*/ 420 h 616"/>
                <a:gd name="T26" fmla="*/ 170 w 702"/>
                <a:gd name="T27" fmla="*/ 474 h 616"/>
                <a:gd name="T28" fmla="*/ 200 w 702"/>
                <a:gd name="T29" fmla="*/ 470 h 616"/>
                <a:gd name="T30" fmla="*/ 238 w 702"/>
                <a:gd name="T31" fmla="*/ 556 h 616"/>
                <a:gd name="T32" fmla="*/ 254 w 702"/>
                <a:gd name="T33" fmla="*/ 588 h 616"/>
                <a:gd name="T34" fmla="*/ 262 w 702"/>
                <a:gd name="T35" fmla="*/ 598 h 616"/>
                <a:gd name="T36" fmla="*/ 278 w 702"/>
                <a:gd name="T37" fmla="*/ 602 h 616"/>
                <a:gd name="T38" fmla="*/ 328 w 702"/>
                <a:gd name="T39" fmla="*/ 588 h 616"/>
                <a:gd name="T40" fmla="*/ 328 w 702"/>
                <a:gd name="T41" fmla="*/ 536 h 616"/>
                <a:gd name="T42" fmla="*/ 348 w 702"/>
                <a:gd name="T43" fmla="*/ 510 h 616"/>
                <a:gd name="T44" fmla="*/ 390 w 702"/>
                <a:gd name="T45" fmla="*/ 450 h 616"/>
                <a:gd name="T46" fmla="*/ 428 w 702"/>
                <a:gd name="T47" fmla="*/ 420 h 616"/>
                <a:gd name="T48" fmla="*/ 448 w 702"/>
                <a:gd name="T49" fmla="*/ 480 h 616"/>
                <a:gd name="T50" fmla="*/ 478 w 702"/>
                <a:gd name="T51" fmla="*/ 466 h 616"/>
                <a:gd name="T52" fmla="*/ 498 w 702"/>
                <a:gd name="T53" fmla="*/ 494 h 616"/>
                <a:gd name="T54" fmla="*/ 554 w 702"/>
                <a:gd name="T55" fmla="*/ 482 h 616"/>
                <a:gd name="T56" fmla="*/ 504 w 702"/>
                <a:gd name="T57" fmla="*/ 434 h 616"/>
                <a:gd name="T58" fmla="*/ 534 w 702"/>
                <a:gd name="T59" fmla="*/ 416 h 616"/>
                <a:gd name="T60" fmla="*/ 532 w 702"/>
                <a:gd name="T61" fmla="*/ 396 h 616"/>
                <a:gd name="T62" fmla="*/ 522 w 702"/>
                <a:gd name="T63" fmla="*/ 314 h 616"/>
                <a:gd name="T64" fmla="*/ 608 w 702"/>
                <a:gd name="T65" fmla="*/ 286 h 616"/>
                <a:gd name="T66" fmla="*/ 664 w 702"/>
                <a:gd name="T67" fmla="*/ 224 h 616"/>
                <a:gd name="T68" fmla="*/ 686 w 702"/>
                <a:gd name="T69" fmla="*/ 174 h 616"/>
                <a:gd name="T70" fmla="*/ 684 w 702"/>
                <a:gd name="T71" fmla="*/ 156 h 616"/>
                <a:gd name="T72" fmla="*/ 630 w 702"/>
                <a:gd name="T73" fmla="*/ 138 h 616"/>
                <a:gd name="T74" fmla="*/ 612 w 702"/>
                <a:gd name="T75" fmla="*/ 146 h 616"/>
                <a:gd name="T76" fmla="*/ 598 w 702"/>
                <a:gd name="T77" fmla="*/ 126 h 616"/>
                <a:gd name="T78" fmla="*/ 576 w 702"/>
                <a:gd name="T79" fmla="*/ 124 h 616"/>
                <a:gd name="T80" fmla="*/ 524 w 702"/>
                <a:gd name="T81" fmla="*/ 114 h 616"/>
                <a:gd name="T82" fmla="*/ 488 w 702"/>
                <a:gd name="T83" fmla="*/ 132 h 616"/>
                <a:gd name="T84" fmla="*/ 438 w 702"/>
                <a:gd name="T85" fmla="*/ 110 h 616"/>
                <a:gd name="T86" fmla="*/ 416 w 702"/>
                <a:gd name="T87" fmla="*/ 58 h 616"/>
                <a:gd name="T88" fmla="*/ 350 w 702"/>
                <a:gd name="T89" fmla="*/ 18 h 616"/>
                <a:gd name="T90" fmla="*/ 310 w 702"/>
                <a:gd name="T91" fmla="*/ 30 h 616"/>
                <a:gd name="T92" fmla="*/ 318 w 702"/>
                <a:gd name="T93" fmla="*/ 62 h 616"/>
                <a:gd name="T94" fmla="*/ 280 w 702"/>
                <a:gd name="T95" fmla="*/ 66 h 616"/>
                <a:gd name="T96" fmla="*/ 262 w 702"/>
                <a:gd name="T97" fmla="*/ 86 h 616"/>
                <a:gd name="T98" fmla="*/ 246 w 702"/>
                <a:gd name="T99" fmla="*/ 104 h 616"/>
                <a:gd name="T100" fmla="*/ 208 w 702"/>
                <a:gd name="T101" fmla="*/ 118 h 616"/>
                <a:gd name="T102" fmla="*/ 160 w 702"/>
                <a:gd name="T103" fmla="*/ 110 h 616"/>
                <a:gd name="T104" fmla="*/ 132 w 702"/>
                <a:gd name="T105" fmla="*/ 108 h 616"/>
                <a:gd name="T106" fmla="*/ 106 w 702"/>
                <a:gd name="T107" fmla="*/ 66 h 616"/>
                <a:gd name="T108" fmla="*/ 86 w 702"/>
                <a:gd name="T109" fmla="*/ 46 h 616"/>
                <a:gd name="T110" fmla="*/ 66 w 702"/>
                <a:gd name="T111" fmla="*/ 14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02" h="616">
                  <a:moveTo>
                    <a:pt x="66" y="14"/>
                  </a:moveTo>
                  <a:lnTo>
                    <a:pt x="46" y="10"/>
                  </a:lnTo>
                  <a:lnTo>
                    <a:pt x="28" y="6"/>
                  </a:lnTo>
                  <a:lnTo>
                    <a:pt x="22" y="14"/>
                  </a:lnTo>
                  <a:lnTo>
                    <a:pt x="20" y="28"/>
                  </a:lnTo>
                  <a:lnTo>
                    <a:pt x="26" y="50"/>
                  </a:lnTo>
                  <a:lnTo>
                    <a:pt x="26" y="66"/>
                  </a:lnTo>
                  <a:lnTo>
                    <a:pt x="26" y="70"/>
                  </a:lnTo>
                  <a:lnTo>
                    <a:pt x="18" y="70"/>
                  </a:lnTo>
                  <a:lnTo>
                    <a:pt x="22" y="90"/>
                  </a:lnTo>
                  <a:lnTo>
                    <a:pt x="6" y="94"/>
                  </a:lnTo>
                  <a:lnTo>
                    <a:pt x="0" y="106"/>
                  </a:lnTo>
                  <a:lnTo>
                    <a:pt x="8" y="114"/>
                  </a:lnTo>
                  <a:lnTo>
                    <a:pt x="10" y="114"/>
                  </a:lnTo>
                  <a:lnTo>
                    <a:pt x="38" y="136"/>
                  </a:lnTo>
                  <a:lnTo>
                    <a:pt x="38" y="138"/>
                  </a:lnTo>
                  <a:lnTo>
                    <a:pt x="42" y="158"/>
                  </a:lnTo>
                  <a:lnTo>
                    <a:pt x="56" y="178"/>
                  </a:lnTo>
                  <a:lnTo>
                    <a:pt x="62" y="184"/>
                  </a:lnTo>
                  <a:lnTo>
                    <a:pt x="70" y="194"/>
                  </a:lnTo>
                  <a:lnTo>
                    <a:pt x="72" y="194"/>
                  </a:lnTo>
                  <a:lnTo>
                    <a:pt x="70" y="196"/>
                  </a:lnTo>
                  <a:lnTo>
                    <a:pt x="70" y="214"/>
                  </a:lnTo>
                  <a:lnTo>
                    <a:pt x="74" y="226"/>
                  </a:lnTo>
                  <a:lnTo>
                    <a:pt x="74" y="244"/>
                  </a:lnTo>
                  <a:lnTo>
                    <a:pt x="82" y="258"/>
                  </a:lnTo>
                  <a:lnTo>
                    <a:pt x="84" y="266"/>
                  </a:lnTo>
                  <a:lnTo>
                    <a:pt x="86" y="274"/>
                  </a:lnTo>
                  <a:lnTo>
                    <a:pt x="90" y="286"/>
                  </a:lnTo>
                  <a:lnTo>
                    <a:pt x="92" y="302"/>
                  </a:lnTo>
                  <a:lnTo>
                    <a:pt x="90" y="314"/>
                  </a:lnTo>
                  <a:lnTo>
                    <a:pt x="88" y="320"/>
                  </a:lnTo>
                  <a:lnTo>
                    <a:pt x="90" y="326"/>
                  </a:lnTo>
                  <a:lnTo>
                    <a:pt x="94" y="336"/>
                  </a:lnTo>
                  <a:lnTo>
                    <a:pt x="98" y="346"/>
                  </a:lnTo>
                  <a:lnTo>
                    <a:pt x="100" y="346"/>
                  </a:lnTo>
                  <a:lnTo>
                    <a:pt x="100" y="348"/>
                  </a:lnTo>
                  <a:lnTo>
                    <a:pt x="100" y="350"/>
                  </a:lnTo>
                  <a:lnTo>
                    <a:pt x="86" y="378"/>
                  </a:lnTo>
                  <a:lnTo>
                    <a:pt x="90" y="386"/>
                  </a:lnTo>
                  <a:lnTo>
                    <a:pt x="90" y="392"/>
                  </a:lnTo>
                  <a:lnTo>
                    <a:pt x="86" y="418"/>
                  </a:lnTo>
                  <a:lnTo>
                    <a:pt x="86" y="428"/>
                  </a:lnTo>
                  <a:lnTo>
                    <a:pt x="88" y="432"/>
                  </a:lnTo>
                  <a:lnTo>
                    <a:pt x="90" y="434"/>
                  </a:lnTo>
                  <a:lnTo>
                    <a:pt x="94" y="436"/>
                  </a:lnTo>
                  <a:lnTo>
                    <a:pt x="102" y="442"/>
                  </a:lnTo>
                  <a:lnTo>
                    <a:pt x="104" y="448"/>
                  </a:lnTo>
                  <a:lnTo>
                    <a:pt x="102" y="462"/>
                  </a:lnTo>
                  <a:lnTo>
                    <a:pt x="106" y="462"/>
                  </a:lnTo>
                  <a:lnTo>
                    <a:pt x="108" y="464"/>
                  </a:lnTo>
                  <a:lnTo>
                    <a:pt x="110" y="462"/>
                  </a:lnTo>
                  <a:lnTo>
                    <a:pt x="114" y="458"/>
                  </a:lnTo>
                  <a:lnTo>
                    <a:pt x="116" y="452"/>
                  </a:lnTo>
                  <a:lnTo>
                    <a:pt x="118" y="450"/>
                  </a:lnTo>
                  <a:lnTo>
                    <a:pt x="118" y="448"/>
                  </a:lnTo>
                  <a:lnTo>
                    <a:pt x="122" y="444"/>
                  </a:lnTo>
                  <a:lnTo>
                    <a:pt x="126" y="440"/>
                  </a:lnTo>
                  <a:lnTo>
                    <a:pt x="126" y="434"/>
                  </a:lnTo>
                  <a:lnTo>
                    <a:pt x="124" y="426"/>
                  </a:lnTo>
                  <a:lnTo>
                    <a:pt x="122" y="422"/>
                  </a:lnTo>
                  <a:lnTo>
                    <a:pt x="126" y="420"/>
                  </a:lnTo>
                  <a:lnTo>
                    <a:pt x="136" y="418"/>
                  </a:lnTo>
                  <a:lnTo>
                    <a:pt x="142" y="418"/>
                  </a:lnTo>
                  <a:lnTo>
                    <a:pt x="146" y="420"/>
                  </a:lnTo>
                  <a:lnTo>
                    <a:pt x="150" y="424"/>
                  </a:lnTo>
                  <a:lnTo>
                    <a:pt x="156" y="440"/>
                  </a:lnTo>
                  <a:lnTo>
                    <a:pt x="156" y="442"/>
                  </a:lnTo>
                  <a:lnTo>
                    <a:pt x="158" y="468"/>
                  </a:lnTo>
                  <a:lnTo>
                    <a:pt x="170" y="474"/>
                  </a:lnTo>
                  <a:lnTo>
                    <a:pt x="178" y="478"/>
                  </a:lnTo>
                  <a:lnTo>
                    <a:pt x="184" y="472"/>
                  </a:lnTo>
                  <a:lnTo>
                    <a:pt x="190" y="466"/>
                  </a:lnTo>
                  <a:lnTo>
                    <a:pt x="194" y="466"/>
                  </a:lnTo>
                  <a:lnTo>
                    <a:pt x="200" y="470"/>
                  </a:lnTo>
                  <a:lnTo>
                    <a:pt x="204" y="478"/>
                  </a:lnTo>
                  <a:lnTo>
                    <a:pt x="206" y="498"/>
                  </a:lnTo>
                  <a:lnTo>
                    <a:pt x="208" y="502"/>
                  </a:lnTo>
                  <a:lnTo>
                    <a:pt x="230" y="548"/>
                  </a:lnTo>
                  <a:lnTo>
                    <a:pt x="238" y="556"/>
                  </a:lnTo>
                  <a:lnTo>
                    <a:pt x="238" y="558"/>
                  </a:lnTo>
                  <a:lnTo>
                    <a:pt x="242" y="578"/>
                  </a:lnTo>
                  <a:lnTo>
                    <a:pt x="244" y="596"/>
                  </a:lnTo>
                  <a:lnTo>
                    <a:pt x="246" y="598"/>
                  </a:lnTo>
                  <a:lnTo>
                    <a:pt x="254" y="588"/>
                  </a:lnTo>
                  <a:lnTo>
                    <a:pt x="256" y="586"/>
                  </a:lnTo>
                  <a:lnTo>
                    <a:pt x="258" y="586"/>
                  </a:lnTo>
                  <a:lnTo>
                    <a:pt x="262" y="588"/>
                  </a:lnTo>
                  <a:lnTo>
                    <a:pt x="262" y="592"/>
                  </a:lnTo>
                  <a:lnTo>
                    <a:pt x="262" y="598"/>
                  </a:lnTo>
                  <a:lnTo>
                    <a:pt x="262" y="612"/>
                  </a:lnTo>
                  <a:lnTo>
                    <a:pt x="262" y="616"/>
                  </a:lnTo>
                  <a:lnTo>
                    <a:pt x="268" y="616"/>
                  </a:lnTo>
                  <a:lnTo>
                    <a:pt x="270" y="614"/>
                  </a:lnTo>
                  <a:lnTo>
                    <a:pt x="278" y="602"/>
                  </a:lnTo>
                  <a:lnTo>
                    <a:pt x="288" y="594"/>
                  </a:lnTo>
                  <a:lnTo>
                    <a:pt x="296" y="588"/>
                  </a:lnTo>
                  <a:lnTo>
                    <a:pt x="306" y="586"/>
                  </a:lnTo>
                  <a:lnTo>
                    <a:pt x="322" y="590"/>
                  </a:lnTo>
                  <a:lnTo>
                    <a:pt x="328" y="588"/>
                  </a:lnTo>
                  <a:lnTo>
                    <a:pt x="336" y="576"/>
                  </a:lnTo>
                  <a:lnTo>
                    <a:pt x="334" y="558"/>
                  </a:lnTo>
                  <a:lnTo>
                    <a:pt x="330" y="546"/>
                  </a:lnTo>
                  <a:lnTo>
                    <a:pt x="328" y="540"/>
                  </a:lnTo>
                  <a:lnTo>
                    <a:pt x="328" y="536"/>
                  </a:lnTo>
                  <a:lnTo>
                    <a:pt x="330" y="522"/>
                  </a:lnTo>
                  <a:lnTo>
                    <a:pt x="330" y="520"/>
                  </a:lnTo>
                  <a:lnTo>
                    <a:pt x="332" y="518"/>
                  </a:lnTo>
                  <a:lnTo>
                    <a:pt x="346" y="510"/>
                  </a:lnTo>
                  <a:lnTo>
                    <a:pt x="348" y="510"/>
                  </a:lnTo>
                  <a:lnTo>
                    <a:pt x="358" y="502"/>
                  </a:lnTo>
                  <a:lnTo>
                    <a:pt x="372" y="484"/>
                  </a:lnTo>
                  <a:lnTo>
                    <a:pt x="374" y="470"/>
                  </a:lnTo>
                  <a:lnTo>
                    <a:pt x="358" y="436"/>
                  </a:lnTo>
                  <a:lnTo>
                    <a:pt x="390" y="450"/>
                  </a:lnTo>
                  <a:lnTo>
                    <a:pt x="390" y="438"/>
                  </a:lnTo>
                  <a:lnTo>
                    <a:pt x="390" y="436"/>
                  </a:lnTo>
                  <a:lnTo>
                    <a:pt x="402" y="426"/>
                  </a:lnTo>
                  <a:lnTo>
                    <a:pt x="426" y="420"/>
                  </a:lnTo>
                  <a:lnTo>
                    <a:pt x="428" y="420"/>
                  </a:lnTo>
                  <a:lnTo>
                    <a:pt x="442" y="450"/>
                  </a:lnTo>
                  <a:lnTo>
                    <a:pt x="440" y="462"/>
                  </a:lnTo>
                  <a:lnTo>
                    <a:pt x="442" y="472"/>
                  </a:lnTo>
                  <a:lnTo>
                    <a:pt x="444" y="478"/>
                  </a:lnTo>
                  <a:lnTo>
                    <a:pt x="448" y="480"/>
                  </a:lnTo>
                  <a:lnTo>
                    <a:pt x="454" y="478"/>
                  </a:lnTo>
                  <a:lnTo>
                    <a:pt x="458" y="474"/>
                  </a:lnTo>
                  <a:lnTo>
                    <a:pt x="458" y="472"/>
                  </a:lnTo>
                  <a:lnTo>
                    <a:pt x="460" y="472"/>
                  </a:lnTo>
                  <a:lnTo>
                    <a:pt x="478" y="466"/>
                  </a:lnTo>
                  <a:lnTo>
                    <a:pt x="480" y="466"/>
                  </a:lnTo>
                  <a:lnTo>
                    <a:pt x="492" y="468"/>
                  </a:lnTo>
                  <a:lnTo>
                    <a:pt x="496" y="470"/>
                  </a:lnTo>
                  <a:lnTo>
                    <a:pt x="498" y="472"/>
                  </a:lnTo>
                  <a:lnTo>
                    <a:pt x="498" y="494"/>
                  </a:lnTo>
                  <a:lnTo>
                    <a:pt x="502" y="496"/>
                  </a:lnTo>
                  <a:lnTo>
                    <a:pt x="510" y="498"/>
                  </a:lnTo>
                  <a:lnTo>
                    <a:pt x="522" y="498"/>
                  </a:lnTo>
                  <a:lnTo>
                    <a:pt x="542" y="492"/>
                  </a:lnTo>
                  <a:lnTo>
                    <a:pt x="554" y="482"/>
                  </a:lnTo>
                  <a:lnTo>
                    <a:pt x="556" y="472"/>
                  </a:lnTo>
                  <a:lnTo>
                    <a:pt x="550" y="466"/>
                  </a:lnTo>
                  <a:lnTo>
                    <a:pt x="530" y="458"/>
                  </a:lnTo>
                  <a:lnTo>
                    <a:pt x="528" y="458"/>
                  </a:lnTo>
                  <a:lnTo>
                    <a:pt x="504" y="434"/>
                  </a:lnTo>
                  <a:lnTo>
                    <a:pt x="506" y="432"/>
                  </a:lnTo>
                  <a:lnTo>
                    <a:pt x="518" y="422"/>
                  </a:lnTo>
                  <a:lnTo>
                    <a:pt x="518" y="420"/>
                  </a:lnTo>
                  <a:lnTo>
                    <a:pt x="530" y="416"/>
                  </a:lnTo>
                  <a:lnTo>
                    <a:pt x="534" y="416"/>
                  </a:lnTo>
                  <a:lnTo>
                    <a:pt x="550" y="418"/>
                  </a:lnTo>
                  <a:lnTo>
                    <a:pt x="550" y="420"/>
                  </a:lnTo>
                  <a:lnTo>
                    <a:pt x="550" y="414"/>
                  </a:lnTo>
                  <a:lnTo>
                    <a:pt x="544" y="402"/>
                  </a:lnTo>
                  <a:lnTo>
                    <a:pt x="532" y="396"/>
                  </a:lnTo>
                  <a:lnTo>
                    <a:pt x="518" y="374"/>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6" y="224"/>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0" y="136"/>
                  </a:lnTo>
                  <a:lnTo>
                    <a:pt x="630" y="138"/>
                  </a:lnTo>
                  <a:lnTo>
                    <a:pt x="628" y="138"/>
                  </a:lnTo>
                  <a:lnTo>
                    <a:pt x="624" y="142"/>
                  </a:lnTo>
                  <a:lnTo>
                    <a:pt x="618" y="142"/>
                  </a:lnTo>
                  <a:lnTo>
                    <a:pt x="614" y="144"/>
                  </a:lnTo>
                  <a:lnTo>
                    <a:pt x="612" y="146"/>
                  </a:lnTo>
                  <a:lnTo>
                    <a:pt x="608" y="146"/>
                  </a:lnTo>
                  <a:lnTo>
                    <a:pt x="606" y="144"/>
                  </a:lnTo>
                  <a:lnTo>
                    <a:pt x="604" y="138"/>
                  </a:lnTo>
                  <a:lnTo>
                    <a:pt x="602" y="132"/>
                  </a:lnTo>
                  <a:lnTo>
                    <a:pt x="598" y="126"/>
                  </a:lnTo>
                  <a:lnTo>
                    <a:pt x="596" y="126"/>
                  </a:lnTo>
                  <a:lnTo>
                    <a:pt x="592" y="114"/>
                  </a:lnTo>
                  <a:lnTo>
                    <a:pt x="588" y="114"/>
                  </a:lnTo>
                  <a:lnTo>
                    <a:pt x="576" y="122"/>
                  </a:lnTo>
                  <a:lnTo>
                    <a:pt x="576" y="124"/>
                  </a:lnTo>
                  <a:lnTo>
                    <a:pt x="574" y="124"/>
                  </a:lnTo>
                  <a:lnTo>
                    <a:pt x="546" y="130"/>
                  </a:lnTo>
                  <a:lnTo>
                    <a:pt x="544" y="128"/>
                  </a:lnTo>
                  <a:lnTo>
                    <a:pt x="526" y="116"/>
                  </a:lnTo>
                  <a:lnTo>
                    <a:pt x="524" y="114"/>
                  </a:lnTo>
                  <a:lnTo>
                    <a:pt x="518" y="104"/>
                  </a:lnTo>
                  <a:lnTo>
                    <a:pt x="506" y="118"/>
                  </a:lnTo>
                  <a:lnTo>
                    <a:pt x="498" y="126"/>
                  </a:lnTo>
                  <a:lnTo>
                    <a:pt x="492" y="130"/>
                  </a:lnTo>
                  <a:lnTo>
                    <a:pt x="488" y="132"/>
                  </a:lnTo>
                  <a:lnTo>
                    <a:pt x="484" y="130"/>
                  </a:lnTo>
                  <a:lnTo>
                    <a:pt x="466" y="120"/>
                  </a:lnTo>
                  <a:lnTo>
                    <a:pt x="452" y="118"/>
                  </a:lnTo>
                  <a:lnTo>
                    <a:pt x="450" y="120"/>
                  </a:lnTo>
                  <a:lnTo>
                    <a:pt x="438" y="110"/>
                  </a:lnTo>
                  <a:lnTo>
                    <a:pt x="436" y="110"/>
                  </a:lnTo>
                  <a:lnTo>
                    <a:pt x="442" y="88"/>
                  </a:lnTo>
                  <a:lnTo>
                    <a:pt x="442" y="80"/>
                  </a:lnTo>
                  <a:lnTo>
                    <a:pt x="434" y="78"/>
                  </a:lnTo>
                  <a:lnTo>
                    <a:pt x="416" y="58"/>
                  </a:lnTo>
                  <a:lnTo>
                    <a:pt x="418" y="46"/>
                  </a:lnTo>
                  <a:lnTo>
                    <a:pt x="376" y="4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6"/>
                  </a:lnTo>
                  <a:lnTo>
                    <a:pt x="314" y="68"/>
                  </a:lnTo>
                  <a:lnTo>
                    <a:pt x="306" y="70"/>
                  </a:lnTo>
                  <a:lnTo>
                    <a:pt x="290" y="70"/>
                  </a:lnTo>
                  <a:lnTo>
                    <a:pt x="280" y="66"/>
                  </a:lnTo>
                  <a:lnTo>
                    <a:pt x="268" y="70"/>
                  </a:lnTo>
                  <a:lnTo>
                    <a:pt x="266" y="70"/>
                  </a:lnTo>
                  <a:lnTo>
                    <a:pt x="264" y="70"/>
                  </a:lnTo>
                  <a:lnTo>
                    <a:pt x="262" y="82"/>
                  </a:lnTo>
                  <a:lnTo>
                    <a:pt x="262" y="86"/>
                  </a:lnTo>
                  <a:lnTo>
                    <a:pt x="258" y="86"/>
                  </a:lnTo>
                  <a:lnTo>
                    <a:pt x="238" y="78"/>
                  </a:lnTo>
                  <a:lnTo>
                    <a:pt x="240" y="88"/>
                  </a:lnTo>
                  <a:lnTo>
                    <a:pt x="242" y="96"/>
                  </a:lnTo>
                  <a:lnTo>
                    <a:pt x="246" y="104"/>
                  </a:lnTo>
                  <a:lnTo>
                    <a:pt x="244" y="110"/>
                  </a:lnTo>
                  <a:lnTo>
                    <a:pt x="242" y="116"/>
                  </a:lnTo>
                  <a:lnTo>
                    <a:pt x="234" y="118"/>
                  </a:lnTo>
                  <a:lnTo>
                    <a:pt x="222" y="118"/>
                  </a:lnTo>
                  <a:lnTo>
                    <a:pt x="208" y="118"/>
                  </a:lnTo>
                  <a:lnTo>
                    <a:pt x="206" y="142"/>
                  </a:lnTo>
                  <a:lnTo>
                    <a:pt x="190"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0" y="74"/>
                  </a:lnTo>
                  <a:lnTo>
                    <a:pt x="106" y="66"/>
                  </a:lnTo>
                  <a:lnTo>
                    <a:pt x="106" y="64"/>
                  </a:lnTo>
                  <a:lnTo>
                    <a:pt x="102" y="62"/>
                  </a:lnTo>
                  <a:lnTo>
                    <a:pt x="98" y="62"/>
                  </a:lnTo>
                  <a:lnTo>
                    <a:pt x="90" y="56"/>
                  </a:lnTo>
                  <a:lnTo>
                    <a:pt x="86" y="46"/>
                  </a:lnTo>
                  <a:lnTo>
                    <a:pt x="82" y="34"/>
                  </a:lnTo>
                  <a:lnTo>
                    <a:pt x="82" y="22"/>
                  </a:lnTo>
                  <a:lnTo>
                    <a:pt x="78" y="12"/>
                  </a:lnTo>
                  <a:lnTo>
                    <a:pt x="68" y="14"/>
                  </a:lnTo>
                  <a:lnTo>
                    <a:pt x="66" y="1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0" name="Freeform 18"/>
            <p:cNvSpPr/>
            <p:nvPr/>
          </p:nvSpPr>
          <p:spPr bwMode="auto">
            <a:xfrm>
              <a:off x="261377" y="2244978"/>
              <a:ext cx="2248559" cy="1367754"/>
            </a:xfrm>
            <a:custGeom>
              <a:avLst/>
              <a:gdLst>
                <a:gd name="T0" fmla="*/ 132 w 1256"/>
                <a:gd name="T1" fmla="*/ 26 h 764"/>
                <a:gd name="T2" fmla="*/ 122 w 1256"/>
                <a:gd name="T3" fmla="*/ 60 h 764"/>
                <a:gd name="T4" fmla="*/ 62 w 1256"/>
                <a:gd name="T5" fmla="*/ 70 h 764"/>
                <a:gd name="T6" fmla="*/ 44 w 1256"/>
                <a:gd name="T7" fmla="*/ 122 h 764"/>
                <a:gd name="T8" fmla="*/ 60 w 1256"/>
                <a:gd name="T9" fmla="*/ 188 h 764"/>
                <a:gd name="T10" fmla="*/ 6 w 1256"/>
                <a:gd name="T11" fmla="*/ 216 h 764"/>
                <a:gd name="T12" fmla="*/ 2 w 1256"/>
                <a:gd name="T13" fmla="*/ 262 h 764"/>
                <a:gd name="T14" fmla="*/ 28 w 1256"/>
                <a:gd name="T15" fmla="*/ 300 h 764"/>
                <a:gd name="T16" fmla="*/ 62 w 1256"/>
                <a:gd name="T17" fmla="*/ 338 h 764"/>
                <a:gd name="T18" fmla="*/ 150 w 1256"/>
                <a:gd name="T19" fmla="*/ 386 h 764"/>
                <a:gd name="T20" fmla="*/ 222 w 1256"/>
                <a:gd name="T21" fmla="*/ 454 h 764"/>
                <a:gd name="T22" fmla="*/ 290 w 1256"/>
                <a:gd name="T23" fmla="*/ 500 h 764"/>
                <a:gd name="T24" fmla="*/ 334 w 1256"/>
                <a:gd name="T25" fmla="*/ 556 h 764"/>
                <a:gd name="T26" fmla="*/ 404 w 1256"/>
                <a:gd name="T27" fmla="*/ 602 h 764"/>
                <a:gd name="T28" fmla="*/ 470 w 1256"/>
                <a:gd name="T29" fmla="*/ 628 h 764"/>
                <a:gd name="T30" fmla="*/ 580 w 1256"/>
                <a:gd name="T31" fmla="*/ 642 h 764"/>
                <a:gd name="T32" fmla="*/ 594 w 1256"/>
                <a:gd name="T33" fmla="*/ 664 h 764"/>
                <a:gd name="T34" fmla="*/ 586 w 1256"/>
                <a:gd name="T35" fmla="*/ 692 h 764"/>
                <a:gd name="T36" fmla="*/ 616 w 1256"/>
                <a:gd name="T37" fmla="*/ 676 h 764"/>
                <a:gd name="T38" fmla="*/ 660 w 1256"/>
                <a:gd name="T39" fmla="*/ 638 h 764"/>
                <a:gd name="T40" fmla="*/ 772 w 1256"/>
                <a:gd name="T41" fmla="*/ 680 h 764"/>
                <a:gd name="T42" fmla="*/ 802 w 1256"/>
                <a:gd name="T43" fmla="*/ 754 h 764"/>
                <a:gd name="T44" fmla="*/ 904 w 1256"/>
                <a:gd name="T45" fmla="*/ 748 h 764"/>
                <a:gd name="T46" fmla="*/ 1024 w 1256"/>
                <a:gd name="T47" fmla="*/ 680 h 764"/>
                <a:gd name="T48" fmla="*/ 1122 w 1256"/>
                <a:gd name="T49" fmla="*/ 712 h 764"/>
                <a:gd name="T50" fmla="*/ 1138 w 1256"/>
                <a:gd name="T51" fmla="*/ 716 h 764"/>
                <a:gd name="T52" fmla="*/ 1156 w 1256"/>
                <a:gd name="T53" fmla="*/ 666 h 764"/>
                <a:gd name="T54" fmla="*/ 1192 w 1256"/>
                <a:gd name="T55" fmla="*/ 696 h 764"/>
                <a:gd name="T56" fmla="*/ 1214 w 1256"/>
                <a:gd name="T57" fmla="*/ 664 h 764"/>
                <a:gd name="T58" fmla="*/ 1228 w 1256"/>
                <a:gd name="T59" fmla="*/ 644 h 764"/>
                <a:gd name="T60" fmla="*/ 1246 w 1256"/>
                <a:gd name="T61" fmla="*/ 568 h 764"/>
                <a:gd name="T62" fmla="*/ 1240 w 1256"/>
                <a:gd name="T63" fmla="*/ 510 h 764"/>
                <a:gd name="T64" fmla="*/ 1228 w 1256"/>
                <a:gd name="T65" fmla="*/ 448 h 764"/>
                <a:gd name="T66" fmla="*/ 1200 w 1256"/>
                <a:gd name="T67" fmla="*/ 412 h 764"/>
                <a:gd name="T68" fmla="*/ 1162 w 1256"/>
                <a:gd name="T69" fmla="*/ 366 h 764"/>
                <a:gd name="T70" fmla="*/ 1152 w 1256"/>
                <a:gd name="T71" fmla="*/ 418 h 764"/>
                <a:gd name="T72" fmla="*/ 1094 w 1256"/>
                <a:gd name="T73" fmla="*/ 430 h 764"/>
                <a:gd name="T74" fmla="*/ 1036 w 1256"/>
                <a:gd name="T75" fmla="*/ 386 h 764"/>
                <a:gd name="T76" fmla="*/ 1000 w 1256"/>
                <a:gd name="T77" fmla="*/ 344 h 764"/>
                <a:gd name="T78" fmla="*/ 900 w 1256"/>
                <a:gd name="T79" fmla="*/ 342 h 764"/>
                <a:gd name="T80" fmla="*/ 828 w 1256"/>
                <a:gd name="T81" fmla="*/ 312 h 764"/>
                <a:gd name="T82" fmla="*/ 796 w 1256"/>
                <a:gd name="T83" fmla="*/ 290 h 764"/>
                <a:gd name="T84" fmla="*/ 768 w 1256"/>
                <a:gd name="T85" fmla="*/ 274 h 764"/>
                <a:gd name="T86" fmla="*/ 746 w 1256"/>
                <a:gd name="T87" fmla="*/ 280 h 764"/>
                <a:gd name="T88" fmla="*/ 708 w 1256"/>
                <a:gd name="T89" fmla="*/ 238 h 764"/>
                <a:gd name="T90" fmla="*/ 692 w 1256"/>
                <a:gd name="T91" fmla="*/ 196 h 764"/>
                <a:gd name="T92" fmla="*/ 694 w 1256"/>
                <a:gd name="T93" fmla="*/ 118 h 764"/>
                <a:gd name="T94" fmla="*/ 708 w 1256"/>
                <a:gd name="T95" fmla="*/ 84 h 764"/>
                <a:gd name="T96" fmla="*/ 712 w 1256"/>
                <a:gd name="T97" fmla="*/ 44 h 764"/>
                <a:gd name="T98" fmla="*/ 680 w 1256"/>
                <a:gd name="T99" fmla="*/ 20 h 764"/>
                <a:gd name="T100" fmla="*/ 596 w 1256"/>
                <a:gd name="T101" fmla="*/ 10 h 764"/>
                <a:gd name="T102" fmla="*/ 518 w 1256"/>
                <a:gd name="T103" fmla="*/ 24 h 764"/>
                <a:gd name="T104" fmla="*/ 440 w 1256"/>
                <a:gd name="T105" fmla="*/ 36 h 764"/>
                <a:gd name="T106" fmla="*/ 372 w 1256"/>
                <a:gd name="T107" fmla="*/ 44 h 764"/>
                <a:gd name="T108" fmla="*/ 318 w 1256"/>
                <a:gd name="T109" fmla="*/ 20 h 764"/>
                <a:gd name="T110" fmla="*/ 296 w 1256"/>
                <a:gd name="T111" fmla="*/ 8 h 764"/>
                <a:gd name="T112" fmla="*/ 210 w 1256"/>
                <a:gd name="T113" fmla="*/ 16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56" h="764">
                  <a:moveTo>
                    <a:pt x="152" y="4"/>
                  </a:moveTo>
                  <a:lnTo>
                    <a:pt x="152" y="4"/>
                  </a:lnTo>
                  <a:lnTo>
                    <a:pt x="146" y="14"/>
                  </a:lnTo>
                  <a:lnTo>
                    <a:pt x="138" y="22"/>
                  </a:lnTo>
                  <a:lnTo>
                    <a:pt x="132" y="26"/>
                  </a:lnTo>
                  <a:lnTo>
                    <a:pt x="132" y="32"/>
                  </a:lnTo>
                  <a:lnTo>
                    <a:pt x="132" y="36"/>
                  </a:lnTo>
                  <a:lnTo>
                    <a:pt x="130" y="44"/>
                  </a:lnTo>
                  <a:lnTo>
                    <a:pt x="122" y="56"/>
                  </a:lnTo>
                  <a:lnTo>
                    <a:pt x="122" y="60"/>
                  </a:lnTo>
                  <a:lnTo>
                    <a:pt x="118" y="62"/>
                  </a:lnTo>
                  <a:lnTo>
                    <a:pt x="112" y="64"/>
                  </a:lnTo>
                  <a:lnTo>
                    <a:pt x="66" y="58"/>
                  </a:lnTo>
                  <a:lnTo>
                    <a:pt x="62" y="68"/>
                  </a:lnTo>
                  <a:lnTo>
                    <a:pt x="62" y="70"/>
                  </a:lnTo>
                  <a:lnTo>
                    <a:pt x="48" y="92"/>
                  </a:lnTo>
                  <a:lnTo>
                    <a:pt x="42" y="100"/>
                  </a:lnTo>
                  <a:lnTo>
                    <a:pt x="40" y="108"/>
                  </a:lnTo>
                  <a:lnTo>
                    <a:pt x="42" y="112"/>
                  </a:lnTo>
                  <a:lnTo>
                    <a:pt x="44" y="122"/>
                  </a:lnTo>
                  <a:lnTo>
                    <a:pt x="56" y="150"/>
                  </a:lnTo>
                  <a:lnTo>
                    <a:pt x="62" y="168"/>
                  </a:lnTo>
                  <a:lnTo>
                    <a:pt x="64" y="174"/>
                  </a:lnTo>
                  <a:lnTo>
                    <a:pt x="64" y="180"/>
                  </a:lnTo>
                  <a:lnTo>
                    <a:pt x="60" y="188"/>
                  </a:lnTo>
                  <a:lnTo>
                    <a:pt x="56" y="196"/>
                  </a:lnTo>
                  <a:lnTo>
                    <a:pt x="42" y="210"/>
                  </a:lnTo>
                  <a:lnTo>
                    <a:pt x="18" y="210"/>
                  </a:lnTo>
                  <a:lnTo>
                    <a:pt x="12" y="184"/>
                  </a:lnTo>
                  <a:lnTo>
                    <a:pt x="6" y="216"/>
                  </a:lnTo>
                  <a:lnTo>
                    <a:pt x="16" y="232"/>
                  </a:lnTo>
                  <a:lnTo>
                    <a:pt x="16" y="236"/>
                  </a:lnTo>
                  <a:lnTo>
                    <a:pt x="16" y="238"/>
                  </a:lnTo>
                  <a:lnTo>
                    <a:pt x="10" y="246"/>
                  </a:lnTo>
                  <a:lnTo>
                    <a:pt x="2" y="262"/>
                  </a:lnTo>
                  <a:lnTo>
                    <a:pt x="0" y="272"/>
                  </a:lnTo>
                  <a:lnTo>
                    <a:pt x="0" y="280"/>
                  </a:lnTo>
                  <a:lnTo>
                    <a:pt x="4" y="290"/>
                  </a:lnTo>
                  <a:lnTo>
                    <a:pt x="10" y="300"/>
                  </a:lnTo>
                  <a:lnTo>
                    <a:pt x="28" y="300"/>
                  </a:lnTo>
                  <a:lnTo>
                    <a:pt x="34" y="302"/>
                  </a:lnTo>
                  <a:lnTo>
                    <a:pt x="42" y="308"/>
                  </a:lnTo>
                  <a:lnTo>
                    <a:pt x="58" y="330"/>
                  </a:lnTo>
                  <a:lnTo>
                    <a:pt x="60" y="332"/>
                  </a:lnTo>
                  <a:lnTo>
                    <a:pt x="62" y="338"/>
                  </a:lnTo>
                  <a:lnTo>
                    <a:pt x="66" y="344"/>
                  </a:lnTo>
                  <a:lnTo>
                    <a:pt x="108" y="384"/>
                  </a:lnTo>
                  <a:lnTo>
                    <a:pt x="128" y="408"/>
                  </a:lnTo>
                  <a:lnTo>
                    <a:pt x="138" y="408"/>
                  </a:lnTo>
                  <a:lnTo>
                    <a:pt x="150" y="386"/>
                  </a:lnTo>
                  <a:lnTo>
                    <a:pt x="152" y="384"/>
                  </a:lnTo>
                  <a:lnTo>
                    <a:pt x="182" y="392"/>
                  </a:lnTo>
                  <a:lnTo>
                    <a:pt x="182" y="394"/>
                  </a:lnTo>
                  <a:lnTo>
                    <a:pt x="186" y="414"/>
                  </a:lnTo>
                  <a:lnTo>
                    <a:pt x="222" y="454"/>
                  </a:lnTo>
                  <a:lnTo>
                    <a:pt x="234" y="460"/>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404" y="602"/>
                  </a:lnTo>
                  <a:lnTo>
                    <a:pt x="406" y="604"/>
                  </a:lnTo>
                  <a:lnTo>
                    <a:pt x="426" y="628"/>
                  </a:lnTo>
                  <a:lnTo>
                    <a:pt x="456" y="624"/>
                  </a:lnTo>
                  <a:lnTo>
                    <a:pt x="458" y="624"/>
                  </a:lnTo>
                  <a:lnTo>
                    <a:pt x="470" y="628"/>
                  </a:lnTo>
                  <a:lnTo>
                    <a:pt x="490" y="644"/>
                  </a:lnTo>
                  <a:lnTo>
                    <a:pt x="524" y="648"/>
                  </a:lnTo>
                  <a:lnTo>
                    <a:pt x="544" y="644"/>
                  </a:lnTo>
                  <a:lnTo>
                    <a:pt x="564" y="642"/>
                  </a:lnTo>
                  <a:lnTo>
                    <a:pt x="580" y="642"/>
                  </a:lnTo>
                  <a:lnTo>
                    <a:pt x="590" y="644"/>
                  </a:lnTo>
                  <a:lnTo>
                    <a:pt x="596" y="648"/>
                  </a:lnTo>
                  <a:lnTo>
                    <a:pt x="598" y="654"/>
                  </a:lnTo>
                  <a:lnTo>
                    <a:pt x="598" y="658"/>
                  </a:lnTo>
                  <a:lnTo>
                    <a:pt x="594" y="664"/>
                  </a:lnTo>
                  <a:lnTo>
                    <a:pt x="588" y="670"/>
                  </a:lnTo>
                  <a:lnTo>
                    <a:pt x="580" y="678"/>
                  </a:lnTo>
                  <a:lnTo>
                    <a:pt x="580" y="682"/>
                  </a:lnTo>
                  <a:lnTo>
                    <a:pt x="582" y="686"/>
                  </a:lnTo>
                  <a:lnTo>
                    <a:pt x="586" y="692"/>
                  </a:lnTo>
                  <a:lnTo>
                    <a:pt x="592" y="698"/>
                  </a:lnTo>
                  <a:lnTo>
                    <a:pt x="592" y="700"/>
                  </a:lnTo>
                  <a:lnTo>
                    <a:pt x="598" y="704"/>
                  </a:lnTo>
                  <a:lnTo>
                    <a:pt x="600" y="702"/>
                  </a:lnTo>
                  <a:lnTo>
                    <a:pt x="616" y="676"/>
                  </a:lnTo>
                  <a:lnTo>
                    <a:pt x="628" y="658"/>
                  </a:lnTo>
                  <a:lnTo>
                    <a:pt x="638" y="646"/>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802" y="754"/>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44" y="692"/>
                  </a:lnTo>
                  <a:lnTo>
                    <a:pt x="1142" y="682"/>
                  </a:lnTo>
                  <a:lnTo>
                    <a:pt x="1144" y="674"/>
                  </a:lnTo>
                  <a:lnTo>
                    <a:pt x="1148" y="668"/>
                  </a:lnTo>
                  <a:lnTo>
                    <a:pt x="1156" y="666"/>
                  </a:lnTo>
                  <a:lnTo>
                    <a:pt x="1164" y="666"/>
                  </a:lnTo>
                  <a:lnTo>
                    <a:pt x="1172" y="672"/>
                  </a:lnTo>
                  <a:lnTo>
                    <a:pt x="1182" y="682"/>
                  </a:lnTo>
                  <a:lnTo>
                    <a:pt x="1190" y="696"/>
                  </a:lnTo>
                  <a:lnTo>
                    <a:pt x="1192" y="696"/>
                  </a:lnTo>
                  <a:lnTo>
                    <a:pt x="1212" y="688"/>
                  </a:lnTo>
                  <a:lnTo>
                    <a:pt x="1214" y="686"/>
                  </a:lnTo>
                  <a:lnTo>
                    <a:pt x="1216" y="684"/>
                  </a:lnTo>
                  <a:lnTo>
                    <a:pt x="1218" y="680"/>
                  </a:lnTo>
                  <a:lnTo>
                    <a:pt x="1214" y="664"/>
                  </a:lnTo>
                  <a:lnTo>
                    <a:pt x="1214" y="660"/>
                  </a:lnTo>
                  <a:lnTo>
                    <a:pt x="1214" y="656"/>
                  </a:lnTo>
                  <a:lnTo>
                    <a:pt x="1216" y="652"/>
                  </a:lnTo>
                  <a:lnTo>
                    <a:pt x="1220" y="650"/>
                  </a:lnTo>
                  <a:lnTo>
                    <a:pt x="1228" y="644"/>
                  </a:lnTo>
                  <a:lnTo>
                    <a:pt x="1244" y="624"/>
                  </a:lnTo>
                  <a:lnTo>
                    <a:pt x="1256" y="598"/>
                  </a:lnTo>
                  <a:lnTo>
                    <a:pt x="1250" y="586"/>
                  </a:lnTo>
                  <a:lnTo>
                    <a:pt x="1246" y="576"/>
                  </a:lnTo>
                  <a:lnTo>
                    <a:pt x="1246" y="568"/>
                  </a:lnTo>
                  <a:lnTo>
                    <a:pt x="1246" y="562"/>
                  </a:lnTo>
                  <a:lnTo>
                    <a:pt x="1248" y="540"/>
                  </a:lnTo>
                  <a:lnTo>
                    <a:pt x="1244" y="528"/>
                  </a:lnTo>
                  <a:lnTo>
                    <a:pt x="1242" y="518"/>
                  </a:lnTo>
                  <a:lnTo>
                    <a:pt x="1240" y="510"/>
                  </a:lnTo>
                  <a:lnTo>
                    <a:pt x="1232" y="498"/>
                  </a:lnTo>
                  <a:lnTo>
                    <a:pt x="1232" y="496"/>
                  </a:lnTo>
                  <a:lnTo>
                    <a:pt x="1228" y="468"/>
                  </a:lnTo>
                  <a:lnTo>
                    <a:pt x="1228" y="458"/>
                  </a:lnTo>
                  <a:lnTo>
                    <a:pt x="1228" y="448"/>
                  </a:lnTo>
                  <a:lnTo>
                    <a:pt x="1220" y="440"/>
                  </a:lnTo>
                  <a:lnTo>
                    <a:pt x="1214" y="432"/>
                  </a:lnTo>
                  <a:lnTo>
                    <a:pt x="1202" y="416"/>
                  </a:lnTo>
                  <a:lnTo>
                    <a:pt x="1200" y="414"/>
                  </a:lnTo>
                  <a:lnTo>
                    <a:pt x="1200" y="412"/>
                  </a:lnTo>
                  <a:lnTo>
                    <a:pt x="1196" y="392"/>
                  </a:lnTo>
                  <a:lnTo>
                    <a:pt x="1184" y="382"/>
                  </a:lnTo>
                  <a:lnTo>
                    <a:pt x="1184" y="384"/>
                  </a:lnTo>
                  <a:lnTo>
                    <a:pt x="1162" y="364"/>
                  </a:lnTo>
                  <a:lnTo>
                    <a:pt x="1162" y="366"/>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0" y="360"/>
                  </a:lnTo>
                  <a:lnTo>
                    <a:pt x="1000" y="344"/>
                  </a:lnTo>
                  <a:lnTo>
                    <a:pt x="990" y="344"/>
                  </a:lnTo>
                  <a:lnTo>
                    <a:pt x="974" y="350"/>
                  </a:lnTo>
                  <a:lnTo>
                    <a:pt x="972" y="352"/>
                  </a:lnTo>
                  <a:lnTo>
                    <a:pt x="932" y="348"/>
                  </a:lnTo>
                  <a:lnTo>
                    <a:pt x="900" y="342"/>
                  </a:lnTo>
                  <a:lnTo>
                    <a:pt x="884" y="332"/>
                  </a:lnTo>
                  <a:lnTo>
                    <a:pt x="860" y="324"/>
                  </a:lnTo>
                  <a:lnTo>
                    <a:pt x="838" y="318"/>
                  </a:lnTo>
                  <a:lnTo>
                    <a:pt x="832" y="314"/>
                  </a:lnTo>
                  <a:lnTo>
                    <a:pt x="828" y="312"/>
                  </a:lnTo>
                  <a:lnTo>
                    <a:pt x="824" y="308"/>
                  </a:lnTo>
                  <a:lnTo>
                    <a:pt x="820" y="308"/>
                  </a:lnTo>
                  <a:lnTo>
                    <a:pt x="804" y="300"/>
                  </a:lnTo>
                  <a:lnTo>
                    <a:pt x="804" y="298"/>
                  </a:lnTo>
                  <a:lnTo>
                    <a:pt x="796" y="290"/>
                  </a:lnTo>
                  <a:lnTo>
                    <a:pt x="794" y="282"/>
                  </a:lnTo>
                  <a:lnTo>
                    <a:pt x="788" y="272"/>
                  </a:lnTo>
                  <a:lnTo>
                    <a:pt x="776" y="268"/>
                  </a:lnTo>
                  <a:lnTo>
                    <a:pt x="772" y="270"/>
                  </a:lnTo>
                  <a:lnTo>
                    <a:pt x="768" y="274"/>
                  </a:lnTo>
                  <a:lnTo>
                    <a:pt x="766" y="276"/>
                  </a:lnTo>
                  <a:lnTo>
                    <a:pt x="760" y="280"/>
                  </a:lnTo>
                  <a:lnTo>
                    <a:pt x="756" y="280"/>
                  </a:lnTo>
                  <a:lnTo>
                    <a:pt x="750" y="282"/>
                  </a:lnTo>
                  <a:lnTo>
                    <a:pt x="746" y="280"/>
                  </a:lnTo>
                  <a:lnTo>
                    <a:pt x="740" y="276"/>
                  </a:lnTo>
                  <a:lnTo>
                    <a:pt x="736" y="272"/>
                  </a:lnTo>
                  <a:lnTo>
                    <a:pt x="720" y="256"/>
                  </a:lnTo>
                  <a:lnTo>
                    <a:pt x="714" y="246"/>
                  </a:lnTo>
                  <a:lnTo>
                    <a:pt x="708" y="238"/>
                  </a:lnTo>
                  <a:lnTo>
                    <a:pt x="704" y="232"/>
                  </a:lnTo>
                  <a:lnTo>
                    <a:pt x="698" y="224"/>
                  </a:lnTo>
                  <a:lnTo>
                    <a:pt x="692" y="216"/>
                  </a:lnTo>
                  <a:lnTo>
                    <a:pt x="690" y="206"/>
                  </a:lnTo>
                  <a:lnTo>
                    <a:pt x="692" y="196"/>
                  </a:lnTo>
                  <a:lnTo>
                    <a:pt x="702" y="178"/>
                  </a:lnTo>
                  <a:lnTo>
                    <a:pt x="708" y="160"/>
                  </a:lnTo>
                  <a:lnTo>
                    <a:pt x="710" y="148"/>
                  </a:lnTo>
                  <a:lnTo>
                    <a:pt x="706" y="128"/>
                  </a:lnTo>
                  <a:lnTo>
                    <a:pt x="694" y="118"/>
                  </a:lnTo>
                  <a:lnTo>
                    <a:pt x="696" y="104"/>
                  </a:lnTo>
                  <a:lnTo>
                    <a:pt x="698" y="96"/>
                  </a:lnTo>
                  <a:lnTo>
                    <a:pt x="700" y="90"/>
                  </a:lnTo>
                  <a:lnTo>
                    <a:pt x="704" y="86"/>
                  </a:lnTo>
                  <a:lnTo>
                    <a:pt x="708" y="84"/>
                  </a:lnTo>
                  <a:lnTo>
                    <a:pt x="712" y="84"/>
                  </a:lnTo>
                  <a:lnTo>
                    <a:pt x="712" y="80"/>
                  </a:lnTo>
                  <a:lnTo>
                    <a:pt x="712" y="78"/>
                  </a:lnTo>
                  <a:lnTo>
                    <a:pt x="712" y="62"/>
                  </a:lnTo>
                  <a:lnTo>
                    <a:pt x="712" y="44"/>
                  </a:lnTo>
                  <a:lnTo>
                    <a:pt x="710" y="42"/>
                  </a:lnTo>
                  <a:lnTo>
                    <a:pt x="708" y="40"/>
                  </a:lnTo>
                  <a:lnTo>
                    <a:pt x="706" y="40"/>
                  </a:lnTo>
                  <a:lnTo>
                    <a:pt x="692" y="30"/>
                  </a:lnTo>
                  <a:lnTo>
                    <a:pt x="680" y="20"/>
                  </a:lnTo>
                  <a:lnTo>
                    <a:pt x="642" y="14"/>
                  </a:lnTo>
                  <a:lnTo>
                    <a:pt x="630" y="4"/>
                  </a:lnTo>
                  <a:lnTo>
                    <a:pt x="608" y="4"/>
                  </a:lnTo>
                  <a:lnTo>
                    <a:pt x="602" y="6"/>
                  </a:lnTo>
                  <a:lnTo>
                    <a:pt x="596" y="10"/>
                  </a:lnTo>
                  <a:lnTo>
                    <a:pt x="594" y="10"/>
                  </a:lnTo>
                  <a:lnTo>
                    <a:pt x="576" y="16"/>
                  </a:lnTo>
                  <a:lnTo>
                    <a:pt x="532" y="16"/>
                  </a:lnTo>
                  <a:lnTo>
                    <a:pt x="524" y="20"/>
                  </a:lnTo>
                  <a:lnTo>
                    <a:pt x="518" y="24"/>
                  </a:lnTo>
                  <a:lnTo>
                    <a:pt x="508" y="28"/>
                  </a:lnTo>
                  <a:lnTo>
                    <a:pt x="492" y="34"/>
                  </a:lnTo>
                  <a:lnTo>
                    <a:pt x="472" y="40"/>
                  </a:lnTo>
                  <a:lnTo>
                    <a:pt x="470" y="40"/>
                  </a:lnTo>
                  <a:lnTo>
                    <a:pt x="440" y="36"/>
                  </a:lnTo>
                  <a:lnTo>
                    <a:pt x="438" y="36"/>
                  </a:lnTo>
                  <a:lnTo>
                    <a:pt x="428" y="36"/>
                  </a:lnTo>
                  <a:lnTo>
                    <a:pt x="410" y="40"/>
                  </a:lnTo>
                  <a:lnTo>
                    <a:pt x="374" y="44"/>
                  </a:lnTo>
                  <a:lnTo>
                    <a:pt x="372" y="44"/>
                  </a:lnTo>
                  <a:lnTo>
                    <a:pt x="356" y="36"/>
                  </a:lnTo>
                  <a:lnTo>
                    <a:pt x="340" y="36"/>
                  </a:lnTo>
                  <a:lnTo>
                    <a:pt x="330" y="32"/>
                  </a:lnTo>
                  <a:lnTo>
                    <a:pt x="320" y="20"/>
                  </a:lnTo>
                  <a:lnTo>
                    <a:pt x="318" y="20"/>
                  </a:lnTo>
                  <a:lnTo>
                    <a:pt x="316" y="12"/>
                  </a:lnTo>
                  <a:lnTo>
                    <a:pt x="314" y="8"/>
                  </a:lnTo>
                  <a:lnTo>
                    <a:pt x="310" y="4"/>
                  </a:lnTo>
                  <a:lnTo>
                    <a:pt x="302" y="0"/>
                  </a:lnTo>
                  <a:lnTo>
                    <a:pt x="296" y="8"/>
                  </a:lnTo>
                  <a:lnTo>
                    <a:pt x="270" y="20"/>
                  </a:lnTo>
                  <a:lnTo>
                    <a:pt x="268" y="20"/>
                  </a:lnTo>
                  <a:lnTo>
                    <a:pt x="236" y="22"/>
                  </a:lnTo>
                  <a:lnTo>
                    <a:pt x="226" y="20"/>
                  </a:lnTo>
                  <a:lnTo>
                    <a:pt x="210" y="16"/>
                  </a:lnTo>
                  <a:lnTo>
                    <a:pt x="184" y="12"/>
                  </a:lnTo>
                  <a:lnTo>
                    <a:pt x="182" y="12"/>
                  </a:lnTo>
                  <a:lnTo>
                    <a:pt x="166" y="4"/>
                  </a:lnTo>
                  <a:lnTo>
                    <a:pt x="152" y="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1" name="Freeform 19"/>
            <p:cNvSpPr/>
            <p:nvPr/>
          </p:nvSpPr>
          <p:spPr bwMode="auto">
            <a:xfrm>
              <a:off x="2309427" y="3383580"/>
              <a:ext cx="1016864" cy="1059830"/>
            </a:xfrm>
            <a:custGeom>
              <a:avLst/>
              <a:gdLst>
                <a:gd name="T0" fmla="*/ 20 w 568"/>
                <a:gd name="T1" fmla="*/ 364 h 592"/>
                <a:gd name="T2" fmla="*/ 74 w 568"/>
                <a:gd name="T3" fmla="*/ 378 h 592"/>
                <a:gd name="T4" fmla="*/ 98 w 568"/>
                <a:gd name="T5" fmla="*/ 440 h 592"/>
                <a:gd name="T6" fmla="*/ 96 w 568"/>
                <a:gd name="T7" fmla="*/ 502 h 592"/>
                <a:gd name="T8" fmla="*/ 144 w 568"/>
                <a:gd name="T9" fmla="*/ 520 h 592"/>
                <a:gd name="T10" fmla="*/ 220 w 568"/>
                <a:gd name="T11" fmla="*/ 540 h 592"/>
                <a:gd name="T12" fmla="*/ 272 w 568"/>
                <a:gd name="T13" fmla="*/ 592 h 592"/>
                <a:gd name="T14" fmla="*/ 262 w 568"/>
                <a:gd name="T15" fmla="*/ 522 h 592"/>
                <a:gd name="T16" fmla="*/ 294 w 568"/>
                <a:gd name="T17" fmla="*/ 490 h 592"/>
                <a:gd name="T18" fmla="*/ 362 w 568"/>
                <a:gd name="T19" fmla="*/ 490 h 592"/>
                <a:gd name="T20" fmla="*/ 438 w 568"/>
                <a:gd name="T21" fmla="*/ 468 h 592"/>
                <a:gd name="T22" fmla="*/ 528 w 568"/>
                <a:gd name="T23" fmla="*/ 426 h 592"/>
                <a:gd name="T24" fmla="*/ 540 w 568"/>
                <a:gd name="T25" fmla="*/ 430 h 592"/>
                <a:gd name="T26" fmla="*/ 548 w 568"/>
                <a:gd name="T27" fmla="*/ 388 h 592"/>
                <a:gd name="T28" fmla="*/ 504 w 568"/>
                <a:gd name="T29" fmla="*/ 386 h 592"/>
                <a:gd name="T30" fmla="*/ 484 w 568"/>
                <a:gd name="T31" fmla="*/ 360 h 592"/>
                <a:gd name="T32" fmla="*/ 460 w 568"/>
                <a:gd name="T33" fmla="*/ 340 h 592"/>
                <a:gd name="T34" fmla="*/ 452 w 568"/>
                <a:gd name="T35" fmla="*/ 272 h 592"/>
                <a:gd name="T36" fmla="*/ 440 w 568"/>
                <a:gd name="T37" fmla="*/ 190 h 592"/>
                <a:gd name="T38" fmla="*/ 398 w 568"/>
                <a:gd name="T39" fmla="*/ 152 h 592"/>
                <a:gd name="T40" fmla="*/ 412 w 568"/>
                <a:gd name="T41" fmla="*/ 132 h 592"/>
                <a:gd name="T42" fmla="*/ 480 w 568"/>
                <a:gd name="T43" fmla="*/ 128 h 592"/>
                <a:gd name="T44" fmla="*/ 512 w 568"/>
                <a:gd name="T45" fmla="*/ 108 h 592"/>
                <a:gd name="T46" fmla="*/ 474 w 568"/>
                <a:gd name="T47" fmla="*/ 102 h 592"/>
                <a:gd name="T48" fmla="*/ 454 w 568"/>
                <a:gd name="T49" fmla="*/ 88 h 592"/>
                <a:gd name="T50" fmla="*/ 428 w 568"/>
                <a:gd name="T51" fmla="*/ 48 h 592"/>
                <a:gd name="T52" fmla="*/ 404 w 568"/>
                <a:gd name="T53" fmla="*/ 84 h 592"/>
                <a:gd name="T54" fmla="*/ 360 w 568"/>
                <a:gd name="T55" fmla="*/ 138 h 592"/>
                <a:gd name="T56" fmla="*/ 366 w 568"/>
                <a:gd name="T57" fmla="*/ 172 h 592"/>
                <a:gd name="T58" fmla="*/ 348 w 568"/>
                <a:gd name="T59" fmla="*/ 214 h 592"/>
                <a:gd name="T60" fmla="*/ 316 w 568"/>
                <a:gd name="T61" fmla="*/ 214 h 592"/>
                <a:gd name="T62" fmla="*/ 288 w 568"/>
                <a:gd name="T63" fmla="*/ 240 h 592"/>
                <a:gd name="T64" fmla="*/ 276 w 568"/>
                <a:gd name="T65" fmla="*/ 224 h 592"/>
                <a:gd name="T66" fmla="*/ 264 w 568"/>
                <a:gd name="T67" fmla="*/ 222 h 592"/>
                <a:gd name="T68" fmla="*/ 244 w 568"/>
                <a:gd name="T69" fmla="*/ 168 h 592"/>
                <a:gd name="T70" fmla="*/ 216 w 568"/>
                <a:gd name="T71" fmla="*/ 94 h 592"/>
                <a:gd name="T72" fmla="*/ 196 w 568"/>
                <a:gd name="T73" fmla="*/ 102 h 592"/>
                <a:gd name="T74" fmla="*/ 172 w 568"/>
                <a:gd name="T75" fmla="*/ 86 h 592"/>
                <a:gd name="T76" fmla="*/ 156 w 568"/>
                <a:gd name="T77" fmla="*/ 50 h 592"/>
                <a:gd name="T78" fmla="*/ 138 w 568"/>
                <a:gd name="T79" fmla="*/ 82 h 592"/>
                <a:gd name="T80" fmla="*/ 122 w 568"/>
                <a:gd name="T81" fmla="*/ 84 h 592"/>
                <a:gd name="T82" fmla="*/ 106 w 568"/>
                <a:gd name="T83" fmla="*/ 56 h 592"/>
                <a:gd name="T84" fmla="*/ 102 w 568"/>
                <a:gd name="T85" fmla="*/ 0 h 592"/>
                <a:gd name="T86" fmla="*/ 82 w 568"/>
                <a:gd name="T87" fmla="*/ 44 h 592"/>
                <a:gd name="T88" fmla="*/ 56 w 568"/>
                <a:gd name="T89" fmla="*/ 66 h 592"/>
                <a:gd name="T90" fmla="*/ 54 w 568"/>
                <a:gd name="T91" fmla="*/ 106 h 592"/>
                <a:gd name="T92" fmla="*/ 76 w 568"/>
                <a:gd name="T93" fmla="*/ 104 h 592"/>
                <a:gd name="T94" fmla="*/ 78 w 568"/>
                <a:gd name="T95" fmla="*/ 238 h 592"/>
                <a:gd name="T96" fmla="*/ 48 w 568"/>
                <a:gd name="T97" fmla="*/ 252 h 592"/>
                <a:gd name="T98" fmla="*/ 6 w 568"/>
                <a:gd name="T99" fmla="*/ 320 h 592"/>
                <a:gd name="T100" fmla="*/ 12 w 568"/>
                <a:gd name="T101" fmla="*/ 354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68" h="592">
                  <a:moveTo>
                    <a:pt x="4" y="364"/>
                  </a:moveTo>
                  <a:lnTo>
                    <a:pt x="0" y="374"/>
                  </a:lnTo>
                  <a:lnTo>
                    <a:pt x="10" y="372"/>
                  </a:lnTo>
                  <a:lnTo>
                    <a:pt x="18" y="366"/>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04" y="486"/>
                  </a:lnTo>
                  <a:lnTo>
                    <a:pt x="98" y="496"/>
                  </a:lnTo>
                  <a:lnTo>
                    <a:pt x="96" y="502"/>
                  </a:lnTo>
                  <a:lnTo>
                    <a:pt x="110" y="506"/>
                  </a:lnTo>
                  <a:lnTo>
                    <a:pt x="122" y="508"/>
                  </a:lnTo>
                  <a:lnTo>
                    <a:pt x="132" y="510"/>
                  </a:lnTo>
                  <a:lnTo>
                    <a:pt x="140" y="516"/>
                  </a:lnTo>
                  <a:lnTo>
                    <a:pt x="144" y="520"/>
                  </a:lnTo>
                  <a:lnTo>
                    <a:pt x="152" y="534"/>
                  </a:lnTo>
                  <a:lnTo>
                    <a:pt x="158" y="550"/>
                  </a:lnTo>
                  <a:lnTo>
                    <a:pt x="180" y="562"/>
                  </a:lnTo>
                  <a:lnTo>
                    <a:pt x="192" y="564"/>
                  </a:lnTo>
                  <a:lnTo>
                    <a:pt x="220" y="540"/>
                  </a:lnTo>
                  <a:lnTo>
                    <a:pt x="236" y="562"/>
                  </a:lnTo>
                  <a:lnTo>
                    <a:pt x="236" y="564"/>
                  </a:lnTo>
                  <a:lnTo>
                    <a:pt x="240" y="584"/>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42" y="486"/>
                  </a:lnTo>
                  <a:lnTo>
                    <a:pt x="352" y="498"/>
                  </a:lnTo>
                  <a:lnTo>
                    <a:pt x="362" y="490"/>
                  </a:lnTo>
                  <a:lnTo>
                    <a:pt x="378" y="474"/>
                  </a:lnTo>
                  <a:lnTo>
                    <a:pt x="378" y="472"/>
                  </a:lnTo>
                  <a:lnTo>
                    <a:pt x="380" y="472"/>
                  </a:lnTo>
                  <a:lnTo>
                    <a:pt x="420" y="482"/>
                  </a:lnTo>
                  <a:lnTo>
                    <a:pt x="438" y="468"/>
                  </a:lnTo>
                  <a:lnTo>
                    <a:pt x="438" y="466"/>
                  </a:lnTo>
                  <a:lnTo>
                    <a:pt x="440" y="466"/>
                  </a:lnTo>
                  <a:lnTo>
                    <a:pt x="458" y="470"/>
                  </a:lnTo>
                  <a:lnTo>
                    <a:pt x="512" y="422"/>
                  </a:lnTo>
                  <a:lnTo>
                    <a:pt x="528" y="426"/>
                  </a:lnTo>
                  <a:lnTo>
                    <a:pt x="530" y="428"/>
                  </a:lnTo>
                  <a:lnTo>
                    <a:pt x="532" y="428"/>
                  </a:lnTo>
                  <a:lnTo>
                    <a:pt x="536" y="436"/>
                  </a:lnTo>
                  <a:lnTo>
                    <a:pt x="540" y="432"/>
                  </a:lnTo>
                  <a:lnTo>
                    <a:pt x="540" y="430"/>
                  </a:lnTo>
                  <a:lnTo>
                    <a:pt x="556" y="422"/>
                  </a:lnTo>
                  <a:lnTo>
                    <a:pt x="568" y="410"/>
                  </a:lnTo>
                  <a:lnTo>
                    <a:pt x="566" y="386"/>
                  </a:lnTo>
                  <a:lnTo>
                    <a:pt x="564" y="382"/>
                  </a:lnTo>
                  <a:lnTo>
                    <a:pt x="548" y="388"/>
                  </a:lnTo>
                  <a:lnTo>
                    <a:pt x="542" y="392"/>
                  </a:lnTo>
                  <a:lnTo>
                    <a:pt x="534" y="392"/>
                  </a:lnTo>
                  <a:lnTo>
                    <a:pt x="516" y="392"/>
                  </a:lnTo>
                  <a:lnTo>
                    <a:pt x="510" y="390"/>
                  </a:lnTo>
                  <a:lnTo>
                    <a:pt x="504" y="386"/>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8" y="310"/>
                  </a:lnTo>
                  <a:lnTo>
                    <a:pt x="468" y="308"/>
                  </a:lnTo>
                  <a:lnTo>
                    <a:pt x="476" y="294"/>
                  </a:lnTo>
                  <a:lnTo>
                    <a:pt x="452" y="274"/>
                  </a:lnTo>
                  <a:lnTo>
                    <a:pt x="452" y="272"/>
                  </a:lnTo>
                  <a:lnTo>
                    <a:pt x="452" y="248"/>
                  </a:lnTo>
                  <a:lnTo>
                    <a:pt x="464" y="212"/>
                  </a:lnTo>
                  <a:lnTo>
                    <a:pt x="456" y="192"/>
                  </a:lnTo>
                  <a:lnTo>
                    <a:pt x="450" y="190"/>
                  </a:lnTo>
                  <a:lnTo>
                    <a:pt x="440" y="190"/>
                  </a:lnTo>
                  <a:lnTo>
                    <a:pt x="432" y="204"/>
                  </a:lnTo>
                  <a:lnTo>
                    <a:pt x="420" y="196"/>
                  </a:lnTo>
                  <a:lnTo>
                    <a:pt x="410" y="190"/>
                  </a:lnTo>
                  <a:lnTo>
                    <a:pt x="400" y="168"/>
                  </a:lnTo>
                  <a:lnTo>
                    <a:pt x="398" y="152"/>
                  </a:lnTo>
                  <a:lnTo>
                    <a:pt x="398" y="150"/>
                  </a:lnTo>
                  <a:lnTo>
                    <a:pt x="396" y="148"/>
                  </a:lnTo>
                  <a:lnTo>
                    <a:pt x="400" y="148"/>
                  </a:lnTo>
                  <a:lnTo>
                    <a:pt x="410" y="132"/>
                  </a:lnTo>
                  <a:lnTo>
                    <a:pt x="412" y="132"/>
                  </a:lnTo>
                  <a:lnTo>
                    <a:pt x="420" y="130"/>
                  </a:lnTo>
                  <a:lnTo>
                    <a:pt x="430" y="128"/>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78" y="100"/>
                  </a:lnTo>
                  <a:lnTo>
                    <a:pt x="474" y="102"/>
                  </a:lnTo>
                  <a:lnTo>
                    <a:pt x="470" y="104"/>
                  </a:lnTo>
                  <a:lnTo>
                    <a:pt x="466" y="102"/>
                  </a:lnTo>
                  <a:lnTo>
                    <a:pt x="462" y="10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4"/>
                  </a:lnTo>
                  <a:lnTo>
                    <a:pt x="402" y="100"/>
                  </a:lnTo>
                  <a:lnTo>
                    <a:pt x="402" y="102"/>
                  </a:lnTo>
                  <a:lnTo>
                    <a:pt x="400" y="102"/>
                  </a:lnTo>
                  <a:lnTo>
                    <a:pt x="386" y="124"/>
                  </a:lnTo>
                  <a:lnTo>
                    <a:pt x="360" y="138"/>
                  </a:lnTo>
                  <a:lnTo>
                    <a:pt x="358" y="152"/>
                  </a:lnTo>
                  <a:lnTo>
                    <a:pt x="360" y="160"/>
                  </a:lnTo>
                  <a:lnTo>
                    <a:pt x="364" y="170"/>
                  </a:lnTo>
                  <a:lnTo>
                    <a:pt x="366" y="170"/>
                  </a:lnTo>
                  <a:lnTo>
                    <a:pt x="366" y="172"/>
                  </a:lnTo>
                  <a:lnTo>
                    <a:pt x="368" y="192"/>
                  </a:lnTo>
                  <a:lnTo>
                    <a:pt x="368" y="194"/>
                  </a:lnTo>
                  <a:lnTo>
                    <a:pt x="366" y="196"/>
                  </a:lnTo>
                  <a:lnTo>
                    <a:pt x="356" y="208"/>
                  </a:lnTo>
                  <a:lnTo>
                    <a:pt x="348" y="214"/>
                  </a:lnTo>
                  <a:lnTo>
                    <a:pt x="346" y="214"/>
                  </a:lnTo>
                  <a:lnTo>
                    <a:pt x="344" y="214"/>
                  </a:lnTo>
                  <a:lnTo>
                    <a:pt x="326" y="210"/>
                  </a:lnTo>
                  <a:lnTo>
                    <a:pt x="322" y="210"/>
                  </a:lnTo>
                  <a:lnTo>
                    <a:pt x="316" y="214"/>
                  </a:lnTo>
                  <a:lnTo>
                    <a:pt x="308" y="224"/>
                  </a:lnTo>
                  <a:lnTo>
                    <a:pt x="300" y="232"/>
                  </a:lnTo>
                  <a:lnTo>
                    <a:pt x="298" y="236"/>
                  </a:lnTo>
                  <a:lnTo>
                    <a:pt x="294" y="238"/>
                  </a:lnTo>
                  <a:lnTo>
                    <a:pt x="288" y="240"/>
                  </a:lnTo>
                  <a:lnTo>
                    <a:pt x="282" y="238"/>
                  </a:lnTo>
                  <a:lnTo>
                    <a:pt x="280" y="238"/>
                  </a:lnTo>
                  <a:lnTo>
                    <a:pt x="278" y="234"/>
                  </a:lnTo>
                  <a:lnTo>
                    <a:pt x="276" y="230"/>
                  </a:lnTo>
                  <a:lnTo>
                    <a:pt x="276" y="224"/>
                  </a:lnTo>
                  <a:lnTo>
                    <a:pt x="276" y="220"/>
                  </a:lnTo>
                  <a:lnTo>
                    <a:pt x="276" y="214"/>
                  </a:lnTo>
                  <a:lnTo>
                    <a:pt x="272" y="218"/>
                  </a:lnTo>
                  <a:lnTo>
                    <a:pt x="270" y="220"/>
                  </a:lnTo>
                  <a:lnTo>
                    <a:pt x="264" y="222"/>
                  </a:lnTo>
                  <a:lnTo>
                    <a:pt x="260" y="218"/>
                  </a:lnTo>
                  <a:lnTo>
                    <a:pt x="258" y="212"/>
                  </a:lnTo>
                  <a:lnTo>
                    <a:pt x="256" y="192"/>
                  </a:lnTo>
                  <a:lnTo>
                    <a:pt x="252" y="176"/>
                  </a:lnTo>
                  <a:lnTo>
                    <a:pt x="244" y="168"/>
                  </a:lnTo>
                  <a:lnTo>
                    <a:pt x="244" y="166"/>
                  </a:lnTo>
                  <a:lnTo>
                    <a:pt x="226" y="128"/>
                  </a:lnTo>
                  <a:lnTo>
                    <a:pt x="220" y="116"/>
                  </a:lnTo>
                  <a:lnTo>
                    <a:pt x="220" y="114"/>
                  </a:lnTo>
                  <a:lnTo>
                    <a:pt x="216" y="94"/>
                  </a:lnTo>
                  <a:lnTo>
                    <a:pt x="214" y="90"/>
                  </a:lnTo>
                  <a:lnTo>
                    <a:pt x="212" y="92"/>
                  </a:lnTo>
                  <a:lnTo>
                    <a:pt x="204" y="100"/>
                  </a:lnTo>
                  <a:lnTo>
                    <a:pt x="200" y="104"/>
                  </a:lnTo>
                  <a:lnTo>
                    <a:pt x="196" y="102"/>
                  </a:lnTo>
                  <a:lnTo>
                    <a:pt x="188" y="96"/>
                  </a:lnTo>
                  <a:lnTo>
                    <a:pt x="176" y="90"/>
                  </a:lnTo>
                  <a:lnTo>
                    <a:pt x="174" y="88"/>
                  </a:lnTo>
                  <a:lnTo>
                    <a:pt x="172" y="88"/>
                  </a:lnTo>
                  <a:lnTo>
                    <a:pt x="172" y="86"/>
                  </a:lnTo>
                  <a:lnTo>
                    <a:pt x="172" y="70"/>
                  </a:lnTo>
                  <a:lnTo>
                    <a:pt x="168" y="58"/>
                  </a:lnTo>
                  <a:lnTo>
                    <a:pt x="162" y="42"/>
                  </a:lnTo>
                  <a:lnTo>
                    <a:pt x="156" y="42"/>
                  </a:lnTo>
                  <a:lnTo>
                    <a:pt x="156" y="50"/>
                  </a:lnTo>
                  <a:lnTo>
                    <a:pt x="154" y="58"/>
                  </a:lnTo>
                  <a:lnTo>
                    <a:pt x="150" y="64"/>
                  </a:lnTo>
                  <a:lnTo>
                    <a:pt x="144" y="70"/>
                  </a:lnTo>
                  <a:lnTo>
                    <a:pt x="142" y="78"/>
                  </a:lnTo>
                  <a:lnTo>
                    <a:pt x="138" y="82"/>
                  </a:lnTo>
                  <a:lnTo>
                    <a:pt x="134" y="86"/>
                  </a:lnTo>
                  <a:lnTo>
                    <a:pt x="130" y="86"/>
                  </a:lnTo>
                  <a:lnTo>
                    <a:pt x="128" y="86"/>
                  </a:lnTo>
                  <a:lnTo>
                    <a:pt x="124" y="84"/>
                  </a:lnTo>
                  <a:lnTo>
                    <a:pt x="122" y="84"/>
                  </a:lnTo>
                  <a:lnTo>
                    <a:pt x="118" y="82"/>
                  </a:lnTo>
                  <a:lnTo>
                    <a:pt x="118" y="78"/>
                  </a:lnTo>
                  <a:lnTo>
                    <a:pt x="116" y="66"/>
                  </a:lnTo>
                  <a:lnTo>
                    <a:pt x="116" y="62"/>
                  </a:lnTo>
                  <a:lnTo>
                    <a:pt x="106" y="56"/>
                  </a:lnTo>
                  <a:lnTo>
                    <a:pt x="104" y="54"/>
                  </a:lnTo>
                  <a:lnTo>
                    <a:pt x="102" y="50"/>
                  </a:lnTo>
                  <a:lnTo>
                    <a:pt x="100" y="42"/>
                  </a:lnTo>
                  <a:lnTo>
                    <a:pt x="104" y="6"/>
                  </a:lnTo>
                  <a:lnTo>
                    <a:pt x="102" y="0"/>
                  </a:lnTo>
                  <a:lnTo>
                    <a:pt x="88" y="14"/>
                  </a:lnTo>
                  <a:lnTo>
                    <a:pt x="80" y="20"/>
                  </a:lnTo>
                  <a:lnTo>
                    <a:pt x="78" y="26"/>
                  </a:lnTo>
                  <a:lnTo>
                    <a:pt x="82" y="36"/>
                  </a:lnTo>
                  <a:lnTo>
                    <a:pt x="82" y="44"/>
                  </a:lnTo>
                  <a:lnTo>
                    <a:pt x="82" y="48"/>
                  </a:lnTo>
                  <a:lnTo>
                    <a:pt x="80" y="54"/>
                  </a:lnTo>
                  <a:lnTo>
                    <a:pt x="76" y="58"/>
                  </a:lnTo>
                  <a:lnTo>
                    <a:pt x="72" y="60"/>
                  </a:lnTo>
                  <a:lnTo>
                    <a:pt x="56" y="66"/>
                  </a:lnTo>
                  <a:lnTo>
                    <a:pt x="52" y="68"/>
                  </a:lnTo>
                  <a:lnTo>
                    <a:pt x="52" y="74"/>
                  </a:lnTo>
                  <a:lnTo>
                    <a:pt x="52" y="96"/>
                  </a:lnTo>
                  <a:lnTo>
                    <a:pt x="54" y="104"/>
                  </a:lnTo>
                  <a:lnTo>
                    <a:pt x="54" y="106"/>
                  </a:lnTo>
                  <a:lnTo>
                    <a:pt x="56" y="108"/>
                  </a:lnTo>
                  <a:lnTo>
                    <a:pt x="64" y="108"/>
                  </a:lnTo>
                  <a:lnTo>
                    <a:pt x="68" y="108"/>
                  </a:lnTo>
                  <a:lnTo>
                    <a:pt x="72" y="106"/>
                  </a:lnTo>
                  <a:lnTo>
                    <a:pt x="76" y="104"/>
                  </a:lnTo>
                  <a:lnTo>
                    <a:pt x="92" y="138"/>
                  </a:lnTo>
                  <a:lnTo>
                    <a:pt x="92" y="140"/>
                  </a:lnTo>
                  <a:lnTo>
                    <a:pt x="88" y="184"/>
                  </a:lnTo>
                  <a:lnTo>
                    <a:pt x="82" y="216"/>
                  </a:lnTo>
                  <a:lnTo>
                    <a:pt x="78" y="238"/>
                  </a:lnTo>
                  <a:lnTo>
                    <a:pt x="72" y="250"/>
                  </a:lnTo>
                  <a:lnTo>
                    <a:pt x="68" y="254"/>
                  </a:lnTo>
                  <a:lnTo>
                    <a:pt x="62" y="256"/>
                  </a:lnTo>
                  <a:lnTo>
                    <a:pt x="54" y="254"/>
                  </a:lnTo>
                  <a:lnTo>
                    <a:pt x="48" y="252"/>
                  </a:lnTo>
                  <a:lnTo>
                    <a:pt x="22" y="298"/>
                  </a:lnTo>
                  <a:lnTo>
                    <a:pt x="12" y="312"/>
                  </a:lnTo>
                  <a:lnTo>
                    <a:pt x="6" y="318"/>
                  </a:lnTo>
                  <a:lnTo>
                    <a:pt x="8" y="318"/>
                  </a:lnTo>
                  <a:lnTo>
                    <a:pt x="6" y="320"/>
                  </a:lnTo>
                  <a:lnTo>
                    <a:pt x="4" y="326"/>
                  </a:lnTo>
                  <a:lnTo>
                    <a:pt x="4" y="348"/>
                  </a:lnTo>
                  <a:lnTo>
                    <a:pt x="8" y="352"/>
                  </a:lnTo>
                  <a:lnTo>
                    <a:pt x="10" y="352"/>
                  </a:lnTo>
                  <a:lnTo>
                    <a:pt x="12" y="354"/>
                  </a:lnTo>
                  <a:lnTo>
                    <a:pt x="4" y="36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2" name="Freeform 20"/>
            <p:cNvSpPr/>
            <p:nvPr/>
          </p:nvSpPr>
          <p:spPr bwMode="auto">
            <a:xfrm>
              <a:off x="3039851" y="3369257"/>
              <a:ext cx="687457" cy="594364"/>
            </a:xfrm>
            <a:custGeom>
              <a:avLst/>
              <a:gdLst>
                <a:gd name="T0" fmla="*/ 288 w 384"/>
                <a:gd name="T1" fmla="*/ 8 h 332"/>
                <a:gd name="T2" fmla="*/ 276 w 384"/>
                <a:gd name="T3" fmla="*/ 24 h 332"/>
                <a:gd name="T4" fmla="*/ 264 w 384"/>
                <a:gd name="T5" fmla="*/ 20 h 332"/>
                <a:gd name="T6" fmla="*/ 260 w 384"/>
                <a:gd name="T7" fmla="*/ 10 h 332"/>
                <a:gd name="T8" fmla="*/ 252 w 384"/>
                <a:gd name="T9" fmla="*/ 0 h 332"/>
                <a:gd name="T10" fmla="*/ 248 w 384"/>
                <a:gd name="T11" fmla="*/ 20 h 332"/>
                <a:gd name="T12" fmla="*/ 236 w 384"/>
                <a:gd name="T13" fmla="*/ 36 h 332"/>
                <a:gd name="T14" fmla="*/ 208 w 384"/>
                <a:gd name="T15" fmla="*/ 44 h 332"/>
                <a:gd name="T16" fmla="*/ 188 w 384"/>
                <a:gd name="T17" fmla="*/ 58 h 332"/>
                <a:gd name="T18" fmla="*/ 184 w 384"/>
                <a:gd name="T19" fmla="*/ 52 h 332"/>
                <a:gd name="T20" fmla="*/ 168 w 384"/>
                <a:gd name="T21" fmla="*/ 60 h 332"/>
                <a:gd name="T22" fmla="*/ 160 w 384"/>
                <a:gd name="T23" fmla="*/ 50 h 332"/>
                <a:gd name="T24" fmla="*/ 132 w 384"/>
                <a:gd name="T25" fmla="*/ 56 h 332"/>
                <a:gd name="T26" fmla="*/ 170 w 384"/>
                <a:gd name="T27" fmla="*/ 82 h 332"/>
                <a:gd name="T28" fmla="*/ 176 w 384"/>
                <a:gd name="T29" fmla="*/ 110 h 332"/>
                <a:gd name="T30" fmla="*/ 160 w 384"/>
                <a:gd name="T31" fmla="*/ 122 h 332"/>
                <a:gd name="T32" fmla="*/ 114 w 384"/>
                <a:gd name="T33" fmla="*/ 126 h 332"/>
                <a:gd name="T34" fmla="*/ 94 w 384"/>
                <a:gd name="T35" fmla="*/ 142 h 332"/>
                <a:gd name="T36" fmla="*/ 60 w 384"/>
                <a:gd name="T37" fmla="*/ 142 h 332"/>
                <a:gd name="T38" fmla="*/ 16 w 384"/>
                <a:gd name="T39" fmla="*/ 148 h 332"/>
                <a:gd name="T40" fmla="*/ 0 w 384"/>
                <a:gd name="T41" fmla="*/ 172 h 332"/>
                <a:gd name="T42" fmla="*/ 22 w 384"/>
                <a:gd name="T43" fmla="*/ 200 h 332"/>
                <a:gd name="T44" fmla="*/ 30 w 384"/>
                <a:gd name="T45" fmla="*/ 190 h 332"/>
                <a:gd name="T46" fmla="*/ 56 w 384"/>
                <a:gd name="T47" fmla="*/ 192 h 332"/>
                <a:gd name="T48" fmla="*/ 62 w 384"/>
                <a:gd name="T49" fmla="*/ 236 h 332"/>
                <a:gd name="T50" fmla="*/ 52 w 384"/>
                <a:gd name="T51" fmla="*/ 260 h 332"/>
                <a:gd name="T52" fmla="*/ 76 w 384"/>
                <a:gd name="T53" fmla="*/ 296 h 332"/>
                <a:gd name="T54" fmla="*/ 68 w 384"/>
                <a:gd name="T55" fmla="*/ 320 h 332"/>
                <a:gd name="T56" fmla="*/ 70 w 384"/>
                <a:gd name="T57" fmla="*/ 330 h 332"/>
                <a:gd name="T58" fmla="*/ 108 w 384"/>
                <a:gd name="T59" fmla="*/ 320 h 332"/>
                <a:gd name="T60" fmla="*/ 160 w 384"/>
                <a:gd name="T61" fmla="*/ 330 h 332"/>
                <a:gd name="T62" fmla="*/ 196 w 384"/>
                <a:gd name="T63" fmla="*/ 302 h 332"/>
                <a:gd name="T64" fmla="*/ 216 w 384"/>
                <a:gd name="T65" fmla="*/ 290 h 332"/>
                <a:gd name="T66" fmla="*/ 248 w 384"/>
                <a:gd name="T67" fmla="*/ 280 h 332"/>
                <a:gd name="T68" fmla="*/ 256 w 384"/>
                <a:gd name="T69" fmla="*/ 292 h 332"/>
                <a:gd name="T70" fmla="*/ 274 w 384"/>
                <a:gd name="T71" fmla="*/ 292 h 332"/>
                <a:gd name="T72" fmla="*/ 288 w 384"/>
                <a:gd name="T73" fmla="*/ 298 h 332"/>
                <a:gd name="T74" fmla="*/ 296 w 384"/>
                <a:gd name="T75" fmla="*/ 290 h 332"/>
                <a:gd name="T76" fmla="*/ 312 w 384"/>
                <a:gd name="T77" fmla="*/ 276 h 332"/>
                <a:gd name="T78" fmla="*/ 324 w 384"/>
                <a:gd name="T79" fmla="*/ 268 h 332"/>
                <a:gd name="T80" fmla="*/ 342 w 384"/>
                <a:gd name="T81" fmla="*/ 256 h 332"/>
                <a:gd name="T82" fmla="*/ 352 w 384"/>
                <a:gd name="T83" fmla="*/ 248 h 332"/>
                <a:gd name="T84" fmla="*/ 366 w 384"/>
                <a:gd name="T85" fmla="*/ 244 h 332"/>
                <a:gd name="T86" fmla="*/ 380 w 384"/>
                <a:gd name="T87" fmla="*/ 236 h 332"/>
                <a:gd name="T88" fmla="*/ 376 w 384"/>
                <a:gd name="T89" fmla="*/ 218 h 332"/>
                <a:gd name="T90" fmla="*/ 376 w 384"/>
                <a:gd name="T91" fmla="*/ 188 h 332"/>
                <a:gd name="T92" fmla="*/ 380 w 384"/>
                <a:gd name="T93" fmla="*/ 160 h 332"/>
                <a:gd name="T94" fmla="*/ 348 w 384"/>
                <a:gd name="T95" fmla="*/ 166 h 332"/>
                <a:gd name="T96" fmla="*/ 356 w 384"/>
                <a:gd name="T97" fmla="*/ 132 h 332"/>
                <a:gd name="T98" fmla="*/ 366 w 384"/>
                <a:gd name="T99" fmla="*/ 84 h 332"/>
                <a:gd name="T100" fmla="*/ 372 w 384"/>
                <a:gd name="T101" fmla="*/ 68 h 332"/>
                <a:gd name="T102" fmla="*/ 360 w 384"/>
                <a:gd name="T103" fmla="*/ 64 h 332"/>
                <a:gd name="T104" fmla="*/ 348 w 384"/>
                <a:gd name="T105" fmla="*/ 82 h 332"/>
                <a:gd name="T106" fmla="*/ 336 w 384"/>
                <a:gd name="T107" fmla="*/ 76 h 332"/>
                <a:gd name="T108" fmla="*/ 332 w 384"/>
                <a:gd name="T109" fmla="*/ 60 h 332"/>
                <a:gd name="T110" fmla="*/ 316 w 384"/>
                <a:gd name="T111" fmla="*/ 60 h 332"/>
                <a:gd name="T112" fmla="*/ 304 w 384"/>
                <a:gd name="T113" fmla="*/ 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4" h="332">
                  <a:moveTo>
                    <a:pt x="300" y="6"/>
                  </a:moveTo>
                  <a:lnTo>
                    <a:pt x="296" y="4"/>
                  </a:lnTo>
                  <a:lnTo>
                    <a:pt x="288" y="8"/>
                  </a:lnTo>
                  <a:lnTo>
                    <a:pt x="284" y="14"/>
                  </a:lnTo>
                  <a:lnTo>
                    <a:pt x="280" y="22"/>
                  </a:lnTo>
                  <a:lnTo>
                    <a:pt x="276" y="24"/>
                  </a:lnTo>
                  <a:lnTo>
                    <a:pt x="272" y="26"/>
                  </a:lnTo>
                  <a:lnTo>
                    <a:pt x="268" y="24"/>
                  </a:lnTo>
                  <a:lnTo>
                    <a:pt x="264" y="20"/>
                  </a:lnTo>
                  <a:lnTo>
                    <a:pt x="262" y="20"/>
                  </a:lnTo>
                  <a:lnTo>
                    <a:pt x="260" y="12"/>
                  </a:lnTo>
                  <a:lnTo>
                    <a:pt x="260" y="10"/>
                  </a:lnTo>
                  <a:lnTo>
                    <a:pt x="258" y="0"/>
                  </a:lnTo>
                  <a:lnTo>
                    <a:pt x="254" y="0"/>
                  </a:lnTo>
                  <a:lnTo>
                    <a:pt x="252" y="0"/>
                  </a:lnTo>
                  <a:lnTo>
                    <a:pt x="250" y="8"/>
                  </a:lnTo>
                  <a:lnTo>
                    <a:pt x="250" y="20"/>
                  </a:lnTo>
                  <a:lnTo>
                    <a:pt x="248" y="20"/>
                  </a:lnTo>
                  <a:lnTo>
                    <a:pt x="240" y="34"/>
                  </a:lnTo>
                  <a:lnTo>
                    <a:pt x="238" y="36"/>
                  </a:lnTo>
                  <a:lnTo>
                    <a:pt x="236" y="36"/>
                  </a:lnTo>
                  <a:lnTo>
                    <a:pt x="216" y="34"/>
                  </a:lnTo>
                  <a:lnTo>
                    <a:pt x="216" y="36"/>
                  </a:lnTo>
                  <a:lnTo>
                    <a:pt x="208" y="44"/>
                  </a:lnTo>
                  <a:lnTo>
                    <a:pt x="212" y="50"/>
                  </a:lnTo>
                  <a:lnTo>
                    <a:pt x="206" y="58"/>
                  </a:lnTo>
                  <a:lnTo>
                    <a:pt x="188" y="58"/>
                  </a:lnTo>
                  <a:lnTo>
                    <a:pt x="188" y="56"/>
                  </a:lnTo>
                  <a:lnTo>
                    <a:pt x="188" y="54"/>
                  </a:lnTo>
                  <a:lnTo>
                    <a:pt x="184" y="52"/>
                  </a:lnTo>
                  <a:lnTo>
                    <a:pt x="182" y="58"/>
                  </a:lnTo>
                  <a:lnTo>
                    <a:pt x="180" y="60"/>
                  </a:lnTo>
                  <a:lnTo>
                    <a:pt x="168" y="60"/>
                  </a:lnTo>
                  <a:lnTo>
                    <a:pt x="160" y="54"/>
                  </a:lnTo>
                  <a:lnTo>
                    <a:pt x="160" y="52"/>
                  </a:lnTo>
                  <a:lnTo>
                    <a:pt x="160" y="50"/>
                  </a:lnTo>
                  <a:lnTo>
                    <a:pt x="146" y="48"/>
                  </a:lnTo>
                  <a:lnTo>
                    <a:pt x="136" y="52"/>
                  </a:lnTo>
                  <a:lnTo>
                    <a:pt x="132" y="56"/>
                  </a:lnTo>
                  <a:lnTo>
                    <a:pt x="148" y="74"/>
                  </a:lnTo>
                  <a:lnTo>
                    <a:pt x="168" y="80"/>
                  </a:lnTo>
                  <a:lnTo>
                    <a:pt x="170" y="82"/>
                  </a:lnTo>
                  <a:lnTo>
                    <a:pt x="180" y="92"/>
                  </a:lnTo>
                  <a:lnTo>
                    <a:pt x="176" y="108"/>
                  </a:lnTo>
                  <a:lnTo>
                    <a:pt x="176" y="110"/>
                  </a:lnTo>
                  <a:lnTo>
                    <a:pt x="162" y="120"/>
                  </a:lnTo>
                  <a:lnTo>
                    <a:pt x="162" y="122"/>
                  </a:lnTo>
                  <a:lnTo>
                    <a:pt x="160" y="122"/>
                  </a:lnTo>
                  <a:lnTo>
                    <a:pt x="138" y="128"/>
                  </a:lnTo>
                  <a:lnTo>
                    <a:pt x="124" y="130"/>
                  </a:lnTo>
                  <a:lnTo>
                    <a:pt x="114" y="126"/>
                  </a:lnTo>
                  <a:lnTo>
                    <a:pt x="110" y="126"/>
                  </a:lnTo>
                  <a:lnTo>
                    <a:pt x="104" y="134"/>
                  </a:lnTo>
                  <a:lnTo>
                    <a:pt x="94" y="142"/>
                  </a:lnTo>
                  <a:lnTo>
                    <a:pt x="92" y="142"/>
                  </a:lnTo>
                  <a:lnTo>
                    <a:pt x="78" y="148"/>
                  </a:lnTo>
                  <a:lnTo>
                    <a:pt x="60" y="142"/>
                  </a:lnTo>
                  <a:lnTo>
                    <a:pt x="24" y="144"/>
                  </a:lnTo>
                  <a:lnTo>
                    <a:pt x="16" y="146"/>
                  </a:lnTo>
                  <a:lnTo>
                    <a:pt x="16" y="148"/>
                  </a:lnTo>
                  <a:lnTo>
                    <a:pt x="8" y="148"/>
                  </a:lnTo>
                  <a:lnTo>
                    <a:pt x="0" y="160"/>
                  </a:lnTo>
                  <a:lnTo>
                    <a:pt x="0" y="172"/>
                  </a:lnTo>
                  <a:lnTo>
                    <a:pt x="8" y="192"/>
                  </a:lnTo>
                  <a:lnTo>
                    <a:pt x="18" y="196"/>
                  </a:lnTo>
                  <a:lnTo>
                    <a:pt x="22" y="200"/>
                  </a:lnTo>
                  <a:lnTo>
                    <a:pt x="28" y="192"/>
                  </a:lnTo>
                  <a:lnTo>
                    <a:pt x="28" y="190"/>
                  </a:lnTo>
                  <a:lnTo>
                    <a:pt x="30" y="190"/>
                  </a:lnTo>
                  <a:lnTo>
                    <a:pt x="42" y="188"/>
                  </a:lnTo>
                  <a:lnTo>
                    <a:pt x="44" y="188"/>
                  </a:lnTo>
                  <a:lnTo>
                    <a:pt x="56" y="192"/>
                  </a:lnTo>
                  <a:lnTo>
                    <a:pt x="68" y="220"/>
                  </a:lnTo>
                  <a:lnTo>
                    <a:pt x="66" y="220"/>
                  </a:lnTo>
                  <a:lnTo>
                    <a:pt x="62" y="236"/>
                  </a:lnTo>
                  <a:lnTo>
                    <a:pt x="58" y="244"/>
                  </a:lnTo>
                  <a:lnTo>
                    <a:pt x="58" y="246"/>
                  </a:lnTo>
                  <a:lnTo>
                    <a:pt x="52" y="260"/>
                  </a:lnTo>
                  <a:lnTo>
                    <a:pt x="52" y="276"/>
                  </a:lnTo>
                  <a:lnTo>
                    <a:pt x="62" y="286"/>
                  </a:lnTo>
                  <a:lnTo>
                    <a:pt x="76" y="296"/>
                  </a:lnTo>
                  <a:lnTo>
                    <a:pt x="76" y="298"/>
                  </a:lnTo>
                  <a:lnTo>
                    <a:pt x="78" y="298"/>
                  </a:lnTo>
                  <a:lnTo>
                    <a:pt x="68" y="320"/>
                  </a:lnTo>
                  <a:lnTo>
                    <a:pt x="66" y="332"/>
                  </a:lnTo>
                  <a:lnTo>
                    <a:pt x="68" y="330"/>
                  </a:lnTo>
                  <a:lnTo>
                    <a:pt x="70" y="330"/>
                  </a:lnTo>
                  <a:lnTo>
                    <a:pt x="78" y="326"/>
                  </a:lnTo>
                  <a:lnTo>
                    <a:pt x="92" y="318"/>
                  </a:lnTo>
                  <a:lnTo>
                    <a:pt x="108" y="320"/>
                  </a:lnTo>
                  <a:lnTo>
                    <a:pt x="110" y="320"/>
                  </a:lnTo>
                  <a:lnTo>
                    <a:pt x="134" y="330"/>
                  </a:lnTo>
                  <a:lnTo>
                    <a:pt x="160" y="330"/>
                  </a:lnTo>
                  <a:lnTo>
                    <a:pt x="168" y="320"/>
                  </a:lnTo>
                  <a:lnTo>
                    <a:pt x="182" y="312"/>
                  </a:lnTo>
                  <a:lnTo>
                    <a:pt x="196" y="302"/>
                  </a:lnTo>
                  <a:lnTo>
                    <a:pt x="196" y="300"/>
                  </a:lnTo>
                  <a:lnTo>
                    <a:pt x="206" y="298"/>
                  </a:lnTo>
                  <a:lnTo>
                    <a:pt x="216" y="290"/>
                  </a:lnTo>
                  <a:lnTo>
                    <a:pt x="228" y="274"/>
                  </a:lnTo>
                  <a:lnTo>
                    <a:pt x="246" y="280"/>
                  </a:lnTo>
                  <a:lnTo>
                    <a:pt x="248" y="280"/>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88"/>
                  </a:lnTo>
                  <a:lnTo>
                    <a:pt x="302" y="284"/>
                  </a:lnTo>
                  <a:lnTo>
                    <a:pt x="312" y="276"/>
                  </a:lnTo>
                  <a:lnTo>
                    <a:pt x="314" y="276"/>
                  </a:lnTo>
                  <a:lnTo>
                    <a:pt x="322" y="276"/>
                  </a:lnTo>
                  <a:lnTo>
                    <a:pt x="324" y="268"/>
                  </a:lnTo>
                  <a:lnTo>
                    <a:pt x="330" y="262"/>
                  </a:lnTo>
                  <a:lnTo>
                    <a:pt x="336" y="258"/>
                  </a:lnTo>
                  <a:lnTo>
                    <a:pt x="342" y="256"/>
                  </a:lnTo>
                  <a:lnTo>
                    <a:pt x="346" y="252"/>
                  </a:lnTo>
                  <a:lnTo>
                    <a:pt x="348" y="252"/>
                  </a:lnTo>
                  <a:lnTo>
                    <a:pt x="352" y="248"/>
                  </a:lnTo>
                  <a:lnTo>
                    <a:pt x="352" y="246"/>
                  </a:lnTo>
                  <a:lnTo>
                    <a:pt x="354" y="246"/>
                  </a:lnTo>
                  <a:lnTo>
                    <a:pt x="366" y="244"/>
                  </a:lnTo>
                  <a:lnTo>
                    <a:pt x="374" y="244"/>
                  </a:lnTo>
                  <a:lnTo>
                    <a:pt x="376" y="240"/>
                  </a:lnTo>
                  <a:lnTo>
                    <a:pt x="380" y="236"/>
                  </a:lnTo>
                  <a:lnTo>
                    <a:pt x="384" y="228"/>
                  </a:lnTo>
                  <a:lnTo>
                    <a:pt x="382" y="228"/>
                  </a:lnTo>
                  <a:lnTo>
                    <a:pt x="376" y="218"/>
                  </a:lnTo>
                  <a:lnTo>
                    <a:pt x="372" y="206"/>
                  </a:lnTo>
                  <a:lnTo>
                    <a:pt x="372" y="204"/>
                  </a:lnTo>
                  <a:lnTo>
                    <a:pt x="376" y="188"/>
                  </a:lnTo>
                  <a:lnTo>
                    <a:pt x="376" y="180"/>
                  </a:lnTo>
                  <a:lnTo>
                    <a:pt x="380" y="174"/>
                  </a:lnTo>
                  <a:lnTo>
                    <a:pt x="380" y="160"/>
                  </a:lnTo>
                  <a:lnTo>
                    <a:pt x="378" y="158"/>
                  </a:lnTo>
                  <a:lnTo>
                    <a:pt x="372" y="156"/>
                  </a:lnTo>
                  <a:lnTo>
                    <a:pt x="348" y="166"/>
                  </a:lnTo>
                  <a:lnTo>
                    <a:pt x="348" y="140"/>
                  </a:lnTo>
                  <a:lnTo>
                    <a:pt x="350" y="136"/>
                  </a:lnTo>
                  <a:lnTo>
                    <a:pt x="356" y="132"/>
                  </a:lnTo>
                  <a:lnTo>
                    <a:pt x="372" y="120"/>
                  </a:lnTo>
                  <a:lnTo>
                    <a:pt x="366" y="92"/>
                  </a:lnTo>
                  <a:lnTo>
                    <a:pt x="366" y="84"/>
                  </a:lnTo>
                  <a:lnTo>
                    <a:pt x="366" y="78"/>
                  </a:lnTo>
                  <a:lnTo>
                    <a:pt x="368" y="74"/>
                  </a:lnTo>
                  <a:lnTo>
                    <a:pt x="372" y="68"/>
                  </a:lnTo>
                  <a:lnTo>
                    <a:pt x="372" y="64"/>
                  </a:lnTo>
                  <a:lnTo>
                    <a:pt x="364" y="64"/>
                  </a:lnTo>
                  <a:lnTo>
                    <a:pt x="360" y="64"/>
                  </a:lnTo>
                  <a:lnTo>
                    <a:pt x="356" y="76"/>
                  </a:lnTo>
                  <a:lnTo>
                    <a:pt x="352" y="80"/>
                  </a:lnTo>
                  <a:lnTo>
                    <a:pt x="348" y="82"/>
                  </a:lnTo>
                  <a:lnTo>
                    <a:pt x="346" y="82"/>
                  </a:lnTo>
                  <a:lnTo>
                    <a:pt x="338" y="76"/>
                  </a:lnTo>
                  <a:lnTo>
                    <a:pt x="336" y="76"/>
                  </a:lnTo>
                  <a:lnTo>
                    <a:pt x="336" y="74"/>
                  </a:lnTo>
                  <a:lnTo>
                    <a:pt x="334" y="68"/>
                  </a:lnTo>
                  <a:lnTo>
                    <a:pt x="332" y="60"/>
                  </a:lnTo>
                  <a:lnTo>
                    <a:pt x="332" y="64"/>
                  </a:lnTo>
                  <a:lnTo>
                    <a:pt x="316" y="64"/>
                  </a:lnTo>
                  <a:lnTo>
                    <a:pt x="316" y="60"/>
                  </a:lnTo>
                  <a:lnTo>
                    <a:pt x="312" y="52"/>
                  </a:lnTo>
                  <a:lnTo>
                    <a:pt x="312" y="40"/>
                  </a:lnTo>
                  <a:lnTo>
                    <a:pt x="304" y="24"/>
                  </a:lnTo>
                  <a:lnTo>
                    <a:pt x="304" y="12"/>
                  </a:lnTo>
                  <a:lnTo>
                    <a:pt x="300" y="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3" name="Freeform 21"/>
            <p:cNvSpPr/>
            <p:nvPr/>
          </p:nvSpPr>
          <p:spPr bwMode="auto">
            <a:xfrm>
              <a:off x="3150847" y="3734469"/>
              <a:ext cx="898707" cy="683877"/>
            </a:xfrm>
            <a:custGeom>
              <a:avLst/>
              <a:gdLst>
                <a:gd name="T0" fmla="*/ 404 w 502"/>
                <a:gd name="T1" fmla="*/ 12 h 382"/>
                <a:gd name="T2" fmla="*/ 378 w 502"/>
                <a:gd name="T3" fmla="*/ 36 h 382"/>
                <a:gd name="T4" fmla="*/ 360 w 502"/>
                <a:gd name="T5" fmla="*/ 32 h 382"/>
                <a:gd name="T6" fmla="*/ 336 w 502"/>
                <a:gd name="T7" fmla="*/ 42 h 382"/>
                <a:gd name="T8" fmla="*/ 316 w 502"/>
                <a:gd name="T9" fmla="*/ 48 h 382"/>
                <a:gd name="T10" fmla="*/ 282 w 502"/>
                <a:gd name="T11" fmla="*/ 60 h 382"/>
                <a:gd name="T12" fmla="*/ 270 w 502"/>
                <a:gd name="T13" fmla="*/ 70 h 382"/>
                <a:gd name="T14" fmla="*/ 276 w 502"/>
                <a:gd name="T15" fmla="*/ 82 h 382"/>
                <a:gd name="T16" fmla="*/ 240 w 502"/>
                <a:gd name="T17" fmla="*/ 94 h 382"/>
                <a:gd name="T18" fmla="*/ 224 w 502"/>
                <a:gd name="T19" fmla="*/ 102 h 382"/>
                <a:gd name="T20" fmla="*/ 194 w 502"/>
                <a:gd name="T21" fmla="*/ 98 h 382"/>
                <a:gd name="T22" fmla="*/ 178 w 502"/>
                <a:gd name="T23" fmla="*/ 84 h 382"/>
                <a:gd name="T24" fmla="*/ 160 w 502"/>
                <a:gd name="T25" fmla="*/ 92 h 382"/>
                <a:gd name="T26" fmla="*/ 148 w 502"/>
                <a:gd name="T27" fmla="*/ 102 h 382"/>
                <a:gd name="T28" fmla="*/ 126 w 502"/>
                <a:gd name="T29" fmla="*/ 116 h 382"/>
                <a:gd name="T30" fmla="*/ 70 w 502"/>
                <a:gd name="T31" fmla="*/ 134 h 382"/>
                <a:gd name="T32" fmla="*/ 20 w 502"/>
                <a:gd name="T33" fmla="*/ 130 h 382"/>
                <a:gd name="T34" fmla="*/ 2 w 502"/>
                <a:gd name="T35" fmla="*/ 138 h 382"/>
                <a:gd name="T36" fmla="*/ 4 w 502"/>
                <a:gd name="T37" fmla="*/ 158 h 382"/>
                <a:gd name="T38" fmla="*/ 40 w 502"/>
                <a:gd name="T39" fmla="*/ 158 h 382"/>
                <a:gd name="T40" fmla="*/ 42 w 502"/>
                <a:gd name="T41" fmla="*/ 186 h 382"/>
                <a:gd name="T42" fmla="*/ 74 w 502"/>
                <a:gd name="T43" fmla="*/ 184 h 382"/>
                <a:gd name="T44" fmla="*/ 94 w 502"/>
                <a:gd name="T45" fmla="*/ 176 h 382"/>
                <a:gd name="T46" fmla="*/ 104 w 502"/>
                <a:gd name="T47" fmla="*/ 188 h 382"/>
                <a:gd name="T48" fmla="*/ 92 w 502"/>
                <a:gd name="T49" fmla="*/ 232 h 382"/>
                <a:gd name="T50" fmla="*/ 70 w 502"/>
                <a:gd name="T51" fmla="*/ 248 h 382"/>
                <a:gd name="T52" fmla="*/ 108 w 502"/>
                <a:gd name="T53" fmla="*/ 258 h 382"/>
                <a:gd name="T54" fmla="*/ 152 w 502"/>
                <a:gd name="T55" fmla="*/ 268 h 382"/>
                <a:gd name="T56" fmla="*/ 140 w 502"/>
                <a:gd name="T57" fmla="*/ 300 h 382"/>
                <a:gd name="T58" fmla="*/ 144 w 502"/>
                <a:gd name="T59" fmla="*/ 326 h 382"/>
                <a:gd name="T60" fmla="*/ 194 w 502"/>
                <a:gd name="T61" fmla="*/ 356 h 382"/>
                <a:gd name="T62" fmla="*/ 216 w 502"/>
                <a:gd name="T63" fmla="*/ 348 h 382"/>
                <a:gd name="T64" fmla="*/ 252 w 502"/>
                <a:gd name="T65" fmla="*/ 360 h 382"/>
                <a:gd name="T66" fmla="*/ 256 w 502"/>
                <a:gd name="T67" fmla="*/ 358 h 382"/>
                <a:gd name="T68" fmla="*/ 294 w 502"/>
                <a:gd name="T69" fmla="*/ 368 h 382"/>
                <a:gd name="T70" fmla="*/ 314 w 502"/>
                <a:gd name="T71" fmla="*/ 370 h 382"/>
                <a:gd name="T72" fmla="*/ 320 w 502"/>
                <a:gd name="T73" fmla="*/ 380 h 382"/>
                <a:gd name="T74" fmla="*/ 358 w 502"/>
                <a:gd name="T75" fmla="*/ 356 h 382"/>
                <a:gd name="T76" fmla="*/ 392 w 502"/>
                <a:gd name="T77" fmla="*/ 328 h 382"/>
                <a:gd name="T78" fmla="*/ 400 w 502"/>
                <a:gd name="T79" fmla="*/ 306 h 382"/>
                <a:gd name="T80" fmla="*/ 410 w 502"/>
                <a:gd name="T81" fmla="*/ 288 h 382"/>
                <a:gd name="T82" fmla="*/ 414 w 502"/>
                <a:gd name="T83" fmla="*/ 274 h 382"/>
                <a:gd name="T84" fmla="*/ 456 w 502"/>
                <a:gd name="T85" fmla="*/ 230 h 382"/>
                <a:gd name="T86" fmla="*/ 466 w 502"/>
                <a:gd name="T87" fmla="*/ 210 h 382"/>
                <a:gd name="T88" fmla="*/ 496 w 502"/>
                <a:gd name="T89" fmla="*/ 156 h 382"/>
                <a:gd name="T90" fmla="*/ 496 w 502"/>
                <a:gd name="T91" fmla="*/ 132 h 382"/>
                <a:gd name="T92" fmla="*/ 478 w 502"/>
                <a:gd name="T93" fmla="*/ 126 h 382"/>
                <a:gd name="T94" fmla="*/ 460 w 502"/>
                <a:gd name="T95" fmla="*/ 126 h 382"/>
                <a:gd name="T96" fmla="*/ 450 w 502"/>
                <a:gd name="T97" fmla="*/ 114 h 382"/>
                <a:gd name="T98" fmla="*/ 442 w 502"/>
                <a:gd name="T99" fmla="*/ 102 h 382"/>
                <a:gd name="T100" fmla="*/ 424 w 502"/>
                <a:gd name="T101" fmla="*/ 114 h 382"/>
                <a:gd name="T102" fmla="*/ 422 w 502"/>
                <a:gd name="T103" fmla="*/ 92 h 382"/>
                <a:gd name="T104" fmla="*/ 428 w 502"/>
                <a:gd name="T105" fmla="*/ 86 h 382"/>
                <a:gd name="T106" fmla="*/ 450 w 502"/>
                <a:gd name="T107" fmla="*/ 36 h 382"/>
                <a:gd name="T108" fmla="*/ 440 w 502"/>
                <a:gd name="T109" fmla="*/ 12 h 382"/>
                <a:gd name="T110" fmla="*/ 434 w 502"/>
                <a:gd name="T111" fmla="*/ 0 h 382"/>
                <a:gd name="T112" fmla="*/ 426 w 502"/>
                <a:gd name="T113" fmla="*/ 8 h 382"/>
                <a:gd name="T114" fmla="*/ 410 w 502"/>
                <a:gd name="T115"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02" h="382">
                  <a:moveTo>
                    <a:pt x="402" y="8"/>
                  </a:moveTo>
                  <a:lnTo>
                    <a:pt x="402" y="10"/>
                  </a:lnTo>
                  <a:lnTo>
                    <a:pt x="404" y="12"/>
                  </a:lnTo>
                  <a:lnTo>
                    <a:pt x="394" y="28"/>
                  </a:lnTo>
                  <a:lnTo>
                    <a:pt x="386" y="34"/>
                  </a:lnTo>
                  <a:lnTo>
                    <a:pt x="378" y="36"/>
                  </a:lnTo>
                  <a:lnTo>
                    <a:pt x="376" y="36"/>
                  </a:lnTo>
                  <a:lnTo>
                    <a:pt x="368" y="30"/>
                  </a:lnTo>
                  <a:lnTo>
                    <a:pt x="360" y="32"/>
                  </a:lnTo>
                  <a:lnTo>
                    <a:pt x="344" y="44"/>
                  </a:lnTo>
                  <a:lnTo>
                    <a:pt x="340" y="44"/>
                  </a:lnTo>
                  <a:lnTo>
                    <a:pt x="336" y="42"/>
                  </a:lnTo>
                  <a:lnTo>
                    <a:pt x="328" y="32"/>
                  </a:lnTo>
                  <a:lnTo>
                    <a:pt x="322" y="42"/>
                  </a:lnTo>
                  <a:lnTo>
                    <a:pt x="316" y="48"/>
                  </a:lnTo>
                  <a:lnTo>
                    <a:pt x="306" y="48"/>
                  </a:lnTo>
                  <a:lnTo>
                    <a:pt x="294" y="52"/>
                  </a:lnTo>
                  <a:lnTo>
                    <a:pt x="282" y="60"/>
                  </a:lnTo>
                  <a:lnTo>
                    <a:pt x="278" y="60"/>
                  </a:lnTo>
                  <a:lnTo>
                    <a:pt x="274" y="64"/>
                  </a:lnTo>
                  <a:lnTo>
                    <a:pt x="270" y="70"/>
                  </a:lnTo>
                  <a:lnTo>
                    <a:pt x="270" y="72"/>
                  </a:lnTo>
                  <a:lnTo>
                    <a:pt x="270" y="74"/>
                  </a:lnTo>
                  <a:lnTo>
                    <a:pt x="276" y="82"/>
                  </a:lnTo>
                  <a:lnTo>
                    <a:pt x="254" y="80"/>
                  </a:lnTo>
                  <a:lnTo>
                    <a:pt x="242" y="90"/>
                  </a:lnTo>
                  <a:lnTo>
                    <a:pt x="240" y="94"/>
                  </a:lnTo>
                  <a:lnTo>
                    <a:pt x="238" y="100"/>
                  </a:lnTo>
                  <a:lnTo>
                    <a:pt x="236" y="102"/>
                  </a:lnTo>
                  <a:lnTo>
                    <a:pt x="224" y="102"/>
                  </a:lnTo>
                  <a:lnTo>
                    <a:pt x="210" y="96"/>
                  </a:lnTo>
                  <a:lnTo>
                    <a:pt x="206" y="96"/>
                  </a:lnTo>
                  <a:lnTo>
                    <a:pt x="194" y="98"/>
                  </a:lnTo>
                  <a:lnTo>
                    <a:pt x="190" y="96"/>
                  </a:lnTo>
                  <a:lnTo>
                    <a:pt x="186" y="94"/>
                  </a:lnTo>
                  <a:lnTo>
                    <a:pt x="178" y="84"/>
                  </a:lnTo>
                  <a:lnTo>
                    <a:pt x="170" y="80"/>
                  </a:lnTo>
                  <a:lnTo>
                    <a:pt x="162" y="92"/>
                  </a:lnTo>
                  <a:lnTo>
                    <a:pt x="160" y="92"/>
                  </a:lnTo>
                  <a:lnTo>
                    <a:pt x="150" y="100"/>
                  </a:lnTo>
                  <a:lnTo>
                    <a:pt x="148" y="100"/>
                  </a:lnTo>
                  <a:lnTo>
                    <a:pt x="148" y="102"/>
                  </a:lnTo>
                  <a:lnTo>
                    <a:pt x="146" y="102"/>
                  </a:lnTo>
                  <a:lnTo>
                    <a:pt x="138" y="104"/>
                  </a:lnTo>
                  <a:lnTo>
                    <a:pt x="126" y="116"/>
                  </a:lnTo>
                  <a:lnTo>
                    <a:pt x="112" y="122"/>
                  </a:lnTo>
                  <a:lnTo>
                    <a:pt x="102" y="134"/>
                  </a:lnTo>
                  <a:lnTo>
                    <a:pt x="70" y="134"/>
                  </a:lnTo>
                  <a:lnTo>
                    <a:pt x="46" y="124"/>
                  </a:lnTo>
                  <a:lnTo>
                    <a:pt x="32" y="124"/>
                  </a:lnTo>
                  <a:lnTo>
                    <a:pt x="20" y="130"/>
                  </a:lnTo>
                  <a:lnTo>
                    <a:pt x="18" y="130"/>
                  </a:lnTo>
                  <a:lnTo>
                    <a:pt x="10" y="132"/>
                  </a:lnTo>
                  <a:lnTo>
                    <a:pt x="2" y="138"/>
                  </a:lnTo>
                  <a:lnTo>
                    <a:pt x="0" y="142"/>
                  </a:lnTo>
                  <a:lnTo>
                    <a:pt x="0" y="152"/>
                  </a:lnTo>
                  <a:lnTo>
                    <a:pt x="4" y="158"/>
                  </a:lnTo>
                  <a:lnTo>
                    <a:pt x="22" y="152"/>
                  </a:lnTo>
                  <a:lnTo>
                    <a:pt x="30" y="154"/>
                  </a:lnTo>
                  <a:lnTo>
                    <a:pt x="40" y="158"/>
                  </a:lnTo>
                  <a:lnTo>
                    <a:pt x="42" y="158"/>
                  </a:lnTo>
                  <a:lnTo>
                    <a:pt x="42" y="160"/>
                  </a:lnTo>
                  <a:lnTo>
                    <a:pt x="42" y="186"/>
                  </a:lnTo>
                  <a:lnTo>
                    <a:pt x="46" y="188"/>
                  </a:lnTo>
                  <a:lnTo>
                    <a:pt x="64" y="188"/>
                  </a:lnTo>
                  <a:lnTo>
                    <a:pt x="74" y="184"/>
                  </a:lnTo>
                  <a:lnTo>
                    <a:pt x="76" y="184"/>
                  </a:lnTo>
                  <a:lnTo>
                    <a:pt x="86" y="180"/>
                  </a:lnTo>
                  <a:lnTo>
                    <a:pt x="94" y="176"/>
                  </a:lnTo>
                  <a:lnTo>
                    <a:pt x="98" y="176"/>
                  </a:lnTo>
                  <a:lnTo>
                    <a:pt x="100" y="178"/>
                  </a:lnTo>
                  <a:lnTo>
                    <a:pt x="104" y="188"/>
                  </a:lnTo>
                  <a:lnTo>
                    <a:pt x="106" y="216"/>
                  </a:lnTo>
                  <a:lnTo>
                    <a:pt x="106" y="218"/>
                  </a:lnTo>
                  <a:lnTo>
                    <a:pt x="92" y="232"/>
                  </a:lnTo>
                  <a:lnTo>
                    <a:pt x="92" y="234"/>
                  </a:lnTo>
                  <a:lnTo>
                    <a:pt x="74" y="242"/>
                  </a:lnTo>
                  <a:lnTo>
                    <a:pt x="70" y="248"/>
                  </a:lnTo>
                  <a:lnTo>
                    <a:pt x="72" y="252"/>
                  </a:lnTo>
                  <a:lnTo>
                    <a:pt x="106" y="256"/>
                  </a:lnTo>
                  <a:lnTo>
                    <a:pt x="108" y="258"/>
                  </a:lnTo>
                  <a:lnTo>
                    <a:pt x="122" y="266"/>
                  </a:lnTo>
                  <a:lnTo>
                    <a:pt x="152" y="264"/>
                  </a:lnTo>
                  <a:lnTo>
                    <a:pt x="152" y="268"/>
                  </a:lnTo>
                  <a:lnTo>
                    <a:pt x="154" y="284"/>
                  </a:lnTo>
                  <a:lnTo>
                    <a:pt x="154" y="286"/>
                  </a:lnTo>
                  <a:lnTo>
                    <a:pt x="140" y="300"/>
                  </a:lnTo>
                  <a:lnTo>
                    <a:pt x="140" y="312"/>
                  </a:lnTo>
                  <a:lnTo>
                    <a:pt x="142" y="320"/>
                  </a:lnTo>
                  <a:lnTo>
                    <a:pt x="144" y="326"/>
                  </a:lnTo>
                  <a:lnTo>
                    <a:pt x="150" y="330"/>
                  </a:lnTo>
                  <a:lnTo>
                    <a:pt x="174" y="344"/>
                  </a:lnTo>
                  <a:lnTo>
                    <a:pt x="194" y="356"/>
                  </a:lnTo>
                  <a:lnTo>
                    <a:pt x="212" y="348"/>
                  </a:lnTo>
                  <a:lnTo>
                    <a:pt x="214" y="348"/>
                  </a:lnTo>
                  <a:lnTo>
                    <a:pt x="216" y="348"/>
                  </a:lnTo>
                  <a:lnTo>
                    <a:pt x="242" y="368"/>
                  </a:lnTo>
                  <a:lnTo>
                    <a:pt x="246" y="368"/>
                  </a:lnTo>
                  <a:lnTo>
                    <a:pt x="252" y="360"/>
                  </a:lnTo>
                  <a:lnTo>
                    <a:pt x="254" y="360"/>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4"/>
                  </a:lnTo>
                  <a:lnTo>
                    <a:pt x="416" y="274"/>
                  </a:lnTo>
                  <a:lnTo>
                    <a:pt x="458" y="252"/>
                  </a:lnTo>
                  <a:lnTo>
                    <a:pt x="456" y="230"/>
                  </a:lnTo>
                  <a:lnTo>
                    <a:pt x="456" y="228"/>
                  </a:lnTo>
                  <a:lnTo>
                    <a:pt x="464" y="212"/>
                  </a:lnTo>
                  <a:lnTo>
                    <a:pt x="466" y="210"/>
                  </a:lnTo>
                  <a:lnTo>
                    <a:pt x="478" y="180"/>
                  </a:lnTo>
                  <a:lnTo>
                    <a:pt x="490" y="168"/>
                  </a:lnTo>
                  <a:lnTo>
                    <a:pt x="496" y="156"/>
                  </a:lnTo>
                  <a:lnTo>
                    <a:pt x="502" y="146"/>
                  </a:lnTo>
                  <a:lnTo>
                    <a:pt x="496" y="134"/>
                  </a:lnTo>
                  <a:lnTo>
                    <a:pt x="496" y="132"/>
                  </a:lnTo>
                  <a:lnTo>
                    <a:pt x="496" y="120"/>
                  </a:lnTo>
                  <a:lnTo>
                    <a:pt x="490" y="120"/>
                  </a:lnTo>
                  <a:lnTo>
                    <a:pt x="478" y="126"/>
                  </a:lnTo>
                  <a:lnTo>
                    <a:pt x="472" y="128"/>
                  </a:lnTo>
                  <a:lnTo>
                    <a:pt x="468" y="128"/>
                  </a:lnTo>
                  <a:lnTo>
                    <a:pt x="460" y="126"/>
                  </a:lnTo>
                  <a:lnTo>
                    <a:pt x="454" y="122"/>
                  </a:lnTo>
                  <a:lnTo>
                    <a:pt x="452" y="118"/>
                  </a:lnTo>
                  <a:lnTo>
                    <a:pt x="450" y="114"/>
                  </a:lnTo>
                  <a:lnTo>
                    <a:pt x="452" y="98"/>
                  </a:lnTo>
                  <a:lnTo>
                    <a:pt x="446" y="98"/>
                  </a:lnTo>
                  <a:lnTo>
                    <a:pt x="442" y="102"/>
                  </a:lnTo>
                  <a:lnTo>
                    <a:pt x="432" y="112"/>
                  </a:lnTo>
                  <a:lnTo>
                    <a:pt x="428" y="114"/>
                  </a:lnTo>
                  <a:lnTo>
                    <a:pt x="424" y="114"/>
                  </a:lnTo>
                  <a:lnTo>
                    <a:pt x="422" y="108"/>
                  </a:lnTo>
                  <a:lnTo>
                    <a:pt x="422" y="100"/>
                  </a:lnTo>
                  <a:lnTo>
                    <a:pt x="422" y="92"/>
                  </a:lnTo>
                  <a:lnTo>
                    <a:pt x="424" y="88"/>
                  </a:lnTo>
                  <a:lnTo>
                    <a:pt x="426" y="86"/>
                  </a:lnTo>
                  <a:lnTo>
                    <a:pt x="428" y="86"/>
                  </a:lnTo>
                  <a:lnTo>
                    <a:pt x="444" y="58"/>
                  </a:lnTo>
                  <a:lnTo>
                    <a:pt x="448" y="48"/>
                  </a:lnTo>
                  <a:lnTo>
                    <a:pt x="450" y="36"/>
                  </a:lnTo>
                  <a:lnTo>
                    <a:pt x="442" y="28"/>
                  </a:lnTo>
                  <a:lnTo>
                    <a:pt x="440" y="22"/>
                  </a:lnTo>
                  <a:lnTo>
                    <a:pt x="440" y="12"/>
                  </a:lnTo>
                  <a:lnTo>
                    <a:pt x="440" y="8"/>
                  </a:lnTo>
                  <a:lnTo>
                    <a:pt x="438" y="4"/>
                  </a:lnTo>
                  <a:lnTo>
                    <a:pt x="434" y="0"/>
                  </a:lnTo>
                  <a:lnTo>
                    <a:pt x="432" y="2"/>
                  </a:lnTo>
                  <a:lnTo>
                    <a:pt x="430" y="6"/>
                  </a:lnTo>
                  <a:lnTo>
                    <a:pt x="426" y="8"/>
                  </a:lnTo>
                  <a:lnTo>
                    <a:pt x="422" y="10"/>
                  </a:lnTo>
                  <a:lnTo>
                    <a:pt x="416" y="8"/>
                  </a:lnTo>
                  <a:lnTo>
                    <a:pt x="410" y="8"/>
                  </a:lnTo>
                  <a:lnTo>
                    <a:pt x="402" y="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4" name="Freeform 22"/>
            <p:cNvSpPr/>
            <p:nvPr/>
          </p:nvSpPr>
          <p:spPr bwMode="auto">
            <a:xfrm>
              <a:off x="3276165" y="2982563"/>
              <a:ext cx="508432" cy="515593"/>
            </a:xfrm>
            <a:custGeom>
              <a:avLst/>
              <a:gdLst>
                <a:gd name="T0" fmla="*/ 278 w 284"/>
                <a:gd name="T1" fmla="*/ 44 h 288"/>
                <a:gd name="T2" fmla="*/ 260 w 284"/>
                <a:gd name="T3" fmla="*/ 30 h 288"/>
                <a:gd name="T4" fmla="*/ 258 w 284"/>
                <a:gd name="T5" fmla="*/ 28 h 288"/>
                <a:gd name="T6" fmla="*/ 248 w 284"/>
                <a:gd name="T7" fmla="*/ 24 h 288"/>
                <a:gd name="T8" fmla="*/ 234 w 284"/>
                <a:gd name="T9" fmla="*/ 28 h 288"/>
                <a:gd name="T10" fmla="*/ 222 w 284"/>
                <a:gd name="T11" fmla="*/ 22 h 288"/>
                <a:gd name="T12" fmla="*/ 220 w 284"/>
                <a:gd name="T13" fmla="*/ 20 h 288"/>
                <a:gd name="T14" fmla="*/ 204 w 284"/>
                <a:gd name="T15" fmla="*/ 4 h 288"/>
                <a:gd name="T16" fmla="*/ 188 w 284"/>
                <a:gd name="T17" fmla="*/ 8 h 288"/>
                <a:gd name="T18" fmla="*/ 172 w 284"/>
                <a:gd name="T19" fmla="*/ 40 h 288"/>
                <a:gd name="T20" fmla="*/ 162 w 284"/>
                <a:gd name="T21" fmla="*/ 60 h 288"/>
                <a:gd name="T22" fmla="*/ 144 w 284"/>
                <a:gd name="T23" fmla="*/ 86 h 288"/>
                <a:gd name="T24" fmla="*/ 124 w 284"/>
                <a:gd name="T25" fmla="*/ 104 h 288"/>
                <a:gd name="T26" fmla="*/ 114 w 284"/>
                <a:gd name="T27" fmla="*/ 120 h 288"/>
                <a:gd name="T28" fmla="*/ 96 w 284"/>
                <a:gd name="T29" fmla="*/ 132 h 288"/>
                <a:gd name="T30" fmla="*/ 74 w 284"/>
                <a:gd name="T31" fmla="*/ 164 h 288"/>
                <a:gd name="T32" fmla="*/ 8 w 284"/>
                <a:gd name="T33" fmla="*/ 160 h 288"/>
                <a:gd name="T34" fmla="*/ 0 w 284"/>
                <a:gd name="T35" fmla="*/ 180 h 288"/>
                <a:gd name="T36" fmla="*/ 20 w 284"/>
                <a:gd name="T37" fmla="*/ 226 h 288"/>
                <a:gd name="T38" fmla="*/ 32 w 284"/>
                <a:gd name="T39" fmla="*/ 234 h 288"/>
                <a:gd name="T40" fmla="*/ 42 w 284"/>
                <a:gd name="T41" fmla="*/ 252 h 288"/>
                <a:gd name="T42" fmla="*/ 38 w 284"/>
                <a:gd name="T43" fmla="*/ 266 h 288"/>
                <a:gd name="T44" fmla="*/ 44 w 284"/>
                <a:gd name="T45" fmla="*/ 268 h 288"/>
                <a:gd name="T46" fmla="*/ 50 w 284"/>
                <a:gd name="T47" fmla="*/ 258 h 288"/>
                <a:gd name="T48" fmla="*/ 64 w 284"/>
                <a:gd name="T49" fmla="*/ 266 h 288"/>
                <a:gd name="T50" fmla="*/ 68 w 284"/>
                <a:gd name="T51" fmla="*/ 260 h 288"/>
                <a:gd name="T52" fmla="*/ 78 w 284"/>
                <a:gd name="T53" fmla="*/ 244 h 288"/>
                <a:gd name="T54" fmla="*/ 88 w 284"/>
                <a:gd name="T55" fmla="*/ 242 h 288"/>
                <a:gd name="T56" fmla="*/ 110 w 284"/>
                <a:gd name="T57" fmla="*/ 232 h 288"/>
                <a:gd name="T58" fmla="*/ 112 w 284"/>
                <a:gd name="T59" fmla="*/ 212 h 288"/>
                <a:gd name="T60" fmla="*/ 120 w 284"/>
                <a:gd name="T61" fmla="*/ 206 h 288"/>
                <a:gd name="T62" fmla="*/ 134 w 284"/>
                <a:gd name="T63" fmla="*/ 208 h 288"/>
                <a:gd name="T64" fmla="*/ 136 w 284"/>
                <a:gd name="T65" fmla="*/ 220 h 288"/>
                <a:gd name="T66" fmla="*/ 138 w 284"/>
                <a:gd name="T67" fmla="*/ 232 h 288"/>
                <a:gd name="T68" fmla="*/ 144 w 284"/>
                <a:gd name="T69" fmla="*/ 226 h 288"/>
                <a:gd name="T70" fmla="*/ 160 w 284"/>
                <a:gd name="T71" fmla="*/ 212 h 288"/>
                <a:gd name="T72" fmla="*/ 162 w 284"/>
                <a:gd name="T73" fmla="*/ 210 h 288"/>
                <a:gd name="T74" fmla="*/ 174 w 284"/>
                <a:gd name="T75" fmla="*/ 214 h 288"/>
                <a:gd name="T76" fmla="*/ 180 w 284"/>
                <a:gd name="T77" fmla="*/ 226 h 288"/>
                <a:gd name="T78" fmla="*/ 188 w 284"/>
                <a:gd name="T79" fmla="*/ 252 h 288"/>
                <a:gd name="T80" fmla="*/ 188 w 284"/>
                <a:gd name="T81" fmla="*/ 264 h 288"/>
                <a:gd name="T82" fmla="*/ 194 w 284"/>
                <a:gd name="T83" fmla="*/ 270 h 288"/>
                <a:gd name="T84" fmla="*/ 198 w 284"/>
                <a:gd name="T85" fmla="*/ 264 h 288"/>
                <a:gd name="T86" fmla="*/ 208 w 284"/>
                <a:gd name="T87" fmla="*/ 272 h 288"/>
                <a:gd name="T88" fmla="*/ 216 w 284"/>
                <a:gd name="T89" fmla="*/ 288 h 288"/>
                <a:gd name="T90" fmla="*/ 220 w 284"/>
                <a:gd name="T91" fmla="*/ 276 h 288"/>
                <a:gd name="T92" fmla="*/ 224 w 284"/>
                <a:gd name="T93" fmla="*/ 274 h 288"/>
                <a:gd name="T94" fmla="*/ 230 w 284"/>
                <a:gd name="T95" fmla="*/ 270 h 288"/>
                <a:gd name="T96" fmla="*/ 236 w 284"/>
                <a:gd name="T97" fmla="*/ 266 h 288"/>
                <a:gd name="T98" fmla="*/ 232 w 284"/>
                <a:gd name="T99" fmla="*/ 226 h 288"/>
                <a:gd name="T100" fmla="*/ 188 w 284"/>
                <a:gd name="T101" fmla="*/ 168 h 288"/>
                <a:gd name="T102" fmla="*/ 184 w 284"/>
                <a:gd name="T103" fmla="*/ 146 h 288"/>
                <a:gd name="T104" fmla="*/ 174 w 284"/>
                <a:gd name="T105" fmla="*/ 128 h 288"/>
                <a:gd name="T106" fmla="*/ 180 w 284"/>
                <a:gd name="T107" fmla="*/ 104 h 288"/>
                <a:gd name="T108" fmla="*/ 184 w 284"/>
                <a:gd name="T109" fmla="*/ 104 h 288"/>
                <a:gd name="T110" fmla="*/ 260 w 284"/>
                <a:gd name="T111" fmla="*/ 88 h 288"/>
                <a:gd name="T112" fmla="*/ 274 w 284"/>
                <a:gd name="T113" fmla="*/ 82 h 288"/>
                <a:gd name="T114" fmla="*/ 280 w 284"/>
                <a:gd name="T115" fmla="*/ 76 h 288"/>
                <a:gd name="T116" fmla="*/ 284 w 284"/>
                <a:gd name="T117"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4" h="288">
                  <a:moveTo>
                    <a:pt x="284" y="58"/>
                  </a:moveTo>
                  <a:lnTo>
                    <a:pt x="278" y="44"/>
                  </a:lnTo>
                  <a:lnTo>
                    <a:pt x="268" y="32"/>
                  </a:lnTo>
                  <a:lnTo>
                    <a:pt x="260" y="30"/>
                  </a:lnTo>
                  <a:lnTo>
                    <a:pt x="258" y="30"/>
                  </a:lnTo>
                  <a:lnTo>
                    <a:pt x="258" y="28"/>
                  </a:lnTo>
                  <a:lnTo>
                    <a:pt x="250" y="24"/>
                  </a:lnTo>
                  <a:lnTo>
                    <a:pt x="248" y="24"/>
                  </a:lnTo>
                  <a:lnTo>
                    <a:pt x="244" y="26"/>
                  </a:lnTo>
                  <a:lnTo>
                    <a:pt x="234" y="28"/>
                  </a:lnTo>
                  <a:lnTo>
                    <a:pt x="232" y="26"/>
                  </a:lnTo>
                  <a:lnTo>
                    <a:pt x="222" y="22"/>
                  </a:lnTo>
                  <a:lnTo>
                    <a:pt x="220" y="22"/>
                  </a:lnTo>
                  <a:lnTo>
                    <a:pt x="220" y="20"/>
                  </a:lnTo>
                  <a:lnTo>
                    <a:pt x="212" y="12"/>
                  </a:lnTo>
                  <a:lnTo>
                    <a:pt x="204" y="4"/>
                  </a:lnTo>
                  <a:lnTo>
                    <a:pt x="196" y="0"/>
                  </a:lnTo>
                  <a:lnTo>
                    <a:pt x="188" y="8"/>
                  </a:lnTo>
                  <a:lnTo>
                    <a:pt x="176" y="16"/>
                  </a:lnTo>
                  <a:lnTo>
                    <a:pt x="172" y="40"/>
                  </a:lnTo>
                  <a:lnTo>
                    <a:pt x="162" y="58"/>
                  </a:lnTo>
                  <a:lnTo>
                    <a:pt x="162" y="60"/>
                  </a:lnTo>
                  <a:lnTo>
                    <a:pt x="154" y="68"/>
                  </a:lnTo>
                  <a:lnTo>
                    <a:pt x="144" y="86"/>
                  </a:lnTo>
                  <a:lnTo>
                    <a:pt x="144" y="88"/>
                  </a:lnTo>
                  <a:lnTo>
                    <a:pt x="124" y="104"/>
                  </a:lnTo>
                  <a:lnTo>
                    <a:pt x="116" y="118"/>
                  </a:lnTo>
                  <a:lnTo>
                    <a:pt x="114" y="120"/>
                  </a:lnTo>
                  <a:lnTo>
                    <a:pt x="110" y="124"/>
                  </a:lnTo>
                  <a:lnTo>
                    <a:pt x="96" y="132"/>
                  </a:lnTo>
                  <a:lnTo>
                    <a:pt x="88" y="144"/>
                  </a:lnTo>
                  <a:lnTo>
                    <a:pt x="74" y="164"/>
                  </a:lnTo>
                  <a:lnTo>
                    <a:pt x="72" y="164"/>
                  </a:lnTo>
                  <a:lnTo>
                    <a:pt x="8" y="160"/>
                  </a:lnTo>
                  <a:lnTo>
                    <a:pt x="0" y="168"/>
                  </a:lnTo>
                  <a:lnTo>
                    <a:pt x="0" y="180"/>
                  </a:lnTo>
                  <a:lnTo>
                    <a:pt x="6" y="208"/>
                  </a:lnTo>
                  <a:lnTo>
                    <a:pt x="20" y="226"/>
                  </a:lnTo>
                  <a:lnTo>
                    <a:pt x="32" y="232"/>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68" y="260"/>
                  </a:lnTo>
                  <a:lnTo>
                    <a:pt x="76" y="246"/>
                  </a:lnTo>
                  <a:lnTo>
                    <a:pt x="78" y="244"/>
                  </a:lnTo>
                  <a:lnTo>
                    <a:pt x="80" y="242"/>
                  </a:lnTo>
                  <a:lnTo>
                    <a:pt x="88" y="242"/>
                  </a:lnTo>
                  <a:lnTo>
                    <a:pt x="102" y="242"/>
                  </a:lnTo>
                  <a:lnTo>
                    <a:pt x="110" y="232"/>
                  </a:lnTo>
                  <a:lnTo>
                    <a:pt x="110" y="222"/>
                  </a:lnTo>
                  <a:lnTo>
                    <a:pt x="112" y="212"/>
                  </a:lnTo>
                  <a:lnTo>
                    <a:pt x="114" y="210"/>
                  </a:lnTo>
                  <a:lnTo>
                    <a:pt x="120" y="206"/>
                  </a:lnTo>
                  <a:lnTo>
                    <a:pt x="122" y="206"/>
                  </a:lnTo>
                  <a:lnTo>
                    <a:pt x="134" y="208"/>
                  </a:lnTo>
                  <a:lnTo>
                    <a:pt x="134" y="210"/>
                  </a:lnTo>
                  <a:lnTo>
                    <a:pt x="136" y="220"/>
                  </a:lnTo>
                  <a:lnTo>
                    <a:pt x="136" y="224"/>
                  </a:lnTo>
                  <a:lnTo>
                    <a:pt x="138" y="232"/>
                  </a:lnTo>
                  <a:lnTo>
                    <a:pt x="140" y="232"/>
                  </a:lnTo>
                  <a:lnTo>
                    <a:pt x="144" y="22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4"/>
                  </a:lnTo>
                  <a:lnTo>
                    <a:pt x="188" y="264"/>
                  </a:lnTo>
                  <a:lnTo>
                    <a:pt x="192" y="270"/>
                  </a:lnTo>
                  <a:lnTo>
                    <a:pt x="194" y="270"/>
                  </a:lnTo>
                  <a:lnTo>
                    <a:pt x="196" y="266"/>
                  </a:lnTo>
                  <a:lnTo>
                    <a:pt x="198" y="264"/>
                  </a:lnTo>
                  <a:lnTo>
                    <a:pt x="208" y="270"/>
                  </a:lnTo>
                  <a:lnTo>
                    <a:pt x="208" y="272"/>
                  </a:lnTo>
                  <a:lnTo>
                    <a:pt x="212" y="286"/>
                  </a:lnTo>
                  <a:lnTo>
                    <a:pt x="216" y="288"/>
                  </a:lnTo>
                  <a:lnTo>
                    <a:pt x="216" y="286"/>
                  </a:lnTo>
                  <a:lnTo>
                    <a:pt x="220" y="276"/>
                  </a:lnTo>
                  <a:lnTo>
                    <a:pt x="222" y="274"/>
                  </a:lnTo>
                  <a:lnTo>
                    <a:pt x="224" y="274"/>
                  </a:lnTo>
                  <a:lnTo>
                    <a:pt x="228"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4" y="128"/>
                  </a:lnTo>
                  <a:lnTo>
                    <a:pt x="176" y="126"/>
                  </a:lnTo>
                  <a:lnTo>
                    <a:pt x="180" y="104"/>
                  </a:lnTo>
                  <a:lnTo>
                    <a:pt x="182" y="104"/>
                  </a:lnTo>
                  <a:lnTo>
                    <a:pt x="184" y="104"/>
                  </a:lnTo>
                  <a:lnTo>
                    <a:pt x="234" y="102"/>
                  </a:lnTo>
                  <a:lnTo>
                    <a:pt x="260" y="88"/>
                  </a:lnTo>
                  <a:lnTo>
                    <a:pt x="262" y="86"/>
                  </a:lnTo>
                  <a:lnTo>
                    <a:pt x="274" y="82"/>
                  </a:lnTo>
                  <a:lnTo>
                    <a:pt x="278" y="78"/>
                  </a:lnTo>
                  <a:lnTo>
                    <a:pt x="280" y="76"/>
                  </a:lnTo>
                  <a:lnTo>
                    <a:pt x="282" y="68"/>
                  </a:lnTo>
                  <a:lnTo>
                    <a:pt x="284" y="5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5" name="Freeform 23"/>
            <p:cNvSpPr/>
            <p:nvPr/>
          </p:nvSpPr>
          <p:spPr bwMode="auto">
            <a:xfrm>
              <a:off x="3276165" y="1980021"/>
              <a:ext cx="580042" cy="1034767"/>
            </a:xfrm>
            <a:custGeom>
              <a:avLst/>
              <a:gdLst>
                <a:gd name="T0" fmla="*/ 96 w 324"/>
                <a:gd name="T1" fmla="*/ 180 h 578"/>
                <a:gd name="T2" fmla="*/ 124 w 324"/>
                <a:gd name="T3" fmla="*/ 202 h 578"/>
                <a:gd name="T4" fmla="*/ 176 w 324"/>
                <a:gd name="T5" fmla="*/ 228 h 578"/>
                <a:gd name="T6" fmla="*/ 188 w 324"/>
                <a:gd name="T7" fmla="*/ 244 h 578"/>
                <a:gd name="T8" fmla="*/ 178 w 324"/>
                <a:gd name="T9" fmla="*/ 264 h 578"/>
                <a:gd name="T10" fmla="*/ 178 w 324"/>
                <a:gd name="T11" fmla="*/ 286 h 578"/>
                <a:gd name="T12" fmla="*/ 168 w 324"/>
                <a:gd name="T13" fmla="*/ 316 h 578"/>
                <a:gd name="T14" fmla="*/ 140 w 324"/>
                <a:gd name="T15" fmla="*/ 312 h 578"/>
                <a:gd name="T16" fmla="*/ 112 w 324"/>
                <a:gd name="T17" fmla="*/ 332 h 578"/>
                <a:gd name="T18" fmla="*/ 124 w 324"/>
                <a:gd name="T19" fmla="*/ 350 h 578"/>
                <a:gd name="T20" fmla="*/ 88 w 324"/>
                <a:gd name="T21" fmla="*/ 348 h 578"/>
                <a:gd name="T22" fmla="*/ 44 w 324"/>
                <a:gd name="T23" fmla="*/ 366 h 578"/>
                <a:gd name="T24" fmla="*/ 48 w 324"/>
                <a:gd name="T25" fmla="*/ 406 h 578"/>
                <a:gd name="T26" fmla="*/ 52 w 324"/>
                <a:gd name="T27" fmla="*/ 422 h 578"/>
                <a:gd name="T28" fmla="*/ 54 w 324"/>
                <a:gd name="T29" fmla="*/ 444 h 578"/>
                <a:gd name="T30" fmla="*/ 6 w 324"/>
                <a:gd name="T31" fmla="*/ 454 h 578"/>
                <a:gd name="T32" fmla="*/ 6 w 324"/>
                <a:gd name="T33" fmla="*/ 486 h 578"/>
                <a:gd name="T34" fmla="*/ 12 w 324"/>
                <a:gd name="T35" fmla="*/ 508 h 578"/>
                <a:gd name="T36" fmla="*/ 66 w 324"/>
                <a:gd name="T37" fmla="*/ 504 h 578"/>
                <a:gd name="T38" fmla="*/ 86 w 324"/>
                <a:gd name="T39" fmla="*/ 520 h 578"/>
                <a:gd name="T40" fmla="*/ 100 w 324"/>
                <a:gd name="T41" fmla="*/ 532 h 578"/>
                <a:gd name="T42" fmla="*/ 104 w 324"/>
                <a:gd name="T43" fmla="*/ 530 h 578"/>
                <a:gd name="T44" fmla="*/ 136 w 324"/>
                <a:gd name="T45" fmla="*/ 546 h 578"/>
                <a:gd name="T46" fmla="*/ 168 w 324"/>
                <a:gd name="T47" fmla="*/ 544 h 578"/>
                <a:gd name="T48" fmla="*/ 208 w 324"/>
                <a:gd name="T49" fmla="*/ 556 h 578"/>
                <a:gd name="T50" fmla="*/ 226 w 324"/>
                <a:gd name="T51" fmla="*/ 574 h 578"/>
                <a:gd name="T52" fmla="*/ 248 w 324"/>
                <a:gd name="T53" fmla="*/ 560 h 578"/>
                <a:gd name="T54" fmla="*/ 246 w 324"/>
                <a:gd name="T55" fmla="*/ 516 h 578"/>
                <a:gd name="T56" fmla="*/ 268 w 324"/>
                <a:gd name="T57" fmla="*/ 512 h 578"/>
                <a:gd name="T58" fmla="*/ 242 w 324"/>
                <a:gd name="T59" fmla="*/ 484 h 578"/>
                <a:gd name="T60" fmla="*/ 236 w 324"/>
                <a:gd name="T61" fmla="*/ 472 h 578"/>
                <a:gd name="T62" fmla="*/ 260 w 324"/>
                <a:gd name="T63" fmla="*/ 466 h 578"/>
                <a:gd name="T64" fmla="*/ 304 w 324"/>
                <a:gd name="T65" fmla="*/ 466 h 578"/>
                <a:gd name="T66" fmla="*/ 320 w 324"/>
                <a:gd name="T67" fmla="*/ 438 h 578"/>
                <a:gd name="T68" fmla="*/ 296 w 324"/>
                <a:gd name="T69" fmla="*/ 420 h 578"/>
                <a:gd name="T70" fmla="*/ 290 w 324"/>
                <a:gd name="T71" fmla="*/ 374 h 578"/>
                <a:gd name="T72" fmla="*/ 274 w 324"/>
                <a:gd name="T73" fmla="*/ 366 h 578"/>
                <a:gd name="T74" fmla="*/ 288 w 324"/>
                <a:gd name="T75" fmla="*/ 262 h 578"/>
                <a:gd name="T76" fmla="*/ 276 w 324"/>
                <a:gd name="T77" fmla="*/ 190 h 578"/>
                <a:gd name="T78" fmla="*/ 280 w 324"/>
                <a:gd name="T79" fmla="*/ 160 h 578"/>
                <a:gd name="T80" fmla="*/ 294 w 324"/>
                <a:gd name="T81" fmla="*/ 130 h 578"/>
                <a:gd name="T82" fmla="*/ 278 w 324"/>
                <a:gd name="T83" fmla="*/ 110 h 578"/>
                <a:gd name="T84" fmla="*/ 276 w 324"/>
                <a:gd name="T85" fmla="*/ 86 h 578"/>
                <a:gd name="T86" fmla="*/ 292 w 324"/>
                <a:gd name="T87" fmla="*/ 36 h 578"/>
                <a:gd name="T88" fmla="*/ 302 w 324"/>
                <a:gd name="T89" fmla="*/ 20 h 578"/>
                <a:gd name="T90" fmla="*/ 306 w 324"/>
                <a:gd name="T91" fmla="*/ 0 h 578"/>
                <a:gd name="T92" fmla="*/ 290 w 324"/>
                <a:gd name="T93" fmla="*/ 18 h 578"/>
                <a:gd name="T94" fmla="*/ 260 w 324"/>
                <a:gd name="T95" fmla="*/ 28 h 578"/>
                <a:gd name="T96" fmla="*/ 210 w 324"/>
                <a:gd name="T97" fmla="*/ 56 h 578"/>
                <a:gd name="T98" fmla="*/ 196 w 324"/>
                <a:gd name="T99" fmla="*/ 70 h 578"/>
                <a:gd name="T100" fmla="*/ 186 w 324"/>
                <a:gd name="T101" fmla="*/ 118 h 578"/>
                <a:gd name="T102" fmla="*/ 182 w 324"/>
                <a:gd name="T103" fmla="*/ 132 h 578"/>
                <a:gd name="T104" fmla="*/ 172 w 324"/>
                <a:gd name="T105" fmla="*/ 146 h 578"/>
                <a:gd name="T106" fmla="*/ 108 w 324"/>
                <a:gd name="T107"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4" h="578">
                  <a:moveTo>
                    <a:pt x="108" y="132"/>
                  </a:moveTo>
                  <a:lnTo>
                    <a:pt x="104" y="130"/>
                  </a:lnTo>
                  <a:lnTo>
                    <a:pt x="96" y="180"/>
                  </a:lnTo>
                  <a:lnTo>
                    <a:pt x="108" y="196"/>
                  </a:lnTo>
                  <a:lnTo>
                    <a:pt x="122" y="200"/>
                  </a:lnTo>
                  <a:lnTo>
                    <a:pt x="124" y="202"/>
                  </a:lnTo>
                  <a:lnTo>
                    <a:pt x="140" y="216"/>
                  </a:lnTo>
                  <a:lnTo>
                    <a:pt x="164" y="220"/>
                  </a:lnTo>
                  <a:lnTo>
                    <a:pt x="176" y="228"/>
                  </a:lnTo>
                  <a:lnTo>
                    <a:pt x="176" y="230"/>
                  </a:lnTo>
                  <a:lnTo>
                    <a:pt x="186" y="244"/>
                  </a:lnTo>
                  <a:lnTo>
                    <a:pt x="188" y="244"/>
                  </a:lnTo>
                  <a:lnTo>
                    <a:pt x="186" y="246"/>
                  </a:lnTo>
                  <a:lnTo>
                    <a:pt x="178" y="260"/>
                  </a:lnTo>
                  <a:lnTo>
                    <a:pt x="178" y="264"/>
                  </a:lnTo>
                  <a:lnTo>
                    <a:pt x="176" y="272"/>
                  </a:lnTo>
                  <a:lnTo>
                    <a:pt x="178" y="272"/>
                  </a:lnTo>
                  <a:lnTo>
                    <a:pt x="178" y="286"/>
                  </a:lnTo>
                  <a:lnTo>
                    <a:pt x="176" y="288"/>
                  </a:lnTo>
                  <a:lnTo>
                    <a:pt x="170" y="312"/>
                  </a:lnTo>
                  <a:lnTo>
                    <a:pt x="168" y="316"/>
                  </a:lnTo>
                  <a:lnTo>
                    <a:pt x="164" y="314"/>
                  </a:lnTo>
                  <a:lnTo>
                    <a:pt x="154" y="312"/>
                  </a:lnTo>
                  <a:lnTo>
                    <a:pt x="140" y="312"/>
                  </a:lnTo>
                  <a:lnTo>
                    <a:pt x="128" y="316"/>
                  </a:lnTo>
                  <a:lnTo>
                    <a:pt x="116" y="328"/>
                  </a:lnTo>
                  <a:lnTo>
                    <a:pt x="112" y="332"/>
                  </a:lnTo>
                  <a:lnTo>
                    <a:pt x="130" y="340"/>
                  </a:lnTo>
                  <a:lnTo>
                    <a:pt x="128" y="344"/>
                  </a:lnTo>
                  <a:lnTo>
                    <a:pt x="124" y="350"/>
                  </a:lnTo>
                  <a:lnTo>
                    <a:pt x="116" y="354"/>
                  </a:lnTo>
                  <a:lnTo>
                    <a:pt x="106" y="354"/>
                  </a:lnTo>
                  <a:lnTo>
                    <a:pt x="88" y="348"/>
                  </a:lnTo>
                  <a:lnTo>
                    <a:pt x="70" y="338"/>
                  </a:lnTo>
                  <a:lnTo>
                    <a:pt x="64" y="338"/>
                  </a:lnTo>
                  <a:lnTo>
                    <a:pt x="44" y="366"/>
                  </a:lnTo>
                  <a:lnTo>
                    <a:pt x="40" y="376"/>
                  </a:lnTo>
                  <a:lnTo>
                    <a:pt x="40" y="392"/>
                  </a:lnTo>
                  <a:lnTo>
                    <a:pt x="48" y="406"/>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50"/>
                  </a:lnTo>
                  <a:lnTo>
                    <a:pt x="208" y="556"/>
                  </a:lnTo>
                  <a:lnTo>
                    <a:pt x="208" y="558"/>
                  </a:lnTo>
                  <a:lnTo>
                    <a:pt x="220" y="566"/>
                  </a:lnTo>
                  <a:lnTo>
                    <a:pt x="226" y="574"/>
                  </a:lnTo>
                  <a:lnTo>
                    <a:pt x="234" y="578"/>
                  </a:lnTo>
                  <a:lnTo>
                    <a:pt x="248" y="576"/>
                  </a:lnTo>
                  <a:lnTo>
                    <a:pt x="248" y="560"/>
                  </a:lnTo>
                  <a:lnTo>
                    <a:pt x="240" y="548"/>
                  </a:lnTo>
                  <a:lnTo>
                    <a:pt x="236" y="526"/>
                  </a:lnTo>
                  <a:lnTo>
                    <a:pt x="246" y="516"/>
                  </a:lnTo>
                  <a:lnTo>
                    <a:pt x="248" y="514"/>
                  </a:lnTo>
                  <a:lnTo>
                    <a:pt x="258" y="512"/>
                  </a:lnTo>
                  <a:lnTo>
                    <a:pt x="268" y="512"/>
                  </a:lnTo>
                  <a:lnTo>
                    <a:pt x="272" y="508"/>
                  </a:lnTo>
                  <a:lnTo>
                    <a:pt x="264" y="500"/>
                  </a:lnTo>
                  <a:lnTo>
                    <a:pt x="242" y="484"/>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0" y="424"/>
                  </a:lnTo>
                  <a:lnTo>
                    <a:pt x="296" y="420"/>
                  </a:lnTo>
                  <a:lnTo>
                    <a:pt x="292" y="410"/>
                  </a:lnTo>
                  <a:lnTo>
                    <a:pt x="290" y="394"/>
                  </a:lnTo>
                  <a:lnTo>
                    <a:pt x="290" y="374"/>
                  </a:lnTo>
                  <a:lnTo>
                    <a:pt x="276" y="368"/>
                  </a:lnTo>
                  <a:lnTo>
                    <a:pt x="274" y="368"/>
                  </a:lnTo>
                  <a:lnTo>
                    <a:pt x="274" y="366"/>
                  </a:lnTo>
                  <a:lnTo>
                    <a:pt x="274" y="364"/>
                  </a:lnTo>
                  <a:lnTo>
                    <a:pt x="272" y="344"/>
                  </a:lnTo>
                  <a:lnTo>
                    <a:pt x="288" y="262"/>
                  </a:lnTo>
                  <a:lnTo>
                    <a:pt x="280" y="232"/>
                  </a:lnTo>
                  <a:lnTo>
                    <a:pt x="278" y="214"/>
                  </a:lnTo>
                  <a:lnTo>
                    <a:pt x="276" y="190"/>
                  </a:lnTo>
                  <a:lnTo>
                    <a:pt x="278" y="164"/>
                  </a:lnTo>
                  <a:lnTo>
                    <a:pt x="278" y="162"/>
                  </a:lnTo>
                  <a:lnTo>
                    <a:pt x="280" y="160"/>
                  </a:lnTo>
                  <a:lnTo>
                    <a:pt x="296" y="148"/>
                  </a:lnTo>
                  <a:lnTo>
                    <a:pt x="296" y="136"/>
                  </a:lnTo>
                  <a:lnTo>
                    <a:pt x="294" y="130"/>
                  </a:lnTo>
                  <a:lnTo>
                    <a:pt x="290" y="122"/>
                  </a:lnTo>
                  <a:lnTo>
                    <a:pt x="280" y="110"/>
                  </a:lnTo>
                  <a:lnTo>
                    <a:pt x="278" y="110"/>
                  </a:lnTo>
                  <a:lnTo>
                    <a:pt x="278" y="108"/>
                  </a:lnTo>
                  <a:lnTo>
                    <a:pt x="276" y="88"/>
                  </a:lnTo>
                  <a:lnTo>
                    <a:pt x="276" y="86"/>
                  </a:lnTo>
                  <a:lnTo>
                    <a:pt x="298" y="60"/>
                  </a:lnTo>
                  <a:lnTo>
                    <a:pt x="298" y="48"/>
                  </a:lnTo>
                  <a:lnTo>
                    <a:pt x="292" y="36"/>
                  </a:lnTo>
                  <a:lnTo>
                    <a:pt x="290" y="34"/>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8"/>
                  </a:lnTo>
                  <a:lnTo>
                    <a:pt x="208" y="58"/>
                  </a:lnTo>
                  <a:lnTo>
                    <a:pt x="196" y="70"/>
                  </a:lnTo>
                  <a:lnTo>
                    <a:pt x="192" y="88"/>
                  </a:lnTo>
                  <a:lnTo>
                    <a:pt x="192" y="90"/>
                  </a:lnTo>
                  <a:lnTo>
                    <a:pt x="186" y="118"/>
                  </a:lnTo>
                  <a:lnTo>
                    <a:pt x="184" y="130"/>
                  </a:lnTo>
                  <a:lnTo>
                    <a:pt x="184" y="132"/>
                  </a:lnTo>
                  <a:lnTo>
                    <a:pt x="182" y="132"/>
                  </a:lnTo>
                  <a:lnTo>
                    <a:pt x="174" y="144"/>
                  </a:lnTo>
                  <a:lnTo>
                    <a:pt x="172" y="144"/>
                  </a:lnTo>
                  <a:lnTo>
                    <a:pt x="172" y="146"/>
                  </a:lnTo>
                  <a:lnTo>
                    <a:pt x="152" y="148"/>
                  </a:lnTo>
                  <a:lnTo>
                    <a:pt x="122" y="138"/>
                  </a:lnTo>
                  <a:lnTo>
                    <a:pt x="108" y="13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6" name="Freeform 24"/>
            <p:cNvSpPr/>
            <p:nvPr/>
          </p:nvSpPr>
          <p:spPr bwMode="auto">
            <a:xfrm>
              <a:off x="3777436" y="1786673"/>
              <a:ext cx="386695" cy="848580"/>
            </a:xfrm>
            <a:custGeom>
              <a:avLst/>
              <a:gdLst>
                <a:gd name="T0" fmla="*/ 204 w 216"/>
                <a:gd name="T1" fmla="*/ 20 h 474"/>
                <a:gd name="T2" fmla="*/ 194 w 216"/>
                <a:gd name="T3" fmla="*/ 0 h 474"/>
                <a:gd name="T4" fmla="*/ 176 w 216"/>
                <a:gd name="T5" fmla="*/ 24 h 474"/>
                <a:gd name="T6" fmla="*/ 156 w 216"/>
                <a:gd name="T7" fmla="*/ 30 h 474"/>
                <a:gd name="T8" fmla="*/ 136 w 216"/>
                <a:gd name="T9" fmla="*/ 28 h 474"/>
                <a:gd name="T10" fmla="*/ 122 w 216"/>
                <a:gd name="T11" fmla="*/ 40 h 474"/>
                <a:gd name="T12" fmla="*/ 112 w 216"/>
                <a:gd name="T13" fmla="*/ 48 h 474"/>
                <a:gd name="T14" fmla="*/ 94 w 216"/>
                <a:gd name="T15" fmla="*/ 46 h 474"/>
                <a:gd name="T16" fmla="*/ 92 w 216"/>
                <a:gd name="T17" fmla="*/ 64 h 474"/>
                <a:gd name="T18" fmla="*/ 82 w 216"/>
                <a:gd name="T19" fmla="*/ 76 h 474"/>
                <a:gd name="T20" fmla="*/ 66 w 216"/>
                <a:gd name="T21" fmla="*/ 92 h 474"/>
                <a:gd name="T22" fmla="*/ 40 w 216"/>
                <a:gd name="T23" fmla="*/ 106 h 474"/>
                <a:gd name="T24" fmla="*/ 42 w 216"/>
                <a:gd name="T25" fmla="*/ 124 h 474"/>
                <a:gd name="T26" fmla="*/ 28 w 216"/>
                <a:gd name="T27" fmla="*/ 136 h 474"/>
                <a:gd name="T28" fmla="*/ 26 w 216"/>
                <a:gd name="T29" fmla="*/ 154 h 474"/>
                <a:gd name="T30" fmla="*/ 26 w 216"/>
                <a:gd name="T31" fmla="*/ 170 h 474"/>
                <a:gd name="T32" fmla="*/ 16 w 216"/>
                <a:gd name="T33" fmla="*/ 184 h 474"/>
                <a:gd name="T34" fmla="*/ 6 w 216"/>
                <a:gd name="T35" fmla="*/ 214 h 474"/>
                <a:gd name="T36" fmla="*/ 22 w 216"/>
                <a:gd name="T37" fmla="*/ 236 h 474"/>
                <a:gd name="T38" fmla="*/ 24 w 216"/>
                <a:gd name="T39" fmla="*/ 262 h 474"/>
                <a:gd name="T40" fmla="*/ 6 w 216"/>
                <a:gd name="T41" fmla="*/ 276 h 474"/>
                <a:gd name="T42" fmla="*/ 6 w 216"/>
                <a:gd name="T43" fmla="*/ 324 h 474"/>
                <a:gd name="T44" fmla="*/ 18 w 216"/>
                <a:gd name="T45" fmla="*/ 368 h 474"/>
                <a:gd name="T46" fmla="*/ 18 w 216"/>
                <a:gd name="T47" fmla="*/ 372 h 474"/>
                <a:gd name="T48" fmla="*/ 2 w 216"/>
                <a:gd name="T49" fmla="*/ 468 h 474"/>
                <a:gd name="T50" fmla="*/ 32 w 216"/>
                <a:gd name="T51" fmla="*/ 456 h 474"/>
                <a:gd name="T52" fmla="*/ 96 w 216"/>
                <a:gd name="T53" fmla="*/ 432 h 474"/>
                <a:gd name="T54" fmla="*/ 114 w 216"/>
                <a:gd name="T55" fmla="*/ 416 h 474"/>
                <a:gd name="T56" fmla="*/ 150 w 216"/>
                <a:gd name="T57" fmla="*/ 420 h 474"/>
                <a:gd name="T58" fmla="*/ 180 w 216"/>
                <a:gd name="T59" fmla="*/ 408 h 474"/>
                <a:gd name="T60" fmla="*/ 182 w 216"/>
                <a:gd name="T61" fmla="*/ 392 h 474"/>
                <a:gd name="T62" fmla="*/ 190 w 216"/>
                <a:gd name="T63" fmla="*/ 372 h 474"/>
                <a:gd name="T64" fmla="*/ 190 w 216"/>
                <a:gd name="T65" fmla="*/ 368 h 474"/>
                <a:gd name="T66" fmla="*/ 192 w 216"/>
                <a:gd name="T67" fmla="*/ 360 h 474"/>
                <a:gd name="T68" fmla="*/ 190 w 216"/>
                <a:gd name="T69" fmla="*/ 352 h 474"/>
                <a:gd name="T70" fmla="*/ 198 w 216"/>
                <a:gd name="T71" fmla="*/ 336 h 474"/>
                <a:gd name="T72" fmla="*/ 184 w 216"/>
                <a:gd name="T73" fmla="*/ 310 h 474"/>
                <a:gd name="T74" fmla="*/ 180 w 216"/>
                <a:gd name="T75" fmla="*/ 302 h 474"/>
                <a:gd name="T76" fmla="*/ 182 w 216"/>
                <a:gd name="T77" fmla="*/ 294 h 474"/>
                <a:gd name="T78" fmla="*/ 190 w 216"/>
                <a:gd name="T79" fmla="*/ 280 h 474"/>
                <a:gd name="T80" fmla="*/ 202 w 216"/>
                <a:gd name="T81" fmla="*/ 248 h 474"/>
                <a:gd name="T82" fmla="*/ 216 w 216"/>
                <a:gd name="T83" fmla="*/ 216 h 474"/>
                <a:gd name="T84" fmla="*/ 184 w 216"/>
                <a:gd name="T85" fmla="*/ 184 h 474"/>
                <a:gd name="T86" fmla="*/ 176 w 216"/>
                <a:gd name="T87" fmla="*/ 170 h 474"/>
                <a:gd name="T88" fmla="*/ 180 w 216"/>
                <a:gd name="T89" fmla="*/ 146 h 474"/>
                <a:gd name="T90" fmla="*/ 184 w 216"/>
                <a:gd name="T91" fmla="*/ 122 h 474"/>
                <a:gd name="T92" fmla="*/ 190 w 216"/>
                <a:gd name="T93" fmla="*/ 114 h 474"/>
                <a:gd name="T94" fmla="*/ 208 w 216"/>
                <a:gd name="T95" fmla="*/ 112 h 474"/>
                <a:gd name="T96" fmla="*/ 216 w 216"/>
                <a:gd name="T97" fmla="*/ 76 h 474"/>
                <a:gd name="T98" fmla="*/ 200 w 216"/>
                <a:gd name="T99" fmla="*/ 64 h 474"/>
                <a:gd name="T100" fmla="*/ 182 w 216"/>
                <a:gd name="T101" fmla="*/ 54 h 474"/>
                <a:gd name="T102" fmla="*/ 180 w 216"/>
                <a:gd name="T103" fmla="*/ 32 h 474"/>
                <a:gd name="T104" fmla="*/ 202 w 216"/>
                <a:gd name="T105" fmla="*/ 24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474">
                  <a:moveTo>
                    <a:pt x="202" y="24"/>
                  </a:moveTo>
                  <a:lnTo>
                    <a:pt x="204" y="20"/>
                  </a:lnTo>
                  <a:lnTo>
                    <a:pt x="200" y="8"/>
                  </a:lnTo>
                  <a:lnTo>
                    <a:pt x="194" y="0"/>
                  </a:lnTo>
                  <a:lnTo>
                    <a:pt x="188" y="12"/>
                  </a:lnTo>
                  <a:lnTo>
                    <a:pt x="176" y="24"/>
                  </a:lnTo>
                  <a:lnTo>
                    <a:pt x="174" y="24"/>
                  </a:lnTo>
                  <a:lnTo>
                    <a:pt x="156" y="30"/>
                  </a:lnTo>
                  <a:lnTo>
                    <a:pt x="154" y="30"/>
                  </a:lnTo>
                  <a:lnTo>
                    <a:pt x="136" y="28"/>
                  </a:lnTo>
                  <a:lnTo>
                    <a:pt x="124" y="30"/>
                  </a:lnTo>
                  <a:lnTo>
                    <a:pt x="122" y="40"/>
                  </a:lnTo>
                  <a:lnTo>
                    <a:pt x="112" y="46"/>
                  </a:lnTo>
                  <a:lnTo>
                    <a:pt x="112" y="48"/>
                  </a:lnTo>
                  <a:lnTo>
                    <a:pt x="110" y="48"/>
                  </a:lnTo>
                  <a:lnTo>
                    <a:pt x="94" y="46"/>
                  </a:lnTo>
                  <a:lnTo>
                    <a:pt x="92" y="48"/>
                  </a:lnTo>
                  <a:lnTo>
                    <a:pt x="92" y="64"/>
                  </a:lnTo>
                  <a:lnTo>
                    <a:pt x="84" y="76"/>
                  </a:lnTo>
                  <a:lnTo>
                    <a:pt x="82" y="76"/>
                  </a:lnTo>
                  <a:lnTo>
                    <a:pt x="68" y="92"/>
                  </a:lnTo>
                  <a:lnTo>
                    <a:pt x="66" y="92"/>
                  </a:lnTo>
                  <a:lnTo>
                    <a:pt x="50" y="96"/>
                  </a:lnTo>
                  <a:lnTo>
                    <a:pt x="40" y="106"/>
                  </a:lnTo>
                  <a:lnTo>
                    <a:pt x="42" y="120"/>
                  </a:lnTo>
                  <a:lnTo>
                    <a:pt x="42" y="124"/>
                  </a:lnTo>
                  <a:lnTo>
                    <a:pt x="40" y="124"/>
                  </a:lnTo>
                  <a:lnTo>
                    <a:pt x="28" y="136"/>
                  </a:lnTo>
                  <a:lnTo>
                    <a:pt x="20" y="144"/>
                  </a:lnTo>
                  <a:lnTo>
                    <a:pt x="26" y="154"/>
                  </a:lnTo>
                  <a:lnTo>
                    <a:pt x="26" y="156"/>
                  </a:lnTo>
                  <a:lnTo>
                    <a:pt x="26" y="170"/>
                  </a:lnTo>
                  <a:lnTo>
                    <a:pt x="26" y="172"/>
                  </a:lnTo>
                  <a:lnTo>
                    <a:pt x="16" y="184"/>
                  </a:lnTo>
                  <a:lnTo>
                    <a:pt x="4" y="198"/>
                  </a:lnTo>
                  <a:lnTo>
                    <a:pt x="6" y="214"/>
                  </a:lnTo>
                  <a:lnTo>
                    <a:pt x="16" y="224"/>
                  </a:lnTo>
                  <a:lnTo>
                    <a:pt x="22" y="236"/>
                  </a:lnTo>
                  <a:lnTo>
                    <a:pt x="24" y="244"/>
                  </a:lnTo>
                  <a:lnTo>
                    <a:pt x="24" y="262"/>
                  </a:lnTo>
                  <a:lnTo>
                    <a:pt x="22" y="264"/>
                  </a:lnTo>
                  <a:lnTo>
                    <a:pt x="6" y="276"/>
                  </a:lnTo>
                  <a:lnTo>
                    <a:pt x="4" y="300"/>
                  </a:lnTo>
                  <a:lnTo>
                    <a:pt x="6" y="324"/>
                  </a:lnTo>
                  <a:lnTo>
                    <a:pt x="10" y="340"/>
                  </a:lnTo>
                  <a:lnTo>
                    <a:pt x="18" y="368"/>
                  </a:lnTo>
                  <a:lnTo>
                    <a:pt x="18" y="370"/>
                  </a:lnTo>
                  <a:lnTo>
                    <a:pt x="18" y="372"/>
                  </a:lnTo>
                  <a:lnTo>
                    <a:pt x="0" y="452"/>
                  </a:lnTo>
                  <a:lnTo>
                    <a:pt x="2" y="468"/>
                  </a:lnTo>
                  <a:lnTo>
                    <a:pt x="14" y="474"/>
                  </a:lnTo>
                  <a:lnTo>
                    <a:pt x="32" y="456"/>
                  </a:lnTo>
                  <a:lnTo>
                    <a:pt x="34" y="456"/>
                  </a:lnTo>
                  <a:lnTo>
                    <a:pt x="96" y="432"/>
                  </a:lnTo>
                  <a:lnTo>
                    <a:pt x="112" y="416"/>
                  </a:lnTo>
                  <a:lnTo>
                    <a:pt x="114" y="416"/>
                  </a:lnTo>
                  <a:lnTo>
                    <a:pt x="116" y="416"/>
                  </a:lnTo>
                  <a:lnTo>
                    <a:pt x="150" y="420"/>
                  </a:lnTo>
                  <a:lnTo>
                    <a:pt x="162" y="416"/>
                  </a:lnTo>
                  <a:lnTo>
                    <a:pt x="180" y="408"/>
                  </a:lnTo>
                  <a:lnTo>
                    <a:pt x="180" y="392"/>
                  </a:lnTo>
                  <a:lnTo>
                    <a:pt x="182" y="392"/>
                  </a:lnTo>
                  <a:lnTo>
                    <a:pt x="192" y="382"/>
                  </a:lnTo>
                  <a:lnTo>
                    <a:pt x="190" y="372"/>
                  </a:lnTo>
                  <a:lnTo>
                    <a:pt x="190" y="370"/>
                  </a:lnTo>
                  <a:lnTo>
                    <a:pt x="190" y="368"/>
                  </a:lnTo>
                  <a:lnTo>
                    <a:pt x="194" y="364"/>
                  </a:lnTo>
                  <a:lnTo>
                    <a:pt x="192" y="360"/>
                  </a:lnTo>
                  <a:lnTo>
                    <a:pt x="190" y="356"/>
                  </a:lnTo>
                  <a:lnTo>
                    <a:pt x="190" y="352"/>
                  </a:lnTo>
                  <a:lnTo>
                    <a:pt x="194" y="340"/>
                  </a:lnTo>
                  <a:lnTo>
                    <a:pt x="198" y="336"/>
                  </a:lnTo>
                  <a:lnTo>
                    <a:pt x="196" y="324"/>
                  </a:lnTo>
                  <a:lnTo>
                    <a:pt x="184" y="310"/>
                  </a:lnTo>
                  <a:lnTo>
                    <a:pt x="182" y="306"/>
                  </a:lnTo>
                  <a:lnTo>
                    <a:pt x="180" y="302"/>
                  </a:lnTo>
                  <a:lnTo>
                    <a:pt x="180" y="298"/>
                  </a:lnTo>
                  <a:lnTo>
                    <a:pt x="182" y="294"/>
                  </a:lnTo>
                  <a:lnTo>
                    <a:pt x="184" y="288"/>
                  </a:lnTo>
                  <a:lnTo>
                    <a:pt x="190" y="280"/>
                  </a:lnTo>
                  <a:lnTo>
                    <a:pt x="192" y="268"/>
                  </a:lnTo>
                  <a:lnTo>
                    <a:pt x="202" y="248"/>
                  </a:lnTo>
                  <a:lnTo>
                    <a:pt x="204" y="240"/>
                  </a:lnTo>
                  <a:lnTo>
                    <a:pt x="216" y="216"/>
                  </a:lnTo>
                  <a:lnTo>
                    <a:pt x="208" y="200"/>
                  </a:lnTo>
                  <a:lnTo>
                    <a:pt x="184" y="184"/>
                  </a:lnTo>
                  <a:lnTo>
                    <a:pt x="182" y="184"/>
                  </a:lnTo>
                  <a:lnTo>
                    <a:pt x="176" y="170"/>
                  </a:lnTo>
                  <a:lnTo>
                    <a:pt x="176" y="168"/>
                  </a:lnTo>
                  <a:lnTo>
                    <a:pt x="180" y="146"/>
                  </a:lnTo>
                  <a:lnTo>
                    <a:pt x="184" y="130"/>
                  </a:lnTo>
                  <a:lnTo>
                    <a:pt x="184" y="122"/>
                  </a:lnTo>
                  <a:lnTo>
                    <a:pt x="188" y="116"/>
                  </a:lnTo>
                  <a:lnTo>
                    <a:pt x="190" y="114"/>
                  </a:lnTo>
                  <a:lnTo>
                    <a:pt x="194" y="114"/>
                  </a:lnTo>
                  <a:lnTo>
                    <a:pt x="208" y="112"/>
                  </a:lnTo>
                  <a:lnTo>
                    <a:pt x="212" y="102"/>
                  </a:lnTo>
                  <a:lnTo>
                    <a:pt x="216" y="76"/>
                  </a:lnTo>
                  <a:lnTo>
                    <a:pt x="214" y="66"/>
                  </a:lnTo>
                  <a:lnTo>
                    <a:pt x="200" y="64"/>
                  </a:lnTo>
                  <a:lnTo>
                    <a:pt x="184" y="56"/>
                  </a:lnTo>
                  <a:lnTo>
                    <a:pt x="182" y="54"/>
                  </a:lnTo>
                  <a:lnTo>
                    <a:pt x="182" y="52"/>
                  </a:lnTo>
                  <a:lnTo>
                    <a:pt x="180" y="32"/>
                  </a:lnTo>
                  <a:lnTo>
                    <a:pt x="180" y="28"/>
                  </a:lnTo>
                  <a:lnTo>
                    <a:pt x="202" y="2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7" name="Freeform 25"/>
            <p:cNvSpPr/>
            <p:nvPr/>
          </p:nvSpPr>
          <p:spPr bwMode="auto">
            <a:xfrm>
              <a:off x="3677181" y="3233198"/>
              <a:ext cx="615847" cy="716101"/>
            </a:xfrm>
            <a:custGeom>
              <a:avLst/>
              <a:gdLst>
                <a:gd name="T0" fmla="*/ 300 w 344"/>
                <a:gd name="T1" fmla="*/ 66 h 400"/>
                <a:gd name="T2" fmla="*/ 294 w 344"/>
                <a:gd name="T3" fmla="*/ 32 h 400"/>
                <a:gd name="T4" fmla="*/ 282 w 344"/>
                <a:gd name="T5" fmla="*/ 24 h 400"/>
                <a:gd name="T6" fmla="*/ 252 w 344"/>
                <a:gd name="T7" fmla="*/ 44 h 400"/>
                <a:gd name="T8" fmla="*/ 252 w 344"/>
                <a:gd name="T9" fmla="*/ 22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100 w 344"/>
                <a:gd name="T21" fmla="*/ 0 h 400"/>
                <a:gd name="T22" fmla="*/ 96 w 344"/>
                <a:gd name="T23" fmla="*/ 30 h 400"/>
                <a:gd name="T24" fmla="*/ 68 w 344"/>
                <a:gd name="T25" fmla="*/ 32 h 400"/>
                <a:gd name="T26" fmla="*/ 28 w 344"/>
                <a:gd name="T27" fmla="*/ 52 h 400"/>
                <a:gd name="T28" fmla="*/ 26 w 344"/>
                <a:gd name="T29" fmla="*/ 144 h 400"/>
                <a:gd name="T30" fmla="*/ 20 w 344"/>
                <a:gd name="T31" fmla="*/ 152 h 400"/>
                <a:gd name="T32" fmla="*/ 26 w 344"/>
                <a:gd name="T33" fmla="*/ 198 h 400"/>
                <a:gd name="T34" fmla="*/ 4 w 344"/>
                <a:gd name="T35" fmla="*/ 214 h 400"/>
                <a:gd name="T36" fmla="*/ 14 w 344"/>
                <a:gd name="T37" fmla="*/ 224 h 400"/>
                <a:gd name="T38" fmla="*/ 22 w 344"/>
                <a:gd name="T39" fmla="*/ 224 h 400"/>
                <a:gd name="T40" fmla="*/ 32 w 344"/>
                <a:gd name="T41" fmla="*/ 234 h 400"/>
                <a:gd name="T42" fmla="*/ 32 w 344"/>
                <a:gd name="T43" fmla="*/ 256 h 400"/>
                <a:gd name="T44" fmla="*/ 24 w 344"/>
                <a:gd name="T45" fmla="*/ 282 h 400"/>
                <a:gd name="T46" fmla="*/ 48 w 344"/>
                <a:gd name="T47" fmla="*/ 316 h 400"/>
                <a:gd name="T48" fmla="*/ 76 w 344"/>
                <a:gd name="T49" fmla="*/ 304 h 400"/>
                <a:gd name="T50" fmla="*/ 92 w 344"/>
                <a:gd name="T51" fmla="*/ 302 h 400"/>
                <a:gd name="T52" fmla="*/ 100 w 344"/>
                <a:gd name="T53" fmla="*/ 282 h 400"/>
                <a:gd name="T54" fmla="*/ 128 w 344"/>
                <a:gd name="T55" fmla="*/ 280 h 400"/>
                <a:gd name="T56" fmla="*/ 136 w 344"/>
                <a:gd name="T57" fmla="*/ 270 h 400"/>
                <a:gd name="T58" fmla="*/ 152 w 344"/>
                <a:gd name="T59" fmla="*/ 280 h 400"/>
                <a:gd name="T60" fmla="*/ 154 w 344"/>
                <a:gd name="T61" fmla="*/ 302 h 400"/>
                <a:gd name="T62" fmla="*/ 164 w 344"/>
                <a:gd name="T63" fmla="*/ 316 h 400"/>
                <a:gd name="T64" fmla="*/ 154 w 344"/>
                <a:gd name="T65" fmla="*/ 344 h 400"/>
                <a:gd name="T66" fmla="*/ 164 w 344"/>
                <a:gd name="T67" fmla="*/ 372 h 400"/>
                <a:gd name="T68" fmla="*/ 164 w 344"/>
                <a:gd name="T69" fmla="*/ 388 h 400"/>
                <a:gd name="T70" fmla="*/ 176 w 344"/>
                <a:gd name="T71" fmla="*/ 400 h 400"/>
                <a:gd name="T72" fmla="*/ 194 w 344"/>
                <a:gd name="T73" fmla="*/ 392 h 400"/>
                <a:gd name="T74" fmla="*/ 216 w 344"/>
                <a:gd name="T75" fmla="*/ 366 h 400"/>
                <a:gd name="T76" fmla="*/ 220 w 344"/>
                <a:gd name="T77" fmla="*/ 354 h 400"/>
                <a:gd name="T78" fmla="*/ 236 w 344"/>
                <a:gd name="T79" fmla="*/ 360 h 400"/>
                <a:gd name="T80" fmla="*/ 270 w 344"/>
                <a:gd name="T81" fmla="*/ 378 h 400"/>
                <a:gd name="T82" fmla="*/ 266 w 344"/>
                <a:gd name="T83" fmla="*/ 360 h 400"/>
                <a:gd name="T84" fmla="*/ 256 w 344"/>
                <a:gd name="T85" fmla="*/ 340 h 400"/>
                <a:gd name="T86" fmla="*/ 282 w 344"/>
                <a:gd name="T87" fmla="*/ 324 h 400"/>
                <a:gd name="T88" fmla="*/ 332 w 344"/>
                <a:gd name="T89" fmla="*/ 332 h 400"/>
                <a:gd name="T90" fmla="*/ 332 w 344"/>
                <a:gd name="T91" fmla="*/ 328 h 400"/>
                <a:gd name="T92" fmla="*/ 344 w 344"/>
                <a:gd name="T93" fmla="*/ 304 h 400"/>
                <a:gd name="T94" fmla="*/ 338 w 344"/>
                <a:gd name="T95" fmla="*/ 286 h 400"/>
                <a:gd name="T96" fmla="*/ 330 w 344"/>
                <a:gd name="T97" fmla="*/ 276 h 400"/>
                <a:gd name="T98" fmla="*/ 340 w 344"/>
                <a:gd name="T99" fmla="*/ 268 h 400"/>
                <a:gd name="T100" fmla="*/ 326 w 344"/>
                <a:gd name="T101" fmla="*/ 250 h 400"/>
                <a:gd name="T102" fmla="*/ 316 w 344"/>
                <a:gd name="T103" fmla="*/ 196 h 400"/>
                <a:gd name="T104" fmla="*/ 302 w 344"/>
                <a:gd name="T105" fmla="*/ 204 h 400"/>
                <a:gd name="T106" fmla="*/ 322 w 344"/>
                <a:gd name="T107" fmla="*/ 138 h 400"/>
                <a:gd name="T108" fmla="*/ 322 w 344"/>
                <a:gd name="T109" fmla="*/ 7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4" h="400">
                  <a:moveTo>
                    <a:pt x="300" y="68"/>
                  </a:moveTo>
                  <a:lnTo>
                    <a:pt x="300" y="68"/>
                  </a:lnTo>
                  <a:lnTo>
                    <a:pt x="300" y="66"/>
                  </a:lnTo>
                  <a:lnTo>
                    <a:pt x="292" y="54"/>
                  </a:lnTo>
                  <a:lnTo>
                    <a:pt x="292" y="52"/>
                  </a:lnTo>
                  <a:lnTo>
                    <a:pt x="294" y="32"/>
                  </a:lnTo>
                  <a:lnTo>
                    <a:pt x="292" y="28"/>
                  </a:lnTo>
                  <a:lnTo>
                    <a:pt x="286" y="24"/>
                  </a:lnTo>
                  <a:lnTo>
                    <a:pt x="282" y="24"/>
                  </a:lnTo>
                  <a:lnTo>
                    <a:pt x="274" y="34"/>
                  </a:lnTo>
                  <a:lnTo>
                    <a:pt x="272" y="34"/>
                  </a:lnTo>
                  <a:lnTo>
                    <a:pt x="252" y="44"/>
                  </a:lnTo>
                  <a:lnTo>
                    <a:pt x="250" y="30"/>
                  </a:lnTo>
                  <a:lnTo>
                    <a:pt x="250" y="28"/>
                  </a:lnTo>
                  <a:lnTo>
                    <a:pt x="252" y="22"/>
                  </a:lnTo>
                  <a:lnTo>
                    <a:pt x="250" y="14"/>
                  </a:lnTo>
                  <a:lnTo>
                    <a:pt x="248" y="12"/>
                  </a:lnTo>
                  <a:lnTo>
                    <a:pt x="244" y="20"/>
                  </a:lnTo>
                  <a:lnTo>
                    <a:pt x="218" y="42"/>
                  </a:lnTo>
                  <a:lnTo>
                    <a:pt x="218" y="44"/>
                  </a:lnTo>
                  <a:lnTo>
                    <a:pt x="216" y="44"/>
                  </a:lnTo>
                  <a:lnTo>
                    <a:pt x="214" y="44"/>
                  </a:lnTo>
                  <a:lnTo>
                    <a:pt x="206" y="40"/>
                  </a:lnTo>
                  <a:lnTo>
                    <a:pt x="198" y="32"/>
                  </a:lnTo>
                  <a:lnTo>
                    <a:pt x="184" y="28"/>
                  </a:lnTo>
                  <a:lnTo>
                    <a:pt x="184" y="26"/>
                  </a:lnTo>
                  <a:lnTo>
                    <a:pt x="176" y="20"/>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0" y="24"/>
                  </a:lnTo>
                  <a:lnTo>
                    <a:pt x="44" y="32"/>
                  </a:lnTo>
                  <a:lnTo>
                    <a:pt x="28" y="52"/>
                  </a:lnTo>
                  <a:lnTo>
                    <a:pt x="16" y="86"/>
                  </a:lnTo>
                  <a:lnTo>
                    <a:pt x="20" y="124"/>
                  </a:lnTo>
                  <a:lnTo>
                    <a:pt x="26" y="144"/>
                  </a:lnTo>
                  <a:lnTo>
                    <a:pt x="26" y="148"/>
                  </a:lnTo>
                  <a:lnTo>
                    <a:pt x="24" y="150"/>
                  </a:lnTo>
                  <a:lnTo>
                    <a:pt x="20" y="152"/>
                  </a:lnTo>
                  <a:lnTo>
                    <a:pt x="20" y="156"/>
                  </a:lnTo>
                  <a:lnTo>
                    <a:pt x="18" y="166"/>
                  </a:lnTo>
                  <a:lnTo>
                    <a:pt x="26" y="198"/>
                  </a:lnTo>
                  <a:lnTo>
                    <a:pt x="24" y="200"/>
                  </a:lnTo>
                  <a:lnTo>
                    <a:pt x="8" y="210"/>
                  </a:lnTo>
                  <a:lnTo>
                    <a:pt x="4" y="214"/>
                  </a:lnTo>
                  <a:lnTo>
                    <a:pt x="2" y="218"/>
                  </a:lnTo>
                  <a:lnTo>
                    <a:pt x="0" y="228"/>
                  </a:lnTo>
                  <a:lnTo>
                    <a:pt x="14" y="224"/>
                  </a:lnTo>
                  <a:lnTo>
                    <a:pt x="14" y="222"/>
                  </a:lnTo>
                  <a:lnTo>
                    <a:pt x="16" y="222"/>
                  </a:lnTo>
                  <a:lnTo>
                    <a:pt x="22" y="224"/>
                  </a:lnTo>
                  <a:lnTo>
                    <a:pt x="26" y="226"/>
                  </a:lnTo>
                  <a:lnTo>
                    <a:pt x="30" y="228"/>
                  </a:lnTo>
                  <a:lnTo>
                    <a:pt x="32" y="234"/>
                  </a:lnTo>
                  <a:lnTo>
                    <a:pt x="34" y="252"/>
                  </a:lnTo>
                  <a:lnTo>
                    <a:pt x="32" y="254"/>
                  </a:lnTo>
                  <a:lnTo>
                    <a:pt x="32" y="256"/>
                  </a:lnTo>
                  <a:lnTo>
                    <a:pt x="28" y="260"/>
                  </a:lnTo>
                  <a:lnTo>
                    <a:pt x="28" y="264"/>
                  </a:lnTo>
                  <a:lnTo>
                    <a:pt x="24" y="282"/>
                  </a:lnTo>
                  <a:lnTo>
                    <a:pt x="28" y="290"/>
                  </a:lnTo>
                  <a:lnTo>
                    <a:pt x="32" y="296"/>
                  </a:lnTo>
                  <a:lnTo>
                    <a:pt x="48" y="316"/>
                  </a:lnTo>
                  <a:lnTo>
                    <a:pt x="64" y="304"/>
                  </a:lnTo>
                  <a:lnTo>
                    <a:pt x="76" y="302"/>
                  </a:lnTo>
                  <a:lnTo>
                    <a:pt x="76" y="304"/>
                  </a:lnTo>
                  <a:lnTo>
                    <a:pt x="84" y="306"/>
                  </a:lnTo>
                  <a:lnTo>
                    <a:pt x="88" y="306"/>
                  </a:lnTo>
                  <a:lnTo>
                    <a:pt x="92" y="302"/>
                  </a:lnTo>
                  <a:lnTo>
                    <a:pt x="100" y="292"/>
                  </a:lnTo>
                  <a:lnTo>
                    <a:pt x="98" y="286"/>
                  </a:lnTo>
                  <a:lnTo>
                    <a:pt x="100" y="282"/>
                  </a:lnTo>
                  <a:lnTo>
                    <a:pt x="104" y="280"/>
                  </a:lnTo>
                  <a:lnTo>
                    <a:pt x="124" y="280"/>
                  </a:lnTo>
                  <a:lnTo>
                    <a:pt x="128" y="280"/>
                  </a:lnTo>
                  <a:lnTo>
                    <a:pt x="130" y="280"/>
                  </a:lnTo>
                  <a:lnTo>
                    <a:pt x="134" y="274"/>
                  </a:lnTo>
                  <a:lnTo>
                    <a:pt x="136" y="270"/>
                  </a:lnTo>
                  <a:lnTo>
                    <a:pt x="142" y="270"/>
                  </a:lnTo>
                  <a:lnTo>
                    <a:pt x="146" y="272"/>
                  </a:lnTo>
                  <a:lnTo>
                    <a:pt x="152" y="280"/>
                  </a:lnTo>
                  <a:lnTo>
                    <a:pt x="154" y="284"/>
                  </a:lnTo>
                  <a:lnTo>
                    <a:pt x="156" y="288"/>
                  </a:lnTo>
                  <a:lnTo>
                    <a:pt x="154" y="302"/>
                  </a:lnTo>
                  <a:lnTo>
                    <a:pt x="156" y="304"/>
                  </a:lnTo>
                  <a:lnTo>
                    <a:pt x="162" y="310"/>
                  </a:lnTo>
                  <a:lnTo>
                    <a:pt x="164" y="316"/>
                  </a:lnTo>
                  <a:lnTo>
                    <a:pt x="162" y="330"/>
                  </a:lnTo>
                  <a:lnTo>
                    <a:pt x="158" y="340"/>
                  </a:lnTo>
                  <a:lnTo>
                    <a:pt x="154" y="344"/>
                  </a:lnTo>
                  <a:lnTo>
                    <a:pt x="142" y="370"/>
                  </a:lnTo>
                  <a:lnTo>
                    <a:pt x="146" y="372"/>
                  </a:lnTo>
                  <a:lnTo>
                    <a:pt x="164" y="372"/>
                  </a:lnTo>
                  <a:lnTo>
                    <a:pt x="168" y="374"/>
                  </a:lnTo>
                  <a:lnTo>
                    <a:pt x="168" y="376"/>
                  </a:lnTo>
                  <a:lnTo>
                    <a:pt x="164" y="388"/>
                  </a:lnTo>
                  <a:lnTo>
                    <a:pt x="164" y="394"/>
                  </a:lnTo>
                  <a:lnTo>
                    <a:pt x="172" y="398"/>
                  </a:lnTo>
                  <a:lnTo>
                    <a:pt x="176" y="400"/>
                  </a:lnTo>
                  <a:lnTo>
                    <a:pt x="178" y="398"/>
                  </a:lnTo>
                  <a:lnTo>
                    <a:pt x="188" y="394"/>
                  </a:lnTo>
                  <a:lnTo>
                    <a:pt x="194" y="392"/>
                  </a:lnTo>
                  <a:lnTo>
                    <a:pt x="204" y="392"/>
                  </a:lnTo>
                  <a:lnTo>
                    <a:pt x="216" y="380"/>
                  </a:lnTo>
                  <a:lnTo>
                    <a:pt x="216" y="366"/>
                  </a:lnTo>
                  <a:lnTo>
                    <a:pt x="216" y="360"/>
                  </a:lnTo>
                  <a:lnTo>
                    <a:pt x="216" y="356"/>
                  </a:lnTo>
                  <a:lnTo>
                    <a:pt x="220" y="354"/>
                  </a:lnTo>
                  <a:lnTo>
                    <a:pt x="224" y="354"/>
                  </a:lnTo>
                  <a:lnTo>
                    <a:pt x="230" y="356"/>
                  </a:lnTo>
                  <a:lnTo>
                    <a:pt x="236" y="360"/>
                  </a:lnTo>
                  <a:lnTo>
                    <a:pt x="256" y="372"/>
                  </a:lnTo>
                  <a:lnTo>
                    <a:pt x="264" y="376"/>
                  </a:lnTo>
                  <a:lnTo>
                    <a:pt x="270" y="378"/>
                  </a:lnTo>
                  <a:lnTo>
                    <a:pt x="270" y="376"/>
                  </a:lnTo>
                  <a:lnTo>
                    <a:pt x="270" y="370"/>
                  </a:lnTo>
                  <a:lnTo>
                    <a:pt x="266" y="360"/>
                  </a:lnTo>
                  <a:lnTo>
                    <a:pt x="256" y="344"/>
                  </a:lnTo>
                  <a:lnTo>
                    <a:pt x="256" y="342"/>
                  </a:lnTo>
                  <a:lnTo>
                    <a:pt x="256" y="340"/>
                  </a:lnTo>
                  <a:lnTo>
                    <a:pt x="264" y="332"/>
                  </a:lnTo>
                  <a:lnTo>
                    <a:pt x="274" y="326"/>
                  </a:lnTo>
                  <a:lnTo>
                    <a:pt x="282" y="324"/>
                  </a:lnTo>
                  <a:lnTo>
                    <a:pt x="292" y="326"/>
                  </a:lnTo>
                  <a:lnTo>
                    <a:pt x="320" y="340"/>
                  </a:lnTo>
                  <a:lnTo>
                    <a:pt x="332" y="332"/>
                  </a:lnTo>
                  <a:lnTo>
                    <a:pt x="334" y="332"/>
                  </a:lnTo>
                  <a:lnTo>
                    <a:pt x="334" y="330"/>
                  </a:lnTo>
                  <a:lnTo>
                    <a:pt x="332" y="328"/>
                  </a:lnTo>
                  <a:lnTo>
                    <a:pt x="334" y="326"/>
                  </a:lnTo>
                  <a:lnTo>
                    <a:pt x="340" y="314"/>
                  </a:lnTo>
                  <a:lnTo>
                    <a:pt x="344" y="304"/>
                  </a:lnTo>
                  <a:lnTo>
                    <a:pt x="344" y="298"/>
                  </a:lnTo>
                  <a:lnTo>
                    <a:pt x="344" y="292"/>
                  </a:lnTo>
                  <a:lnTo>
                    <a:pt x="338" y="286"/>
                  </a:lnTo>
                  <a:lnTo>
                    <a:pt x="334" y="284"/>
                  </a:lnTo>
                  <a:lnTo>
                    <a:pt x="332" y="284"/>
                  </a:lnTo>
                  <a:lnTo>
                    <a:pt x="330" y="276"/>
                  </a:lnTo>
                  <a:lnTo>
                    <a:pt x="332" y="276"/>
                  </a:lnTo>
                  <a:lnTo>
                    <a:pt x="338" y="272"/>
                  </a:lnTo>
                  <a:lnTo>
                    <a:pt x="340" y="268"/>
                  </a:lnTo>
                  <a:lnTo>
                    <a:pt x="338" y="264"/>
                  </a:lnTo>
                  <a:lnTo>
                    <a:pt x="326" y="252"/>
                  </a:lnTo>
                  <a:lnTo>
                    <a:pt x="326" y="250"/>
                  </a:lnTo>
                  <a:lnTo>
                    <a:pt x="320" y="232"/>
                  </a:lnTo>
                  <a:lnTo>
                    <a:pt x="316" y="214"/>
                  </a:lnTo>
                  <a:lnTo>
                    <a:pt x="316" y="196"/>
                  </a:lnTo>
                  <a:lnTo>
                    <a:pt x="316" y="188"/>
                  </a:lnTo>
                  <a:lnTo>
                    <a:pt x="308" y="196"/>
                  </a:lnTo>
                  <a:lnTo>
                    <a:pt x="302" y="204"/>
                  </a:lnTo>
                  <a:lnTo>
                    <a:pt x="300" y="170"/>
                  </a:lnTo>
                  <a:lnTo>
                    <a:pt x="300" y="168"/>
                  </a:lnTo>
                  <a:lnTo>
                    <a:pt x="322" y="138"/>
                  </a:lnTo>
                  <a:lnTo>
                    <a:pt x="334" y="124"/>
                  </a:lnTo>
                  <a:lnTo>
                    <a:pt x="326" y="100"/>
                  </a:lnTo>
                  <a:lnTo>
                    <a:pt x="322" y="76"/>
                  </a:lnTo>
                  <a:lnTo>
                    <a:pt x="308" y="70"/>
                  </a:lnTo>
                  <a:lnTo>
                    <a:pt x="300" y="6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8" name="Freeform 26"/>
            <p:cNvSpPr/>
            <p:nvPr/>
          </p:nvSpPr>
          <p:spPr bwMode="auto">
            <a:xfrm>
              <a:off x="3605571" y="2821440"/>
              <a:ext cx="873644" cy="547818"/>
            </a:xfrm>
            <a:custGeom>
              <a:avLst/>
              <a:gdLst>
                <a:gd name="T0" fmla="*/ 64 w 488"/>
                <a:gd name="T1" fmla="*/ 10 h 306"/>
                <a:gd name="T2" fmla="*/ 98 w 488"/>
                <a:gd name="T3" fmla="*/ 40 h 306"/>
                <a:gd name="T4" fmla="*/ 88 w 488"/>
                <a:gd name="T5" fmla="*/ 52 h 306"/>
                <a:gd name="T6" fmla="*/ 60 w 488"/>
                <a:gd name="T7" fmla="*/ 58 h 306"/>
                <a:gd name="T8" fmla="*/ 72 w 488"/>
                <a:gd name="T9" fmla="*/ 86 h 306"/>
                <a:gd name="T10" fmla="*/ 88 w 488"/>
                <a:gd name="T11" fmla="*/ 114 h 306"/>
                <a:gd name="T12" fmla="*/ 102 w 488"/>
                <a:gd name="T13" fmla="*/ 130 h 306"/>
                <a:gd name="T14" fmla="*/ 106 w 488"/>
                <a:gd name="T15" fmla="*/ 164 h 306"/>
                <a:gd name="T16" fmla="*/ 80 w 488"/>
                <a:gd name="T17" fmla="*/ 184 h 306"/>
                <a:gd name="T18" fmla="*/ 4 w 488"/>
                <a:gd name="T19" fmla="*/ 204 h 306"/>
                <a:gd name="T20" fmla="*/ 8 w 488"/>
                <a:gd name="T21" fmla="*/ 234 h 306"/>
                <a:gd name="T22" fmla="*/ 40 w 488"/>
                <a:gd name="T23" fmla="*/ 286 h 306"/>
                <a:gd name="T24" fmla="*/ 60 w 488"/>
                <a:gd name="T25" fmla="*/ 278 h 306"/>
                <a:gd name="T26" fmla="*/ 78 w 488"/>
                <a:gd name="T27" fmla="*/ 254 h 306"/>
                <a:gd name="T28" fmla="*/ 112 w 488"/>
                <a:gd name="T29" fmla="*/ 254 h 306"/>
                <a:gd name="T30" fmla="*/ 126 w 488"/>
                <a:gd name="T31" fmla="*/ 222 h 306"/>
                <a:gd name="T32" fmla="*/ 160 w 488"/>
                <a:gd name="T33" fmla="*/ 222 h 306"/>
                <a:gd name="T34" fmla="*/ 220 w 488"/>
                <a:gd name="T35" fmla="*/ 242 h 306"/>
                <a:gd name="T36" fmla="*/ 250 w 488"/>
                <a:gd name="T37" fmla="*/ 262 h 306"/>
                <a:gd name="T38" fmla="*/ 264 w 488"/>
                <a:gd name="T39" fmla="*/ 254 h 306"/>
                <a:gd name="T40" fmla="*/ 296 w 488"/>
                <a:gd name="T41" fmla="*/ 238 h 306"/>
                <a:gd name="T42" fmla="*/ 300 w 488"/>
                <a:gd name="T43" fmla="*/ 252 h 306"/>
                <a:gd name="T44" fmla="*/ 308 w 488"/>
                <a:gd name="T45" fmla="*/ 256 h 306"/>
                <a:gd name="T46" fmla="*/ 330 w 488"/>
                <a:gd name="T47" fmla="*/ 246 h 306"/>
                <a:gd name="T48" fmla="*/ 342 w 488"/>
                <a:gd name="T49" fmla="*/ 260 h 306"/>
                <a:gd name="T50" fmla="*/ 346 w 488"/>
                <a:gd name="T51" fmla="*/ 290 h 306"/>
                <a:gd name="T52" fmla="*/ 372 w 488"/>
                <a:gd name="T53" fmla="*/ 268 h 306"/>
                <a:gd name="T54" fmla="*/ 408 w 488"/>
                <a:gd name="T55" fmla="*/ 260 h 306"/>
                <a:gd name="T56" fmla="*/ 432 w 488"/>
                <a:gd name="T57" fmla="*/ 242 h 306"/>
                <a:gd name="T58" fmla="*/ 488 w 488"/>
                <a:gd name="T59" fmla="*/ 228 h 306"/>
                <a:gd name="T60" fmla="*/ 488 w 488"/>
                <a:gd name="T61" fmla="*/ 216 h 306"/>
                <a:gd name="T62" fmla="*/ 458 w 488"/>
                <a:gd name="T63" fmla="*/ 150 h 306"/>
                <a:gd name="T64" fmla="*/ 446 w 488"/>
                <a:gd name="T65" fmla="*/ 126 h 306"/>
                <a:gd name="T66" fmla="*/ 430 w 488"/>
                <a:gd name="T67" fmla="*/ 110 h 306"/>
                <a:gd name="T68" fmla="*/ 416 w 488"/>
                <a:gd name="T69" fmla="*/ 100 h 306"/>
                <a:gd name="T70" fmla="*/ 394 w 488"/>
                <a:gd name="T71" fmla="*/ 114 h 306"/>
                <a:gd name="T72" fmla="*/ 372 w 488"/>
                <a:gd name="T73" fmla="*/ 94 h 306"/>
                <a:gd name="T74" fmla="*/ 352 w 488"/>
                <a:gd name="T75" fmla="*/ 90 h 306"/>
                <a:gd name="T76" fmla="*/ 324 w 488"/>
                <a:gd name="T77" fmla="*/ 94 h 306"/>
                <a:gd name="T78" fmla="*/ 320 w 488"/>
                <a:gd name="T79" fmla="*/ 70 h 306"/>
                <a:gd name="T80" fmla="*/ 216 w 488"/>
                <a:gd name="T81" fmla="*/ 50 h 306"/>
                <a:gd name="T82" fmla="*/ 178 w 488"/>
                <a:gd name="T83" fmla="*/ 34 h 306"/>
                <a:gd name="T84" fmla="*/ 144 w 488"/>
                <a:gd name="T85" fmla="*/ 0 h 306"/>
                <a:gd name="T86" fmla="*/ 74 w 488"/>
                <a:gd name="T87"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88" h="306">
                  <a:moveTo>
                    <a:pt x="62" y="2"/>
                  </a:moveTo>
                  <a:lnTo>
                    <a:pt x="60" y="4"/>
                  </a:lnTo>
                  <a:lnTo>
                    <a:pt x="64" y="10"/>
                  </a:lnTo>
                  <a:lnTo>
                    <a:pt x="86" y="24"/>
                  </a:lnTo>
                  <a:lnTo>
                    <a:pt x="100" y="38"/>
                  </a:lnTo>
                  <a:lnTo>
                    <a:pt x="98" y="40"/>
                  </a:lnTo>
                  <a:lnTo>
                    <a:pt x="90" y="50"/>
                  </a:lnTo>
                  <a:lnTo>
                    <a:pt x="88" y="50"/>
                  </a:lnTo>
                  <a:lnTo>
                    <a:pt x="88" y="52"/>
                  </a:lnTo>
                  <a:lnTo>
                    <a:pt x="74" y="52"/>
                  </a:lnTo>
                  <a:lnTo>
                    <a:pt x="66" y="54"/>
                  </a:lnTo>
                  <a:lnTo>
                    <a:pt x="60" y="58"/>
                  </a:lnTo>
                  <a:lnTo>
                    <a:pt x="64" y="66"/>
                  </a:lnTo>
                  <a:lnTo>
                    <a:pt x="64" y="74"/>
                  </a:lnTo>
                  <a:lnTo>
                    <a:pt x="72" y="86"/>
                  </a:lnTo>
                  <a:lnTo>
                    <a:pt x="72" y="108"/>
                  </a:lnTo>
                  <a:lnTo>
                    <a:pt x="78" y="110"/>
                  </a:lnTo>
                  <a:lnTo>
                    <a:pt x="88" y="114"/>
                  </a:lnTo>
                  <a:lnTo>
                    <a:pt x="90" y="114"/>
                  </a:lnTo>
                  <a:lnTo>
                    <a:pt x="92" y="116"/>
                  </a:lnTo>
                  <a:lnTo>
                    <a:pt x="102" y="130"/>
                  </a:lnTo>
                  <a:lnTo>
                    <a:pt x="108" y="146"/>
                  </a:lnTo>
                  <a:lnTo>
                    <a:pt x="108" y="156"/>
                  </a:lnTo>
                  <a:lnTo>
                    <a:pt x="106" y="164"/>
                  </a:lnTo>
                  <a:lnTo>
                    <a:pt x="104" y="170"/>
                  </a:lnTo>
                  <a:lnTo>
                    <a:pt x="94" y="178"/>
                  </a:lnTo>
                  <a:lnTo>
                    <a:pt x="80" y="184"/>
                  </a:lnTo>
                  <a:lnTo>
                    <a:pt x="54" y="200"/>
                  </a:lnTo>
                  <a:lnTo>
                    <a:pt x="52" y="200"/>
                  </a:lnTo>
                  <a:lnTo>
                    <a:pt x="4" y="204"/>
                  </a:lnTo>
                  <a:lnTo>
                    <a:pt x="0" y="216"/>
                  </a:lnTo>
                  <a:lnTo>
                    <a:pt x="8" y="232"/>
                  </a:lnTo>
                  <a:lnTo>
                    <a:pt x="8" y="234"/>
                  </a:lnTo>
                  <a:lnTo>
                    <a:pt x="12" y="254"/>
                  </a:lnTo>
                  <a:lnTo>
                    <a:pt x="38" y="286"/>
                  </a:lnTo>
                  <a:lnTo>
                    <a:pt x="40" y="286"/>
                  </a:lnTo>
                  <a:lnTo>
                    <a:pt x="50" y="306"/>
                  </a:lnTo>
                  <a:lnTo>
                    <a:pt x="52" y="302"/>
                  </a:lnTo>
                  <a:lnTo>
                    <a:pt x="60" y="278"/>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92" y="238"/>
                  </a:lnTo>
                  <a:lnTo>
                    <a:pt x="218" y="242"/>
                  </a:lnTo>
                  <a:lnTo>
                    <a:pt x="220" y="242"/>
                  </a:lnTo>
                  <a:lnTo>
                    <a:pt x="228" y="250"/>
                  </a:lnTo>
                  <a:lnTo>
                    <a:pt x="242" y="254"/>
                  </a:lnTo>
                  <a:lnTo>
                    <a:pt x="250" y="262"/>
                  </a:lnTo>
                  <a:lnTo>
                    <a:pt x="254" y="264"/>
                  </a:lnTo>
                  <a:lnTo>
                    <a:pt x="264" y="256"/>
                  </a:lnTo>
                  <a:lnTo>
                    <a:pt x="264" y="254"/>
                  </a:lnTo>
                  <a:lnTo>
                    <a:pt x="276" y="244"/>
                  </a:lnTo>
                  <a:lnTo>
                    <a:pt x="284" y="230"/>
                  </a:lnTo>
                  <a:lnTo>
                    <a:pt x="296" y="238"/>
                  </a:lnTo>
                  <a:lnTo>
                    <a:pt x="296" y="240"/>
                  </a:lnTo>
                  <a:lnTo>
                    <a:pt x="300" y="250"/>
                  </a:lnTo>
                  <a:lnTo>
                    <a:pt x="300" y="252"/>
                  </a:lnTo>
                  <a:lnTo>
                    <a:pt x="298" y="258"/>
                  </a:lnTo>
                  <a:lnTo>
                    <a:pt x="300" y="260"/>
                  </a:lnTo>
                  <a:lnTo>
                    <a:pt x="308" y="256"/>
                  </a:lnTo>
                  <a:lnTo>
                    <a:pt x="318" y="246"/>
                  </a:lnTo>
                  <a:lnTo>
                    <a:pt x="328" y="246"/>
                  </a:lnTo>
                  <a:lnTo>
                    <a:pt x="330" y="246"/>
                  </a:lnTo>
                  <a:lnTo>
                    <a:pt x="336" y="250"/>
                  </a:lnTo>
                  <a:lnTo>
                    <a:pt x="342" y="258"/>
                  </a:lnTo>
                  <a:lnTo>
                    <a:pt x="342" y="260"/>
                  </a:lnTo>
                  <a:lnTo>
                    <a:pt x="342" y="264"/>
                  </a:lnTo>
                  <a:lnTo>
                    <a:pt x="340" y="282"/>
                  </a:lnTo>
                  <a:lnTo>
                    <a:pt x="346"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4"/>
                  </a:lnTo>
                  <a:lnTo>
                    <a:pt x="430" y="110"/>
                  </a:lnTo>
                  <a:lnTo>
                    <a:pt x="430" y="106"/>
                  </a:lnTo>
                  <a:lnTo>
                    <a:pt x="428" y="108"/>
                  </a:lnTo>
                  <a:lnTo>
                    <a:pt x="416" y="100"/>
                  </a:lnTo>
                  <a:lnTo>
                    <a:pt x="408" y="108"/>
                  </a:lnTo>
                  <a:lnTo>
                    <a:pt x="400" y="114"/>
                  </a:lnTo>
                  <a:lnTo>
                    <a:pt x="394" y="114"/>
                  </a:lnTo>
                  <a:lnTo>
                    <a:pt x="388" y="110"/>
                  </a:lnTo>
                  <a:lnTo>
                    <a:pt x="382" y="104"/>
                  </a:lnTo>
                  <a:lnTo>
                    <a:pt x="372" y="94"/>
                  </a:lnTo>
                  <a:lnTo>
                    <a:pt x="366" y="86"/>
                  </a:lnTo>
                  <a:lnTo>
                    <a:pt x="362" y="86"/>
                  </a:lnTo>
                  <a:lnTo>
                    <a:pt x="352" y="90"/>
                  </a:lnTo>
                  <a:lnTo>
                    <a:pt x="334" y="94"/>
                  </a:lnTo>
                  <a:lnTo>
                    <a:pt x="328" y="94"/>
                  </a:lnTo>
                  <a:lnTo>
                    <a:pt x="324" y="94"/>
                  </a:lnTo>
                  <a:lnTo>
                    <a:pt x="322" y="90"/>
                  </a:lnTo>
                  <a:lnTo>
                    <a:pt x="320" y="84"/>
                  </a:lnTo>
                  <a:lnTo>
                    <a:pt x="320" y="70"/>
                  </a:lnTo>
                  <a:lnTo>
                    <a:pt x="322" y="60"/>
                  </a:lnTo>
                  <a:lnTo>
                    <a:pt x="320" y="54"/>
                  </a:lnTo>
                  <a:lnTo>
                    <a:pt x="216" y="50"/>
                  </a:lnTo>
                  <a:lnTo>
                    <a:pt x="202" y="44"/>
                  </a:lnTo>
                  <a:lnTo>
                    <a:pt x="194" y="38"/>
                  </a:lnTo>
                  <a:lnTo>
                    <a:pt x="178" y="34"/>
                  </a:lnTo>
                  <a:lnTo>
                    <a:pt x="172" y="30"/>
                  </a:lnTo>
                  <a:lnTo>
                    <a:pt x="164" y="24"/>
                  </a:lnTo>
                  <a:lnTo>
                    <a:pt x="144" y="0"/>
                  </a:lnTo>
                  <a:lnTo>
                    <a:pt x="132" y="10"/>
                  </a:lnTo>
                  <a:lnTo>
                    <a:pt x="116" y="4"/>
                  </a:lnTo>
                  <a:lnTo>
                    <a:pt x="74" y="6"/>
                  </a:lnTo>
                  <a:lnTo>
                    <a:pt x="62" y="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9" name="Freeform 27"/>
            <p:cNvSpPr/>
            <p:nvPr/>
          </p:nvSpPr>
          <p:spPr bwMode="auto">
            <a:xfrm>
              <a:off x="3798919" y="3827562"/>
              <a:ext cx="909449" cy="719682"/>
            </a:xfrm>
            <a:custGeom>
              <a:avLst/>
              <a:gdLst>
                <a:gd name="T0" fmla="*/ 484 w 508"/>
                <a:gd name="T1" fmla="*/ 134 h 402"/>
                <a:gd name="T2" fmla="*/ 490 w 508"/>
                <a:gd name="T3" fmla="*/ 126 h 402"/>
                <a:gd name="T4" fmla="*/ 508 w 508"/>
                <a:gd name="T5" fmla="*/ 116 h 402"/>
                <a:gd name="T6" fmla="*/ 472 w 508"/>
                <a:gd name="T7" fmla="*/ 88 h 402"/>
                <a:gd name="T8" fmla="*/ 424 w 508"/>
                <a:gd name="T9" fmla="*/ 42 h 402"/>
                <a:gd name="T10" fmla="*/ 404 w 508"/>
                <a:gd name="T11" fmla="*/ 54 h 402"/>
                <a:gd name="T12" fmla="*/ 400 w 508"/>
                <a:gd name="T13" fmla="*/ 58 h 402"/>
                <a:gd name="T14" fmla="*/ 372 w 508"/>
                <a:gd name="T15" fmla="*/ 50 h 402"/>
                <a:gd name="T16" fmla="*/ 332 w 508"/>
                <a:gd name="T17" fmla="*/ 64 h 402"/>
                <a:gd name="T18" fmla="*/ 310 w 508"/>
                <a:gd name="T19" fmla="*/ 70 h 402"/>
                <a:gd name="T20" fmla="*/ 298 w 508"/>
                <a:gd name="T21" fmla="*/ 76 h 402"/>
                <a:gd name="T22" fmla="*/ 286 w 508"/>
                <a:gd name="T23" fmla="*/ 58 h 402"/>
                <a:gd name="T24" fmla="*/ 314 w 508"/>
                <a:gd name="T25" fmla="*/ 22 h 402"/>
                <a:gd name="T26" fmla="*/ 312 w 508"/>
                <a:gd name="T27" fmla="*/ 12 h 402"/>
                <a:gd name="T28" fmla="*/ 288 w 508"/>
                <a:gd name="T29" fmla="*/ 26 h 402"/>
                <a:gd name="T30" fmla="*/ 278 w 508"/>
                <a:gd name="T31" fmla="*/ 20 h 402"/>
                <a:gd name="T32" fmla="*/ 254 w 508"/>
                <a:gd name="T33" fmla="*/ 16 h 402"/>
                <a:gd name="T34" fmla="*/ 236 w 508"/>
                <a:gd name="T35" fmla="*/ 8 h 402"/>
                <a:gd name="T36" fmla="*/ 208 w 508"/>
                <a:gd name="T37" fmla="*/ 2 h 402"/>
                <a:gd name="T38" fmla="*/ 204 w 508"/>
                <a:gd name="T39" fmla="*/ 24 h 402"/>
                <a:gd name="T40" fmla="*/ 210 w 508"/>
                <a:gd name="T41" fmla="*/ 48 h 402"/>
                <a:gd name="T42" fmla="*/ 200 w 508"/>
                <a:gd name="T43" fmla="*/ 54 h 402"/>
                <a:gd name="T44" fmla="*/ 182 w 508"/>
                <a:gd name="T45" fmla="*/ 46 h 402"/>
                <a:gd name="T46" fmla="*/ 156 w 508"/>
                <a:gd name="T47" fmla="*/ 34 h 402"/>
                <a:gd name="T48" fmla="*/ 144 w 508"/>
                <a:gd name="T49" fmla="*/ 80 h 402"/>
                <a:gd name="T50" fmla="*/ 140 w 508"/>
                <a:gd name="T51" fmla="*/ 108 h 402"/>
                <a:gd name="T52" fmla="*/ 124 w 508"/>
                <a:gd name="T53" fmla="*/ 134 h 402"/>
                <a:gd name="T54" fmla="*/ 60 w 508"/>
                <a:gd name="T55" fmla="*/ 230 h 402"/>
                <a:gd name="T56" fmla="*/ 60 w 508"/>
                <a:gd name="T57" fmla="*/ 266 h 402"/>
                <a:gd name="T58" fmla="*/ 16 w 508"/>
                <a:gd name="T59" fmla="*/ 284 h 402"/>
                <a:gd name="T60" fmla="*/ 0 w 508"/>
                <a:gd name="T61" fmla="*/ 356 h 402"/>
                <a:gd name="T62" fmla="*/ 6 w 508"/>
                <a:gd name="T63" fmla="*/ 380 h 402"/>
                <a:gd name="T64" fmla="*/ 42 w 508"/>
                <a:gd name="T65" fmla="*/ 400 h 402"/>
                <a:gd name="T66" fmla="*/ 52 w 508"/>
                <a:gd name="T67" fmla="*/ 388 h 402"/>
                <a:gd name="T68" fmla="*/ 24 w 508"/>
                <a:gd name="T69" fmla="*/ 364 h 402"/>
                <a:gd name="T70" fmla="*/ 36 w 508"/>
                <a:gd name="T71" fmla="*/ 346 h 402"/>
                <a:gd name="T72" fmla="*/ 64 w 508"/>
                <a:gd name="T73" fmla="*/ 324 h 402"/>
                <a:gd name="T74" fmla="*/ 128 w 508"/>
                <a:gd name="T75" fmla="*/ 282 h 402"/>
                <a:gd name="T76" fmla="*/ 146 w 508"/>
                <a:gd name="T77" fmla="*/ 296 h 402"/>
                <a:gd name="T78" fmla="*/ 168 w 508"/>
                <a:gd name="T79" fmla="*/ 282 h 402"/>
                <a:gd name="T80" fmla="*/ 194 w 508"/>
                <a:gd name="T81" fmla="*/ 272 h 402"/>
                <a:gd name="T82" fmla="*/ 218 w 508"/>
                <a:gd name="T83" fmla="*/ 238 h 402"/>
                <a:gd name="T84" fmla="*/ 250 w 508"/>
                <a:gd name="T85" fmla="*/ 252 h 402"/>
                <a:gd name="T86" fmla="*/ 248 w 508"/>
                <a:gd name="T87" fmla="*/ 186 h 402"/>
                <a:gd name="T88" fmla="*/ 264 w 508"/>
                <a:gd name="T89" fmla="*/ 190 h 402"/>
                <a:gd name="T90" fmla="*/ 318 w 508"/>
                <a:gd name="T91" fmla="*/ 224 h 402"/>
                <a:gd name="T92" fmla="*/ 312 w 508"/>
                <a:gd name="T93" fmla="*/ 206 h 402"/>
                <a:gd name="T94" fmla="*/ 340 w 508"/>
                <a:gd name="T95" fmla="*/ 206 h 402"/>
                <a:gd name="T96" fmla="*/ 350 w 508"/>
                <a:gd name="T97" fmla="*/ 190 h 402"/>
                <a:gd name="T98" fmla="*/ 376 w 508"/>
                <a:gd name="T99" fmla="*/ 194 h 402"/>
                <a:gd name="T100" fmla="*/ 388 w 508"/>
                <a:gd name="T101" fmla="*/ 206 h 402"/>
                <a:gd name="T102" fmla="*/ 400 w 508"/>
                <a:gd name="T103" fmla="*/ 182 h 402"/>
                <a:gd name="T104" fmla="*/ 414 w 508"/>
                <a:gd name="T105" fmla="*/ 186 h 402"/>
                <a:gd name="T106" fmla="*/ 432 w 508"/>
                <a:gd name="T107" fmla="*/ 180 h 402"/>
                <a:gd name="T108" fmla="*/ 464 w 508"/>
                <a:gd name="T109"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2" y="114"/>
                  </a:lnTo>
                  <a:lnTo>
                    <a:pt x="496" y="110"/>
                  </a:lnTo>
                  <a:lnTo>
                    <a:pt x="472" y="88"/>
                  </a:lnTo>
                  <a:lnTo>
                    <a:pt x="460" y="58"/>
                  </a:lnTo>
                  <a:lnTo>
                    <a:pt x="446" y="44"/>
                  </a:lnTo>
                  <a:lnTo>
                    <a:pt x="424" y="42"/>
                  </a:lnTo>
                  <a:lnTo>
                    <a:pt x="406" y="44"/>
                  </a:lnTo>
                  <a:lnTo>
                    <a:pt x="402" y="44"/>
                  </a:lnTo>
                  <a:lnTo>
                    <a:pt x="404" y="54"/>
                  </a:lnTo>
                  <a:lnTo>
                    <a:pt x="404" y="56"/>
                  </a:lnTo>
                  <a:lnTo>
                    <a:pt x="404" y="58"/>
                  </a:lnTo>
                  <a:lnTo>
                    <a:pt x="400" y="58"/>
                  </a:lnTo>
                  <a:lnTo>
                    <a:pt x="388" y="64"/>
                  </a:lnTo>
                  <a:lnTo>
                    <a:pt x="386" y="62"/>
                  </a:lnTo>
                  <a:lnTo>
                    <a:pt x="372" y="50"/>
                  </a:lnTo>
                  <a:lnTo>
                    <a:pt x="368" y="50"/>
                  </a:lnTo>
                  <a:lnTo>
                    <a:pt x="364" y="50"/>
                  </a:lnTo>
                  <a:lnTo>
                    <a:pt x="332" y="64"/>
                  </a:lnTo>
                  <a:lnTo>
                    <a:pt x="322" y="68"/>
                  </a:lnTo>
                  <a:lnTo>
                    <a:pt x="316" y="66"/>
                  </a:lnTo>
                  <a:lnTo>
                    <a:pt x="310" y="70"/>
                  </a:lnTo>
                  <a:lnTo>
                    <a:pt x="304" y="76"/>
                  </a:lnTo>
                  <a:lnTo>
                    <a:pt x="300" y="80"/>
                  </a:lnTo>
                  <a:lnTo>
                    <a:pt x="298" y="76"/>
                  </a:lnTo>
                  <a:lnTo>
                    <a:pt x="288" y="66"/>
                  </a:lnTo>
                  <a:lnTo>
                    <a:pt x="286" y="62"/>
                  </a:lnTo>
                  <a:lnTo>
                    <a:pt x="286" y="58"/>
                  </a:lnTo>
                  <a:lnTo>
                    <a:pt x="290" y="50"/>
                  </a:lnTo>
                  <a:lnTo>
                    <a:pt x="300" y="38"/>
                  </a:lnTo>
                  <a:lnTo>
                    <a:pt x="314" y="22"/>
                  </a:lnTo>
                  <a:lnTo>
                    <a:pt x="318" y="16"/>
                  </a:lnTo>
                  <a:lnTo>
                    <a:pt x="316" y="12"/>
                  </a:lnTo>
                  <a:lnTo>
                    <a:pt x="312" y="12"/>
                  </a:lnTo>
                  <a:lnTo>
                    <a:pt x="308" y="14"/>
                  </a:lnTo>
                  <a:lnTo>
                    <a:pt x="298" y="20"/>
                  </a:lnTo>
                  <a:lnTo>
                    <a:pt x="288" y="26"/>
                  </a:lnTo>
                  <a:lnTo>
                    <a:pt x="282" y="28"/>
                  </a:lnTo>
                  <a:lnTo>
                    <a:pt x="280" y="26"/>
                  </a:lnTo>
                  <a:lnTo>
                    <a:pt x="278" y="20"/>
                  </a:lnTo>
                  <a:lnTo>
                    <a:pt x="276" y="20"/>
                  </a:lnTo>
                  <a:lnTo>
                    <a:pt x="270" y="6"/>
                  </a:lnTo>
                  <a:lnTo>
                    <a:pt x="254" y="16"/>
                  </a:lnTo>
                  <a:lnTo>
                    <a:pt x="252" y="18"/>
                  </a:lnTo>
                  <a:lnTo>
                    <a:pt x="252" y="16"/>
                  </a:lnTo>
                  <a:lnTo>
                    <a:pt x="236" y="8"/>
                  </a:lnTo>
                  <a:lnTo>
                    <a:pt x="220" y="2"/>
                  </a:lnTo>
                  <a:lnTo>
                    <a:pt x="214" y="0"/>
                  </a:lnTo>
                  <a:lnTo>
                    <a:pt x="208" y="2"/>
                  </a:lnTo>
                  <a:lnTo>
                    <a:pt x="204" y="6"/>
                  </a:lnTo>
                  <a:lnTo>
                    <a:pt x="198" y="12"/>
                  </a:lnTo>
                  <a:lnTo>
                    <a:pt x="204" y="24"/>
                  </a:lnTo>
                  <a:lnTo>
                    <a:pt x="210" y="38"/>
                  </a:lnTo>
                  <a:lnTo>
                    <a:pt x="210" y="44"/>
                  </a:lnTo>
                  <a:lnTo>
                    <a:pt x="210" y="48"/>
                  </a:lnTo>
                  <a:lnTo>
                    <a:pt x="208" y="52"/>
                  </a:lnTo>
                  <a:lnTo>
                    <a:pt x="204" y="54"/>
                  </a:lnTo>
                  <a:lnTo>
                    <a:pt x="200" y="54"/>
                  </a:lnTo>
                  <a:lnTo>
                    <a:pt x="194" y="54"/>
                  </a:lnTo>
                  <a:lnTo>
                    <a:pt x="188" y="50"/>
                  </a:lnTo>
                  <a:lnTo>
                    <a:pt x="182" y="46"/>
                  </a:lnTo>
                  <a:lnTo>
                    <a:pt x="164" y="36"/>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60" y="230"/>
                  </a:lnTo>
                  <a:lnTo>
                    <a:pt x="58" y="234"/>
                  </a:lnTo>
                  <a:lnTo>
                    <a:pt x="64" y="248"/>
                  </a:lnTo>
                  <a:lnTo>
                    <a:pt x="60" y="266"/>
                  </a:lnTo>
                  <a:lnTo>
                    <a:pt x="42" y="264"/>
                  </a:lnTo>
                  <a:lnTo>
                    <a:pt x="38" y="284"/>
                  </a:lnTo>
                  <a:lnTo>
                    <a:pt x="16" y="284"/>
                  </a:lnTo>
                  <a:lnTo>
                    <a:pt x="10" y="292"/>
                  </a:lnTo>
                  <a:lnTo>
                    <a:pt x="4" y="306"/>
                  </a:lnTo>
                  <a:lnTo>
                    <a:pt x="0" y="356"/>
                  </a:lnTo>
                  <a:lnTo>
                    <a:pt x="4" y="368"/>
                  </a:lnTo>
                  <a:lnTo>
                    <a:pt x="6" y="368"/>
                  </a:lnTo>
                  <a:lnTo>
                    <a:pt x="6" y="380"/>
                  </a:lnTo>
                  <a:lnTo>
                    <a:pt x="16" y="392"/>
                  </a:lnTo>
                  <a:lnTo>
                    <a:pt x="16" y="402"/>
                  </a:lnTo>
                  <a:lnTo>
                    <a:pt x="42" y="400"/>
                  </a:lnTo>
                  <a:lnTo>
                    <a:pt x="44" y="398"/>
                  </a:lnTo>
                  <a:lnTo>
                    <a:pt x="44" y="396"/>
                  </a:lnTo>
                  <a:lnTo>
                    <a:pt x="52" y="388"/>
                  </a:lnTo>
                  <a:lnTo>
                    <a:pt x="36" y="372"/>
                  </a:lnTo>
                  <a:lnTo>
                    <a:pt x="34" y="372"/>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90"/>
                  </a:lnTo>
                  <a:lnTo>
                    <a:pt x="146" y="296"/>
                  </a:lnTo>
                  <a:lnTo>
                    <a:pt x="152" y="294"/>
                  </a:lnTo>
                  <a:lnTo>
                    <a:pt x="150" y="282"/>
                  </a:lnTo>
                  <a:lnTo>
                    <a:pt x="168" y="282"/>
                  </a:lnTo>
                  <a:lnTo>
                    <a:pt x="186" y="286"/>
                  </a:lnTo>
                  <a:lnTo>
                    <a:pt x="192" y="274"/>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86" y="230"/>
                  </a:lnTo>
                  <a:lnTo>
                    <a:pt x="312" y="226"/>
                  </a:lnTo>
                  <a:lnTo>
                    <a:pt x="318" y="224"/>
                  </a:lnTo>
                  <a:lnTo>
                    <a:pt x="322" y="216"/>
                  </a:lnTo>
                  <a:lnTo>
                    <a:pt x="314" y="208"/>
                  </a:lnTo>
                  <a:lnTo>
                    <a:pt x="312" y="206"/>
                  </a:lnTo>
                  <a:lnTo>
                    <a:pt x="330" y="200"/>
                  </a:lnTo>
                  <a:lnTo>
                    <a:pt x="332" y="198"/>
                  </a:lnTo>
                  <a:lnTo>
                    <a:pt x="340" y="206"/>
                  </a:lnTo>
                  <a:lnTo>
                    <a:pt x="346" y="202"/>
                  </a:lnTo>
                  <a:lnTo>
                    <a:pt x="346" y="190"/>
                  </a:lnTo>
                  <a:lnTo>
                    <a:pt x="350" y="190"/>
                  </a:lnTo>
                  <a:lnTo>
                    <a:pt x="364" y="190"/>
                  </a:lnTo>
                  <a:lnTo>
                    <a:pt x="370" y="192"/>
                  </a:lnTo>
                  <a:lnTo>
                    <a:pt x="376" y="194"/>
                  </a:lnTo>
                  <a:lnTo>
                    <a:pt x="382" y="198"/>
                  </a:lnTo>
                  <a:lnTo>
                    <a:pt x="386" y="202"/>
                  </a:lnTo>
                  <a:lnTo>
                    <a:pt x="388" y="206"/>
                  </a:lnTo>
                  <a:lnTo>
                    <a:pt x="392" y="186"/>
                  </a:lnTo>
                  <a:lnTo>
                    <a:pt x="396" y="184"/>
                  </a:lnTo>
                  <a:lnTo>
                    <a:pt x="400" y="182"/>
                  </a:lnTo>
                  <a:lnTo>
                    <a:pt x="406" y="182"/>
                  </a:lnTo>
                  <a:lnTo>
                    <a:pt x="412" y="184"/>
                  </a:lnTo>
                  <a:lnTo>
                    <a:pt x="414" y="186"/>
                  </a:lnTo>
                  <a:lnTo>
                    <a:pt x="414" y="188"/>
                  </a:lnTo>
                  <a:lnTo>
                    <a:pt x="418" y="188"/>
                  </a:lnTo>
                  <a:lnTo>
                    <a:pt x="432" y="180"/>
                  </a:lnTo>
                  <a:lnTo>
                    <a:pt x="460" y="160"/>
                  </a:lnTo>
                  <a:lnTo>
                    <a:pt x="460" y="152"/>
                  </a:lnTo>
                  <a:lnTo>
                    <a:pt x="464" y="146"/>
                  </a:lnTo>
                  <a:lnTo>
                    <a:pt x="470" y="140"/>
                  </a:lnTo>
                  <a:lnTo>
                    <a:pt x="476" y="13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0" name="Freeform 28"/>
            <p:cNvSpPr/>
            <p:nvPr/>
          </p:nvSpPr>
          <p:spPr bwMode="auto">
            <a:xfrm>
              <a:off x="4228580" y="3204554"/>
              <a:ext cx="544237" cy="741165"/>
            </a:xfrm>
            <a:custGeom>
              <a:avLst/>
              <a:gdLst>
                <a:gd name="T0" fmla="*/ 220 w 304"/>
                <a:gd name="T1" fmla="*/ 0 h 414"/>
                <a:gd name="T2" fmla="*/ 200 w 304"/>
                <a:gd name="T3" fmla="*/ 24 h 414"/>
                <a:gd name="T4" fmla="*/ 180 w 304"/>
                <a:gd name="T5" fmla="*/ 34 h 414"/>
                <a:gd name="T6" fmla="*/ 174 w 304"/>
                <a:gd name="T7" fmla="*/ 22 h 414"/>
                <a:gd name="T8" fmla="*/ 152 w 304"/>
                <a:gd name="T9" fmla="*/ 24 h 414"/>
                <a:gd name="T10" fmla="*/ 108 w 304"/>
                <a:gd name="T11" fmla="*/ 36 h 414"/>
                <a:gd name="T12" fmla="*/ 68 w 304"/>
                <a:gd name="T13" fmla="*/ 54 h 414"/>
                <a:gd name="T14" fmla="*/ 34 w 304"/>
                <a:gd name="T15" fmla="*/ 56 h 414"/>
                <a:gd name="T16" fmla="*/ 16 w 304"/>
                <a:gd name="T17" fmla="*/ 84 h 414"/>
                <a:gd name="T18" fmla="*/ 22 w 304"/>
                <a:gd name="T19" fmla="*/ 92 h 414"/>
                <a:gd name="T20" fmla="*/ 34 w 304"/>
                <a:gd name="T21" fmla="*/ 144 h 414"/>
                <a:gd name="T22" fmla="*/ 0 w 304"/>
                <a:gd name="T23" fmla="*/ 200 h 414"/>
                <a:gd name="T24" fmla="*/ 16 w 304"/>
                <a:gd name="T25" fmla="*/ 198 h 414"/>
                <a:gd name="T26" fmla="*/ 16 w 304"/>
                <a:gd name="T27" fmla="*/ 226 h 414"/>
                <a:gd name="T28" fmla="*/ 24 w 304"/>
                <a:gd name="T29" fmla="*/ 262 h 414"/>
                <a:gd name="T30" fmla="*/ 40 w 304"/>
                <a:gd name="T31" fmla="*/ 286 h 414"/>
                <a:gd name="T32" fmla="*/ 44 w 304"/>
                <a:gd name="T33" fmla="*/ 310 h 414"/>
                <a:gd name="T34" fmla="*/ 34 w 304"/>
                <a:gd name="T35" fmla="*/ 344 h 414"/>
                <a:gd name="T36" fmla="*/ 52 w 304"/>
                <a:gd name="T37" fmla="*/ 362 h 414"/>
                <a:gd name="T38" fmla="*/ 72 w 304"/>
                <a:gd name="T39" fmla="*/ 352 h 414"/>
                <a:gd name="T40" fmla="*/ 86 w 304"/>
                <a:gd name="T41" fmla="*/ 362 h 414"/>
                <a:gd name="T42" fmla="*/ 66 w 304"/>
                <a:gd name="T43" fmla="*/ 392 h 414"/>
                <a:gd name="T44" fmla="*/ 72 w 304"/>
                <a:gd name="T45" fmla="*/ 408 h 414"/>
                <a:gd name="T46" fmla="*/ 94 w 304"/>
                <a:gd name="T47" fmla="*/ 402 h 414"/>
                <a:gd name="T48" fmla="*/ 134 w 304"/>
                <a:gd name="T49" fmla="*/ 390 h 414"/>
                <a:gd name="T50" fmla="*/ 154 w 304"/>
                <a:gd name="T51" fmla="*/ 400 h 414"/>
                <a:gd name="T52" fmla="*/ 152 w 304"/>
                <a:gd name="T53" fmla="*/ 384 h 414"/>
                <a:gd name="T54" fmla="*/ 150 w 304"/>
                <a:gd name="T55" fmla="*/ 362 h 414"/>
                <a:gd name="T56" fmla="*/ 166 w 304"/>
                <a:gd name="T57" fmla="*/ 346 h 414"/>
                <a:gd name="T58" fmla="*/ 166 w 304"/>
                <a:gd name="T59" fmla="*/ 328 h 414"/>
                <a:gd name="T60" fmla="*/ 164 w 304"/>
                <a:gd name="T61" fmla="*/ 316 h 414"/>
                <a:gd name="T62" fmla="*/ 178 w 304"/>
                <a:gd name="T63" fmla="*/ 298 h 414"/>
                <a:gd name="T64" fmla="*/ 186 w 304"/>
                <a:gd name="T65" fmla="*/ 278 h 414"/>
                <a:gd name="T66" fmla="*/ 194 w 304"/>
                <a:gd name="T67" fmla="*/ 266 h 414"/>
                <a:gd name="T68" fmla="*/ 194 w 304"/>
                <a:gd name="T69" fmla="*/ 242 h 414"/>
                <a:gd name="T70" fmla="*/ 194 w 304"/>
                <a:gd name="T71" fmla="*/ 228 h 414"/>
                <a:gd name="T72" fmla="*/ 224 w 304"/>
                <a:gd name="T73" fmla="*/ 200 h 414"/>
                <a:gd name="T74" fmla="*/ 220 w 304"/>
                <a:gd name="T75" fmla="*/ 186 h 414"/>
                <a:gd name="T76" fmla="*/ 224 w 304"/>
                <a:gd name="T77" fmla="*/ 156 h 414"/>
                <a:gd name="T78" fmla="*/ 250 w 304"/>
                <a:gd name="T79" fmla="*/ 136 h 414"/>
                <a:gd name="T80" fmla="*/ 272 w 304"/>
                <a:gd name="T81" fmla="*/ 140 h 414"/>
                <a:gd name="T82" fmla="*/ 296 w 304"/>
                <a:gd name="T83" fmla="*/ 108 h 414"/>
                <a:gd name="T84" fmla="*/ 300 w 304"/>
                <a:gd name="T85" fmla="*/ 102 h 414"/>
                <a:gd name="T86" fmla="*/ 296 w 304"/>
                <a:gd name="T87" fmla="*/ 84 h 414"/>
                <a:gd name="T88" fmla="*/ 274 w 304"/>
                <a:gd name="T89" fmla="*/ 46 h 414"/>
                <a:gd name="T90" fmla="*/ 280 w 304"/>
                <a:gd name="T91" fmla="*/ 28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4" h="414">
                  <a:moveTo>
                    <a:pt x="240" y="16"/>
                  </a:moveTo>
                  <a:lnTo>
                    <a:pt x="238" y="16"/>
                  </a:lnTo>
                  <a:lnTo>
                    <a:pt x="220" y="0"/>
                  </a:lnTo>
                  <a:lnTo>
                    <a:pt x="212" y="6"/>
                  </a:lnTo>
                  <a:lnTo>
                    <a:pt x="206" y="16"/>
                  </a:lnTo>
                  <a:lnTo>
                    <a:pt x="200" y="24"/>
                  </a:lnTo>
                  <a:lnTo>
                    <a:pt x="192" y="28"/>
                  </a:lnTo>
                  <a:lnTo>
                    <a:pt x="184" y="32"/>
                  </a:lnTo>
                  <a:lnTo>
                    <a:pt x="180" y="34"/>
                  </a:lnTo>
                  <a:lnTo>
                    <a:pt x="176" y="32"/>
                  </a:lnTo>
                  <a:lnTo>
                    <a:pt x="174" y="28"/>
                  </a:lnTo>
                  <a:lnTo>
                    <a:pt x="174" y="22"/>
                  </a:lnTo>
                  <a:lnTo>
                    <a:pt x="180" y="4"/>
                  </a:lnTo>
                  <a:lnTo>
                    <a:pt x="152" y="22"/>
                  </a:lnTo>
                  <a:lnTo>
                    <a:pt x="152" y="24"/>
                  </a:lnTo>
                  <a:lnTo>
                    <a:pt x="128" y="24"/>
                  </a:lnTo>
                  <a:lnTo>
                    <a:pt x="108" y="34"/>
                  </a:lnTo>
                  <a:lnTo>
                    <a:pt x="108" y="36"/>
                  </a:lnTo>
                  <a:lnTo>
                    <a:pt x="84" y="36"/>
                  </a:lnTo>
                  <a:lnTo>
                    <a:pt x="72" y="42"/>
                  </a:lnTo>
                  <a:lnTo>
                    <a:pt x="68" y="54"/>
                  </a:lnTo>
                  <a:lnTo>
                    <a:pt x="66" y="56"/>
                  </a:lnTo>
                  <a:lnTo>
                    <a:pt x="40" y="56"/>
                  </a:lnTo>
                  <a:lnTo>
                    <a:pt x="34" y="56"/>
                  </a:lnTo>
                  <a:lnTo>
                    <a:pt x="28" y="62"/>
                  </a:lnTo>
                  <a:lnTo>
                    <a:pt x="8" y="80"/>
                  </a:lnTo>
                  <a:lnTo>
                    <a:pt x="16" y="84"/>
                  </a:lnTo>
                  <a:lnTo>
                    <a:pt x="20" y="88"/>
                  </a:lnTo>
                  <a:lnTo>
                    <a:pt x="22" y="94"/>
                  </a:lnTo>
                  <a:lnTo>
                    <a:pt x="22" y="92"/>
                  </a:lnTo>
                  <a:lnTo>
                    <a:pt x="34" y="138"/>
                  </a:lnTo>
                  <a:lnTo>
                    <a:pt x="34" y="140"/>
                  </a:lnTo>
                  <a:lnTo>
                    <a:pt x="34" y="144"/>
                  </a:lnTo>
                  <a:lnTo>
                    <a:pt x="32" y="144"/>
                  </a:lnTo>
                  <a:lnTo>
                    <a:pt x="0" y="188"/>
                  </a:lnTo>
                  <a:lnTo>
                    <a:pt x="0" y="200"/>
                  </a:lnTo>
                  <a:lnTo>
                    <a:pt x="8" y="196"/>
                  </a:lnTo>
                  <a:lnTo>
                    <a:pt x="12" y="196"/>
                  </a:lnTo>
                  <a:lnTo>
                    <a:pt x="16" y="198"/>
                  </a:lnTo>
                  <a:lnTo>
                    <a:pt x="18" y="202"/>
                  </a:lnTo>
                  <a:lnTo>
                    <a:pt x="16" y="214"/>
                  </a:lnTo>
                  <a:lnTo>
                    <a:pt x="16" y="226"/>
                  </a:lnTo>
                  <a:lnTo>
                    <a:pt x="18" y="238"/>
                  </a:lnTo>
                  <a:lnTo>
                    <a:pt x="20" y="250"/>
                  </a:lnTo>
                  <a:lnTo>
                    <a:pt x="24" y="262"/>
                  </a:lnTo>
                  <a:lnTo>
                    <a:pt x="36" y="274"/>
                  </a:lnTo>
                  <a:lnTo>
                    <a:pt x="40" y="280"/>
                  </a:lnTo>
                  <a:lnTo>
                    <a:pt x="40" y="286"/>
                  </a:lnTo>
                  <a:lnTo>
                    <a:pt x="36" y="294"/>
                  </a:lnTo>
                  <a:lnTo>
                    <a:pt x="42" y="304"/>
                  </a:lnTo>
                  <a:lnTo>
                    <a:pt x="44" y="310"/>
                  </a:lnTo>
                  <a:lnTo>
                    <a:pt x="44" y="320"/>
                  </a:lnTo>
                  <a:lnTo>
                    <a:pt x="40" y="330"/>
                  </a:lnTo>
                  <a:lnTo>
                    <a:pt x="34" y="344"/>
                  </a:lnTo>
                  <a:lnTo>
                    <a:pt x="44" y="362"/>
                  </a:lnTo>
                  <a:lnTo>
                    <a:pt x="46" y="366"/>
                  </a:lnTo>
                  <a:lnTo>
                    <a:pt x="52" y="362"/>
                  </a:lnTo>
                  <a:lnTo>
                    <a:pt x="60" y="356"/>
                  </a:lnTo>
                  <a:lnTo>
                    <a:pt x="66" y="352"/>
                  </a:lnTo>
                  <a:lnTo>
                    <a:pt x="72" y="352"/>
                  </a:lnTo>
                  <a:lnTo>
                    <a:pt x="78" y="352"/>
                  </a:lnTo>
                  <a:lnTo>
                    <a:pt x="84" y="356"/>
                  </a:lnTo>
                  <a:lnTo>
                    <a:pt x="86" y="362"/>
                  </a:lnTo>
                  <a:lnTo>
                    <a:pt x="86" y="366"/>
                  </a:lnTo>
                  <a:lnTo>
                    <a:pt x="82" y="374"/>
                  </a:lnTo>
                  <a:lnTo>
                    <a:pt x="66" y="392"/>
                  </a:lnTo>
                  <a:lnTo>
                    <a:pt x="56" y="406"/>
                  </a:lnTo>
                  <a:lnTo>
                    <a:pt x="60" y="414"/>
                  </a:lnTo>
                  <a:lnTo>
                    <a:pt x="72" y="408"/>
                  </a:lnTo>
                  <a:lnTo>
                    <a:pt x="76" y="406"/>
                  </a:lnTo>
                  <a:lnTo>
                    <a:pt x="80" y="406"/>
                  </a:lnTo>
                  <a:lnTo>
                    <a:pt x="94" y="402"/>
                  </a:lnTo>
                  <a:lnTo>
                    <a:pt x="120" y="390"/>
                  </a:lnTo>
                  <a:lnTo>
                    <a:pt x="126" y="388"/>
                  </a:lnTo>
                  <a:lnTo>
                    <a:pt x="134" y="390"/>
                  </a:lnTo>
                  <a:lnTo>
                    <a:pt x="142" y="394"/>
                  </a:lnTo>
                  <a:lnTo>
                    <a:pt x="150" y="402"/>
                  </a:lnTo>
                  <a:lnTo>
                    <a:pt x="154" y="400"/>
                  </a:lnTo>
                  <a:lnTo>
                    <a:pt x="154" y="390"/>
                  </a:lnTo>
                  <a:lnTo>
                    <a:pt x="152" y="388"/>
                  </a:lnTo>
                  <a:lnTo>
                    <a:pt x="152" y="384"/>
                  </a:lnTo>
                  <a:lnTo>
                    <a:pt x="154" y="380"/>
                  </a:lnTo>
                  <a:lnTo>
                    <a:pt x="150" y="366"/>
                  </a:lnTo>
                  <a:lnTo>
                    <a:pt x="150" y="362"/>
                  </a:lnTo>
                  <a:lnTo>
                    <a:pt x="150" y="358"/>
                  </a:lnTo>
                  <a:lnTo>
                    <a:pt x="158" y="352"/>
                  </a:lnTo>
                  <a:lnTo>
                    <a:pt x="166" y="346"/>
                  </a:lnTo>
                  <a:lnTo>
                    <a:pt x="162" y="336"/>
                  </a:lnTo>
                  <a:lnTo>
                    <a:pt x="162" y="334"/>
                  </a:lnTo>
                  <a:lnTo>
                    <a:pt x="166" y="328"/>
                  </a:lnTo>
                  <a:lnTo>
                    <a:pt x="164" y="324"/>
                  </a:lnTo>
                  <a:lnTo>
                    <a:pt x="164" y="320"/>
                  </a:lnTo>
                  <a:lnTo>
                    <a:pt x="164" y="316"/>
                  </a:lnTo>
                  <a:lnTo>
                    <a:pt x="170" y="308"/>
                  </a:lnTo>
                  <a:lnTo>
                    <a:pt x="180" y="300"/>
                  </a:lnTo>
                  <a:lnTo>
                    <a:pt x="178" y="298"/>
                  </a:lnTo>
                  <a:lnTo>
                    <a:pt x="176" y="296"/>
                  </a:lnTo>
                  <a:lnTo>
                    <a:pt x="186" y="292"/>
                  </a:lnTo>
                  <a:lnTo>
                    <a:pt x="186" y="278"/>
                  </a:lnTo>
                  <a:lnTo>
                    <a:pt x="186" y="274"/>
                  </a:lnTo>
                  <a:lnTo>
                    <a:pt x="190" y="270"/>
                  </a:lnTo>
                  <a:lnTo>
                    <a:pt x="194" y="266"/>
                  </a:lnTo>
                  <a:lnTo>
                    <a:pt x="200" y="260"/>
                  </a:lnTo>
                  <a:lnTo>
                    <a:pt x="206" y="256"/>
                  </a:lnTo>
                  <a:lnTo>
                    <a:pt x="194" y="242"/>
                  </a:lnTo>
                  <a:lnTo>
                    <a:pt x="192" y="238"/>
                  </a:lnTo>
                  <a:lnTo>
                    <a:pt x="192" y="232"/>
                  </a:lnTo>
                  <a:lnTo>
                    <a:pt x="194" y="228"/>
                  </a:lnTo>
                  <a:lnTo>
                    <a:pt x="198" y="222"/>
                  </a:lnTo>
                  <a:lnTo>
                    <a:pt x="198" y="220"/>
                  </a:lnTo>
                  <a:lnTo>
                    <a:pt x="224" y="200"/>
                  </a:lnTo>
                  <a:lnTo>
                    <a:pt x="224" y="194"/>
                  </a:lnTo>
                  <a:lnTo>
                    <a:pt x="222" y="192"/>
                  </a:lnTo>
                  <a:lnTo>
                    <a:pt x="220" y="186"/>
                  </a:lnTo>
                  <a:lnTo>
                    <a:pt x="220" y="178"/>
                  </a:lnTo>
                  <a:lnTo>
                    <a:pt x="220" y="170"/>
                  </a:lnTo>
                  <a:lnTo>
                    <a:pt x="224" y="156"/>
                  </a:lnTo>
                  <a:lnTo>
                    <a:pt x="230" y="146"/>
                  </a:lnTo>
                  <a:lnTo>
                    <a:pt x="238" y="138"/>
                  </a:lnTo>
                  <a:lnTo>
                    <a:pt x="250" y="136"/>
                  </a:lnTo>
                  <a:lnTo>
                    <a:pt x="252" y="136"/>
                  </a:lnTo>
                  <a:lnTo>
                    <a:pt x="262" y="140"/>
                  </a:lnTo>
                  <a:lnTo>
                    <a:pt x="272" y="140"/>
                  </a:lnTo>
                  <a:lnTo>
                    <a:pt x="284" y="128"/>
                  </a:lnTo>
                  <a:lnTo>
                    <a:pt x="296" y="120"/>
                  </a:lnTo>
                  <a:lnTo>
                    <a:pt x="296" y="108"/>
                  </a:lnTo>
                  <a:lnTo>
                    <a:pt x="296" y="106"/>
                  </a:lnTo>
                  <a:lnTo>
                    <a:pt x="296" y="104"/>
                  </a:lnTo>
                  <a:lnTo>
                    <a:pt x="300" y="102"/>
                  </a:lnTo>
                  <a:lnTo>
                    <a:pt x="304" y="98"/>
                  </a:lnTo>
                  <a:lnTo>
                    <a:pt x="304" y="96"/>
                  </a:lnTo>
                  <a:lnTo>
                    <a:pt x="296" y="84"/>
                  </a:lnTo>
                  <a:lnTo>
                    <a:pt x="286" y="68"/>
                  </a:lnTo>
                  <a:lnTo>
                    <a:pt x="276" y="52"/>
                  </a:lnTo>
                  <a:lnTo>
                    <a:pt x="274" y="46"/>
                  </a:lnTo>
                  <a:lnTo>
                    <a:pt x="274" y="40"/>
                  </a:lnTo>
                  <a:lnTo>
                    <a:pt x="276" y="34"/>
                  </a:lnTo>
                  <a:lnTo>
                    <a:pt x="280" y="28"/>
                  </a:lnTo>
                  <a:lnTo>
                    <a:pt x="264" y="20"/>
                  </a:lnTo>
                  <a:lnTo>
                    <a:pt x="240" y="1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1" name="Freeform 29"/>
            <p:cNvSpPr/>
            <p:nvPr/>
          </p:nvSpPr>
          <p:spPr bwMode="auto">
            <a:xfrm>
              <a:off x="4511440" y="3401482"/>
              <a:ext cx="504852" cy="615847"/>
            </a:xfrm>
            <a:custGeom>
              <a:avLst/>
              <a:gdLst>
                <a:gd name="T0" fmla="*/ 132 w 282"/>
                <a:gd name="T1" fmla="*/ 24 h 344"/>
                <a:gd name="T2" fmla="*/ 118 w 282"/>
                <a:gd name="T3" fmla="*/ 40 h 344"/>
                <a:gd name="T4" fmla="*/ 84 w 282"/>
                <a:gd name="T5" fmla="*/ 38 h 344"/>
                <a:gd name="T6" fmla="*/ 70 w 282"/>
                <a:gd name="T7" fmla="*/ 60 h 344"/>
                <a:gd name="T8" fmla="*/ 74 w 282"/>
                <a:gd name="T9" fmla="*/ 92 h 344"/>
                <a:gd name="T10" fmla="*/ 42 w 282"/>
                <a:gd name="T11" fmla="*/ 124 h 344"/>
                <a:gd name="T12" fmla="*/ 54 w 282"/>
                <a:gd name="T13" fmla="*/ 140 h 344"/>
                <a:gd name="T14" fmla="*/ 56 w 282"/>
                <a:gd name="T15" fmla="*/ 148 h 344"/>
                <a:gd name="T16" fmla="*/ 38 w 282"/>
                <a:gd name="T17" fmla="*/ 174 h 344"/>
                <a:gd name="T18" fmla="*/ 30 w 282"/>
                <a:gd name="T19" fmla="*/ 190 h 344"/>
                <a:gd name="T20" fmla="*/ 14 w 282"/>
                <a:gd name="T21" fmla="*/ 208 h 344"/>
                <a:gd name="T22" fmla="*/ 14 w 282"/>
                <a:gd name="T23" fmla="*/ 226 h 344"/>
                <a:gd name="T24" fmla="*/ 14 w 282"/>
                <a:gd name="T25" fmla="*/ 242 h 344"/>
                <a:gd name="T26" fmla="*/ 0 w 282"/>
                <a:gd name="T27" fmla="*/ 252 h 344"/>
                <a:gd name="T28" fmla="*/ 28 w 282"/>
                <a:gd name="T29" fmla="*/ 272 h 344"/>
                <a:gd name="T30" fmla="*/ 52 w 282"/>
                <a:gd name="T31" fmla="*/ 274 h 344"/>
                <a:gd name="T32" fmla="*/ 82 w 282"/>
                <a:gd name="T33" fmla="*/ 322 h 344"/>
                <a:gd name="T34" fmla="*/ 112 w 282"/>
                <a:gd name="T35" fmla="*/ 320 h 344"/>
                <a:gd name="T36" fmla="*/ 150 w 282"/>
                <a:gd name="T37" fmla="*/ 306 h 344"/>
                <a:gd name="T38" fmla="*/ 156 w 282"/>
                <a:gd name="T39" fmla="*/ 290 h 344"/>
                <a:gd name="T40" fmla="*/ 170 w 282"/>
                <a:gd name="T41" fmla="*/ 278 h 344"/>
                <a:gd name="T42" fmla="*/ 194 w 282"/>
                <a:gd name="T43" fmla="*/ 276 h 344"/>
                <a:gd name="T44" fmla="*/ 208 w 282"/>
                <a:gd name="T45" fmla="*/ 256 h 344"/>
                <a:gd name="T46" fmla="*/ 222 w 282"/>
                <a:gd name="T47" fmla="*/ 226 h 344"/>
                <a:gd name="T48" fmla="*/ 218 w 282"/>
                <a:gd name="T49" fmla="*/ 208 h 344"/>
                <a:gd name="T50" fmla="*/ 236 w 282"/>
                <a:gd name="T51" fmla="*/ 194 h 344"/>
                <a:gd name="T52" fmla="*/ 238 w 282"/>
                <a:gd name="T53" fmla="*/ 182 h 344"/>
                <a:gd name="T54" fmla="*/ 244 w 282"/>
                <a:gd name="T55" fmla="*/ 172 h 344"/>
                <a:gd name="T56" fmla="*/ 238 w 282"/>
                <a:gd name="T57" fmla="*/ 154 h 344"/>
                <a:gd name="T58" fmla="*/ 240 w 282"/>
                <a:gd name="T59" fmla="*/ 120 h 344"/>
                <a:gd name="T60" fmla="*/ 236 w 282"/>
                <a:gd name="T61" fmla="*/ 108 h 344"/>
                <a:gd name="T62" fmla="*/ 266 w 282"/>
                <a:gd name="T63" fmla="*/ 98 h 344"/>
                <a:gd name="T64" fmla="*/ 282 w 282"/>
                <a:gd name="T65" fmla="*/ 74 h 344"/>
                <a:gd name="T66" fmla="*/ 270 w 282"/>
                <a:gd name="T67" fmla="*/ 64 h 344"/>
                <a:gd name="T68" fmla="*/ 268 w 282"/>
                <a:gd name="T69" fmla="*/ 58 h 344"/>
                <a:gd name="T70" fmla="*/ 256 w 282"/>
                <a:gd name="T71" fmla="*/ 64 h 344"/>
                <a:gd name="T72" fmla="*/ 234 w 282"/>
                <a:gd name="T73" fmla="*/ 54 h 344"/>
                <a:gd name="T74" fmla="*/ 222 w 282"/>
                <a:gd name="T75" fmla="*/ 50 h 344"/>
                <a:gd name="T76" fmla="*/ 200 w 282"/>
                <a:gd name="T77" fmla="*/ 62 h 344"/>
                <a:gd name="T78" fmla="*/ 182 w 282"/>
                <a:gd name="T79" fmla="*/ 58 h 344"/>
                <a:gd name="T80" fmla="*/ 170 w 282"/>
                <a:gd name="T81" fmla="*/ 30 h 344"/>
                <a:gd name="T82" fmla="*/ 160 w 282"/>
                <a:gd name="T83" fmla="*/ 2 h 344"/>
                <a:gd name="T84" fmla="*/ 148 w 282"/>
                <a:gd name="T85" fmla="*/ 1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344">
                  <a:moveTo>
                    <a:pt x="146" y="14"/>
                  </a:moveTo>
                  <a:lnTo>
                    <a:pt x="146" y="14"/>
                  </a:lnTo>
                  <a:lnTo>
                    <a:pt x="132" y="24"/>
                  </a:lnTo>
                  <a:lnTo>
                    <a:pt x="120" y="38"/>
                  </a:lnTo>
                  <a:lnTo>
                    <a:pt x="118" y="38"/>
                  </a:lnTo>
                  <a:lnTo>
                    <a:pt x="118" y="40"/>
                  </a:lnTo>
                  <a:lnTo>
                    <a:pt x="102" y="40"/>
                  </a:lnTo>
                  <a:lnTo>
                    <a:pt x="92" y="34"/>
                  </a:lnTo>
                  <a:lnTo>
                    <a:pt x="84" y="38"/>
                  </a:lnTo>
                  <a:lnTo>
                    <a:pt x="78" y="42"/>
                  </a:lnTo>
                  <a:lnTo>
                    <a:pt x="74" y="50"/>
                  </a:lnTo>
                  <a:lnTo>
                    <a:pt x="70" y="60"/>
                  </a:lnTo>
                  <a:lnTo>
                    <a:pt x="70" y="74"/>
                  </a:lnTo>
                  <a:lnTo>
                    <a:pt x="80" y="66"/>
                  </a:lnTo>
                  <a:lnTo>
                    <a:pt x="74" y="92"/>
                  </a:lnTo>
                  <a:lnTo>
                    <a:pt x="74" y="94"/>
                  </a:lnTo>
                  <a:lnTo>
                    <a:pt x="46" y="116"/>
                  </a:lnTo>
                  <a:lnTo>
                    <a:pt x="42" y="124"/>
                  </a:lnTo>
                  <a:lnTo>
                    <a:pt x="42" y="128"/>
                  </a:lnTo>
                  <a:lnTo>
                    <a:pt x="48" y="134"/>
                  </a:lnTo>
                  <a:lnTo>
                    <a:pt x="54" y="140"/>
                  </a:lnTo>
                  <a:lnTo>
                    <a:pt x="56" y="142"/>
                  </a:lnTo>
                  <a:lnTo>
                    <a:pt x="56" y="146"/>
                  </a:lnTo>
                  <a:lnTo>
                    <a:pt x="56" y="148"/>
                  </a:lnTo>
                  <a:lnTo>
                    <a:pt x="54" y="152"/>
                  </a:lnTo>
                  <a:lnTo>
                    <a:pt x="36" y="166"/>
                  </a:lnTo>
                  <a:lnTo>
                    <a:pt x="38" y="174"/>
                  </a:lnTo>
                  <a:lnTo>
                    <a:pt x="36" y="184"/>
                  </a:lnTo>
                  <a:lnTo>
                    <a:pt x="36" y="186"/>
                  </a:lnTo>
                  <a:lnTo>
                    <a:pt x="30" y="190"/>
                  </a:lnTo>
                  <a:lnTo>
                    <a:pt x="28" y="194"/>
                  </a:lnTo>
                  <a:lnTo>
                    <a:pt x="24" y="200"/>
                  </a:lnTo>
                  <a:lnTo>
                    <a:pt x="14" y="208"/>
                  </a:lnTo>
                  <a:lnTo>
                    <a:pt x="14" y="210"/>
                  </a:lnTo>
                  <a:lnTo>
                    <a:pt x="16" y="216"/>
                  </a:lnTo>
                  <a:lnTo>
                    <a:pt x="14" y="226"/>
                  </a:lnTo>
                  <a:lnTo>
                    <a:pt x="16" y="236"/>
                  </a:lnTo>
                  <a:lnTo>
                    <a:pt x="16" y="238"/>
                  </a:lnTo>
                  <a:lnTo>
                    <a:pt x="14" y="242"/>
                  </a:lnTo>
                  <a:lnTo>
                    <a:pt x="6" y="250"/>
                  </a:lnTo>
                  <a:lnTo>
                    <a:pt x="4" y="250"/>
                  </a:lnTo>
                  <a:lnTo>
                    <a:pt x="0" y="252"/>
                  </a:lnTo>
                  <a:lnTo>
                    <a:pt x="0" y="254"/>
                  </a:lnTo>
                  <a:lnTo>
                    <a:pt x="6" y="272"/>
                  </a:lnTo>
                  <a:lnTo>
                    <a:pt x="28" y="272"/>
                  </a:lnTo>
                  <a:lnTo>
                    <a:pt x="50" y="272"/>
                  </a:lnTo>
                  <a:lnTo>
                    <a:pt x="52" y="272"/>
                  </a:lnTo>
                  <a:lnTo>
                    <a:pt x="52" y="274"/>
                  </a:lnTo>
                  <a:lnTo>
                    <a:pt x="70" y="290"/>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40" y="120"/>
                  </a:lnTo>
                  <a:lnTo>
                    <a:pt x="236" y="116"/>
                  </a:lnTo>
                  <a:lnTo>
                    <a:pt x="234" y="112"/>
                  </a:lnTo>
                  <a:lnTo>
                    <a:pt x="236" y="108"/>
                  </a:lnTo>
                  <a:lnTo>
                    <a:pt x="242" y="108"/>
                  </a:lnTo>
                  <a:lnTo>
                    <a:pt x="266" y="112"/>
                  </a:lnTo>
                  <a:lnTo>
                    <a:pt x="266" y="98"/>
                  </a:lnTo>
                  <a:lnTo>
                    <a:pt x="266" y="96"/>
                  </a:lnTo>
                  <a:lnTo>
                    <a:pt x="278" y="84"/>
                  </a:lnTo>
                  <a:lnTo>
                    <a:pt x="282" y="74"/>
                  </a:lnTo>
                  <a:lnTo>
                    <a:pt x="276" y="72"/>
                  </a:lnTo>
                  <a:lnTo>
                    <a:pt x="270" y="66"/>
                  </a:lnTo>
                  <a:lnTo>
                    <a:pt x="270" y="64"/>
                  </a:lnTo>
                  <a:lnTo>
                    <a:pt x="270" y="60"/>
                  </a:lnTo>
                  <a:lnTo>
                    <a:pt x="270" y="58"/>
                  </a:lnTo>
                  <a:lnTo>
                    <a:pt x="268" y="58"/>
                  </a:lnTo>
                  <a:lnTo>
                    <a:pt x="266" y="58"/>
                  </a:lnTo>
                  <a:lnTo>
                    <a:pt x="262" y="62"/>
                  </a:lnTo>
                  <a:lnTo>
                    <a:pt x="256" y="64"/>
                  </a:lnTo>
                  <a:lnTo>
                    <a:pt x="250" y="62"/>
                  </a:lnTo>
                  <a:lnTo>
                    <a:pt x="244" y="62"/>
                  </a:lnTo>
                  <a:lnTo>
                    <a:pt x="234" y="54"/>
                  </a:lnTo>
                  <a:lnTo>
                    <a:pt x="226" y="42"/>
                  </a:lnTo>
                  <a:lnTo>
                    <a:pt x="226" y="44"/>
                  </a:lnTo>
                  <a:lnTo>
                    <a:pt x="222" y="50"/>
                  </a:lnTo>
                  <a:lnTo>
                    <a:pt x="216" y="58"/>
                  </a:lnTo>
                  <a:lnTo>
                    <a:pt x="208" y="60"/>
                  </a:lnTo>
                  <a:lnTo>
                    <a:pt x="200" y="62"/>
                  </a:lnTo>
                  <a:lnTo>
                    <a:pt x="194" y="62"/>
                  </a:lnTo>
                  <a:lnTo>
                    <a:pt x="186" y="60"/>
                  </a:lnTo>
                  <a:lnTo>
                    <a:pt x="182" y="58"/>
                  </a:lnTo>
                  <a:lnTo>
                    <a:pt x="178" y="54"/>
                  </a:lnTo>
                  <a:lnTo>
                    <a:pt x="174" y="46"/>
                  </a:lnTo>
                  <a:lnTo>
                    <a:pt x="170" y="30"/>
                  </a:lnTo>
                  <a:lnTo>
                    <a:pt x="166" y="12"/>
                  </a:lnTo>
                  <a:lnTo>
                    <a:pt x="164" y="6"/>
                  </a:lnTo>
                  <a:lnTo>
                    <a:pt x="160" y="2"/>
                  </a:lnTo>
                  <a:lnTo>
                    <a:pt x="154" y="0"/>
                  </a:lnTo>
                  <a:lnTo>
                    <a:pt x="146" y="0"/>
                  </a:lnTo>
                  <a:lnTo>
                    <a:pt x="148" y="14"/>
                  </a:lnTo>
                  <a:lnTo>
                    <a:pt x="146" y="1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2" name="Freeform 30"/>
            <p:cNvSpPr/>
            <p:nvPr/>
          </p:nvSpPr>
          <p:spPr bwMode="auto">
            <a:xfrm>
              <a:off x="4737012" y="3011207"/>
              <a:ext cx="433241" cy="501271"/>
            </a:xfrm>
            <a:custGeom>
              <a:avLst/>
              <a:gdLst>
                <a:gd name="T0" fmla="*/ 148 w 242"/>
                <a:gd name="T1" fmla="*/ 4 h 280"/>
                <a:gd name="T2" fmla="*/ 126 w 242"/>
                <a:gd name="T3" fmla="*/ 12 h 280"/>
                <a:gd name="T4" fmla="*/ 102 w 242"/>
                <a:gd name="T5" fmla="*/ 6 h 280"/>
                <a:gd name="T6" fmla="*/ 78 w 242"/>
                <a:gd name="T7" fmla="*/ 6 h 280"/>
                <a:gd name="T8" fmla="*/ 62 w 242"/>
                <a:gd name="T9" fmla="*/ 28 h 280"/>
                <a:gd name="T10" fmla="*/ 54 w 242"/>
                <a:gd name="T11" fmla="*/ 64 h 280"/>
                <a:gd name="T12" fmla="*/ 44 w 242"/>
                <a:gd name="T13" fmla="*/ 74 h 280"/>
                <a:gd name="T14" fmla="*/ 44 w 242"/>
                <a:gd name="T15" fmla="*/ 82 h 280"/>
                <a:gd name="T16" fmla="*/ 36 w 242"/>
                <a:gd name="T17" fmla="*/ 100 h 280"/>
                <a:gd name="T18" fmla="*/ 4 w 242"/>
                <a:gd name="T19" fmla="*/ 132 h 280"/>
                <a:gd name="T20" fmla="*/ 6 w 242"/>
                <a:gd name="T21" fmla="*/ 140 h 280"/>
                <a:gd name="T22" fmla="*/ 0 w 242"/>
                <a:gd name="T23" fmla="*/ 148 h 280"/>
                <a:gd name="T24" fmla="*/ 0 w 242"/>
                <a:gd name="T25" fmla="*/ 156 h 280"/>
                <a:gd name="T26" fmla="*/ 30 w 242"/>
                <a:gd name="T27" fmla="*/ 202 h 280"/>
                <a:gd name="T28" fmla="*/ 30 w 242"/>
                <a:gd name="T29" fmla="*/ 206 h 280"/>
                <a:gd name="T30" fmla="*/ 28 w 242"/>
                <a:gd name="T31" fmla="*/ 210 h 280"/>
                <a:gd name="T32" fmla="*/ 40 w 242"/>
                <a:gd name="T33" fmla="*/ 214 h 280"/>
                <a:gd name="T34" fmla="*/ 48 w 242"/>
                <a:gd name="T35" fmla="*/ 224 h 280"/>
                <a:gd name="T36" fmla="*/ 52 w 242"/>
                <a:gd name="T37" fmla="*/ 246 h 280"/>
                <a:gd name="T38" fmla="*/ 58 w 242"/>
                <a:gd name="T39" fmla="*/ 266 h 280"/>
                <a:gd name="T40" fmla="*/ 68 w 242"/>
                <a:gd name="T41" fmla="*/ 272 h 280"/>
                <a:gd name="T42" fmla="*/ 80 w 242"/>
                <a:gd name="T43" fmla="*/ 270 h 280"/>
                <a:gd name="T44" fmla="*/ 90 w 242"/>
                <a:gd name="T45" fmla="*/ 264 h 280"/>
                <a:gd name="T46" fmla="*/ 90 w 242"/>
                <a:gd name="T47" fmla="*/ 258 h 280"/>
                <a:gd name="T48" fmla="*/ 104 w 242"/>
                <a:gd name="T49" fmla="*/ 250 h 280"/>
                <a:gd name="T50" fmla="*/ 122 w 242"/>
                <a:gd name="T51" fmla="*/ 270 h 280"/>
                <a:gd name="T52" fmla="*/ 134 w 242"/>
                <a:gd name="T53" fmla="*/ 272 h 280"/>
                <a:gd name="T54" fmla="*/ 146 w 242"/>
                <a:gd name="T55" fmla="*/ 268 h 280"/>
                <a:gd name="T56" fmla="*/ 152 w 242"/>
                <a:gd name="T57" fmla="*/ 270 h 280"/>
                <a:gd name="T58" fmla="*/ 170 w 242"/>
                <a:gd name="T59" fmla="*/ 274 h 280"/>
                <a:gd name="T60" fmla="*/ 170 w 242"/>
                <a:gd name="T61" fmla="*/ 246 h 280"/>
                <a:gd name="T62" fmla="*/ 180 w 242"/>
                <a:gd name="T63" fmla="*/ 232 h 280"/>
                <a:gd name="T64" fmla="*/ 172 w 242"/>
                <a:gd name="T65" fmla="*/ 224 h 280"/>
                <a:gd name="T66" fmla="*/ 176 w 242"/>
                <a:gd name="T67" fmla="*/ 220 h 280"/>
                <a:gd name="T68" fmla="*/ 198 w 242"/>
                <a:gd name="T69" fmla="*/ 186 h 280"/>
                <a:gd name="T70" fmla="*/ 204 w 242"/>
                <a:gd name="T71" fmla="*/ 188 h 280"/>
                <a:gd name="T72" fmla="*/ 204 w 242"/>
                <a:gd name="T73" fmla="*/ 204 h 280"/>
                <a:gd name="T74" fmla="*/ 226 w 242"/>
                <a:gd name="T75" fmla="*/ 172 h 280"/>
                <a:gd name="T76" fmla="*/ 214 w 242"/>
                <a:gd name="T77" fmla="*/ 174 h 280"/>
                <a:gd name="T78" fmla="*/ 216 w 242"/>
                <a:gd name="T79" fmla="*/ 136 h 280"/>
                <a:gd name="T80" fmla="*/ 214 w 242"/>
                <a:gd name="T81" fmla="*/ 134 h 280"/>
                <a:gd name="T82" fmla="*/ 208 w 242"/>
                <a:gd name="T83" fmla="*/ 122 h 280"/>
                <a:gd name="T84" fmla="*/ 230 w 242"/>
                <a:gd name="T85" fmla="*/ 116 h 280"/>
                <a:gd name="T86" fmla="*/ 240 w 242"/>
                <a:gd name="T87" fmla="*/ 106 h 280"/>
                <a:gd name="T88" fmla="*/ 216 w 242"/>
                <a:gd name="T89" fmla="*/ 86 h 280"/>
                <a:gd name="T90" fmla="*/ 232 w 242"/>
                <a:gd name="T91" fmla="*/ 66 h 280"/>
                <a:gd name="T92" fmla="*/ 220 w 242"/>
                <a:gd name="T93" fmla="*/ 68 h 280"/>
                <a:gd name="T94" fmla="*/ 220 w 242"/>
                <a:gd name="T95" fmla="*/ 64 h 280"/>
                <a:gd name="T96" fmla="*/ 214 w 242"/>
                <a:gd name="T97" fmla="*/ 54 h 280"/>
                <a:gd name="T98" fmla="*/ 204 w 242"/>
                <a:gd name="T99" fmla="*/ 48 h 280"/>
                <a:gd name="T100" fmla="*/ 160 w 242"/>
                <a:gd name="T101" fmla="*/ 64 h 280"/>
                <a:gd name="T102" fmla="*/ 104 w 242"/>
                <a:gd name="T103" fmla="*/ 48 h 280"/>
                <a:gd name="T104" fmla="*/ 158 w 242"/>
                <a:gd name="T105" fmla="*/ 34 h 280"/>
                <a:gd name="T106" fmla="*/ 178 w 242"/>
                <a:gd name="T107" fmla="*/ 12 h 280"/>
                <a:gd name="T108" fmla="*/ 148 w 242"/>
                <a:gd name="T109" fmla="*/ 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80">
                  <a:moveTo>
                    <a:pt x="148" y="4"/>
                  </a:moveTo>
                  <a:lnTo>
                    <a:pt x="148" y="4"/>
                  </a:lnTo>
                  <a:lnTo>
                    <a:pt x="136" y="8"/>
                  </a:lnTo>
                  <a:lnTo>
                    <a:pt x="126" y="12"/>
                  </a:lnTo>
                  <a:lnTo>
                    <a:pt x="116" y="10"/>
                  </a:lnTo>
                  <a:lnTo>
                    <a:pt x="102" y="6"/>
                  </a:lnTo>
                  <a:lnTo>
                    <a:pt x="84" y="4"/>
                  </a:lnTo>
                  <a:lnTo>
                    <a:pt x="78" y="6"/>
                  </a:lnTo>
                  <a:lnTo>
                    <a:pt x="74" y="12"/>
                  </a:lnTo>
                  <a:lnTo>
                    <a:pt x="62" y="28"/>
                  </a:lnTo>
                  <a:lnTo>
                    <a:pt x="74" y="52"/>
                  </a:lnTo>
                  <a:lnTo>
                    <a:pt x="54" y="64"/>
                  </a:lnTo>
                  <a:lnTo>
                    <a:pt x="38" y="60"/>
                  </a:lnTo>
                  <a:lnTo>
                    <a:pt x="44" y="74"/>
                  </a:lnTo>
                  <a:lnTo>
                    <a:pt x="44" y="78"/>
                  </a:lnTo>
                  <a:lnTo>
                    <a:pt x="44" y="82"/>
                  </a:lnTo>
                  <a:lnTo>
                    <a:pt x="42" y="88"/>
                  </a:lnTo>
                  <a:lnTo>
                    <a:pt x="36" y="100"/>
                  </a:lnTo>
                  <a:lnTo>
                    <a:pt x="32" y="106"/>
                  </a:lnTo>
                  <a:lnTo>
                    <a:pt x="4" y="132"/>
                  </a:lnTo>
                  <a:lnTo>
                    <a:pt x="10" y="136"/>
                  </a:lnTo>
                  <a:lnTo>
                    <a:pt x="6" y="140"/>
                  </a:lnTo>
                  <a:lnTo>
                    <a:pt x="2" y="144"/>
                  </a:lnTo>
                  <a:lnTo>
                    <a:pt x="0" y="148"/>
                  </a:lnTo>
                  <a:lnTo>
                    <a:pt x="0" y="152"/>
                  </a:lnTo>
                  <a:lnTo>
                    <a:pt x="0" y="156"/>
                  </a:lnTo>
                  <a:lnTo>
                    <a:pt x="20" y="186"/>
                  </a:lnTo>
                  <a:lnTo>
                    <a:pt x="30" y="202"/>
                  </a:lnTo>
                  <a:lnTo>
                    <a:pt x="30" y="204"/>
                  </a:lnTo>
                  <a:lnTo>
                    <a:pt x="30" y="206"/>
                  </a:lnTo>
                  <a:lnTo>
                    <a:pt x="30" y="208"/>
                  </a:lnTo>
                  <a:lnTo>
                    <a:pt x="28" y="210"/>
                  </a:lnTo>
                  <a:lnTo>
                    <a:pt x="34" y="210"/>
                  </a:lnTo>
                  <a:lnTo>
                    <a:pt x="40" y="214"/>
                  </a:lnTo>
                  <a:lnTo>
                    <a:pt x="44" y="218"/>
                  </a:lnTo>
                  <a:lnTo>
                    <a:pt x="48" y="224"/>
                  </a:lnTo>
                  <a:lnTo>
                    <a:pt x="50" y="234"/>
                  </a:lnTo>
                  <a:lnTo>
                    <a:pt x="52" y="246"/>
                  </a:lnTo>
                  <a:lnTo>
                    <a:pt x="56" y="262"/>
                  </a:lnTo>
                  <a:lnTo>
                    <a:pt x="58" y="266"/>
                  </a:lnTo>
                  <a:lnTo>
                    <a:pt x="64" y="270"/>
                  </a:lnTo>
                  <a:lnTo>
                    <a:pt x="68" y="272"/>
                  </a:lnTo>
                  <a:lnTo>
                    <a:pt x="74" y="272"/>
                  </a:lnTo>
                  <a:lnTo>
                    <a:pt x="80" y="270"/>
                  </a:lnTo>
                  <a:lnTo>
                    <a:pt x="84" y="268"/>
                  </a:lnTo>
                  <a:lnTo>
                    <a:pt x="90" y="264"/>
                  </a:lnTo>
                  <a:lnTo>
                    <a:pt x="90" y="260"/>
                  </a:lnTo>
                  <a:lnTo>
                    <a:pt x="90" y="258"/>
                  </a:lnTo>
                  <a:lnTo>
                    <a:pt x="104" y="248"/>
                  </a:lnTo>
                  <a:lnTo>
                    <a:pt x="104" y="250"/>
                  </a:lnTo>
                  <a:lnTo>
                    <a:pt x="116" y="268"/>
                  </a:lnTo>
                  <a:lnTo>
                    <a:pt x="122" y="270"/>
                  </a:lnTo>
                  <a:lnTo>
                    <a:pt x="130" y="272"/>
                  </a:lnTo>
                  <a:lnTo>
                    <a:pt x="134" y="272"/>
                  </a:lnTo>
                  <a:lnTo>
                    <a:pt x="130" y="262"/>
                  </a:lnTo>
                  <a:lnTo>
                    <a:pt x="146" y="268"/>
                  </a:lnTo>
                  <a:lnTo>
                    <a:pt x="150" y="268"/>
                  </a:lnTo>
                  <a:lnTo>
                    <a:pt x="152" y="270"/>
                  </a:lnTo>
                  <a:lnTo>
                    <a:pt x="166" y="280"/>
                  </a:lnTo>
                  <a:lnTo>
                    <a:pt x="170" y="274"/>
                  </a:lnTo>
                  <a:lnTo>
                    <a:pt x="168" y="248"/>
                  </a:lnTo>
                  <a:lnTo>
                    <a:pt x="170" y="246"/>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90"/>
                  </a:lnTo>
                  <a:lnTo>
                    <a:pt x="204" y="204"/>
                  </a:lnTo>
                  <a:lnTo>
                    <a:pt x="228" y="184"/>
                  </a:lnTo>
                  <a:lnTo>
                    <a:pt x="226" y="172"/>
                  </a:lnTo>
                  <a:lnTo>
                    <a:pt x="222" y="172"/>
                  </a:lnTo>
                  <a:lnTo>
                    <a:pt x="214" y="174"/>
                  </a:lnTo>
                  <a:lnTo>
                    <a:pt x="228" y="136"/>
                  </a:lnTo>
                  <a:lnTo>
                    <a:pt x="216" y="136"/>
                  </a:lnTo>
                  <a:lnTo>
                    <a:pt x="214" y="136"/>
                  </a:lnTo>
                  <a:lnTo>
                    <a:pt x="214" y="134"/>
                  </a:lnTo>
                  <a:lnTo>
                    <a:pt x="210" y="128"/>
                  </a:lnTo>
                  <a:lnTo>
                    <a:pt x="208" y="122"/>
                  </a:lnTo>
                  <a:lnTo>
                    <a:pt x="210" y="116"/>
                  </a:lnTo>
                  <a:lnTo>
                    <a:pt x="230" y="116"/>
                  </a:lnTo>
                  <a:lnTo>
                    <a:pt x="242" y="116"/>
                  </a:lnTo>
                  <a:lnTo>
                    <a:pt x="240" y="106"/>
                  </a:lnTo>
                  <a:lnTo>
                    <a:pt x="232" y="92"/>
                  </a:lnTo>
                  <a:lnTo>
                    <a:pt x="216" y="86"/>
                  </a:lnTo>
                  <a:lnTo>
                    <a:pt x="232" y="70"/>
                  </a:lnTo>
                  <a:lnTo>
                    <a:pt x="232" y="66"/>
                  </a:lnTo>
                  <a:lnTo>
                    <a:pt x="224" y="68"/>
                  </a:lnTo>
                  <a:lnTo>
                    <a:pt x="220" y="68"/>
                  </a:lnTo>
                  <a:lnTo>
                    <a:pt x="220" y="66"/>
                  </a:lnTo>
                  <a:lnTo>
                    <a:pt x="220" y="64"/>
                  </a:lnTo>
                  <a:lnTo>
                    <a:pt x="218" y="58"/>
                  </a:lnTo>
                  <a:lnTo>
                    <a:pt x="214" y="54"/>
                  </a:lnTo>
                  <a:lnTo>
                    <a:pt x="210" y="50"/>
                  </a:lnTo>
                  <a:lnTo>
                    <a:pt x="204" y="48"/>
                  </a:lnTo>
                  <a:lnTo>
                    <a:pt x="172" y="48"/>
                  </a:lnTo>
                  <a:lnTo>
                    <a:pt x="160" y="64"/>
                  </a:lnTo>
                  <a:lnTo>
                    <a:pt x="156" y="64"/>
                  </a:lnTo>
                  <a:lnTo>
                    <a:pt x="104" y="48"/>
                  </a:lnTo>
                  <a:lnTo>
                    <a:pt x="154" y="36"/>
                  </a:lnTo>
                  <a:lnTo>
                    <a:pt x="158" y="34"/>
                  </a:lnTo>
                  <a:lnTo>
                    <a:pt x="162" y="30"/>
                  </a:lnTo>
                  <a:lnTo>
                    <a:pt x="178" y="12"/>
                  </a:lnTo>
                  <a:lnTo>
                    <a:pt x="162" y="0"/>
                  </a:lnTo>
                  <a:lnTo>
                    <a:pt x="148" y="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3" name="Freeform 31"/>
            <p:cNvSpPr/>
            <p:nvPr/>
          </p:nvSpPr>
          <p:spPr bwMode="auto">
            <a:xfrm>
              <a:off x="4314512" y="2577965"/>
              <a:ext cx="547818" cy="669555"/>
            </a:xfrm>
            <a:custGeom>
              <a:avLst/>
              <a:gdLst>
                <a:gd name="T0" fmla="*/ 186 w 306"/>
                <a:gd name="T1" fmla="*/ 86 h 374"/>
                <a:gd name="T2" fmla="*/ 170 w 306"/>
                <a:gd name="T3" fmla="*/ 56 h 374"/>
                <a:gd name="T4" fmla="*/ 110 w 306"/>
                <a:gd name="T5" fmla="*/ 34 h 374"/>
                <a:gd name="T6" fmla="*/ 80 w 306"/>
                <a:gd name="T7" fmla="*/ 0 h 374"/>
                <a:gd name="T8" fmla="*/ 82 w 306"/>
                <a:gd name="T9" fmla="*/ 14 h 374"/>
                <a:gd name="T10" fmla="*/ 98 w 306"/>
                <a:gd name="T11" fmla="*/ 38 h 374"/>
                <a:gd name="T12" fmla="*/ 74 w 306"/>
                <a:gd name="T13" fmla="*/ 72 h 374"/>
                <a:gd name="T14" fmla="*/ 52 w 306"/>
                <a:gd name="T15" fmla="*/ 50 h 374"/>
                <a:gd name="T16" fmla="*/ 46 w 306"/>
                <a:gd name="T17" fmla="*/ 70 h 374"/>
                <a:gd name="T18" fmla="*/ 44 w 306"/>
                <a:gd name="T19" fmla="*/ 82 h 374"/>
                <a:gd name="T20" fmla="*/ 22 w 306"/>
                <a:gd name="T21" fmla="*/ 94 h 374"/>
                <a:gd name="T22" fmla="*/ 20 w 306"/>
                <a:gd name="T23" fmla="*/ 124 h 374"/>
                <a:gd name="T24" fmla="*/ 0 w 306"/>
                <a:gd name="T25" fmla="*/ 122 h 374"/>
                <a:gd name="T26" fmla="*/ 18 w 306"/>
                <a:gd name="T27" fmla="*/ 144 h 374"/>
                <a:gd name="T28" fmla="*/ 36 w 306"/>
                <a:gd name="T29" fmla="*/ 162 h 374"/>
                <a:gd name="T30" fmla="*/ 54 w 306"/>
                <a:gd name="T31" fmla="*/ 164 h 374"/>
                <a:gd name="T32" fmla="*/ 68 w 306"/>
                <a:gd name="T33" fmla="*/ 200 h 374"/>
                <a:gd name="T34" fmla="*/ 68 w 306"/>
                <a:gd name="T35" fmla="*/ 214 h 374"/>
                <a:gd name="T36" fmla="*/ 54 w 306"/>
                <a:gd name="T37" fmla="*/ 220 h 374"/>
                <a:gd name="T38" fmla="*/ 44 w 306"/>
                <a:gd name="T39" fmla="*/ 244 h 374"/>
                <a:gd name="T40" fmla="*/ 76 w 306"/>
                <a:gd name="T41" fmla="*/ 258 h 374"/>
                <a:gd name="T42" fmla="*/ 102 w 306"/>
                <a:gd name="T43" fmla="*/ 352 h 374"/>
                <a:gd name="T44" fmla="*/ 100 w 306"/>
                <a:gd name="T45" fmla="*/ 364 h 374"/>
                <a:gd name="T46" fmla="*/ 138 w 306"/>
                <a:gd name="T47" fmla="*/ 362 h 374"/>
                <a:gd name="T48" fmla="*/ 146 w 306"/>
                <a:gd name="T49" fmla="*/ 366 h 374"/>
                <a:gd name="T50" fmla="*/ 158 w 306"/>
                <a:gd name="T51" fmla="*/ 350 h 374"/>
                <a:gd name="T52" fmla="*/ 196 w 306"/>
                <a:gd name="T53" fmla="*/ 358 h 374"/>
                <a:gd name="T54" fmla="*/ 260 w 306"/>
                <a:gd name="T55" fmla="*/ 342 h 374"/>
                <a:gd name="T56" fmla="*/ 272 w 306"/>
                <a:gd name="T57" fmla="*/ 320 h 374"/>
                <a:gd name="T58" fmla="*/ 254 w 306"/>
                <a:gd name="T59" fmla="*/ 286 h 374"/>
                <a:gd name="T60" fmla="*/ 288 w 306"/>
                <a:gd name="T61" fmla="*/ 270 h 374"/>
                <a:gd name="T62" fmla="*/ 298 w 306"/>
                <a:gd name="T63" fmla="*/ 234 h 374"/>
                <a:gd name="T64" fmla="*/ 282 w 306"/>
                <a:gd name="T65" fmla="*/ 222 h 374"/>
                <a:gd name="T66" fmla="*/ 270 w 306"/>
                <a:gd name="T67" fmla="*/ 230 h 374"/>
                <a:gd name="T68" fmla="*/ 244 w 306"/>
                <a:gd name="T69" fmla="*/ 210 h 374"/>
                <a:gd name="T70" fmla="*/ 218 w 306"/>
                <a:gd name="T71" fmla="*/ 192 h 374"/>
                <a:gd name="T72" fmla="*/ 214 w 306"/>
                <a:gd name="T73" fmla="*/ 184 h 374"/>
                <a:gd name="T74" fmla="*/ 230 w 306"/>
                <a:gd name="T75" fmla="*/ 152 h 374"/>
                <a:gd name="T76" fmla="*/ 234 w 306"/>
                <a:gd name="T77" fmla="*/ 128 h 374"/>
                <a:gd name="T78" fmla="*/ 260 w 306"/>
                <a:gd name="T79" fmla="*/ 122 h 374"/>
                <a:gd name="T80" fmla="*/ 242 w 306"/>
                <a:gd name="T81" fmla="*/ 116 h 374"/>
                <a:gd name="T82" fmla="*/ 214 w 306"/>
                <a:gd name="T83" fmla="*/ 120 h 374"/>
                <a:gd name="T84" fmla="*/ 194 w 306"/>
                <a:gd name="T8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374">
                  <a:moveTo>
                    <a:pt x="192" y="106"/>
                  </a:moveTo>
                  <a:lnTo>
                    <a:pt x="192" y="106"/>
                  </a:lnTo>
                  <a:lnTo>
                    <a:pt x="186" y="86"/>
                  </a:lnTo>
                  <a:lnTo>
                    <a:pt x="180" y="70"/>
                  </a:lnTo>
                  <a:lnTo>
                    <a:pt x="174" y="60"/>
                  </a:lnTo>
                  <a:lnTo>
                    <a:pt x="170" y="56"/>
                  </a:lnTo>
                  <a:lnTo>
                    <a:pt x="142" y="46"/>
                  </a:lnTo>
                  <a:lnTo>
                    <a:pt x="122" y="40"/>
                  </a:lnTo>
                  <a:lnTo>
                    <a:pt x="110" y="34"/>
                  </a:lnTo>
                  <a:lnTo>
                    <a:pt x="104" y="30"/>
                  </a:lnTo>
                  <a:lnTo>
                    <a:pt x="96" y="22"/>
                  </a:lnTo>
                  <a:lnTo>
                    <a:pt x="80" y="0"/>
                  </a:lnTo>
                  <a:lnTo>
                    <a:pt x="74" y="0"/>
                  </a:lnTo>
                  <a:lnTo>
                    <a:pt x="76" y="2"/>
                  </a:lnTo>
                  <a:lnTo>
                    <a:pt x="82" y="14"/>
                  </a:lnTo>
                  <a:lnTo>
                    <a:pt x="96" y="34"/>
                  </a:lnTo>
                  <a:lnTo>
                    <a:pt x="98" y="36"/>
                  </a:lnTo>
                  <a:lnTo>
                    <a:pt x="98" y="38"/>
                  </a:lnTo>
                  <a:lnTo>
                    <a:pt x="86" y="60"/>
                  </a:lnTo>
                  <a:lnTo>
                    <a:pt x="78" y="70"/>
                  </a:lnTo>
                  <a:lnTo>
                    <a:pt x="74" y="72"/>
                  </a:lnTo>
                  <a:lnTo>
                    <a:pt x="72" y="72"/>
                  </a:lnTo>
                  <a:lnTo>
                    <a:pt x="64" y="66"/>
                  </a:lnTo>
                  <a:lnTo>
                    <a:pt x="52" y="50"/>
                  </a:lnTo>
                  <a:lnTo>
                    <a:pt x="38" y="46"/>
                  </a:lnTo>
                  <a:lnTo>
                    <a:pt x="40" y="54"/>
                  </a:lnTo>
                  <a:lnTo>
                    <a:pt x="46" y="70"/>
                  </a:lnTo>
                  <a:lnTo>
                    <a:pt x="46" y="72"/>
                  </a:lnTo>
                  <a:lnTo>
                    <a:pt x="46" y="74"/>
                  </a:lnTo>
                  <a:lnTo>
                    <a:pt x="44" y="82"/>
                  </a:lnTo>
                  <a:lnTo>
                    <a:pt x="28" y="88"/>
                  </a:lnTo>
                  <a:lnTo>
                    <a:pt x="24" y="90"/>
                  </a:lnTo>
                  <a:lnTo>
                    <a:pt x="22" y="94"/>
                  </a:lnTo>
                  <a:lnTo>
                    <a:pt x="22" y="102"/>
                  </a:lnTo>
                  <a:lnTo>
                    <a:pt x="24" y="116"/>
                  </a:lnTo>
                  <a:lnTo>
                    <a:pt x="20" y="124"/>
                  </a:lnTo>
                  <a:lnTo>
                    <a:pt x="18" y="126"/>
                  </a:lnTo>
                  <a:lnTo>
                    <a:pt x="16" y="126"/>
                  </a:lnTo>
                  <a:lnTo>
                    <a:pt x="0" y="122"/>
                  </a:lnTo>
                  <a:lnTo>
                    <a:pt x="2" y="126"/>
                  </a:lnTo>
                  <a:lnTo>
                    <a:pt x="8" y="130"/>
                  </a:lnTo>
                  <a:lnTo>
                    <a:pt x="18" y="144"/>
                  </a:lnTo>
                  <a:lnTo>
                    <a:pt x="28" y="160"/>
                  </a:lnTo>
                  <a:lnTo>
                    <a:pt x="28" y="162"/>
                  </a:lnTo>
                  <a:lnTo>
                    <a:pt x="36" y="162"/>
                  </a:lnTo>
                  <a:lnTo>
                    <a:pt x="42" y="160"/>
                  </a:lnTo>
                  <a:lnTo>
                    <a:pt x="48" y="162"/>
                  </a:lnTo>
                  <a:lnTo>
                    <a:pt x="54" y="164"/>
                  </a:lnTo>
                  <a:lnTo>
                    <a:pt x="60" y="166"/>
                  </a:lnTo>
                  <a:lnTo>
                    <a:pt x="70" y="178"/>
                  </a:lnTo>
                  <a:lnTo>
                    <a:pt x="68" y="200"/>
                  </a:lnTo>
                  <a:lnTo>
                    <a:pt x="72" y="204"/>
                  </a:lnTo>
                  <a:lnTo>
                    <a:pt x="72" y="210"/>
                  </a:lnTo>
                  <a:lnTo>
                    <a:pt x="68" y="214"/>
                  </a:lnTo>
                  <a:lnTo>
                    <a:pt x="60" y="218"/>
                  </a:lnTo>
                  <a:lnTo>
                    <a:pt x="56" y="218"/>
                  </a:lnTo>
                  <a:lnTo>
                    <a:pt x="54" y="220"/>
                  </a:lnTo>
                  <a:lnTo>
                    <a:pt x="52" y="224"/>
                  </a:lnTo>
                  <a:lnTo>
                    <a:pt x="50" y="230"/>
                  </a:lnTo>
                  <a:lnTo>
                    <a:pt x="44" y="244"/>
                  </a:lnTo>
                  <a:lnTo>
                    <a:pt x="52" y="254"/>
                  </a:lnTo>
                  <a:lnTo>
                    <a:pt x="74" y="258"/>
                  </a:lnTo>
                  <a:lnTo>
                    <a:pt x="76" y="258"/>
                  </a:lnTo>
                  <a:lnTo>
                    <a:pt x="86" y="268"/>
                  </a:lnTo>
                  <a:lnTo>
                    <a:pt x="72" y="288"/>
                  </a:lnTo>
                  <a:lnTo>
                    <a:pt x="102" y="352"/>
                  </a:lnTo>
                  <a:lnTo>
                    <a:pt x="104" y="354"/>
                  </a:lnTo>
                  <a:lnTo>
                    <a:pt x="98" y="358"/>
                  </a:lnTo>
                  <a:lnTo>
                    <a:pt x="100" y="364"/>
                  </a:lnTo>
                  <a:lnTo>
                    <a:pt x="156" y="330"/>
                  </a:lnTo>
                  <a:lnTo>
                    <a:pt x="146" y="346"/>
                  </a:lnTo>
                  <a:lnTo>
                    <a:pt x="138" y="362"/>
                  </a:lnTo>
                  <a:lnTo>
                    <a:pt x="134" y="374"/>
                  </a:lnTo>
                  <a:lnTo>
                    <a:pt x="140" y="372"/>
                  </a:lnTo>
                  <a:lnTo>
                    <a:pt x="146" y="366"/>
                  </a:lnTo>
                  <a:lnTo>
                    <a:pt x="152" y="360"/>
                  </a:lnTo>
                  <a:lnTo>
                    <a:pt x="156" y="350"/>
                  </a:lnTo>
                  <a:lnTo>
                    <a:pt x="158" y="350"/>
                  </a:lnTo>
                  <a:lnTo>
                    <a:pt x="172" y="342"/>
                  </a:lnTo>
                  <a:lnTo>
                    <a:pt x="174" y="340"/>
                  </a:lnTo>
                  <a:lnTo>
                    <a:pt x="196" y="358"/>
                  </a:lnTo>
                  <a:lnTo>
                    <a:pt x="220" y="360"/>
                  </a:lnTo>
                  <a:lnTo>
                    <a:pt x="232" y="368"/>
                  </a:lnTo>
                  <a:lnTo>
                    <a:pt x="260" y="342"/>
                  </a:lnTo>
                  <a:lnTo>
                    <a:pt x="264" y="336"/>
                  </a:lnTo>
                  <a:lnTo>
                    <a:pt x="268" y="326"/>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0" y="226"/>
                  </a:lnTo>
                  <a:lnTo>
                    <a:pt x="284" y="222"/>
                  </a:lnTo>
                  <a:lnTo>
                    <a:pt x="282" y="222"/>
                  </a:lnTo>
                  <a:lnTo>
                    <a:pt x="272" y="232"/>
                  </a:lnTo>
                  <a:lnTo>
                    <a:pt x="272" y="230"/>
                  </a:lnTo>
                  <a:lnTo>
                    <a:pt x="270" y="230"/>
                  </a:lnTo>
                  <a:lnTo>
                    <a:pt x="256" y="226"/>
                  </a:lnTo>
                  <a:lnTo>
                    <a:pt x="252" y="214"/>
                  </a:lnTo>
                  <a:lnTo>
                    <a:pt x="244" y="210"/>
                  </a:lnTo>
                  <a:lnTo>
                    <a:pt x="236" y="204"/>
                  </a:lnTo>
                  <a:lnTo>
                    <a:pt x="226" y="198"/>
                  </a:lnTo>
                  <a:lnTo>
                    <a:pt x="218" y="192"/>
                  </a:lnTo>
                  <a:lnTo>
                    <a:pt x="216" y="190"/>
                  </a:lnTo>
                  <a:lnTo>
                    <a:pt x="216" y="186"/>
                  </a:lnTo>
                  <a:lnTo>
                    <a:pt x="214" y="184"/>
                  </a:lnTo>
                  <a:lnTo>
                    <a:pt x="216" y="180"/>
                  </a:lnTo>
                  <a:lnTo>
                    <a:pt x="220" y="170"/>
                  </a:lnTo>
                  <a:lnTo>
                    <a:pt x="230" y="152"/>
                  </a:lnTo>
                  <a:lnTo>
                    <a:pt x="232" y="144"/>
                  </a:lnTo>
                  <a:lnTo>
                    <a:pt x="234" y="138"/>
                  </a:lnTo>
                  <a:lnTo>
                    <a:pt x="234" y="128"/>
                  </a:lnTo>
                  <a:lnTo>
                    <a:pt x="240" y="128"/>
                  </a:lnTo>
                  <a:lnTo>
                    <a:pt x="258" y="130"/>
                  </a:lnTo>
                  <a:lnTo>
                    <a:pt x="260" y="122"/>
                  </a:lnTo>
                  <a:lnTo>
                    <a:pt x="264" y="106"/>
                  </a:lnTo>
                  <a:lnTo>
                    <a:pt x="260" y="104"/>
                  </a:lnTo>
                  <a:lnTo>
                    <a:pt x="242" y="116"/>
                  </a:lnTo>
                  <a:lnTo>
                    <a:pt x="230" y="122"/>
                  </a:lnTo>
                  <a:lnTo>
                    <a:pt x="222" y="122"/>
                  </a:lnTo>
                  <a:lnTo>
                    <a:pt x="214" y="120"/>
                  </a:lnTo>
                  <a:lnTo>
                    <a:pt x="204" y="114"/>
                  </a:lnTo>
                  <a:lnTo>
                    <a:pt x="194" y="108"/>
                  </a:lnTo>
                  <a:lnTo>
                    <a:pt x="194" y="106"/>
                  </a:lnTo>
                  <a:lnTo>
                    <a:pt x="192" y="10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4" name="Freeform 32"/>
            <p:cNvSpPr/>
            <p:nvPr/>
          </p:nvSpPr>
          <p:spPr bwMode="auto">
            <a:xfrm>
              <a:off x="4421927" y="1804576"/>
              <a:ext cx="143220" cy="207669"/>
            </a:xfrm>
            <a:custGeom>
              <a:avLst/>
              <a:gdLst>
                <a:gd name="T0" fmla="*/ 46 w 80"/>
                <a:gd name="T1" fmla="*/ 2 h 116"/>
                <a:gd name="T2" fmla="*/ 44 w 80"/>
                <a:gd name="T3" fmla="*/ 0 h 116"/>
                <a:gd name="T4" fmla="*/ 40 w 80"/>
                <a:gd name="T5" fmla="*/ 2 h 116"/>
                <a:gd name="T6" fmla="*/ 38 w 80"/>
                <a:gd name="T7" fmla="*/ 4 h 116"/>
                <a:gd name="T8" fmla="*/ 32 w 80"/>
                <a:gd name="T9" fmla="*/ 14 h 116"/>
                <a:gd name="T10" fmla="*/ 28 w 80"/>
                <a:gd name="T11" fmla="*/ 12 h 116"/>
                <a:gd name="T12" fmla="*/ 28 w 80"/>
                <a:gd name="T13" fmla="*/ 14 h 116"/>
                <a:gd name="T14" fmla="*/ 22 w 80"/>
                <a:gd name="T15" fmla="*/ 20 h 116"/>
                <a:gd name="T16" fmla="*/ 18 w 80"/>
                <a:gd name="T17" fmla="*/ 22 h 116"/>
                <a:gd name="T18" fmla="*/ 10 w 80"/>
                <a:gd name="T19" fmla="*/ 26 h 116"/>
                <a:gd name="T20" fmla="*/ 8 w 80"/>
                <a:gd name="T21" fmla="*/ 32 h 116"/>
                <a:gd name="T22" fmla="*/ 8 w 80"/>
                <a:gd name="T23" fmla="*/ 44 h 116"/>
                <a:gd name="T24" fmla="*/ 6 w 80"/>
                <a:gd name="T25" fmla="*/ 48 h 116"/>
                <a:gd name="T26" fmla="*/ 4 w 80"/>
                <a:gd name="T27" fmla="*/ 50 h 116"/>
                <a:gd name="T28" fmla="*/ 0 w 80"/>
                <a:gd name="T29" fmla="*/ 60 h 116"/>
                <a:gd name="T30" fmla="*/ 0 w 80"/>
                <a:gd name="T31" fmla="*/ 66 h 116"/>
                <a:gd name="T32" fmla="*/ 0 w 80"/>
                <a:gd name="T33" fmla="*/ 78 h 116"/>
                <a:gd name="T34" fmla="*/ 4 w 80"/>
                <a:gd name="T35" fmla="*/ 102 h 116"/>
                <a:gd name="T36" fmla="*/ 8 w 80"/>
                <a:gd name="T37" fmla="*/ 106 h 116"/>
                <a:gd name="T38" fmla="*/ 18 w 80"/>
                <a:gd name="T39" fmla="*/ 112 h 116"/>
                <a:gd name="T40" fmla="*/ 36 w 80"/>
                <a:gd name="T41" fmla="*/ 116 h 116"/>
                <a:gd name="T42" fmla="*/ 44 w 80"/>
                <a:gd name="T43" fmla="*/ 114 h 116"/>
                <a:gd name="T44" fmla="*/ 54 w 80"/>
                <a:gd name="T45" fmla="*/ 110 h 116"/>
                <a:gd name="T46" fmla="*/ 50 w 80"/>
                <a:gd name="T47" fmla="*/ 100 h 116"/>
                <a:gd name="T48" fmla="*/ 50 w 80"/>
                <a:gd name="T49" fmla="*/ 98 h 116"/>
                <a:gd name="T50" fmla="*/ 52 w 80"/>
                <a:gd name="T51" fmla="*/ 90 h 116"/>
                <a:gd name="T52" fmla="*/ 60 w 80"/>
                <a:gd name="T53" fmla="*/ 74 h 116"/>
                <a:gd name="T54" fmla="*/ 76 w 80"/>
                <a:gd name="T55" fmla="*/ 74 h 116"/>
                <a:gd name="T56" fmla="*/ 80 w 80"/>
                <a:gd name="T57" fmla="*/ 74 h 116"/>
                <a:gd name="T58" fmla="*/ 74 w 80"/>
                <a:gd name="T59" fmla="*/ 64 h 116"/>
                <a:gd name="T60" fmla="*/ 64 w 80"/>
                <a:gd name="T61" fmla="*/ 48 h 116"/>
                <a:gd name="T62" fmla="*/ 58 w 80"/>
                <a:gd name="T63" fmla="*/ 40 h 116"/>
                <a:gd name="T64" fmla="*/ 54 w 80"/>
                <a:gd name="T65" fmla="*/ 30 h 116"/>
                <a:gd name="T66" fmla="*/ 52 w 80"/>
                <a:gd name="T67" fmla="*/ 18 h 116"/>
                <a:gd name="T68" fmla="*/ 48 w 80"/>
                <a:gd name="T69" fmla="*/ 8 h 116"/>
                <a:gd name="T70" fmla="*/ 46 w 80"/>
                <a:gd name="T7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116">
                  <a:moveTo>
                    <a:pt x="46" y="2"/>
                  </a:moveTo>
                  <a:lnTo>
                    <a:pt x="44" y="0"/>
                  </a:lnTo>
                  <a:lnTo>
                    <a:pt x="40" y="2"/>
                  </a:lnTo>
                  <a:lnTo>
                    <a:pt x="38" y="4"/>
                  </a:lnTo>
                  <a:lnTo>
                    <a:pt x="32" y="14"/>
                  </a:lnTo>
                  <a:lnTo>
                    <a:pt x="28" y="12"/>
                  </a:lnTo>
                  <a:lnTo>
                    <a:pt x="28" y="14"/>
                  </a:lnTo>
                  <a:lnTo>
                    <a:pt x="22" y="20"/>
                  </a:lnTo>
                  <a:lnTo>
                    <a:pt x="18" y="22"/>
                  </a:lnTo>
                  <a:lnTo>
                    <a:pt x="10" y="26"/>
                  </a:lnTo>
                  <a:lnTo>
                    <a:pt x="8" y="32"/>
                  </a:lnTo>
                  <a:lnTo>
                    <a:pt x="8" y="44"/>
                  </a:lnTo>
                  <a:lnTo>
                    <a:pt x="6" y="48"/>
                  </a:lnTo>
                  <a:lnTo>
                    <a:pt x="4" y="50"/>
                  </a:lnTo>
                  <a:lnTo>
                    <a:pt x="0" y="60"/>
                  </a:lnTo>
                  <a:lnTo>
                    <a:pt x="0" y="66"/>
                  </a:lnTo>
                  <a:lnTo>
                    <a:pt x="0" y="78"/>
                  </a:lnTo>
                  <a:lnTo>
                    <a:pt x="4" y="102"/>
                  </a:lnTo>
                  <a:lnTo>
                    <a:pt x="8" y="106"/>
                  </a:lnTo>
                  <a:lnTo>
                    <a:pt x="18" y="112"/>
                  </a:lnTo>
                  <a:lnTo>
                    <a:pt x="36" y="116"/>
                  </a:lnTo>
                  <a:lnTo>
                    <a:pt x="44" y="114"/>
                  </a:lnTo>
                  <a:lnTo>
                    <a:pt x="54" y="110"/>
                  </a:lnTo>
                  <a:lnTo>
                    <a:pt x="50" y="100"/>
                  </a:lnTo>
                  <a:lnTo>
                    <a:pt x="50" y="98"/>
                  </a:lnTo>
                  <a:lnTo>
                    <a:pt x="52" y="90"/>
                  </a:lnTo>
                  <a:lnTo>
                    <a:pt x="60" y="74"/>
                  </a:lnTo>
                  <a:lnTo>
                    <a:pt x="76" y="74"/>
                  </a:lnTo>
                  <a:lnTo>
                    <a:pt x="80" y="74"/>
                  </a:lnTo>
                  <a:lnTo>
                    <a:pt x="74" y="64"/>
                  </a:lnTo>
                  <a:lnTo>
                    <a:pt x="64" y="48"/>
                  </a:lnTo>
                  <a:lnTo>
                    <a:pt x="58" y="40"/>
                  </a:lnTo>
                  <a:lnTo>
                    <a:pt x="54" y="30"/>
                  </a:lnTo>
                  <a:lnTo>
                    <a:pt x="52" y="18"/>
                  </a:lnTo>
                  <a:lnTo>
                    <a:pt x="48" y="8"/>
                  </a:lnTo>
                  <a:lnTo>
                    <a:pt x="46" y="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5" name="Freeform 33"/>
            <p:cNvSpPr/>
            <p:nvPr/>
          </p:nvSpPr>
          <p:spPr bwMode="auto">
            <a:xfrm>
              <a:off x="4278707" y="1711483"/>
              <a:ext cx="189767" cy="204089"/>
            </a:xfrm>
            <a:custGeom>
              <a:avLst/>
              <a:gdLst>
                <a:gd name="T0" fmla="*/ 52 w 106"/>
                <a:gd name="T1" fmla="*/ 24 h 114"/>
                <a:gd name="T2" fmla="*/ 52 w 106"/>
                <a:gd name="T3" fmla="*/ 26 h 114"/>
                <a:gd name="T4" fmla="*/ 48 w 106"/>
                <a:gd name="T5" fmla="*/ 26 h 114"/>
                <a:gd name="T6" fmla="*/ 38 w 106"/>
                <a:gd name="T7" fmla="*/ 24 h 114"/>
                <a:gd name="T8" fmla="*/ 38 w 106"/>
                <a:gd name="T9" fmla="*/ 28 h 114"/>
                <a:gd name="T10" fmla="*/ 38 w 106"/>
                <a:gd name="T11" fmla="*/ 30 h 114"/>
                <a:gd name="T12" fmla="*/ 36 w 106"/>
                <a:gd name="T13" fmla="*/ 30 h 114"/>
                <a:gd name="T14" fmla="*/ 18 w 106"/>
                <a:gd name="T15" fmla="*/ 38 h 114"/>
                <a:gd name="T16" fmla="*/ 18 w 106"/>
                <a:gd name="T17" fmla="*/ 40 h 114"/>
                <a:gd name="T18" fmla="*/ 16 w 106"/>
                <a:gd name="T19" fmla="*/ 44 h 114"/>
                <a:gd name="T20" fmla="*/ 18 w 106"/>
                <a:gd name="T21" fmla="*/ 48 h 114"/>
                <a:gd name="T22" fmla="*/ 24 w 106"/>
                <a:gd name="T23" fmla="*/ 56 h 114"/>
                <a:gd name="T24" fmla="*/ 24 w 106"/>
                <a:gd name="T25" fmla="*/ 58 h 114"/>
                <a:gd name="T26" fmla="*/ 24 w 106"/>
                <a:gd name="T27" fmla="*/ 60 h 114"/>
                <a:gd name="T28" fmla="*/ 14 w 106"/>
                <a:gd name="T29" fmla="*/ 72 h 114"/>
                <a:gd name="T30" fmla="*/ 4 w 106"/>
                <a:gd name="T31" fmla="*/ 82 h 114"/>
                <a:gd name="T32" fmla="*/ 0 w 106"/>
                <a:gd name="T33" fmla="*/ 86 h 114"/>
                <a:gd name="T34" fmla="*/ 0 w 106"/>
                <a:gd name="T35" fmla="*/ 90 h 114"/>
                <a:gd name="T36" fmla="*/ 4 w 106"/>
                <a:gd name="T37" fmla="*/ 96 h 114"/>
                <a:gd name="T38" fmla="*/ 14 w 106"/>
                <a:gd name="T39" fmla="*/ 100 h 114"/>
                <a:gd name="T40" fmla="*/ 20 w 106"/>
                <a:gd name="T41" fmla="*/ 100 h 114"/>
                <a:gd name="T42" fmla="*/ 32 w 106"/>
                <a:gd name="T43" fmla="*/ 102 h 114"/>
                <a:gd name="T44" fmla="*/ 36 w 106"/>
                <a:gd name="T45" fmla="*/ 102 h 114"/>
                <a:gd name="T46" fmla="*/ 40 w 106"/>
                <a:gd name="T47" fmla="*/ 106 h 114"/>
                <a:gd name="T48" fmla="*/ 48 w 106"/>
                <a:gd name="T49" fmla="*/ 110 h 114"/>
                <a:gd name="T50" fmla="*/ 56 w 106"/>
                <a:gd name="T51" fmla="*/ 114 h 114"/>
                <a:gd name="T52" fmla="*/ 62 w 106"/>
                <a:gd name="T53" fmla="*/ 114 h 114"/>
                <a:gd name="T54" fmla="*/ 66 w 106"/>
                <a:gd name="T55" fmla="*/ 112 h 114"/>
                <a:gd name="T56" fmla="*/ 72 w 106"/>
                <a:gd name="T57" fmla="*/ 106 h 114"/>
                <a:gd name="T58" fmla="*/ 78 w 106"/>
                <a:gd name="T59" fmla="*/ 98 h 114"/>
                <a:gd name="T60" fmla="*/ 84 w 106"/>
                <a:gd name="T61" fmla="*/ 84 h 114"/>
                <a:gd name="T62" fmla="*/ 80 w 106"/>
                <a:gd name="T63" fmla="*/ 66 h 114"/>
                <a:gd name="T64" fmla="*/ 86 w 106"/>
                <a:gd name="T65" fmla="*/ 68 h 114"/>
                <a:gd name="T66" fmla="*/ 96 w 106"/>
                <a:gd name="T67" fmla="*/ 68 h 114"/>
                <a:gd name="T68" fmla="*/ 100 w 106"/>
                <a:gd name="T69" fmla="*/ 66 h 114"/>
                <a:gd name="T70" fmla="*/ 102 w 106"/>
                <a:gd name="T71" fmla="*/ 62 h 114"/>
                <a:gd name="T72" fmla="*/ 94 w 106"/>
                <a:gd name="T73" fmla="*/ 38 h 114"/>
                <a:gd name="T74" fmla="*/ 96 w 106"/>
                <a:gd name="T75" fmla="*/ 30 h 114"/>
                <a:gd name="T76" fmla="*/ 102 w 106"/>
                <a:gd name="T77" fmla="*/ 26 h 114"/>
                <a:gd name="T78" fmla="*/ 106 w 106"/>
                <a:gd name="T79" fmla="*/ 22 h 114"/>
                <a:gd name="T80" fmla="*/ 104 w 106"/>
                <a:gd name="T81" fmla="*/ 18 h 114"/>
                <a:gd name="T82" fmla="*/ 86 w 106"/>
                <a:gd name="T83" fmla="*/ 18 h 114"/>
                <a:gd name="T84" fmla="*/ 68 w 106"/>
                <a:gd name="T85" fmla="*/ 6 h 114"/>
                <a:gd name="T86" fmla="*/ 62 w 106"/>
                <a:gd name="T87" fmla="*/ 2 h 114"/>
                <a:gd name="T88" fmla="*/ 58 w 106"/>
                <a:gd name="T89" fmla="*/ 0 h 114"/>
                <a:gd name="T90" fmla="*/ 48 w 106"/>
                <a:gd name="T91" fmla="*/ 2 h 114"/>
                <a:gd name="T92" fmla="*/ 44 w 106"/>
                <a:gd name="T93" fmla="*/ 2 h 114"/>
                <a:gd name="T94" fmla="*/ 44 w 106"/>
                <a:gd name="T95" fmla="*/ 8 h 114"/>
                <a:gd name="T96" fmla="*/ 50 w 106"/>
                <a:gd name="T97" fmla="*/ 10 h 114"/>
                <a:gd name="T98" fmla="*/ 54 w 106"/>
                <a:gd name="T99" fmla="*/ 16 h 114"/>
                <a:gd name="T100" fmla="*/ 54 w 106"/>
                <a:gd name="T101" fmla="*/ 20 h 114"/>
                <a:gd name="T102" fmla="*/ 52 w 106"/>
                <a:gd name="T10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6" y="44"/>
                  </a:lnTo>
                  <a:lnTo>
                    <a:pt x="18" y="48"/>
                  </a:lnTo>
                  <a:lnTo>
                    <a:pt x="24" y="56"/>
                  </a:lnTo>
                  <a:lnTo>
                    <a:pt x="24" y="58"/>
                  </a:lnTo>
                  <a:lnTo>
                    <a:pt x="24" y="60"/>
                  </a:lnTo>
                  <a:lnTo>
                    <a:pt x="14" y="72"/>
                  </a:lnTo>
                  <a:lnTo>
                    <a:pt x="4" y="82"/>
                  </a:lnTo>
                  <a:lnTo>
                    <a:pt x="0" y="86"/>
                  </a:lnTo>
                  <a:lnTo>
                    <a:pt x="0" y="90"/>
                  </a:lnTo>
                  <a:lnTo>
                    <a:pt x="4" y="96"/>
                  </a:lnTo>
                  <a:lnTo>
                    <a:pt x="14" y="100"/>
                  </a:lnTo>
                  <a:lnTo>
                    <a:pt x="20" y="100"/>
                  </a:lnTo>
                  <a:lnTo>
                    <a:pt x="32" y="102"/>
                  </a:lnTo>
                  <a:lnTo>
                    <a:pt x="36" y="102"/>
                  </a:lnTo>
                  <a:lnTo>
                    <a:pt x="40" y="106"/>
                  </a:lnTo>
                  <a:lnTo>
                    <a:pt x="48" y="110"/>
                  </a:lnTo>
                  <a:lnTo>
                    <a:pt x="56"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102" y="26"/>
                  </a:lnTo>
                  <a:lnTo>
                    <a:pt x="106" y="22"/>
                  </a:lnTo>
                  <a:lnTo>
                    <a:pt x="104" y="18"/>
                  </a:lnTo>
                  <a:lnTo>
                    <a:pt x="86" y="18"/>
                  </a:lnTo>
                  <a:lnTo>
                    <a:pt x="68" y="6"/>
                  </a:lnTo>
                  <a:lnTo>
                    <a:pt x="62" y="2"/>
                  </a:lnTo>
                  <a:lnTo>
                    <a:pt x="58" y="0"/>
                  </a:lnTo>
                  <a:lnTo>
                    <a:pt x="48" y="2"/>
                  </a:lnTo>
                  <a:lnTo>
                    <a:pt x="44" y="2"/>
                  </a:lnTo>
                  <a:lnTo>
                    <a:pt x="44" y="8"/>
                  </a:lnTo>
                  <a:lnTo>
                    <a:pt x="50" y="10"/>
                  </a:lnTo>
                  <a:lnTo>
                    <a:pt x="54" y="16"/>
                  </a:lnTo>
                  <a:lnTo>
                    <a:pt x="54" y="20"/>
                  </a:lnTo>
                  <a:lnTo>
                    <a:pt x="52" y="2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6" name="Freeform 34"/>
            <p:cNvSpPr/>
            <p:nvPr/>
          </p:nvSpPr>
          <p:spPr bwMode="auto">
            <a:xfrm>
              <a:off x="4600952" y="1306885"/>
              <a:ext cx="673135" cy="640911"/>
            </a:xfrm>
            <a:custGeom>
              <a:avLst/>
              <a:gdLst>
                <a:gd name="T0" fmla="*/ 160 w 376"/>
                <a:gd name="T1" fmla="*/ 64 h 358"/>
                <a:gd name="T2" fmla="*/ 142 w 376"/>
                <a:gd name="T3" fmla="*/ 80 h 358"/>
                <a:gd name="T4" fmla="*/ 116 w 376"/>
                <a:gd name="T5" fmla="*/ 92 h 358"/>
                <a:gd name="T6" fmla="*/ 90 w 376"/>
                <a:gd name="T7" fmla="*/ 116 h 358"/>
                <a:gd name="T8" fmla="*/ 68 w 376"/>
                <a:gd name="T9" fmla="*/ 140 h 358"/>
                <a:gd name="T10" fmla="*/ 42 w 376"/>
                <a:gd name="T11" fmla="*/ 138 h 358"/>
                <a:gd name="T12" fmla="*/ 28 w 376"/>
                <a:gd name="T13" fmla="*/ 156 h 358"/>
                <a:gd name="T14" fmla="*/ 4 w 376"/>
                <a:gd name="T15" fmla="*/ 208 h 358"/>
                <a:gd name="T16" fmla="*/ 2 w 376"/>
                <a:gd name="T17" fmla="*/ 232 h 358"/>
                <a:gd name="T18" fmla="*/ 34 w 376"/>
                <a:gd name="T19" fmla="*/ 238 h 358"/>
                <a:gd name="T20" fmla="*/ 46 w 376"/>
                <a:gd name="T21" fmla="*/ 248 h 358"/>
                <a:gd name="T22" fmla="*/ 52 w 376"/>
                <a:gd name="T23" fmla="*/ 258 h 358"/>
                <a:gd name="T24" fmla="*/ 86 w 376"/>
                <a:gd name="T25" fmla="*/ 270 h 358"/>
                <a:gd name="T26" fmla="*/ 122 w 376"/>
                <a:gd name="T27" fmla="*/ 212 h 358"/>
                <a:gd name="T28" fmla="*/ 148 w 376"/>
                <a:gd name="T29" fmla="*/ 202 h 358"/>
                <a:gd name="T30" fmla="*/ 164 w 376"/>
                <a:gd name="T31" fmla="*/ 194 h 358"/>
                <a:gd name="T32" fmla="*/ 174 w 376"/>
                <a:gd name="T33" fmla="*/ 200 h 358"/>
                <a:gd name="T34" fmla="*/ 190 w 376"/>
                <a:gd name="T35" fmla="*/ 238 h 358"/>
                <a:gd name="T36" fmla="*/ 184 w 376"/>
                <a:gd name="T37" fmla="*/ 270 h 358"/>
                <a:gd name="T38" fmla="*/ 170 w 376"/>
                <a:gd name="T39" fmla="*/ 312 h 358"/>
                <a:gd name="T40" fmla="*/ 184 w 376"/>
                <a:gd name="T41" fmla="*/ 304 h 358"/>
                <a:gd name="T42" fmla="*/ 194 w 376"/>
                <a:gd name="T43" fmla="*/ 308 h 358"/>
                <a:gd name="T44" fmla="*/ 186 w 376"/>
                <a:gd name="T45" fmla="*/ 324 h 358"/>
                <a:gd name="T46" fmla="*/ 182 w 376"/>
                <a:gd name="T47" fmla="*/ 336 h 358"/>
                <a:gd name="T48" fmla="*/ 168 w 376"/>
                <a:gd name="T49" fmla="*/ 346 h 358"/>
                <a:gd name="T50" fmla="*/ 158 w 376"/>
                <a:gd name="T51" fmla="*/ 358 h 358"/>
                <a:gd name="T52" fmla="*/ 198 w 376"/>
                <a:gd name="T53" fmla="*/ 328 h 358"/>
                <a:gd name="T54" fmla="*/ 272 w 376"/>
                <a:gd name="T55" fmla="*/ 260 h 358"/>
                <a:gd name="T56" fmla="*/ 304 w 376"/>
                <a:gd name="T57" fmla="*/ 252 h 358"/>
                <a:gd name="T58" fmla="*/ 376 w 376"/>
                <a:gd name="T59" fmla="*/ 156 h 358"/>
                <a:gd name="T60" fmla="*/ 364 w 376"/>
                <a:gd name="T61" fmla="*/ 122 h 358"/>
                <a:gd name="T62" fmla="*/ 356 w 376"/>
                <a:gd name="T63" fmla="*/ 122 h 358"/>
                <a:gd name="T64" fmla="*/ 344 w 376"/>
                <a:gd name="T65" fmla="*/ 110 h 358"/>
                <a:gd name="T66" fmla="*/ 336 w 376"/>
                <a:gd name="T67" fmla="*/ 62 h 358"/>
                <a:gd name="T68" fmla="*/ 308 w 376"/>
                <a:gd name="T69" fmla="*/ 30 h 358"/>
                <a:gd name="T70" fmla="*/ 308 w 376"/>
                <a:gd name="T71" fmla="*/ 12 h 358"/>
                <a:gd name="T72" fmla="*/ 294 w 376"/>
                <a:gd name="T73" fmla="*/ 24 h 358"/>
                <a:gd name="T74" fmla="*/ 274 w 376"/>
                <a:gd name="T75" fmla="*/ 20 h 358"/>
                <a:gd name="T76" fmla="*/ 268 w 376"/>
                <a:gd name="T77" fmla="*/ 8 h 358"/>
                <a:gd name="T78" fmla="*/ 236 w 376"/>
                <a:gd name="T79" fmla="*/ 0 h 358"/>
                <a:gd name="T80" fmla="*/ 234 w 376"/>
                <a:gd name="T81" fmla="*/ 12 h 358"/>
                <a:gd name="T82" fmla="*/ 226 w 376"/>
                <a:gd name="T83" fmla="*/ 30 h 358"/>
                <a:gd name="T84" fmla="*/ 210 w 376"/>
                <a:gd name="T85" fmla="*/ 48 h 358"/>
                <a:gd name="T86" fmla="*/ 172 w 376"/>
                <a:gd name="T87" fmla="*/ 46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6" h="358">
                  <a:moveTo>
                    <a:pt x="172" y="46"/>
                  </a:moveTo>
                  <a:lnTo>
                    <a:pt x="162" y="60"/>
                  </a:lnTo>
                  <a:lnTo>
                    <a:pt x="160" y="64"/>
                  </a:lnTo>
                  <a:lnTo>
                    <a:pt x="160" y="74"/>
                  </a:lnTo>
                  <a:lnTo>
                    <a:pt x="160" y="80"/>
                  </a:lnTo>
                  <a:lnTo>
                    <a:pt x="142" y="80"/>
                  </a:lnTo>
                  <a:lnTo>
                    <a:pt x="140" y="80"/>
                  </a:lnTo>
                  <a:lnTo>
                    <a:pt x="128" y="76"/>
                  </a:lnTo>
                  <a:lnTo>
                    <a:pt x="116" y="92"/>
                  </a:lnTo>
                  <a:lnTo>
                    <a:pt x="102" y="100"/>
                  </a:lnTo>
                  <a:lnTo>
                    <a:pt x="92" y="112"/>
                  </a:lnTo>
                  <a:lnTo>
                    <a:pt x="90" y="116"/>
                  </a:lnTo>
                  <a:lnTo>
                    <a:pt x="70" y="138"/>
                  </a:lnTo>
                  <a:lnTo>
                    <a:pt x="70" y="140"/>
                  </a:lnTo>
                  <a:lnTo>
                    <a:pt x="68" y="140"/>
                  </a:lnTo>
                  <a:lnTo>
                    <a:pt x="54" y="148"/>
                  </a:lnTo>
                  <a:lnTo>
                    <a:pt x="42" y="140"/>
                  </a:lnTo>
                  <a:lnTo>
                    <a:pt x="42" y="138"/>
                  </a:lnTo>
                  <a:lnTo>
                    <a:pt x="30" y="126"/>
                  </a:lnTo>
                  <a:lnTo>
                    <a:pt x="24" y="122"/>
                  </a:lnTo>
                  <a:lnTo>
                    <a:pt x="28" y="156"/>
                  </a:lnTo>
                  <a:lnTo>
                    <a:pt x="34" y="172"/>
                  </a:lnTo>
                  <a:lnTo>
                    <a:pt x="22" y="184"/>
                  </a:lnTo>
                  <a:lnTo>
                    <a:pt x="4" y="208"/>
                  </a:lnTo>
                  <a:lnTo>
                    <a:pt x="4" y="220"/>
                  </a:lnTo>
                  <a:lnTo>
                    <a:pt x="0" y="226"/>
                  </a:lnTo>
                  <a:lnTo>
                    <a:pt x="2" y="232"/>
                  </a:lnTo>
                  <a:lnTo>
                    <a:pt x="8" y="232"/>
                  </a:lnTo>
                  <a:lnTo>
                    <a:pt x="32" y="238"/>
                  </a:lnTo>
                  <a:lnTo>
                    <a:pt x="34" y="238"/>
                  </a:lnTo>
                  <a:lnTo>
                    <a:pt x="34" y="240"/>
                  </a:lnTo>
                  <a:lnTo>
                    <a:pt x="40" y="244"/>
                  </a:lnTo>
                  <a:lnTo>
                    <a:pt x="46" y="248"/>
                  </a:lnTo>
                  <a:lnTo>
                    <a:pt x="48" y="248"/>
                  </a:lnTo>
                  <a:lnTo>
                    <a:pt x="50" y="252"/>
                  </a:lnTo>
                  <a:lnTo>
                    <a:pt x="52" y="258"/>
                  </a:lnTo>
                  <a:lnTo>
                    <a:pt x="54" y="264"/>
                  </a:lnTo>
                  <a:lnTo>
                    <a:pt x="78" y="272"/>
                  </a:lnTo>
                  <a:lnTo>
                    <a:pt x="86" y="270"/>
                  </a:lnTo>
                  <a:lnTo>
                    <a:pt x="92" y="260"/>
                  </a:lnTo>
                  <a:lnTo>
                    <a:pt x="112" y="224"/>
                  </a:lnTo>
                  <a:lnTo>
                    <a:pt x="122" y="212"/>
                  </a:lnTo>
                  <a:lnTo>
                    <a:pt x="122" y="210"/>
                  </a:lnTo>
                  <a:lnTo>
                    <a:pt x="138" y="204"/>
                  </a:lnTo>
                  <a:lnTo>
                    <a:pt x="148" y="202"/>
                  </a:lnTo>
                  <a:lnTo>
                    <a:pt x="154" y="196"/>
                  </a:lnTo>
                  <a:lnTo>
                    <a:pt x="160" y="192"/>
                  </a:lnTo>
                  <a:lnTo>
                    <a:pt x="164" y="194"/>
                  </a:lnTo>
                  <a:lnTo>
                    <a:pt x="172" y="198"/>
                  </a:lnTo>
                  <a:lnTo>
                    <a:pt x="174" y="198"/>
                  </a:lnTo>
                  <a:lnTo>
                    <a:pt x="174" y="200"/>
                  </a:lnTo>
                  <a:lnTo>
                    <a:pt x="188" y="220"/>
                  </a:lnTo>
                  <a:lnTo>
                    <a:pt x="188" y="222"/>
                  </a:lnTo>
                  <a:lnTo>
                    <a:pt x="190" y="238"/>
                  </a:lnTo>
                  <a:lnTo>
                    <a:pt x="188" y="254"/>
                  </a:lnTo>
                  <a:lnTo>
                    <a:pt x="184" y="268"/>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20"/>
                  </a:lnTo>
                  <a:lnTo>
                    <a:pt x="192" y="320"/>
                  </a:lnTo>
                  <a:lnTo>
                    <a:pt x="186" y="324"/>
                  </a:lnTo>
                  <a:lnTo>
                    <a:pt x="184" y="328"/>
                  </a:lnTo>
                  <a:lnTo>
                    <a:pt x="184" y="334"/>
                  </a:lnTo>
                  <a:lnTo>
                    <a:pt x="182" y="336"/>
                  </a:lnTo>
                  <a:lnTo>
                    <a:pt x="178" y="344"/>
                  </a:lnTo>
                  <a:lnTo>
                    <a:pt x="176" y="344"/>
                  </a:lnTo>
                  <a:lnTo>
                    <a:pt x="168" y="346"/>
                  </a:lnTo>
                  <a:lnTo>
                    <a:pt x="162" y="348"/>
                  </a:lnTo>
                  <a:lnTo>
                    <a:pt x="158" y="356"/>
                  </a:lnTo>
                  <a:lnTo>
                    <a:pt x="158" y="358"/>
                  </a:lnTo>
                  <a:lnTo>
                    <a:pt x="184" y="354"/>
                  </a:lnTo>
                  <a:lnTo>
                    <a:pt x="190" y="350"/>
                  </a:lnTo>
                  <a:lnTo>
                    <a:pt x="198" y="328"/>
                  </a:lnTo>
                  <a:lnTo>
                    <a:pt x="258" y="266"/>
                  </a:lnTo>
                  <a:lnTo>
                    <a:pt x="260" y="266"/>
                  </a:lnTo>
                  <a:lnTo>
                    <a:pt x="272" y="260"/>
                  </a:lnTo>
                  <a:lnTo>
                    <a:pt x="284" y="260"/>
                  </a:lnTo>
                  <a:lnTo>
                    <a:pt x="294" y="258"/>
                  </a:lnTo>
                  <a:lnTo>
                    <a:pt x="304" y="252"/>
                  </a:lnTo>
                  <a:lnTo>
                    <a:pt x="312" y="244"/>
                  </a:lnTo>
                  <a:lnTo>
                    <a:pt x="326" y="208"/>
                  </a:lnTo>
                  <a:lnTo>
                    <a:pt x="376" y="156"/>
                  </a:lnTo>
                  <a:lnTo>
                    <a:pt x="372" y="128"/>
                  </a:lnTo>
                  <a:lnTo>
                    <a:pt x="368" y="126"/>
                  </a:lnTo>
                  <a:lnTo>
                    <a:pt x="364" y="122"/>
                  </a:lnTo>
                  <a:lnTo>
                    <a:pt x="364" y="120"/>
                  </a:lnTo>
                  <a:lnTo>
                    <a:pt x="364" y="122"/>
                  </a:lnTo>
                  <a:lnTo>
                    <a:pt x="356" y="122"/>
                  </a:lnTo>
                  <a:lnTo>
                    <a:pt x="350" y="120"/>
                  </a:lnTo>
                  <a:lnTo>
                    <a:pt x="346" y="116"/>
                  </a:lnTo>
                  <a:lnTo>
                    <a:pt x="344" y="110"/>
                  </a:lnTo>
                  <a:lnTo>
                    <a:pt x="342" y="108"/>
                  </a:lnTo>
                  <a:lnTo>
                    <a:pt x="342" y="66"/>
                  </a:lnTo>
                  <a:lnTo>
                    <a:pt x="336" y="62"/>
                  </a:lnTo>
                  <a:lnTo>
                    <a:pt x="328" y="56"/>
                  </a:lnTo>
                  <a:lnTo>
                    <a:pt x="316" y="44"/>
                  </a:lnTo>
                  <a:lnTo>
                    <a:pt x="308" y="30"/>
                  </a:lnTo>
                  <a:lnTo>
                    <a:pt x="306" y="24"/>
                  </a:lnTo>
                  <a:lnTo>
                    <a:pt x="306" y="16"/>
                  </a:lnTo>
                  <a:lnTo>
                    <a:pt x="308" y="12"/>
                  </a:lnTo>
                  <a:lnTo>
                    <a:pt x="302" y="4"/>
                  </a:lnTo>
                  <a:lnTo>
                    <a:pt x="300" y="10"/>
                  </a:lnTo>
                  <a:lnTo>
                    <a:pt x="294" y="24"/>
                  </a:lnTo>
                  <a:lnTo>
                    <a:pt x="292" y="24"/>
                  </a:lnTo>
                  <a:lnTo>
                    <a:pt x="282" y="24"/>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12" y="48"/>
                  </a:lnTo>
                  <a:lnTo>
                    <a:pt x="210" y="48"/>
                  </a:lnTo>
                  <a:lnTo>
                    <a:pt x="208" y="48"/>
                  </a:lnTo>
                  <a:lnTo>
                    <a:pt x="186" y="50"/>
                  </a:lnTo>
                  <a:lnTo>
                    <a:pt x="172" y="4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7" name="Freeform 35"/>
            <p:cNvSpPr/>
            <p:nvPr/>
          </p:nvSpPr>
          <p:spPr bwMode="auto">
            <a:xfrm>
              <a:off x="4751334" y="920190"/>
              <a:ext cx="959576" cy="651652"/>
            </a:xfrm>
            <a:custGeom>
              <a:avLst/>
              <a:gdLst>
                <a:gd name="T0" fmla="*/ 92 w 536"/>
                <a:gd name="T1" fmla="*/ 6 h 364"/>
                <a:gd name="T2" fmla="*/ 70 w 536"/>
                <a:gd name="T3" fmla="*/ 20 h 364"/>
                <a:gd name="T4" fmla="*/ 58 w 536"/>
                <a:gd name="T5" fmla="*/ 36 h 364"/>
                <a:gd name="T6" fmla="*/ 28 w 536"/>
                <a:gd name="T7" fmla="*/ 40 h 364"/>
                <a:gd name="T8" fmla="*/ 0 w 536"/>
                <a:gd name="T9" fmla="*/ 40 h 364"/>
                <a:gd name="T10" fmla="*/ 34 w 536"/>
                <a:gd name="T11" fmla="*/ 64 h 364"/>
                <a:gd name="T12" fmla="*/ 50 w 536"/>
                <a:gd name="T13" fmla="*/ 140 h 364"/>
                <a:gd name="T14" fmla="*/ 88 w 536"/>
                <a:gd name="T15" fmla="*/ 122 h 364"/>
                <a:gd name="T16" fmla="*/ 126 w 536"/>
                <a:gd name="T17" fmla="*/ 176 h 364"/>
                <a:gd name="T18" fmla="*/ 128 w 536"/>
                <a:gd name="T19" fmla="*/ 220 h 364"/>
                <a:gd name="T20" fmla="*/ 158 w 536"/>
                <a:gd name="T21" fmla="*/ 208 h 364"/>
                <a:gd name="T22" fmla="*/ 188 w 536"/>
                <a:gd name="T23" fmla="*/ 216 h 364"/>
                <a:gd name="T24" fmla="*/ 194 w 536"/>
                <a:gd name="T25" fmla="*/ 228 h 364"/>
                <a:gd name="T26" fmla="*/ 210 w 536"/>
                <a:gd name="T27" fmla="*/ 214 h 364"/>
                <a:gd name="T28" fmla="*/ 230 w 536"/>
                <a:gd name="T29" fmla="*/ 218 h 364"/>
                <a:gd name="T30" fmla="*/ 232 w 536"/>
                <a:gd name="T31" fmla="*/ 242 h 364"/>
                <a:gd name="T32" fmla="*/ 262 w 536"/>
                <a:gd name="T33" fmla="*/ 274 h 364"/>
                <a:gd name="T34" fmla="*/ 268 w 536"/>
                <a:gd name="T35" fmla="*/ 324 h 364"/>
                <a:gd name="T36" fmla="*/ 282 w 536"/>
                <a:gd name="T37" fmla="*/ 330 h 364"/>
                <a:gd name="T38" fmla="*/ 298 w 536"/>
                <a:gd name="T39" fmla="*/ 344 h 364"/>
                <a:gd name="T40" fmla="*/ 326 w 536"/>
                <a:gd name="T41" fmla="*/ 304 h 364"/>
                <a:gd name="T42" fmla="*/ 352 w 536"/>
                <a:gd name="T43" fmla="*/ 294 h 364"/>
                <a:gd name="T44" fmla="*/ 400 w 536"/>
                <a:gd name="T45" fmla="*/ 272 h 364"/>
                <a:gd name="T46" fmla="*/ 404 w 536"/>
                <a:gd name="T47" fmla="*/ 260 h 364"/>
                <a:gd name="T48" fmla="*/ 430 w 536"/>
                <a:gd name="T49" fmla="*/ 256 h 364"/>
                <a:gd name="T50" fmla="*/ 454 w 536"/>
                <a:gd name="T51" fmla="*/ 228 h 364"/>
                <a:gd name="T52" fmla="*/ 476 w 536"/>
                <a:gd name="T53" fmla="*/ 170 h 364"/>
                <a:gd name="T54" fmla="*/ 496 w 536"/>
                <a:gd name="T55" fmla="*/ 168 h 364"/>
                <a:gd name="T56" fmla="*/ 518 w 536"/>
                <a:gd name="T57" fmla="*/ 176 h 364"/>
                <a:gd name="T58" fmla="*/ 536 w 536"/>
                <a:gd name="T59" fmla="*/ 124 h 364"/>
                <a:gd name="T60" fmla="*/ 504 w 536"/>
                <a:gd name="T61" fmla="*/ 118 h 364"/>
                <a:gd name="T62" fmla="*/ 484 w 536"/>
                <a:gd name="T63" fmla="*/ 104 h 364"/>
                <a:gd name="T64" fmla="*/ 470 w 536"/>
                <a:gd name="T65" fmla="*/ 112 h 364"/>
                <a:gd name="T66" fmla="*/ 446 w 536"/>
                <a:gd name="T67" fmla="*/ 110 h 364"/>
                <a:gd name="T68" fmla="*/ 446 w 536"/>
                <a:gd name="T69" fmla="*/ 136 h 364"/>
                <a:gd name="T70" fmla="*/ 428 w 536"/>
                <a:gd name="T71" fmla="*/ 146 h 364"/>
                <a:gd name="T72" fmla="*/ 414 w 536"/>
                <a:gd name="T73" fmla="*/ 140 h 364"/>
                <a:gd name="T74" fmla="*/ 374 w 536"/>
                <a:gd name="T75" fmla="*/ 104 h 364"/>
                <a:gd name="T76" fmla="*/ 366 w 536"/>
                <a:gd name="T77" fmla="*/ 88 h 364"/>
                <a:gd name="T78" fmla="*/ 368 w 536"/>
                <a:gd name="T79" fmla="*/ 100 h 364"/>
                <a:gd name="T80" fmla="*/ 340 w 536"/>
                <a:gd name="T81" fmla="*/ 116 h 364"/>
                <a:gd name="T82" fmla="*/ 336 w 536"/>
                <a:gd name="T83" fmla="*/ 100 h 364"/>
                <a:gd name="T84" fmla="*/ 314 w 536"/>
                <a:gd name="T85" fmla="*/ 84 h 364"/>
                <a:gd name="T86" fmla="*/ 288 w 536"/>
                <a:gd name="T87" fmla="*/ 80 h 364"/>
                <a:gd name="T88" fmla="*/ 284 w 536"/>
                <a:gd name="T89" fmla="*/ 56 h 364"/>
                <a:gd name="T90" fmla="*/ 252 w 536"/>
                <a:gd name="T91" fmla="*/ 70 h 364"/>
                <a:gd name="T92" fmla="*/ 234 w 536"/>
                <a:gd name="T93" fmla="*/ 66 h 364"/>
                <a:gd name="T94" fmla="*/ 212 w 536"/>
                <a:gd name="T95" fmla="*/ 46 h 364"/>
                <a:gd name="T96" fmla="*/ 194 w 536"/>
                <a:gd name="T97" fmla="*/ 46 h 364"/>
                <a:gd name="T98" fmla="*/ 152 w 536"/>
                <a:gd name="T99" fmla="*/ 58 h 364"/>
                <a:gd name="T100" fmla="*/ 120 w 536"/>
                <a:gd name="T101" fmla="*/ 4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44" y="48"/>
                  </a:lnTo>
                  <a:lnTo>
                    <a:pt x="42" y="48"/>
                  </a:lnTo>
                  <a:lnTo>
                    <a:pt x="40" y="48"/>
                  </a:lnTo>
                  <a:lnTo>
                    <a:pt x="28" y="40"/>
                  </a:lnTo>
                  <a:lnTo>
                    <a:pt x="22" y="34"/>
                  </a:lnTo>
                  <a:lnTo>
                    <a:pt x="18" y="32"/>
                  </a:lnTo>
                  <a:lnTo>
                    <a:pt x="8" y="34"/>
                  </a:lnTo>
                  <a:lnTo>
                    <a:pt x="0" y="40"/>
                  </a:lnTo>
                  <a:lnTo>
                    <a:pt x="18" y="54"/>
                  </a:lnTo>
                  <a:lnTo>
                    <a:pt x="32" y="60"/>
                  </a:lnTo>
                  <a:lnTo>
                    <a:pt x="34" y="62"/>
                  </a:lnTo>
                  <a:lnTo>
                    <a:pt x="34" y="64"/>
                  </a:lnTo>
                  <a:lnTo>
                    <a:pt x="36" y="80"/>
                  </a:lnTo>
                  <a:lnTo>
                    <a:pt x="36" y="104"/>
                  </a:lnTo>
                  <a:lnTo>
                    <a:pt x="40" y="118"/>
                  </a:lnTo>
                  <a:lnTo>
                    <a:pt x="50" y="140"/>
                  </a:lnTo>
                  <a:lnTo>
                    <a:pt x="60" y="152"/>
                  </a:lnTo>
                  <a:lnTo>
                    <a:pt x="70" y="144"/>
                  </a:lnTo>
                  <a:lnTo>
                    <a:pt x="76" y="136"/>
                  </a:lnTo>
                  <a:lnTo>
                    <a:pt x="88" y="122"/>
                  </a:lnTo>
                  <a:lnTo>
                    <a:pt x="98" y="132"/>
                  </a:lnTo>
                  <a:lnTo>
                    <a:pt x="108" y="152"/>
                  </a:lnTo>
                  <a:lnTo>
                    <a:pt x="120" y="156"/>
                  </a:lnTo>
                  <a:lnTo>
                    <a:pt x="126" y="176"/>
                  </a:lnTo>
                  <a:lnTo>
                    <a:pt x="124" y="194"/>
                  </a:lnTo>
                  <a:lnTo>
                    <a:pt x="124" y="196"/>
                  </a:lnTo>
                  <a:lnTo>
                    <a:pt x="120" y="212"/>
                  </a:lnTo>
                  <a:lnTo>
                    <a:pt x="128" y="220"/>
                  </a:lnTo>
                  <a:lnTo>
                    <a:pt x="138" y="214"/>
                  </a:lnTo>
                  <a:lnTo>
                    <a:pt x="148" y="204"/>
                  </a:lnTo>
                  <a:lnTo>
                    <a:pt x="150" y="206"/>
                  </a:lnTo>
                  <a:lnTo>
                    <a:pt x="158" y="208"/>
                  </a:lnTo>
                  <a:lnTo>
                    <a:pt x="168" y="218"/>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4"/>
                  </a:lnTo>
                  <a:lnTo>
                    <a:pt x="212" y="210"/>
                  </a:lnTo>
                  <a:lnTo>
                    <a:pt x="220" y="212"/>
                  </a:lnTo>
                  <a:lnTo>
                    <a:pt x="226" y="214"/>
                  </a:lnTo>
                  <a:lnTo>
                    <a:pt x="230" y="218"/>
                  </a:lnTo>
                  <a:lnTo>
                    <a:pt x="232" y="222"/>
                  </a:lnTo>
                  <a:lnTo>
                    <a:pt x="232" y="228"/>
                  </a:lnTo>
                  <a:lnTo>
                    <a:pt x="232" y="232"/>
                  </a:lnTo>
                  <a:lnTo>
                    <a:pt x="232" y="242"/>
                  </a:lnTo>
                  <a:lnTo>
                    <a:pt x="240" y="256"/>
                  </a:lnTo>
                  <a:lnTo>
                    <a:pt x="250" y="266"/>
                  </a:lnTo>
                  <a:lnTo>
                    <a:pt x="256" y="272"/>
                  </a:lnTo>
                  <a:lnTo>
                    <a:pt x="262" y="274"/>
                  </a:lnTo>
                  <a:lnTo>
                    <a:pt x="264" y="274"/>
                  </a:lnTo>
                  <a:lnTo>
                    <a:pt x="266" y="278"/>
                  </a:lnTo>
                  <a:lnTo>
                    <a:pt x="268" y="288"/>
                  </a:lnTo>
                  <a:lnTo>
                    <a:pt x="268" y="324"/>
                  </a:lnTo>
                  <a:lnTo>
                    <a:pt x="270" y="328"/>
                  </a:lnTo>
                  <a:lnTo>
                    <a:pt x="274" y="330"/>
                  </a:lnTo>
                  <a:lnTo>
                    <a:pt x="276" y="330"/>
                  </a:lnTo>
                  <a:lnTo>
                    <a:pt x="282" y="330"/>
                  </a:lnTo>
                  <a:lnTo>
                    <a:pt x="288" y="332"/>
                  </a:lnTo>
                  <a:lnTo>
                    <a:pt x="290" y="334"/>
                  </a:lnTo>
                  <a:lnTo>
                    <a:pt x="294" y="338"/>
                  </a:lnTo>
                  <a:lnTo>
                    <a:pt x="298" y="344"/>
                  </a:lnTo>
                  <a:lnTo>
                    <a:pt x="300" y="364"/>
                  </a:lnTo>
                  <a:lnTo>
                    <a:pt x="318" y="328"/>
                  </a:lnTo>
                  <a:lnTo>
                    <a:pt x="322" y="314"/>
                  </a:lnTo>
                  <a:lnTo>
                    <a:pt x="326" y="304"/>
                  </a:lnTo>
                  <a:lnTo>
                    <a:pt x="332" y="296"/>
                  </a:lnTo>
                  <a:lnTo>
                    <a:pt x="338" y="294"/>
                  </a:lnTo>
                  <a:lnTo>
                    <a:pt x="344" y="294"/>
                  </a:lnTo>
                  <a:lnTo>
                    <a:pt x="352" y="294"/>
                  </a:lnTo>
                  <a:lnTo>
                    <a:pt x="372" y="304"/>
                  </a:lnTo>
                  <a:lnTo>
                    <a:pt x="424" y="308"/>
                  </a:lnTo>
                  <a:lnTo>
                    <a:pt x="424" y="296"/>
                  </a:lnTo>
                  <a:lnTo>
                    <a:pt x="400" y="272"/>
                  </a:lnTo>
                  <a:lnTo>
                    <a:pt x="388" y="264"/>
                  </a:lnTo>
                  <a:lnTo>
                    <a:pt x="386" y="262"/>
                  </a:lnTo>
                  <a:lnTo>
                    <a:pt x="386" y="258"/>
                  </a:lnTo>
                  <a:lnTo>
                    <a:pt x="404" y="260"/>
                  </a:lnTo>
                  <a:lnTo>
                    <a:pt x="412" y="260"/>
                  </a:lnTo>
                  <a:lnTo>
                    <a:pt x="418" y="260"/>
                  </a:lnTo>
                  <a:lnTo>
                    <a:pt x="424" y="260"/>
                  </a:lnTo>
                  <a:lnTo>
                    <a:pt x="430" y="256"/>
                  </a:lnTo>
                  <a:lnTo>
                    <a:pt x="436" y="252"/>
                  </a:lnTo>
                  <a:lnTo>
                    <a:pt x="442" y="246"/>
                  </a:lnTo>
                  <a:lnTo>
                    <a:pt x="452" y="228"/>
                  </a:lnTo>
                  <a:lnTo>
                    <a:pt x="454" y="228"/>
                  </a:lnTo>
                  <a:lnTo>
                    <a:pt x="472" y="212"/>
                  </a:lnTo>
                  <a:lnTo>
                    <a:pt x="474" y="174"/>
                  </a:lnTo>
                  <a:lnTo>
                    <a:pt x="474" y="170"/>
                  </a:lnTo>
                  <a:lnTo>
                    <a:pt x="476" y="170"/>
                  </a:lnTo>
                  <a:lnTo>
                    <a:pt x="478" y="170"/>
                  </a:lnTo>
                  <a:lnTo>
                    <a:pt x="492" y="168"/>
                  </a:lnTo>
                  <a:lnTo>
                    <a:pt x="494"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4" y="126"/>
                  </a:lnTo>
                  <a:lnTo>
                    <a:pt x="512" y="120"/>
                  </a:lnTo>
                  <a:lnTo>
                    <a:pt x="504" y="118"/>
                  </a:lnTo>
                  <a:lnTo>
                    <a:pt x="492" y="110"/>
                  </a:lnTo>
                  <a:lnTo>
                    <a:pt x="486" y="106"/>
                  </a:lnTo>
                  <a:lnTo>
                    <a:pt x="484" y="102"/>
                  </a:lnTo>
                  <a:lnTo>
                    <a:pt x="484" y="104"/>
                  </a:lnTo>
                  <a:lnTo>
                    <a:pt x="482" y="108"/>
                  </a:lnTo>
                  <a:lnTo>
                    <a:pt x="480" y="108"/>
                  </a:lnTo>
                  <a:lnTo>
                    <a:pt x="476" y="110"/>
                  </a:lnTo>
                  <a:lnTo>
                    <a:pt x="470" y="112"/>
                  </a:lnTo>
                  <a:lnTo>
                    <a:pt x="468" y="112"/>
                  </a:lnTo>
                  <a:lnTo>
                    <a:pt x="468" y="110"/>
                  </a:lnTo>
                  <a:lnTo>
                    <a:pt x="456" y="102"/>
                  </a:lnTo>
                  <a:lnTo>
                    <a:pt x="446" y="110"/>
                  </a:lnTo>
                  <a:lnTo>
                    <a:pt x="440" y="116"/>
                  </a:lnTo>
                  <a:lnTo>
                    <a:pt x="438" y="120"/>
                  </a:lnTo>
                  <a:lnTo>
                    <a:pt x="444" y="132"/>
                  </a:lnTo>
                  <a:lnTo>
                    <a:pt x="446" y="136"/>
                  </a:lnTo>
                  <a:lnTo>
                    <a:pt x="444" y="138"/>
                  </a:lnTo>
                  <a:lnTo>
                    <a:pt x="440" y="142"/>
                  </a:lnTo>
                  <a:lnTo>
                    <a:pt x="434" y="144"/>
                  </a:lnTo>
                  <a:lnTo>
                    <a:pt x="428" y="146"/>
                  </a:lnTo>
                  <a:lnTo>
                    <a:pt x="422" y="148"/>
                  </a:lnTo>
                  <a:lnTo>
                    <a:pt x="418" y="146"/>
                  </a:lnTo>
                  <a:lnTo>
                    <a:pt x="416" y="144"/>
                  </a:lnTo>
                  <a:lnTo>
                    <a:pt x="414" y="140"/>
                  </a:lnTo>
                  <a:lnTo>
                    <a:pt x="392" y="120"/>
                  </a:lnTo>
                  <a:lnTo>
                    <a:pt x="382" y="114"/>
                  </a:lnTo>
                  <a:lnTo>
                    <a:pt x="376" y="108"/>
                  </a:lnTo>
                  <a:lnTo>
                    <a:pt x="374" y="104"/>
                  </a:lnTo>
                  <a:lnTo>
                    <a:pt x="374" y="100"/>
                  </a:lnTo>
                  <a:lnTo>
                    <a:pt x="372" y="92"/>
                  </a:lnTo>
                  <a:lnTo>
                    <a:pt x="370" y="86"/>
                  </a:lnTo>
                  <a:lnTo>
                    <a:pt x="366" y="88"/>
                  </a:lnTo>
                  <a:lnTo>
                    <a:pt x="364" y="90"/>
                  </a:lnTo>
                  <a:lnTo>
                    <a:pt x="366" y="94"/>
                  </a:lnTo>
                  <a:lnTo>
                    <a:pt x="368" y="98"/>
                  </a:lnTo>
                  <a:lnTo>
                    <a:pt x="368" y="100"/>
                  </a:lnTo>
                  <a:lnTo>
                    <a:pt x="370" y="100"/>
                  </a:lnTo>
                  <a:lnTo>
                    <a:pt x="368" y="102"/>
                  </a:lnTo>
                  <a:lnTo>
                    <a:pt x="358" y="120"/>
                  </a:lnTo>
                  <a:lnTo>
                    <a:pt x="340" y="116"/>
                  </a:lnTo>
                  <a:lnTo>
                    <a:pt x="336" y="114"/>
                  </a:lnTo>
                  <a:lnTo>
                    <a:pt x="336" y="112"/>
                  </a:lnTo>
                  <a:lnTo>
                    <a:pt x="336" y="106"/>
                  </a:lnTo>
                  <a:lnTo>
                    <a:pt x="336" y="100"/>
                  </a:lnTo>
                  <a:lnTo>
                    <a:pt x="332" y="94"/>
                  </a:lnTo>
                  <a:lnTo>
                    <a:pt x="318" y="84"/>
                  </a:lnTo>
                  <a:lnTo>
                    <a:pt x="316" y="82"/>
                  </a:lnTo>
                  <a:lnTo>
                    <a:pt x="314" y="84"/>
                  </a:lnTo>
                  <a:lnTo>
                    <a:pt x="312" y="86"/>
                  </a:lnTo>
                  <a:lnTo>
                    <a:pt x="298" y="84"/>
                  </a:lnTo>
                  <a:lnTo>
                    <a:pt x="292" y="82"/>
                  </a:lnTo>
                  <a:lnTo>
                    <a:pt x="288" y="80"/>
                  </a:lnTo>
                  <a:lnTo>
                    <a:pt x="288" y="76"/>
                  </a:lnTo>
                  <a:lnTo>
                    <a:pt x="288" y="70"/>
                  </a:lnTo>
                  <a:lnTo>
                    <a:pt x="290" y="68"/>
                  </a:lnTo>
                  <a:lnTo>
                    <a:pt x="284" y="56"/>
                  </a:lnTo>
                  <a:lnTo>
                    <a:pt x="256" y="58"/>
                  </a:lnTo>
                  <a:lnTo>
                    <a:pt x="256" y="64"/>
                  </a:lnTo>
                  <a:lnTo>
                    <a:pt x="254" y="68"/>
                  </a:lnTo>
                  <a:lnTo>
                    <a:pt x="252" y="70"/>
                  </a:lnTo>
                  <a:lnTo>
                    <a:pt x="248" y="72"/>
                  </a:lnTo>
                  <a:lnTo>
                    <a:pt x="240" y="72"/>
                  </a:lnTo>
                  <a:lnTo>
                    <a:pt x="234" y="68"/>
                  </a:lnTo>
                  <a:lnTo>
                    <a:pt x="234" y="66"/>
                  </a:lnTo>
                  <a:lnTo>
                    <a:pt x="226" y="56"/>
                  </a:lnTo>
                  <a:lnTo>
                    <a:pt x="224" y="48"/>
                  </a:lnTo>
                  <a:lnTo>
                    <a:pt x="220" y="40"/>
                  </a:lnTo>
                  <a:lnTo>
                    <a:pt x="212" y="46"/>
                  </a:lnTo>
                  <a:lnTo>
                    <a:pt x="202" y="50"/>
                  </a:lnTo>
                  <a:lnTo>
                    <a:pt x="200" y="50"/>
                  </a:lnTo>
                  <a:lnTo>
                    <a:pt x="196" y="48"/>
                  </a:lnTo>
                  <a:lnTo>
                    <a:pt x="194" y="46"/>
                  </a:lnTo>
                  <a:lnTo>
                    <a:pt x="186" y="48"/>
                  </a:lnTo>
                  <a:lnTo>
                    <a:pt x="164" y="54"/>
                  </a:lnTo>
                  <a:lnTo>
                    <a:pt x="158" y="58"/>
                  </a:lnTo>
                  <a:lnTo>
                    <a:pt x="152" y="58"/>
                  </a:lnTo>
                  <a:lnTo>
                    <a:pt x="150" y="58"/>
                  </a:lnTo>
                  <a:lnTo>
                    <a:pt x="140" y="56"/>
                  </a:lnTo>
                  <a:lnTo>
                    <a:pt x="134" y="52"/>
                  </a:lnTo>
                  <a:lnTo>
                    <a:pt x="120" y="42"/>
                  </a:lnTo>
                  <a:lnTo>
                    <a:pt x="104" y="1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8" name="Freeform 36"/>
            <p:cNvSpPr/>
            <p:nvPr/>
          </p:nvSpPr>
          <p:spPr bwMode="auto">
            <a:xfrm>
              <a:off x="4547245" y="0"/>
              <a:ext cx="1285402" cy="1167245"/>
            </a:xfrm>
            <a:custGeom>
              <a:avLst/>
              <a:gdLst>
                <a:gd name="T0" fmla="*/ 712 w 718"/>
                <a:gd name="T1" fmla="*/ 290 h 652"/>
                <a:gd name="T2" fmla="*/ 704 w 718"/>
                <a:gd name="T3" fmla="*/ 270 h 652"/>
                <a:gd name="T4" fmla="*/ 692 w 718"/>
                <a:gd name="T5" fmla="*/ 234 h 652"/>
                <a:gd name="T6" fmla="*/ 662 w 718"/>
                <a:gd name="T7" fmla="*/ 254 h 652"/>
                <a:gd name="T8" fmla="*/ 632 w 718"/>
                <a:gd name="T9" fmla="*/ 276 h 652"/>
                <a:gd name="T10" fmla="*/ 618 w 718"/>
                <a:gd name="T11" fmla="*/ 320 h 652"/>
                <a:gd name="T12" fmla="*/ 510 w 718"/>
                <a:gd name="T13" fmla="*/ 308 h 652"/>
                <a:gd name="T14" fmla="*/ 496 w 718"/>
                <a:gd name="T15" fmla="*/ 280 h 652"/>
                <a:gd name="T16" fmla="*/ 452 w 718"/>
                <a:gd name="T17" fmla="*/ 246 h 652"/>
                <a:gd name="T18" fmla="*/ 332 w 718"/>
                <a:gd name="T19" fmla="*/ 234 h 652"/>
                <a:gd name="T20" fmla="*/ 258 w 718"/>
                <a:gd name="T21" fmla="*/ 110 h 652"/>
                <a:gd name="T22" fmla="*/ 164 w 718"/>
                <a:gd name="T23" fmla="*/ 14 h 652"/>
                <a:gd name="T24" fmla="*/ 94 w 718"/>
                <a:gd name="T25" fmla="*/ 6 h 652"/>
                <a:gd name="T26" fmla="*/ 54 w 718"/>
                <a:gd name="T27" fmla="*/ 4 h 652"/>
                <a:gd name="T28" fmla="*/ 8 w 718"/>
                <a:gd name="T29" fmla="*/ 36 h 652"/>
                <a:gd name="T30" fmla="*/ 0 w 718"/>
                <a:gd name="T31" fmla="*/ 62 h 652"/>
                <a:gd name="T32" fmla="*/ 22 w 718"/>
                <a:gd name="T33" fmla="*/ 86 h 652"/>
                <a:gd name="T34" fmla="*/ 42 w 718"/>
                <a:gd name="T35" fmla="*/ 70 h 652"/>
                <a:gd name="T36" fmla="*/ 74 w 718"/>
                <a:gd name="T37" fmla="*/ 94 h 652"/>
                <a:gd name="T38" fmla="*/ 96 w 718"/>
                <a:gd name="T39" fmla="*/ 140 h 652"/>
                <a:gd name="T40" fmla="*/ 124 w 718"/>
                <a:gd name="T41" fmla="*/ 148 h 652"/>
                <a:gd name="T42" fmla="*/ 176 w 718"/>
                <a:gd name="T43" fmla="*/ 110 h 652"/>
                <a:gd name="T44" fmla="*/ 230 w 718"/>
                <a:gd name="T45" fmla="*/ 138 h 652"/>
                <a:gd name="T46" fmla="*/ 238 w 718"/>
                <a:gd name="T47" fmla="*/ 196 h 652"/>
                <a:gd name="T48" fmla="*/ 240 w 718"/>
                <a:gd name="T49" fmla="*/ 250 h 652"/>
                <a:gd name="T50" fmla="*/ 232 w 718"/>
                <a:gd name="T51" fmla="*/ 284 h 652"/>
                <a:gd name="T52" fmla="*/ 228 w 718"/>
                <a:gd name="T53" fmla="*/ 330 h 652"/>
                <a:gd name="T54" fmla="*/ 214 w 718"/>
                <a:gd name="T55" fmla="*/ 366 h 652"/>
                <a:gd name="T56" fmla="*/ 180 w 718"/>
                <a:gd name="T57" fmla="*/ 370 h 652"/>
                <a:gd name="T58" fmla="*/ 154 w 718"/>
                <a:gd name="T59" fmla="*/ 414 h 652"/>
                <a:gd name="T60" fmla="*/ 144 w 718"/>
                <a:gd name="T61" fmla="*/ 446 h 652"/>
                <a:gd name="T62" fmla="*/ 178 w 718"/>
                <a:gd name="T63" fmla="*/ 476 h 652"/>
                <a:gd name="T64" fmla="*/ 188 w 718"/>
                <a:gd name="T65" fmla="*/ 516 h 652"/>
                <a:gd name="T66" fmla="*/ 226 w 718"/>
                <a:gd name="T67" fmla="*/ 528 h 652"/>
                <a:gd name="T68" fmla="*/ 254 w 718"/>
                <a:gd name="T69" fmla="*/ 560 h 652"/>
                <a:gd name="T70" fmla="*/ 274 w 718"/>
                <a:gd name="T71" fmla="*/ 560 h 652"/>
                <a:gd name="T72" fmla="*/ 308 w 718"/>
                <a:gd name="T73" fmla="*/ 552 h 652"/>
                <a:gd name="T74" fmla="*/ 334 w 718"/>
                <a:gd name="T75" fmla="*/ 544 h 652"/>
                <a:gd name="T76" fmla="*/ 344 w 718"/>
                <a:gd name="T77" fmla="*/ 556 h 652"/>
                <a:gd name="T78" fmla="*/ 362 w 718"/>
                <a:gd name="T79" fmla="*/ 576 h 652"/>
                <a:gd name="T80" fmla="*/ 364 w 718"/>
                <a:gd name="T81" fmla="*/ 564 h 652"/>
                <a:gd name="T82" fmla="*/ 402 w 718"/>
                <a:gd name="T83" fmla="*/ 562 h 652"/>
                <a:gd name="T84" fmla="*/ 422 w 718"/>
                <a:gd name="T85" fmla="*/ 588 h 652"/>
                <a:gd name="T86" fmla="*/ 456 w 718"/>
                <a:gd name="T87" fmla="*/ 608 h 652"/>
                <a:gd name="T88" fmla="*/ 474 w 718"/>
                <a:gd name="T89" fmla="*/ 616 h 652"/>
                <a:gd name="T90" fmla="*/ 474 w 718"/>
                <a:gd name="T91" fmla="*/ 596 h 652"/>
                <a:gd name="T92" fmla="*/ 486 w 718"/>
                <a:gd name="T93" fmla="*/ 590 h 652"/>
                <a:gd name="T94" fmla="*/ 496 w 718"/>
                <a:gd name="T95" fmla="*/ 616 h 652"/>
                <a:gd name="T96" fmla="*/ 512 w 718"/>
                <a:gd name="T97" fmla="*/ 626 h 652"/>
                <a:gd name="T98" fmla="*/ 544 w 718"/>
                <a:gd name="T99" fmla="*/ 638 h 652"/>
                <a:gd name="T100" fmla="*/ 556 w 718"/>
                <a:gd name="T101" fmla="*/ 618 h 652"/>
                <a:gd name="T102" fmla="*/ 592 w 718"/>
                <a:gd name="T103" fmla="*/ 598 h 652"/>
                <a:gd name="T104" fmla="*/ 610 w 718"/>
                <a:gd name="T105" fmla="*/ 600 h 652"/>
                <a:gd name="T106" fmla="*/ 610 w 718"/>
                <a:gd name="T107" fmla="*/ 618 h 652"/>
                <a:gd name="T108" fmla="*/ 640 w 718"/>
                <a:gd name="T109" fmla="*/ 630 h 652"/>
                <a:gd name="T110" fmla="*/ 624 w 718"/>
                <a:gd name="T111" fmla="*/ 562 h 652"/>
                <a:gd name="T112" fmla="*/ 616 w 718"/>
                <a:gd name="T113" fmla="*/ 518 h 652"/>
                <a:gd name="T114" fmla="*/ 662 w 718"/>
                <a:gd name="T115" fmla="*/ 482 h 652"/>
                <a:gd name="T116" fmla="*/ 704 w 718"/>
                <a:gd name="T117" fmla="*/ 476 h 652"/>
                <a:gd name="T118" fmla="*/ 716 w 718"/>
                <a:gd name="T119" fmla="*/ 38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8" h="652">
                  <a:moveTo>
                    <a:pt x="716" y="382"/>
                  </a:moveTo>
                  <a:lnTo>
                    <a:pt x="704" y="302"/>
                  </a:lnTo>
                  <a:lnTo>
                    <a:pt x="706" y="302"/>
                  </a:lnTo>
                  <a:lnTo>
                    <a:pt x="712" y="290"/>
                  </a:lnTo>
                  <a:lnTo>
                    <a:pt x="714" y="284"/>
                  </a:lnTo>
                  <a:lnTo>
                    <a:pt x="714" y="280"/>
                  </a:lnTo>
                  <a:lnTo>
                    <a:pt x="710" y="274"/>
                  </a:lnTo>
                  <a:lnTo>
                    <a:pt x="704" y="270"/>
                  </a:lnTo>
                  <a:lnTo>
                    <a:pt x="700" y="260"/>
                  </a:lnTo>
                  <a:lnTo>
                    <a:pt x="700" y="250"/>
                  </a:lnTo>
                  <a:lnTo>
                    <a:pt x="700" y="234"/>
                  </a:lnTo>
                  <a:lnTo>
                    <a:pt x="692" y="234"/>
                  </a:lnTo>
                  <a:lnTo>
                    <a:pt x="684" y="236"/>
                  </a:lnTo>
                  <a:lnTo>
                    <a:pt x="674" y="240"/>
                  </a:lnTo>
                  <a:lnTo>
                    <a:pt x="666" y="248"/>
                  </a:lnTo>
                  <a:lnTo>
                    <a:pt x="662" y="254"/>
                  </a:lnTo>
                  <a:lnTo>
                    <a:pt x="660" y="262"/>
                  </a:lnTo>
                  <a:lnTo>
                    <a:pt x="652" y="268"/>
                  </a:lnTo>
                  <a:lnTo>
                    <a:pt x="644" y="272"/>
                  </a:lnTo>
                  <a:lnTo>
                    <a:pt x="632" y="276"/>
                  </a:lnTo>
                  <a:lnTo>
                    <a:pt x="628" y="302"/>
                  </a:lnTo>
                  <a:lnTo>
                    <a:pt x="626" y="302"/>
                  </a:lnTo>
                  <a:lnTo>
                    <a:pt x="618" y="318"/>
                  </a:lnTo>
                  <a:lnTo>
                    <a:pt x="618" y="320"/>
                  </a:lnTo>
                  <a:lnTo>
                    <a:pt x="616" y="320"/>
                  </a:lnTo>
                  <a:lnTo>
                    <a:pt x="536" y="334"/>
                  </a:lnTo>
                  <a:lnTo>
                    <a:pt x="534" y="334"/>
                  </a:lnTo>
                  <a:lnTo>
                    <a:pt x="510" y="308"/>
                  </a:lnTo>
                  <a:lnTo>
                    <a:pt x="518" y="302"/>
                  </a:lnTo>
                  <a:lnTo>
                    <a:pt x="508" y="290"/>
                  </a:lnTo>
                  <a:lnTo>
                    <a:pt x="498" y="282"/>
                  </a:lnTo>
                  <a:lnTo>
                    <a:pt x="496" y="280"/>
                  </a:lnTo>
                  <a:lnTo>
                    <a:pt x="496" y="278"/>
                  </a:lnTo>
                  <a:lnTo>
                    <a:pt x="492" y="258"/>
                  </a:lnTo>
                  <a:lnTo>
                    <a:pt x="470" y="258"/>
                  </a:lnTo>
                  <a:lnTo>
                    <a:pt x="452" y="246"/>
                  </a:lnTo>
                  <a:lnTo>
                    <a:pt x="388" y="236"/>
                  </a:lnTo>
                  <a:lnTo>
                    <a:pt x="336" y="234"/>
                  </a:lnTo>
                  <a:lnTo>
                    <a:pt x="334" y="234"/>
                  </a:lnTo>
                  <a:lnTo>
                    <a:pt x="332" y="234"/>
                  </a:lnTo>
                  <a:lnTo>
                    <a:pt x="330" y="232"/>
                  </a:lnTo>
                  <a:lnTo>
                    <a:pt x="298" y="164"/>
                  </a:lnTo>
                  <a:lnTo>
                    <a:pt x="286" y="146"/>
                  </a:lnTo>
                  <a:lnTo>
                    <a:pt x="258" y="110"/>
                  </a:lnTo>
                  <a:lnTo>
                    <a:pt x="230" y="76"/>
                  </a:lnTo>
                  <a:lnTo>
                    <a:pt x="216" y="62"/>
                  </a:lnTo>
                  <a:lnTo>
                    <a:pt x="170" y="18"/>
                  </a:lnTo>
                  <a:lnTo>
                    <a:pt x="164" y="14"/>
                  </a:lnTo>
                  <a:lnTo>
                    <a:pt x="108" y="12"/>
                  </a:lnTo>
                  <a:lnTo>
                    <a:pt x="106" y="12"/>
                  </a:lnTo>
                  <a:lnTo>
                    <a:pt x="106" y="10"/>
                  </a:lnTo>
                  <a:lnTo>
                    <a:pt x="94" y="6"/>
                  </a:lnTo>
                  <a:lnTo>
                    <a:pt x="80" y="0"/>
                  </a:lnTo>
                  <a:lnTo>
                    <a:pt x="76" y="0"/>
                  </a:lnTo>
                  <a:lnTo>
                    <a:pt x="70" y="0"/>
                  </a:lnTo>
                  <a:lnTo>
                    <a:pt x="54" y="4"/>
                  </a:lnTo>
                  <a:lnTo>
                    <a:pt x="34" y="12"/>
                  </a:lnTo>
                  <a:lnTo>
                    <a:pt x="8" y="24"/>
                  </a:lnTo>
                  <a:lnTo>
                    <a:pt x="6" y="26"/>
                  </a:lnTo>
                  <a:lnTo>
                    <a:pt x="8" y="36"/>
                  </a:lnTo>
                  <a:lnTo>
                    <a:pt x="8" y="38"/>
                  </a:lnTo>
                  <a:lnTo>
                    <a:pt x="2" y="52"/>
                  </a:lnTo>
                  <a:lnTo>
                    <a:pt x="0" y="52"/>
                  </a:lnTo>
                  <a:lnTo>
                    <a:pt x="0" y="62"/>
                  </a:lnTo>
                  <a:lnTo>
                    <a:pt x="0" y="72"/>
                  </a:lnTo>
                  <a:lnTo>
                    <a:pt x="4" y="82"/>
                  </a:lnTo>
                  <a:lnTo>
                    <a:pt x="10" y="86"/>
                  </a:lnTo>
                  <a:lnTo>
                    <a:pt x="22" y="86"/>
                  </a:lnTo>
                  <a:lnTo>
                    <a:pt x="32" y="88"/>
                  </a:lnTo>
                  <a:lnTo>
                    <a:pt x="36" y="86"/>
                  </a:lnTo>
                  <a:lnTo>
                    <a:pt x="38" y="76"/>
                  </a:lnTo>
                  <a:lnTo>
                    <a:pt x="42" y="70"/>
                  </a:lnTo>
                  <a:lnTo>
                    <a:pt x="50" y="70"/>
                  </a:lnTo>
                  <a:lnTo>
                    <a:pt x="78" y="78"/>
                  </a:lnTo>
                  <a:lnTo>
                    <a:pt x="84" y="80"/>
                  </a:lnTo>
                  <a:lnTo>
                    <a:pt x="74" y="94"/>
                  </a:lnTo>
                  <a:lnTo>
                    <a:pt x="74" y="114"/>
                  </a:lnTo>
                  <a:lnTo>
                    <a:pt x="76" y="118"/>
                  </a:lnTo>
                  <a:lnTo>
                    <a:pt x="80" y="124"/>
                  </a:lnTo>
                  <a:lnTo>
                    <a:pt x="96" y="140"/>
                  </a:lnTo>
                  <a:lnTo>
                    <a:pt x="108" y="148"/>
                  </a:lnTo>
                  <a:lnTo>
                    <a:pt x="116" y="150"/>
                  </a:lnTo>
                  <a:lnTo>
                    <a:pt x="120" y="150"/>
                  </a:lnTo>
                  <a:lnTo>
                    <a:pt x="124" y="148"/>
                  </a:lnTo>
                  <a:lnTo>
                    <a:pt x="138" y="134"/>
                  </a:lnTo>
                  <a:lnTo>
                    <a:pt x="148" y="128"/>
                  </a:lnTo>
                  <a:lnTo>
                    <a:pt x="170" y="124"/>
                  </a:lnTo>
                  <a:lnTo>
                    <a:pt x="176" y="110"/>
                  </a:lnTo>
                  <a:lnTo>
                    <a:pt x="194" y="10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40" y="250"/>
                  </a:lnTo>
                  <a:lnTo>
                    <a:pt x="242" y="258"/>
                  </a:lnTo>
                  <a:lnTo>
                    <a:pt x="240" y="272"/>
                  </a:lnTo>
                  <a:lnTo>
                    <a:pt x="240" y="274"/>
                  </a:lnTo>
                  <a:lnTo>
                    <a:pt x="232" y="284"/>
                  </a:lnTo>
                  <a:lnTo>
                    <a:pt x="232" y="286"/>
                  </a:lnTo>
                  <a:lnTo>
                    <a:pt x="224" y="294"/>
                  </a:lnTo>
                  <a:lnTo>
                    <a:pt x="222" y="312"/>
                  </a:lnTo>
                  <a:lnTo>
                    <a:pt x="228" y="330"/>
                  </a:lnTo>
                  <a:lnTo>
                    <a:pt x="228" y="332"/>
                  </a:lnTo>
                  <a:lnTo>
                    <a:pt x="222" y="360"/>
                  </a:lnTo>
                  <a:lnTo>
                    <a:pt x="218" y="364"/>
                  </a:lnTo>
                  <a:lnTo>
                    <a:pt x="214" y="366"/>
                  </a:lnTo>
                  <a:lnTo>
                    <a:pt x="206" y="364"/>
                  </a:lnTo>
                  <a:lnTo>
                    <a:pt x="198" y="356"/>
                  </a:lnTo>
                  <a:lnTo>
                    <a:pt x="190" y="358"/>
                  </a:lnTo>
                  <a:lnTo>
                    <a:pt x="180" y="370"/>
                  </a:lnTo>
                  <a:lnTo>
                    <a:pt x="168" y="402"/>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8" y="562"/>
                  </a:lnTo>
                  <a:lnTo>
                    <a:pt x="262" y="562"/>
                  </a:lnTo>
                  <a:lnTo>
                    <a:pt x="266" y="564"/>
                  </a:lnTo>
                  <a:lnTo>
                    <a:pt x="274" y="560"/>
                  </a:lnTo>
                  <a:lnTo>
                    <a:pt x="282" y="558"/>
                  </a:lnTo>
                  <a:lnTo>
                    <a:pt x="292" y="554"/>
                  </a:lnTo>
                  <a:lnTo>
                    <a:pt x="296" y="552"/>
                  </a:lnTo>
                  <a:lnTo>
                    <a:pt x="308" y="552"/>
                  </a:lnTo>
                  <a:lnTo>
                    <a:pt x="312" y="552"/>
                  </a:lnTo>
                  <a:lnTo>
                    <a:pt x="316" y="554"/>
                  </a:lnTo>
                  <a:lnTo>
                    <a:pt x="332" y="544"/>
                  </a:lnTo>
                  <a:lnTo>
                    <a:pt x="334" y="544"/>
                  </a:lnTo>
                  <a:lnTo>
                    <a:pt x="334" y="546"/>
                  </a:lnTo>
                  <a:lnTo>
                    <a:pt x="336" y="544"/>
                  </a:lnTo>
                  <a:lnTo>
                    <a:pt x="338" y="546"/>
                  </a:lnTo>
                  <a:lnTo>
                    <a:pt x="344" y="556"/>
                  </a:lnTo>
                  <a:lnTo>
                    <a:pt x="346" y="562"/>
                  </a:lnTo>
                  <a:lnTo>
                    <a:pt x="354" y="574"/>
                  </a:lnTo>
                  <a:lnTo>
                    <a:pt x="360" y="576"/>
                  </a:lnTo>
                  <a:lnTo>
                    <a:pt x="362" y="576"/>
                  </a:lnTo>
                  <a:lnTo>
                    <a:pt x="360" y="574"/>
                  </a:lnTo>
                  <a:lnTo>
                    <a:pt x="360" y="570"/>
                  </a:lnTo>
                  <a:lnTo>
                    <a:pt x="360" y="566"/>
                  </a:lnTo>
                  <a:lnTo>
                    <a:pt x="364" y="564"/>
                  </a:lnTo>
                  <a:lnTo>
                    <a:pt x="370" y="562"/>
                  </a:lnTo>
                  <a:lnTo>
                    <a:pt x="398" y="562"/>
                  </a:lnTo>
                  <a:lnTo>
                    <a:pt x="400" y="562"/>
                  </a:lnTo>
                  <a:lnTo>
                    <a:pt x="402" y="562"/>
                  </a:lnTo>
                  <a:lnTo>
                    <a:pt x="412" y="580"/>
                  </a:lnTo>
                  <a:lnTo>
                    <a:pt x="410" y="588"/>
                  </a:lnTo>
                  <a:lnTo>
                    <a:pt x="422" y="590"/>
                  </a:lnTo>
                  <a:lnTo>
                    <a:pt x="422" y="588"/>
                  </a:lnTo>
                  <a:lnTo>
                    <a:pt x="422" y="586"/>
                  </a:lnTo>
                  <a:lnTo>
                    <a:pt x="426" y="584"/>
                  </a:lnTo>
                  <a:lnTo>
                    <a:pt x="454" y="602"/>
                  </a:lnTo>
                  <a:lnTo>
                    <a:pt x="456" y="608"/>
                  </a:lnTo>
                  <a:lnTo>
                    <a:pt x="458" y="612"/>
                  </a:lnTo>
                  <a:lnTo>
                    <a:pt x="458" y="624"/>
                  </a:lnTo>
                  <a:lnTo>
                    <a:pt x="468" y="626"/>
                  </a:lnTo>
                  <a:lnTo>
                    <a:pt x="474" y="616"/>
                  </a:lnTo>
                  <a:lnTo>
                    <a:pt x="470" y="608"/>
                  </a:lnTo>
                  <a:lnTo>
                    <a:pt x="470" y="602"/>
                  </a:lnTo>
                  <a:lnTo>
                    <a:pt x="472" y="598"/>
                  </a:lnTo>
                  <a:lnTo>
                    <a:pt x="474" y="596"/>
                  </a:lnTo>
                  <a:lnTo>
                    <a:pt x="478" y="594"/>
                  </a:lnTo>
                  <a:lnTo>
                    <a:pt x="478" y="592"/>
                  </a:lnTo>
                  <a:lnTo>
                    <a:pt x="480" y="590"/>
                  </a:lnTo>
                  <a:lnTo>
                    <a:pt x="486" y="590"/>
                  </a:lnTo>
                  <a:lnTo>
                    <a:pt x="490" y="594"/>
                  </a:lnTo>
                  <a:lnTo>
                    <a:pt x="492" y="598"/>
                  </a:lnTo>
                  <a:lnTo>
                    <a:pt x="496" y="614"/>
                  </a:lnTo>
                  <a:lnTo>
                    <a:pt x="496" y="616"/>
                  </a:lnTo>
                  <a:lnTo>
                    <a:pt x="498" y="618"/>
                  </a:lnTo>
                  <a:lnTo>
                    <a:pt x="502" y="622"/>
                  </a:lnTo>
                  <a:lnTo>
                    <a:pt x="510" y="626"/>
                  </a:lnTo>
                  <a:lnTo>
                    <a:pt x="512" y="626"/>
                  </a:lnTo>
                  <a:lnTo>
                    <a:pt x="538" y="652"/>
                  </a:lnTo>
                  <a:lnTo>
                    <a:pt x="550" y="648"/>
                  </a:lnTo>
                  <a:lnTo>
                    <a:pt x="548" y="644"/>
                  </a:lnTo>
                  <a:lnTo>
                    <a:pt x="544" y="638"/>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10" y="600"/>
                  </a:lnTo>
                  <a:lnTo>
                    <a:pt x="612" y="606"/>
                  </a:lnTo>
                  <a:lnTo>
                    <a:pt x="610" y="610"/>
                  </a:lnTo>
                  <a:lnTo>
                    <a:pt x="606" y="616"/>
                  </a:lnTo>
                  <a:lnTo>
                    <a:pt x="610" y="618"/>
                  </a:lnTo>
                  <a:lnTo>
                    <a:pt x="620" y="622"/>
                  </a:lnTo>
                  <a:lnTo>
                    <a:pt x="628" y="626"/>
                  </a:lnTo>
                  <a:lnTo>
                    <a:pt x="630" y="626"/>
                  </a:lnTo>
                  <a:lnTo>
                    <a:pt x="640" y="630"/>
                  </a:lnTo>
                  <a:lnTo>
                    <a:pt x="648" y="630"/>
                  </a:lnTo>
                  <a:lnTo>
                    <a:pt x="636" y="572"/>
                  </a:lnTo>
                  <a:lnTo>
                    <a:pt x="630" y="568"/>
                  </a:lnTo>
                  <a:lnTo>
                    <a:pt x="624" y="562"/>
                  </a:lnTo>
                  <a:lnTo>
                    <a:pt x="614" y="546"/>
                  </a:lnTo>
                  <a:lnTo>
                    <a:pt x="610" y="538"/>
                  </a:lnTo>
                  <a:lnTo>
                    <a:pt x="612" y="528"/>
                  </a:lnTo>
                  <a:lnTo>
                    <a:pt x="616" y="518"/>
                  </a:lnTo>
                  <a:lnTo>
                    <a:pt x="624" y="506"/>
                  </a:lnTo>
                  <a:lnTo>
                    <a:pt x="636" y="494"/>
                  </a:lnTo>
                  <a:lnTo>
                    <a:pt x="650" y="482"/>
                  </a:lnTo>
                  <a:lnTo>
                    <a:pt x="662" y="482"/>
                  </a:lnTo>
                  <a:lnTo>
                    <a:pt x="672" y="486"/>
                  </a:lnTo>
                  <a:lnTo>
                    <a:pt x="692" y="486"/>
                  </a:lnTo>
                  <a:lnTo>
                    <a:pt x="698" y="482"/>
                  </a:lnTo>
                  <a:lnTo>
                    <a:pt x="704" y="476"/>
                  </a:lnTo>
                  <a:lnTo>
                    <a:pt x="714" y="452"/>
                  </a:lnTo>
                  <a:lnTo>
                    <a:pt x="718" y="442"/>
                  </a:lnTo>
                  <a:lnTo>
                    <a:pt x="718" y="426"/>
                  </a:lnTo>
                  <a:lnTo>
                    <a:pt x="716" y="38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9" name="Freeform 37"/>
            <p:cNvSpPr/>
            <p:nvPr/>
          </p:nvSpPr>
          <p:spPr bwMode="auto">
            <a:xfrm>
              <a:off x="4293029" y="2094597"/>
              <a:ext cx="776970" cy="486949"/>
            </a:xfrm>
            <a:custGeom>
              <a:avLst/>
              <a:gdLst>
                <a:gd name="T0" fmla="*/ 396 w 434"/>
                <a:gd name="T1" fmla="*/ 8 h 272"/>
                <a:gd name="T2" fmla="*/ 388 w 434"/>
                <a:gd name="T3" fmla="*/ 14 h 272"/>
                <a:gd name="T4" fmla="*/ 330 w 434"/>
                <a:gd name="T5" fmla="*/ 6 h 272"/>
                <a:gd name="T6" fmla="*/ 270 w 434"/>
                <a:gd name="T7" fmla="*/ 42 h 272"/>
                <a:gd name="T8" fmla="*/ 268 w 434"/>
                <a:gd name="T9" fmla="*/ 62 h 272"/>
                <a:gd name="T10" fmla="*/ 228 w 434"/>
                <a:gd name="T11" fmla="*/ 62 h 272"/>
                <a:gd name="T12" fmla="*/ 218 w 434"/>
                <a:gd name="T13" fmla="*/ 60 h 272"/>
                <a:gd name="T14" fmla="*/ 212 w 434"/>
                <a:gd name="T15" fmla="*/ 52 h 272"/>
                <a:gd name="T16" fmla="*/ 168 w 434"/>
                <a:gd name="T17" fmla="*/ 0 h 272"/>
                <a:gd name="T18" fmla="*/ 150 w 434"/>
                <a:gd name="T19" fmla="*/ 20 h 272"/>
                <a:gd name="T20" fmla="*/ 144 w 434"/>
                <a:gd name="T21" fmla="*/ 0 h 272"/>
                <a:gd name="T22" fmla="*/ 120 w 434"/>
                <a:gd name="T23" fmla="*/ 18 h 272"/>
                <a:gd name="T24" fmla="*/ 102 w 434"/>
                <a:gd name="T25" fmla="*/ 24 h 272"/>
                <a:gd name="T26" fmla="*/ 56 w 434"/>
                <a:gd name="T27" fmla="*/ 70 h 272"/>
                <a:gd name="T28" fmla="*/ 22 w 434"/>
                <a:gd name="T29" fmla="*/ 148 h 272"/>
                <a:gd name="T30" fmla="*/ 20 w 434"/>
                <a:gd name="T31" fmla="*/ 152 h 272"/>
                <a:gd name="T32" fmla="*/ 20 w 434"/>
                <a:gd name="T33" fmla="*/ 160 h 272"/>
                <a:gd name="T34" fmla="*/ 32 w 434"/>
                <a:gd name="T35" fmla="*/ 188 h 272"/>
                <a:gd name="T36" fmla="*/ 34 w 434"/>
                <a:gd name="T37" fmla="*/ 206 h 272"/>
                <a:gd name="T38" fmla="*/ 0 w 434"/>
                <a:gd name="T39" fmla="*/ 228 h 272"/>
                <a:gd name="T40" fmla="*/ 16 w 434"/>
                <a:gd name="T41" fmla="*/ 244 h 272"/>
                <a:gd name="T42" fmla="*/ 18 w 434"/>
                <a:gd name="T43" fmla="*/ 252 h 272"/>
                <a:gd name="T44" fmla="*/ 36 w 434"/>
                <a:gd name="T45" fmla="*/ 264 h 272"/>
                <a:gd name="T46" fmla="*/ 74 w 434"/>
                <a:gd name="T47" fmla="*/ 266 h 272"/>
                <a:gd name="T48" fmla="*/ 92 w 434"/>
                <a:gd name="T49" fmla="*/ 230 h 272"/>
                <a:gd name="T50" fmla="*/ 118 w 434"/>
                <a:gd name="T51" fmla="*/ 240 h 272"/>
                <a:gd name="T52" fmla="*/ 118 w 434"/>
                <a:gd name="T53" fmla="*/ 244 h 272"/>
                <a:gd name="T54" fmla="*/ 116 w 434"/>
                <a:gd name="T55" fmla="*/ 256 h 272"/>
                <a:gd name="T56" fmla="*/ 124 w 434"/>
                <a:gd name="T57" fmla="*/ 264 h 272"/>
                <a:gd name="T58" fmla="*/ 160 w 434"/>
                <a:gd name="T59" fmla="*/ 260 h 272"/>
                <a:gd name="T60" fmla="*/ 172 w 434"/>
                <a:gd name="T61" fmla="*/ 252 h 272"/>
                <a:gd name="T62" fmla="*/ 184 w 434"/>
                <a:gd name="T63" fmla="*/ 252 h 272"/>
                <a:gd name="T64" fmla="*/ 202 w 434"/>
                <a:gd name="T65" fmla="*/ 258 h 272"/>
                <a:gd name="T66" fmla="*/ 212 w 434"/>
                <a:gd name="T67" fmla="*/ 250 h 272"/>
                <a:gd name="T68" fmla="*/ 216 w 434"/>
                <a:gd name="T69" fmla="*/ 248 h 272"/>
                <a:gd name="T70" fmla="*/ 224 w 434"/>
                <a:gd name="T71" fmla="*/ 236 h 272"/>
                <a:gd name="T72" fmla="*/ 238 w 434"/>
                <a:gd name="T73" fmla="*/ 220 h 272"/>
                <a:gd name="T74" fmla="*/ 250 w 434"/>
                <a:gd name="T75" fmla="*/ 212 h 272"/>
                <a:gd name="T76" fmla="*/ 252 w 434"/>
                <a:gd name="T77" fmla="*/ 214 h 272"/>
                <a:gd name="T78" fmla="*/ 260 w 434"/>
                <a:gd name="T79" fmla="*/ 216 h 272"/>
                <a:gd name="T80" fmla="*/ 280 w 434"/>
                <a:gd name="T81" fmla="*/ 172 h 272"/>
                <a:gd name="T82" fmla="*/ 296 w 434"/>
                <a:gd name="T83" fmla="*/ 160 h 272"/>
                <a:gd name="T84" fmla="*/ 300 w 434"/>
                <a:gd name="T85" fmla="*/ 150 h 272"/>
                <a:gd name="T86" fmla="*/ 294 w 434"/>
                <a:gd name="T87" fmla="*/ 128 h 272"/>
                <a:gd name="T88" fmla="*/ 298 w 434"/>
                <a:gd name="T89" fmla="*/ 120 h 272"/>
                <a:gd name="T90" fmla="*/ 310 w 434"/>
                <a:gd name="T91" fmla="*/ 120 h 272"/>
                <a:gd name="T92" fmla="*/ 322 w 434"/>
                <a:gd name="T93" fmla="*/ 112 h 272"/>
                <a:gd name="T94" fmla="*/ 322 w 434"/>
                <a:gd name="T95" fmla="*/ 108 h 272"/>
                <a:gd name="T96" fmla="*/ 338 w 434"/>
                <a:gd name="T97" fmla="*/ 96 h 272"/>
                <a:gd name="T98" fmla="*/ 328 w 434"/>
                <a:gd name="T99" fmla="*/ 94 h 272"/>
                <a:gd name="T100" fmla="*/ 328 w 434"/>
                <a:gd name="T101" fmla="*/ 88 h 272"/>
                <a:gd name="T102" fmla="*/ 332 w 434"/>
                <a:gd name="T103" fmla="*/ 86 h 272"/>
                <a:gd name="T104" fmla="*/ 342 w 434"/>
                <a:gd name="T105" fmla="*/ 84 h 272"/>
                <a:gd name="T106" fmla="*/ 404 w 434"/>
                <a:gd name="T107" fmla="*/ 40 h 272"/>
                <a:gd name="T108" fmla="*/ 428 w 434"/>
                <a:gd name="T109" fmla="*/ 48 h 272"/>
                <a:gd name="T110" fmla="*/ 424 w 434"/>
                <a:gd name="T111" fmla="*/ 28 h 272"/>
                <a:gd name="T112" fmla="*/ 432 w 434"/>
                <a:gd name="T113" fmla="*/ 12 h 272"/>
                <a:gd name="T114" fmla="*/ 426 w 434"/>
                <a:gd name="T115" fmla="*/ 14 h 272"/>
                <a:gd name="T116" fmla="*/ 408 w 434"/>
                <a:gd name="T117" fmla="*/ 16 h 272"/>
                <a:gd name="T118" fmla="*/ 404 w 434"/>
                <a:gd name="T119" fmla="*/ 12 h 272"/>
                <a:gd name="T120" fmla="*/ 396 w 434"/>
                <a:gd name="T12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4" h="272">
                  <a:moveTo>
                    <a:pt x="396" y="8"/>
                  </a:moveTo>
                  <a:lnTo>
                    <a:pt x="396" y="8"/>
                  </a:lnTo>
                  <a:lnTo>
                    <a:pt x="394" y="12"/>
                  </a:lnTo>
                  <a:lnTo>
                    <a:pt x="388" y="14"/>
                  </a:lnTo>
                  <a:lnTo>
                    <a:pt x="358" y="12"/>
                  </a:lnTo>
                  <a:lnTo>
                    <a:pt x="330" y="6"/>
                  </a:lnTo>
                  <a:lnTo>
                    <a:pt x="314" y="0"/>
                  </a:lnTo>
                  <a:lnTo>
                    <a:pt x="270" y="42"/>
                  </a:lnTo>
                  <a:lnTo>
                    <a:pt x="272" y="60"/>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48" y="6"/>
                  </a:lnTo>
                  <a:lnTo>
                    <a:pt x="144" y="0"/>
                  </a:lnTo>
                  <a:lnTo>
                    <a:pt x="128" y="8"/>
                  </a:lnTo>
                  <a:lnTo>
                    <a:pt x="120" y="18"/>
                  </a:lnTo>
                  <a:lnTo>
                    <a:pt x="118" y="20"/>
                  </a:lnTo>
                  <a:lnTo>
                    <a:pt x="102" y="24"/>
                  </a:lnTo>
                  <a:lnTo>
                    <a:pt x="78" y="48"/>
                  </a:lnTo>
                  <a:lnTo>
                    <a:pt x="56" y="70"/>
                  </a:lnTo>
                  <a:lnTo>
                    <a:pt x="12" y="128"/>
                  </a:lnTo>
                  <a:lnTo>
                    <a:pt x="22" y="148"/>
                  </a:lnTo>
                  <a:lnTo>
                    <a:pt x="22" y="152"/>
                  </a:lnTo>
                  <a:lnTo>
                    <a:pt x="20" y="152"/>
                  </a:lnTo>
                  <a:lnTo>
                    <a:pt x="20" y="156"/>
                  </a:lnTo>
                  <a:lnTo>
                    <a:pt x="20" y="160"/>
                  </a:lnTo>
                  <a:lnTo>
                    <a:pt x="24" y="172"/>
                  </a:lnTo>
                  <a:lnTo>
                    <a:pt x="32" y="188"/>
                  </a:lnTo>
                  <a:lnTo>
                    <a:pt x="34" y="198"/>
                  </a:lnTo>
                  <a:lnTo>
                    <a:pt x="34" y="206"/>
                  </a:lnTo>
                  <a:lnTo>
                    <a:pt x="34" y="208"/>
                  </a:lnTo>
                  <a:lnTo>
                    <a:pt x="0" y="228"/>
                  </a:lnTo>
                  <a:lnTo>
                    <a:pt x="0" y="236"/>
                  </a:lnTo>
                  <a:lnTo>
                    <a:pt x="16" y="244"/>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4"/>
                  </a:lnTo>
                  <a:lnTo>
                    <a:pt x="116" y="250"/>
                  </a:lnTo>
                  <a:lnTo>
                    <a:pt x="116" y="256"/>
                  </a:lnTo>
                  <a:lnTo>
                    <a:pt x="118" y="260"/>
                  </a:lnTo>
                  <a:lnTo>
                    <a:pt x="124" y="264"/>
                  </a:lnTo>
                  <a:lnTo>
                    <a:pt x="148" y="264"/>
                  </a:lnTo>
                  <a:lnTo>
                    <a:pt x="160" y="260"/>
                  </a:lnTo>
                  <a:lnTo>
                    <a:pt x="170" y="256"/>
                  </a:lnTo>
                  <a:lnTo>
                    <a:pt x="172" y="252"/>
                  </a:lnTo>
                  <a:lnTo>
                    <a:pt x="176" y="252"/>
                  </a:lnTo>
                  <a:lnTo>
                    <a:pt x="184" y="252"/>
                  </a:lnTo>
                  <a:lnTo>
                    <a:pt x="198" y="256"/>
                  </a:lnTo>
                  <a:lnTo>
                    <a:pt x="202" y="258"/>
                  </a:lnTo>
                  <a:lnTo>
                    <a:pt x="208" y="264"/>
                  </a:lnTo>
                  <a:lnTo>
                    <a:pt x="212" y="250"/>
                  </a:lnTo>
                  <a:lnTo>
                    <a:pt x="214" y="248"/>
                  </a:lnTo>
                  <a:lnTo>
                    <a:pt x="216" y="248"/>
                  </a:lnTo>
                  <a:lnTo>
                    <a:pt x="220" y="242"/>
                  </a:lnTo>
                  <a:lnTo>
                    <a:pt x="224" y="236"/>
                  </a:lnTo>
                  <a:lnTo>
                    <a:pt x="230" y="228"/>
                  </a:lnTo>
                  <a:lnTo>
                    <a:pt x="238" y="220"/>
                  </a:lnTo>
                  <a:lnTo>
                    <a:pt x="248" y="214"/>
                  </a:lnTo>
                  <a:lnTo>
                    <a:pt x="250" y="212"/>
                  </a:lnTo>
                  <a:lnTo>
                    <a:pt x="250" y="214"/>
                  </a:lnTo>
                  <a:lnTo>
                    <a:pt x="252" y="214"/>
                  </a:lnTo>
                  <a:lnTo>
                    <a:pt x="258" y="216"/>
                  </a:lnTo>
                  <a:lnTo>
                    <a:pt x="260" y="216"/>
                  </a:lnTo>
                  <a:lnTo>
                    <a:pt x="268" y="176"/>
                  </a:lnTo>
                  <a:lnTo>
                    <a:pt x="280" y="172"/>
                  </a:lnTo>
                  <a:lnTo>
                    <a:pt x="290" y="166"/>
                  </a:lnTo>
                  <a:lnTo>
                    <a:pt x="296" y="160"/>
                  </a:lnTo>
                  <a:lnTo>
                    <a:pt x="298" y="156"/>
                  </a:lnTo>
                  <a:lnTo>
                    <a:pt x="300" y="150"/>
                  </a:lnTo>
                  <a:lnTo>
                    <a:pt x="296" y="138"/>
                  </a:lnTo>
                  <a:lnTo>
                    <a:pt x="294" y="128"/>
                  </a:lnTo>
                  <a:lnTo>
                    <a:pt x="296" y="122"/>
                  </a:lnTo>
                  <a:lnTo>
                    <a:pt x="298"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42" y="84"/>
                  </a:lnTo>
                  <a:lnTo>
                    <a:pt x="352" y="76"/>
                  </a:lnTo>
                  <a:lnTo>
                    <a:pt x="404" y="40"/>
                  </a:lnTo>
                  <a:lnTo>
                    <a:pt x="420" y="48"/>
                  </a:lnTo>
                  <a:lnTo>
                    <a:pt x="428" y="48"/>
                  </a:lnTo>
                  <a:lnTo>
                    <a:pt x="424" y="30"/>
                  </a:lnTo>
                  <a:lnTo>
                    <a:pt x="424" y="28"/>
                  </a:lnTo>
                  <a:lnTo>
                    <a:pt x="434" y="12"/>
                  </a:lnTo>
                  <a:lnTo>
                    <a:pt x="432" y="12"/>
                  </a:lnTo>
                  <a:lnTo>
                    <a:pt x="426" y="12"/>
                  </a:lnTo>
                  <a:lnTo>
                    <a:pt x="426" y="14"/>
                  </a:lnTo>
                  <a:lnTo>
                    <a:pt x="424" y="14"/>
                  </a:lnTo>
                  <a:lnTo>
                    <a:pt x="408" y="16"/>
                  </a:lnTo>
                  <a:lnTo>
                    <a:pt x="404" y="16"/>
                  </a:lnTo>
                  <a:lnTo>
                    <a:pt x="404" y="12"/>
                  </a:lnTo>
                  <a:lnTo>
                    <a:pt x="400" y="8"/>
                  </a:lnTo>
                  <a:lnTo>
                    <a:pt x="396" y="8"/>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0" name="Freeform 38"/>
            <p:cNvSpPr/>
            <p:nvPr/>
          </p:nvSpPr>
          <p:spPr bwMode="auto">
            <a:xfrm>
              <a:off x="5019872" y="2903792"/>
              <a:ext cx="121737" cy="107415"/>
            </a:xfrm>
            <a:custGeom>
              <a:avLst/>
              <a:gdLst>
                <a:gd name="T0" fmla="*/ 62 w 68"/>
                <a:gd name="T1" fmla="*/ 32 h 60"/>
                <a:gd name="T2" fmla="*/ 68 w 68"/>
                <a:gd name="T3" fmla="*/ 24 h 60"/>
                <a:gd name="T4" fmla="*/ 48 w 68"/>
                <a:gd name="T5" fmla="*/ 8 h 60"/>
                <a:gd name="T6" fmla="*/ 40 w 68"/>
                <a:gd name="T7" fmla="*/ 4 h 60"/>
                <a:gd name="T8" fmla="*/ 34 w 68"/>
                <a:gd name="T9" fmla="*/ 0 h 60"/>
                <a:gd name="T10" fmla="*/ 28 w 68"/>
                <a:gd name="T11" fmla="*/ 0 h 60"/>
                <a:gd name="T12" fmla="*/ 22 w 68"/>
                <a:gd name="T13" fmla="*/ 0 h 60"/>
                <a:gd name="T14" fmla="*/ 14 w 68"/>
                <a:gd name="T15" fmla="*/ 2 h 60"/>
                <a:gd name="T16" fmla="*/ 14 w 68"/>
                <a:gd name="T17" fmla="*/ 20 h 60"/>
                <a:gd name="T18" fmla="*/ 10 w 68"/>
                <a:gd name="T19" fmla="*/ 28 h 60"/>
                <a:gd name="T20" fmla="*/ 4 w 68"/>
                <a:gd name="T21" fmla="*/ 36 h 60"/>
                <a:gd name="T22" fmla="*/ 0 w 68"/>
                <a:gd name="T23" fmla="*/ 40 h 60"/>
                <a:gd name="T24" fmla="*/ 8 w 68"/>
                <a:gd name="T25" fmla="*/ 48 h 60"/>
                <a:gd name="T26" fmla="*/ 10 w 68"/>
                <a:gd name="T27" fmla="*/ 48 h 60"/>
                <a:gd name="T28" fmla="*/ 12 w 68"/>
                <a:gd name="T29" fmla="*/ 56 h 60"/>
                <a:gd name="T30" fmla="*/ 22 w 68"/>
                <a:gd name="T31" fmla="*/ 60 h 60"/>
                <a:gd name="T32" fmla="*/ 28 w 68"/>
                <a:gd name="T33" fmla="*/ 56 h 60"/>
                <a:gd name="T34" fmla="*/ 34 w 68"/>
                <a:gd name="T35" fmla="*/ 54 h 60"/>
                <a:gd name="T36" fmla="*/ 52 w 68"/>
                <a:gd name="T37" fmla="*/ 58 h 60"/>
                <a:gd name="T38" fmla="*/ 52 w 68"/>
                <a:gd name="T39" fmla="*/ 52 h 60"/>
                <a:gd name="T40" fmla="*/ 54 w 68"/>
                <a:gd name="T41" fmla="*/ 44 h 60"/>
                <a:gd name="T42" fmla="*/ 56 w 68"/>
                <a:gd name="T43" fmla="*/ 38 h 60"/>
                <a:gd name="T44" fmla="*/ 58 w 68"/>
                <a:gd name="T45" fmla="*/ 34 h 60"/>
                <a:gd name="T46" fmla="*/ 62 w 68"/>
                <a:gd name="T47"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60">
                  <a:moveTo>
                    <a:pt x="62" y="32"/>
                  </a:moveTo>
                  <a:lnTo>
                    <a:pt x="68" y="24"/>
                  </a:lnTo>
                  <a:lnTo>
                    <a:pt x="48" y="8"/>
                  </a:lnTo>
                  <a:lnTo>
                    <a:pt x="40" y="4"/>
                  </a:lnTo>
                  <a:lnTo>
                    <a:pt x="34" y="0"/>
                  </a:lnTo>
                  <a:lnTo>
                    <a:pt x="28" y="0"/>
                  </a:lnTo>
                  <a:lnTo>
                    <a:pt x="22" y="0"/>
                  </a:lnTo>
                  <a:lnTo>
                    <a:pt x="14" y="2"/>
                  </a:lnTo>
                  <a:lnTo>
                    <a:pt x="14" y="20"/>
                  </a:lnTo>
                  <a:lnTo>
                    <a:pt x="10" y="28"/>
                  </a:lnTo>
                  <a:lnTo>
                    <a:pt x="4" y="36"/>
                  </a:lnTo>
                  <a:lnTo>
                    <a:pt x="0" y="40"/>
                  </a:lnTo>
                  <a:lnTo>
                    <a:pt x="8" y="48"/>
                  </a:lnTo>
                  <a:lnTo>
                    <a:pt x="10" y="48"/>
                  </a:lnTo>
                  <a:lnTo>
                    <a:pt x="12" y="56"/>
                  </a:lnTo>
                  <a:lnTo>
                    <a:pt x="22" y="60"/>
                  </a:lnTo>
                  <a:lnTo>
                    <a:pt x="28" y="56"/>
                  </a:lnTo>
                  <a:lnTo>
                    <a:pt x="34" y="54"/>
                  </a:lnTo>
                  <a:lnTo>
                    <a:pt x="52" y="58"/>
                  </a:lnTo>
                  <a:lnTo>
                    <a:pt x="52" y="52"/>
                  </a:lnTo>
                  <a:lnTo>
                    <a:pt x="54" y="44"/>
                  </a:lnTo>
                  <a:lnTo>
                    <a:pt x="56" y="38"/>
                  </a:lnTo>
                  <a:lnTo>
                    <a:pt x="58" y="34"/>
                  </a:lnTo>
                  <a:lnTo>
                    <a:pt x="62" y="3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1" name="Freeform 39"/>
            <p:cNvSpPr/>
            <p:nvPr/>
          </p:nvSpPr>
          <p:spPr bwMode="auto">
            <a:xfrm>
              <a:off x="4450571" y="2492033"/>
              <a:ext cx="676716" cy="522754"/>
            </a:xfrm>
            <a:custGeom>
              <a:avLst/>
              <a:gdLst>
                <a:gd name="T0" fmla="*/ 264 w 378"/>
                <a:gd name="T1" fmla="*/ 86 h 292"/>
                <a:gd name="T2" fmla="*/ 252 w 378"/>
                <a:gd name="T3" fmla="*/ 70 h 292"/>
                <a:gd name="T4" fmla="*/ 226 w 378"/>
                <a:gd name="T5" fmla="*/ 44 h 292"/>
                <a:gd name="T6" fmla="*/ 204 w 378"/>
                <a:gd name="T7" fmla="*/ 38 h 292"/>
                <a:gd name="T8" fmla="*/ 194 w 378"/>
                <a:gd name="T9" fmla="*/ 28 h 292"/>
                <a:gd name="T10" fmla="*/ 170 w 378"/>
                <a:gd name="T11" fmla="*/ 18 h 292"/>
                <a:gd name="T12" fmla="*/ 170 w 378"/>
                <a:gd name="T13" fmla="*/ 2 h 292"/>
                <a:gd name="T14" fmla="*/ 164 w 378"/>
                <a:gd name="T15" fmla="*/ 0 h 292"/>
                <a:gd name="T16" fmla="*/ 148 w 378"/>
                <a:gd name="T17" fmla="*/ 12 h 292"/>
                <a:gd name="T18" fmla="*/ 140 w 378"/>
                <a:gd name="T19" fmla="*/ 26 h 292"/>
                <a:gd name="T20" fmla="*/ 126 w 378"/>
                <a:gd name="T21" fmla="*/ 46 h 292"/>
                <a:gd name="T22" fmla="*/ 120 w 378"/>
                <a:gd name="T23" fmla="*/ 52 h 292"/>
                <a:gd name="T24" fmla="*/ 116 w 378"/>
                <a:gd name="T25" fmla="*/ 48 h 292"/>
                <a:gd name="T26" fmla="*/ 102 w 378"/>
                <a:gd name="T27" fmla="*/ 40 h 292"/>
                <a:gd name="T28" fmla="*/ 88 w 378"/>
                <a:gd name="T29" fmla="*/ 40 h 292"/>
                <a:gd name="T30" fmla="*/ 62 w 378"/>
                <a:gd name="T31" fmla="*/ 50 h 292"/>
                <a:gd name="T32" fmla="*/ 26 w 378"/>
                <a:gd name="T33" fmla="*/ 44 h 292"/>
                <a:gd name="T34" fmla="*/ 20 w 378"/>
                <a:gd name="T35" fmla="*/ 32 h 292"/>
                <a:gd name="T36" fmla="*/ 8 w 378"/>
                <a:gd name="T37" fmla="*/ 18 h 292"/>
                <a:gd name="T38" fmla="*/ 4 w 378"/>
                <a:gd name="T39" fmla="*/ 36 h 292"/>
                <a:gd name="T40" fmla="*/ 0 w 378"/>
                <a:gd name="T41" fmla="*/ 40 h 292"/>
                <a:gd name="T42" fmla="*/ 10 w 378"/>
                <a:gd name="T43" fmla="*/ 42 h 292"/>
                <a:gd name="T44" fmla="*/ 40 w 378"/>
                <a:gd name="T45" fmla="*/ 76 h 292"/>
                <a:gd name="T46" fmla="*/ 98 w 378"/>
                <a:gd name="T47" fmla="*/ 96 h 292"/>
                <a:gd name="T48" fmla="*/ 112 w 378"/>
                <a:gd name="T49" fmla="*/ 112 h 292"/>
                <a:gd name="T50" fmla="*/ 124 w 378"/>
                <a:gd name="T51" fmla="*/ 150 h 292"/>
                <a:gd name="T52" fmla="*/ 146 w 378"/>
                <a:gd name="T53" fmla="*/ 162 h 292"/>
                <a:gd name="T54" fmla="*/ 180 w 378"/>
                <a:gd name="T55" fmla="*/ 144 h 292"/>
                <a:gd name="T56" fmla="*/ 184 w 378"/>
                <a:gd name="T57" fmla="*/ 144 h 292"/>
                <a:gd name="T58" fmla="*/ 200 w 378"/>
                <a:gd name="T59" fmla="*/ 146 h 292"/>
                <a:gd name="T60" fmla="*/ 198 w 378"/>
                <a:gd name="T61" fmla="*/ 152 h 292"/>
                <a:gd name="T62" fmla="*/ 186 w 378"/>
                <a:gd name="T63" fmla="*/ 186 h 292"/>
                <a:gd name="T64" fmla="*/ 166 w 378"/>
                <a:gd name="T65" fmla="*/ 194 h 292"/>
                <a:gd name="T66" fmla="*/ 152 w 378"/>
                <a:gd name="T67" fmla="*/ 222 h 292"/>
                <a:gd name="T68" fmla="*/ 148 w 378"/>
                <a:gd name="T69" fmla="*/ 234 h 292"/>
                <a:gd name="T70" fmla="*/ 172 w 378"/>
                <a:gd name="T71" fmla="*/ 252 h 292"/>
                <a:gd name="T72" fmla="*/ 182 w 378"/>
                <a:gd name="T73" fmla="*/ 254 h 292"/>
                <a:gd name="T74" fmla="*/ 194 w 378"/>
                <a:gd name="T75" fmla="*/ 270 h 292"/>
                <a:gd name="T76" fmla="*/ 204 w 378"/>
                <a:gd name="T77" fmla="*/ 262 h 292"/>
                <a:gd name="T78" fmla="*/ 214 w 378"/>
                <a:gd name="T79" fmla="*/ 264 h 292"/>
                <a:gd name="T80" fmla="*/ 224 w 378"/>
                <a:gd name="T81" fmla="*/ 270 h 292"/>
                <a:gd name="T82" fmla="*/ 236 w 378"/>
                <a:gd name="T83" fmla="*/ 286 h 292"/>
                <a:gd name="T84" fmla="*/ 242 w 378"/>
                <a:gd name="T85" fmla="*/ 284 h 292"/>
                <a:gd name="T86" fmla="*/ 264 w 378"/>
                <a:gd name="T87" fmla="*/ 288 h 292"/>
                <a:gd name="T88" fmla="*/ 304 w 378"/>
                <a:gd name="T89" fmla="*/ 286 h 292"/>
                <a:gd name="T90" fmla="*/ 318 w 378"/>
                <a:gd name="T91" fmla="*/ 278 h 292"/>
                <a:gd name="T92" fmla="*/ 312 w 378"/>
                <a:gd name="T93" fmla="*/ 268 h 292"/>
                <a:gd name="T94" fmla="*/ 322 w 378"/>
                <a:gd name="T95" fmla="*/ 256 h 292"/>
                <a:gd name="T96" fmla="*/ 324 w 378"/>
                <a:gd name="T97" fmla="*/ 238 h 292"/>
                <a:gd name="T98" fmla="*/ 326 w 378"/>
                <a:gd name="T99" fmla="*/ 230 h 292"/>
                <a:gd name="T100" fmla="*/ 340 w 378"/>
                <a:gd name="T101" fmla="*/ 222 h 292"/>
                <a:gd name="T102" fmla="*/ 356 w 378"/>
                <a:gd name="T103" fmla="*/ 226 h 292"/>
                <a:gd name="T104" fmla="*/ 378 w 378"/>
                <a:gd name="T105" fmla="*/ 238 h 292"/>
                <a:gd name="T106" fmla="*/ 364 w 378"/>
                <a:gd name="T107" fmla="*/ 210 h 292"/>
                <a:gd name="T108" fmla="*/ 348 w 378"/>
                <a:gd name="T109" fmla="*/ 194 h 292"/>
                <a:gd name="T110" fmla="*/ 294 w 378"/>
                <a:gd name="T111" fmla="*/ 170 h 292"/>
                <a:gd name="T112" fmla="*/ 292 w 378"/>
                <a:gd name="T113" fmla="*/ 146 h 292"/>
                <a:gd name="T114" fmla="*/ 270 w 378"/>
                <a:gd name="T115"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 h="292">
                  <a:moveTo>
                    <a:pt x="264" y="86"/>
                  </a:moveTo>
                  <a:lnTo>
                    <a:pt x="264" y="86"/>
                  </a:lnTo>
                  <a:lnTo>
                    <a:pt x="258" y="78"/>
                  </a:lnTo>
                  <a:lnTo>
                    <a:pt x="252" y="70"/>
                  </a:lnTo>
                  <a:lnTo>
                    <a:pt x="240" y="46"/>
                  </a:lnTo>
                  <a:lnTo>
                    <a:pt x="226" y="44"/>
                  </a:lnTo>
                  <a:lnTo>
                    <a:pt x="214" y="42"/>
                  </a:lnTo>
                  <a:lnTo>
                    <a:pt x="204" y="38"/>
                  </a:lnTo>
                  <a:lnTo>
                    <a:pt x="198" y="34"/>
                  </a:lnTo>
                  <a:lnTo>
                    <a:pt x="194" y="28"/>
                  </a:lnTo>
                  <a:lnTo>
                    <a:pt x="188" y="24"/>
                  </a:lnTo>
                  <a:lnTo>
                    <a:pt x="170" y="18"/>
                  </a:lnTo>
                  <a:lnTo>
                    <a:pt x="166" y="16"/>
                  </a:lnTo>
                  <a:lnTo>
                    <a:pt x="170" y="2"/>
                  </a:lnTo>
                  <a:lnTo>
                    <a:pt x="168" y="2"/>
                  </a:lnTo>
                  <a:lnTo>
                    <a:pt x="164" y="0"/>
                  </a:lnTo>
                  <a:lnTo>
                    <a:pt x="152" y="8"/>
                  </a:lnTo>
                  <a:lnTo>
                    <a:pt x="148" y="12"/>
                  </a:lnTo>
                  <a:lnTo>
                    <a:pt x="144" y="16"/>
                  </a:lnTo>
                  <a:lnTo>
                    <a:pt x="140" y="26"/>
                  </a:lnTo>
                  <a:lnTo>
                    <a:pt x="132" y="32"/>
                  </a:lnTo>
                  <a:lnTo>
                    <a:pt x="126" y="46"/>
                  </a:lnTo>
                  <a:lnTo>
                    <a:pt x="124" y="50"/>
                  </a:lnTo>
                  <a:lnTo>
                    <a:pt x="120" y="52"/>
                  </a:lnTo>
                  <a:lnTo>
                    <a:pt x="118" y="52"/>
                  </a:lnTo>
                  <a:lnTo>
                    <a:pt x="116" y="48"/>
                  </a:lnTo>
                  <a:lnTo>
                    <a:pt x="108" y="42"/>
                  </a:lnTo>
                  <a:lnTo>
                    <a:pt x="102" y="40"/>
                  </a:lnTo>
                  <a:lnTo>
                    <a:pt x="96" y="38"/>
                  </a:lnTo>
                  <a:lnTo>
                    <a:pt x="88" y="40"/>
                  </a:lnTo>
                  <a:lnTo>
                    <a:pt x="76" y="46"/>
                  </a:lnTo>
                  <a:lnTo>
                    <a:pt x="62" y="50"/>
                  </a:lnTo>
                  <a:lnTo>
                    <a:pt x="32" y="50"/>
                  </a:lnTo>
                  <a:lnTo>
                    <a:pt x="26" y="44"/>
                  </a:lnTo>
                  <a:lnTo>
                    <a:pt x="22" y="38"/>
                  </a:lnTo>
                  <a:lnTo>
                    <a:pt x="20" y="32"/>
                  </a:lnTo>
                  <a:lnTo>
                    <a:pt x="20" y="22"/>
                  </a:lnTo>
                  <a:lnTo>
                    <a:pt x="8" y="18"/>
                  </a:lnTo>
                  <a:lnTo>
                    <a:pt x="4" y="34"/>
                  </a:lnTo>
                  <a:lnTo>
                    <a:pt x="4" y="36"/>
                  </a:lnTo>
                  <a:lnTo>
                    <a:pt x="2" y="36"/>
                  </a:lnTo>
                  <a:lnTo>
                    <a:pt x="0" y="40"/>
                  </a:lnTo>
                  <a:lnTo>
                    <a:pt x="8" y="42"/>
                  </a:lnTo>
                  <a:lnTo>
                    <a:pt x="10" y="42"/>
                  </a:lnTo>
                  <a:lnTo>
                    <a:pt x="28" y="66"/>
                  </a:lnTo>
                  <a:lnTo>
                    <a:pt x="40" y="76"/>
                  </a:lnTo>
                  <a:lnTo>
                    <a:pt x="68" y="86"/>
                  </a:lnTo>
                  <a:lnTo>
                    <a:pt x="98" y="96"/>
                  </a:lnTo>
                  <a:lnTo>
                    <a:pt x="104" y="102"/>
                  </a:lnTo>
                  <a:lnTo>
                    <a:pt x="112" y="112"/>
                  </a:lnTo>
                  <a:lnTo>
                    <a:pt x="118" y="128"/>
                  </a:lnTo>
                  <a:lnTo>
                    <a:pt x="124" y="150"/>
                  </a:lnTo>
                  <a:lnTo>
                    <a:pt x="140" y="158"/>
                  </a:lnTo>
                  <a:lnTo>
                    <a:pt x="146" y="162"/>
                  </a:lnTo>
                  <a:lnTo>
                    <a:pt x="152" y="162"/>
                  </a:lnTo>
                  <a:lnTo>
                    <a:pt x="180" y="144"/>
                  </a:lnTo>
                  <a:lnTo>
                    <a:pt x="182" y="142"/>
                  </a:lnTo>
                  <a:lnTo>
                    <a:pt x="184" y="144"/>
                  </a:lnTo>
                  <a:lnTo>
                    <a:pt x="198" y="146"/>
                  </a:lnTo>
                  <a:lnTo>
                    <a:pt x="200" y="146"/>
                  </a:lnTo>
                  <a:lnTo>
                    <a:pt x="200" y="150"/>
                  </a:lnTo>
                  <a:lnTo>
                    <a:pt x="198" y="152"/>
                  </a:lnTo>
                  <a:lnTo>
                    <a:pt x="192" y="174"/>
                  </a:lnTo>
                  <a:lnTo>
                    <a:pt x="186" y="186"/>
                  </a:lnTo>
                  <a:lnTo>
                    <a:pt x="168" y="186"/>
                  </a:lnTo>
                  <a:lnTo>
                    <a:pt x="166" y="194"/>
                  </a:lnTo>
                  <a:lnTo>
                    <a:pt x="164" y="202"/>
                  </a:lnTo>
                  <a:lnTo>
                    <a:pt x="152" y="222"/>
                  </a:lnTo>
                  <a:lnTo>
                    <a:pt x="148" y="228"/>
                  </a:lnTo>
                  <a:lnTo>
                    <a:pt x="148" y="234"/>
                  </a:lnTo>
                  <a:lnTo>
                    <a:pt x="166" y="246"/>
                  </a:lnTo>
                  <a:lnTo>
                    <a:pt x="172" y="252"/>
                  </a:lnTo>
                  <a:lnTo>
                    <a:pt x="178" y="254"/>
                  </a:lnTo>
                  <a:lnTo>
                    <a:pt x="182" y="254"/>
                  </a:lnTo>
                  <a:lnTo>
                    <a:pt x="186" y="266"/>
                  </a:lnTo>
                  <a:lnTo>
                    <a:pt x="194" y="270"/>
                  </a:lnTo>
                  <a:lnTo>
                    <a:pt x="200" y="266"/>
                  </a:lnTo>
                  <a:lnTo>
                    <a:pt x="204" y="262"/>
                  </a:lnTo>
                  <a:lnTo>
                    <a:pt x="208" y="262"/>
                  </a:lnTo>
                  <a:lnTo>
                    <a:pt x="214" y="264"/>
                  </a:lnTo>
                  <a:lnTo>
                    <a:pt x="218" y="266"/>
                  </a:lnTo>
                  <a:lnTo>
                    <a:pt x="224" y="270"/>
                  </a:lnTo>
                  <a:lnTo>
                    <a:pt x="230" y="278"/>
                  </a:lnTo>
                  <a:lnTo>
                    <a:pt x="236" y="286"/>
                  </a:lnTo>
                  <a:lnTo>
                    <a:pt x="238" y="286"/>
                  </a:lnTo>
                  <a:lnTo>
                    <a:pt x="242" y="284"/>
                  </a:lnTo>
                  <a:lnTo>
                    <a:pt x="248" y="284"/>
                  </a:lnTo>
                  <a:lnTo>
                    <a:pt x="264" y="288"/>
                  </a:lnTo>
                  <a:lnTo>
                    <a:pt x="284" y="292"/>
                  </a:lnTo>
                  <a:lnTo>
                    <a:pt x="304" y="286"/>
                  </a:lnTo>
                  <a:lnTo>
                    <a:pt x="312" y="282"/>
                  </a:lnTo>
                  <a:lnTo>
                    <a:pt x="318" y="278"/>
                  </a:lnTo>
                  <a:lnTo>
                    <a:pt x="312" y="272"/>
                  </a:lnTo>
                  <a:lnTo>
                    <a:pt x="312" y="268"/>
                  </a:lnTo>
                  <a:lnTo>
                    <a:pt x="316" y="262"/>
                  </a:lnTo>
                  <a:lnTo>
                    <a:pt x="322" y="256"/>
                  </a:lnTo>
                  <a:lnTo>
                    <a:pt x="324" y="248"/>
                  </a:lnTo>
                  <a:lnTo>
                    <a:pt x="324" y="238"/>
                  </a:lnTo>
                  <a:lnTo>
                    <a:pt x="324" y="232"/>
                  </a:lnTo>
                  <a:lnTo>
                    <a:pt x="326" y="230"/>
                  </a:lnTo>
                  <a:lnTo>
                    <a:pt x="330" y="226"/>
                  </a:lnTo>
                  <a:lnTo>
                    <a:pt x="340" y="222"/>
                  </a:lnTo>
                  <a:lnTo>
                    <a:pt x="348" y="222"/>
                  </a:lnTo>
                  <a:lnTo>
                    <a:pt x="356" y="226"/>
                  </a:lnTo>
                  <a:lnTo>
                    <a:pt x="366" y="230"/>
                  </a:lnTo>
                  <a:lnTo>
                    <a:pt x="378" y="238"/>
                  </a:lnTo>
                  <a:lnTo>
                    <a:pt x="372" y="222"/>
                  </a:lnTo>
                  <a:lnTo>
                    <a:pt x="364" y="210"/>
                  </a:lnTo>
                  <a:lnTo>
                    <a:pt x="362" y="196"/>
                  </a:lnTo>
                  <a:lnTo>
                    <a:pt x="348" y="194"/>
                  </a:lnTo>
                  <a:lnTo>
                    <a:pt x="312" y="172"/>
                  </a:lnTo>
                  <a:lnTo>
                    <a:pt x="294" y="170"/>
                  </a:lnTo>
                  <a:lnTo>
                    <a:pt x="294" y="166"/>
                  </a:lnTo>
                  <a:lnTo>
                    <a:pt x="292" y="146"/>
                  </a:lnTo>
                  <a:lnTo>
                    <a:pt x="276" y="106"/>
                  </a:lnTo>
                  <a:lnTo>
                    <a:pt x="270" y="94"/>
                  </a:lnTo>
                  <a:lnTo>
                    <a:pt x="264" y="86"/>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2" name="Freeform 40"/>
            <p:cNvSpPr/>
            <p:nvPr/>
          </p:nvSpPr>
          <p:spPr bwMode="auto">
            <a:xfrm>
              <a:off x="4096101" y="1493072"/>
              <a:ext cx="630169" cy="898707"/>
            </a:xfrm>
            <a:custGeom>
              <a:avLst/>
              <a:gdLst>
                <a:gd name="T0" fmla="*/ 312 w 352"/>
                <a:gd name="T1" fmla="*/ 144 h 502"/>
                <a:gd name="T2" fmla="*/ 270 w 352"/>
                <a:gd name="T3" fmla="*/ 122 h 502"/>
                <a:gd name="T4" fmla="*/ 278 w 352"/>
                <a:gd name="T5" fmla="*/ 102 h 502"/>
                <a:gd name="T6" fmla="*/ 246 w 352"/>
                <a:gd name="T7" fmla="*/ 88 h 502"/>
                <a:gd name="T8" fmla="*/ 234 w 352"/>
                <a:gd name="T9" fmla="*/ 48 h 502"/>
                <a:gd name="T10" fmla="*/ 226 w 352"/>
                <a:gd name="T11" fmla="*/ 40 h 502"/>
                <a:gd name="T12" fmla="*/ 210 w 352"/>
                <a:gd name="T13" fmla="*/ 30 h 502"/>
                <a:gd name="T14" fmla="*/ 200 w 352"/>
                <a:gd name="T15" fmla="*/ 0 h 502"/>
                <a:gd name="T16" fmla="*/ 178 w 352"/>
                <a:gd name="T17" fmla="*/ 16 h 502"/>
                <a:gd name="T18" fmla="*/ 146 w 352"/>
                <a:gd name="T19" fmla="*/ 64 h 502"/>
                <a:gd name="T20" fmla="*/ 130 w 352"/>
                <a:gd name="T21" fmla="*/ 68 h 502"/>
                <a:gd name="T22" fmla="*/ 114 w 352"/>
                <a:gd name="T23" fmla="*/ 78 h 502"/>
                <a:gd name="T24" fmla="*/ 80 w 352"/>
                <a:gd name="T25" fmla="*/ 96 h 502"/>
                <a:gd name="T26" fmla="*/ 50 w 352"/>
                <a:gd name="T27" fmla="*/ 94 h 502"/>
                <a:gd name="T28" fmla="*/ 42 w 352"/>
                <a:gd name="T29" fmla="*/ 56 h 502"/>
                <a:gd name="T30" fmla="*/ 16 w 352"/>
                <a:gd name="T31" fmla="*/ 96 h 502"/>
                <a:gd name="T32" fmla="*/ 0 w 352"/>
                <a:gd name="T33" fmla="*/ 122 h 502"/>
                <a:gd name="T34" fmla="*/ 38 w 352"/>
                <a:gd name="T35" fmla="*/ 186 h 502"/>
                <a:gd name="T36" fmla="*/ 12 w 352"/>
                <a:gd name="T37" fmla="*/ 200 h 502"/>
                <a:gd name="T38" fmla="*/ 48 w 352"/>
                <a:gd name="T39" fmla="*/ 240 h 502"/>
                <a:gd name="T40" fmla="*/ 36 w 352"/>
                <a:gd name="T41" fmla="*/ 284 h 502"/>
                <a:gd name="T42" fmla="*/ 8 w 352"/>
                <a:gd name="T43" fmla="*/ 332 h 502"/>
                <a:gd name="T44" fmla="*/ 48 w 352"/>
                <a:gd name="T45" fmla="*/ 376 h 502"/>
                <a:gd name="T46" fmla="*/ 32 w 352"/>
                <a:gd name="T47" fmla="*/ 416 h 502"/>
                <a:gd name="T48" fmla="*/ 14 w 352"/>
                <a:gd name="T49" fmla="*/ 456 h 502"/>
                <a:gd name="T50" fmla="*/ 14 w 352"/>
                <a:gd name="T51" fmla="*/ 468 h 502"/>
                <a:gd name="T52" fmla="*/ 28 w 352"/>
                <a:gd name="T53" fmla="*/ 488 h 502"/>
                <a:gd name="T54" fmla="*/ 80 w 352"/>
                <a:gd name="T55" fmla="*/ 500 h 502"/>
                <a:gd name="T56" fmla="*/ 122 w 352"/>
                <a:gd name="T57" fmla="*/ 486 h 502"/>
                <a:gd name="T58" fmla="*/ 158 w 352"/>
                <a:gd name="T59" fmla="*/ 400 h 502"/>
                <a:gd name="T60" fmla="*/ 240 w 352"/>
                <a:gd name="T61" fmla="*/ 332 h 502"/>
                <a:gd name="T62" fmla="*/ 226 w 352"/>
                <a:gd name="T63" fmla="*/ 302 h 502"/>
                <a:gd name="T64" fmla="*/ 196 w 352"/>
                <a:gd name="T65" fmla="*/ 292 h 502"/>
                <a:gd name="T66" fmla="*/ 176 w 352"/>
                <a:gd name="T67" fmla="*/ 256 h 502"/>
                <a:gd name="T68" fmla="*/ 146 w 352"/>
                <a:gd name="T69" fmla="*/ 240 h 502"/>
                <a:gd name="T70" fmla="*/ 110 w 352"/>
                <a:gd name="T71" fmla="*/ 226 h 502"/>
                <a:gd name="T72" fmla="*/ 96 w 352"/>
                <a:gd name="T73" fmla="*/ 210 h 502"/>
                <a:gd name="T74" fmla="*/ 110 w 352"/>
                <a:gd name="T75" fmla="*/ 192 h 502"/>
                <a:gd name="T76" fmla="*/ 112 w 352"/>
                <a:gd name="T77" fmla="*/ 164 h 502"/>
                <a:gd name="T78" fmla="*/ 120 w 352"/>
                <a:gd name="T79" fmla="*/ 152 h 502"/>
                <a:gd name="T80" fmla="*/ 150 w 352"/>
                <a:gd name="T81" fmla="*/ 140 h 502"/>
                <a:gd name="T82" fmla="*/ 140 w 352"/>
                <a:gd name="T83" fmla="*/ 128 h 502"/>
                <a:gd name="T84" fmla="*/ 160 w 352"/>
                <a:gd name="T85" fmla="*/ 116 h 502"/>
                <a:gd name="T86" fmla="*/ 208 w 352"/>
                <a:gd name="T87" fmla="*/ 134 h 502"/>
                <a:gd name="T88" fmla="*/ 210 w 352"/>
                <a:gd name="T89" fmla="*/ 152 h 502"/>
                <a:gd name="T90" fmla="*/ 210 w 352"/>
                <a:gd name="T91" fmla="*/ 180 h 502"/>
                <a:gd name="T92" fmla="*/ 234 w 352"/>
                <a:gd name="T93" fmla="*/ 172 h 502"/>
                <a:gd name="T94" fmla="*/ 246 w 352"/>
                <a:gd name="T95" fmla="*/ 210 h 502"/>
                <a:gd name="T96" fmla="*/ 300 w 352"/>
                <a:gd name="T97" fmla="*/ 244 h 502"/>
                <a:gd name="T98" fmla="*/ 336 w 352"/>
                <a:gd name="T99" fmla="*/ 188 h 502"/>
                <a:gd name="T100" fmla="*/ 350 w 352"/>
                <a:gd name="T101" fmla="*/ 176 h 502"/>
                <a:gd name="T102" fmla="*/ 326 w 352"/>
                <a:gd name="T103"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502">
                  <a:moveTo>
                    <a:pt x="324" y="152"/>
                  </a:move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46" y="88"/>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46" y="64"/>
                  </a:lnTo>
                  <a:lnTo>
                    <a:pt x="146" y="66"/>
                  </a:lnTo>
                  <a:lnTo>
                    <a:pt x="144" y="66"/>
                  </a:lnTo>
                  <a:lnTo>
                    <a:pt x="142" y="66"/>
                  </a:lnTo>
                  <a:lnTo>
                    <a:pt x="130" y="68"/>
                  </a:lnTo>
                  <a:lnTo>
                    <a:pt x="118" y="76"/>
                  </a:lnTo>
                  <a:lnTo>
                    <a:pt x="118" y="78"/>
                  </a:lnTo>
                  <a:lnTo>
                    <a:pt x="116" y="78"/>
                  </a:lnTo>
                  <a:lnTo>
                    <a:pt x="114" y="78"/>
                  </a:lnTo>
                  <a:lnTo>
                    <a:pt x="92" y="70"/>
                  </a:lnTo>
                  <a:lnTo>
                    <a:pt x="90" y="78"/>
                  </a:lnTo>
                  <a:lnTo>
                    <a:pt x="90" y="80"/>
                  </a:lnTo>
                  <a:lnTo>
                    <a:pt x="80" y="96"/>
                  </a:lnTo>
                  <a:lnTo>
                    <a:pt x="76" y="100"/>
                  </a:lnTo>
                  <a:lnTo>
                    <a:pt x="74" y="100"/>
                  </a:lnTo>
                  <a:lnTo>
                    <a:pt x="64" y="100"/>
                  </a:lnTo>
                  <a:lnTo>
                    <a:pt x="50" y="94"/>
                  </a:lnTo>
                  <a:lnTo>
                    <a:pt x="48" y="92"/>
                  </a:lnTo>
                  <a:lnTo>
                    <a:pt x="48" y="90"/>
                  </a:lnTo>
                  <a:lnTo>
                    <a:pt x="46" y="72"/>
                  </a:lnTo>
                  <a:lnTo>
                    <a:pt x="42" y="56"/>
                  </a:lnTo>
                  <a:lnTo>
                    <a:pt x="38" y="52"/>
                  </a:lnTo>
                  <a:lnTo>
                    <a:pt x="34" y="64"/>
                  </a:lnTo>
                  <a:lnTo>
                    <a:pt x="24" y="76"/>
                  </a:lnTo>
                  <a:lnTo>
                    <a:pt x="16" y="96"/>
                  </a:lnTo>
                  <a:lnTo>
                    <a:pt x="14" y="96"/>
                  </a:lnTo>
                  <a:lnTo>
                    <a:pt x="8" y="108"/>
                  </a:lnTo>
                  <a:lnTo>
                    <a:pt x="6" y="114"/>
                  </a:lnTo>
                  <a:lnTo>
                    <a:pt x="0" y="122"/>
                  </a:lnTo>
                  <a:lnTo>
                    <a:pt x="6" y="140"/>
                  </a:lnTo>
                  <a:lnTo>
                    <a:pt x="30" y="168"/>
                  </a:lnTo>
                  <a:lnTo>
                    <a:pt x="38" y="184"/>
                  </a:lnTo>
                  <a:lnTo>
                    <a:pt x="38" y="186"/>
                  </a:lnTo>
                  <a:lnTo>
                    <a:pt x="36" y="188"/>
                  </a:lnTo>
                  <a:lnTo>
                    <a:pt x="30" y="196"/>
                  </a:lnTo>
                  <a:lnTo>
                    <a:pt x="28" y="196"/>
                  </a:lnTo>
                  <a:lnTo>
                    <a:pt x="12" y="200"/>
                  </a:lnTo>
                  <a:lnTo>
                    <a:pt x="14" y="212"/>
                  </a:lnTo>
                  <a:lnTo>
                    <a:pt x="26" y="220"/>
                  </a:lnTo>
                  <a:lnTo>
                    <a:pt x="42" y="224"/>
                  </a:lnTo>
                  <a:lnTo>
                    <a:pt x="48" y="240"/>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80"/>
                  </a:lnTo>
                  <a:lnTo>
                    <a:pt x="34" y="408"/>
                  </a:lnTo>
                  <a:lnTo>
                    <a:pt x="32" y="416"/>
                  </a:lnTo>
                  <a:lnTo>
                    <a:pt x="24" y="434"/>
                  </a:lnTo>
                  <a:lnTo>
                    <a:pt x="20" y="448"/>
                  </a:lnTo>
                  <a:lnTo>
                    <a:pt x="20" y="450"/>
                  </a:lnTo>
                  <a:lnTo>
                    <a:pt x="14" y="456"/>
                  </a:lnTo>
                  <a:lnTo>
                    <a:pt x="12" y="462"/>
                  </a:lnTo>
                  <a:lnTo>
                    <a:pt x="12" y="464"/>
                  </a:lnTo>
                  <a:lnTo>
                    <a:pt x="12" y="466"/>
                  </a:lnTo>
                  <a:lnTo>
                    <a:pt x="14" y="468"/>
                  </a:lnTo>
                  <a:lnTo>
                    <a:pt x="22" y="476"/>
                  </a:lnTo>
                  <a:lnTo>
                    <a:pt x="26" y="482"/>
                  </a:lnTo>
                  <a:lnTo>
                    <a:pt x="28" y="484"/>
                  </a:lnTo>
                  <a:lnTo>
                    <a:pt x="28" y="488"/>
                  </a:lnTo>
                  <a:lnTo>
                    <a:pt x="30" y="492"/>
                  </a:lnTo>
                  <a:lnTo>
                    <a:pt x="36" y="496"/>
                  </a:lnTo>
                  <a:lnTo>
                    <a:pt x="66" y="502"/>
                  </a:lnTo>
                  <a:lnTo>
                    <a:pt x="80" y="500"/>
                  </a:lnTo>
                  <a:lnTo>
                    <a:pt x="94" y="496"/>
                  </a:lnTo>
                  <a:lnTo>
                    <a:pt x="108" y="492"/>
                  </a:lnTo>
                  <a:lnTo>
                    <a:pt x="122" y="492"/>
                  </a:lnTo>
                  <a:lnTo>
                    <a:pt x="122" y="486"/>
                  </a:lnTo>
                  <a:lnTo>
                    <a:pt x="114" y="464"/>
                  </a:lnTo>
                  <a:lnTo>
                    <a:pt x="112" y="464"/>
                  </a:lnTo>
                  <a:lnTo>
                    <a:pt x="114" y="464"/>
                  </a:lnTo>
                  <a:lnTo>
                    <a:pt x="158" y="400"/>
                  </a:lnTo>
                  <a:lnTo>
                    <a:pt x="208" y="352"/>
                  </a:lnTo>
                  <a:lnTo>
                    <a:pt x="224" y="348"/>
                  </a:lnTo>
                  <a:lnTo>
                    <a:pt x="232" y="338"/>
                  </a:lnTo>
                  <a:lnTo>
                    <a:pt x="240" y="332"/>
                  </a:lnTo>
                  <a:lnTo>
                    <a:pt x="250" y="328"/>
                  </a:lnTo>
                  <a:lnTo>
                    <a:pt x="246" y="324"/>
                  </a:lnTo>
                  <a:lnTo>
                    <a:pt x="234" y="312"/>
                  </a:lnTo>
                  <a:lnTo>
                    <a:pt x="226" y="302"/>
                  </a:lnTo>
                  <a:lnTo>
                    <a:pt x="226" y="300"/>
                  </a:lnTo>
                  <a:lnTo>
                    <a:pt x="230" y="294"/>
                  </a:lnTo>
                  <a:lnTo>
                    <a:pt x="218" y="296"/>
                  </a:lnTo>
                  <a:lnTo>
                    <a:pt x="196" y="292"/>
                  </a:lnTo>
                  <a:lnTo>
                    <a:pt x="186" y="284"/>
                  </a:lnTo>
                  <a:lnTo>
                    <a:pt x="182" y="280"/>
                  </a:lnTo>
                  <a:lnTo>
                    <a:pt x="180" y="276"/>
                  </a:lnTo>
                  <a:lnTo>
                    <a:pt x="176" y="256"/>
                  </a:lnTo>
                  <a:lnTo>
                    <a:pt x="174" y="238"/>
                  </a:lnTo>
                  <a:lnTo>
                    <a:pt x="170" y="242"/>
                  </a:lnTo>
                  <a:lnTo>
                    <a:pt x="164" y="244"/>
                  </a:lnTo>
                  <a:lnTo>
                    <a:pt x="146" y="240"/>
                  </a:lnTo>
                  <a:lnTo>
                    <a:pt x="136" y="232"/>
                  </a:lnTo>
                  <a:lnTo>
                    <a:pt x="122" y="228"/>
                  </a:lnTo>
                  <a:lnTo>
                    <a:pt x="116" y="228"/>
                  </a:lnTo>
                  <a:lnTo>
                    <a:pt x="110" y="226"/>
                  </a:lnTo>
                  <a:lnTo>
                    <a:pt x="104" y="224"/>
                  </a:lnTo>
                  <a:lnTo>
                    <a:pt x="98" y="218"/>
                  </a:lnTo>
                  <a:lnTo>
                    <a:pt x="96" y="214"/>
                  </a:lnTo>
                  <a:lnTo>
                    <a:pt x="96" y="210"/>
                  </a:lnTo>
                  <a:lnTo>
                    <a:pt x="96" y="206"/>
                  </a:lnTo>
                  <a:lnTo>
                    <a:pt x="98" y="202"/>
                  </a:lnTo>
                  <a:lnTo>
                    <a:pt x="102" y="200"/>
                  </a:lnTo>
                  <a:lnTo>
                    <a:pt x="110" y="192"/>
                  </a:lnTo>
                  <a:lnTo>
                    <a:pt x="118" y="180"/>
                  </a:lnTo>
                  <a:lnTo>
                    <a:pt x="116" y="176"/>
                  </a:lnTo>
                  <a:lnTo>
                    <a:pt x="114" y="170"/>
                  </a:lnTo>
                  <a:lnTo>
                    <a:pt x="112" y="164"/>
                  </a:lnTo>
                  <a:lnTo>
                    <a:pt x="114" y="160"/>
                  </a:lnTo>
                  <a:lnTo>
                    <a:pt x="114" y="158"/>
                  </a:lnTo>
                  <a:lnTo>
                    <a:pt x="116" y="156"/>
                  </a:lnTo>
                  <a:lnTo>
                    <a:pt x="120" y="152"/>
                  </a:lnTo>
                  <a:lnTo>
                    <a:pt x="134" y="148"/>
                  </a:lnTo>
                  <a:lnTo>
                    <a:pt x="136" y="142"/>
                  </a:lnTo>
                  <a:lnTo>
                    <a:pt x="138" y="140"/>
                  </a:lnTo>
                  <a:lnTo>
                    <a:pt x="150" y="140"/>
                  </a:lnTo>
                  <a:lnTo>
                    <a:pt x="148" y="140"/>
                  </a:lnTo>
                  <a:lnTo>
                    <a:pt x="142" y="136"/>
                  </a:lnTo>
                  <a:lnTo>
                    <a:pt x="140" y="132"/>
                  </a:lnTo>
                  <a:lnTo>
                    <a:pt x="140" y="128"/>
                  </a:lnTo>
                  <a:lnTo>
                    <a:pt x="142" y="122"/>
                  </a:lnTo>
                  <a:lnTo>
                    <a:pt x="148" y="118"/>
                  </a:lnTo>
                  <a:lnTo>
                    <a:pt x="154" y="116"/>
                  </a:lnTo>
                  <a:lnTo>
                    <a:pt x="160" y="116"/>
                  </a:lnTo>
                  <a:lnTo>
                    <a:pt x="166" y="118"/>
                  </a:lnTo>
                  <a:lnTo>
                    <a:pt x="172" y="120"/>
                  </a:lnTo>
                  <a:lnTo>
                    <a:pt x="190" y="134"/>
                  </a:lnTo>
                  <a:lnTo>
                    <a:pt x="208" y="134"/>
                  </a:lnTo>
                  <a:lnTo>
                    <a:pt x="214" y="138"/>
                  </a:lnTo>
                  <a:lnTo>
                    <a:pt x="214" y="144"/>
                  </a:lnTo>
                  <a:lnTo>
                    <a:pt x="214" y="150"/>
                  </a:lnTo>
                  <a:lnTo>
                    <a:pt x="210" y="152"/>
                  </a:lnTo>
                  <a:lnTo>
                    <a:pt x="206" y="152"/>
                  </a:lnTo>
                  <a:lnTo>
                    <a:pt x="204" y="154"/>
                  </a:lnTo>
                  <a:lnTo>
                    <a:pt x="202" y="160"/>
                  </a:lnTo>
                  <a:lnTo>
                    <a:pt x="210" y="180"/>
                  </a:lnTo>
                  <a:lnTo>
                    <a:pt x="218" y="170"/>
                  </a:lnTo>
                  <a:lnTo>
                    <a:pt x="226" y="168"/>
                  </a:lnTo>
                  <a:lnTo>
                    <a:pt x="230" y="168"/>
                  </a:lnTo>
                  <a:lnTo>
                    <a:pt x="234" y="172"/>
                  </a:lnTo>
                  <a:lnTo>
                    <a:pt x="236" y="180"/>
                  </a:lnTo>
                  <a:lnTo>
                    <a:pt x="240" y="190"/>
                  </a:lnTo>
                  <a:lnTo>
                    <a:pt x="242" y="202"/>
                  </a:lnTo>
                  <a:lnTo>
                    <a:pt x="246" y="210"/>
                  </a:lnTo>
                  <a:lnTo>
                    <a:pt x="252" y="220"/>
                  </a:lnTo>
                  <a:lnTo>
                    <a:pt x="264" y="236"/>
                  </a:lnTo>
                  <a:lnTo>
                    <a:pt x="268" y="248"/>
                  </a:lnTo>
                  <a:lnTo>
                    <a:pt x="300" y="244"/>
                  </a:lnTo>
                  <a:lnTo>
                    <a:pt x="314" y="236"/>
                  </a:lnTo>
                  <a:lnTo>
                    <a:pt x="326" y="220"/>
                  </a:lnTo>
                  <a:lnTo>
                    <a:pt x="332" y="204"/>
                  </a:lnTo>
                  <a:lnTo>
                    <a:pt x="336" y="188"/>
                  </a:lnTo>
                  <a:lnTo>
                    <a:pt x="336" y="186"/>
                  </a:lnTo>
                  <a:lnTo>
                    <a:pt x="336" y="184"/>
                  </a:lnTo>
                  <a:lnTo>
                    <a:pt x="338" y="184"/>
                  </a:lnTo>
                  <a:lnTo>
                    <a:pt x="350" y="176"/>
                  </a:lnTo>
                  <a:lnTo>
                    <a:pt x="352" y="176"/>
                  </a:lnTo>
                  <a:lnTo>
                    <a:pt x="350" y="174"/>
                  </a:lnTo>
                  <a:lnTo>
                    <a:pt x="330" y="168"/>
                  </a:lnTo>
                  <a:lnTo>
                    <a:pt x="326" y="156"/>
                  </a:lnTo>
                  <a:lnTo>
                    <a:pt x="324" y="152"/>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3" name="Freeform 41"/>
            <p:cNvSpPr/>
            <p:nvPr/>
          </p:nvSpPr>
          <p:spPr bwMode="auto">
            <a:xfrm>
              <a:off x="3809660" y="2355974"/>
              <a:ext cx="662394" cy="655233"/>
            </a:xfrm>
            <a:custGeom>
              <a:avLst/>
              <a:gdLst>
                <a:gd name="T0" fmla="*/ 80 w 370"/>
                <a:gd name="T1" fmla="*/ 120 h 366"/>
                <a:gd name="T2" fmla="*/ 2 w 370"/>
                <a:gd name="T3" fmla="*/ 162 h 366"/>
                <a:gd name="T4" fmla="*/ 2 w 370"/>
                <a:gd name="T5" fmla="*/ 196 h 366"/>
                <a:gd name="T6" fmla="*/ 10 w 370"/>
                <a:gd name="T7" fmla="*/ 210 h 366"/>
                <a:gd name="T8" fmla="*/ 30 w 370"/>
                <a:gd name="T9" fmla="*/ 222 h 366"/>
                <a:gd name="T10" fmla="*/ 54 w 370"/>
                <a:gd name="T11" fmla="*/ 276 h 366"/>
                <a:gd name="T12" fmla="*/ 66 w 370"/>
                <a:gd name="T13" fmla="*/ 286 h 366"/>
                <a:gd name="T14" fmla="*/ 86 w 370"/>
                <a:gd name="T15" fmla="*/ 290 h 366"/>
                <a:gd name="T16" fmla="*/ 104 w 370"/>
                <a:gd name="T17" fmla="*/ 300 h 366"/>
                <a:gd name="T18" fmla="*/ 194 w 370"/>
                <a:gd name="T19" fmla="*/ 304 h 366"/>
                <a:gd name="T20" fmla="*/ 210 w 370"/>
                <a:gd name="T21" fmla="*/ 310 h 366"/>
                <a:gd name="T22" fmla="*/ 214 w 370"/>
                <a:gd name="T23" fmla="*/ 318 h 366"/>
                <a:gd name="T24" fmla="*/ 214 w 370"/>
                <a:gd name="T25" fmla="*/ 342 h 366"/>
                <a:gd name="T26" fmla="*/ 234 w 370"/>
                <a:gd name="T27" fmla="*/ 342 h 366"/>
                <a:gd name="T28" fmla="*/ 250 w 370"/>
                <a:gd name="T29" fmla="*/ 338 h 366"/>
                <a:gd name="T30" fmla="*/ 258 w 370"/>
                <a:gd name="T31" fmla="*/ 342 h 366"/>
                <a:gd name="T32" fmla="*/ 278 w 370"/>
                <a:gd name="T33" fmla="*/ 362 h 366"/>
                <a:gd name="T34" fmla="*/ 282 w 370"/>
                <a:gd name="T35" fmla="*/ 366 h 366"/>
                <a:gd name="T36" fmla="*/ 298 w 370"/>
                <a:gd name="T37" fmla="*/ 350 h 366"/>
                <a:gd name="T38" fmla="*/ 314 w 370"/>
                <a:gd name="T39" fmla="*/ 358 h 366"/>
                <a:gd name="T40" fmla="*/ 326 w 370"/>
                <a:gd name="T41" fmla="*/ 342 h 366"/>
                <a:gd name="T42" fmla="*/ 334 w 370"/>
                <a:gd name="T43" fmla="*/ 334 h 366"/>
                <a:gd name="T44" fmla="*/ 346 w 370"/>
                <a:gd name="T45" fmla="*/ 330 h 366"/>
                <a:gd name="T46" fmla="*/ 342 w 370"/>
                <a:gd name="T47" fmla="*/ 326 h 366"/>
                <a:gd name="T48" fmla="*/ 338 w 370"/>
                <a:gd name="T49" fmla="*/ 300 h 366"/>
                <a:gd name="T50" fmla="*/ 328 w 370"/>
                <a:gd name="T51" fmla="*/ 294 h 366"/>
                <a:gd name="T52" fmla="*/ 310 w 370"/>
                <a:gd name="T53" fmla="*/ 296 h 366"/>
                <a:gd name="T54" fmla="*/ 302 w 370"/>
                <a:gd name="T55" fmla="*/ 294 h 366"/>
                <a:gd name="T56" fmla="*/ 302 w 370"/>
                <a:gd name="T57" fmla="*/ 286 h 366"/>
                <a:gd name="T58" fmla="*/ 282 w 370"/>
                <a:gd name="T59" fmla="*/ 262 h 366"/>
                <a:gd name="T60" fmla="*/ 274 w 370"/>
                <a:gd name="T61" fmla="*/ 250 h 366"/>
                <a:gd name="T62" fmla="*/ 274 w 370"/>
                <a:gd name="T63" fmla="*/ 238 h 366"/>
                <a:gd name="T64" fmla="*/ 298 w 370"/>
                <a:gd name="T65" fmla="*/ 240 h 366"/>
                <a:gd name="T66" fmla="*/ 296 w 370"/>
                <a:gd name="T67" fmla="*/ 216 h 366"/>
                <a:gd name="T68" fmla="*/ 300 w 370"/>
                <a:gd name="T69" fmla="*/ 210 h 366"/>
                <a:gd name="T70" fmla="*/ 310 w 370"/>
                <a:gd name="T71" fmla="*/ 204 h 366"/>
                <a:gd name="T72" fmla="*/ 318 w 370"/>
                <a:gd name="T73" fmla="*/ 196 h 366"/>
                <a:gd name="T74" fmla="*/ 312 w 370"/>
                <a:gd name="T75" fmla="*/ 170 h 366"/>
                <a:gd name="T76" fmla="*/ 318 w 370"/>
                <a:gd name="T77" fmla="*/ 162 h 366"/>
                <a:gd name="T78" fmla="*/ 338 w 370"/>
                <a:gd name="T79" fmla="*/ 166 h 366"/>
                <a:gd name="T80" fmla="*/ 340 w 370"/>
                <a:gd name="T81" fmla="*/ 168 h 366"/>
                <a:gd name="T82" fmla="*/ 370 w 370"/>
                <a:gd name="T83" fmla="*/ 162 h 366"/>
                <a:gd name="T84" fmla="*/ 348 w 370"/>
                <a:gd name="T85" fmla="*/ 128 h 366"/>
                <a:gd name="T86" fmla="*/ 334 w 370"/>
                <a:gd name="T87" fmla="*/ 134 h 366"/>
                <a:gd name="T88" fmla="*/ 292 w 370"/>
                <a:gd name="T89" fmla="*/ 122 h 366"/>
                <a:gd name="T90" fmla="*/ 280 w 370"/>
                <a:gd name="T91" fmla="*/ 110 h 366"/>
                <a:gd name="T92" fmla="*/ 260 w 370"/>
                <a:gd name="T93" fmla="*/ 96 h 366"/>
                <a:gd name="T94" fmla="*/ 294 w 370"/>
                <a:gd name="T95" fmla="*/ 58 h 366"/>
                <a:gd name="T96" fmla="*/ 286 w 370"/>
                <a:gd name="T97" fmla="*/ 30 h 366"/>
                <a:gd name="T98" fmla="*/ 258 w 370"/>
                <a:gd name="T99" fmla="*/ 22 h 366"/>
                <a:gd name="T100" fmla="*/ 226 w 370"/>
                <a:gd name="T101" fmla="*/ 28 h 366"/>
                <a:gd name="T102" fmla="*/ 200 w 370"/>
                <a:gd name="T103" fmla="*/ 14 h 366"/>
                <a:gd name="T104" fmla="*/ 190 w 370"/>
                <a:gd name="T105" fmla="*/ 10 h 366"/>
                <a:gd name="T106" fmla="*/ 186 w 370"/>
                <a:gd name="T107" fmla="*/ 2 h 366"/>
                <a:gd name="T108" fmla="*/ 184 w 370"/>
                <a:gd name="T109" fmla="*/ 22 h 366"/>
                <a:gd name="T110" fmla="*/ 180 w 370"/>
                <a:gd name="T111" fmla="*/ 34 h 366"/>
                <a:gd name="T112" fmla="*/ 184 w 370"/>
                <a:gd name="T113" fmla="*/ 40 h 366"/>
                <a:gd name="T114" fmla="*/ 182 w 370"/>
                <a:gd name="T115" fmla="*/ 50 h 366"/>
                <a:gd name="T116" fmla="*/ 184 w 370"/>
                <a:gd name="T117" fmla="*/ 68 h 366"/>
                <a:gd name="T118" fmla="*/ 182 w 370"/>
                <a:gd name="T119" fmla="*/ 70 h 366"/>
                <a:gd name="T120" fmla="*/ 172 w 370"/>
                <a:gd name="T121" fmla="*/ 96 h 366"/>
                <a:gd name="T122" fmla="*/ 148 w 370"/>
                <a:gd name="T123" fmla="*/ 106 h 366"/>
                <a:gd name="T124" fmla="*/ 98 w 370"/>
                <a:gd name="T125"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0" h="366">
                  <a:moveTo>
                    <a:pt x="82" y="120"/>
                  </a:moveTo>
                  <a:lnTo>
                    <a:pt x="80" y="120"/>
                  </a:lnTo>
                  <a:lnTo>
                    <a:pt x="20" y="146"/>
                  </a:lnTo>
                  <a:lnTo>
                    <a:pt x="2" y="162"/>
                  </a:lnTo>
                  <a:lnTo>
                    <a:pt x="0" y="182"/>
                  </a:lnTo>
                  <a:lnTo>
                    <a:pt x="2" y="196"/>
                  </a:lnTo>
                  <a:lnTo>
                    <a:pt x="4" y="206"/>
                  </a:lnTo>
                  <a:lnTo>
                    <a:pt x="10" y="210"/>
                  </a:lnTo>
                  <a:lnTo>
                    <a:pt x="28" y="222"/>
                  </a:lnTo>
                  <a:lnTo>
                    <a:pt x="30" y="222"/>
                  </a:lnTo>
                  <a:lnTo>
                    <a:pt x="34" y="252"/>
                  </a:lnTo>
                  <a:lnTo>
                    <a:pt x="54" y="276"/>
                  </a:lnTo>
                  <a:lnTo>
                    <a:pt x="60" y="282"/>
                  </a:lnTo>
                  <a:lnTo>
                    <a:pt x="66" y="286"/>
                  </a:lnTo>
                  <a:lnTo>
                    <a:pt x="82" y="290"/>
                  </a:lnTo>
                  <a:lnTo>
                    <a:pt x="86" y="290"/>
                  </a:lnTo>
                  <a:lnTo>
                    <a:pt x="92" y="296"/>
                  </a:lnTo>
                  <a:lnTo>
                    <a:pt x="104" y="300"/>
                  </a:lnTo>
                  <a:lnTo>
                    <a:pt x="152" y="302"/>
                  </a:lnTo>
                  <a:lnTo>
                    <a:pt x="194" y="304"/>
                  </a:lnTo>
                  <a:lnTo>
                    <a:pt x="204" y="306"/>
                  </a:lnTo>
                  <a:lnTo>
                    <a:pt x="210" y="310"/>
                  </a:lnTo>
                  <a:lnTo>
                    <a:pt x="214" y="312"/>
                  </a:lnTo>
                  <a:lnTo>
                    <a:pt x="214" y="318"/>
                  </a:lnTo>
                  <a:lnTo>
                    <a:pt x="214" y="332"/>
                  </a:lnTo>
                  <a:lnTo>
                    <a:pt x="214" y="342"/>
                  </a:lnTo>
                  <a:lnTo>
                    <a:pt x="216" y="346"/>
                  </a:lnTo>
                  <a:lnTo>
                    <a:pt x="234" y="342"/>
                  </a:lnTo>
                  <a:lnTo>
                    <a:pt x="242" y="340"/>
                  </a:lnTo>
                  <a:lnTo>
                    <a:pt x="250" y="338"/>
                  </a:lnTo>
                  <a:lnTo>
                    <a:pt x="256" y="340"/>
                  </a:lnTo>
                  <a:lnTo>
                    <a:pt x="258" y="342"/>
                  </a:lnTo>
                  <a:lnTo>
                    <a:pt x="266" y="350"/>
                  </a:lnTo>
                  <a:lnTo>
                    <a:pt x="278" y="362"/>
                  </a:lnTo>
                  <a:lnTo>
                    <a:pt x="280" y="364"/>
                  </a:lnTo>
                  <a:lnTo>
                    <a:pt x="282" y="366"/>
                  </a:lnTo>
                  <a:lnTo>
                    <a:pt x="290" y="360"/>
                  </a:lnTo>
                  <a:lnTo>
                    <a:pt x="298" y="350"/>
                  </a:lnTo>
                  <a:lnTo>
                    <a:pt x="300" y="348"/>
                  </a:lnTo>
                  <a:lnTo>
                    <a:pt x="314" y="358"/>
                  </a:lnTo>
                  <a:lnTo>
                    <a:pt x="324" y="350"/>
                  </a:lnTo>
                  <a:lnTo>
                    <a:pt x="326" y="342"/>
                  </a:lnTo>
                  <a:lnTo>
                    <a:pt x="330" y="338"/>
                  </a:lnTo>
                  <a:lnTo>
                    <a:pt x="334" y="334"/>
                  </a:lnTo>
                  <a:lnTo>
                    <a:pt x="342" y="332"/>
                  </a:lnTo>
                  <a:lnTo>
                    <a:pt x="346" y="330"/>
                  </a:lnTo>
                  <a:lnTo>
                    <a:pt x="344" y="328"/>
                  </a:lnTo>
                  <a:lnTo>
                    <a:pt x="342" y="326"/>
                  </a:lnTo>
                  <a:lnTo>
                    <a:pt x="344" y="306"/>
                  </a:lnTo>
                  <a:lnTo>
                    <a:pt x="338" y="300"/>
                  </a:lnTo>
                  <a:lnTo>
                    <a:pt x="334" y="296"/>
                  </a:lnTo>
                  <a:lnTo>
                    <a:pt x="328" y="294"/>
                  </a:lnTo>
                  <a:lnTo>
                    <a:pt x="320" y="294"/>
                  </a:lnTo>
                  <a:lnTo>
                    <a:pt x="310" y="296"/>
                  </a:lnTo>
                  <a:lnTo>
                    <a:pt x="306" y="296"/>
                  </a:lnTo>
                  <a:lnTo>
                    <a:pt x="302" y="294"/>
                  </a:lnTo>
                  <a:lnTo>
                    <a:pt x="302" y="290"/>
                  </a:lnTo>
                  <a:lnTo>
                    <a:pt x="302" y="286"/>
                  </a:lnTo>
                  <a:lnTo>
                    <a:pt x="292" y="272"/>
                  </a:lnTo>
                  <a:lnTo>
                    <a:pt x="282" y="262"/>
                  </a:lnTo>
                  <a:lnTo>
                    <a:pt x="278" y="256"/>
                  </a:lnTo>
                  <a:lnTo>
                    <a:pt x="274" y="250"/>
                  </a:lnTo>
                  <a:lnTo>
                    <a:pt x="272" y="244"/>
                  </a:lnTo>
                  <a:lnTo>
                    <a:pt x="274" y="238"/>
                  </a:lnTo>
                  <a:lnTo>
                    <a:pt x="274" y="236"/>
                  </a:lnTo>
                  <a:lnTo>
                    <a:pt x="298" y="240"/>
                  </a:lnTo>
                  <a:lnTo>
                    <a:pt x="296" y="226"/>
                  </a:lnTo>
                  <a:lnTo>
                    <a:pt x="296" y="216"/>
                  </a:lnTo>
                  <a:lnTo>
                    <a:pt x="298" y="212"/>
                  </a:lnTo>
                  <a:lnTo>
                    <a:pt x="300" y="210"/>
                  </a:lnTo>
                  <a:lnTo>
                    <a:pt x="304" y="206"/>
                  </a:lnTo>
                  <a:lnTo>
                    <a:pt x="310" y="204"/>
                  </a:lnTo>
                  <a:lnTo>
                    <a:pt x="318" y="200"/>
                  </a:lnTo>
                  <a:lnTo>
                    <a:pt x="318" y="196"/>
                  </a:lnTo>
                  <a:lnTo>
                    <a:pt x="312" y="178"/>
                  </a:lnTo>
                  <a:lnTo>
                    <a:pt x="312" y="170"/>
                  </a:lnTo>
                  <a:lnTo>
                    <a:pt x="312" y="166"/>
                  </a:lnTo>
                  <a:lnTo>
                    <a:pt x="318" y="162"/>
                  </a:lnTo>
                  <a:lnTo>
                    <a:pt x="324" y="162"/>
                  </a:lnTo>
                  <a:lnTo>
                    <a:pt x="338" y="166"/>
                  </a:lnTo>
                  <a:lnTo>
                    <a:pt x="340" y="166"/>
                  </a:lnTo>
                  <a:lnTo>
                    <a:pt x="340" y="168"/>
                  </a:lnTo>
                  <a:lnTo>
                    <a:pt x="356" y="186"/>
                  </a:lnTo>
                  <a:lnTo>
                    <a:pt x="370" y="162"/>
                  </a:lnTo>
                  <a:lnTo>
                    <a:pt x="356" y="140"/>
                  </a:lnTo>
                  <a:lnTo>
                    <a:pt x="348" y="128"/>
                  </a:lnTo>
                  <a:lnTo>
                    <a:pt x="336" y="136"/>
                  </a:lnTo>
                  <a:lnTo>
                    <a:pt x="334" y="134"/>
                  </a:lnTo>
                  <a:lnTo>
                    <a:pt x="302" y="126"/>
                  </a:lnTo>
                  <a:lnTo>
                    <a:pt x="292" y="122"/>
                  </a:lnTo>
                  <a:lnTo>
                    <a:pt x="286" y="116"/>
                  </a:lnTo>
                  <a:lnTo>
                    <a:pt x="280" y="110"/>
                  </a:lnTo>
                  <a:lnTo>
                    <a:pt x="278" y="106"/>
                  </a:lnTo>
                  <a:lnTo>
                    <a:pt x="260" y="96"/>
                  </a:lnTo>
                  <a:lnTo>
                    <a:pt x="260" y="78"/>
                  </a:lnTo>
                  <a:lnTo>
                    <a:pt x="294" y="58"/>
                  </a:lnTo>
                  <a:lnTo>
                    <a:pt x="292" y="44"/>
                  </a:lnTo>
                  <a:lnTo>
                    <a:pt x="286" y="30"/>
                  </a:lnTo>
                  <a:lnTo>
                    <a:pt x="282" y="18"/>
                  </a:lnTo>
                  <a:lnTo>
                    <a:pt x="258" y="22"/>
                  </a:lnTo>
                  <a:lnTo>
                    <a:pt x="242" y="26"/>
                  </a:lnTo>
                  <a:lnTo>
                    <a:pt x="226" y="28"/>
                  </a:lnTo>
                  <a:lnTo>
                    <a:pt x="200" y="22"/>
                  </a:lnTo>
                  <a:lnTo>
                    <a:pt x="200" y="14"/>
                  </a:lnTo>
                  <a:lnTo>
                    <a:pt x="196" y="14"/>
                  </a:lnTo>
                  <a:lnTo>
                    <a:pt x="190" y="10"/>
                  </a:lnTo>
                  <a:lnTo>
                    <a:pt x="188" y="6"/>
                  </a:lnTo>
                  <a:lnTo>
                    <a:pt x="186" y="2"/>
                  </a:lnTo>
                  <a:lnTo>
                    <a:pt x="186" y="0"/>
                  </a:lnTo>
                  <a:lnTo>
                    <a:pt x="184" y="22"/>
                  </a:lnTo>
                  <a:lnTo>
                    <a:pt x="182" y="28"/>
                  </a:lnTo>
                  <a:lnTo>
                    <a:pt x="180" y="34"/>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48" y="106"/>
                  </a:lnTo>
                  <a:lnTo>
                    <a:pt x="132" y="110"/>
                  </a:lnTo>
                  <a:lnTo>
                    <a:pt x="98" y="106"/>
                  </a:lnTo>
                  <a:lnTo>
                    <a:pt x="82" y="12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4" name="Freeform 42"/>
            <p:cNvSpPr/>
            <p:nvPr/>
          </p:nvSpPr>
          <p:spPr bwMode="auto">
            <a:xfrm>
              <a:off x="5055677" y="3755952"/>
              <a:ext cx="189767" cy="458305"/>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10 w 106"/>
                <a:gd name="T13" fmla="*/ 98 h 256"/>
                <a:gd name="T14" fmla="*/ 4 w 106"/>
                <a:gd name="T15" fmla="*/ 104 h 256"/>
                <a:gd name="T16" fmla="*/ 0 w 106"/>
                <a:gd name="T17" fmla="*/ 108 h 256"/>
                <a:gd name="T18" fmla="*/ 6 w 106"/>
                <a:gd name="T19" fmla="*/ 152 h 256"/>
                <a:gd name="T20" fmla="*/ 6 w 106"/>
                <a:gd name="T21" fmla="*/ 154 h 256"/>
                <a:gd name="T22" fmla="*/ 2 w 106"/>
                <a:gd name="T23" fmla="*/ 184 h 256"/>
                <a:gd name="T24" fmla="*/ 2 w 106"/>
                <a:gd name="T25" fmla="*/ 196 h 256"/>
                <a:gd name="T26" fmla="*/ 2 w 106"/>
                <a:gd name="T27" fmla="*/ 200 h 256"/>
                <a:gd name="T28" fmla="*/ 4 w 106"/>
                <a:gd name="T29" fmla="*/ 202 h 256"/>
                <a:gd name="T30" fmla="*/ 36 w 106"/>
                <a:gd name="T31" fmla="*/ 224 h 256"/>
                <a:gd name="T32" fmla="*/ 38 w 106"/>
                <a:gd name="T33" fmla="*/ 224 h 256"/>
                <a:gd name="T34" fmla="*/ 38 w 106"/>
                <a:gd name="T35" fmla="*/ 226 h 256"/>
                <a:gd name="T36" fmla="*/ 42 w 106"/>
                <a:gd name="T37" fmla="*/ 236 h 256"/>
                <a:gd name="T38" fmla="*/ 50 w 106"/>
                <a:gd name="T39" fmla="*/ 248 h 256"/>
                <a:gd name="T40" fmla="*/ 56 w 106"/>
                <a:gd name="T41" fmla="*/ 252 h 256"/>
                <a:gd name="T42" fmla="*/ 62 w 106"/>
                <a:gd name="T43" fmla="*/ 256 h 256"/>
                <a:gd name="T44" fmla="*/ 66 w 106"/>
                <a:gd name="T45" fmla="*/ 204 h 256"/>
                <a:gd name="T46" fmla="*/ 66 w 106"/>
                <a:gd name="T47" fmla="*/ 202 h 256"/>
                <a:gd name="T48" fmla="*/ 90 w 106"/>
                <a:gd name="T49" fmla="*/ 146 h 256"/>
                <a:gd name="T50" fmla="*/ 98 w 106"/>
                <a:gd name="T51" fmla="*/ 80 h 256"/>
                <a:gd name="T52" fmla="*/ 98 w 106"/>
                <a:gd name="T53" fmla="*/ 78 h 256"/>
                <a:gd name="T54" fmla="*/ 106 w 106"/>
                <a:gd name="T55" fmla="*/ 60 h 256"/>
                <a:gd name="T56" fmla="*/ 100 w 106"/>
                <a:gd name="T57" fmla="*/ 44 h 256"/>
                <a:gd name="T58" fmla="*/ 98 w 106"/>
                <a:gd name="T59" fmla="*/ 44 h 256"/>
                <a:gd name="T60" fmla="*/ 98 w 106"/>
                <a:gd name="T61" fmla="*/ 24 h 256"/>
                <a:gd name="T62" fmla="*/ 98 w 106"/>
                <a:gd name="T63" fmla="*/ 22 h 256"/>
                <a:gd name="T64" fmla="*/ 102 w 106"/>
                <a:gd name="T65" fmla="*/ 16 h 256"/>
                <a:gd name="T66" fmla="*/ 106 w 106"/>
                <a:gd name="T67" fmla="*/ 12 h 256"/>
                <a:gd name="T68" fmla="*/ 80 w 106"/>
                <a:gd name="T6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256">
                  <a:moveTo>
                    <a:pt x="80" y="0"/>
                  </a:moveTo>
                  <a:lnTo>
                    <a:pt x="80" y="0"/>
                  </a:lnTo>
                  <a:lnTo>
                    <a:pt x="62" y="14"/>
                  </a:lnTo>
                  <a:lnTo>
                    <a:pt x="46" y="32"/>
                  </a:lnTo>
                  <a:lnTo>
                    <a:pt x="34" y="50"/>
                  </a:lnTo>
                  <a:lnTo>
                    <a:pt x="24" y="70"/>
                  </a:lnTo>
                  <a:lnTo>
                    <a:pt x="10" y="98"/>
                  </a:lnTo>
                  <a:lnTo>
                    <a:pt x="4" y="104"/>
                  </a:lnTo>
                  <a:lnTo>
                    <a:pt x="0" y="108"/>
                  </a:lnTo>
                  <a:lnTo>
                    <a:pt x="6" y="152"/>
                  </a:lnTo>
                  <a:lnTo>
                    <a:pt x="6" y="154"/>
                  </a:lnTo>
                  <a:lnTo>
                    <a:pt x="2" y="184"/>
                  </a:lnTo>
                  <a:lnTo>
                    <a:pt x="2" y="196"/>
                  </a:lnTo>
                  <a:lnTo>
                    <a:pt x="2" y="200"/>
                  </a:lnTo>
                  <a:lnTo>
                    <a:pt x="4" y="202"/>
                  </a:lnTo>
                  <a:lnTo>
                    <a:pt x="36" y="224"/>
                  </a:lnTo>
                  <a:lnTo>
                    <a:pt x="38" y="224"/>
                  </a:lnTo>
                  <a:lnTo>
                    <a:pt x="38" y="226"/>
                  </a:lnTo>
                  <a:lnTo>
                    <a:pt x="42" y="236"/>
                  </a:lnTo>
                  <a:lnTo>
                    <a:pt x="50" y="248"/>
                  </a:lnTo>
                  <a:lnTo>
                    <a:pt x="56" y="252"/>
                  </a:lnTo>
                  <a:lnTo>
                    <a:pt x="62" y="256"/>
                  </a:lnTo>
                  <a:lnTo>
                    <a:pt x="66" y="204"/>
                  </a:lnTo>
                  <a:lnTo>
                    <a:pt x="66" y="202"/>
                  </a:lnTo>
                  <a:lnTo>
                    <a:pt x="90" y="146"/>
                  </a:lnTo>
                  <a:lnTo>
                    <a:pt x="98" y="80"/>
                  </a:lnTo>
                  <a:lnTo>
                    <a:pt x="98" y="78"/>
                  </a:lnTo>
                  <a:lnTo>
                    <a:pt x="106" y="60"/>
                  </a:lnTo>
                  <a:lnTo>
                    <a:pt x="100" y="44"/>
                  </a:lnTo>
                  <a:lnTo>
                    <a:pt x="98" y="44"/>
                  </a:lnTo>
                  <a:lnTo>
                    <a:pt x="98" y="24"/>
                  </a:lnTo>
                  <a:lnTo>
                    <a:pt x="98" y="22"/>
                  </a:lnTo>
                  <a:lnTo>
                    <a:pt x="102" y="16"/>
                  </a:lnTo>
                  <a:lnTo>
                    <a:pt x="106" y="12"/>
                  </a:lnTo>
                  <a:lnTo>
                    <a:pt x="80" y="0"/>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5" name="Freeform 43"/>
            <p:cNvSpPr/>
            <p:nvPr/>
          </p:nvSpPr>
          <p:spPr bwMode="auto">
            <a:xfrm>
              <a:off x="3659279" y="4568727"/>
              <a:ext cx="286441" cy="250636"/>
            </a:xfrm>
            <a:custGeom>
              <a:avLst/>
              <a:gdLst>
                <a:gd name="T0" fmla="*/ 72 w 160"/>
                <a:gd name="T1" fmla="*/ 14 h 140"/>
                <a:gd name="T2" fmla="*/ 70 w 160"/>
                <a:gd name="T3" fmla="*/ 18 h 140"/>
                <a:gd name="T4" fmla="*/ 68 w 160"/>
                <a:gd name="T5" fmla="*/ 20 h 140"/>
                <a:gd name="T6" fmla="*/ 36 w 160"/>
                <a:gd name="T7" fmla="*/ 28 h 140"/>
                <a:gd name="T8" fmla="*/ 38 w 160"/>
                <a:gd name="T9" fmla="*/ 32 h 140"/>
                <a:gd name="T10" fmla="*/ 48 w 160"/>
                <a:gd name="T11" fmla="*/ 44 h 140"/>
                <a:gd name="T12" fmla="*/ 44 w 160"/>
                <a:gd name="T13" fmla="*/ 46 h 140"/>
                <a:gd name="T14" fmla="*/ 30 w 160"/>
                <a:gd name="T15" fmla="*/ 54 h 140"/>
                <a:gd name="T16" fmla="*/ 6 w 160"/>
                <a:gd name="T17" fmla="*/ 72 h 140"/>
                <a:gd name="T18" fmla="*/ 2 w 160"/>
                <a:gd name="T19" fmla="*/ 80 h 140"/>
                <a:gd name="T20" fmla="*/ 0 w 160"/>
                <a:gd name="T21" fmla="*/ 92 h 140"/>
                <a:gd name="T22" fmla="*/ 4 w 160"/>
                <a:gd name="T23" fmla="*/ 108 h 140"/>
                <a:gd name="T24" fmla="*/ 10 w 160"/>
                <a:gd name="T25" fmla="*/ 126 h 140"/>
                <a:gd name="T26" fmla="*/ 34 w 160"/>
                <a:gd name="T27" fmla="*/ 128 h 140"/>
                <a:gd name="T28" fmla="*/ 36 w 160"/>
                <a:gd name="T29" fmla="*/ 128 h 140"/>
                <a:gd name="T30" fmla="*/ 60 w 160"/>
                <a:gd name="T31" fmla="*/ 140 h 140"/>
                <a:gd name="T32" fmla="*/ 86 w 160"/>
                <a:gd name="T33" fmla="*/ 136 h 140"/>
                <a:gd name="T34" fmla="*/ 94 w 160"/>
                <a:gd name="T35" fmla="*/ 132 h 140"/>
                <a:gd name="T36" fmla="*/ 102 w 160"/>
                <a:gd name="T37" fmla="*/ 126 h 140"/>
                <a:gd name="T38" fmla="*/ 112 w 160"/>
                <a:gd name="T39" fmla="*/ 118 h 140"/>
                <a:gd name="T40" fmla="*/ 122 w 160"/>
                <a:gd name="T41" fmla="*/ 106 h 140"/>
                <a:gd name="T42" fmla="*/ 124 w 160"/>
                <a:gd name="T43" fmla="*/ 106 h 140"/>
                <a:gd name="T44" fmla="*/ 126 w 160"/>
                <a:gd name="T45" fmla="*/ 104 h 140"/>
                <a:gd name="T46" fmla="*/ 136 w 160"/>
                <a:gd name="T47" fmla="*/ 100 h 140"/>
                <a:gd name="T48" fmla="*/ 134 w 160"/>
                <a:gd name="T49" fmla="*/ 66 h 140"/>
                <a:gd name="T50" fmla="*/ 148 w 160"/>
                <a:gd name="T51" fmla="*/ 44 h 140"/>
                <a:gd name="T52" fmla="*/ 160 w 160"/>
                <a:gd name="T53" fmla="*/ 34 h 140"/>
                <a:gd name="T54" fmla="*/ 160 w 160"/>
                <a:gd name="T55" fmla="*/ 22 h 140"/>
                <a:gd name="T56" fmla="*/ 158 w 160"/>
                <a:gd name="T57" fmla="*/ 14 h 140"/>
                <a:gd name="T58" fmla="*/ 156 w 160"/>
                <a:gd name="T59" fmla="*/ 10 h 140"/>
                <a:gd name="T60" fmla="*/ 152 w 160"/>
                <a:gd name="T61" fmla="*/ 2 h 140"/>
                <a:gd name="T62" fmla="*/ 146 w 160"/>
                <a:gd name="T63" fmla="*/ 0 h 140"/>
                <a:gd name="T64" fmla="*/ 146 w 160"/>
                <a:gd name="T65" fmla="*/ 12 h 140"/>
                <a:gd name="T66" fmla="*/ 126 w 160"/>
                <a:gd name="T67" fmla="*/ 8 h 140"/>
                <a:gd name="T68" fmla="*/ 116 w 160"/>
                <a:gd name="T69" fmla="*/ 14 h 140"/>
                <a:gd name="T70" fmla="*/ 114 w 160"/>
                <a:gd name="T71" fmla="*/ 14 h 140"/>
                <a:gd name="T72" fmla="*/ 72 w 160"/>
                <a:gd name="T73"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0" h="140">
                  <a:moveTo>
                    <a:pt x="72" y="14"/>
                  </a:moveTo>
                  <a:lnTo>
                    <a:pt x="70" y="18"/>
                  </a:lnTo>
                  <a:lnTo>
                    <a:pt x="68" y="20"/>
                  </a:lnTo>
                  <a:lnTo>
                    <a:pt x="36" y="28"/>
                  </a:lnTo>
                  <a:lnTo>
                    <a:pt x="38" y="32"/>
                  </a:lnTo>
                  <a:lnTo>
                    <a:pt x="48" y="44"/>
                  </a:lnTo>
                  <a:lnTo>
                    <a:pt x="44" y="46"/>
                  </a:lnTo>
                  <a:lnTo>
                    <a:pt x="30" y="54"/>
                  </a:lnTo>
                  <a:lnTo>
                    <a:pt x="6" y="72"/>
                  </a:lnTo>
                  <a:lnTo>
                    <a:pt x="2" y="80"/>
                  </a:lnTo>
                  <a:lnTo>
                    <a:pt x="0" y="92"/>
                  </a:lnTo>
                  <a:lnTo>
                    <a:pt x="4" y="108"/>
                  </a:lnTo>
                  <a:lnTo>
                    <a:pt x="10" y="126"/>
                  </a:lnTo>
                  <a:lnTo>
                    <a:pt x="34" y="128"/>
                  </a:lnTo>
                  <a:lnTo>
                    <a:pt x="36" y="128"/>
                  </a:lnTo>
                  <a:lnTo>
                    <a:pt x="60" y="140"/>
                  </a:lnTo>
                  <a:lnTo>
                    <a:pt x="86" y="136"/>
                  </a:lnTo>
                  <a:lnTo>
                    <a:pt x="94" y="132"/>
                  </a:lnTo>
                  <a:lnTo>
                    <a:pt x="102" y="126"/>
                  </a:lnTo>
                  <a:lnTo>
                    <a:pt x="112" y="118"/>
                  </a:lnTo>
                  <a:lnTo>
                    <a:pt x="122" y="106"/>
                  </a:lnTo>
                  <a:lnTo>
                    <a:pt x="124" y="106"/>
                  </a:lnTo>
                  <a:lnTo>
                    <a:pt x="126" y="104"/>
                  </a:lnTo>
                  <a:lnTo>
                    <a:pt x="136" y="100"/>
                  </a:lnTo>
                  <a:lnTo>
                    <a:pt x="134" y="66"/>
                  </a:lnTo>
                  <a:lnTo>
                    <a:pt x="148" y="44"/>
                  </a:lnTo>
                  <a:lnTo>
                    <a:pt x="160" y="34"/>
                  </a:lnTo>
                  <a:lnTo>
                    <a:pt x="160" y="22"/>
                  </a:lnTo>
                  <a:lnTo>
                    <a:pt x="158" y="14"/>
                  </a:lnTo>
                  <a:lnTo>
                    <a:pt x="156" y="10"/>
                  </a:lnTo>
                  <a:lnTo>
                    <a:pt x="152" y="2"/>
                  </a:lnTo>
                  <a:lnTo>
                    <a:pt x="146" y="0"/>
                  </a:lnTo>
                  <a:lnTo>
                    <a:pt x="146" y="12"/>
                  </a:lnTo>
                  <a:lnTo>
                    <a:pt x="126" y="8"/>
                  </a:lnTo>
                  <a:lnTo>
                    <a:pt x="116" y="14"/>
                  </a:lnTo>
                  <a:lnTo>
                    <a:pt x="114" y="14"/>
                  </a:lnTo>
                  <a:lnTo>
                    <a:pt x="72" y="14"/>
                  </a:lnTo>
                  <a:close/>
                </a:path>
              </a:pathLst>
            </a:cu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8476" name="椭圆 1"/>
          <p:cNvSpPr>
            <a:spLocks noChangeArrowheads="1"/>
          </p:cNvSpPr>
          <p:nvPr/>
        </p:nvSpPr>
        <p:spPr bwMode="auto">
          <a:xfrm>
            <a:off x="6162675" y="1717675"/>
            <a:ext cx="865188" cy="86677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18477" name="椭圆 2"/>
          <p:cNvSpPr>
            <a:spLocks noChangeArrowheads="1"/>
          </p:cNvSpPr>
          <p:nvPr/>
        </p:nvSpPr>
        <p:spPr bwMode="auto">
          <a:xfrm>
            <a:off x="6162675" y="2781300"/>
            <a:ext cx="865188" cy="8667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18478" name="椭圆 3"/>
          <p:cNvSpPr>
            <a:spLocks noChangeArrowheads="1"/>
          </p:cNvSpPr>
          <p:nvPr/>
        </p:nvSpPr>
        <p:spPr bwMode="auto">
          <a:xfrm>
            <a:off x="6162675" y="3843338"/>
            <a:ext cx="865188" cy="865187"/>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18479" name="椭圆 4"/>
          <p:cNvSpPr>
            <a:spLocks noChangeArrowheads="1"/>
          </p:cNvSpPr>
          <p:nvPr/>
        </p:nvSpPr>
        <p:spPr bwMode="auto">
          <a:xfrm>
            <a:off x="6162675" y="4905375"/>
            <a:ext cx="865188" cy="8667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TEXT</a:t>
            </a: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9459"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9460"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9461"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9462"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9463"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9464"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5"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6" name="Rectangle 10"/>
          <p:cNvSpPr>
            <a:spLocks noChangeArrowheads="1"/>
          </p:cNvSpPr>
          <p:nvPr/>
        </p:nvSpPr>
        <p:spPr bwMode="auto">
          <a:xfrm rot="2700000">
            <a:off x="5622132" y="2931319"/>
            <a:ext cx="914400" cy="91598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7" name="Rectangle 11"/>
          <p:cNvSpPr>
            <a:spLocks noChangeArrowheads="1"/>
          </p:cNvSpPr>
          <p:nvPr/>
        </p:nvSpPr>
        <p:spPr bwMode="auto">
          <a:xfrm rot="2700000">
            <a:off x="4957763" y="3602038"/>
            <a:ext cx="914400" cy="9144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8" name="Rectangle 12"/>
          <p:cNvSpPr>
            <a:spLocks noChangeArrowheads="1"/>
          </p:cNvSpPr>
          <p:nvPr/>
        </p:nvSpPr>
        <p:spPr bwMode="auto">
          <a:xfrm rot="2700000">
            <a:off x="4291807" y="4264819"/>
            <a:ext cx="914400" cy="9159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69" name="Rectangle 13"/>
          <p:cNvSpPr>
            <a:spLocks noChangeArrowheads="1"/>
          </p:cNvSpPr>
          <p:nvPr/>
        </p:nvSpPr>
        <p:spPr bwMode="auto">
          <a:xfrm rot="2700000">
            <a:off x="6293644" y="3601244"/>
            <a:ext cx="912812" cy="9144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70" name="Rectangle 14"/>
          <p:cNvSpPr>
            <a:spLocks noChangeArrowheads="1"/>
          </p:cNvSpPr>
          <p:nvPr/>
        </p:nvSpPr>
        <p:spPr bwMode="auto">
          <a:xfrm rot="2700000">
            <a:off x="6962775" y="4260851"/>
            <a:ext cx="911225" cy="9144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9471" name="Text Box 15"/>
          <p:cNvSpPr txBox="1">
            <a:spLocks noChangeArrowheads="1"/>
          </p:cNvSpPr>
          <p:nvPr/>
        </p:nvSpPr>
        <p:spPr bwMode="auto">
          <a:xfrm>
            <a:off x="4514850" y="4489450"/>
            <a:ext cx="423863"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pPr algn="ctr"/>
            <a:r>
              <a:rPr lang="zh-CN" altLang="en-US" sz="1500">
                <a:latin typeface="微软雅黑" panose="020B0503020204020204" pitchFamily="34" charset="-122"/>
                <a:ea typeface="微软雅黑" panose="020B0503020204020204" pitchFamily="34" charset="-122"/>
              </a:rPr>
              <a:t>4</a:t>
            </a:r>
          </a:p>
        </p:txBody>
      </p:sp>
      <p:sp>
        <p:nvSpPr>
          <p:cNvPr id="19472" name="Text Box 16"/>
          <p:cNvSpPr txBox="1">
            <a:spLocks noChangeArrowheads="1"/>
          </p:cNvSpPr>
          <p:nvPr/>
        </p:nvSpPr>
        <p:spPr bwMode="auto">
          <a:xfrm>
            <a:off x="5172075" y="3846513"/>
            <a:ext cx="4222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2</a:t>
            </a:r>
          </a:p>
        </p:txBody>
      </p:sp>
      <p:sp>
        <p:nvSpPr>
          <p:cNvPr id="19473" name="Text Box 17"/>
          <p:cNvSpPr txBox="1">
            <a:spLocks noChangeArrowheads="1"/>
          </p:cNvSpPr>
          <p:nvPr/>
        </p:nvSpPr>
        <p:spPr bwMode="auto">
          <a:xfrm>
            <a:off x="5857875" y="3130550"/>
            <a:ext cx="422275"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1</a:t>
            </a:r>
          </a:p>
        </p:txBody>
      </p:sp>
      <p:sp>
        <p:nvSpPr>
          <p:cNvPr id="19474" name="Text Box 18"/>
          <p:cNvSpPr txBox="1">
            <a:spLocks noChangeArrowheads="1"/>
          </p:cNvSpPr>
          <p:nvPr/>
        </p:nvSpPr>
        <p:spPr bwMode="auto">
          <a:xfrm>
            <a:off x="6559550" y="3875088"/>
            <a:ext cx="42227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pPr algn="ctr"/>
            <a:r>
              <a:rPr lang="zh-CN" altLang="en-US" sz="1500">
                <a:latin typeface="微软雅黑" panose="020B0503020204020204" pitchFamily="34" charset="-122"/>
                <a:ea typeface="微软雅黑" panose="020B0503020204020204" pitchFamily="34" charset="-122"/>
              </a:rPr>
              <a:t>3</a:t>
            </a:r>
          </a:p>
        </p:txBody>
      </p:sp>
      <p:sp>
        <p:nvSpPr>
          <p:cNvPr id="19475" name="Text Box 19"/>
          <p:cNvSpPr txBox="1">
            <a:spLocks noChangeArrowheads="1"/>
          </p:cNvSpPr>
          <p:nvPr/>
        </p:nvSpPr>
        <p:spPr bwMode="auto">
          <a:xfrm>
            <a:off x="7200900" y="4471988"/>
            <a:ext cx="423863"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56803" tIns="78402" rIns="156803" bIns="78402">
            <a:spAutoFit/>
          </a:bodyPr>
          <a:lstStyle/>
          <a:p>
            <a:pPr algn="ctr"/>
            <a:r>
              <a:rPr lang="zh-CN" altLang="en-US" sz="1500">
                <a:solidFill>
                  <a:schemeClr val="bg1"/>
                </a:solidFill>
                <a:latin typeface="微软雅黑" panose="020B0503020204020204" pitchFamily="34" charset="-122"/>
                <a:ea typeface="微软雅黑" panose="020B0503020204020204" pitchFamily="34" charset="-122"/>
              </a:rPr>
              <a:t>5</a:t>
            </a:r>
          </a:p>
        </p:txBody>
      </p:sp>
      <p:sp>
        <p:nvSpPr>
          <p:cNvPr id="19476" name="Text Box 20"/>
          <p:cNvSpPr txBox="1">
            <a:spLocks noChangeArrowheads="1"/>
          </p:cNvSpPr>
          <p:nvPr/>
        </p:nvSpPr>
        <p:spPr bwMode="auto">
          <a:xfrm>
            <a:off x="1316038" y="4516438"/>
            <a:ext cx="2624137"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77" name="Text Box 21"/>
          <p:cNvSpPr txBox="1">
            <a:spLocks noChangeArrowheads="1"/>
          </p:cNvSpPr>
          <p:nvPr/>
        </p:nvSpPr>
        <p:spPr bwMode="auto">
          <a:xfrm>
            <a:off x="1851025" y="3351213"/>
            <a:ext cx="2624138"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78" name="Text Box 22"/>
          <p:cNvSpPr txBox="1">
            <a:spLocks noChangeArrowheads="1"/>
          </p:cNvSpPr>
          <p:nvPr/>
        </p:nvSpPr>
        <p:spPr bwMode="auto">
          <a:xfrm>
            <a:off x="4881563" y="1919288"/>
            <a:ext cx="2624137"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79" name="Text Box 23"/>
          <p:cNvSpPr txBox="1">
            <a:spLocks noChangeArrowheads="1"/>
          </p:cNvSpPr>
          <p:nvPr/>
        </p:nvSpPr>
        <p:spPr bwMode="auto">
          <a:xfrm>
            <a:off x="7926388" y="3427413"/>
            <a:ext cx="2624137" cy="61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19480" name="Text Box 24"/>
          <p:cNvSpPr txBox="1">
            <a:spLocks noChangeArrowheads="1"/>
          </p:cNvSpPr>
          <p:nvPr/>
        </p:nvSpPr>
        <p:spPr bwMode="auto">
          <a:xfrm>
            <a:off x="8420100" y="4486275"/>
            <a:ext cx="2624138" cy="61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0483"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0484"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0485"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0486" name="Text Box 6"/>
          <p:cNvSpPr txBox="1">
            <a:spLocks noChangeArrowheads="1"/>
          </p:cNvSpPr>
          <p:nvPr/>
        </p:nvSpPr>
        <p:spPr bwMode="auto">
          <a:xfrm>
            <a:off x="635000" y="1774825"/>
            <a:ext cx="110474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20487"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0488"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0489"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0490"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0491" name="正圆 491"/>
          <p:cNvSpPr>
            <a:spLocks noChangeArrowheads="1"/>
          </p:cNvSpPr>
          <p:nvPr/>
        </p:nvSpPr>
        <p:spPr bwMode="auto">
          <a:xfrm>
            <a:off x="1146175" y="3476625"/>
            <a:ext cx="1590675" cy="1589088"/>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r>
              <a:rPr lang="zh-CN" altLang="en-US" sz="1500" b="1">
                <a:solidFill>
                  <a:schemeClr val="bg1"/>
                </a:solidFill>
                <a:latin typeface="微软雅黑" panose="020B0503020204020204" pitchFamily="34" charset="-122"/>
                <a:ea typeface="微软雅黑" panose="020B0503020204020204" pitchFamily="34" charset="-122"/>
              </a:rPr>
              <a:t>ADD YOUR TEXT</a:t>
            </a:r>
          </a:p>
        </p:txBody>
      </p:sp>
      <p:sp>
        <p:nvSpPr>
          <p:cNvPr id="20492" name="正圆 491"/>
          <p:cNvSpPr>
            <a:spLocks noChangeArrowheads="1"/>
          </p:cNvSpPr>
          <p:nvPr/>
        </p:nvSpPr>
        <p:spPr bwMode="auto">
          <a:xfrm>
            <a:off x="3159125" y="3476625"/>
            <a:ext cx="1587500" cy="1589088"/>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r>
              <a:rPr lang="zh-CN" altLang="en-US" sz="1500" b="1">
                <a:latin typeface="微软雅黑" panose="020B0503020204020204" pitchFamily="34" charset="-122"/>
                <a:ea typeface="微软雅黑" panose="020B0503020204020204" pitchFamily="34" charset="-122"/>
              </a:rPr>
              <a:t>ADD YOUR TEXT</a:t>
            </a:r>
          </a:p>
        </p:txBody>
      </p:sp>
      <p:sp>
        <p:nvSpPr>
          <p:cNvPr id="20493" name="正圆 491"/>
          <p:cNvSpPr>
            <a:spLocks noChangeArrowheads="1"/>
          </p:cNvSpPr>
          <p:nvPr/>
        </p:nvSpPr>
        <p:spPr bwMode="auto">
          <a:xfrm>
            <a:off x="5165725" y="3476625"/>
            <a:ext cx="1590675" cy="1589088"/>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r>
              <a:rPr lang="zh-CN" altLang="en-US" sz="1500" b="1">
                <a:latin typeface="微软雅黑" panose="020B0503020204020204" pitchFamily="34" charset="-122"/>
                <a:ea typeface="微软雅黑" panose="020B0503020204020204" pitchFamily="34" charset="-122"/>
              </a:rPr>
              <a:t>ADD YOUR TEXT</a:t>
            </a:r>
          </a:p>
        </p:txBody>
      </p:sp>
      <p:sp>
        <p:nvSpPr>
          <p:cNvPr id="20494" name="正圆 491"/>
          <p:cNvSpPr>
            <a:spLocks noChangeArrowheads="1"/>
          </p:cNvSpPr>
          <p:nvPr/>
        </p:nvSpPr>
        <p:spPr bwMode="auto">
          <a:xfrm>
            <a:off x="7178675" y="3476625"/>
            <a:ext cx="1590675" cy="1589088"/>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r>
              <a:rPr lang="zh-CN" altLang="en-US" sz="1500" b="1">
                <a:solidFill>
                  <a:schemeClr val="bg1"/>
                </a:solidFill>
                <a:latin typeface="微软雅黑" panose="020B0503020204020204" pitchFamily="34" charset="-122"/>
                <a:ea typeface="微软雅黑" panose="020B0503020204020204" pitchFamily="34" charset="-122"/>
              </a:rPr>
              <a:t>ADD YOUR TEXT</a:t>
            </a:r>
          </a:p>
        </p:txBody>
      </p:sp>
      <p:sp>
        <p:nvSpPr>
          <p:cNvPr id="20495" name="正圆 491"/>
          <p:cNvSpPr>
            <a:spLocks noChangeArrowheads="1"/>
          </p:cNvSpPr>
          <p:nvPr/>
        </p:nvSpPr>
        <p:spPr bwMode="auto">
          <a:xfrm>
            <a:off x="9188450" y="3476625"/>
            <a:ext cx="1590675" cy="1589088"/>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r>
              <a:rPr lang="zh-CN" altLang="en-US" sz="1500" b="1">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1507"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1508"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1509"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1510"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1511"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1512"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3"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4" name="AutoShape 10" descr="1148841,106"/>
          <p:cNvSpPr>
            <a:spLocks noChangeArrowheads="1"/>
          </p:cNvSpPr>
          <p:nvPr/>
        </p:nvSpPr>
        <p:spPr bwMode="auto">
          <a:xfrm>
            <a:off x="635000" y="3341688"/>
            <a:ext cx="1839913"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1515" name="AutoShape 11" descr="1148841,106"/>
          <p:cNvSpPr>
            <a:spLocks noChangeArrowheads="1"/>
          </p:cNvSpPr>
          <p:nvPr/>
        </p:nvSpPr>
        <p:spPr bwMode="auto">
          <a:xfrm>
            <a:off x="635000" y="4533900"/>
            <a:ext cx="1839913"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1516" name="AutoShape 12"/>
          <p:cNvSpPr>
            <a:spLocks noChangeArrowheads="1"/>
          </p:cNvSpPr>
          <p:nvPr/>
        </p:nvSpPr>
        <p:spPr bwMode="auto">
          <a:xfrm>
            <a:off x="635000" y="2130425"/>
            <a:ext cx="1839913" cy="1049338"/>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17" name="AutoShape 13" descr="1148841,106"/>
          <p:cNvSpPr>
            <a:spLocks noChangeArrowheads="1"/>
          </p:cNvSpPr>
          <p:nvPr/>
        </p:nvSpPr>
        <p:spPr bwMode="auto">
          <a:xfrm>
            <a:off x="2720975" y="2130425"/>
            <a:ext cx="1841500" cy="1049338"/>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1518" name="AutoShape 14" descr="1148841,106"/>
          <p:cNvSpPr>
            <a:spLocks noChangeArrowheads="1"/>
          </p:cNvSpPr>
          <p:nvPr/>
        </p:nvSpPr>
        <p:spPr bwMode="auto">
          <a:xfrm>
            <a:off x="2720975" y="3341688"/>
            <a:ext cx="1841500" cy="1049337"/>
          </a:xfrm>
          <a:prstGeom prst="flowChartProcess">
            <a:avLst/>
          </a:prstGeom>
          <a:blipFill dpi="0" rotWithShape="0">
            <a:blip r:embed="rId3"/>
            <a:srcRect/>
            <a:stretch>
              <a:fillRect r="-13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1519" name="AutoShape 15"/>
          <p:cNvSpPr>
            <a:spLocks noChangeArrowheads="1"/>
          </p:cNvSpPr>
          <p:nvPr/>
        </p:nvSpPr>
        <p:spPr bwMode="auto">
          <a:xfrm>
            <a:off x="2720975" y="4533900"/>
            <a:ext cx="1841500" cy="1049338"/>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20" name="AutoShape 16"/>
          <p:cNvSpPr>
            <a:spLocks noChangeArrowheads="1"/>
          </p:cNvSpPr>
          <p:nvPr/>
        </p:nvSpPr>
        <p:spPr bwMode="auto">
          <a:xfrm>
            <a:off x="4808538" y="2130425"/>
            <a:ext cx="1839912" cy="1049338"/>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1521" name="AutoShape 17" descr="1148841,106"/>
          <p:cNvSpPr>
            <a:spLocks noChangeArrowheads="1"/>
          </p:cNvSpPr>
          <p:nvPr/>
        </p:nvSpPr>
        <p:spPr bwMode="auto">
          <a:xfrm>
            <a:off x="4808538" y="3341688"/>
            <a:ext cx="1839912" cy="1049337"/>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1522" name="AutoShape 18" descr="1148841,106"/>
          <p:cNvSpPr>
            <a:spLocks noChangeArrowheads="1"/>
          </p:cNvSpPr>
          <p:nvPr/>
        </p:nvSpPr>
        <p:spPr bwMode="auto">
          <a:xfrm>
            <a:off x="4808538" y="4533900"/>
            <a:ext cx="1839912" cy="1049338"/>
          </a:xfrm>
          <a:prstGeom prst="flowChartProcess">
            <a:avLst/>
          </a:prstGeom>
          <a:blipFill dpi="0" rotWithShape="0">
            <a:blip r:embed="rId3"/>
            <a:srcRect/>
            <a:stretch>
              <a:fillRect r="-1390"/>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1523" name="Text Box 19"/>
          <p:cNvSpPr txBox="1">
            <a:spLocks noChangeArrowheads="1"/>
          </p:cNvSpPr>
          <p:nvPr/>
        </p:nvSpPr>
        <p:spPr bwMode="auto">
          <a:xfrm>
            <a:off x="7019925" y="2132013"/>
            <a:ext cx="4344988" cy="222408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2531"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2532" name="Text Box 4"/>
          <p:cNvSpPr txBox="1">
            <a:spLocks noChangeArrowheads="1"/>
          </p:cNvSpPr>
          <p:nvPr/>
        </p:nvSpPr>
        <p:spPr bwMode="auto">
          <a:xfrm>
            <a:off x="4224338" y="1076325"/>
            <a:ext cx="4035425" cy="332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a:r>
              <a:rPr lang="zh-CN" altLang="en-US" sz="10600" b="1">
                <a:solidFill>
                  <a:schemeClr val="bg1"/>
                </a:solidFill>
                <a:latin typeface="微软雅黑" panose="020B0503020204020204" pitchFamily="34" charset="-122"/>
                <a:ea typeface="微软雅黑" panose="020B0503020204020204" pitchFamily="34" charset="-122"/>
              </a:rPr>
              <a:t>PART</a:t>
            </a:r>
          </a:p>
          <a:p>
            <a:pPr algn="dist"/>
            <a:r>
              <a:rPr lang="zh-CN" altLang="en-US" sz="106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FOUR</a:t>
            </a:r>
            <a:endParaRPr lang="zh-CN" altLang="en-US"/>
          </a:p>
        </p:txBody>
      </p:sp>
      <p:sp>
        <p:nvSpPr>
          <p:cNvPr id="22533" name="正方形 61"/>
          <p:cNvSpPr>
            <a:spLocks noChangeArrowheads="1"/>
          </p:cNvSpPr>
          <p:nvPr/>
        </p:nvSpPr>
        <p:spPr bwMode="auto">
          <a:xfrm>
            <a:off x="2778125" y="4724400"/>
            <a:ext cx="6927850" cy="7572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a:solidFill>
                  <a:schemeClr val="bg1"/>
                </a:solidFill>
                <a:latin typeface="微软雅黑" panose="020B0503020204020204" pitchFamily="34" charset="-122"/>
                <a:ea typeface="微软雅黑" panose="020B0503020204020204" pitchFamily="34" charset="-122"/>
              </a:rPr>
              <a:t>ADD YOUR TEXT</a:t>
            </a:r>
            <a:endParaRPr lang="zh-CN" altLang="zh-CN"/>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3555"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3556"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3557"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3558"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3559"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3560"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1"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2" name="Rectangle 10"/>
          <p:cNvSpPr>
            <a:spLocks noChangeArrowheads="1"/>
          </p:cNvSpPr>
          <p:nvPr/>
        </p:nvSpPr>
        <p:spPr bwMode="auto">
          <a:xfrm>
            <a:off x="1673225" y="1968500"/>
            <a:ext cx="1790700" cy="3675063"/>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3" name="正圆 110"/>
          <p:cNvSpPr>
            <a:spLocks noChangeArrowheads="1"/>
          </p:cNvSpPr>
          <p:nvPr/>
        </p:nvSpPr>
        <p:spPr bwMode="auto">
          <a:xfrm>
            <a:off x="2152650" y="2284413"/>
            <a:ext cx="830263" cy="830262"/>
          </a:xfrm>
          <a:prstGeom prst="ellipse">
            <a:avLst/>
          </a:prstGeom>
          <a:noFill/>
          <a:ln w="9525" cap="flat" cmpd="sng">
            <a:solidFill>
              <a:schemeClr val="bg1"/>
            </a:solidFill>
            <a:miter lim="800000"/>
          </a:ln>
          <a:effectLst/>
          <a:extLst>
            <a:ext uri="{909E8E84-426E-40DD-AFC4-6F175D3DCCD1}">
              <a14:hiddenFill xmlns:a14="http://schemas.microsoft.com/office/drawing/2010/main">
                <a:solidFill>
                  <a:srgbClr val="FC007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endParaRPr lang="zh-CN" altLang="zh-CN" sz="1000">
              <a:solidFill>
                <a:schemeClr val="bg1"/>
              </a:solidFill>
              <a:latin typeface="微软雅黑" panose="020B0503020204020204" pitchFamily="34" charset="-122"/>
              <a:ea typeface="微软雅黑" panose="020B0503020204020204" pitchFamily="34" charset="-122"/>
            </a:endParaRPr>
          </a:p>
        </p:txBody>
      </p:sp>
      <p:sp>
        <p:nvSpPr>
          <p:cNvPr id="23564" name="信息1 119"/>
          <p:cNvSpPr/>
          <p:nvPr/>
        </p:nvSpPr>
        <p:spPr bwMode="auto">
          <a:xfrm>
            <a:off x="2378075" y="2478088"/>
            <a:ext cx="382588" cy="384175"/>
          </a:xfrm>
          <a:custGeom>
            <a:avLst/>
            <a:gdLst>
              <a:gd name="T0" fmla="*/ 86 w 90"/>
              <a:gd name="T1" fmla="*/ 38 h 93"/>
              <a:gd name="T2" fmla="*/ 90 w 90"/>
              <a:gd name="T3" fmla="*/ 46 h 93"/>
              <a:gd name="T4" fmla="*/ 90 w 90"/>
              <a:gd name="T5" fmla="*/ 83 h 93"/>
              <a:gd name="T6" fmla="*/ 81 w 90"/>
              <a:gd name="T7" fmla="*/ 93 h 93"/>
              <a:gd name="T8" fmla="*/ 9 w 90"/>
              <a:gd name="T9" fmla="*/ 93 h 93"/>
              <a:gd name="T10" fmla="*/ 0 w 90"/>
              <a:gd name="T11" fmla="*/ 83 h 93"/>
              <a:gd name="T12" fmla="*/ 0 w 90"/>
              <a:gd name="T13" fmla="*/ 46 h 93"/>
              <a:gd name="T14" fmla="*/ 2 w 90"/>
              <a:gd name="T15" fmla="*/ 40 h 93"/>
              <a:gd name="T16" fmla="*/ 2 w 90"/>
              <a:gd name="T17" fmla="*/ 40 h 93"/>
              <a:gd name="T18" fmla="*/ 2 w 90"/>
              <a:gd name="T19" fmla="*/ 40 h 93"/>
              <a:gd name="T20" fmla="*/ 3 w 90"/>
              <a:gd name="T21" fmla="*/ 39 h 93"/>
              <a:gd name="T22" fmla="*/ 39 w 90"/>
              <a:gd name="T23" fmla="*/ 3 h 93"/>
              <a:gd name="T24" fmla="*/ 50 w 90"/>
              <a:gd name="T25" fmla="*/ 3 h 93"/>
              <a:gd name="T26" fmla="*/ 86 w 90"/>
              <a:gd name="T27" fmla="*/ 38 h 93"/>
              <a:gd name="T28" fmla="*/ 15 w 90"/>
              <a:gd name="T29" fmla="*/ 30 h 93"/>
              <a:gd name="T30" fmla="*/ 15 w 90"/>
              <a:gd name="T31" fmla="*/ 52 h 93"/>
              <a:gd name="T32" fmla="*/ 45 w 90"/>
              <a:gd name="T33" fmla="*/ 75 h 93"/>
              <a:gd name="T34" fmla="*/ 72 w 90"/>
              <a:gd name="T35" fmla="*/ 54 h 93"/>
              <a:gd name="T36" fmla="*/ 72 w 90"/>
              <a:gd name="T37" fmla="*/ 30 h 93"/>
              <a:gd name="T38" fmla="*/ 15 w 90"/>
              <a:gd name="T39" fmla="*/ 30 h 93"/>
              <a:gd name="T40" fmla="*/ 25 w 90"/>
              <a:gd name="T41" fmla="*/ 35 h 93"/>
              <a:gd name="T42" fmla="*/ 25 w 90"/>
              <a:gd name="T43" fmla="*/ 39 h 93"/>
              <a:gd name="T44" fmla="*/ 63 w 90"/>
              <a:gd name="T45" fmla="*/ 39 h 93"/>
              <a:gd name="T46" fmla="*/ 63 w 90"/>
              <a:gd name="T47" fmla="*/ 35 h 93"/>
              <a:gd name="T48" fmla="*/ 25 w 90"/>
              <a:gd name="T49" fmla="*/ 35 h 93"/>
              <a:gd name="T50" fmla="*/ 25 w 90"/>
              <a:gd name="T51" fmla="*/ 51 h 93"/>
              <a:gd name="T52" fmla="*/ 25 w 90"/>
              <a:gd name="T53" fmla="*/ 55 h 93"/>
              <a:gd name="T54" fmla="*/ 63 w 90"/>
              <a:gd name="T55" fmla="*/ 55 h 93"/>
              <a:gd name="T56" fmla="*/ 63 w 90"/>
              <a:gd name="T57" fmla="*/ 51 h 93"/>
              <a:gd name="T58" fmla="*/ 25 w 90"/>
              <a:gd name="T59" fmla="*/ 51 h 93"/>
              <a:gd name="T60" fmla="*/ 25 w 90"/>
              <a:gd name="T61" fmla="*/ 43 h 93"/>
              <a:gd name="T62" fmla="*/ 25 w 90"/>
              <a:gd name="T63" fmla="*/ 47 h 93"/>
              <a:gd name="T64" fmla="*/ 63 w 90"/>
              <a:gd name="T65" fmla="*/ 47 h 93"/>
              <a:gd name="T66" fmla="*/ 63 w 90"/>
              <a:gd name="T67" fmla="*/ 43 h 93"/>
              <a:gd name="T68" fmla="*/ 25 w 90"/>
              <a:gd name="T69" fmla="*/ 43 h 93"/>
              <a:gd name="T70" fmla="*/ 10 w 90"/>
              <a:gd name="T71" fmla="*/ 87 h 93"/>
              <a:gd name="T72" fmla="*/ 28 w 90"/>
              <a:gd name="T73" fmla="*/ 69 h 93"/>
              <a:gd name="T74" fmla="*/ 28 w 90"/>
              <a:gd name="T75" fmla="*/ 67 h 93"/>
              <a:gd name="T76" fmla="*/ 25 w 90"/>
              <a:gd name="T77" fmla="*/ 67 h 93"/>
              <a:gd name="T78" fmla="*/ 7 w 90"/>
              <a:gd name="T79" fmla="*/ 84 h 93"/>
              <a:gd name="T80" fmla="*/ 7 w 90"/>
              <a:gd name="T81" fmla="*/ 87 h 93"/>
              <a:gd name="T82" fmla="*/ 10 w 90"/>
              <a:gd name="T83" fmla="*/ 87 h 93"/>
              <a:gd name="T84" fmla="*/ 84 w 90"/>
              <a:gd name="T85" fmla="*/ 84 h 93"/>
              <a:gd name="T86" fmla="*/ 66 w 90"/>
              <a:gd name="T87" fmla="*/ 67 h 93"/>
              <a:gd name="T88" fmla="*/ 63 w 90"/>
              <a:gd name="T89" fmla="*/ 67 h 93"/>
              <a:gd name="T90" fmla="*/ 63 w 90"/>
              <a:gd name="T91" fmla="*/ 69 h 93"/>
              <a:gd name="T92" fmla="*/ 81 w 90"/>
              <a:gd name="T93" fmla="*/ 87 h 93"/>
              <a:gd name="T94" fmla="*/ 84 w 90"/>
              <a:gd name="T95" fmla="*/ 87 h 93"/>
              <a:gd name="T96" fmla="*/ 84 w 90"/>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0" h="93">
                <a:moveTo>
                  <a:pt x="86" y="38"/>
                </a:moveTo>
                <a:cubicBezTo>
                  <a:pt x="88" y="40"/>
                  <a:pt x="90" y="43"/>
                  <a:pt x="90" y="46"/>
                </a:cubicBezTo>
                <a:cubicBezTo>
                  <a:pt x="90" y="83"/>
                  <a:pt x="90" y="83"/>
                  <a:pt x="90" y="83"/>
                </a:cubicBezTo>
                <a:cubicBezTo>
                  <a:pt x="90" y="88"/>
                  <a:pt x="86" y="93"/>
                  <a:pt x="81" y="93"/>
                </a:cubicBezTo>
                <a:cubicBezTo>
                  <a:pt x="9" y="93"/>
                  <a:pt x="9" y="93"/>
                  <a:pt x="9" y="93"/>
                </a:cubicBezTo>
                <a:cubicBezTo>
                  <a:pt x="4" y="93"/>
                  <a:pt x="0" y="88"/>
                  <a:pt x="0" y="83"/>
                </a:cubicBezTo>
                <a:cubicBezTo>
                  <a:pt x="0" y="46"/>
                  <a:pt x="0" y="46"/>
                  <a:pt x="0" y="46"/>
                </a:cubicBezTo>
                <a:cubicBezTo>
                  <a:pt x="0" y="44"/>
                  <a:pt x="1" y="41"/>
                  <a:pt x="2" y="40"/>
                </a:cubicBezTo>
                <a:cubicBezTo>
                  <a:pt x="2" y="40"/>
                  <a:pt x="2" y="40"/>
                  <a:pt x="2" y="40"/>
                </a:cubicBezTo>
                <a:cubicBezTo>
                  <a:pt x="2" y="40"/>
                  <a:pt x="2" y="40"/>
                  <a:pt x="2" y="40"/>
                </a:cubicBezTo>
                <a:cubicBezTo>
                  <a:pt x="2" y="39"/>
                  <a:pt x="2" y="39"/>
                  <a:pt x="3" y="39"/>
                </a:cubicBezTo>
                <a:cubicBezTo>
                  <a:pt x="39" y="3"/>
                  <a:pt x="39" y="3"/>
                  <a:pt x="39" y="3"/>
                </a:cubicBezTo>
                <a:cubicBezTo>
                  <a:pt x="43" y="0"/>
                  <a:pt x="46" y="0"/>
                  <a:pt x="50" y="3"/>
                </a:cubicBezTo>
                <a:cubicBezTo>
                  <a:pt x="86" y="38"/>
                  <a:pt x="86" y="38"/>
                  <a:pt x="86" y="38"/>
                </a:cubicBezTo>
                <a:close/>
                <a:moveTo>
                  <a:pt x="15" y="30"/>
                </a:moveTo>
                <a:cubicBezTo>
                  <a:pt x="15" y="52"/>
                  <a:pt x="15" y="52"/>
                  <a:pt x="15" y="52"/>
                </a:cubicBezTo>
                <a:cubicBezTo>
                  <a:pt x="45" y="75"/>
                  <a:pt x="45" y="75"/>
                  <a:pt x="45" y="75"/>
                </a:cubicBezTo>
                <a:cubicBezTo>
                  <a:pt x="72" y="54"/>
                  <a:pt x="72" y="54"/>
                  <a:pt x="72" y="54"/>
                </a:cubicBezTo>
                <a:cubicBezTo>
                  <a:pt x="72" y="30"/>
                  <a:pt x="72" y="30"/>
                  <a:pt x="72" y="30"/>
                </a:cubicBezTo>
                <a:cubicBezTo>
                  <a:pt x="15" y="30"/>
                  <a:pt x="15" y="30"/>
                  <a:pt x="15" y="30"/>
                </a:cubicBezTo>
                <a:close/>
                <a:moveTo>
                  <a:pt x="25" y="35"/>
                </a:moveTo>
                <a:cubicBezTo>
                  <a:pt x="25" y="39"/>
                  <a:pt x="25" y="39"/>
                  <a:pt x="25" y="39"/>
                </a:cubicBezTo>
                <a:cubicBezTo>
                  <a:pt x="63" y="39"/>
                  <a:pt x="63" y="39"/>
                  <a:pt x="63" y="39"/>
                </a:cubicBezTo>
                <a:cubicBezTo>
                  <a:pt x="63" y="35"/>
                  <a:pt x="63" y="35"/>
                  <a:pt x="63" y="35"/>
                </a:cubicBezTo>
                <a:cubicBezTo>
                  <a:pt x="25" y="35"/>
                  <a:pt x="25" y="35"/>
                  <a:pt x="25" y="35"/>
                </a:cubicBezTo>
                <a:close/>
                <a:moveTo>
                  <a:pt x="25" y="51"/>
                </a:moveTo>
                <a:cubicBezTo>
                  <a:pt x="25" y="55"/>
                  <a:pt x="25" y="55"/>
                  <a:pt x="25" y="55"/>
                </a:cubicBezTo>
                <a:cubicBezTo>
                  <a:pt x="63" y="55"/>
                  <a:pt x="63" y="55"/>
                  <a:pt x="63" y="55"/>
                </a:cubicBezTo>
                <a:cubicBezTo>
                  <a:pt x="63" y="51"/>
                  <a:pt x="63" y="51"/>
                  <a:pt x="63" y="51"/>
                </a:cubicBezTo>
                <a:cubicBezTo>
                  <a:pt x="25" y="51"/>
                  <a:pt x="25" y="51"/>
                  <a:pt x="25" y="51"/>
                </a:cubicBezTo>
                <a:close/>
                <a:moveTo>
                  <a:pt x="25" y="43"/>
                </a:moveTo>
                <a:cubicBezTo>
                  <a:pt x="25" y="47"/>
                  <a:pt x="25" y="47"/>
                  <a:pt x="25" y="47"/>
                </a:cubicBezTo>
                <a:cubicBezTo>
                  <a:pt x="63" y="47"/>
                  <a:pt x="63" y="47"/>
                  <a:pt x="63" y="47"/>
                </a:cubicBezTo>
                <a:cubicBezTo>
                  <a:pt x="63" y="43"/>
                  <a:pt x="63" y="43"/>
                  <a:pt x="63" y="43"/>
                </a:cubicBezTo>
                <a:cubicBezTo>
                  <a:pt x="25" y="43"/>
                  <a:pt x="25" y="43"/>
                  <a:pt x="25" y="43"/>
                </a:cubicBezTo>
                <a:close/>
                <a:moveTo>
                  <a:pt x="10" y="87"/>
                </a:moveTo>
                <a:cubicBezTo>
                  <a:pt x="28" y="69"/>
                  <a:pt x="28" y="69"/>
                  <a:pt x="28" y="69"/>
                </a:cubicBezTo>
                <a:cubicBezTo>
                  <a:pt x="28" y="69"/>
                  <a:pt x="28" y="68"/>
                  <a:pt x="28" y="67"/>
                </a:cubicBezTo>
                <a:cubicBezTo>
                  <a:pt x="27" y="66"/>
                  <a:pt x="26" y="66"/>
                  <a:pt x="25" y="67"/>
                </a:cubicBezTo>
                <a:cubicBezTo>
                  <a:pt x="7" y="84"/>
                  <a:pt x="7" y="84"/>
                  <a:pt x="7" y="84"/>
                </a:cubicBezTo>
                <a:cubicBezTo>
                  <a:pt x="6" y="85"/>
                  <a:pt x="6" y="86"/>
                  <a:pt x="7" y="87"/>
                </a:cubicBezTo>
                <a:cubicBezTo>
                  <a:pt x="8" y="87"/>
                  <a:pt x="9" y="87"/>
                  <a:pt x="10" y="87"/>
                </a:cubicBezTo>
                <a:close/>
                <a:moveTo>
                  <a:pt x="84" y="84"/>
                </a:moveTo>
                <a:cubicBezTo>
                  <a:pt x="66" y="67"/>
                  <a:pt x="66" y="67"/>
                  <a:pt x="66" y="67"/>
                </a:cubicBezTo>
                <a:cubicBezTo>
                  <a:pt x="65" y="66"/>
                  <a:pt x="64" y="66"/>
                  <a:pt x="63" y="67"/>
                </a:cubicBezTo>
                <a:cubicBezTo>
                  <a:pt x="62" y="68"/>
                  <a:pt x="62" y="69"/>
                  <a:pt x="63" y="69"/>
                </a:cubicBezTo>
                <a:cubicBezTo>
                  <a:pt x="81" y="87"/>
                  <a:pt x="81" y="87"/>
                  <a:pt x="81" y="87"/>
                </a:cubicBezTo>
                <a:cubicBezTo>
                  <a:pt x="82" y="87"/>
                  <a:pt x="83" y="87"/>
                  <a:pt x="84" y="87"/>
                </a:cubicBezTo>
                <a:cubicBezTo>
                  <a:pt x="85" y="86"/>
                  <a:pt x="85" y="85"/>
                  <a:pt x="84" y="84"/>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5" name="Text Box 13"/>
          <p:cNvSpPr txBox="1">
            <a:spLocks noChangeArrowheads="1"/>
          </p:cNvSpPr>
          <p:nvPr/>
        </p:nvSpPr>
        <p:spPr bwMode="auto">
          <a:xfrm>
            <a:off x="1736725" y="3327400"/>
            <a:ext cx="1665288"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66" name="Rectangle 14"/>
          <p:cNvSpPr>
            <a:spLocks noChangeArrowheads="1"/>
          </p:cNvSpPr>
          <p:nvPr/>
        </p:nvSpPr>
        <p:spPr bwMode="auto">
          <a:xfrm>
            <a:off x="3973513" y="1968500"/>
            <a:ext cx="1790700" cy="3675063"/>
          </a:xfrm>
          <a:prstGeom prst="rect">
            <a:avLst/>
          </a:prstGeom>
          <a:noFill/>
          <a:ln w="9525" cap="flat" cmpd="sng">
            <a:solidFill>
              <a:srgbClr val="FF0000"/>
            </a:solidFill>
            <a:miter lim="800000"/>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7" name="正圆 110"/>
          <p:cNvSpPr>
            <a:spLocks noChangeArrowheads="1"/>
          </p:cNvSpPr>
          <p:nvPr/>
        </p:nvSpPr>
        <p:spPr bwMode="auto">
          <a:xfrm>
            <a:off x="4452938" y="2276475"/>
            <a:ext cx="830262" cy="830263"/>
          </a:xfrm>
          <a:prstGeom prst="ellipse">
            <a:avLst/>
          </a:prstGeom>
          <a:noFill/>
          <a:ln w="9525" cap="flat" cmpd="sng">
            <a:solidFill>
              <a:schemeClr val="bg1"/>
            </a:solidFill>
            <a:miter lim="800000"/>
          </a:ln>
          <a:effectLst/>
          <a:extLst>
            <a:ext uri="{909E8E84-426E-40DD-AFC4-6F175D3DCCD1}">
              <a14:hiddenFill xmlns:a14="http://schemas.microsoft.com/office/drawing/2010/main">
                <a:solidFill>
                  <a:srgbClr val="FFCC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endParaRPr lang="zh-CN" altLang="zh-CN" sz="1000">
              <a:solidFill>
                <a:schemeClr val="bg1"/>
              </a:solidFill>
              <a:latin typeface="微软雅黑" panose="020B0503020204020204" pitchFamily="34" charset="-122"/>
              <a:ea typeface="微软雅黑" panose="020B0503020204020204" pitchFamily="34" charset="-122"/>
            </a:endParaRPr>
          </a:p>
        </p:txBody>
      </p:sp>
      <p:sp>
        <p:nvSpPr>
          <p:cNvPr id="23568" name="照相机1 120"/>
          <p:cNvSpPr/>
          <p:nvPr/>
        </p:nvSpPr>
        <p:spPr bwMode="auto">
          <a:xfrm>
            <a:off x="4678363" y="2524125"/>
            <a:ext cx="381000" cy="319088"/>
          </a:xfrm>
          <a:custGeom>
            <a:avLst/>
            <a:gdLst>
              <a:gd name="T0" fmla="*/ 1719072 w 3438144"/>
              <a:gd name="T1" fmla="*/ 1227183 h 2732506"/>
              <a:gd name="T2" fmla="*/ 2158189 w 3438144"/>
              <a:gd name="T3" fmla="*/ 1666300 h 2732506"/>
              <a:gd name="T4" fmla="*/ 1719072 w 3438144"/>
              <a:gd name="T5" fmla="*/ 2105417 h 2732506"/>
              <a:gd name="T6" fmla="*/ 1279955 w 3438144"/>
              <a:gd name="T7" fmla="*/ 1666300 h 2732506"/>
              <a:gd name="T8" fmla="*/ 1719072 w 3438144"/>
              <a:gd name="T9" fmla="*/ 1227183 h 2732506"/>
              <a:gd name="T10" fmla="*/ 1719072 w 3438144"/>
              <a:gd name="T11" fmla="*/ 997872 h 2732506"/>
              <a:gd name="T12" fmla="*/ 1050644 w 3438144"/>
              <a:gd name="T13" fmla="*/ 1666300 h 2732506"/>
              <a:gd name="T14" fmla="*/ 1719072 w 3438144"/>
              <a:gd name="T15" fmla="*/ 2334728 h 2732506"/>
              <a:gd name="T16" fmla="*/ 2387500 w 3438144"/>
              <a:gd name="T17" fmla="*/ 1666300 h 2732506"/>
              <a:gd name="T18" fmla="*/ 1719072 w 3438144"/>
              <a:gd name="T19" fmla="*/ 997872 h 2732506"/>
              <a:gd name="T20" fmla="*/ 575044 w 3438144"/>
              <a:gd name="T21" fmla="*/ 803862 h 2732506"/>
              <a:gd name="T22" fmla="*/ 431028 w 3438144"/>
              <a:gd name="T23" fmla="*/ 947878 h 2732506"/>
              <a:gd name="T24" fmla="*/ 575044 w 3438144"/>
              <a:gd name="T25" fmla="*/ 1091894 h 2732506"/>
              <a:gd name="T26" fmla="*/ 719060 w 3438144"/>
              <a:gd name="T27" fmla="*/ 947878 h 2732506"/>
              <a:gd name="T28" fmla="*/ 575044 w 3438144"/>
              <a:gd name="T29" fmla="*/ 803862 h 2732506"/>
              <a:gd name="T30" fmla="*/ 1365940 w 3438144"/>
              <a:gd name="T31" fmla="*/ 0 h 2732506"/>
              <a:gd name="T32" fmla="*/ 1998164 w 3438144"/>
              <a:gd name="T33" fmla="*/ 0 h 2732506"/>
              <a:gd name="T34" fmla="*/ 2387500 w 3438144"/>
              <a:gd name="T35" fmla="*/ 389336 h 2732506"/>
              <a:gd name="T36" fmla="*/ 2384456 w 3438144"/>
              <a:gd name="T37" fmla="*/ 419529 h 2732506"/>
              <a:gd name="T38" fmla="*/ 3040081 w 3438144"/>
              <a:gd name="T39" fmla="*/ 419529 h 2732506"/>
              <a:gd name="T40" fmla="*/ 3438144 w 3438144"/>
              <a:gd name="T41" fmla="*/ 817592 h 2732506"/>
              <a:gd name="T42" fmla="*/ 3438144 w 3438144"/>
              <a:gd name="T43" fmla="*/ 2334443 h 2732506"/>
              <a:gd name="T44" fmla="*/ 3040081 w 3438144"/>
              <a:gd name="T45" fmla="*/ 2732506 h 2732506"/>
              <a:gd name="T46" fmla="*/ 398063 w 3438144"/>
              <a:gd name="T47" fmla="*/ 2732506 h 2732506"/>
              <a:gd name="T48" fmla="*/ 0 w 3438144"/>
              <a:gd name="T49" fmla="*/ 2334443 h 2732506"/>
              <a:gd name="T50" fmla="*/ 0 w 3438144"/>
              <a:gd name="T51" fmla="*/ 817592 h 2732506"/>
              <a:gd name="T52" fmla="*/ 398063 w 3438144"/>
              <a:gd name="T53" fmla="*/ 419529 h 2732506"/>
              <a:gd name="T54" fmla="*/ 979648 w 3438144"/>
              <a:gd name="T55" fmla="*/ 419529 h 2732506"/>
              <a:gd name="T56" fmla="*/ 976604 w 3438144"/>
              <a:gd name="T57" fmla="*/ 389336 h 2732506"/>
              <a:gd name="T58" fmla="*/ 1365940 w 3438144"/>
              <a:gd name="T59" fmla="*/ 0 h 2732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38144" h="2732506">
                <a:moveTo>
                  <a:pt x="1719072" y="1227183"/>
                </a:moveTo>
                <a:cubicBezTo>
                  <a:pt x="1961590" y="1227183"/>
                  <a:pt x="2158189" y="1423782"/>
                  <a:pt x="2158189" y="1666300"/>
                </a:cubicBezTo>
                <a:cubicBezTo>
                  <a:pt x="2158189" y="1908818"/>
                  <a:pt x="1961590" y="2105417"/>
                  <a:pt x="1719072" y="2105417"/>
                </a:cubicBezTo>
                <a:cubicBezTo>
                  <a:pt x="1476554" y="2105417"/>
                  <a:pt x="1279955" y="1908818"/>
                  <a:pt x="1279955" y="1666300"/>
                </a:cubicBezTo>
                <a:cubicBezTo>
                  <a:pt x="1279955" y="1423782"/>
                  <a:pt x="1476554" y="1227183"/>
                  <a:pt x="1719072" y="1227183"/>
                </a:cubicBezTo>
                <a:close/>
                <a:moveTo>
                  <a:pt x="1719072" y="997872"/>
                </a:moveTo>
                <a:cubicBezTo>
                  <a:pt x="1349909" y="997872"/>
                  <a:pt x="1050644" y="1297137"/>
                  <a:pt x="1050644" y="1666300"/>
                </a:cubicBezTo>
                <a:cubicBezTo>
                  <a:pt x="1050644" y="2035463"/>
                  <a:pt x="1349909" y="2334728"/>
                  <a:pt x="1719072" y="2334728"/>
                </a:cubicBezTo>
                <a:cubicBezTo>
                  <a:pt x="2088235" y="2334728"/>
                  <a:pt x="2387500" y="2035463"/>
                  <a:pt x="2387500" y="1666300"/>
                </a:cubicBezTo>
                <a:cubicBezTo>
                  <a:pt x="2387500" y="1297137"/>
                  <a:pt x="2088235" y="997872"/>
                  <a:pt x="1719072" y="997872"/>
                </a:cubicBezTo>
                <a:close/>
                <a:moveTo>
                  <a:pt x="575044" y="803862"/>
                </a:moveTo>
                <a:cubicBezTo>
                  <a:pt x="495506" y="803862"/>
                  <a:pt x="431028" y="868340"/>
                  <a:pt x="431028" y="947878"/>
                </a:cubicBezTo>
                <a:cubicBezTo>
                  <a:pt x="431028" y="1027416"/>
                  <a:pt x="495506" y="1091894"/>
                  <a:pt x="575044" y="1091894"/>
                </a:cubicBezTo>
                <a:cubicBezTo>
                  <a:pt x="654582" y="1091894"/>
                  <a:pt x="719060" y="1027416"/>
                  <a:pt x="719060" y="947878"/>
                </a:cubicBezTo>
                <a:cubicBezTo>
                  <a:pt x="719060" y="868340"/>
                  <a:pt x="654582" y="803862"/>
                  <a:pt x="575044" y="803862"/>
                </a:cubicBezTo>
                <a:close/>
                <a:moveTo>
                  <a:pt x="1365940" y="0"/>
                </a:moveTo>
                <a:lnTo>
                  <a:pt x="1998164" y="0"/>
                </a:lnTo>
                <a:cubicBezTo>
                  <a:pt x="2213188" y="0"/>
                  <a:pt x="2387500" y="174312"/>
                  <a:pt x="2387500" y="389336"/>
                </a:cubicBezTo>
                <a:lnTo>
                  <a:pt x="2384456" y="419529"/>
                </a:lnTo>
                <a:lnTo>
                  <a:pt x="3040081" y="419529"/>
                </a:lnTo>
                <a:cubicBezTo>
                  <a:pt x="3259925" y="419529"/>
                  <a:pt x="3438144" y="597748"/>
                  <a:pt x="3438144" y="817592"/>
                </a:cubicBezTo>
                <a:lnTo>
                  <a:pt x="3438144" y="2334443"/>
                </a:lnTo>
                <a:cubicBezTo>
                  <a:pt x="3438144" y="2554287"/>
                  <a:pt x="3259925" y="2732506"/>
                  <a:pt x="3040081" y="2732506"/>
                </a:cubicBezTo>
                <a:lnTo>
                  <a:pt x="398063" y="2732506"/>
                </a:lnTo>
                <a:cubicBezTo>
                  <a:pt x="178219" y="2732506"/>
                  <a:pt x="0" y="2554287"/>
                  <a:pt x="0" y="2334443"/>
                </a:cubicBezTo>
                <a:lnTo>
                  <a:pt x="0" y="817592"/>
                </a:lnTo>
                <a:cubicBezTo>
                  <a:pt x="0" y="597748"/>
                  <a:pt x="178219" y="419529"/>
                  <a:pt x="398063" y="419529"/>
                </a:cubicBezTo>
                <a:lnTo>
                  <a:pt x="979648" y="419529"/>
                </a:lnTo>
                <a:cubicBezTo>
                  <a:pt x="976997" y="409663"/>
                  <a:pt x="976604" y="399545"/>
                  <a:pt x="976604" y="389336"/>
                </a:cubicBezTo>
                <a:cubicBezTo>
                  <a:pt x="976604" y="174312"/>
                  <a:pt x="1150916" y="0"/>
                  <a:pt x="136594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69" name="Text Box 17"/>
          <p:cNvSpPr txBox="1">
            <a:spLocks noChangeArrowheads="1"/>
          </p:cNvSpPr>
          <p:nvPr/>
        </p:nvSpPr>
        <p:spPr bwMode="auto">
          <a:xfrm>
            <a:off x="4033838" y="3327400"/>
            <a:ext cx="1668462"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70" name="Rectangle 18"/>
          <p:cNvSpPr>
            <a:spLocks noChangeArrowheads="1"/>
          </p:cNvSpPr>
          <p:nvPr/>
        </p:nvSpPr>
        <p:spPr bwMode="auto">
          <a:xfrm>
            <a:off x="6343650" y="1968500"/>
            <a:ext cx="1790700" cy="3675063"/>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71" name="正圆 110"/>
          <p:cNvSpPr>
            <a:spLocks noChangeArrowheads="1"/>
          </p:cNvSpPr>
          <p:nvPr/>
        </p:nvSpPr>
        <p:spPr bwMode="auto">
          <a:xfrm>
            <a:off x="6823075" y="2279650"/>
            <a:ext cx="833438" cy="830263"/>
          </a:xfrm>
          <a:prstGeom prst="ellipse">
            <a:avLst/>
          </a:prstGeom>
          <a:noFill/>
          <a:ln w="9525" cap="flat" cmpd="sng">
            <a:solidFill>
              <a:schemeClr val="bg1"/>
            </a:solidFill>
            <a:miter lim="800000"/>
          </a:ln>
          <a:effectLst/>
          <a:extLst>
            <a:ext uri="{909E8E84-426E-40DD-AFC4-6F175D3DCCD1}">
              <a14:hiddenFill xmlns:a14="http://schemas.microsoft.com/office/drawing/2010/main">
                <a:solidFill>
                  <a:srgbClr val="F7AD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endParaRPr lang="zh-CN" altLang="zh-CN" sz="1000">
              <a:solidFill>
                <a:schemeClr val="bg1"/>
              </a:solidFill>
              <a:latin typeface="微软雅黑" panose="020B0503020204020204" pitchFamily="34" charset="-122"/>
              <a:ea typeface="微软雅黑" panose="020B0503020204020204" pitchFamily="34" charset="-122"/>
            </a:endParaRPr>
          </a:p>
        </p:txBody>
      </p:sp>
      <p:sp>
        <p:nvSpPr>
          <p:cNvPr id="23572" name="主页1 121"/>
          <p:cNvSpPr/>
          <p:nvPr/>
        </p:nvSpPr>
        <p:spPr bwMode="auto">
          <a:xfrm>
            <a:off x="7050088" y="2530475"/>
            <a:ext cx="381000" cy="317500"/>
          </a:xfrm>
          <a:custGeom>
            <a:avLst/>
            <a:gdLst>
              <a:gd name="T0" fmla="*/ 900100 w 1800200"/>
              <a:gd name="T1" fmla="*/ 235795 h 1603947"/>
              <a:gd name="T2" fmla="*/ 1656184 w 1800200"/>
              <a:gd name="T3" fmla="*/ 919871 h 1603947"/>
              <a:gd name="T4" fmla="*/ 1656184 w 1800200"/>
              <a:gd name="T5" fmla="*/ 1603947 h 1603947"/>
              <a:gd name="T6" fmla="*/ 1242138 w 1800200"/>
              <a:gd name="T7" fmla="*/ 1603947 h 1603947"/>
              <a:gd name="T8" fmla="*/ 1242138 w 1800200"/>
              <a:gd name="T9" fmla="*/ 919870 h 1603947"/>
              <a:gd name="T10" fmla="*/ 558062 w 1800200"/>
              <a:gd name="T11" fmla="*/ 919870 h 1603947"/>
              <a:gd name="T12" fmla="*/ 558062 w 1800200"/>
              <a:gd name="T13" fmla="*/ 1603947 h 1603947"/>
              <a:gd name="T14" fmla="*/ 144016 w 1800200"/>
              <a:gd name="T15" fmla="*/ 1603947 h 1603947"/>
              <a:gd name="T16" fmla="*/ 144016 w 1800200"/>
              <a:gd name="T17" fmla="*/ 919871 h 1603947"/>
              <a:gd name="T18" fmla="*/ 900100 w 1800200"/>
              <a:gd name="T19" fmla="*/ 235795 h 1603947"/>
              <a:gd name="T20" fmla="*/ 900100 w 1800200"/>
              <a:gd name="T21" fmla="*/ 0 h 1603947"/>
              <a:gd name="T22" fmla="*/ 1310094 w 1800200"/>
              <a:gd name="T23" fmla="*/ 370947 h 1603947"/>
              <a:gd name="T24" fmla="*/ 1310094 w 1800200"/>
              <a:gd name="T25" fmla="*/ 14514 h 1603947"/>
              <a:gd name="T26" fmla="*/ 1428894 w 1800200"/>
              <a:gd name="T27" fmla="*/ 14514 h 1603947"/>
              <a:gd name="T28" fmla="*/ 1428894 w 1800200"/>
              <a:gd name="T29" fmla="*/ 478433 h 1603947"/>
              <a:gd name="T30" fmla="*/ 1800200 w 1800200"/>
              <a:gd name="T31" fmla="*/ 814377 h 1603947"/>
              <a:gd name="T32" fmla="*/ 1800200 w 1800200"/>
              <a:gd name="T33" fmla="*/ 988497 h 1603947"/>
              <a:gd name="T34" fmla="*/ 900100 w 1800200"/>
              <a:gd name="T35" fmla="*/ 174121 h 1603947"/>
              <a:gd name="T36" fmla="*/ 0 w 1800200"/>
              <a:gd name="T37" fmla="*/ 988498 h 1603947"/>
              <a:gd name="T38" fmla="*/ 0 w 1800200"/>
              <a:gd name="T39" fmla="*/ 814377 h 1603947"/>
              <a:gd name="T40" fmla="*/ 900100 w 1800200"/>
              <a:gd name="T41" fmla="*/ 0 h 160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00200" h="1603947">
                <a:moveTo>
                  <a:pt x="900100" y="235795"/>
                </a:moveTo>
                <a:lnTo>
                  <a:pt x="1656184" y="919871"/>
                </a:lnTo>
                <a:lnTo>
                  <a:pt x="1656184" y="1603947"/>
                </a:lnTo>
                <a:lnTo>
                  <a:pt x="1242138" y="1603947"/>
                </a:lnTo>
                <a:lnTo>
                  <a:pt x="1242138" y="919870"/>
                </a:lnTo>
                <a:lnTo>
                  <a:pt x="558062" y="919870"/>
                </a:lnTo>
                <a:lnTo>
                  <a:pt x="558062" y="1603947"/>
                </a:lnTo>
                <a:lnTo>
                  <a:pt x="144016" y="1603947"/>
                </a:lnTo>
                <a:lnTo>
                  <a:pt x="144016" y="919871"/>
                </a:lnTo>
                <a:lnTo>
                  <a:pt x="900100" y="235795"/>
                </a:lnTo>
                <a:close/>
                <a:moveTo>
                  <a:pt x="900100" y="0"/>
                </a:moveTo>
                <a:lnTo>
                  <a:pt x="1310094" y="370947"/>
                </a:lnTo>
                <a:lnTo>
                  <a:pt x="1310094" y="14514"/>
                </a:lnTo>
                <a:lnTo>
                  <a:pt x="1428894" y="14514"/>
                </a:lnTo>
                <a:lnTo>
                  <a:pt x="1428894" y="478433"/>
                </a:lnTo>
                <a:lnTo>
                  <a:pt x="1800200" y="814377"/>
                </a:lnTo>
                <a:lnTo>
                  <a:pt x="1800200" y="988497"/>
                </a:lnTo>
                <a:lnTo>
                  <a:pt x="900100" y="174121"/>
                </a:lnTo>
                <a:lnTo>
                  <a:pt x="0" y="988498"/>
                </a:lnTo>
                <a:lnTo>
                  <a:pt x="0" y="814377"/>
                </a:lnTo>
                <a:lnTo>
                  <a:pt x="900100" y="0"/>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73" name="Text Box 21"/>
          <p:cNvSpPr txBox="1">
            <a:spLocks noChangeArrowheads="1"/>
          </p:cNvSpPr>
          <p:nvPr/>
        </p:nvSpPr>
        <p:spPr bwMode="auto">
          <a:xfrm>
            <a:off x="6407150" y="3327400"/>
            <a:ext cx="1665288"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3574" name="Rectangle 22"/>
          <p:cNvSpPr>
            <a:spLocks noChangeArrowheads="1"/>
          </p:cNvSpPr>
          <p:nvPr/>
        </p:nvSpPr>
        <p:spPr bwMode="auto">
          <a:xfrm>
            <a:off x="8688388" y="1968500"/>
            <a:ext cx="1790700" cy="3675063"/>
          </a:xfrm>
          <a:prstGeom prst="rect">
            <a:avLst/>
          </a:prstGeom>
          <a:noFill/>
          <a:ln w="9525" cap="flat" cmpd="sng">
            <a:solidFill>
              <a:srgbClr val="FF0000"/>
            </a:solidFill>
            <a:miter lim="800000"/>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75" name="正圆 110"/>
          <p:cNvSpPr>
            <a:spLocks noChangeArrowheads="1"/>
          </p:cNvSpPr>
          <p:nvPr/>
        </p:nvSpPr>
        <p:spPr bwMode="auto">
          <a:xfrm>
            <a:off x="9167813" y="2282825"/>
            <a:ext cx="828675" cy="828675"/>
          </a:xfrm>
          <a:prstGeom prst="ellipse">
            <a:avLst/>
          </a:prstGeom>
          <a:noFill/>
          <a:ln w="9525" cap="flat" cmpd="sng">
            <a:solidFill>
              <a:schemeClr val="bg1"/>
            </a:solidFill>
            <a:miter lim="800000"/>
          </a:ln>
          <a:effectLst/>
          <a:extLst>
            <a:ext uri="{909E8E84-426E-40DD-AFC4-6F175D3DCCD1}">
              <a14:hiddenFill xmlns:a14="http://schemas.microsoft.com/office/drawing/2010/main">
                <a:solidFill>
                  <a:srgbClr val="5AB1F4"/>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endParaRPr lang="zh-CN" altLang="zh-CN" sz="1000">
              <a:solidFill>
                <a:schemeClr val="bg1"/>
              </a:solidFill>
              <a:latin typeface="微软雅黑" panose="020B0503020204020204" pitchFamily="34" charset="-122"/>
              <a:ea typeface="微软雅黑" panose="020B0503020204020204" pitchFamily="34" charset="-122"/>
            </a:endParaRPr>
          </a:p>
        </p:txBody>
      </p:sp>
      <p:sp>
        <p:nvSpPr>
          <p:cNvPr id="23576" name="钢琴 122"/>
          <p:cNvSpPr/>
          <p:nvPr/>
        </p:nvSpPr>
        <p:spPr bwMode="auto">
          <a:xfrm>
            <a:off x="9393238" y="2474913"/>
            <a:ext cx="381000" cy="384175"/>
          </a:xfrm>
          <a:custGeom>
            <a:avLst/>
            <a:gdLst>
              <a:gd name="T0" fmla="*/ 0 w 99"/>
              <a:gd name="T1" fmla="*/ 89 h 92"/>
              <a:gd name="T2" fmla="*/ 0 w 99"/>
              <a:gd name="T3" fmla="*/ 92 h 92"/>
              <a:gd name="T4" fmla="*/ 3 w 99"/>
              <a:gd name="T5" fmla="*/ 92 h 92"/>
              <a:gd name="T6" fmla="*/ 96 w 99"/>
              <a:gd name="T7" fmla="*/ 92 h 92"/>
              <a:gd name="T8" fmla="*/ 99 w 99"/>
              <a:gd name="T9" fmla="*/ 92 h 92"/>
              <a:gd name="T10" fmla="*/ 99 w 99"/>
              <a:gd name="T11" fmla="*/ 89 h 92"/>
              <a:gd name="T12" fmla="*/ 99 w 99"/>
              <a:gd name="T13" fmla="*/ 52 h 92"/>
              <a:gd name="T14" fmla="*/ 89 w 99"/>
              <a:gd name="T15" fmla="*/ 41 h 92"/>
              <a:gd name="T16" fmla="*/ 55 w 99"/>
              <a:gd name="T17" fmla="*/ 31 h 92"/>
              <a:gd name="T18" fmla="*/ 45 w 99"/>
              <a:gd name="T19" fmla="*/ 19 h 92"/>
              <a:gd name="T20" fmla="*/ 1 w 99"/>
              <a:gd name="T21" fmla="*/ 32 h 92"/>
              <a:gd name="T22" fmla="*/ 0 w 99"/>
              <a:gd name="T23" fmla="*/ 89 h 92"/>
              <a:gd name="T24" fmla="*/ 88 w 99"/>
              <a:gd name="T25" fmla="*/ 73 h 92"/>
              <a:gd name="T26" fmla="*/ 93 w 99"/>
              <a:gd name="T27" fmla="*/ 73 h 92"/>
              <a:gd name="T28" fmla="*/ 93 w 99"/>
              <a:gd name="T29" fmla="*/ 87 h 92"/>
              <a:gd name="T30" fmla="*/ 6 w 99"/>
              <a:gd name="T31" fmla="*/ 87 h 92"/>
              <a:gd name="T32" fmla="*/ 6 w 99"/>
              <a:gd name="T33" fmla="*/ 73 h 92"/>
              <a:gd name="T34" fmla="*/ 12 w 99"/>
              <a:gd name="T35" fmla="*/ 73 h 92"/>
              <a:gd name="T36" fmla="*/ 12 w 99"/>
              <a:gd name="T37" fmla="*/ 81 h 92"/>
              <a:gd name="T38" fmla="*/ 16 w 99"/>
              <a:gd name="T39" fmla="*/ 81 h 92"/>
              <a:gd name="T40" fmla="*/ 16 w 99"/>
              <a:gd name="T41" fmla="*/ 73 h 92"/>
              <a:gd name="T42" fmla="*/ 18 w 99"/>
              <a:gd name="T43" fmla="*/ 73 h 92"/>
              <a:gd name="T44" fmla="*/ 18 w 99"/>
              <a:gd name="T45" fmla="*/ 81 h 92"/>
              <a:gd name="T46" fmla="*/ 22 w 99"/>
              <a:gd name="T47" fmla="*/ 81 h 92"/>
              <a:gd name="T48" fmla="*/ 22 w 99"/>
              <a:gd name="T49" fmla="*/ 73 h 92"/>
              <a:gd name="T50" fmla="*/ 29 w 99"/>
              <a:gd name="T51" fmla="*/ 73 h 92"/>
              <a:gd name="T52" fmla="*/ 29 w 99"/>
              <a:gd name="T53" fmla="*/ 81 h 92"/>
              <a:gd name="T54" fmla="*/ 33 w 99"/>
              <a:gd name="T55" fmla="*/ 81 h 92"/>
              <a:gd name="T56" fmla="*/ 33 w 99"/>
              <a:gd name="T57" fmla="*/ 73 h 92"/>
              <a:gd name="T58" fmla="*/ 35 w 99"/>
              <a:gd name="T59" fmla="*/ 73 h 92"/>
              <a:gd name="T60" fmla="*/ 35 w 99"/>
              <a:gd name="T61" fmla="*/ 81 h 92"/>
              <a:gd name="T62" fmla="*/ 39 w 99"/>
              <a:gd name="T63" fmla="*/ 81 h 92"/>
              <a:gd name="T64" fmla="*/ 39 w 99"/>
              <a:gd name="T65" fmla="*/ 73 h 92"/>
              <a:gd name="T66" fmla="*/ 41 w 99"/>
              <a:gd name="T67" fmla="*/ 73 h 92"/>
              <a:gd name="T68" fmla="*/ 41 w 99"/>
              <a:gd name="T69" fmla="*/ 81 h 92"/>
              <a:gd name="T70" fmla="*/ 45 w 99"/>
              <a:gd name="T71" fmla="*/ 81 h 92"/>
              <a:gd name="T72" fmla="*/ 45 w 99"/>
              <a:gd name="T73" fmla="*/ 73 h 92"/>
              <a:gd name="T74" fmla="*/ 55 w 99"/>
              <a:gd name="T75" fmla="*/ 73 h 92"/>
              <a:gd name="T76" fmla="*/ 55 w 99"/>
              <a:gd name="T77" fmla="*/ 81 h 92"/>
              <a:gd name="T78" fmla="*/ 59 w 99"/>
              <a:gd name="T79" fmla="*/ 81 h 92"/>
              <a:gd name="T80" fmla="*/ 59 w 99"/>
              <a:gd name="T81" fmla="*/ 73 h 92"/>
              <a:gd name="T82" fmla="*/ 61 w 99"/>
              <a:gd name="T83" fmla="*/ 73 h 92"/>
              <a:gd name="T84" fmla="*/ 61 w 99"/>
              <a:gd name="T85" fmla="*/ 81 h 92"/>
              <a:gd name="T86" fmla="*/ 65 w 99"/>
              <a:gd name="T87" fmla="*/ 81 h 92"/>
              <a:gd name="T88" fmla="*/ 65 w 99"/>
              <a:gd name="T89" fmla="*/ 73 h 92"/>
              <a:gd name="T90" fmla="*/ 72 w 99"/>
              <a:gd name="T91" fmla="*/ 73 h 92"/>
              <a:gd name="T92" fmla="*/ 72 w 99"/>
              <a:gd name="T93" fmla="*/ 81 h 92"/>
              <a:gd name="T94" fmla="*/ 75 w 99"/>
              <a:gd name="T95" fmla="*/ 81 h 92"/>
              <a:gd name="T96" fmla="*/ 75 w 99"/>
              <a:gd name="T97" fmla="*/ 73 h 92"/>
              <a:gd name="T98" fmla="*/ 78 w 99"/>
              <a:gd name="T99" fmla="*/ 73 h 92"/>
              <a:gd name="T100" fmla="*/ 78 w 99"/>
              <a:gd name="T101" fmla="*/ 81 h 92"/>
              <a:gd name="T102" fmla="*/ 82 w 99"/>
              <a:gd name="T103" fmla="*/ 81 h 92"/>
              <a:gd name="T104" fmla="*/ 82 w 99"/>
              <a:gd name="T105" fmla="*/ 73 h 92"/>
              <a:gd name="T106" fmla="*/ 84 w 99"/>
              <a:gd name="T107" fmla="*/ 73 h 92"/>
              <a:gd name="T108" fmla="*/ 84 w 99"/>
              <a:gd name="T109" fmla="*/ 81 h 92"/>
              <a:gd name="T110" fmla="*/ 88 w 99"/>
              <a:gd name="T111" fmla="*/ 81 h 92"/>
              <a:gd name="T112" fmla="*/ 88 w 99"/>
              <a:gd name="T113" fmla="*/ 7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 h="92">
                <a:moveTo>
                  <a:pt x="0" y="89"/>
                </a:moveTo>
                <a:cubicBezTo>
                  <a:pt x="0" y="92"/>
                  <a:pt x="0" y="92"/>
                  <a:pt x="0" y="92"/>
                </a:cubicBezTo>
                <a:cubicBezTo>
                  <a:pt x="3" y="92"/>
                  <a:pt x="3" y="92"/>
                  <a:pt x="3" y="92"/>
                </a:cubicBezTo>
                <a:cubicBezTo>
                  <a:pt x="96" y="92"/>
                  <a:pt x="96" y="92"/>
                  <a:pt x="96" y="92"/>
                </a:cubicBezTo>
                <a:cubicBezTo>
                  <a:pt x="99" y="92"/>
                  <a:pt x="99" y="92"/>
                  <a:pt x="99" y="92"/>
                </a:cubicBezTo>
                <a:cubicBezTo>
                  <a:pt x="99" y="89"/>
                  <a:pt x="99" y="89"/>
                  <a:pt x="99" y="89"/>
                </a:cubicBezTo>
                <a:cubicBezTo>
                  <a:pt x="99" y="52"/>
                  <a:pt x="99" y="52"/>
                  <a:pt x="99" y="52"/>
                </a:cubicBezTo>
                <a:cubicBezTo>
                  <a:pt x="99" y="46"/>
                  <a:pt x="94" y="42"/>
                  <a:pt x="89" y="41"/>
                </a:cubicBezTo>
                <a:cubicBezTo>
                  <a:pt x="75" y="38"/>
                  <a:pt x="64" y="42"/>
                  <a:pt x="55" y="31"/>
                </a:cubicBezTo>
                <a:cubicBezTo>
                  <a:pt x="52" y="28"/>
                  <a:pt x="49" y="23"/>
                  <a:pt x="45" y="19"/>
                </a:cubicBezTo>
                <a:cubicBezTo>
                  <a:pt x="29" y="0"/>
                  <a:pt x="1" y="13"/>
                  <a:pt x="1" y="32"/>
                </a:cubicBezTo>
                <a:cubicBezTo>
                  <a:pt x="0" y="89"/>
                  <a:pt x="0" y="89"/>
                  <a:pt x="0" y="89"/>
                </a:cubicBezTo>
                <a:close/>
                <a:moveTo>
                  <a:pt x="88" y="73"/>
                </a:moveTo>
                <a:cubicBezTo>
                  <a:pt x="93" y="73"/>
                  <a:pt x="93" y="73"/>
                  <a:pt x="93" y="73"/>
                </a:cubicBezTo>
                <a:cubicBezTo>
                  <a:pt x="93" y="87"/>
                  <a:pt x="93" y="87"/>
                  <a:pt x="93" y="87"/>
                </a:cubicBezTo>
                <a:cubicBezTo>
                  <a:pt x="6" y="87"/>
                  <a:pt x="6" y="87"/>
                  <a:pt x="6" y="87"/>
                </a:cubicBezTo>
                <a:cubicBezTo>
                  <a:pt x="6" y="73"/>
                  <a:pt x="6" y="73"/>
                  <a:pt x="6" y="73"/>
                </a:cubicBezTo>
                <a:cubicBezTo>
                  <a:pt x="12" y="73"/>
                  <a:pt x="12" y="73"/>
                  <a:pt x="12" y="73"/>
                </a:cubicBezTo>
                <a:cubicBezTo>
                  <a:pt x="12" y="81"/>
                  <a:pt x="12" y="81"/>
                  <a:pt x="12" y="81"/>
                </a:cubicBezTo>
                <a:cubicBezTo>
                  <a:pt x="16" y="81"/>
                  <a:pt x="16" y="81"/>
                  <a:pt x="16" y="81"/>
                </a:cubicBezTo>
                <a:cubicBezTo>
                  <a:pt x="16" y="73"/>
                  <a:pt x="16" y="73"/>
                  <a:pt x="16" y="73"/>
                </a:cubicBezTo>
                <a:cubicBezTo>
                  <a:pt x="18" y="73"/>
                  <a:pt x="18" y="73"/>
                  <a:pt x="18" y="73"/>
                </a:cubicBezTo>
                <a:cubicBezTo>
                  <a:pt x="18" y="81"/>
                  <a:pt x="18" y="81"/>
                  <a:pt x="18" y="81"/>
                </a:cubicBezTo>
                <a:cubicBezTo>
                  <a:pt x="22" y="81"/>
                  <a:pt x="22" y="81"/>
                  <a:pt x="22" y="81"/>
                </a:cubicBezTo>
                <a:cubicBezTo>
                  <a:pt x="22" y="73"/>
                  <a:pt x="22" y="73"/>
                  <a:pt x="22" y="73"/>
                </a:cubicBezTo>
                <a:cubicBezTo>
                  <a:pt x="29" y="73"/>
                  <a:pt x="29" y="73"/>
                  <a:pt x="29" y="73"/>
                </a:cubicBezTo>
                <a:cubicBezTo>
                  <a:pt x="29" y="81"/>
                  <a:pt x="29" y="81"/>
                  <a:pt x="29" y="81"/>
                </a:cubicBezTo>
                <a:cubicBezTo>
                  <a:pt x="33" y="81"/>
                  <a:pt x="33" y="81"/>
                  <a:pt x="33" y="81"/>
                </a:cubicBezTo>
                <a:cubicBezTo>
                  <a:pt x="33" y="73"/>
                  <a:pt x="33" y="73"/>
                  <a:pt x="33" y="73"/>
                </a:cubicBezTo>
                <a:cubicBezTo>
                  <a:pt x="35" y="73"/>
                  <a:pt x="35" y="73"/>
                  <a:pt x="35" y="73"/>
                </a:cubicBezTo>
                <a:cubicBezTo>
                  <a:pt x="35" y="81"/>
                  <a:pt x="35" y="81"/>
                  <a:pt x="35" y="81"/>
                </a:cubicBezTo>
                <a:cubicBezTo>
                  <a:pt x="39" y="81"/>
                  <a:pt x="39" y="81"/>
                  <a:pt x="39" y="81"/>
                </a:cubicBezTo>
                <a:cubicBezTo>
                  <a:pt x="39" y="73"/>
                  <a:pt x="39" y="73"/>
                  <a:pt x="39" y="73"/>
                </a:cubicBezTo>
                <a:cubicBezTo>
                  <a:pt x="41" y="73"/>
                  <a:pt x="41" y="73"/>
                  <a:pt x="41" y="73"/>
                </a:cubicBezTo>
                <a:cubicBezTo>
                  <a:pt x="41" y="81"/>
                  <a:pt x="41" y="81"/>
                  <a:pt x="41" y="81"/>
                </a:cubicBezTo>
                <a:cubicBezTo>
                  <a:pt x="45" y="81"/>
                  <a:pt x="45" y="81"/>
                  <a:pt x="45" y="81"/>
                </a:cubicBezTo>
                <a:cubicBezTo>
                  <a:pt x="45" y="73"/>
                  <a:pt x="45" y="73"/>
                  <a:pt x="45" y="73"/>
                </a:cubicBezTo>
                <a:cubicBezTo>
                  <a:pt x="55" y="73"/>
                  <a:pt x="55" y="73"/>
                  <a:pt x="55" y="73"/>
                </a:cubicBezTo>
                <a:cubicBezTo>
                  <a:pt x="55" y="81"/>
                  <a:pt x="55" y="81"/>
                  <a:pt x="55" y="81"/>
                </a:cubicBezTo>
                <a:cubicBezTo>
                  <a:pt x="59" y="81"/>
                  <a:pt x="59" y="81"/>
                  <a:pt x="59" y="81"/>
                </a:cubicBezTo>
                <a:cubicBezTo>
                  <a:pt x="59" y="73"/>
                  <a:pt x="59" y="73"/>
                  <a:pt x="59" y="73"/>
                </a:cubicBezTo>
                <a:cubicBezTo>
                  <a:pt x="61" y="73"/>
                  <a:pt x="61" y="73"/>
                  <a:pt x="61" y="73"/>
                </a:cubicBezTo>
                <a:cubicBezTo>
                  <a:pt x="61" y="81"/>
                  <a:pt x="61" y="81"/>
                  <a:pt x="61" y="81"/>
                </a:cubicBezTo>
                <a:cubicBezTo>
                  <a:pt x="65" y="81"/>
                  <a:pt x="65" y="81"/>
                  <a:pt x="65" y="81"/>
                </a:cubicBezTo>
                <a:cubicBezTo>
                  <a:pt x="65" y="73"/>
                  <a:pt x="65" y="73"/>
                  <a:pt x="65" y="73"/>
                </a:cubicBezTo>
                <a:cubicBezTo>
                  <a:pt x="72" y="73"/>
                  <a:pt x="72" y="73"/>
                  <a:pt x="72" y="73"/>
                </a:cubicBezTo>
                <a:cubicBezTo>
                  <a:pt x="72" y="81"/>
                  <a:pt x="72" y="81"/>
                  <a:pt x="72" y="81"/>
                </a:cubicBezTo>
                <a:cubicBezTo>
                  <a:pt x="75" y="81"/>
                  <a:pt x="75" y="81"/>
                  <a:pt x="75" y="81"/>
                </a:cubicBezTo>
                <a:cubicBezTo>
                  <a:pt x="75" y="73"/>
                  <a:pt x="75" y="73"/>
                  <a:pt x="75" y="73"/>
                </a:cubicBezTo>
                <a:cubicBezTo>
                  <a:pt x="78" y="73"/>
                  <a:pt x="78" y="73"/>
                  <a:pt x="78" y="73"/>
                </a:cubicBezTo>
                <a:cubicBezTo>
                  <a:pt x="78" y="81"/>
                  <a:pt x="78" y="81"/>
                  <a:pt x="78" y="81"/>
                </a:cubicBezTo>
                <a:cubicBezTo>
                  <a:pt x="82" y="81"/>
                  <a:pt x="82" y="81"/>
                  <a:pt x="82" y="81"/>
                </a:cubicBezTo>
                <a:cubicBezTo>
                  <a:pt x="82" y="73"/>
                  <a:pt x="82" y="73"/>
                  <a:pt x="82" y="73"/>
                </a:cubicBezTo>
                <a:cubicBezTo>
                  <a:pt x="84" y="73"/>
                  <a:pt x="84" y="73"/>
                  <a:pt x="84" y="73"/>
                </a:cubicBezTo>
                <a:cubicBezTo>
                  <a:pt x="84" y="81"/>
                  <a:pt x="84" y="81"/>
                  <a:pt x="84" y="81"/>
                </a:cubicBezTo>
                <a:cubicBezTo>
                  <a:pt x="88" y="81"/>
                  <a:pt x="88" y="81"/>
                  <a:pt x="88" y="81"/>
                </a:cubicBezTo>
                <a:lnTo>
                  <a:pt x="88" y="73"/>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3577" name="Text Box 25"/>
          <p:cNvSpPr txBox="1">
            <a:spLocks noChangeArrowheads="1"/>
          </p:cNvSpPr>
          <p:nvPr/>
        </p:nvSpPr>
        <p:spPr bwMode="auto">
          <a:xfrm>
            <a:off x="8750300" y="3327400"/>
            <a:ext cx="1665288"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p>
        </p:txBody>
      </p:sp>
      <p:sp>
        <p:nvSpPr>
          <p:cNvPr id="5123"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5124" name="Text Box 4"/>
          <p:cNvSpPr txBox="1">
            <a:spLocks noChangeArrowheads="1"/>
          </p:cNvSpPr>
          <p:nvPr/>
        </p:nvSpPr>
        <p:spPr bwMode="auto">
          <a:xfrm>
            <a:off x="2778125" y="3009900"/>
            <a:ext cx="2025650" cy="3048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zh-CN" sz="1400">
                <a:solidFill>
                  <a:schemeClr val="bg1"/>
                </a:solidFill>
                <a:latin typeface="微软雅黑" panose="020B0503020204020204" pitchFamily="34" charset="-122"/>
                <a:ea typeface="微软雅黑" panose="020B0503020204020204" pitchFamily="34" charset="-122"/>
              </a:rPr>
              <a:t>ADD YOUR TEXT</a:t>
            </a:r>
          </a:p>
        </p:txBody>
      </p:sp>
      <p:sp>
        <p:nvSpPr>
          <p:cNvPr id="5125" name="Text Box 5"/>
          <p:cNvSpPr txBox="1">
            <a:spLocks noChangeArrowheads="1"/>
          </p:cNvSpPr>
          <p:nvPr/>
        </p:nvSpPr>
        <p:spPr bwMode="auto">
          <a:xfrm>
            <a:off x="2778125" y="1076325"/>
            <a:ext cx="6927850" cy="1706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ctr"/>
            <a:r>
              <a:rPr lang="zh-CN" altLang="en-US" sz="10600" b="1">
                <a:solidFill>
                  <a:schemeClr val="bg1"/>
                </a:solidFill>
                <a:latin typeface="微软雅黑" panose="020B0503020204020204" pitchFamily="34" charset="-122"/>
                <a:ea typeface="微软雅黑" panose="020B0503020204020204" pitchFamily="34" charset="-122"/>
              </a:rPr>
              <a:t>CONTENT</a:t>
            </a:r>
          </a:p>
        </p:txBody>
      </p:sp>
      <p:sp>
        <p:nvSpPr>
          <p:cNvPr id="5126" name="Text Box 6"/>
          <p:cNvSpPr txBox="1">
            <a:spLocks noChangeArrowheads="1"/>
          </p:cNvSpPr>
          <p:nvPr/>
        </p:nvSpPr>
        <p:spPr bwMode="auto">
          <a:xfrm>
            <a:off x="5229225" y="3009900"/>
            <a:ext cx="2025650" cy="3048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zh-CN" sz="14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5127" name="Text Box 7"/>
          <p:cNvSpPr txBox="1">
            <a:spLocks noChangeArrowheads="1"/>
          </p:cNvSpPr>
          <p:nvPr/>
        </p:nvSpPr>
        <p:spPr bwMode="auto">
          <a:xfrm>
            <a:off x="7680325" y="3009900"/>
            <a:ext cx="2025650" cy="3048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zh-CN" sz="14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5128" name="Text Box 8"/>
          <p:cNvSpPr txBox="1">
            <a:spLocks noChangeArrowheads="1"/>
          </p:cNvSpPr>
          <p:nvPr/>
        </p:nvSpPr>
        <p:spPr bwMode="auto">
          <a:xfrm>
            <a:off x="2778125" y="3667125"/>
            <a:ext cx="2025650" cy="3048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zh-CN" sz="14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5129" name="Text Box 9"/>
          <p:cNvSpPr txBox="1">
            <a:spLocks noChangeArrowheads="1"/>
          </p:cNvSpPr>
          <p:nvPr/>
        </p:nvSpPr>
        <p:spPr bwMode="auto">
          <a:xfrm>
            <a:off x="5229225" y="3667125"/>
            <a:ext cx="2025650" cy="3048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zh-CN" sz="14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5130" name="Text Box 10"/>
          <p:cNvSpPr txBox="1">
            <a:spLocks noChangeArrowheads="1"/>
          </p:cNvSpPr>
          <p:nvPr/>
        </p:nvSpPr>
        <p:spPr bwMode="auto">
          <a:xfrm>
            <a:off x="7680325" y="3667125"/>
            <a:ext cx="2025650" cy="3048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zh-CN" altLang="zh-CN" sz="14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5131" name="正方形 61"/>
          <p:cNvSpPr>
            <a:spLocks noChangeArrowheads="1"/>
          </p:cNvSpPr>
          <p:nvPr/>
        </p:nvSpPr>
        <p:spPr bwMode="auto">
          <a:xfrm>
            <a:off x="2778125" y="4387850"/>
            <a:ext cx="6927850" cy="7572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4579"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4580"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4581"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4582" name="Text Box 6"/>
          <p:cNvSpPr txBox="1">
            <a:spLocks noChangeArrowheads="1"/>
          </p:cNvSpPr>
          <p:nvPr/>
        </p:nvSpPr>
        <p:spPr bwMode="auto">
          <a:xfrm>
            <a:off x="635000" y="1774825"/>
            <a:ext cx="110474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24583"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4584"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4585"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6"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7" name="AutoShape 11"/>
          <p:cNvSpPr>
            <a:spLocks noChangeArrowheads="1"/>
          </p:cNvSpPr>
          <p:nvPr/>
        </p:nvSpPr>
        <p:spPr bwMode="auto">
          <a:xfrm>
            <a:off x="4625975" y="3246438"/>
            <a:ext cx="1947863" cy="117475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88" name="AutoShape 12" descr="1148841,106"/>
          <p:cNvSpPr>
            <a:spLocks noChangeArrowheads="1"/>
          </p:cNvSpPr>
          <p:nvPr/>
        </p:nvSpPr>
        <p:spPr bwMode="auto">
          <a:xfrm>
            <a:off x="2384425" y="3248025"/>
            <a:ext cx="2082800" cy="1173163"/>
          </a:xfrm>
          <a:prstGeom prst="flowChartProcess">
            <a:avLst/>
          </a:prstGeom>
          <a:blipFill dpi="0" rotWithShape="0">
            <a:blip r:embed="rId3"/>
            <a:srcRect/>
            <a:stretch>
              <a:fillRect r="-136"/>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4589" name="AutoShape 13" descr="1148841,106"/>
          <p:cNvSpPr>
            <a:spLocks noChangeArrowheads="1"/>
          </p:cNvSpPr>
          <p:nvPr/>
        </p:nvSpPr>
        <p:spPr bwMode="auto">
          <a:xfrm>
            <a:off x="1346200" y="3248025"/>
            <a:ext cx="876300" cy="1173163"/>
          </a:xfrm>
          <a:prstGeom prst="flowChartProcess">
            <a:avLst/>
          </a:prstGeom>
          <a:blipFill dpi="0" rotWithShape="0">
            <a:blip r:embed="rId3"/>
            <a:srcRect/>
            <a:stretch>
              <a:fillRect r="-13800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4590" name="AutoShape 14"/>
          <p:cNvSpPr>
            <a:spLocks noChangeArrowheads="1"/>
          </p:cNvSpPr>
          <p:nvPr/>
        </p:nvSpPr>
        <p:spPr bwMode="auto">
          <a:xfrm>
            <a:off x="8982075" y="3246438"/>
            <a:ext cx="1949450" cy="117475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91" name="AutoShape 15" descr="1148841,106"/>
          <p:cNvSpPr>
            <a:spLocks noChangeArrowheads="1"/>
          </p:cNvSpPr>
          <p:nvPr/>
        </p:nvSpPr>
        <p:spPr bwMode="auto">
          <a:xfrm>
            <a:off x="6740525" y="3248025"/>
            <a:ext cx="2082800" cy="1173163"/>
          </a:xfrm>
          <a:prstGeom prst="flowChartProcess">
            <a:avLst/>
          </a:prstGeom>
          <a:blipFill dpi="0" rotWithShape="0">
            <a:blip r:embed="rId3"/>
            <a:srcRect/>
            <a:stretch>
              <a:fillRect r="-136"/>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4592" name="AutoShape 16" descr="1148841,106"/>
          <p:cNvSpPr>
            <a:spLocks noChangeArrowheads="1"/>
          </p:cNvSpPr>
          <p:nvPr/>
        </p:nvSpPr>
        <p:spPr bwMode="auto">
          <a:xfrm>
            <a:off x="4625975" y="4613275"/>
            <a:ext cx="1947863" cy="1173163"/>
          </a:xfrm>
          <a:prstGeom prst="flowChartProcess">
            <a:avLst/>
          </a:prstGeom>
          <a:blipFill dpi="0" rotWithShape="0">
            <a:blip r:embed="rId3"/>
            <a:srcRect/>
            <a:stretch>
              <a:fillRect r="-707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4593" name="AutoShape 17"/>
          <p:cNvSpPr>
            <a:spLocks noChangeArrowheads="1"/>
          </p:cNvSpPr>
          <p:nvPr/>
        </p:nvSpPr>
        <p:spPr bwMode="auto">
          <a:xfrm>
            <a:off x="2384425" y="4614863"/>
            <a:ext cx="2082800" cy="117475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4594" name="AutoShape 18" descr="1148841,106"/>
          <p:cNvSpPr>
            <a:spLocks noChangeArrowheads="1"/>
          </p:cNvSpPr>
          <p:nvPr/>
        </p:nvSpPr>
        <p:spPr bwMode="auto">
          <a:xfrm>
            <a:off x="1346200" y="4614863"/>
            <a:ext cx="876300" cy="1174750"/>
          </a:xfrm>
          <a:prstGeom prst="flowChartProcess">
            <a:avLst/>
          </a:prstGeom>
          <a:blipFill dpi="0" rotWithShape="0">
            <a:blip r:embed="rId3"/>
            <a:srcRect/>
            <a:stretch>
              <a:fillRect r="-13832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4595" name="AutoShape 19" descr="1148841,106"/>
          <p:cNvSpPr>
            <a:spLocks noChangeArrowheads="1"/>
          </p:cNvSpPr>
          <p:nvPr/>
        </p:nvSpPr>
        <p:spPr bwMode="auto">
          <a:xfrm>
            <a:off x="8982075" y="4613275"/>
            <a:ext cx="1949450" cy="1173163"/>
          </a:xfrm>
          <a:prstGeom prst="flowChartProcess">
            <a:avLst/>
          </a:prstGeom>
          <a:blipFill dpi="0" rotWithShape="0">
            <a:blip r:embed="rId3"/>
            <a:srcRect/>
            <a:stretch>
              <a:fillRect r="-698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4596" name="AutoShape 20"/>
          <p:cNvSpPr>
            <a:spLocks noChangeArrowheads="1"/>
          </p:cNvSpPr>
          <p:nvPr/>
        </p:nvSpPr>
        <p:spPr bwMode="auto">
          <a:xfrm>
            <a:off x="6740525" y="4614863"/>
            <a:ext cx="2082800" cy="117475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5603"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5604"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5605"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5606" name="Text Box 6"/>
          <p:cNvSpPr txBox="1">
            <a:spLocks noChangeArrowheads="1"/>
          </p:cNvSpPr>
          <p:nvPr/>
        </p:nvSpPr>
        <p:spPr bwMode="auto">
          <a:xfrm>
            <a:off x="635000" y="1774825"/>
            <a:ext cx="11047413" cy="1158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25607"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5608"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5609"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610"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5611" name="AutoShape 11" descr="1148841,106"/>
          <p:cNvSpPr>
            <a:spLocks noChangeArrowheads="1"/>
          </p:cNvSpPr>
          <p:nvPr/>
        </p:nvSpPr>
        <p:spPr bwMode="auto">
          <a:xfrm>
            <a:off x="3794125" y="3754438"/>
            <a:ext cx="1443038" cy="1444625"/>
          </a:xfrm>
          <a:prstGeom prst="flowChartProcess">
            <a:avLst/>
          </a:prstGeom>
          <a:blipFill dpi="0" rotWithShape="0">
            <a:blip r:embed="rId3"/>
            <a:srcRect/>
            <a:stretch>
              <a:fillRect r="-7797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25612" name="矩形标注1 114"/>
          <p:cNvSpPr>
            <a:spLocks noChangeArrowheads="1"/>
          </p:cNvSpPr>
          <p:nvPr/>
        </p:nvSpPr>
        <p:spPr bwMode="auto">
          <a:xfrm rot="5400000">
            <a:off x="2231231" y="3755232"/>
            <a:ext cx="1444625" cy="1443038"/>
          </a:xfrm>
          <a:prstGeom prst="wedgeRectCallout">
            <a:avLst>
              <a:gd name="adj1" fmla="val -22097"/>
              <a:gd name="adj2" fmla="val 63273"/>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endParaRPr lang="zh-CN" altLang="zh-CN" sz="1500"/>
          </a:p>
        </p:txBody>
      </p:sp>
      <p:sp>
        <p:nvSpPr>
          <p:cNvPr id="25613" name="矩形标注1 114"/>
          <p:cNvSpPr>
            <a:spLocks noChangeArrowheads="1"/>
          </p:cNvSpPr>
          <p:nvPr/>
        </p:nvSpPr>
        <p:spPr bwMode="auto">
          <a:xfrm rot="10800000">
            <a:off x="5354638" y="3754438"/>
            <a:ext cx="1444625" cy="1444625"/>
          </a:xfrm>
          <a:prstGeom prst="wedgeRectCallout">
            <a:avLst>
              <a:gd name="adj1" fmla="val 22245"/>
              <a:gd name="adj2" fmla="val 63273"/>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endParaRPr lang="zh-CN" altLang="zh-CN" sz="1500"/>
          </a:p>
        </p:txBody>
      </p:sp>
      <p:sp>
        <p:nvSpPr>
          <p:cNvPr id="25614" name="矩形标注1 114" descr="1148841,106"/>
          <p:cNvSpPr>
            <a:spLocks noChangeArrowheads="1"/>
          </p:cNvSpPr>
          <p:nvPr/>
        </p:nvSpPr>
        <p:spPr bwMode="auto">
          <a:xfrm rot="16200000">
            <a:off x="6911181" y="3753645"/>
            <a:ext cx="1444625" cy="1446212"/>
          </a:xfrm>
          <a:prstGeom prst="wedgeRectCallout">
            <a:avLst>
              <a:gd name="adj1" fmla="val -63421"/>
              <a:gd name="adj2" fmla="val 19907"/>
            </a:avLst>
          </a:prstGeom>
          <a:blipFill dpi="0" rotWithShape="0">
            <a:blip r:embed="rId3"/>
            <a:srcRect/>
            <a:stretch>
              <a:fillRect r="-7758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zh-CN" sz="1500"/>
          </a:p>
        </p:txBody>
      </p:sp>
      <p:sp>
        <p:nvSpPr>
          <p:cNvPr id="25615" name="矩形标注1 114"/>
          <p:cNvSpPr>
            <a:spLocks noChangeArrowheads="1"/>
          </p:cNvSpPr>
          <p:nvPr/>
        </p:nvSpPr>
        <p:spPr bwMode="auto">
          <a:xfrm rot="16200000">
            <a:off x="8472488" y="3754438"/>
            <a:ext cx="1444625" cy="1444625"/>
          </a:xfrm>
          <a:prstGeom prst="wedgeRectCallout">
            <a:avLst>
              <a:gd name="adj1" fmla="val -20134"/>
              <a:gd name="adj2" fmla="val 63273"/>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56803" tIns="78402" rIns="156803" bIns="78402" anchor="ctr"/>
          <a:lstStyle/>
          <a:p>
            <a:endParaRPr lang="zh-CN" altLang="zh-CN" sz="150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6627"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6628"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6629"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6630"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6631"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6632"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3"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6634" name="Oval 10"/>
          <p:cNvSpPr>
            <a:spLocks noChangeArrowheads="1"/>
          </p:cNvSpPr>
          <p:nvPr/>
        </p:nvSpPr>
        <p:spPr bwMode="auto">
          <a:xfrm>
            <a:off x="7940675" y="2257425"/>
            <a:ext cx="1352550"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000">
                <a:solidFill>
                  <a:srgbClr val="FF0000"/>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26635" name="Oval 11"/>
          <p:cNvSpPr>
            <a:spLocks noChangeArrowheads="1"/>
          </p:cNvSpPr>
          <p:nvPr/>
        </p:nvSpPr>
        <p:spPr bwMode="auto">
          <a:xfrm>
            <a:off x="4746625" y="2257425"/>
            <a:ext cx="1352550" cy="135572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000">
                <a:solidFill>
                  <a:schemeClr val="bg1"/>
                </a:solidFill>
                <a:latin typeface="微软雅黑" panose="020B0503020204020204" pitchFamily="34" charset="-122"/>
                <a:ea typeface="微软雅黑" panose="020B0503020204020204" pitchFamily="34" charset="-122"/>
              </a:rPr>
              <a:t>text</a:t>
            </a:r>
          </a:p>
        </p:txBody>
      </p:sp>
      <p:sp>
        <p:nvSpPr>
          <p:cNvPr id="26636" name="Oval 12"/>
          <p:cNvSpPr>
            <a:spLocks noChangeArrowheads="1"/>
          </p:cNvSpPr>
          <p:nvPr/>
        </p:nvSpPr>
        <p:spPr bwMode="auto">
          <a:xfrm>
            <a:off x="7940675" y="4119563"/>
            <a:ext cx="1352550" cy="135572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000">
                <a:solidFill>
                  <a:schemeClr val="bg1"/>
                </a:solidFill>
                <a:latin typeface="微软雅黑" panose="020B0503020204020204" pitchFamily="34" charset="-122"/>
                <a:ea typeface="微软雅黑" panose="020B0503020204020204" pitchFamily="34" charset="-122"/>
              </a:rPr>
              <a:t>text</a:t>
            </a:r>
          </a:p>
        </p:txBody>
      </p:sp>
      <p:sp>
        <p:nvSpPr>
          <p:cNvPr id="26637" name="Oval 13"/>
          <p:cNvSpPr>
            <a:spLocks noChangeArrowheads="1"/>
          </p:cNvSpPr>
          <p:nvPr/>
        </p:nvSpPr>
        <p:spPr bwMode="auto">
          <a:xfrm>
            <a:off x="4746625" y="4119563"/>
            <a:ext cx="1352550"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1000">
                <a:solidFill>
                  <a:srgbClr val="FF0000"/>
                </a:solidFill>
                <a:latin typeface="微软雅黑" panose="020B0503020204020204" pitchFamily="34" charset="-122"/>
                <a:ea typeface="微软雅黑" panose="020B0503020204020204" pitchFamily="34" charset="-122"/>
                <a:sym typeface="Arial" panose="020B0604020202020204" pitchFamily="34" charset="0"/>
              </a:rPr>
              <a:t>text</a:t>
            </a:r>
          </a:p>
        </p:txBody>
      </p:sp>
      <p:sp>
        <p:nvSpPr>
          <p:cNvPr id="26638" name="Oval 14"/>
          <p:cNvSpPr>
            <a:spLocks noChangeArrowheads="1"/>
          </p:cNvSpPr>
          <p:nvPr/>
        </p:nvSpPr>
        <p:spPr bwMode="auto">
          <a:xfrm>
            <a:off x="1552575" y="2257425"/>
            <a:ext cx="1355725" cy="135572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000">
                <a:solidFill>
                  <a:schemeClr val="bg1"/>
                </a:solidFill>
                <a:latin typeface="微软雅黑" panose="020B0503020204020204" pitchFamily="34" charset="-122"/>
                <a:ea typeface="微软雅黑" panose="020B0503020204020204" pitchFamily="34" charset="-122"/>
              </a:rPr>
              <a:t>text</a:t>
            </a:r>
          </a:p>
        </p:txBody>
      </p:sp>
      <p:sp>
        <p:nvSpPr>
          <p:cNvPr id="26639" name="Oval 15"/>
          <p:cNvSpPr>
            <a:spLocks noChangeArrowheads="1"/>
          </p:cNvSpPr>
          <p:nvPr/>
        </p:nvSpPr>
        <p:spPr bwMode="auto">
          <a:xfrm>
            <a:off x="1552575" y="4119563"/>
            <a:ext cx="1355725" cy="135572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56803" tIns="78402" rIns="156803" bIns="78402" anchor="ctr"/>
          <a:lstStyle/>
          <a:p>
            <a:pPr algn="ctr"/>
            <a:r>
              <a:rPr lang="zh-CN" altLang="en-US" sz="1000">
                <a:solidFill>
                  <a:srgbClr val="FF0000"/>
                </a:solidFill>
                <a:latin typeface="微软雅黑" panose="020B0503020204020204" pitchFamily="34" charset="-122"/>
                <a:ea typeface="微软雅黑" panose="020B0503020204020204" pitchFamily="34" charset="-122"/>
              </a:rPr>
              <a:t>text</a:t>
            </a:r>
          </a:p>
        </p:txBody>
      </p:sp>
      <p:sp>
        <p:nvSpPr>
          <p:cNvPr id="26640" name="Text Box 16"/>
          <p:cNvSpPr txBox="1">
            <a:spLocks noChangeArrowheads="1"/>
          </p:cNvSpPr>
          <p:nvPr/>
        </p:nvSpPr>
        <p:spPr bwMode="auto">
          <a:xfrm>
            <a:off x="2908300" y="2387600"/>
            <a:ext cx="1530350"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6641" name="Text Box 17"/>
          <p:cNvSpPr txBox="1">
            <a:spLocks noChangeArrowheads="1"/>
          </p:cNvSpPr>
          <p:nvPr/>
        </p:nvSpPr>
        <p:spPr bwMode="auto">
          <a:xfrm>
            <a:off x="6096000" y="2387600"/>
            <a:ext cx="15335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6642" name="Text Box 18"/>
          <p:cNvSpPr txBox="1">
            <a:spLocks noChangeArrowheads="1"/>
          </p:cNvSpPr>
          <p:nvPr/>
        </p:nvSpPr>
        <p:spPr bwMode="auto">
          <a:xfrm>
            <a:off x="9293225" y="2387600"/>
            <a:ext cx="1533525" cy="1071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6643" name="Text Box 19"/>
          <p:cNvSpPr txBox="1">
            <a:spLocks noChangeArrowheads="1"/>
          </p:cNvSpPr>
          <p:nvPr/>
        </p:nvSpPr>
        <p:spPr bwMode="auto">
          <a:xfrm>
            <a:off x="2908300" y="4249738"/>
            <a:ext cx="1530350"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6644" name="Text Box 20"/>
          <p:cNvSpPr txBox="1">
            <a:spLocks noChangeArrowheads="1"/>
          </p:cNvSpPr>
          <p:nvPr/>
        </p:nvSpPr>
        <p:spPr bwMode="auto">
          <a:xfrm>
            <a:off x="6096000" y="4249738"/>
            <a:ext cx="1533525"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26645" name="Text Box 21"/>
          <p:cNvSpPr txBox="1">
            <a:spLocks noChangeArrowheads="1"/>
          </p:cNvSpPr>
          <p:nvPr/>
        </p:nvSpPr>
        <p:spPr bwMode="auto">
          <a:xfrm>
            <a:off x="9293225" y="4249738"/>
            <a:ext cx="1533525" cy="1071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7651"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7652" name="Text Box 4"/>
          <p:cNvSpPr txBox="1">
            <a:spLocks noChangeArrowheads="1"/>
          </p:cNvSpPr>
          <p:nvPr/>
        </p:nvSpPr>
        <p:spPr bwMode="auto">
          <a:xfrm>
            <a:off x="4224338" y="1076325"/>
            <a:ext cx="4035425" cy="332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a:r>
              <a:rPr lang="zh-CN" altLang="en-US" sz="10600" b="1">
                <a:solidFill>
                  <a:schemeClr val="bg1"/>
                </a:solidFill>
                <a:latin typeface="微软雅黑" panose="020B0503020204020204" pitchFamily="34" charset="-122"/>
                <a:ea typeface="微软雅黑" panose="020B0503020204020204" pitchFamily="34" charset="-122"/>
              </a:rPr>
              <a:t>PART</a:t>
            </a:r>
          </a:p>
          <a:p>
            <a:pPr algn="dist"/>
            <a:r>
              <a:rPr lang="zh-CN" altLang="en-US" sz="106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FIVE</a:t>
            </a:r>
            <a:endParaRPr lang="zh-CN" altLang="en-US"/>
          </a:p>
        </p:txBody>
      </p:sp>
      <p:sp>
        <p:nvSpPr>
          <p:cNvPr id="27653" name="正方形 61"/>
          <p:cNvSpPr>
            <a:spLocks noChangeArrowheads="1"/>
          </p:cNvSpPr>
          <p:nvPr/>
        </p:nvSpPr>
        <p:spPr bwMode="auto">
          <a:xfrm>
            <a:off x="2778125" y="4724400"/>
            <a:ext cx="6927850" cy="7572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a:solidFill>
                  <a:schemeClr val="bg1"/>
                </a:solidFill>
                <a:latin typeface="微软雅黑" panose="020B0503020204020204" pitchFamily="34" charset="-122"/>
                <a:ea typeface="微软雅黑" panose="020B0503020204020204" pitchFamily="34" charset="-122"/>
              </a:rPr>
              <a:t>ADD YOUR TEXT</a:t>
            </a:r>
            <a:endParaRPr lang="zh-CN" altLang="zh-CN"/>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8675"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8676"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8677"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8678"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8679"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8680"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8681"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8682" name="Text Box 10"/>
          <p:cNvSpPr txBox="1">
            <a:spLocks noChangeArrowheads="1"/>
          </p:cNvSpPr>
          <p:nvPr/>
        </p:nvSpPr>
        <p:spPr bwMode="auto">
          <a:xfrm>
            <a:off x="1481138" y="1998663"/>
            <a:ext cx="1644650" cy="17240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rgbClr val="EAEAEA"/>
                </a:solidFill>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8683" name="Line 11"/>
          <p:cNvSpPr>
            <a:spLocks noChangeShapeType="1"/>
          </p:cNvSpPr>
          <p:nvPr/>
        </p:nvSpPr>
        <p:spPr bwMode="auto">
          <a:xfrm>
            <a:off x="6237288" y="1998663"/>
            <a:ext cx="14287" cy="3503612"/>
          </a:xfrm>
          <a:prstGeom prst="line">
            <a:avLst/>
          </a:prstGeom>
          <a:noFill/>
          <a:ln w="9525" cap="rnd" cmpd="sng">
            <a:solidFill>
              <a:srgbClr val="FFFFFF"/>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8684" name="Rectangle 12" descr="1148841,106"/>
          <p:cNvSpPr>
            <a:spLocks noChangeArrowheads="1"/>
          </p:cNvSpPr>
          <p:nvPr/>
        </p:nvSpPr>
        <p:spPr bwMode="auto">
          <a:xfrm>
            <a:off x="3125788" y="1998663"/>
            <a:ext cx="2844800" cy="1724025"/>
          </a:xfrm>
          <a:prstGeom prst="rect">
            <a:avLst/>
          </a:prstGeom>
          <a:blipFill dpi="0" rotWithShape="0">
            <a:blip r:embed="rId3"/>
            <a:srcRect/>
            <a:stretch>
              <a:fillRect r="-773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zh-CN"/>
          </a:p>
        </p:txBody>
      </p:sp>
      <p:sp>
        <p:nvSpPr>
          <p:cNvPr id="28685" name="Text Box 13"/>
          <p:cNvSpPr txBox="1">
            <a:spLocks noChangeArrowheads="1"/>
          </p:cNvSpPr>
          <p:nvPr/>
        </p:nvSpPr>
        <p:spPr bwMode="auto">
          <a:xfrm>
            <a:off x="6526213" y="1998663"/>
            <a:ext cx="1644650" cy="17240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rgbClr val="EAEAEA"/>
                </a:solidFill>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8686" name="Rectangle 14" descr="1148841,106"/>
          <p:cNvSpPr>
            <a:spLocks noChangeArrowheads="1"/>
          </p:cNvSpPr>
          <p:nvPr/>
        </p:nvSpPr>
        <p:spPr bwMode="auto">
          <a:xfrm>
            <a:off x="8170863" y="1998663"/>
            <a:ext cx="2844800" cy="1724025"/>
          </a:xfrm>
          <a:prstGeom prst="rect">
            <a:avLst/>
          </a:prstGeom>
          <a:blipFill dpi="0" rotWithShape="0">
            <a:blip r:embed="rId3"/>
            <a:srcRect/>
            <a:stretch>
              <a:fillRect r="-773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ym typeface="Arial" panose="020B0604020202020204" pitchFamily="34" charset="0"/>
            </a:endParaRPr>
          </a:p>
        </p:txBody>
      </p:sp>
      <p:sp>
        <p:nvSpPr>
          <p:cNvPr id="28687" name="Text Box 15"/>
          <p:cNvSpPr txBox="1">
            <a:spLocks noChangeArrowheads="1"/>
          </p:cNvSpPr>
          <p:nvPr/>
        </p:nvSpPr>
        <p:spPr bwMode="auto">
          <a:xfrm>
            <a:off x="1481138" y="3892550"/>
            <a:ext cx="1644650" cy="17240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rgbClr val="EAEAEA"/>
                </a:solidFill>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8688" name="Rectangle 16" descr="1148841,106"/>
          <p:cNvSpPr>
            <a:spLocks noChangeArrowheads="1"/>
          </p:cNvSpPr>
          <p:nvPr/>
        </p:nvSpPr>
        <p:spPr bwMode="auto">
          <a:xfrm>
            <a:off x="3125788" y="3892550"/>
            <a:ext cx="2844800" cy="1724025"/>
          </a:xfrm>
          <a:prstGeom prst="rect">
            <a:avLst/>
          </a:prstGeom>
          <a:blipFill dpi="0" rotWithShape="0">
            <a:blip r:embed="rId3"/>
            <a:srcRect/>
            <a:stretch>
              <a:fillRect r="-773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ym typeface="Arial" panose="020B0604020202020204" pitchFamily="34" charset="0"/>
            </a:endParaRPr>
          </a:p>
        </p:txBody>
      </p:sp>
      <p:sp>
        <p:nvSpPr>
          <p:cNvPr id="28689" name="Text Box 17"/>
          <p:cNvSpPr txBox="1">
            <a:spLocks noChangeArrowheads="1"/>
          </p:cNvSpPr>
          <p:nvPr/>
        </p:nvSpPr>
        <p:spPr bwMode="auto">
          <a:xfrm>
            <a:off x="6526213" y="3892550"/>
            <a:ext cx="1644650" cy="172402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rgbClr val="EAEAEA"/>
                </a:solidFill>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28690" name="Rectangle 18" descr="1148841,106"/>
          <p:cNvSpPr>
            <a:spLocks noChangeArrowheads="1"/>
          </p:cNvSpPr>
          <p:nvPr/>
        </p:nvSpPr>
        <p:spPr bwMode="auto">
          <a:xfrm>
            <a:off x="8170863" y="3892550"/>
            <a:ext cx="2844800" cy="1724025"/>
          </a:xfrm>
          <a:prstGeom prst="rect">
            <a:avLst/>
          </a:prstGeom>
          <a:blipFill dpi="0" rotWithShape="0">
            <a:blip r:embed="rId3"/>
            <a:srcRect/>
            <a:stretch>
              <a:fillRect r="-773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ym typeface="Arial" panose="020B0604020202020204" pitchFamily="34" charset="0"/>
            </a:endParaRPr>
          </a:p>
        </p:txBody>
      </p:sp>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29699"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29700"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9701"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9702" name="Text Box 6"/>
          <p:cNvSpPr txBox="1">
            <a:spLocks noChangeArrowheads="1"/>
          </p:cNvSpPr>
          <p:nvPr/>
        </p:nvSpPr>
        <p:spPr bwMode="auto">
          <a:xfrm>
            <a:off x="635000" y="1774825"/>
            <a:ext cx="11047413" cy="1158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29703"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29704"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29705"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06"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07" name="Text Box 11"/>
          <p:cNvSpPr txBox="1">
            <a:spLocks noChangeArrowheads="1"/>
          </p:cNvSpPr>
          <p:nvPr/>
        </p:nvSpPr>
        <p:spPr bwMode="auto">
          <a:xfrm>
            <a:off x="1817688" y="3568700"/>
            <a:ext cx="3892550"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en-US" sz="1300" b="1">
                <a:solidFill>
                  <a:schemeClr val="bg1"/>
                </a:solidFill>
                <a:latin typeface="微软雅黑" panose="020B0503020204020204" pitchFamily="34" charset="-122"/>
                <a:ea typeface="微软雅黑" panose="020B0503020204020204" pitchFamily="34" charset="-122"/>
              </a:rPr>
              <a:t>ADD YOUR TEXT                             80%</a:t>
            </a:r>
          </a:p>
        </p:txBody>
      </p:sp>
      <p:sp>
        <p:nvSpPr>
          <p:cNvPr id="29708" name="AutoShape 12"/>
          <p:cNvSpPr>
            <a:spLocks noChangeArrowheads="1"/>
          </p:cNvSpPr>
          <p:nvPr/>
        </p:nvSpPr>
        <p:spPr bwMode="auto">
          <a:xfrm>
            <a:off x="1817688" y="4048125"/>
            <a:ext cx="3889375" cy="20320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09" name="AutoShape 13"/>
          <p:cNvSpPr>
            <a:spLocks noChangeArrowheads="1"/>
          </p:cNvSpPr>
          <p:nvPr/>
        </p:nvSpPr>
        <p:spPr bwMode="auto">
          <a:xfrm>
            <a:off x="1820863" y="4048125"/>
            <a:ext cx="2800350" cy="20320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10" name="Text Box 14"/>
          <p:cNvSpPr txBox="1">
            <a:spLocks noChangeArrowheads="1"/>
          </p:cNvSpPr>
          <p:nvPr/>
        </p:nvSpPr>
        <p:spPr bwMode="auto">
          <a:xfrm>
            <a:off x="6624638" y="3568700"/>
            <a:ext cx="3889375" cy="35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en-US" sz="1300" b="1">
                <a:solidFill>
                  <a:schemeClr val="bg1"/>
                </a:solidFill>
                <a:latin typeface="微软雅黑" panose="020B0503020204020204" pitchFamily="34" charset="-122"/>
                <a:ea typeface="微软雅黑" panose="020B0503020204020204" pitchFamily="34" charset="-122"/>
              </a:rPr>
              <a:t>ADD YOUR TEXT                             70%</a:t>
            </a:r>
          </a:p>
        </p:txBody>
      </p:sp>
      <p:sp>
        <p:nvSpPr>
          <p:cNvPr id="29711" name="AutoShape 15"/>
          <p:cNvSpPr>
            <a:spLocks noChangeArrowheads="1"/>
          </p:cNvSpPr>
          <p:nvPr/>
        </p:nvSpPr>
        <p:spPr bwMode="auto">
          <a:xfrm>
            <a:off x="6624638" y="4048125"/>
            <a:ext cx="3889375" cy="20320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12" name="AutoShape 16"/>
          <p:cNvSpPr>
            <a:spLocks noChangeArrowheads="1"/>
          </p:cNvSpPr>
          <p:nvPr/>
        </p:nvSpPr>
        <p:spPr bwMode="auto">
          <a:xfrm>
            <a:off x="6626225" y="4048125"/>
            <a:ext cx="2516188" cy="20320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13" name="Text Box 17"/>
          <p:cNvSpPr txBox="1">
            <a:spLocks noChangeArrowheads="1"/>
          </p:cNvSpPr>
          <p:nvPr/>
        </p:nvSpPr>
        <p:spPr bwMode="auto">
          <a:xfrm>
            <a:off x="1817688" y="4646613"/>
            <a:ext cx="3892550"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en-US" sz="1300" b="1">
                <a:solidFill>
                  <a:schemeClr val="bg1"/>
                </a:solidFill>
                <a:latin typeface="微软雅黑" panose="020B0503020204020204" pitchFamily="34" charset="-122"/>
                <a:ea typeface="微软雅黑" panose="020B0503020204020204" pitchFamily="34" charset="-122"/>
              </a:rPr>
              <a:t>ADD YOUR TEXT                             90%</a:t>
            </a:r>
          </a:p>
        </p:txBody>
      </p:sp>
      <p:sp>
        <p:nvSpPr>
          <p:cNvPr id="29714" name="AutoShape 18"/>
          <p:cNvSpPr>
            <a:spLocks noChangeArrowheads="1"/>
          </p:cNvSpPr>
          <p:nvPr/>
        </p:nvSpPr>
        <p:spPr bwMode="auto">
          <a:xfrm>
            <a:off x="1817688" y="5126038"/>
            <a:ext cx="3889375" cy="20320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15" name="AutoShape 19"/>
          <p:cNvSpPr>
            <a:spLocks noChangeArrowheads="1"/>
          </p:cNvSpPr>
          <p:nvPr/>
        </p:nvSpPr>
        <p:spPr bwMode="auto">
          <a:xfrm>
            <a:off x="1820863" y="5126038"/>
            <a:ext cx="3298825" cy="20320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16" name="Text Box 20"/>
          <p:cNvSpPr txBox="1">
            <a:spLocks noChangeArrowheads="1"/>
          </p:cNvSpPr>
          <p:nvPr/>
        </p:nvSpPr>
        <p:spPr bwMode="auto">
          <a:xfrm>
            <a:off x="6624638" y="4646613"/>
            <a:ext cx="3889375" cy="354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en-US" sz="1300" b="1">
                <a:solidFill>
                  <a:schemeClr val="bg1"/>
                </a:solidFill>
                <a:latin typeface="微软雅黑" panose="020B0503020204020204" pitchFamily="34" charset="-122"/>
                <a:ea typeface="微软雅黑" panose="020B0503020204020204" pitchFamily="34" charset="-122"/>
              </a:rPr>
              <a:t>ADD YOUR TEXT                             30%</a:t>
            </a:r>
          </a:p>
        </p:txBody>
      </p:sp>
      <p:sp>
        <p:nvSpPr>
          <p:cNvPr id="29717" name="AutoShape 21"/>
          <p:cNvSpPr>
            <a:spLocks noChangeArrowheads="1"/>
          </p:cNvSpPr>
          <p:nvPr/>
        </p:nvSpPr>
        <p:spPr bwMode="auto">
          <a:xfrm>
            <a:off x="6624638" y="5126038"/>
            <a:ext cx="3889375" cy="20320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29718" name="AutoShape 22"/>
          <p:cNvSpPr>
            <a:spLocks noChangeArrowheads="1"/>
          </p:cNvSpPr>
          <p:nvPr/>
        </p:nvSpPr>
        <p:spPr bwMode="auto">
          <a:xfrm>
            <a:off x="6624638" y="5126038"/>
            <a:ext cx="1427162" cy="20320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0723"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30724"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0725"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0726" name="Text Box 6"/>
          <p:cNvSpPr txBox="1">
            <a:spLocks noChangeArrowheads="1"/>
          </p:cNvSpPr>
          <p:nvPr/>
        </p:nvSpPr>
        <p:spPr bwMode="auto">
          <a:xfrm>
            <a:off x="1673225" y="1841500"/>
            <a:ext cx="10210800" cy="8540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0727"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0728"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30729"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0730"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0731" name="图文框 255"/>
          <p:cNvSpPr/>
          <p:nvPr/>
        </p:nvSpPr>
        <p:spPr bwMode="auto">
          <a:xfrm>
            <a:off x="635000" y="1841500"/>
            <a:ext cx="854075" cy="854075"/>
          </a:xfrm>
          <a:custGeom>
            <a:avLst/>
            <a:gdLst>
              <a:gd name="T0" fmla="*/ 0 w 1905000"/>
              <a:gd name="T1" fmla="*/ 0 h 1905000"/>
              <a:gd name="T2" fmla="*/ 1905000 w 1905000"/>
              <a:gd name="T3" fmla="*/ 0 h 1905000"/>
              <a:gd name="T4" fmla="*/ 1905000 w 1905000"/>
              <a:gd name="T5" fmla="*/ 1905000 h 1905000"/>
              <a:gd name="T6" fmla="*/ 0 w 1905000"/>
              <a:gd name="T7" fmla="*/ 1905000 h 1905000"/>
              <a:gd name="T8" fmla="*/ 0 w 1905000"/>
              <a:gd name="T9" fmla="*/ 0 h 1905000"/>
              <a:gd name="T10" fmla="*/ 238125 w 1905000"/>
              <a:gd name="T11" fmla="*/ 238125 h 1905000"/>
              <a:gd name="T12" fmla="*/ 238125 w 1905000"/>
              <a:gd name="T13" fmla="*/ 1666875 h 1905000"/>
              <a:gd name="T14" fmla="*/ 1666875 w 1905000"/>
              <a:gd name="T15" fmla="*/ 1666875 h 1905000"/>
              <a:gd name="T16" fmla="*/ 1666875 w 1905000"/>
              <a:gd name="T17" fmla="*/ 238125 h 1905000"/>
              <a:gd name="T18" fmla="*/ 238125 w 1905000"/>
              <a:gd name="T19" fmla="*/ 238125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0"/>
                </a:moveTo>
                <a:lnTo>
                  <a:pt x="1905000" y="0"/>
                </a:lnTo>
                <a:lnTo>
                  <a:pt x="1905000" y="1905000"/>
                </a:lnTo>
                <a:lnTo>
                  <a:pt x="0" y="1905000"/>
                </a:lnTo>
                <a:lnTo>
                  <a:pt x="0" y="0"/>
                </a:lnTo>
                <a:close/>
                <a:moveTo>
                  <a:pt x="238125" y="238125"/>
                </a:moveTo>
                <a:lnTo>
                  <a:pt x="238125" y="1666875"/>
                </a:lnTo>
                <a:lnTo>
                  <a:pt x="1666875" y="1666875"/>
                </a:lnTo>
                <a:lnTo>
                  <a:pt x="1666875" y="238125"/>
                </a:lnTo>
                <a:lnTo>
                  <a:pt x="238125" y="238125"/>
                </a:ln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0732" name="Text Box 12"/>
          <p:cNvSpPr txBox="1">
            <a:spLocks noChangeArrowheads="1"/>
          </p:cNvSpPr>
          <p:nvPr/>
        </p:nvSpPr>
        <p:spPr bwMode="auto">
          <a:xfrm>
            <a:off x="1673225" y="2900363"/>
            <a:ext cx="10210800" cy="852487"/>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0733" name="图文框 255"/>
          <p:cNvSpPr/>
          <p:nvPr/>
        </p:nvSpPr>
        <p:spPr bwMode="auto">
          <a:xfrm>
            <a:off x="635000" y="2900363"/>
            <a:ext cx="854075" cy="852487"/>
          </a:xfrm>
          <a:custGeom>
            <a:avLst/>
            <a:gdLst>
              <a:gd name="T0" fmla="*/ 0 w 1905000"/>
              <a:gd name="T1" fmla="*/ 0 h 1905000"/>
              <a:gd name="T2" fmla="*/ 1905000 w 1905000"/>
              <a:gd name="T3" fmla="*/ 0 h 1905000"/>
              <a:gd name="T4" fmla="*/ 1905000 w 1905000"/>
              <a:gd name="T5" fmla="*/ 1905000 h 1905000"/>
              <a:gd name="T6" fmla="*/ 0 w 1905000"/>
              <a:gd name="T7" fmla="*/ 1905000 h 1905000"/>
              <a:gd name="T8" fmla="*/ 0 w 1905000"/>
              <a:gd name="T9" fmla="*/ 0 h 1905000"/>
              <a:gd name="T10" fmla="*/ 238125 w 1905000"/>
              <a:gd name="T11" fmla="*/ 238125 h 1905000"/>
              <a:gd name="T12" fmla="*/ 238125 w 1905000"/>
              <a:gd name="T13" fmla="*/ 1666875 h 1905000"/>
              <a:gd name="T14" fmla="*/ 1666875 w 1905000"/>
              <a:gd name="T15" fmla="*/ 1666875 h 1905000"/>
              <a:gd name="T16" fmla="*/ 1666875 w 1905000"/>
              <a:gd name="T17" fmla="*/ 238125 h 1905000"/>
              <a:gd name="T18" fmla="*/ 238125 w 1905000"/>
              <a:gd name="T19" fmla="*/ 238125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0"/>
                </a:moveTo>
                <a:lnTo>
                  <a:pt x="1905000" y="0"/>
                </a:lnTo>
                <a:lnTo>
                  <a:pt x="1905000" y="1905000"/>
                </a:lnTo>
                <a:lnTo>
                  <a:pt x="0" y="1905000"/>
                </a:lnTo>
                <a:lnTo>
                  <a:pt x="0" y="0"/>
                </a:lnTo>
                <a:close/>
                <a:moveTo>
                  <a:pt x="238125" y="238125"/>
                </a:moveTo>
                <a:lnTo>
                  <a:pt x="238125" y="1666875"/>
                </a:lnTo>
                <a:lnTo>
                  <a:pt x="1666875" y="1666875"/>
                </a:lnTo>
                <a:lnTo>
                  <a:pt x="1666875" y="238125"/>
                </a:lnTo>
                <a:lnTo>
                  <a:pt x="238125" y="238125"/>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0734" name="Text Box 14"/>
          <p:cNvSpPr txBox="1">
            <a:spLocks noChangeArrowheads="1"/>
          </p:cNvSpPr>
          <p:nvPr/>
        </p:nvSpPr>
        <p:spPr bwMode="auto">
          <a:xfrm>
            <a:off x="1673225" y="3957638"/>
            <a:ext cx="10210800" cy="85407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0735" name="图文框 255"/>
          <p:cNvSpPr/>
          <p:nvPr/>
        </p:nvSpPr>
        <p:spPr bwMode="auto">
          <a:xfrm>
            <a:off x="635000" y="3957638"/>
            <a:ext cx="854075" cy="854075"/>
          </a:xfrm>
          <a:custGeom>
            <a:avLst/>
            <a:gdLst>
              <a:gd name="T0" fmla="*/ 0 w 1905000"/>
              <a:gd name="T1" fmla="*/ 0 h 1905000"/>
              <a:gd name="T2" fmla="*/ 1905000 w 1905000"/>
              <a:gd name="T3" fmla="*/ 0 h 1905000"/>
              <a:gd name="T4" fmla="*/ 1905000 w 1905000"/>
              <a:gd name="T5" fmla="*/ 1905000 h 1905000"/>
              <a:gd name="T6" fmla="*/ 0 w 1905000"/>
              <a:gd name="T7" fmla="*/ 1905000 h 1905000"/>
              <a:gd name="T8" fmla="*/ 0 w 1905000"/>
              <a:gd name="T9" fmla="*/ 0 h 1905000"/>
              <a:gd name="T10" fmla="*/ 238125 w 1905000"/>
              <a:gd name="T11" fmla="*/ 238125 h 1905000"/>
              <a:gd name="T12" fmla="*/ 238125 w 1905000"/>
              <a:gd name="T13" fmla="*/ 1666875 h 1905000"/>
              <a:gd name="T14" fmla="*/ 1666875 w 1905000"/>
              <a:gd name="T15" fmla="*/ 1666875 h 1905000"/>
              <a:gd name="T16" fmla="*/ 1666875 w 1905000"/>
              <a:gd name="T17" fmla="*/ 238125 h 1905000"/>
              <a:gd name="T18" fmla="*/ 238125 w 1905000"/>
              <a:gd name="T19" fmla="*/ 238125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0"/>
                </a:moveTo>
                <a:lnTo>
                  <a:pt x="1905000" y="0"/>
                </a:lnTo>
                <a:lnTo>
                  <a:pt x="1905000" y="1905000"/>
                </a:lnTo>
                <a:lnTo>
                  <a:pt x="0" y="1905000"/>
                </a:lnTo>
                <a:lnTo>
                  <a:pt x="0" y="0"/>
                </a:lnTo>
                <a:close/>
                <a:moveTo>
                  <a:pt x="238125" y="238125"/>
                </a:moveTo>
                <a:lnTo>
                  <a:pt x="238125" y="1666875"/>
                </a:lnTo>
                <a:lnTo>
                  <a:pt x="1666875" y="1666875"/>
                </a:lnTo>
                <a:lnTo>
                  <a:pt x="1666875" y="238125"/>
                </a:lnTo>
                <a:lnTo>
                  <a:pt x="238125" y="238125"/>
                </a:ln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0736" name="Text Box 16"/>
          <p:cNvSpPr txBox="1">
            <a:spLocks noChangeArrowheads="1"/>
          </p:cNvSpPr>
          <p:nvPr/>
        </p:nvSpPr>
        <p:spPr bwMode="auto">
          <a:xfrm>
            <a:off x="1673225" y="5016500"/>
            <a:ext cx="10210800" cy="8524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0737" name="图文框 255"/>
          <p:cNvSpPr/>
          <p:nvPr/>
        </p:nvSpPr>
        <p:spPr bwMode="auto">
          <a:xfrm>
            <a:off x="635000" y="5016500"/>
            <a:ext cx="854075" cy="852488"/>
          </a:xfrm>
          <a:custGeom>
            <a:avLst/>
            <a:gdLst>
              <a:gd name="T0" fmla="*/ 0 w 1905000"/>
              <a:gd name="T1" fmla="*/ 0 h 1905000"/>
              <a:gd name="T2" fmla="*/ 1905000 w 1905000"/>
              <a:gd name="T3" fmla="*/ 0 h 1905000"/>
              <a:gd name="T4" fmla="*/ 1905000 w 1905000"/>
              <a:gd name="T5" fmla="*/ 1905000 h 1905000"/>
              <a:gd name="T6" fmla="*/ 0 w 1905000"/>
              <a:gd name="T7" fmla="*/ 1905000 h 1905000"/>
              <a:gd name="T8" fmla="*/ 0 w 1905000"/>
              <a:gd name="T9" fmla="*/ 0 h 1905000"/>
              <a:gd name="T10" fmla="*/ 238125 w 1905000"/>
              <a:gd name="T11" fmla="*/ 238125 h 1905000"/>
              <a:gd name="T12" fmla="*/ 238125 w 1905000"/>
              <a:gd name="T13" fmla="*/ 1666875 h 1905000"/>
              <a:gd name="T14" fmla="*/ 1666875 w 1905000"/>
              <a:gd name="T15" fmla="*/ 1666875 h 1905000"/>
              <a:gd name="T16" fmla="*/ 1666875 w 1905000"/>
              <a:gd name="T17" fmla="*/ 238125 h 1905000"/>
              <a:gd name="T18" fmla="*/ 238125 w 1905000"/>
              <a:gd name="T19" fmla="*/ 238125 h 1905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05000" h="1905000">
                <a:moveTo>
                  <a:pt x="0" y="0"/>
                </a:moveTo>
                <a:lnTo>
                  <a:pt x="1905000" y="0"/>
                </a:lnTo>
                <a:lnTo>
                  <a:pt x="1905000" y="1905000"/>
                </a:lnTo>
                <a:lnTo>
                  <a:pt x="0" y="1905000"/>
                </a:lnTo>
                <a:lnTo>
                  <a:pt x="0" y="0"/>
                </a:lnTo>
                <a:close/>
                <a:moveTo>
                  <a:pt x="238125" y="238125"/>
                </a:moveTo>
                <a:lnTo>
                  <a:pt x="238125" y="1666875"/>
                </a:lnTo>
                <a:lnTo>
                  <a:pt x="1666875" y="1666875"/>
                </a:lnTo>
                <a:lnTo>
                  <a:pt x="1666875" y="238125"/>
                </a:lnTo>
                <a:lnTo>
                  <a:pt x="238125" y="238125"/>
                </a:ln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1747"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31748"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1749"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1750"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1751"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31752"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53"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54" name="Oval 10"/>
          <p:cNvSpPr>
            <a:spLocks noChangeArrowheads="1"/>
          </p:cNvSpPr>
          <p:nvPr/>
        </p:nvSpPr>
        <p:spPr bwMode="auto">
          <a:xfrm>
            <a:off x="5091113" y="2801938"/>
            <a:ext cx="1978025" cy="1978025"/>
          </a:xfrm>
          <a:prstGeom prst="ellipse">
            <a:avLst/>
          </a:prstGeom>
          <a:noFill/>
          <a:ln w="9525" cap="flat" cmpd="sng">
            <a:solidFill>
              <a:schemeClr val="bg1"/>
            </a:solidFill>
            <a:round/>
          </a:ln>
          <a:effectLst/>
          <a:extLst>
            <a:ext uri="{909E8E84-426E-40DD-AFC4-6F175D3DCCD1}">
              <a14:hiddenFill xmlns:a14="http://schemas.microsoft.com/office/drawing/2010/main">
                <a:solidFill>
                  <a:srgbClr val="BBE0E3">
                    <a:alpha val="60999"/>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55" name="Oval 11"/>
          <p:cNvSpPr>
            <a:spLocks noChangeArrowheads="1"/>
          </p:cNvSpPr>
          <p:nvPr/>
        </p:nvSpPr>
        <p:spPr bwMode="auto">
          <a:xfrm>
            <a:off x="6432550" y="2801938"/>
            <a:ext cx="430213" cy="427037"/>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56" name="Oval 12"/>
          <p:cNvSpPr>
            <a:spLocks noChangeArrowheads="1"/>
          </p:cNvSpPr>
          <p:nvPr/>
        </p:nvSpPr>
        <p:spPr bwMode="auto">
          <a:xfrm>
            <a:off x="6823075" y="3586163"/>
            <a:ext cx="427038" cy="427037"/>
          </a:xfrm>
          <a:prstGeom prst="ellipse">
            <a:avLst/>
          </a:prstGeom>
          <a:solidFill>
            <a:schemeClr val="bg1">
              <a:alpha val="93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57" name="Oval 13"/>
          <p:cNvSpPr>
            <a:spLocks noChangeArrowheads="1"/>
          </p:cNvSpPr>
          <p:nvPr/>
        </p:nvSpPr>
        <p:spPr bwMode="auto">
          <a:xfrm>
            <a:off x="6480175" y="4356100"/>
            <a:ext cx="427038" cy="42862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58" name="Oval 14"/>
          <p:cNvSpPr>
            <a:spLocks noChangeArrowheads="1"/>
          </p:cNvSpPr>
          <p:nvPr/>
        </p:nvSpPr>
        <p:spPr bwMode="auto">
          <a:xfrm>
            <a:off x="5265738" y="4416425"/>
            <a:ext cx="430212" cy="430213"/>
          </a:xfrm>
          <a:prstGeom prst="ellipse">
            <a:avLst/>
          </a:prstGeom>
          <a:solidFill>
            <a:schemeClr val="bg1">
              <a:alpha val="93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59" name="Oval 15"/>
          <p:cNvSpPr>
            <a:spLocks noChangeArrowheads="1"/>
          </p:cNvSpPr>
          <p:nvPr/>
        </p:nvSpPr>
        <p:spPr bwMode="auto">
          <a:xfrm>
            <a:off x="4875213" y="3611563"/>
            <a:ext cx="431800" cy="428625"/>
          </a:xfrm>
          <a:prstGeom prst="ellipse">
            <a:avLst/>
          </a:prstGeom>
          <a:solidFill>
            <a:schemeClr val="bg1">
              <a:alpha val="93999"/>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60" name="Oval 16"/>
          <p:cNvSpPr>
            <a:spLocks noChangeArrowheads="1"/>
          </p:cNvSpPr>
          <p:nvPr/>
        </p:nvSpPr>
        <p:spPr bwMode="auto">
          <a:xfrm>
            <a:off x="5224463" y="2827338"/>
            <a:ext cx="430212" cy="42862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1761" name="Text Box 17"/>
          <p:cNvSpPr txBox="1">
            <a:spLocks noChangeArrowheads="1"/>
          </p:cNvSpPr>
          <p:nvPr/>
        </p:nvSpPr>
        <p:spPr bwMode="auto">
          <a:xfrm>
            <a:off x="7205663" y="2565400"/>
            <a:ext cx="351155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62" name="Text Box 18"/>
          <p:cNvSpPr txBox="1">
            <a:spLocks noChangeArrowheads="1"/>
          </p:cNvSpPr>
          <p:nvPr/>
        </p:nvSpPr>
        <p:spPr bwMode="auto">
          <a:xfrm>
            <a:off x="7205663" y="3540125"/>
            <a:ext cx="351155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63" name="Text Box 19"/>
          <p:cNvSpPr txBox="1">
            <a:spLocks noChangeArrowheads="1"/>
          </p:cNvSpPr>
          <p:nvPr/>
        </p:nvSpPr>
        <p:spPr bwMode="auto">
          <a:xfrm>
            <a:off x="7205663" y="4637088"/>
            <a:ext cx="35115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64" name="Text Box 20"/>
          <p:cNvSpPr txBox="1">
            <a:spLocks noChangeArrowheads="1"/>
          </p:cNvSpPr>
          <p:nvPr/>
        </p:nvSpPr>
        <p:spPr bwMode="auto">
          <a:xfrm>
            <a:off x="1557338" y="4637088"/>
            <a:ext cx="3508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65" name="Text Box 21"/>
          <p:cNvSpPr txBox="1">
            <a:spLocks noChangeArrowheads="1"/>
          </p:cNvSpPr>
          <p:nvPr/>
        </p:nvSpPr>
        <p:spPr bwMode="auto">
          <a:xfrm>
            <a:off x="1557338" y="3581400"/>
            <a:ext cx="35083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1766" name="Text Box 22"/>
          <p:cNvSpPr txBox="1">
            <a:spLocks noChangeArrowheads="1"/>
          </p:cNvSpPr>
          <p:nvPr/>
        </p:nvSpPr>
        <p:spPr bwMode="auto">
          <a:xfrm>
            <a:off x="1557338" y="2649538"/>
            <a:ext cx="35083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2771"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32772" name="Text Box 4"/>
          <p:cNvSpPr txBox="1">
            <a:spLocks noChangeArrowheads="1"/>
          </p:cNvSpPr>
          <p:nvPr/>
        </p:nvSpPr>
        <p:spPr bwMode="auto">
          <a:xfrm>
            <a:off x="4224338" y="1076325"/>
            <a:ext cx="4035425" cy="332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a:r>
              <a:rPr lang="zh-CN" altLang="en-US" sz="10600" b="1">
                <a:solidFill>
                  <a:schemeClr val="bg1"/>
                </a:solidFill>
                <a:latin typeface="微软雅黑" panose="020B0503020204020204" pitchFamily="34" charset="-122"/>
                <a:ea typeface="微软雅黑" panose="020B0503020204020204" pitchFamily="34" charset="-122"/>
              </a:rPr>
              <a:t>PART</a:t>
            </a:r>
          </a:p>
          <a:p>
            <a:pPr algn="dist"/>
            <a:r>
              <a:rPr lang="zh-CN" altLang="en-US" sz="106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SIX</a:t>
            </a:r>
            <a:endParaRPr lang="zh-CN" altLang="en-US"/>
          </a:p>
        </p:txBody>
      </p:sp>
      <p:sp>
        <p:nvSpPr>
          <p:cNvPr id="32773" name="正方形 61"/>
          <p:cNvSpPr>
            <a:spLocks noChangeArrowheads="1"/>
          </p:cNvSpPr>
          <p:nvPr/>
        </p:nvSpPr>
        <p:spPr bwMode="auto">
          <a:xfrm>
            <a:off x="2778125" y="4724400"/>
            <a:ext cx="6927850" cy="7572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a:solidFill>
                  <a:schemeClr val="bg1"/>
                </a:solidFill>
                <a:latin typeface="微软雅黑" panose="020B0503020204020204" pitchFamily="34" charset="-122"/>
                <a:ea typeface="微软雅黑" panose="020B0503020204020204" pitchFamily="34" charset="-122"/>
              </a:rPr>
              <a:t>ADD YOUR TEXT</a:t>
            </a:r>
            <a:endParaRPr lang="zh-CN" altLang="zh-CN"/>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3795"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33796"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3797"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3798"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3799"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33800"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1"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2" name="椭圆 1"/>
          <p:cNvSpPr>
            <a:spLocks noChangeArrowheads="1"/>
          </p:cNvSpPr>
          <p:nvPr/>
        </p:nvSpPr>
        <p:spPr bwMode="auto">
          <a:xfrm>
            <a:off x="635000" y="1684338"/>
            <a:ext cx="865188" cy="86677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33803" name="椭圆 2"/>
          <p:cNvSpPr>
            <a:spLocks noChangeArrowheads="1"/>
          </p:cNvSpPr>
          <p:nvPr/>
        </p:nvSpPr>
        <p:spPr bwMode="auto">
          <a:xfrm>
            <a:off x="635000" y="2782888"/>
            <a:ext cx="865188" cy="8667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33804" name="椭圆 3"/>
          <p:cNvSpPr>
            <a:spLocks noChangeArrowheads="1"/>
          </p:cNvSpPr>
          <p:nvPr/>
        </p:nvSpPr>
        <p:spPr bwMode="auto">
          <a:xfrm>
            <a:off x="635000" y="3883025"/>
            <a:ext cx="865188" cy="865188"/>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33805" name="椭圆 4"/>
          <p:cNvSpPr>
            <a:spLocks noChangeArrowheads="1"/>
          </p:cNvSpPr>
          <p:nvPr/>
        </p:nvSpPr>
        <p:spPr bwMode="auto">
          <a:xfrm>
            <a:off x="635000" y="4981575"/>
            <a:ext cx="865188" cy="8667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nchor="ctr"/>
          <a:lstStyle/>
          <a:p>
            <a:pPr algn="ctr"/>
            <a:r>
              <a:rPr lang="zh-CN" altLang="en-US" sz="1000" b="1">
                <a:latin typeface="微软雅黑" panose="020B0503020204020204" pitchFamily="34" charset="-122"/>
                <a:ea typeface="微软雅黑" panose="020B0503020204020204" pitchFamily="34" charset="-122"/>
                <a:sym typeface="微软雅黑" panose="020B0503020204020204" pitchFamily="34" charset="-122"/>
              </a:rPr>
              <a:t>TEXT</a:t>
            </a:r>
          </a:p>
        </p:txBody>
      </p:sp>
      <p:sp>
        <p:nvSpPr>
          <p:cNvPr id="33806" name="AutoShape 14"/>
          <p:cNvSpPr>
            <a:spLocks noChangeArrowheads="1"/>
          </p:cNvSpPr>
          <p:nvPr/>
        </p:nvSpPr>
        <p:spPr bwMode="auto">
          <a:xfrm>
            <a:off x="1743075" y="2332038"/>
            <a:ext cx="439738" cy="754062"/>
          </a:xfrm>
          <a:prstGeom prst="curvedLeftArrow">
            <a:avLst>
              <a:gd name="adj1" fmla="val 34296"/>
              <a:gd name="adj2" fmla="val 68592"/>
              <a:gd name="adj3" fmla="val 3333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7" name="AutoShape 15"/>
          <p:cNvSpPr>
            <a:spLocks noChangeArrowheads="1"/>
          </p:cNvSpPr>
          <p:nvPr/>
        </p:nvSpPr>
        <p:spPr bwMode="auto">
          <a:xfrm>
            <a:off x="1743075" y="3459163"/>
            <a:ext cx="439738" cy="754062"/>
          </a:xfrm>
          <a:prstGeom prst="curvedLeftArrow">
            <a:avLst>
              <a:gd name="adj1" fmla="val 34296"/>
              <a:gd name="adj2" fmla="val 68592"/>
              <a:gd name="adj3" fmla="val 33333"/>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8" name="AutoShape 16"/>
          <p:cNvSpPr>
            <a:spLocks noChangeArrowheads="1"/>
          </p:cNvSpPr>
          <p:nvPr/>
        </p:nvSpPr>
        <p:spPr bwMode="auto">
          <a:xfrm>
            <a:off x="1743075" y="4586288"/>
            <a:ext cx="439738" cy="754062"/>
          </a:xfrm>
          <a:prstGeom prst="curvedLeftArrow">
            <a:avLst>
              <a:gd name="adj1" fmla="val 34296"/>
              <a:gd name="adj2" fmla="val 68592"/>
              <a:gd name="adj3" fmla="val 33333"/>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3809" name="棒 446"/>
          <p:cNvSpPr>
            <a:spLocks noChangeArrowheads="1"/>
          </p:cNvSpPr>
          <p:nvPr/>
        </p:nvSpPr>
        <p:spPr bwMode="auto">
          <a:xfrm>
            <a:off x="2474913" y="2560638"/>
            <a:ext cx="7448550" cy="233362"/>
          </a:xfrm>
          <a:prstGeom prst="roundRect">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3810" name="棒 446"/>
          <p:cNvSpPr>
            <a:spLocks noChangeArrowheads="1"/>
          </p:cNvSpPr>
          <p:nvPr/>
        </p:nvSpPr>
        <p:spPr bwMode="auto">
          <a:xfrm>
            <a:off x="2474913" y="3671888"/>
            <a:ext cx="7448550" cy="231775"/>
          </a:xfrm>
          <a:prstGeom prst="roundRect">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
        <p:nvSpPr>
          <p:cNvPr id="33811" name="棒 446"/>
          <p:cNvSpPr>
            <a:spLocks noChangeArrowheads="1"/>
          </p:cNvSpPr>
          <p:nvPr/>
        </p:nvSpPr>
        <p:spPr bwMode="auto">
          <a:xfrm>
            <a:off x="2474913" y="4781550"/>
            <a:ext cx="7448550" cy="233363"/>
          </a:xfrm>
          <a:prstGeom prst="roundRect">
            <a:avLst>
              <a:gd name="adj" fmla="val 5000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a:t>
            </a: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6147"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6148" name="Text Box 4"/>
          <p:cNvSpPr txBox="1">
            <a:spLocks noChangeArrowheads="1"/>
          </p:cNvSpPr>
          <p:nvPr/>
        </p:nvSpPr>
        <p:spPr bwMode="auto">
          <a:xfrm>
            <a:off x="4224338" y="1076325"/>
            <a:ext cx="4035425" cy="332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a:r>
              <a:rPr lang="zh-CN" altLang="en-US" sz="10600" b="1">
                <a:solidFill>
                  <a:schemeClr val="bg1"/>
                </a:solidFill>
                <a:latin typeface="微软雅黑" panose="020B0503020204020204" pitchFamily="34" charset="-122"/>
                <a:ea typeface="微软雅黑" panose="020B0503020204020204" pitchFamily="34" charset="-122"/>
              </a:rPr>
              <a:t>PART</a:t>
            </a:r>
          </a:p>
          <a:p>
            <a:pPr algn="dist"/>
            <a:r>
              <a:rPr lang="zh-CN" altLang="en-US" sz="106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ONE</a:t>
            </a:r>
          </a:p>
        </p:txBody>
      </p:sp>
      <p:sp>
        <p:nvSpPr>
          <p:cNvPr id="6149" name="正方形 61"/>
          <p:cNvSpPr>
            <a:spLocks noChangeArrowheads="1"/>
          </p:cNvSpPr>
          <p:nvPr/>
        </p:nvSpPr>
        <p:spPr bwMode="auto">
          <a:xfrm>
            <a:off x="2778125" y="4724400"/>
            <a:ext cx="6927850" cy="7572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4819"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34820"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4821"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4822"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4823"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34824"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4825"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4826" name="单波形 834"/>
          <p:cNvSpPr>
            <a:spLocks noChangeArrowheads="1"/>
          </p:cNvSpPr>
          <p:nvPr/>
        </p:nvSpPr>
        <p:spPr bwMode="auto">
          <a:xfrm>
            <a:off x="3594100" y="2009775"/>
            <a:ext cx="2563813" cy="1905000"/>
          </a:xfrm>
          <a:prstGeom prst="wave">
            <a:avLst>
              <a:gd name="adj1" fmla="val 6931"/>
              <a:gd name="adj2" fmla="val 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8800" b="1">
                <a:solidFill>
                  <a:schemeClr val="bg1"/>
                </a:solidFill>
                <a:latin typeface="微软雅黑" panose="020B0503020204020204" pitchFamily="34" charset="-122"/>
                <a:ea typeface="微软雅黑" panose="020B0503020204020204" pitchFamily="34" charset="-122"/>
              </a:rPr>
              <a:t>s</a:t>
            </a:r>
          </a:p>
        </p:txBody>
      </p:sp>
      <p:sp>
        <p:nvSpPr>
          <p:cNvPr id="34827" name="单波形 834"/>
          <p:cNvSpPr>
            <a:spLocks noChangeArrowheads="1"/>
          </p:cNvSpPr>
          <p:nvPr/>
        </p:nvSpPr>
        <p:spPr bwMode="auto">
          <a:xfrm>
            <a:off x="6256338" y="2009775"/>
            <a:ext cx="2563812" cy="1905000"/>
          </a:xfrm>
          <a:prstGeom prst="wave">
            <a:avLst>
              <a:gd name="adj1" fmla="val 6931"/>
              <a:gd name="adj2" fmla="val 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8800" b="1">
                <a:latin typeface="微软雅黑" panose="020B0503020204020204" pitchFamily="34" charset="-122"/>
                <a:ea typeface="微软雅黑" panose="020B0503020204020204" pitchFamily="34" charset="-122"/>
              </a:rPr>
              <a:t>w</a:t>
            </a:r>
          </a:p>
        </p:txBody>
      </p:sp>
      <p:sp>
        <p:nvSpPr>
          <p:cNvPr id="34828" name="单波形 834"/>
          <p:cNvSpPr>
            <a:spLocks noChangeArrowheads="1"/>
          </p:cNvSpPr>
          <p:nvPr/>
        </p:nvSpPr>
        <p:spPr bwMode="auto">
          <a:xfrm>
            <a:off x="3594100" y="3759200"/>
            <a:ext cx="2563813" cy="1905000"/>
          </a:xfrm>
          <a:prstGeom prst="wave">
            <a:avLst>
              <a:gd name="adj1" fmla="val 6931"/>
              <a:gd name="adj2" fmla="val 0"/>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8800" b="1">
                <a:latin typeface="微软雅黑" panose="020B0503020204020204" pitchFamily="34" charset="-122"/>
                <a:ea typeface="微软雅黑" panose="020B0503020204020204" pitchFamily="34" charset="-122"/>
              </a:rPr>
              <a:t>o</a:t>
            </a:r>
          </a:p>
        </p:txBody>
      </p:sp>
      <p:sp>
        <p:nvSpPr>
          <p:cNvPr id="34829" name="单波形 834"/>
          <p:cNvSpPr>
            <a:spLocks noChangeArrowheads="1"/>
          </p:cNvSpPr>
          <p:nvPr/>
        </p:nvSpPr>
        <p:spPr bwMode="auto">
          <a:xfrm>
            <a:off x="6262688" y="3759200"/>
            <a:ext cx="2563812" cy="1905000"/>
          </a:xfrm>
          <a:prstGeom prst="wave">
            <a:avLst>
              <a:gd name="adj1" fmla="val 6931"/>
              <a:gd name="adj2" fmla="val 0"/>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8800" b="1">
                <a:solidFill>
                  <a:schemeClr val="bg1"/>
                </a:solidFill>
                <a:latin typeface="微软雅黑" panose="020B0503020204020204" pitchFamily="34" charset="-122"/>
                <a:ea typeface="微软雅黑" panose="020B0503020204020204" pitchFamily="34" charset="-122"/>
              </a:rPr>
              <a:t>t</a:t>
            </a:r>
          </a:p>
        </p:txBody>
      </p:sp>
      <p:sp>
        <p:nvSpPr>
          <p:cNvPr id="34830" name="Text Box 14"/>
          <p:cNvSpPr txBox="1">
            <a:spLocks noChangeArrowheads="1"/>
          </p:cNvSpPr>
          <p:nvPr/>
        </p:nvSpPr>
        <p:spPr bwMode="auto">
          <a:xfrm>
            <a:off x="719138" y="2159000"/>
            <a:ext cx="1673225" cy="3048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34831" name="Text Box 15"/>
          <p:cNvSpPr txBox="1">
            <a:spLocks noChangeArrowheads="1"/>
          </p:cNvSpPr>
          <p:nvPr/>
        </p:nvSpPr>
        <p:spPr bwMode="auto">
          <a:xfrm>
            <a:off x="719138" y="2463800"/>
            <a:ext cx="26781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34832" name="Text Box 16"/>
          <p:cNvSpPr txBox="1">
            <a:spLocks noChangeArrowheads="1"/>
          </p:cNvSpPr>
          <p:nvPr/>
        </p:nvSpPr>
        <p:spPr bwMode="auto">
          <a:xfrm>
            <a:off x="719138" y="4011613"/>
            <a:ext cx="1673225"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latin typeface="微软雅黑" panose="020B0503020204020204" pitchFamily="34" charset="-122"/>
                <a:ea typeface="微软雅黑" panose="020B0503020204020204" pitchFamily="34" charset="-122"/>
              </a:rPr>
              <a:t>ADD YOUR TEXT</a:t>
            </a:r>
          </a:p>
        </p:txBody>
      </p:sp>
      <p:sp>
        <p:nvSpPr>
          <p:cNvPr id="34833" name="Text Box 17"/>
          <p:cNvSpPr txBox="1">
            <a:spLocks noChangeArrowheads="1"/>
          </p:cNvSpPr>
          <p:nvPr/>
        </p:nvSpPr>
        <p:spPr bwMode="auto">
          <a:xfrm>
            <a:off x="719138" y="4316413"/>
            <a:ext cx="26781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34834" name="Text Box 18"/>
          <p:cNvSpPr txBox="1">
            <a:spLocks noChangeArrowheads="1"/>
          </p:cNvSpPr>
          <p:nvPr/>
        </p:nvSpPr>
        <p:spPr bwMode="auto">
          <a:xfrm>
            <a:off x="9063038" y="4011613"/>
            <a:ext cx="1673225" cy="3048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solidFill>
                  <a:schemeClr val="bg1"/>
                </a:solidFill>
                <a:latin typeface="微软雅黑" panose="020B0503020204020204" pitchFamily="34" charset="-122"/>
                <a:ea typeface="微软雅黑" panose="020B0503020204020204" pitchFamily="34" charset="-122"/>
              </a:rPr>
              <a:t>ADD YOUR TEXT</a:t>
            </a:r>
          </a:p>
        </p:txBody>
      </p:sp>
      <p:sp>
        <p:nvSpPr>
          <p:cNvPr id="34835" name="Text Box 19"/>
          <p:cNvSpPr txBox="1">
            <a:spLocks noChangeArrowheads="1"/>
          </p:cNvSpPr>
          <p:nvPr/>
        </p:nvSpPr>
        <p:spPr bwMode="auto">
          <a:xfrm>
            <a:off x="9063038" y="4316413"/>
            <a:ext cx="26781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
        <p:nvSpPr>
          <p:cNvPr id="34836" name="Text Box 20"/>
          <p:cNvSpPr txBox="1">
            <a:spLocks noChangeArrowheads="1"/>
          </p:cNvSpPr>
          <p:nvPr/>
        </p:nvSpPr>
        <p:spPr bwMode="auto">
          <a:xfrm>
            <a:off x="9063038" y="2019300"/>
            <a:ext cx="1673225" cy="304800"/>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400" b="1">
                <a:latin typeface="微软雅黑" panose="020B0503020204020204" pitchFamily="34" charset="-122"/>
                <a:ea typeface="微软雅黑" panose="020B0503020204020204" pitchFamily="34" charset="-122"/>
              </a:rPr>
              <a:t>ADD YOUR TEXT</a:t>
            </a:r>
          </a:p>
        </p:txBody>
      </p:sp>
      <p:sp>
        <p:nvSpPr>
          <p:cNvPr id="34837" name="Text Box 21"/>
          <p:cNvSpPr txBox="1">
            <a:spLocks noChangeArrowheads="1"/>
          </p:cNvSpPr>
          <p:nvPr/>
        </p:nvSpPr>
        <p:spPr bwMode="auto">
          <a:xfrm>
            <a:off x="9063038" y="2324100"/>
            <a:ext cx="2678112"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5843"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35844"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5845"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5846" name="Text Box 6"/>
          <p:cNvSpPr txBox="1">
            <a:spLocks noChangeArrowheads="1"/>
          </p:cNvSpPr>
          <p:nvPr/>
        </p:nvSpPr>
        <p:spPr bwMode="auto">
          <a:xfrm>
            <a:off x="635000" y="1774825"/>
            <a:ext cx="110474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35847"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5848"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35849"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0"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1" name="AutoShape 11"/>
          <p:cNvSpPr>
            <a:spLocks noChangeArrowheads="1"/>
          </p:cNvSpPr>
          <p:nvPr/>
        </p:nvSpPr>
        <p:spPr bwMode="auto">
          <a:xfrm>
            <a:off x="2874963" y="3246438"/>
            <a:ext cx="1947862" cy="117475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2" name="AutoShape 12" descr="1148841,106"/>
          <p:cNvSpPr>
            <a:spLocks noChangeArrowheads="1"/>
          </p:cNvSpPr>
          <p:nvPr/>
        </p:nvSpPr>
        <p:spPr bwMode="auto">
          <a:xfrm>
            <a:off x="635000" y="3248025"/>
            <a:ext cx="2081213" cy="1173163"/>
          </a:xfrm>
          <a:prstGeom prst="flowChartProcess">
            <a:avLst/>
          </a:prstGeom>
          <a:blipFill dpi="0" rotWithShape="0">
            <a:blip r:embed="rId3"/>
            <a:srcRect/>
            <a:stretch>
              <a:fillRect r="-21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35853" name="AutoShape 13"/>
          <p:cNvSpPr>
            <a:spLocks noChangeArrowheads="1"/>
          </p:cNvSpPr>
          <p:nvPr/>
        </p:nvSpPr>
        <p:spPr bwMode="auto">
          <a:xfrm>
            <a:off x="9732963" y="3246438"/>
            <a:ext cx="1949450" cy="117475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4" name="AutoShape 14" descr="1148841,106"/>
          <p:cNvSpPr>
            <a:spLocks noChangeArrowheads="1"/>
          </p:cNvSpPr>
          <p:nvPr/>
        </p:nvSpPr>
        <p:spPr bwMode="auto">
          <a:xfrm>
            <a:off x="7491413" y="3248025"/>
            <a:ext cx="2084387" cy="1173163"/>
          </a:xfrm>
          <a:prstGeom prst="flowChartProcess">
            <a:avLst/>
          </a:prstGeom>
          <a:blipFill dpi="0" rotWithShape="0">
            <a:blip r:embed="rId3"/>
            <a:srcRect/>
            <a:stretch>
              <a:fillRect r="-59"/>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35855" name="AutoShape 15" descr="1148841,106"/>
          <p:cNvSpPr>
            <a:spLocks noChangeArrowheads="1"/>
          </p:cNvSpPr>
          <p:nvPr/>
        </p:nvSpPr>
        <p:spPr bwMode="auto">
          <a:xfrm>
            <a:off x="2874963" y="4613275"/>
            <a:ext cx="1947862" cy="1173163"/>
          </a:xfrm>
          <a:prstGeom prst="flowChartProcess">
            <a:avLst/>
          </a:prstGeom>
          <a:blipFill dpi="0" rotWithShape="0">
            <a:blip r:embed="rId3"/>
            <a:srcRect/>
            <a:stretch>
              <a:fillRect r="-707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35856" name="AutoShape 16"/>
          <p:cNvSpPr>
            <a:spLocks noChangeArrowheads="1"/>
          </p:cNvSpPr>
          <p:nvPr/>
        </p:nvSpPr>
        <p:spPr bwMode="auto">
          <a:xfrm>
            <a:off x="635000" y="4614863"/>
            <a:ext cx="2081213" cy="1174750"/>
          </a:xfrm>
          <a:prstGeom prst="flowChartProcess">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5857" name="AutoShape 17" descr="1148841,106"/>
          <p:cNvSpPr>
            <a:spLocks noChangeArrowheads="1"/>
          </p:cNvSpPr>
          <p:nvPr/>
        </p:nvSpPr>
        <p:spPr bwMode="auto">
          <a:xfrm>
            <a:off x="9732963" y="4613275"/>
            <a:ext cx="1949450" cy="1173163"/>
          </a:xfrm>
          <a:prstGeom prst="flowChartProcess">
            <a:avLst/>
          </a:prstGeom>
          <a:blipFill dpi="0" rotWithShape="0">
            <a:blip r:embed="rId3"/>
            <a:srcRect/>
            <a:stretch>
              <a:fillRect r="-698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35858" name="AutoShape 18"/>
          <p:cNvSpPr>
            <a:spLocks noChangeArrowheads="1"/>
          </p:cNvSpPr>
          <p:nvPr/>
        </p:nvSpPr>
        <p:spPr bwMode="auto">
          <a:xfrm>
            <a:off x="7491413" y="4614863"/>
            <a:ext cx="2084387" cy="1174750"/>
          </a:xfrm>
          <a:prstGeom prst="flowChartProcess">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6867"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36868"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69"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70"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6871" name="AutoShape 7"/>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36872"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6873"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36874" name="Rectangle 10" descr="1148841,106"/>
          <p:cNvSpPr>
            <a:spLocks noChangeArrowheads="1"/>
          </p:cNvSpPr>
          <p:nvPr/>
        </p:nvSpPr>
        <p:spPr bwMode="auto">
          <a:xfrm>
            <a:off x="6397625" y="1814513"/>
            <a:ext cx="1971675" cy="1971675"/>
          </a:xfrm>
          <a:prstGeom prst="rect">
            <a:avLst/>
          </a:prstGeom>
          <a:blipFill dpi="0" rotWithShape="0">
            <a:blip r:embed="rId3"/>
            <a:srcRect/>
            <a:stretch>
              <a:fillRect r="-77778"/>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36875" name="Rectangle 11"/>
          <p:cNvSpPr>
            <a:spLocks noChangeArrowheads="1"/>
          </p:cNvSpPr>
          <p:nvPr/>
        </p:nvSpPr>
        <p:spPr bwMode="auto">
          <a:xfrm>
            <a:off x="8470900" y="1814513"/>
            <a:ext cx="1971675" cy="1971675"/>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p>
        </p:txBody>
      </p:sp>
      <p:sp>
        <p:nvSpPr>
          <p:cNvPr id="36876" name="Rectangle 12"/>
          <p:cNvSpPr>
            <a:spLocks noChangeArrowheads="1"/>
          </p:cNvSpPr>
          <p:nvPr/>
        </p:nvSpPr>
        <p:spPr bwMode="auto">
          <a:xfrm>
            <a:off x="6397625" y="3875088"/>
            <a:ext cx="1971675" cy="197008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latin typeface="微软雅黑" panose="020B0503020204020204" pitchFamily="34" charset="-122"/>
              <a:ea typeface="微软雅黑" panose="020B0503020204020204" pitchFamily="34" charset="-122"/>
            </a:endParaRPr>
          </a:p>
        </p:txBody>
      </p:sp>
      <p:sp>
        <p:nvSpPr>
          <p:cNvPr id="36877" name="Rectangle 13" descr="1148841,106"/>
          <p:cNvSpPr>
            <a:spLocks noChangeArrowheads="1"/>
          </p:cNvSpPr>
          <p:nvPr/>
        </p:nvSpPr>
        <p:spPr bwMode="auto">
          <a:xfrm>
            <a:off x="8470900" y="3875088"/>
            <a:ext cx="1971675" cy="1970087"/>
          </a:xfrm>
          <a:prstGeom prst="rect">
            <a:avLst/>
          </a:prstGeom>
          <a:blipFill dpi="0" rotWithShape="0">
            <a:blip r:embed="rId3"/>
            <a:srcRect/>
            <a:stretch>
              <a:fillRect r="-7763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en-US"/>
          </a:p>
        </p:txBody>
      </p:sp>
      <p:sp>
        <p:nvSpPr>
          <p:cNvPr id="36878" name="Text Box 14"/>
          <p:cNvSpPr txBox="1">
            <a:spLocks noChangeArrowheads="1"/>
          </p:cNvSpPr>
          <p:nvPr/>
        </p:nvSpPr>
        <p:spPr bwMode="auto">
          <a:xfrm>
            <a:off x="8569325" y="1909763"/>
            <a:ext cx="1784350"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200">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6879" name="Text Box 15"/>
          <p:cNvSpPr txBox="1">
            <a:spLocks noChangeArrowheads="1"/>
          </p:cNvSpPr>
          <p:nvPr/>
        </p:nvSpPr>
        <p:spPr bwMode="auto">
          <a:xfrm>
            <a:off x="6480175" y="3970338"/>
            <a:ext cx="1787525"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56803" tIns="78402" rIns="156803" bIns="78402">
            <a:spAutoFit/>
          </a:bodyPr>
          <a:lstStyle/>
          <a:p>
            <a:r>
              <a:rPr lang="zh-CN" altLang="zh-CN" sz="12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36880" name="Text Box 16"/>
          <p:cNvSpPr txBox="1">
            <a:spLocks noChangeArrowheads="1"/>
          </p:cNvSpPr>
          <p:nvPr/>
        </p:nvSpPr>
        <p:spPr bwMode="auto">
          <a:xfrm>
            <a:off x="2057400" y="1866900"/>
            <a:ext cx="3924300" cy="3978275"/>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a:t>
            </a:r>
          </a:p>
          <a:p>
            <a:pPr>
              <a:lnSpc>
                <a:spcPct val="150000"/>
              </a:lnSpc>
            </a:pPr>
            <a:r>
              <a:rPr lang="zh-CN" altLang="zh-CN" sz="1000">
                <a:solidFill>
                  <a:schemeClr val="bg1"/>
                </a:solidFill>
                <a:latin typeface="微软雅黑" panose="020B0503020204020204" pitchFamily="34" charset="-122"/>
                <a:ea typeface="微软雅黑" panose="020B0503020204020204" pitchFamily="34" charset="-122"/>
                <a:sym typeface="Arial" panose="020B0604020202020204" pitchFamily="34" charset="0"/>
              </a:rPr>
              <a:t>Here you can enter the relevant text you,for to the participants to explain your product or service.Here you can enter the relevant text you,for to the participants to explain your product or service.</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37890" name="正方形 40"/>
          <p:cNvSpPr>
            <a:spLocks noChangeArrowheads="1"/>
          </p:cNvSpPr>
          <p:nvPr/>
        </p:nvSpPr>
        <p:spPr bwMode="auto">
          <a:xfrm>
            <a:off x="638175" y="3143250"/>
            <a:ext cx="11102975" cy="5461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37891" name="Text Box 3"/>
          <p:cNvSpPr txBox="1">
            <a:spLocks noChangeArrowheads="1"/>
          </p:cNvSpPr>
          <p:nvPr/>
        </p:nvSpPr>
        <p:spPr bwMode="auto">
          <a:xfrm>
            <a:off x="2262188" y="2276475"/>
            <a:ext cx="8010525"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14200" b="1">
                <a:solidFill>
                  <a:schemeClr val="bg1"/>
                </a:solidFill>
                <a:latin typeface="微软雅黑" panose="020B0503020204020204" pitchFamily="34" charset="-122"/>
                <a:ea typeface="微软雅黑" panose="020B0503020204020204" pitchFamily="34" charset="-122"/>
              </a:rPr>
              <a:t>THANKS</a:t>
            </a:r>
          </a:p>
        </p:txBody>
      </p:sp>
      <p:sp>
        <p:nvSpPr>
          <p:cNvPr id="37892" name="AutoShape 4"/>
          <p:cNvSpPr>
            <a:spLocks noChangeArrowheads="1"/>
          </p:cNvSpPr>
          <p:nvPr/>
        </p:nvSpPr>
        <p:spPr bwMode="auto">
          <a:xfrm>
            <a:off x="1393825" y="2274888"/>
            <a:ext cx="1450975" cy="296862"/>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wrap="none">
            <a:spAutoFit/>
          </a:bodyPr>
          <a:lstStyle/>
          <a:p>
            <a:r>
              <a:rPr lang="zh-CN" altLang="zh-CN" sz="12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37893" name="AutoShape 5"/>
          <p:cNvSpPr>
            <a:spLocks noChangeArrowheads="1"/>
          </p:cNvSpPr>
          <p:nvPr/>
        </p:nvSpPr>
        <p:spPr bwMode="auto">
          <a:xfrm>
            <a:off x="9712325" y="4279900"/>
            <a:ext cx="1428750" cy="296863"/>
          </a:xfrm>
          <a:prstGeom prst="roundRect">
            <a:avLst>
              <a:gd name="adj" fmla="val 16667"/>
            </a:avLst>
          </a:prstGeom>
          <a:solidFill>
            <a:schemeClr val="tx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gn="r"/>
            <a:r>
              <a:rPr lang="zh-CN" altLang="zh-CN" sz="1200">
                <a:solidFill>
                  <a:schemeClr val="bg1"/>
                </a:solidFill>
                <a:latin typeface="微软雅黑" panose="020B0503020204020204" pitchFamily="34" charset="-122"/>
                <a:ea typeface="微软雅黑" panose="020B0503020204020204" pitchFamily="34" charset="-122"/>
              </a:rPr>
              <a:t>ADD YOUR TEXT</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8195"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8196"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8197"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8198" name="Text Box 6"/>
          <p:cNvSpPr txBox="1">
            <a:spLocks noChangeArrowheads="1"/>
          </p:cNvSpPr>
          <p:nvPr/>
        </p:nvSpPr>
        <p:spPr bwMode="auto">
          <a:xfrm>
            <a:off x="7065963" y="2611438"/>
            <a:ext cx="46148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p>
        </p:txBody>
      </p:sp>
      <p:sp>
        <p:nvSpPr>
          <p:cNvPr id="8199" name="正方形 198" descr="1148841,106"/>
          <p:cNvSpPr>
            <a:spLocks noChangeArrowheads="1"/>
          </p:cNvSpPr>
          <p:nvPr/>
        </p:nvSpPr>
        <p:spPr bwMode="auto">
          <a:xfrm flipH="1">
            <a:off x="635000" y="2611438"/>
            <a:ext cx="6124575" cy="2530475"/>
          </a:xfrm>
          <a:prstGeom prst="rect">
            <a:avLst/>
          </a:prstGeom>
          <a:blipFill dpi="0" rotWithShape="0">
            <a:blip r:embed="rId3"/>
            <a:srcRect/>
            <a:stretch>
              <a:fillRect b="-36143"/>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zh-CN"/>
          </a:p>
        </p:txBody>
      </p:sp>
      <p:sp>
        <p:nvSpPr>
          <p:cNvPr id="8200"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8201" name="AutoShape 9"/>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p>
        </p:txBody>
      </p:sp>
      <p:sp>
        <p:nvSpPr>
          <p:cNvPr id="8202"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8203"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9219"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9220"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9221"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9222" name="Text Box 6"/>
          <p:cNvSpPr txBox="1">
            <a:spLocks noChangeArrowheads="1"/>
          </p:cNvSpPr>
          <p:nvPr/>
        </p:nvSpPr>
        <p:spPr bwMode="auto">
          <a:xfrm>
            <a:off x="635000" y="1774825"/>
            <a:ext cx="110474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9223"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9224"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9225"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6"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9227" name="正圆 221"/>
          <p:cNvSpPr>
            <a:spLocks noChangeArrowheads="1"/>
          </p:cNvSpPr>
          <p:nvPr/>
        </p:nvSpPr>
        <p:spPr bwMode="auto">
          <a:xfrm>
            <a:off x="1411288" y="3333750"/>
            <a:ext cx="1019175" cy="101917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9228" name="正圆 221"/>
          <p:cNvSpPr>
            <a:spLocks noChangeArrowheads="1"/>
          </p:cNvSpPr>
          <p:nvPr/>
        </p:nvSpPr>
        <p:spPr bwMode="auto">
          <a:xfrm>
            <a:off x="4186238" y="3333750"/>
            <a:ext cx="1019175" cy="1019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9229" name="正圆 221"/>
          <p:cNvSpPr>
            <a:spLocks noChangeArrowheads="1"/>
          </p:cNvSpPr>
          <p:nvPr/>
        </p:nvSpPr>
        <p:spPr bwMode="auto">
          <a:xfrm>
            <a:off x="6962775" y="3333750"/>
            <a:ext cx="1019175" cy="1019175"/>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9230" name="正圆 221"/>
          <p:cNvSpPr>
            <a:spLocks noChangeArrowheads="1"/>
          </p:cNvSpPr>
          <p:nvPr/>
        </p:nvSpPr>
        <p:spPr bwMode="auto">
          <a:xfrm>
            <a:off x="9737725" y="3333750"/>
            <a:ext cx="1019175" cy="1019175"/>
          </a:xfrm>
          <a:prstGeom prst="ellipse">
            <a:avLst/>
          </a:pr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9231" name="Text Box 15"/>
          <p:cNvSpPr txBox="1">
            <a:spLocks noChangeArrowheads="1"/>
          </p:cNvSpPr>
          <p:nvPr/>
        </p:nvSpPr>
        <p:spPr bwMode="auto">
          <a:xfrm>
            <a:off x="1162050" y="4602163"/>
            <a:ext cx="1462088"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p>
        </p:txBody>
      </p:sp>
      <p:sp>
        <p:nvSpPr>
          <p:cNvPr id="9232" name="Text Box 16"/>
          <p:cNvSpPr txBox="1">
            <a:spLocks noChangeArrowheads="1"/>
          </p:cNvSpPr>
          <p:nvPr/>
        </p:nvSpPr>
        <p:spPr bwMode="auto">
          <a:xfrm>
            <a:off x="3960813" y="4602163"/>
            <a:ext cx="1462087"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9233" name="Text Box 17"/>
          <p:cNvSpPr txBox="1">
            <a:spLocks noChangeArrowheads="1"/>
          </p:cNvSpPr>
          <p:nvPr/>
        </p:nvSpPr>
        <p:spPr bwMode="auto">
          <a:xfrm>
            <a:off x="6767513" y="4602163"/>
            <a:ext cx="1462087"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9234" name="Text Box 18"/>
          <p:cNvSpPr txBox="1">
            <a:spLocks noChangeArrowheads="1"/>
          </p:cNvSpPr>
          <p:nvPr/>
        </p:nvSpPr>
        <p:spPr bwMode="auto">
          <a:xfrm>
            <a:off x="9556750" y="4602163"/>
            <a:ext cx="1462088"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0243"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0244"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0245"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0246" name="Text Box 6"/>
          <p:cNvSpPr txBox="1">
            <a:spLocks noChangeArrowheads="1"/>
          </p:cNvSpPr>
          <p:nvPr/>
        </p:nvSpPr>
        <p:spPr bwMode="auto">
          <a:xfrm>
            <a:off x="635000" y="1774825"/>
            <a:ext cx="11047413"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10247"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0248"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0249"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50"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0251" name="正方形 198" descr="1148841,106"/>
          <p:cNvSpPr>
            <a:spLocks noChangeArrowheads="1"/>
          </p:cNvSpPr>
          <p:nvPr/>
        </p:nvSpPr>
        <p:spPr bwMode="auto">
          <a:xfrm flipH="1">
            <a:off x="635000" y="3236913"/>
            <a:ext cx="4111625" cy="2528887"/>
          </a:xfrm>
          <a:prstGeom prst="rect">
            <a:avLst/>
          </a:prstGeom>
          <a:blipFill dpi="0" rotWithShape="0">
            <a:blip r:embed="rId3"/>
            <a:srcRect/>
            <a:stretch>
              <a:fillRect r="-934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ym typeface="Arial" panose="020B0604020202020204" pitchFamily="34" charset="0"/>
            </a:endParaRPr>
          </a:p>
        </p:txBody>
      </p:sp>
      <p:sp>
        <p:nvSpPr>
          <p:cNvPr id="10252" name="正方形 198" descr="1148841,106"/>
          <p:cNvSpPr>
            <a:spLocks noChangeArrowheads="1"/>
          </p:cNvSpPr>
          <p:nvPr/>
        </p:nvSpPr>
        <p:spPr bwMode="auto">
          <a:xfrm flipH="1">
            <a:off x="7569200" y="3236913"/>
            <a:ext cx="4111625" cy="2528887"/>
          </a:xfrm>
          <a:prstGeom prst="rect">
            <a:avLst/>
          </a:prstGeom>
          <a:blipFill dpi="0" rotWithShape="0">
            <a:blip r:embed="rId3"/>
            <a:srcRect/>
            <a:stretch>
              <a:fillRect r="-9344"/>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ym typeface="Arial" panose="020B0604020202020204" pitchFamily="34" charset="0"/>
            </a:endParaRPr>
          </a:p>
        </p:txBody>
      </p:sp>
      <p:sp>
        <p:nvSpPr>
          <p:cNvPr id="10253" name="正方形 198"/>
          <p:cNvSpPr>
            <a:spLocks noChangeArrowheads="1"/>
          </p:cNvSpPr>
          <p:nvPr/>
        </p:nvSpPr>
        <p:spPr bwMode="auto">
          <a:xfrm flipH="1">
            <a:off x="5016500" y="3236913"/>
            <a:ext cx="1006475" cy="2528887"/>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zh-CN"/>
          </a:p>
        </p:txBody>
      </p:sp>
      <p:sp>
        <p:nvSpPr>
          <p:cNvPr id="10254" name="正方形 198"/>
          <p:cNvSpPr>
            <a:spLocks noChangeArrowheads="1"/>
          </p:cNvSpPr>
          <p:nvPr/>
        </p:nvSpPr>
        <p:spPr bwMode="auto">
          <a:xfrm flipH="1">
            <a:off x="6292850" y="3236913"/>
            <a:ext cx="1006475" cy="252888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p>
            <a:endParaRPr lang="zh-CN" altLang="zh-CN"/>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1267"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1268"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1269"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1270" name="Text Box 6"/>
          <p:cNvSpPr txBox="1">
            <a:spLocks noChangeArrowheads="1"/>
          </p:cNvSpPr>
          <p:nvPr/>
        </p:nvSpPr>
        <p:spPr bwMode="auto">
          <a:xfrm>
            <a:off x="635000" y="1717675"/>
            <a:ext cx="3132138" cy="4054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11271"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1272"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1273"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74"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1275" name="正五边形 284"/>
          <p:cNvSpPr>
            <a:spLocks noChangeArrowheads="1"/>
          </p:cNvSpPr>
          <p:nvPr/>
        </p:nvSpPr>
        <p:spPr bwMode="auto">
          <a:xfrm>
            <a:off x="7218363" y="2898775"/>
            <a:ext cx="1906587" cy="1812925"/>
          </a:xfrm>
          <a:prstGeom prst="pentagon">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1276" name="Text Box 12"/>
          <p:cNvSpPr txBox="1">
            <a:spLocks noChangeArrowheads="1"/>
          </p:cNvSpPr>
          <p:nvPr/>
        </p:nvSpPr>
        <p:spPr bwMode="auto">
          <a:xfrm>
            <a:off x="5410200" y="3101975"/>
            <a:ext cx="146208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11277" name="Text Box 13"/>
          <p:cNvSpPr txBox="1">
            <a:spLocks noChangeArrowheads="1"/>
          </p:cNvSpPr>
          <p:nvPr/>
        </p:nvSpPr>
        <p:spPr bwMode="auto">
          <a:xfrm>
            <a:off x="7419975" y="1717675"/>
            <a:ext cx="146208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11278" name="Text Box 14"/>
          <p:cNvSpPr txBox="1">
            <a:spLocks noChangeArrowheads="1"/>
          </p:cNvSpPr>
          <p:nvPr/>
        </p:nvSpPr>
        <p:spPr bwMode="auto">
          <a:xfrm>
            <a:off x="9363075" y="3101975"/>
            <a:ext cx="146208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11279" name="Text Box 15"/>
          <p:cNvSpPr txBox="1">
            <a:spLocks noChangeArrowheads="1"/>
          </p:cNvSpPr>
          <p:nvPr/>
        </p:nvSpPr>
        <p:spPr bwMode="auto">
          <a:xfrm>
            <a:off x="5756275" y="4711700"/>
            <a:ext cx="1462088"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
        <p:nvSpPr>
          <p:cNvPr id="11280" name="Text Box 16"/>
          <p:cNvSpPr txBox="1">
            <a:spLocks noChangeArrowheads="1"/>
          </p:cNvSpPr>
          <p:nvPr/>
        </p:nvSpPr>
        <p:spPr bwMode="auto">
          <a:xfrm>
            <a:off x="9124950" y="4711700"/>
            <a:ext cx="14605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a:t>
            </a:r>
            <a:endParaRPr lang="zh-CN" altLang="zh-CN"/>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2291"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2292" name="Text Box 4"/>
          <p:cNvSpPr txBox="1">
            <a:spLocks noChangeArrowheads="1"/>
          </p:cNvSpPr>
          <p:nvPr/>
        </p:nvSpPr>
        <p:spPr bwMode="auto">
          <a:xfrm>
            <a:off x="4224338" y="1076325"/>
            <a:ext cx="4035425" cy="3322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dist"/>
            <a:r>
              <a:rPr lang="zh-CN" altLang="en-US" sz="10600" b="1">
                <a:solidFill>
                  <a:schemeClr val="bg1"/>
                </a:solidFill>
                <a:latin typeface="微软雅黑" panose="020B0503020204020204" pitchFamily="34" charset="-122"/>
                <a:ea typeface="微软雅黑" panose="020B0503020204020204" pitchFamily="34" charset="-122"/>
              </a:rPr>
              <a:t>PART</a:t>
            </a:r>
          </a:p>
          <a:p>
            <a:pPr algn="dist"/>
            <a:r>
              <a:rPr lang="zh-CN" altLang="en-US" sz="10600" b="1">
                <a:solidFill>
                  <a:srgbClr val="FF0000"/>
                </a:solidFill>
                <a:latin typeface="微软雅黑" panose="020B0503020204020204" pitchFamily="34" charset="-122"/>
                <a:ea typeface="微软雅黑" panose="020B0503020204020204" pitchFamily="34" charset="-122"/>
                <a:sym typeface="Arial" panose="020B0604020202020204" pitchFamily="34" charset="0"/>
              </a:rPr>
              <a:t>TWO</a:t>
            </a:r>
            <a:endParaRPr lang="zh-CN" altLang="en-US"/>
          </a:p>
        </p:txBody>
      </p:sp>
      <p:sp>
        <p:nvSpPr>
          <p:cNvPr id="12293" name="正方形 61"/>
          <p:cNvSpPr>
            <a:spLocks noChangeArrowheads="1"/>
          </p:cNvSpPr>
          <p:nvPr/>
        </p:nvSpPr>
        <p:spPr bwMode="auto">
          <a:xfrm>
            <a:off x="2778125" y="4724400"/>
            <a:ext cx="6927850" cy="757238"/>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zh-CN">
                <a:solidFill>
                  <a:schemeClr val="bg1"/>
                </a:solidFill>
                <a:latin typeface="微软雅黑" panose="020B0503020204020204" pitchFamily="34" charset="-122"/>
                <a:ea typeface="微软雅黑" panose="020B0503020204020204" pitchFamily="34" charset="-122"/>
              </a:rPr>
              <a:t>ADD YOUR TEXT</a:t>
            </a:r>
            <a:endParaRPr lang="zh-CN" altLang="zh-CN"/>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b="-156"/>
          </a:stretch>
        </a:blipFill>
        <a:effectLst/>
      </p:bgPr>
    </p:bg>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93675" y="144463"/>
            <a:ext cx="1217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TITLE</a:t>
            </a:r>
            <a:endParaRPr lang="zh-CN" altLang="zh-CN"/>
          </a:p>
        </p:txBody>
      </p:sp>
      <p:sp>
        <p:nvSpPr>
          <p:cNvPr id="13315" name="Text Box 3"/>
          <p:cNvSpPr txBox="1">
            <a:spLocks noChangeArrowheads="1"/>
          </p:cNvSpPr>
          <p:nvPr/>
        </p:nvSpPr>
        <p:spPr bwMode="auto">
          <a:xfrm>
            <a:off x="10825163" y="144463"/>
            <a:ext cx="11969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r>
              <a:rPr lang="zh-CN" altLang="zh-CN" sz="1000">
                <a:solidFill>
                  <a:schemeClr val="bg1"/>
                </a:solidFill>
                <a:latin typeface="微软雅黑" panose="020B0503020204020204" pitchFamily="34" charset="-122"/>
                <a:ea typeface="微软雅黑" panose="020B0503020204020204" pitchFamily="34" charset="-122"/>
              </a:rPr>
              <a:t>ADD YOUR TEXT</a:t>
            </a:r>
          </a:p>
        </p:txBody>
      </p:sp>
      <p:sp>
        <p:nvSpPr>
          <p:cNvPr id="13316" name="正方形 61"/>
          <p:cNvSpPr>
            <a:spLocks noChangeArrowheads="1"/>
          </p:cNvSpPr>
          <p:nvPr/>
        </p:nvSpPr>
        <p:spPr bwMode="auto">
          <a:xfrm>
            <a:off x="193675" y="6515100"/>
            <a:ext cx="11830050" cy="18573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3317" name="正方形 61"/>
          <p:cNvSpPr>
            <a:spLocks noChangeArrowheads="1"/>
          </p:cNvSpPr>
          <p:nvPr/>
        </p:nvSpPr>
        <p:spPr bwMode="auto">
          <a:xfrm>
            <a:off x="193675" y="6161088"/>
            <a:ext cx="11830050" cy="261937"/>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3318" name="Text Box 6"/>
          <p:cNvSpPr txBox="1">
            <a:spLocks noChangeArrowheads="1"/>
          </p:cNvSpPr>
          <p:nvPr/>
        </p:nvSpPr>
        <p:spPr bwMode="auto">
          <a:xfrm>
            <a:off x="635000" y="1717675"/>
            <a:ext cx="3132138" cy="40544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1000">
                <a:solidFill>
                  <a:schemeClr val="bg1"/>
                </a:solidFill>
                <a:latin typeface="微软雅黑" panose="020B0503020204020204" pitchFamily="34" charset="-122"/>
                <a:ea typeface="微软雅黑" panose="020B0503020204020204" pitchFamily="34" charset="-122"/>
              </a:rPr>
              <a:t>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service.Here you can enter the relevant text you,for to the participants to explain your product or service.</a:t>
            </a:r>
            <a:endParaRPr lang="zh-CN" altLang="zh-CN"/>
          </a:p>
        </p:txBody>
      </p:sp>
      <p:sp>
        <p:nvSpPr>
          <p:cNvPr id="13319" name="正方形 200"/>
          <p:cNvSpPr>
            <a:spLocks noChangeArrowheads="1"/>
          </p:cNvSpPr>
          <p:nvPr/>
        </p:nvSpPr>
        <p:spPr bwMode="auto">
          <a:xfrm>
            <a:off x="635000" y="1409700"/>
            <a:ext cx="8489950" cy="74613"/>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zh-CN"/>
          </a:p>
        </p:txBody>
      </p:sp>
      <p:sp>
        <p:nvSpPr>
          <p:cNvPr id="13320" name="AutoShape 8"/>
          <p:cNvSpPr>
            <a:spLocks noChangeArrowheads="1"/>
          </p:cNvSpPr>
          <p:nvPr/>
        </p:nvSpPr>
        <p:spPr bwMode="auto">
          <a:xfrm>
            <a:off x="635000" y="962025"/>
            <a:ext cx="3394075" cy="361950"/>
          </a:xfrm>
          <a:prstGeom prst="roundRect">
            <a:avLst>
              <a:gd name="adj" fmla="val 16667"/>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p>
            <a:r>
              <a:rPr lang="zh-CN" altLang="zh-CN" sz="1600">
                <a:solidFill>
                  <a:schemeClr val="bg1"/>
                </a:solidFill>
                <a:latin typeface="微软雅黑" panose="020B0503020204020204" pitchFamily="34" charset="-122"/>
                <a:ea typeface="微软雅黑" panose="020B0503020204020204" pitchFamily="34" charset="-122"/>
              </a:rPr>
              <a:t>ADD YOUR TEXT</a:t>
            </a:r>
            <a:endParaRPr lang="zh-CN" altLang="zh-CN"/>
          </a:p>
        </p:txBody>
      </p:sp>
      <p:sp>
        <p:nvSpPr>
          <p:cNvPr id="13321" name="分享 202"/>
          <p:cNvSpPr/>
          <p:nvPr/>
        </p:nvSpPr>
        <p:spPr bwMode="auto">
          <a:xfrm>
            <a:off x="4384675" y="973138"/>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rgbClr val="FF000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2" name="分享 202"/>
          <p:cNvSpPr/>
          <p:nvPr/>
        </p:nvSpPr>
        <p:spPr bwMode="auto">
          <a:xfrm>
            <a:off x="4875213" y="963613"/>
            <a:ext cx="361950" cy="361950"/>
          </a:xfrm>
          <a:custGeom>
            <a:avLst/>
            <a:gdLst>
              <a:gd name="T0" fmla="*/ 347114 w 393729"/>
              <a:gd name="T1" fmla="*/ 112 h 390624"/>
              <a:gd name="T2" fmla="*/ 366249 w 393729"/>
              <a:gd name="T3" fmla="*/ 5364 h 390624"/>
              <a:gd name="T4" fmla="*/ 388366 w 393729"/>
              <a:gd name="T5" fmla="*/ 72481 h 390624"/>
              <a:gd name="T6" fmla="*/ 321248 w 393729"/>
              <a:gd name="T7" fmla="*/ 94598 h 390624"/>
              <a:gd name="T8" fmla="*/ 304750 w 393729"/>
              <a:gd name="T9" fmla="*/ 80728 h 390624"/>
              <a:gd name="T10" fmla="*/ 98330 w 393729"/>
              <a:gd name="T11" fmla="*/ 148748 h 390624"/>
              <a:gd name="T12" fmla="*/ 94598 w 393729"/>
              <a:gd name="T13" fmla="*/ 162346 h 390624"/>
              <a:gd name="T14" fmla="*/ 91507 w 393729"/>
              <a:gd name="T15" fmla="*/ 166277 h 390624"/>
              <a:gd name="T16" fmla="*/ 229420 w 393729"/>
              <a:gd name="T17" fmla="*/ 293815 h 390624"/>
              <a:gd name="T18" fmla="*/ 268686 w 393729"/>
              <a:gd name="T19" fmla="*/ 296027 h 390624"/>
              <a:gd name="T20" fmla="*/ 290802 w 393729"/>
              <a:gd name="T21" fmla="*/ 363144 h 390624"/>
              <a:gd name="T22" fmla="*/ 223685 w 393729"/>
              <a:gd name="T23" fmla="*/ 385261 h 390624"/>
              <a:gd name="T24" fmla="*/ 200613 w 393729"/>
              <a:gd name="T25" fmla="*/ 321625 h 390624"/>
              <a:gd name="T26" fmla="*/ 56603 w 393729"/>
              <a:gd name="T27" fmla="*/ 188448 h 390624"/>
              <a:gd name="T28" fmla="*/ 27481 w 393729"/>
              <a:gd name="T29" fmla="*/ 184462 h 390624"/>
              <a:gd name="T30" fmla="*/ 5364 w 393729"/>
              <a:gd name="T31" fmla="*/ 117345 h 390624"/>
              <a:gd name="T32" fmla="*/ 72481 w 393729"/>
              <a:gd name="T33" fmla="*/ 95228 h 390624"/>
              <a:gd name="T34" fmla="*/ 89283 w 393729"/>
              <a:gd name="T35" fmla="*/ 109639 h 390624"/>
              <a:gd name="T36" fmla="*/ 295206 w 393729"/>
              <a:gd name="T37" fmla="*/ 41783 h 390624"/>
              <a:gd name="T38" fmla="*/ 299132 w 393729"/>
              <a:gd name="T39" fmla="*/ 27480 h 390624"/>
              <a:gd name="T40" fmla="*/ 347114 w 393729"/>
              <a:gd name="T41" fmla="*/ 112 h 390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3729" h="390624">
                <a:moveTo>
                  <a:pt x="347114" y="112"/>
                </a:moveTo>
                <a:cubicBezTo>
                  <a:pt x="353590" y="546"/>
                  <a:pt x="360089" y="2257"/>
                  <a:pt x="366249" y="5364"/>
                </a:cubicBezTo>
                <a:cubicBezTo>
                  <a:pt x="390891" y="17791"/>
                  <a:pt x="400792" y="47840"/>
                  <a:pt x="388366" y="72481"/>
                </a:cubicBezTo>
                <a:cubicBezTo>
                  <a:pt x="375939" y="97123"/>
                  <a:pt x="345890" y="107025"/>
                  <a:pt x="321248" y="94598"/>
                </a:cubicBezTo>
                <a:cubicBezTo>
                  <a:pt x="314512" y="91201"/>
                  <a:pt x="308877" y="86487"/>
                  <a:pt x="304750" y="80728"/>
                </a:cubicBezTo>
                <a:lnTo>
                  <a:pt x="98330" y="148748"/>
                </a:lnTo>
                <a:cubicBezTo>
                  <a:pt x="98294" y="153464"/>
                  <a:pt x="96795" y="157989"/>
                  <a:pt x="94598" y="162346"/>
                </a:cubicBezTo>
                <a:lnTo>
                  <a:pt x="91507" y="166277"/>
                </a:lnTo>
                <a:lnTo>
                  <a:pt x="229420" y="293815"/>
                </a:lnTo>
                <a:cubicBezTo>
                  <a:pt x="241784" y="289147"/>
                  <a:pt x="255956" y="289607"/>
                  <a:pt x="268686" y="296027"/>
                </a:cubicBezTo>
                <a:cubicBezTo>
                  <a:pt x="293327" y="308454"/>
                  <a:pt x="303229" y="338503"/>
                  <a:pt x="290802" y="363144"/>
                </a:cubicBezTo>
                <a:cubicBezTo>
                  <a:pt x="278375" y="387786"/>
                  <a:pt x="248326" y="397688"/>
                  <a:pt x="223685" y="385261"/>
                </a:cubicBezTo>
                <a:cubicBezTo>
                  <a:pt x="200118" y="373376"/>
                  <a:pt x="190033" y="345372"/>
                  <a:pt x="200613" y="321625"/>
                </a:cubicBezTo>
                <a:lnTo>
                  <a:pt x="56603" y="188448"/>
                </a:lnTo>
                <a:cubicBezTo>
                  <a:pt x="47044" y="190691"/>
                  <a:pt x="36870" y="189197"/>
                  <a:pt x="27481" y="184462"/>
                </a:cubicBezTo>
                <a:cubicBezTo>
                  <a:pt x="2839" y="172035"/>
                  <a:pt x="-7063" y="141986"/>
                  <a:pt x="5364" y="117345"/>
                </a:cubicBezTo>
                <a:cubicBezTo>
                  <a:pt x="17791" y="92703"/>
                  <a:pt x="47840" y="82801"/>
                  <a:pt x="72481" y="95228"/>
                </a:cubicBezTo>
                <a:cubicBezTo>
                  <a:pt x="79414" y="98724"/>
                  <a:pt x="85180" y="103616"/>
                  <a:pt x="89283" y="109639"/>
                </a:cubicBezTo>
                <a:lnTo>
                  <a:pt x="295206" y="41783"/>
                </a:lnTo>
                <a:cubicBezTo>
                  <a:pt x="295278" y="36844"/>
                  <a:pt x="296818" y="32068"/>
                  <a:pt x="299132" y="27480"/>
                </a:cubicBezTo>
                <a:cubicBezTo>
                  <a:pt x="308452" y="8999"/>
                  <a:pt x="327684" y="-1191"/>
                  <a:pt x="347114" y="112"/>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p>
        </p:txBody>
      </p:sp>
      <p:sp>
        <p:nvSpPr>
          <p:cNvPr id="13323" name="正方形 198" descr="1148841,106"/>
          <p:cNvSpPr>
            <a:spLocks noChangeArrowheads="1"/>
          </p:cNvSpPr>
          <p:nvPr/>
        </p:nvSpPr>
        <p:spPr bwMode="auto">
          <a:xfrm flipH="1">
            <a:off x="4029075" y="1717675"/>
            <a:ext cx="7729538" cy="4054475"/>
          </a:xfrm>
          <a:prstGeom prst="rect">
            <a:avLst/>
          </a:prstGeom>
          <a:blipFill dpi="0" rotWithShape="0">
            <a:blip r:embed="rId3"/>
            <a:srcRect/>
            <a:stretch>
              <a:fillRect b="-7236"/>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170" tIns="46990" rIns="90170" bIns="46990"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a:sym typeface="Arial" panose="020B0604020202020204" pitchFamily="34" charset="0"/>
            </a:endParaRPr>
          </a:p>
        </p:txBody>
      </p:sp>
    </p:spTree>
  </p:cSld>
  <p:clrMapOvr>
    <a:masterClrMapping/>
  </p:clrMapOvr>
  <p:transition>
    <p:fade thruBlk="1"/>
  </p:transition>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a:noFill/>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0000"/>
        </a:solidFill>
        <a:ln>
          <a:noFill/>
        </a:ln>
      </a:spPr>
      <a:bodyPr vert="horz" wrap="squar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5747</Words>
  <Application>Microsoft Office PowerPoint</Application>
  <PresentationFormat>自定义</PresentationFormat>
  <Paragraphs>238</Paragraphs>
  <Slides>33</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33</vt:i4>
      </vt:variant>
    </vt:vector>
  </HeadingPairs>
  <TitlesOfParts>
    <vt:vector size="37" baseType="lpstr">
      <vt:lpstr>微软雅黑</vt:lpstr>
      <vt:lpstr>Arial</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7</cp:revision>
  <dcterms:created xsi:type="dcterms:W3CDTF">2015-04-16T04:54:00Z</dcterms:created>
  <dcterms:modified xsi:type="dcterms:W3CDTF">2021-01-04T13:46:15Z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