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4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3048"/>
    <a:srgbClr val="D83835"/>
    <a:srgbClr val="1976D2"/>
    <a:srgbClr val="FFFFFF"/>
    <a:srgbClr val="E98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A51-8535-4AE8-8B1D-473B0B091AE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7A79-C6FD-45AB-89C5-B107B2DA1F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83957-7D22-475E-A489-4938B70A2EC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4EEB-65E7-40A5-8327-EE0E17200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1" y="562709"/>
            <a:ext cx="9938798" cy="5732582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4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FF1D-608C-4B31-A64E-D6B44935243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369200" y="5880225"/>
            <a:ext cx="3248765" cy="638745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1" y="562709"/>
            <a:ext cx="9938798" cy="5732582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316394" y="731520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980599" y="402957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04489" y="2437619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53" y="1458254"/>
            <a:ext cx="2117160" cy="19587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r="57198" b="78391"/>
          <a:stretch>
            <a:fillRect/>
          </a:stretch>
        </p:blipFill>
        <p:spPr>
          <a:xfrm>
            <a:off x="3606800" y="1"/>
            <a:ext cx="1544348" cy="140012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5" r="82474" b="34312"/>
          <a:stretch>
            <a:fillRect/>
          </a:stretch>
        </p:blipFill>
        <p:spPr>
          <a:xfrm>
            <a:off x="7068478" y="116132"/>
            <a:ext cx="1418465" cy="1472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6" t="76378" r="57198"/>
          <a:stretch>
            <a:fillRect/>
          </a:stretch>
        </p:blipFill>
        <p:spPr>
          <a:xfrm>
            <a:off x="4225053" y="4857576"/>
            <a:ext cx="1648321" cy="15305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lang="zh-CN" altLang="en-US" sz="8000" dirty="0"/>
              <a:t>扁平疯企业模板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9063" y="3440717"/>
            <a:ext cx="9144000" cy="852436"/>
          </a:xfrm>
        </p:spPr>
        <p:txBody>
          <a:bodyPr/>
          <a:lstStyle/>
          <a:p>
            <a:pPr algn="l"/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iPresentation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2020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新作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2" t="48071" b="28444"/>
          <a:stretch>
            <a:fillRect/>
          </a:stretch>
        </p:blipFill>
        <p:spPr>
          <a:xfrm>
            <a:off x="7900763" y="3458022"/>
            <a:ext cx="1352277" cy="1521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5" name="同侧圆角矩形 4"/>
          <p:cNvSpPr/>
          <p:nvPr/>
        </p:nvSpPr>
        <p:spPr>
          <a:xfrm>
            <a:off x="8033657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27585" y="267887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42973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42973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386537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634196" y="1387067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6200000">
            <a:off x="5946347" y="4758523"/>
            <a:ext cx="590181" cy="712411"/>
            <a:chOff x="3461276" y="4610485"/>
            <a:chExt cx="590181" cy="712411"/>
          </a:xfrm>
        </p:grpSpPr>
        <p:cxnSp>
          <p:nvCxnSpPr>
            <p:cNvPr id="21" name="直接连接符 20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同侧圆角矩形 11"/>
          <p:cNvSpPr/>
          <p:nvPr/>
        </p:nvSpPr>
        <p:spPr>
          <a:xfrm>
            <a:off x="1966686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98480" y="2540303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</a:p>
        </p:txBody>
      </p:sp>
      <p:sp>
        <p:nvSpPr>
          <p:cNvPr id="15" name="矩形 14"/>
          <p:cNvSpPr/>
          <p:nvPr/>
        </p:nvSpPr>
        <p:spPr>
          <a:xfrm>
            <a:off x="2413910" y="3101215"/>
            <a:ext cx="19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</a:p>
        </p:txBody>
      </p:sp>
      <p:sp>
        <p:nvSpPr>
          <p:cNvPr id="16" name="同侧圆角矩形 15"/>
          <p:cNvSpPr/>
          <p:nvPr/>
        </p:nvSpPr>
        <p:spPr>
          <a:xfrm>
            <a:off x="5061346" y="2607900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329064" y="2660124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121995" y="3452847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472735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17" y="3886293"/>
            <a:ext cx="533517" cy="444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59086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>
            <a:off x="2022930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7977414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44" y="3854746"/>
            <a:ext cx="445912" cy="4711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90880" y="2540303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0648" y="2678876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71342" y="267887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3579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83579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06310" y="302282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86730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86730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34319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330294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5400000">
            <a:off x="5577953" y="1387067"/>
            <a:ext cx="590181" cy="712411"/>
            <a:chOff x="3461276" y="4610485"/>
            <a:chExt cx="590181" cy="712411"/>
          </a:xfrm>
        </p:grpSpPr>
        <p:cxnSp>
          <p:nvCxnSpPr>
            <p:cNvPr id="20" name="直接连接符 19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5890104" y="4758523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5" name="同侧圆角矩形 4"/>
          <p:cNvSpPr/>
          <p:nvPr/>
        </p:nvSpPr>
        <p:spPr>
          <a:xfrm>
            <a:off x="1974779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42497" y="2678876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5428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5428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6168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529802" y="1387067"/>
            <a:ext cx="590181" cy="712411"/>
            <a:chOff x="3461276" y="4610485"/>
            <a:chExt cx="590181" cy="712411"/>
          </a:xfrm>
        </p:grpSpPr>
        <p:cxnSp>
          <p:nvCxnSpPr>
            <p:cNvPr id="11" name="直接连接符 10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rot="16200000">
            <a:off x="5841953" y="4758523"/>
            <a:ext cx="590181" cy="712411"/>
            <a:chOff x="3461276" y="4610485"/>
            <a:chExt cx="590181" cy="712411"/>
          </a:xfrm>
        </p:grpSpPr>
        <p:cxnSp>
          <p:nvCxnSpPr>
            <p:cNvPr id="14" name="直接连接符 13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同侧圆角矩形 15"/>
          <p:cNvSpPr/>
          <p:nvPr/>
        </p:nvSpPr>
        <p:spPr>
          <a:xfrm>
            <a:off x="4956952" y="2607900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24670" y="2660124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017601" y="3452847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68341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侧圆角矩形 19"/>
          <p:cNvSpPr/>
          <p:nvPr/>
        </p:nvSpPr>
        <p:spPr>
          <a:xfrm>
            <a:off x="7343394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73491" y="25403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</a:p>
        </p:txBody>
      </p:sp>
      <p:sp>
        <p:nvSpPr>
          <p:cNvPr id="23" name="矩形 22"/>
          <p:cNvSpPr/>
          <p:nvPr/>
        </p:nvSpPr>
        <p:spPr>
          <a:xfrm>
            <a:off x="7790618" y="3022829"/>
            <a:ext cx="19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56" y="3874990"/>
            <a:ext cx="447454" cy="4900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98" b="34657"/>
          <a:stretch>
            <a:fillRect/>
          </a:stretch>
        </p:blipFill>
        <p:spPr>
          <a:xfrm>
            <a:off x="9677400" y="1581896"/>
            <a:ext cx="1513114" cy="15241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Business Introduction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64390" b="52203"/>
          <a:stretch>
            <a:fillRect/>
          </a:stretch>
        </p:blipFill>
        <p:spPr>
          <a:xfrm>
            <a:off x="7820366" y="1657217"/>
            <a:ext cx="2032000" cy="11148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6" t="20312" r="42104" b="56664"/>
          <a:stretch>
            <a:fillRect/>
          </a:stretch>
        </p:blipFill>
        <p:spPr>
          <a:xfrm>
            <a:off x="5823403" y="1548900"/>
            <a:ext cx="1872343" cy="5370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64390" b="52203"/>
          <a:stretch>
            <a:fillRect/>
          </a:stretch>
        </p:blipFill>
        <p:spPr>
          <a:xfrm>
            <a:off x="9146834" y="2795534"/>
            <a:ext cx="2032000" cy="1114879"/>
          </a:xfrm>
          <a:prstGeom prst="rect">
            <a:avLst/>
          </a:prstGeom>
        </p:spPr>
      </p:pic>
      <p:sp>
        <p:nvSpPr>
          <p:cNvPr id="13" name="标题 1"/>
          <p:cNvSpPr txBox="1"/>
          <p:nvPr/>
        </p:nvSpPr>
        <p:spPr>
          <a:xfrm>
            <a:off x="838200" y="2074651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D838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 INDUSTRY</a:t>
            </a:r>
            <a:endParaRPr lang="zh-CN" altLang="en-US" b="1" dirty="0">
              <a:solidFill>
                <a:srgbClr val="D838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838200" y="2655522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en-US" altLang="zh-CN" sz="2400" dirty="0"/>
              <a:t>Est.1992 / High-tech / Circumstance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6452"/>
            <a:ext cx="12192002" cy="328154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18" y="2403760"/>
            <a:ext cx="2471514" cy="245968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16429" y="3297847"/>
            <a:ext cx="10801536" cy="2174039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38201" y="3523491"/>
            <a:ext cx="9713686" cy="1591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zh-CN" altLang="en-US" sz="2000" dirty="0"/>
              <a:t>生态创业涵义是 生态文明时代孕育的新型创业模式，一种基于维护生态和谐，倡导健康环保理念的青年成功创富之路。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369200" y="5880225"/>
            <a:ext cx="3248765" cy="638745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SWOT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8200" y="1465389"/>
            <a:ext cx="4938486" cy="18155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4004264"/>
            <a:ext cx="4938486" cy="18196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2401" y="1465389"/>
            <a:ext cx="4851400" cy="181554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t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2401" y="4004264"/>
            <a:ext cx="4851400" cy="181969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22457" y="2927338"/>
            <a:ext cx="1412830" cy="141283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513929" y="3049590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46139" y="303190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83417" y="3511636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70436" y="350279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20177" y="1655721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D8383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</a:t>
            </a:r>
            <a:endParaRPr lang="zh-CN" altLang="en-US" sz="6000" dirty="0">
              <a:solidFill>
                <a:srgbClr val="D8383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0158" y="3500752"/>
            <a:ext cx="18950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Chapter3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text here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7" y="2615764"/>
            <a:ext cx="884394" cy="8849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TEAM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3" y="1584513"/>
            <a:ext cx="4383314" cy="2569326"/>
          </a:xfrm>
        </p:spPr>
      </p:pic>
      <p:sp>
        <p:nvSpPr>
          <p:cNvPr id="5" name="文本框 4"/>
          <p:cNvSpPr txBox="1"/>
          <p:nvPr/>
        </p:nvSpPr>
        <p:spPr>
          <a:xfrm>
            <a:off x="3115220" y="4153839"/>
            <a:ext cx="59615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Doctor of MIT</a:t>
            </a: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 100 work experience</a:t>
            </a: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3,000 expert</a:t>
            </a: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Edge in the industry</a:t>
            </a:r>
            <a:endParaRPr lang="zh-CN" altLang="en-US" sz="14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898283" y="1611086"/>
            <a:ext cx="1743046" cy="17430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Leader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35743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Jay Chou</a:t>
            </a:r>
            <a:endParaRPr lang="en-US" altLang="zh-CN" sz="105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JVR Records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popular singer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0114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Karen </a:t>
            </a:r>
            <a:r>
              <a:rPr lang="en-US" altLang="zh-CN" sz="2000" spc="10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Mok</a:t>
            </a:r>
            <a:endParaRPr lang="en-US" altLang="zh-CN" sz="105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famous actress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records in 90’s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13376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Stefan Chou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Bingo International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Wins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5743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JVR Records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popular singer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00114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famous actress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records in 90’s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13376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Bingo International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Wins</a:t>
            </a:r>
          </a:p>
        </p:txBody>
      </p:sp>
      <p:sp>
        <p:nvSpPr>
          <p:cNvPr id="13" name="空心弧 12"/>
          <p:cNvSpPr/>
          <p:nvPr/>
        </p:nvSpPr>
        <p:spPr>
          <a:xfrm rot="5400000">
            <a:off x="771694" y="1484497"/>
            <a:ext cx="1996224" cy="1996224"/>
          </a:xfrm>
          <a:prstGeom prst="blockArc">
            <a:avLst>
              <a:gd name="adj1" fmla="val 10800000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5400000">
            <a:off x="5202984" y="1484497"/>
            <a:ext cx="1996224" cy="1996224"/>
          </a:xfrm>
          <a:prstGeom prst="blockArc">
            <a:avLst>
              <a:gd name="adj1" fmla="val 117674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16200000">
            <a:off x="9567761" y="1484497"/>
            <a:ext cx="1996224" cy="1996224"/>
          </a:xfrm>
          <a:prstGeom prst="blockArc">
            <a:avLst>
              <a:gd name="adj1" fmla="val 10800000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67918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173450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38133" y="1611086"/>
            <a:ext cx="1743046" cy="17430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694350" y="1611086"/>
            <a:ext cx="1743046" cy="17430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62720"/>
            <a:ext cx="2355761" cy="2415846"/>
          </a:xfrm>
        </p:spPr>
        <p:txBody>
          <a:bodyPr/>
          <a:lstStyle/>
          <a:p>
            <a:r>
              <a:rPr lang="en-US" altLang="zh-CN" dirty="0"/>
              <a:t>If I could save time in a bottle the first thing that I'd like to do is to save every day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94677" y="2640170"/>
            <a:ext cx="1529586" cy="1446550"/>
          </a:xfrm>
          <a:prstGeom prst="rect">
            <a:avLst/>
          </a:prstGeom>
          <a:solidFill>
            <a:srgbClr val="D8383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</a:t>
            </a:r>
          </a:p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3599773" y="327838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6200000">
            <a:off x="8146689" y="2178378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/>
          <p:nvPr/>
        </p:nvSpPr>
        <p:spPr>
          <a:xfrm>
            <a:off x="8400622" y="1156934"/>
            <a:ext cx="3230164" cy="148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If I could save time in a bottle the first thing that I'd like to do is to save every day</a:t>
            </a:r>
          </a:p>
        </p:txBody>
      </p:sp>
      <p:sp>
        <p:nvSpPr>
          <p:cNvPr id="20" name="椭圆 19"/>
          <p:cNvSpPr/>
          <p:nvPr/>
        </p:nvSpPr>
        <p:spPr>
          <a:xfrm>
            <a:off x="4207188" y="1416676"/>
            <a:ext cx="3764744" cy="3764744"/>
          </a:xfrm>
          <a:prstGeom prst="ellipse">
            <a:avLst/>
          </a:prstGeom>
          <a:noFill/>
          <a:ln w="28575">
            <a:solidFill>
              <a:srgbClr val="D83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930199" y="1139690"/>
            <a:ext cx="4318717" cy="4318716"/>
            <a:chOff x="3930199" y="1139690"/>
            <a:chExt cx="4318717" cy="4318716"/>
          </a:xfrm>
        </p:grpSpPr>
        <p:sp>
          <p:nvSpPr>
            <p:cNvPr id="22" name="空心弧 21"/>
            <p:cNvSpPr/>
            <p:nvPr/>
          </p:nvSpPr>
          <p:spPr>
            <a:xfrm>
              <a:off x="3930199" y="1139690"/>
              <a:ext cx="4318716" cy="4318716"/>
            </a:xfrm>
            <a:prstGeom prst="blockArc">
              <a:avLst>
                <a:gd name="adj1" fmla="val 18210804"/>
                <a:gd name="adj2" fmla="val 21491131"/>
                <a:gd name="adj3" fmla="val 2909"/>
              </a:avLst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rot="10800000">
              <a:off x="3930200" y="1139690"/>
              <a:ext cx="4318716" cy="4318716"/>
            </a:xfrm>
            <a:prstGeom prst="blockArc">
              <a:avLst>
                <a:gd name="adj1" fmla="val 18210804"/>
                <a:gd name="adj2" fmla="val 21491131"/>
                <a:gd name="adj3" fmla="val 2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UED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7" y="1735674"/>
            <a:ext cx="5205995" cy="3645415"/>
          </a:xfrm>
        </p:spPr>
      </p:pic>
      <p:sp>
        <p:nvSpPr>
          <p:cNvPr id="5" name="内容占位符 2"/>
          <p:cNvSpPr txBox="1"/>
          <p:nvPr/>
        </p:nvSpPr>
        <p:spPr>
          <a:xfrm>
            <a:off x="6220496" y="1089858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</a:p>
        </p:txBody>
      </p:sp>
      <p:sp>
        <p:nvSpPr>
          <p:cNvPr id="6" name="等腰三角形 5"/>
          <p:cNvSpPr/>
          <p:nvPr/>
        </p:nvSpPr>
        <p:spPr>
          <a:xfrm rot="5400000">
            <a:off x="5890837" y="1378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6220496" y="2216858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</a:p>
        </p:txBody>
      </p:sp>
      <p:sp>
        <p:nvSpPr>
          <p:cNvPr id="8" name="等腰三角形 7"/>
          <p:cNvSpPr/>
          <p:nvPr/>
        </p:nvSpPr>
        <p:spPr>
          <a:xfrm rot="5400000">
            <a:off x="5890837" y="2505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/>
          <p:nvPr/>
        </p:nvSpPr>
        <p:spPr>
          <a:xfrm>
            <a:off x="6220496" y="3298880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</a:p>
        </p:txBody>
      </p:sp>
      <p:sp>
        <p:nvSpPr>
          <p:cNvPr id="10" name="等腰三角形 9"/>
          <p:cNvSpPr/>
          <p:nvPr/>
        </p:nvSpPr>
        <p:spPr>
          <a:xfrm rot="5400000">
            <a:off x="5890837" y="358744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/>
          <p:cNvSpPr txBox="1"/>
          <p:nvPr/>
        </p:nvSpPr>
        <p:spPr>
          <a:xfrm>
            <a:off x="6220496" y="4380902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5890837" y="4669471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2137" y="1655721"/>
            <a:ext cx="1867114" cy="2737583"/>
            <a:chOff x="912137" y="1655721"/>
            <a:chExt cx="1867114" cy="2737583"/>
          </a:xfrm>
        </p:grpSpPr>
        <p:sp>
          <p:nvSpPr>
            <p:cNvPr id="8" name="文本框 7"/>
            <p:cNvSpPr txBox="1"/>
            <p:nvPr/>
          </p:nvSpPr>
          <p:spPr>
            <a:xfrm>
              <a:off x="1548177" y="1655721"/>
              <a:ext cx="5950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D83835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</a:t>
              </a:r>
              <a:endParaRPr lang="zh-CN" altLang="en-US" sz="6000" dirty="0">
                <a:solidFill>
                  <a:srgbClr val="D8383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12137" y="3500752"/>
              <a:ext cx="186711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Chapter1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Input text here</a:t>
              </a:r>
              <a:endPara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497" y="2615764"/>
              <a:ext cx="884394" cy="88498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755279" y="1655721"/>
            <a:ext cx="1895071" cy="2737583"/>
            <a:chOff x="3755279" y="1655721"/>
            <a:chExt cx="1895071" cy="2737583"/>
          </a:xfrm>
        </p:grpSpPr>
        <p:sp>
          <p:nvSpPr>
            <p:cNvPr id="9" name="文本框 8"/>
            <p:cNvSpPr txBox="1"/>
            <p:nvPr/>
          </p:nvSpPr>
          <p:spPr>
            <a:xfrm>
              <a:off x="4446110" y="1655721"/>
              <a:ext cx="6495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D83835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b</a:t>
              </a:r>
              <a:endParaRPr lang="zh-CN" altLang="en-US" sz="6000" dirty="0">
                <a:solidFill>
                  <a:srgbClr val="D8383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55279" y="3500752"/>
              <a:ext cx="189507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Chapter2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Input text here</a:t>
              </a:r>
              <a:endPara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681" y="2615764"/>
              <a:ext cx="884394" cy="88498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717152" y="1655721"/>
            <a:ext cx="1895071" cy="2737583"/>
            <a:chOff x="6717152" y="1655721"/>
            <a:chExt cx="1895071" cy="2737583"/>
          </a:xfrm>
        </p:grpSpPr>
        <p:sp>
          <p:nvSpPr>
            <p:cNvPr id="10" name="文本框 9"/>
            <p:cNvSpPr txBox="1"/>
            <p:nvPr/>
          </p:nvSpPr>
          <p:spPr>
            <a:xfrm>
              <a:off x="7398545" y="1655721"/>
              <a:ext cx="5533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D83835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</a:t>
              </a:r>
              <a:endParaRPr lang="zh-CN" altLang="en-US" sz="6000" dirty="0">
                <a:solidFill>
                  <a:srgbClr val="D8383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17152" y="3500752"/>
              <a:ext cx="189507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Chapter3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Input text here</a:t>
              </a:r>
              <a:endPara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490" y="2615764"/>
              <a:ext cx="884394" cy="88498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9600777" y="1655721"/>
            <a:ext cx="1903085" cy="2737583"/>
            <a:chOff x="9600777" y="1655721"/>
            <a:chExt cx="1903085" cy="2737583"/>
          </a:xfrm>
        </p:grpSpPr>
        <p:sp>
          <p:nvSpPr>
            <p:cNvPr id="11" name="文本框 10"/>
            <p:cNvSpPr txBox="1"/>
            <p:nvPr/>
          </p:nvSpPr>
          <p:spPr>
            <a:xfrm>
              <a:off x="10254800" y="1655721"/>
              <a:ext cx="6495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D83835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d</a:t>
              </a:r>
              <a:endParaRPr lang="zh-CN" altLang="en-US" sz="6000" dirty="0">
                <a:solidFill>
                  <a:srgbClr val="D8383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00777" y="3500752"/>
              <a:ext cx="190308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Chapter4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Input text here</a:t>
              </a:r>
              <a:endPara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371" y="2615764"/>
              <a:ext cx="884394" cy="8849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20177" y="1655721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D8383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</a:t>
            </a:r>
            <a:endParaRPr lang="zh-CN" altLang="en-US" sz="6000" dirty="0">
              <a:solidFill>
                <a:srgbClr val="D8383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0158" y="3500752"/>
            <a:ext cx="18950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Chapter4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text here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7" y="2615764"/>
            <a:ext cx="884394" cy="8849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8200" y="3966693"/>
            <a:ext cx="6220500" cy="170001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Call center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878"/>
            <a:ext cx="6220500" cy="2312815"/>
          </a:xfrm>
        </p:spPr>
        <p:txBody>
          <a:bodyPr/>
          <a:lstStyle/>
          <a:p>
            <a:r>
              <a:rPr lang="en-US" altLang="zh-CN" dirty="0"/>
              <a:t>If I could save time in a bottle the first thing that I'd like to do is to save every </a:t>
            </a:r>
            <a:r>
              <a:rPr lang="en-US" altLang="zh-CN" dirty="0" err="1"/>
              <a:t>dayIf</a:t>
            </a:r>
            <a:r>
              <a:rPr lang="en-US" altLang="zh-CN" dirty="0"/>
              <a:t> I could save time in a bottle the first thing that I'd like to do is to</a:t>
            </a:r>
          </a:p>
          <a:p>
            <a:r>
              <a:rPr lang="en-US" altLang="zh-CN" dirty="0"/>
              <a:t> save every </a:t>
            </a:r>
            <a:r>
              <a:rPr lang="en-US" altLang="zh-CN" dirty="0" err="1"/>
              <a:t>dayIf</a:t>
            </a:r>
            <a:r>
              <a:rPr lang="en-US" altLang="zh-CN" dirty="0"/>
              <a:t> I could save time in a bottle the first thing that I'd like to do is to save every day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00" y="1204075"/>
            <a:ext cx="4540876" cy="4678288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>
          <a:xfrm>
            <a:off x="4688449" y="4280584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7X24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Full time Support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2829601" y="4280584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Line in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4280583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4400" b="1" dirty="0">
                <a:solidFill>
                  <a:srgbClr val="E530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Languages available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Business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r="18825" b="19865"/>
          <a:stretch>
            <a:fillRect/>
          </a:stretch>
        </p:blipFill>
        <p:spPr>
          <a:xfrm>
            <a:off x="3471637" y="0"/>
            <a:ext cx="8248649" cy="5880279"/>
          </a:xfrm>
        </p:spPr>
      </p:pic>
      <p:sp>
        <p:nvSpPr>
          <p:cNvPr id="5" name="标题 1"/>
          <p:cNvSpPr txBox="1"/>
          <p:nvPr/>
        </p:nvSpPr>
        <p:spPr>
          <a:xfrm>
            <a:off x="838200" y="3149600"/>
            <a:ext cx="10515600" cy="53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en-US" altLang="zh-CN" sz="3600" dirty="0"/>
              <a:t>3</a:t>
            </a:r>
            <a:r>
              <a:rPr lang="en-US" altLang="zh-CN" sz="3600" baseline="30000" dirty="0"/>
              <a:t>rd</a:t>
            </a:r>
            <a:r>
              <a:rPr lang="en-US" altLang="zh-CN" sz="3600" dirty="0"/>
              <a:t> Payment Support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838199" y="3817257"/>
            <a:ext cx="10787743" cy="206302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dirty="0"/>
              <a:t>If I could save time in a bottle the first thing that I'd like to do is to save every </a:t>
            </a:r>
            <a:r>
              <a:rPr lang="en-US" altLang="zh-CN" sz="2000" dirty="0" err="1"/>
              <a:t>dayIf</a:t>
            </a:r>
            <a:r>
              <a:rPr lang="en-US" altLang="zh-CN" sz="2000" dirty="0"/>
              <a:t> I could save time in a bottle the first thing that I'd like to do is to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save every </a:t>
            </a:r>
            <a:r>
              <a:rPr lang="en-US" altLang="zh-CN" sz="2000" dirty="0" err="1"/>
              <a:t>dayIf</a:t>
            </a:r>
            <a:r>
              <a:rPr lang="en-US" altLang="zh-CN" sz="2000" dirty="0"/>
              <a:t> I could save time in a bottle the first thing that I'd like to do is to save every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20177" y="1655721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D8383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6000" dirty="0">
              <a:solidFill>
                <a:srgbClr val="D8383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84137" y="3500752"/>
            <a:ext cx="18671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Chapter1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text here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7" y="2615764"/>
            <a:ext cx="884394" cy="884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About us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956603" y="1599170"/>
            <a:ext cx="4423112" cy="898401"/>
            <a:chOff x="956603" y="1599170"/>
            <a:chExt cx="4423112" cy="898401"/>
          </a:xfrm>
        </p:grpSpPr>
        <p:sp>
          <p:nvSpPr>
            <p:cNvPr id="5" name="矩形 4"/>
            <p:cNvSpPr/>
            <p:nvPr/>
          </p:nvSpPr>
          <p:spPr>
            <a:xfrm>
              <a:off x="956603" y="1599170"/>
              <a:ext cx="4237697" cy="898401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5168190" y="2194284"/>
              <a:ext cx="227193" cy="195856"/>
            </a:xfrm>
            <a:prstGeom prst="triangle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7693764" y="358404"/>
            <a:ext cx="3826412" cy="382641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53" y="1599170"/>
            <a:ext cx="5424312" cy="5171292"/>
          </a:xfrm>
          <a:prstGeom prst="rect">
            <a:avLst/>
          </a:prstGeom>
        </p:spPr>
      </p:pic>
      <p:sp>
        <p:nvSpPr>
          <p:cNvPr id="8" name="内容占位符 2"/>
          <p:cNvSpPr txBox="1"/>
          <p:nvPr/>
        </p:nvSpPr>
        <p:spPr>
          <a:xfrm>
            <a:off x="956603" y="2636325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6603" y="1679722"/>
            <a:ext cx="4041840" cy="715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err="1"/>
              <a:t>iPresentation</a:t>
            </a:r>
            <a:r>
              <a:rPr lang="en-US" altLang="zh-CN" sz="2000" dirty="0"/>
              <a:t> is an original design studio of</a:t>
            </a:r>
            <a:r>
              <a:rPr lang="zh-CN" altLang="en-US" sz="2000" dirty="0"/>
              <a:t> </a:t>
            </a:r>
            <a:r>
              <a:rPr lang="en-US" altLang="zh-CN" sz="2000" dirty="0"/>
              <a:t>slide show</a:t>
            </a:r>
          </a:p>
        </p:txBody>
      </p:sp>
      <p:sp>
        <p:nvSpPr>
          <p:cNvPr id="9" name="内容占位符 2"/>
          <p:cNvSpPr txBox="1"/>
          <p:nvPr/>
        </p:nvSpPr>
        <p:spPr>
          <a:xfrm>
            <a:off x="956603" y="2973625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原创模板，不以原创为目的的创作都是耍流氓</a:t>
            </a:r>
            <a:endParaRPr lang="en-US" altLang="zh-CN" dirty="0"/>
          </a:p>
        </p:txBody>
      </p:sp>
      <p:sp>
        <p:nvSpPr>
          <p:cNvPr id="12" name="等腰三角形 11"/>
          <p:cNvSpPr/>
          <p:nvPr/>
        </p:nvSpPr>
        <p:spPr>
          <a:xfrm rot="5400000">
            <a:off x="5800144" y="316438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2"/>
          <p:cNvSpPr txBox="1"/>
          <p:nvPr/>
        </p:nvSpPr>
        <p:spPr>
          <a:xfrm>
            <a:off x="956603" y="3537406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Second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956603" y="3874706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适量动画置入，</a:t>
            </a:r>
            <a:r>
              <a:rPr lang="en-US" altLang="zh-CN" dirty="0"/>
              <a:t>0</a:t>
            </a:r>
            <a:r>
              <a:rPr lang="zh-CN" altLang="en-US" dirty="0"/>
              <a:t>设置即可使用</a:t>
            </a:r>
            <a:endParaRPr lang="en-US" altLang="zh-CN" dirty="0"/>
          </a:p>
        </p:txBody>
      </p:sp>
      <p:sp>
        <p:nvSpPr>
          <p:cNvPr id="15" name="等腰三角形 14"/>
          <p:cNvSpPr/>
          <p:nvPr/>
        </p:nvSpPr>
        <p:spPr>
          <a:xfrm rot="5400000">
            <a:off x="4242288" y="4051402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2"/>
          <p:cNvSpPr txBox="1"/>
          <p:nvPr/>
        </p:nvSpPr>
        <p:spPr>
          <a:xfrm>
            <a:off x="956603" y="4438487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Third</a:t>
            </a:r>
          </a:p>
        </p:txBody>
      </p:sp>
      <p:sp>
        <p:nvSpPr>
          <p:cNvPr id="17" name="内容占位符 2"/>
          <p:cNvSpPr txBox="1"/>
          <p:nvPr/>
        </p:nvSpPr>
        <p:spPr>
          <a:xfrm>
            <a:off x="956603" y="4775787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联系店小二，还可获取定制设计服务</a:t>
            </a:r>
            <a:endParaRPr lang="en-US" altLang="zh-CN" dirty="0"/>
          </a:p>
        </p:txBody>
      </p:sp>
      <p:sp>
        <p:nvSpPr>
          <p:cNvPr id="18" name="等腰三角形 17"/>
          <p:cNvSpPr/>
          <p:nvPr/>
        </p:nvSpPr>
        <p:spPr>
          <a:xfrm rot="5400000">
            <a:off x="4786918" y="4966551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" grpId="0" build="p"/>
          <p:bldP spid="9" grpId="0"/>
          <p:bldP spid="12" grpId="0" animBg="1"/>
          <p:bldP spid="13" grpId="0"/>
          <p:bldP spid="14" grpId="0"/>
          <p:bldP spid="15" grpId="0" animBg="1"/>
          <p:bldP spid="16" grpId="0"/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" grpId="0" build="p"/>
          <p:bldP spid="9" grpId="0"/>
          <p:bldP spid="12" grpId="0" animBg="1"/>
          <p:bldP spid="13" grpId="0"/>
          <p:bldP spid="14" grpId="0"/>
          <p:bldP spid="15" grpId="0" animBg="1"/>
          <p:bldP spid="16" grpId="0"/>
          <p:bldP spid="17" grpId="0"/>
          <p:bldP spid="1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Feature.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" y="1696049"/>
            <a:ext cx="5751588" cy="3724664"/>
          </a:xfrm>
        </p:spPr>
      </p:pic>
      <p:sp>
        <p:nvSpPr>
          <p:cNvPr id="12" name="内容占位符 2"/>
          <p:cNvSpPr txBox="1"/>
          <p:nvPr/>
        </p:nvSpPr>
        <p:spPr>
          <a:xfrm>
            <a:off x="6286651" y="1518725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6286651" y="1938515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 err="1"/>
              <a:t>iPresentation</a:t>
            </a:r>
            <a:r>
              <a:rPr lang="en-US" altLang="zh-CN" dirty="0"/>
              <a:t> is an original design studio of slide show</a:t>
            </a:r>
          </a:p>
        </p:txBody>
      </p:sp>
      <p:sp>
        <p:nvSpPr>
          <p:cNvPr id="14" name="等腰三角形 13"/>
          <p:cNvSpPr/>
          <p:nvPr/>
        </p:nvSpPr>
        <p:spPr>
          <a:xfrm rot="5400000">
            <a:off x="5799373" y="1796359"/>
            <a:ext cx="448348" cy="386507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内容占位符 2"/>
          <p:cNvSpPr txBox="1"/>
          <p:nvPr/>
        </p:nvSpPr>
        <p:spPr>
          <a:xfrm>
            <a:off x="6286651" y="2419806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Second</a:t>
            </a:r>
          </a:p>
        </p:txBody>
      </p:sp>
      <p:sp>
        <p:nvSpPr>
          <p:cNvPr id="18" name="内容占位符 2"/>
          <p:cNvSpPr txBox="1"/>
          <p:nvPr/>
        </p:nvSpPr>
        <p:spPr>
          <a:xfrm>
            <a:off x="6286651" y="3320887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Third</a:t>
            </a:r>
          </a:p>
        </p:txBody>
      </p:sp>
      <p:sp>
        <p:nvSpPr>
          <p:cNvPr id="21" name="等腰三角形 20"/>
          <p:cNvSpPr/>
          <p:nvPr/>
        </p:nvSpPr>
        <p:spPr>
          <a:xfrm rot="5400000">
            <a:off x="5799373" y="2704168"/>
            <a:ext cx="448348" cy="386507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5799373" y="3606203"/>
            <a:ext cx="448348" cy="386507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内容占位符 2"/>
          <p:cNvSpPr txBox="1"/>
          <p:nvPr/>
        </p:nvSpPr>
        <p:spPr>
          <a:xfrm>
            <a:off x="6286651" y="2808845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an original design studio of slide show</a:t>
            </a:r>
          </a:p>
        </p:txBody>
      </p:sp>
      <p:sp>
        <p:nvSpPr>
          <p:cNvPr id="24" name="内容占位符 2"/>
          <p:cNvSpPr txBox="1"/>
          <p:nvPr/>
        </p:nvSpPr>
        <p:spPr>
          <a:xfrm>
            <a:off x="6286651" y="3720049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Original design studio of slide show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8" grpId="0"/>
      <p:bldP spid="21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Income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047379" y="3591371"/>
            <a:ext cx="1002113" cy="2143389"/>
            <a:chOff x="1047379" y="3591371"/>
            <a:chExt cx="1002113" cy="2143389"/>
          </a:xfrm>
        </p:grpSpPr>
        <p:sp>
          <p:nvSpPr>
            <p:cNvPr id="5" name="同侧圆角矩形 4"/>
            <p:cNvSpPr/>
            <p:nvPr/>
          </p:nvSpPr>
          <p:spPr>
            <a:xfrm>
              <a:off x="1148979" y="4199038"/>
              <a:ext cx="350158" cy="1074057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47379" y="5273095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Q1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118719" y="4101644"/>
              <a:ext cx="89106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552240" y="3715184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166" y="3591371"/>
              <a:ext cx="412603" cy="41288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026617" y="2210988"/>
            <a:ext cx="1161375" cy="3523772"/>
            <a:chOff x="3026617" y="2210988"/>
            <a:chExt cx="1161375" cy="3523772"/>
          </a:xfrm>
        </p:grpSpPr>
        <p:sp>
          <p:nvSpPr>
            <p:cNvPr id="6" name="同侧圆角矩形 5"/>
            <p:cNvSpPr/>
            <p:nvPr/>
          </p:nvSpPr>
          <p:spPr>
            <a:xfrm>
              <a:off x="3117746" y="2748673"/>
              <a:ext cx="350158" cy="2524422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26617" y="527309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Q2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052533" y="2692145"/>
              <a:ext cx="89106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690740" y="230424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33" y="2210988"/>
              <a:ext cx="412603" cy="41288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452162" y="3152445"/>
            <a:ext cx="1032736" cy="2582315"/>
            <a:chOff x="4452162" y="3152445"/>
            <a:chExt cx="1032736" cy="2582315"/>
          </a:xfrm>
        </p:grpSpPr>
        <p:sp>
          <p:nvSpPr>
            <p:cNvPr id="7" name="同侧圆角矩形 6"/>
            <p:cNvSpPr/>
            <p:nvPr/>
          </p:nvSpPr>
          <p:spPr>
            <a:xfrm>
              <a:off x="4580403" y="3691038"/>
              <a:ext cx="350158" cy="1582057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52162" y="527309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Q3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593838" y="3630885"/>
              <a:ext cx="89106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3836" y="3262866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2.4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316" y="3152445"/>
              <a:ext cx="412603" cy="41288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999119" y="367024"/>
            <a:ext cx="1277604" cy="5367736"/>
            <a:chOff x="5999119" y="367024"/>
            <a:chExt cx="1277604" cy="5367736"/>
          </a:xfrm>
        </p:grpSpPr>
        <p:sp>
          <p:nvSpPr>
            <p:cNvPr id="13" name="同侧圆角矩形 12"/>
            <p:cNvSpPr/>
            <p:nvPr/>
          </p:nvSpPr>
          <p:spPr>
            <a:xfrm>
              <a:off x="6110268" y="1252638"/>
              <a:ext cx="350158" cy="4020457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99119" y="5273095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Q4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110268" y="1178441"/>
              <a:ext cx="96597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779471" y="80911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266" y="367024"/>
              <a:ext cx="747205" cy="74770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557095" y="2414396"/>
            <a:ext cx="1049759" cy="3320364"/>
            <a:chOff x="7557095" y="2414396"/>
            <a:chExt cx="1049759" cy="3320364"/>
          </a:xfrm>
        </p:grpSpPr>
        <p:sp>
          <p:nvSpPr>
            <p:cNvPr id="15" name="同侧圆角矩形 14"/>
            <p:cNvSpPr/>
            <p:nvPr/>
          </p:nvSpPr>
          <p:spPr>
            <a:xfrm>
              <a:off x="7668809" y="2936295"/>
              <a:ext cx="350158" cy="2336800"/>
            </a:xfrm>
            <a:prstGeom prst="round2SameRect">
              <a:avLst/>
            </a:prstGeom>
            <a:pattFill prst="wdUpDiag">
              <a:fgClr>
                <a:srgbClr val="197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57095" y="5273095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Q1E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626617" y="2895376"/>
              <a:ext cx="965970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09602" y="2564007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3.0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364" y="2414396"/>
              <a:ext cx="412603" cy="41288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953689" y="773420"/>
            <a:ext cx="2504746" cy="4961340"/>
            <a:chOff x="8953689" y="773420"/>
            <a:chExt cx="2504746" cy="4961340"/>
          </a:xfrm>
        </p:grpSpPr>
        <p:sp>
          <p:nvSpPr>
            <p:cNvPr id="4" name="矩形 3"/>
            <p:cNvSpPr/>
            <p:nvPr/>
          </p:nvSpPr>
          <p:spPr>
            <a:xfrm>
              <a:off x="10535521" y="3630885"/>
              <a:ext cx="832983" cy="239433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同侧圆角矩形 7"/>
            <p:cNvSpPr/>
            <p:nvPr/>
          </p:nvSpPr>
          <p:spPr>
            <a:xfrm>
              <a:off x="9175032" y="1637748"/>
              <a:ext cx="350158" cy="3635347"/>
            </a:xfrm>
            <a:prstGeom prst="round2SameRect">
              <a:avLst/>
            </a:prstGeom>
            <a:pattFill prst="wdUpDiag">
              <a:fgClr>
                <a:srgbClr val="D83835"/>
              </a:fgClr>
              <a:bgClr>
                <a:srgbClr val="E98D8B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953689" y="5273095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Q2E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9175032" y="1572216"/>
              <a:ext cx="2283403" cy="0"/>
            </a:xfrm>
            <a:prstGeom prst="line">
              <a:avLst/>
            </a:prstGeom>
            <a:ln>
              <a:solidFill>
                <a:srgbClr val="ED62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9800402" y="955429"/>
              <a:ext cx="1191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5.0</a:t>
              </a:r>
              <a:endPara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800402" y="1748027"/>
              <a:ext cx="1651821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Input your text here.</a:t>
              </a:r>
            </a:p>
            <a:p>
              <a:endPara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Sample: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 further future, our marketing quote will be grow to 5.0 billion</a:t>
              </a:r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3197" y="773420"/>
              <a:ext cx="747205" cy="747707"/>
            </a:xfrm>
            <a:prstGeom prst="rect">
              <a:avLst/>
            </a:prstGeom>
          </p:spPr>
        </p:pic>
      </p:grpSp>
      <p:sp>
        <p:nvSpPr>
          <p:cNvPr id="49" name="文本框 48"/>
          <p:cNvSpPr txBox="1"/>
          <p:nvPr/>
        </p:nvSpPr>
        <p:spPr>
          <a:xfrm>
            <a:off x="838200" y="1294325"/>
            <a:ext cx="518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your text here.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further future, our marketing quote will be grow to 5.0 billion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Gallery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3422"/>
            <a:ext cx="215516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Photo story</a:t>
            </a:r>
          </a:p>
          <a:p>
            <a:r>
              <a:rPr lang="zh-CN" altLang="en-US" sz="1600" dirty="0"/>
              <a:t>每个人都有属于自己与众不同的故事，而记录故事的形式也非常多</a:t>
            </a:r>
            <a:r>
              <a:rPr lang="en-US" altLang="zh-CN" sz="1600" dirty="0"/>
              <a:t>.</a:t>
            </a:r>
          </a:p>
          <a:p>
            <a:r>
              <a:rPr lang="zh-CN" altLang="en-US" sz="1600" dirty="0"/>
              <a:t>而「画报」便是一款以照片为主的故事型记录应用，在它诞生以前，同类的产品其实早已充斥各大应用市场了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6866"/>
          <a:stretch>
            <a:fillRect/>
          </a:stretch>
        </p:blipFill>
        <p:spPr>
          <a:xfrm>
            <a:off x="3472543" y="1678139"/>
            <a:ext cx="7881257" cy="3985141"/>
          </a:xfrm>
          <a:prstGeom prst="rect">
            <a:avLst/>
          </a:prstGeom>
        </p:spPr>
      </p:pic>
      <p:sp>
        <p:nvSpPr>
          <p:cNvPr id="5" name="剪去单角的矩形 4"/>
          <p:cNvSpPr/>
          <p:nvPr/>
        </p:nvSpPr>
        <p:spPr>
          <a:xfrm>
            <a:off x="3276600" y="1406722"/>
            <a:ext cx="2246811" cy="542834"/>
          </a:xfrm>
          <a:prstGeom prst="snip1Rect">
            <a:avLst>
              <a:gd name="adj" fmla="val 47950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79988" y="1383422"/>
            <a:ext cx="146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20177" y="1655721"/>
            <a:ext cx="649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D8383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</a:t>
            </a:r>
            <a:endParaRPr lang="zh-CN" altLang="en-US" sz="6000" dirty="0">
              <a:solidFill>
                <a:srgbClr val="D8383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0158" y="3500752"/>
            <a:ext cx="18950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Chapter2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text here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7" y="2615764"/>
            <a:ext cx="884394" cy="8849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4"/>
          <a:stretch>
            <a:fillRect/>
          </a:stretch>
        </p:blipFill>
        <p:spPr>
          <a:xfrm>
            <a:off x="4788616" y="5545099"/>
            <a:ext cx="1912088" cy="1321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30500" y="2385817"/>
            <a:ext cx="66773" cy="3217961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273443" y="1543899"/>
            <a:ext cx="980888" cy="980888"/>
          </a:xfrm>
          <a:prstGeom prst="ellips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3600000">
            <a:off x="5976545" y="2972785"/>
            <a:ext cx="723615" cy="1705900"/>
          </a:xfrm>
          <a:custGeom>
            <a:avLst/>
            <a:gdLst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554480 h 1839431"/>
              <a:gd name="connsiteX9" fmla="*/ 780257 w 780257"/>
              <a:gd name="connsiteY9" fmla="*/ 1839431 h 1839431"/>
              <a:gd name="connsiteX10" fmla="*/ 744257 w 780257"/>
              <a:gd name="connsiteY10" fmla="*/ 1839431 h 1839431"/>
              <a:gd name="connsiteX11" fmla="*/ 744257 w 780257"/>
              <a:gd name="connsiteY11" fmla="*/ 596763 h 1839431"/>
              <a:gd name="connsiteX12" fmla="*/ 742890 w 780257"/>
              <a:gd name="connsiteY12" fmla="*/ 596722 h 1839431"/>
              <a:gd name="connsiteX13" fmla="*/ 630799 w 780257"/>
              <a:gd name="connsiteY13" fmla="*/ 395587 h 1839431"/>
              <a:gd name="connsiteX14" fmla="*/ 630893 w 780257"/>
              <a:gd name="connsiteY14" fmla="*/ 395424 h 1839431"/>
              <a:gd name="connsiteX0-1" fmla="*/ 0 w 780257"/>
              <a:gd name="connsiteY0-2" fmla="*/ 31177 h 1839431"/>
              <a:gd name="connsiteX1-3" fmla="*/ 18000 w 780257"/>
              <a:gd name="connsiteY1-4" fmla="*/ 0 h 1839431"/>
              <a:gd name="connsiteX2-5" fmla="*/ 648893 w 780257"/>
              <a:gd name="connsiteY2-6" fmla="*/ 364247 h 1839431"/>
              <a:gd name="connsiteX3-7" fmla="*/ 651643 w 780257"/>
              <a:gd name="connsiteY3-8" fmla="*/ 365834 h 1839431"/>
              <a:gd name="connsiteX4-9" fmla="*/ 651426 w 780257"/>
              <a:gd name="connsiteY4-10" fmla="*/ 366210 h 1839431"/>
              <a:gd name="connsiteX5-11" fmla="*/ 704688 w 780257"/>
              <a:gd name="connsiteY5-12" fmla="*/ 407493 h 1839431"/>
              <a:gd name="connsiteX6-13" fmla="*/ 771633 w 780257"/>
              <a:gd name="connsiteY6-14" fmla="*/ 527619 h 1839431"/>
              <a:gd name="connsiteX7-15" fmla="*/ 774476 w 780257"/>
              <a:gd name="connsiteY7-16" fmla="*/ 554480 h 1839431"/>
              <a:gd name="connsiteX8-17" fmla="*/ 780257 w 780257"/>
              <a:gd name="connsiteY8-18" fmla="*/ 1839431 h 1839431"/>
              <a:gd name="connsiteX9-19" fmla="*/ 744257 w 780257"/>
              <a:gd name="connsiteY9-20" fmla="*/ 1839431 h 1839431"/>
              <a:gd name="connsiteX10-21" fmla="*/ 744257 w 780257"/>
              <a:gd name="connsiteY10-22" fmla="*/ 596763 h 1839431"/>
              <a:gd name="connsiteX11-23" fmla="*/ 742890 w 780257"/>
              <a:gd name="connsiteY11-24" fmla="*/ 596722 h 1839431"/>
              <a:gd name="connsiteX12-25" fmla="*/ 630799 w 780257"/>
              <a:gd name="connsiteY12-26" fmla="*/ 395587 h 1839431"/>
              <a:gd name="connsiteX13-27" fmla="*/ 630893 w 780257"/>
              <a:gd name="connsiteY13-28" fmla="*/ 395424 h 1839431"/>
              <a:gd name="connsiteX14-29" fmla="*/ 0 w 780257"/>
              <a:gd name="connsiteY14-30" fmla="*/ 31177 h 1839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780257" h="1839431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09612" y="2635469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7100000">
            <a:off x="4819263" y="3325363"/>
            <a:ext cx="3940516" cy="1640212"/>
          </a:xfrm>
          <a:custGeom>
            <a:avLst/>
            <a:gdLst>
              <a:gd name="connsiteX0" fmla="*/ 4230328 w 4248963"/>
              <a:gd name="connsiteY0" fmla="*/ 1606515 h 1768601"/>
              <a:gd name="connsiteX1" fmla="*/ 4248963 w 4248963"/>
              <a:gd name="connsiteY1" fmla="*/ 1676061 h 1768601"/>
              <a:gd name="connsiteX2" fmla="*/ 3933174 w 4248963"/>
              <a:gd name="connsiteY2" fmla="*/ 1760677 h 1768601"/>
              <a:gd name="connsiteX3" fmla="*/ 3931708 w 4248963"/>
              <a:gd name="connsiteY3" fmla="*/ 1755206 h 1768601"/>
              <a:gd name="connsiteX4" fmla="*/ 3858413 w 4248963"/>
              <a:gd name="connsiteY4" fmla="*/ 1768057 h 1768601"/>
              <a:gd name="connsiteX5" fmla="*/ 3629642 w 4248963"/>
              <a:gd name="connsiteY5" fmla="*/ 1700069 h 1768601"/>
              <a:gd name="connsiteX6" fmla="*/ 3573801 w 4248963"/>
              <a:gd name="connsiteY6" fmla="*/ 1643728 h 1768601"/>
              <a:gd name="connsiteX7" fmla="*/ 3570610 w 4248963"/>
              <a:gd name="connsiteY7" fmla="*/ 1646920 h 1768601"/>
              <a:gd name="connsiteX8" fmla="*/ 2109052 w 4248963"/>
              <a:gd name="connsiteY8" fmla="*/ 185362 h 1768601"/>
              <a:gd name="connsiteX9" fmla="*/ 2108745 w 4248963"/>
              <a:gd name="connsiteY9" fmla="*/ 185583 h 1768601"/>
              <a:gd name="connsiteX10" fmla="*/ 2102890 w 4248963"/>
              <a:gd name="connsiteY10" fmla="*/ 179200 h 1768601"/>
              <a:gd name="connsiteX11" fmla="*/ 2082966 w 4248963"/>
              <a:gd name="connsiteY11" fmla="*/ 159276 h 1768601"/>
              <a:gd name="connsiteX12" fmla="*/ 2083826 w 4248963"/>
              <a:gd name="connsiteY12" fmla="*/ 158416 h 1768601"/>
              <a:gd name="connsiteX13" fmla="*/ 2063136 w 4248963"/>
              <a:gd name="connsiteY13" fmla="*/ 135860 h 1768601"/>
              <a:gd name="connsiteX14" fmla="*/ 1882163 w 4248963"/>
              <a:gd name="connsiteY14" fmla="*/ 66483 h 1768601"/>
              <a:gd name="connsiteX15" fmla="*/ 1813461 w 4248963"/>
              <a:gd name="connsiteY15" fmla="*/ 75808 h 1768601"/>
              <a:gd name="connsiteX16" fmla="*/ 1813964 w 4248963"/>
              <a:gd name="connsiteY16" fmla="*/ 77684 h 1768601"/>
              <a:gd name="connsiteX17" fmla="*/ 18635 w 4248963"/>
              <a:gd name="connsiteY17" fmla="*/ 558741 h 1768601"/>
              <a:gd name="connsiteX18" fmla="*/ 0 w 4248963"/>
              <a:gd name="connsiteY18" fmla="*/ 489194 h 1768601"/>
              <a:gd name="connsiteX19" fmla="*/ 1795329 w 4248963"/>
              <a:gd name="connsiteY19" fmla="*/ 8137 h 1768601"/>
              <a:gd name="connsiteX20" fmla="*/ 1795901 w 4248963"/>
              <a:gd name="connsiteY20" fmla="*/ 10274 h 1768601"/>
              <a:gd name="connsiteX21" fmla="*/ 1828970 w 4248963"/>
              <a:gd name="connsiteY21" fmla="*/ 3139 h 1768601"/>
              <a:gd name="connsiteX22" fmla="*/ 2095921 w 4248963"/>
              <a:gd name="connsiteY22" fmla="*/ 76802 h 1768601"/>
              <a:gd name="connsiteX23" fmla="*/ 2129854 w 4248963"/>
              <a:gd name="connsiteY23" fmla="*/ 112388 h 1768601"/>
              <a:gd name="connsiteX24" fmla="*/ 2133878 w 4248963"/>
              <a:gd name="connsiteY24" fmla="*/ 108364 h 1768601"/>
              <a:gd name="connsiteX25" fmla="*/ 3621522 w 4248963"/>
              <a:gd name="connsiteY25" fmla="*/ 1596008 h 1768601"/>
              <a:gd name="connsiteX26" fmla="*/ 3620189 w 4248963"/>
              <a:gd name="connsiteY26" fmla="*/ 1597340 h 1768601"/>
              <a:gd name="connsiteX27" fmla="*/ 3668944 w 4248963"/>
              <a:gd name="connsiteY27" fmla="*/ 1646531 h 1768601"/>
              <a:gd name="connsiteX28" fmla="*/ 3854728 w 4248963"/>
              <a:gd name="connsiteY28" fmla="*/ 1701744 h 1768601"/>
              <a:gd name="connsiteX29" fmla="*/ 3914571 w 4248963"/>
              <a:gd name="connsiteY29" fmla="*/ 1691251 h 1768601"/>
              <a:gd name="connsiteX30" fmla="*/ 3914539 w 4248963"/>
              <a:gd name="connsiteY30" fmla="*/ 1691130 h 17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8963" h="1768601">
                <a:moveTo>
                  <a:pt x="4230328" y="1606515"/>
                </a:moveTo>
                <a:lnTo>
                  <a:pt x="4248963" y="1676061"/>
                </a:lnTo>
                <a:lnTo>
                  <a:pt x="3933174" y="1760677"/>
                </a:lnTo>
                <a:lnTo>
                  <a:pt x="3931708" y="1755206"/>
                </a:lnTo>
                <a:lnTo>
                  <a:pt x="3858413" y="1768057"/>
                </a:lnTo>
                <a:cubicBezTo>
                  <a:pt x="3776404" y="1772621"/>
                  <a:pt x="3695444" y="1748361"/>
                  <a:pt x="3629642" y="1700069"/>
                </a:cubicBezTo>
                <a:lnTo>
                  <a:pt x="3573801" y="1643728"/>
                </a:lnTo>
                <a:lnTo>
                  <a:pt x="3570610" y="1646920"/>
                </a:lnTo>
                <a:lnTo>
                  <a:pt x="2109052" y="185362"/>
                </a:lnTo>
                <a:lnTo>
                  <a:pt x="2108745" y="185583"/>
                </a:lnTo>
                <a:lnTo>
                  <a:pt x="2102890" y="179200"/>
                </a:lnTo>
                <a:lnTo>
                  <a:pt x="2082966" y="159276"/>
                </a:lnTo>
                <a:lnTo>
                  <a:pt x="2083826" y="158416"/>
                </a:lnTo>
                <a:lnTo>
                  <a:pt x="2063136" y="135860"/>
                </a:lnTo>
                <a:cubicBezTo>
                  <a:pt x="2012575" y="92354"/>
                  <a:pt x="1948432" y="67931"/>
                  <a:pt x="1882163" y="66483"/>
                </a:cubicBezTo>
                <a:lnTo>
                  <a:pt x="1813461" y="75808"/>
                </a:lnTo>
                <a:lnTo>
                  <a:pt x="1813964" y="77684"/>
                </a:lnTo>
                <a:lnTo>
                  <a:pt x="18635" y="558741"/>
                </a:lnTo>
                <a:lnTo>
                  <a:pt x="0" y="489194"/>
                </a:lnTo>
                <a:lnTo>
                  <a:pt x="1795329" y="8137"/>
                </a:lnTo>
                <a:lnTo>
                  <a:pt x="1795901" y="10274"/>
                </a:lnTo>
                <a:lnTo>
                  <a:pt x="1828970" y="3139"/>
                </a:lnTo>
                <a:cubicBezTo>
                  <a:pt x="1924716" y="-9727"/>
                  <a:pt x="2021167" y="17364"/>
                  <a:pt x="2095921" y="76802"/>
                </a:cubicBezTo>
                <a:lnTo>
                  <a:pt x="2129854" y="112388"/>
                </a:lnTo>
                <a:lnTo>
                  <a:pt x="2133878" y="108364"/>
                </a:lnTo>
                <a:lnTo>
                  <a:pt x="3621522" y="1596008"/>
                </a:lnTo>
                <a:lnTo>
                  <a:pt x="3620189" y="1597340"/>
                </a:lnTo>
                <a:lnTo>
                  <a:pt x="3668944" y="1646531"/>
                </a:lnTo>
                <a:cubicBezTo>
                  <a:pt x="3722382" y="1685748"/>
                  <a:pt x="3788129" y="1705449"/>
                  <a:pt x="3854728" y="1701744"/>
                </a:cubicBezTo>
                <a:lnTo>
                  <a:pt x="3914571" y="1691251"/>
                </a:lnTo>
                <a:lnTo>
                  <a:pt x="3914539" y="1691130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541901" y="1706094"/>
            <a:ext cx="858637" cy="858637"/>
          </a:xfrm>
          <a:prstGeom prst="ellips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H="1" flipV="1">
            <a:off x="5051446" y="3491936"/>
            <a:ext cx="724490" cy="1706057"/>
          </a:xfrm>
          <a:custGeom>
            <a:avLst/>
            <a:gdLst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554480 h 1839431"/>
              <a:gd name="connsiteX9" fmla="*/ 780257 w 780257"/>
              <a:gd name="connsiteY9" fmla="*/ 1839431 h 1839431"/>
              <a:gd name="connsiteX10" fmla="*/ 744257 w 780257"/>
              <a:gd name="connsiteY10" fmla="*/ 1839431 h 1839431"/>
              <a:gd name="connsiteX11" fmla="*/ 744257 w 780257"/>
              <a:gd name="connsiteY11" fmla="*/ 596763 h 1839431"/>
              <a:gd name="connsiteX12" fmla="*/ 742890 w 780257"/>
              <a:gd name="connsiteY12" fmla="*/ 596722 h 1839431"/>
              <a:gd name="connsiteX13" fmla="*/ 630799 w 780257"/>
              <a:gd name="connsiteY13" fmla="*/ 395587 h 1839431"/>
              <a:gd name="connsiteX14" fmla="*/ 630893 w 780257"/>
              <a:gd name="connsiteY14" fmla="*/ 395424 h 1839431"/>
              <a:gd name="connsiteX0-1" fmla="*/ 0 w 780257"/>
              <a:gd name="connsiteY0-2" fmla="*/ 31177 h 1839431"/>
              <a:gd name="connsiteX1-3" fmla="*/ 18000 w 780257"/>
              <a:gd name="connsiteY1-4" fmla="*/ 0 h 1839431"/>
              <a:gd name="connsiteX2-5" fmla="*/ 648893 w 780257"/>
              <a:gd name="connsiteY2-6" fmla="*/ 364247 h 1839431"/>
              <a:gd name="connsiteX3-7" fmla="*/ 651643 w 780257"/>
              <a:gd name="connsiteY3-8" fmla="*/ 365834 h 1839431"/>
              <a:gd name="connsiteX4-9" fmla="*/ 651426 w 780257"/>
              <a:gd name="connsiteY4-10" fmla="*/ 366210 h 1839431"/>
              <a:gd name="connsiteX5-11" fmla="*/ 704688 w 780257"/>
              <a:gd name="connsiteY5-12" fmla="*/ 407493 h 1839431"/>
              <a:gd name="connsiteX6-13" fmla="*/ 771633 w 780257"/>
              <a:gd name="connsiteY6-14" fmla="*/ 527619 h 1839431"/>
              <a:gd name="connsiteX7-15" fmla="*/ 774476 w 780257"/>
              <a:gd name="connsiteY7-16" fmla="*/ 554480 h 1839431"/>
              <a:gd name="connsiteX8-17" fmla="*/ 780257 w 780257"/>
              <a:gd name="connsiteY8-18" fmla="*/ 1839431 h 1839431"/>
              <a:gd name="connsiteX9-19" fmla="*/ 744257 w 780257"/>
              <a:gd name="connsiteY9-20" fmla="*/ 1839431 h 1839431"/>
              <a:gd name="connsiteX10-21" fmla="*/ 744257 w 780257"/>
              <a:gd name="connsiteY10-22" fmla="*/ 596763 h 1839431"/>
              <a:gd name="connsiteX11-23" fmla="*/ 742890 w 780257"/>
              <a:gd name="connsiteY11-24" fmla="*/ 596722 h 1839431"/>
              <a:gd name="connsiteX12-25" fmla="*/ 630799 w 780257"/>
              <a:gd name="connsiteY12-26" fmla="*/ 395587 h 1839431"/>
              <a:gd name="connsiteX13-27" fmla="*/ 630893 w 780257"/>
              <a:gd name="connsiteY13-28" fmla="*/ 395424 h 1839431"/>
              <a:gd name="connsiteX14-29" fmla="*/ 0 w 780257"/>
              <a:gd name="connsiteY14-30" fmla="*/ 31177 h 1839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780257" h="1839431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4796375" y="3032863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7200000">
            <a:off x="3930922" y="3070508"/>
            <a:ext cx="2119915" cy="2658946"/>
          </a:xfrm>
          <a:custGeom>
            <a:avLst/>
            <a:gdLst>
              <a:gd name="connsiteX0" fmla="*/ 36000 w 2285853"/>
              <a:gd name="connsiteY0" fmla="*/ 2867077 h 2867077"/>
              <a:gd name="connsiteX1" fmla="*/ 0 w 2285853"/>
              <a:gd name="connsiteY1" fmla="*/ 2804723 h 2867077"/>
              <a:gd name="connsiteX2" fmla="*/ 283129 w 2285853"/>
              <a:gd name="connsiteY2" fmla="*/ 2641259 h 2867077"/>
              <a:gd name="connsiteX3" fmla="*/ 285235 w 2285853"/>
              <a:gd name="connsiteY3" fmla="*/ 2644906 h 2867077"/>
              <a:gd name="connsiteX4" fmla="*/ 331494 w 2285853"/>
              <a:gd name="connsiteY4" fmla="*/ 2620796 h 2867077"/>
              <a:gd name="connsiteX5" fmla="*/ 445346 w 2285853"/>
              <a:gd name="connsiteY5" fmla="*/ 2463946 h 2867077"/>
              <a:gd name="connsiteX6" fmla="*/ 456184 w 2285853"/>
              <a:gd name="connsiteY6" fmla="*/ 2379002 h 2867077"/>
              <a:gd name="connsiteX7" fmla="*/ 454737 w 2285853"/>
              <a:gd name="connsiteY7" fmla="*/ 2379002 h 2867077"/>
              <a:gd name="connsiteX8" fmla="*/ 454737 w 2285853"/>
              <a:gd name="connsiteY8" fmla="*/ 1252826 h 2867077"/>
              <a:gd name="connsiteX9" fmla="*/ 453141 w 2285853"/>
              <a:gd name="connsiteY9" fmla="*/ 1252873 h 2867077"/>
              <a:gd name="connsiteX10" fmla="*/ 454737 w 2285853"/>
              <a:gd name="connsiteY10" fmla="*/ 1240366 h 2867077"/>
              <a:gd name="connsiteX11" fmla="*/ 454737 w 2285853"/>
              <a:gd name="connsiteY11" fmla="*/ 1229290 h 2867077"/>
              <a:gd name="connsiteX12" fmla="*/ 456150 w 2285853"/>
              <a:gd name="connsiteY12" fmla="*/ 1229290 h 2867077"/>
              <a:gd name="connsiteX13" fmla="*/ 467078 w 2285853"/>
              <a:gd name="connsiteY13" fmla="*/ 1143644 h 2867077"/>
              <a:gd name="connsiteX14" fmla="*/ 607272 w 2285853"/>
              <a:gd name="connsiteY14" fmla="*/ 950502 h 2867077"/>
              <a:gd name="connsiteX15" fmla="*/ 641983 w 2285853"/>
              <a:gd name="connsiteY15" fmla="*/ 932410 h 2867077"/>
              <a:gd name="connsiteX16" fmla="*/ 640205 w 2285853"/>
              <a:gd name="connsiteY16" fmla="*/ 929331 h 2867077"/>
              <a:gd name="connsiteX17" fmla="*/ 2249853 w 2285853"/>
              <a:gd name="connsiteY17" fmla="*/ 0 h 2867077"/>
              <a:gd name="connsiteX18" fmla="*/ 2285853 w 2285853"/>
              <a:gd name="connsiteY18" fmla="*/ 62354 h 2867077"/>
              <a:gd name="connsiteX19" fmla="*/ 676205 w 2285853"/>
              <a:gd name="connsiteY19" fmla="*/ 991685 h 2867077"/>
              <a:gd name="connsiteX20" fmla="*/ 674990 w 2285853"/>
              <a:gd name="connsiteY20" fmla="*/ 989580 h 2867077"/>
              <a:gd name="connsiteX21" fmla="*/ 644693 w 2285853"/>
              <a:gd name="connsiteY21" fmla="*/ 1005371 h 2867077"/>
              <a:gd name="connsiteX22" fmla="*/ 530841 w 2285853"/>
              <a:gd name="connsiteY22" fmla="*/ 1162221 h 2867077"/>
              <a:gd name="connsiteX23" fmla="*/ 522284 w 2285853"/>
              <a:gd name="connsiteY23" fmla="*/ 1229290 h 2867077"/>
              <a:gd name="connsiteX24" fmla="*/ 526737 w 2285853"/>
              <a:gd name="connsiteY24" fmla="*/ 1229290 h 2867077"/>
              <a:gd name="connsiteX25" fmla="*/ 526737 w 2285853"/>
              <a:gd name="connsiteY25" fmla="*/ 2379002 h 2867077"/>
              <a:gd name="connsiteX26" fmla="*/ 522318 w 2285853"/>
              <a:gd name="connsiteY26" fmla="*/ 2379002 h 2867077"/>
              <a:gd name="connsiteX27" fmla="*/ 509110 w 2285853"/>
              <a:gd name="connsiteY27" fmla="*/ 2482523 h 2867077"/>
              <a:gd name="connsiteX28" fmla="*/ 368915 w 2285853"/>
              <a:gd name="connsiteY28" fmla="*/ 2675665 h 2867077"/>
              <a:gd name="connsiteX29" fmla="*/ 318242 w 2285853"/>
              <a:gd name="connsiteY29" fmla="*/ 2702076 h 2867077"/>
              <a:gd name="connsiteX30" fmla="*/ 319129 w 2285853"/>
              <a:gd name="connsiteY30" fmla="*/ 2703613 h 28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85853" h="2867077">
                <a:moveTo>
                  <a:pt x="36000" y="2867077"/>
                </a:moveTo>
                <a:lnTo>
                  <a:pt x="0" y="2804723"/>
                </a:lnTo>
                <a:lnTo>
                  <a:pt x="283129" y="2641259"/>
                </a:lnTo>
                <a:lnTo>
                  <a:pt x="285235" y="2644906"/>
                </a:lnTo>
                <a:lnTo>
                  <a:pt x="331494" y="2620796"/>
                </a:lnTo>
                <a:cubicBezTo>
                  <a:pt x="386604" y="2583218"/>
                  <a:pt x="426796" y="2527582"/>
                  <a:pt x="445346" y="2463946"/>
                </a:cubicBezTo>
                <a:lnTo>
                  <a:pt x="456184" y="2379002"/>
                </a:lnTo>
                <a:lnTo>
                  <a:pt x="454737" y="2379002"/>
                </a:lnTo>
                <a:lnTo>
                  <a:pt x="454737" y="1252826"/>
                </a:lnTo>
                <a:lnTo>
                  <a:pt x="453141" y="1252873"/>
                </a:lnTo>
                <a:lnTo>
                  <a:pt x="454737" y="1240366"/>
                </a:lnTo>
                <a:lnTo>
                  <a:pt x="454737" y="1229290"/>
                </a:lnTo>
                <a:lnTo>
                  <a:pt x="456150" y="1229290"/>
                </a:lnTo>
                <a:lnTo>
                  <a:pt x="467078" y="1143644"/>
                </a:lnTo>
                <a:cubicBezTo>
                  <a:pt x="489919" y="1065284"/>
                  <a:pt x="539411" y="996774"/>
                  <a:pt x="607272" y="950502"/>
                </a:cubicBezTo>
                <a:lnTo>
                  <a:pt x="641983" y="932410"/>
                </a:lnTo>
                <a:lnTo>
                  <a:pt x="640205" y="929331"/>
                </a:lnTo>
                <a:lnTo>
                  <a:pt x="2249853" y="0"/>
                </a:lnTo>
                <a:lnTo>
                  <a:pt x="2285853" y="62354"/>
                </a:lnTo>
                <a:lnTo>
                  <a:pt x="676205" y="991685"/>
                </a:lnTo>
                <a:lnTo>
                  <a:pt x="674990" y="989580"/>
                </a:lnTo>
                <a:lnTo>
                  <a:pt x="644693" y="1005371"/>
                </a:lnTo>
                <a:cubicBezTo>
                  <a:pt x="589584" y="1042949"/>
                  <a:pt x="549391" y="1098585"/>
                  <a:pt x="530841" y="1162221"/>
                </a:cubicBezTo>
                <a:lnTo>
                  <a:pt x="522284" y="1229290"/>
                </a:lnTo>
                <a:lnTo>
                  <a:pt x="526737" y="1229290"/>
                </a:lnTo>
                <a:lnTo>
                  <a:pt x="526737" y="2379002"/>
                </a:lnTo>
                <a:lnTo>
                  <a:pt x="522318" y="2379002"/>
                </a:lnTo>
                <a:lnTo>
                  <a:pt x="509110" y="2482523"/>
                </a:lnTo>
                <a:cubicBezTo>
                  <a:pt x="486268" y="2560883"/>
                  <a:pt x="436776" y="2629392"/>
                  <a:pt x="368915" y="2675665"/>
                </a:cubicBezTo>
                <a:lnTo>
                  <a:pt x="318242" y="2702076"/>
                </a:lnTo>
                <a:lnTo>
                  <a:pt x="319129" y="2703613"/>
                </a:lnTo>
                <a:close/>
              </a:path>
            </a:pathLst>
          </a:cu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931305" y="2122916"/>
            <a:ext cx="858637" cy="858637"/>
          </a:xfrm>
          <a:prstGeom prst="ellips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428082" y="1698940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678520" y="2077187"/>
            <a:ext cx="1817488" cy="3526591"/>
          </a:xfrm>
          <a:custGeom>
            <a:avLst/>
            <a:gdLst>
              <a:gd name="connsiteX0" fmla="*/ 0 w 1959753"/>
              <a:gd name="connsiteY0" fmla="*/ 0 h 3802638"/>
              <a:gd name="connsiteX1" fmla="*/ 36000 w 1959753"/>
              <a:gd name="connsiteY1" fmla="*/ 0 h 3802638"/>
              <a:gd name="connsiteX2" fmla="*/ 36000 w 1959753"/>
              <a:gd name="connsiteY2" fmla="*/ 1135468 h 3802638"/>
              <a:gd name="connsiteX3" fmla="*/ 39169 w 1959753"/>
              <a:gd name="connsiteY3" fmla="*/ 1135589 h 3802638"/>
              <a:gd name="connsiteX4" fmla="*/ 198106 w 1959753"/>
              <a:gd name="connsiteY4" fmla="*/ 1421425 h 3802638"/>
              <a:gd name="connsiteX5" fmla="*/ 196963 w 1959753"/>
              <a:gd name="connsiteY5" fmla="*/ 1423432 h 3802638"/>
              <a:gd name="connsiteX6" fmla="*/ 1789213 w 1959753"/>
              <a:gd name="connsiteY6" fmla="*/ 2342718 h 3802638"/>
              <a:gd name="connsiteX7" fmla="*/ 1787678 w 1959753"/>
              <a:gd name="connsiteY7" fmla="*/ 2345378 h 3802638"/>
              <a:gd name="connsiteX8" fmla="*/ 1852247 w 1959753"/>
              <a:gd name="connsiteY8" fmla="*/ 2392635 h 3802638"/>
              <a:gd name="connsiteX9" fmla="*/ 1959715 w 1959753"/>
              <a:gd name="connsiteY9" fmla="*/ 2651698 h 3802638"/>
              <a:gd name="connsiteX10" fmla="*/ 1957601 w 1959753"/>
              <a:gd name="connsiteY10" fmla="*/ 2651667 h 3802638"/>
              <a:gd name="connsiteX11" fmla="*/ 1957601 w 1959753"/>
              <a:gd name="connsiteY11" fmla="*/ 3802638 h 3802638"/>
              <a:gd name="connsiteX12" fmla="*/ 1921601 w 1959753"/>
              <a:gd name="connsiteY12" fmla="*/ 3802638 h 3802638"/>
              <a:gd name="connsiteX13" fmla="*/ 1921601 w 1959753"/>
              <a:gd name="connsiteY13" fmla="*/ 2651136 h 3802638"/>
              <a:gd name="connsiteX14" fmla="*/ 1921392 w 1959753"/>
              <a:gd name="connsiteY14" fmla="*/ 2651133 h 3802638"/>
              <a:gd name="connsiteX15" fmla="*/ 1755806 w 1959753"/>
              <a:gd name="connsiteY15" fmla="*/ 2369097 h 3802638"/>
              <a:gd name="connsiteX16" fmla="*/ 1757490 w 1959753"/>
              <a:gd name="connsiteY16" fmla="*/ 2365972 h 3802638"/>
              <a:gd name="connsiteX17" fmla="*/ 179147 w 1959753"/>
              <a:gd name="connsiteY17" fmla="*/ 1454715 h 3802638"/>
              <a:gd name="connsiteX18" fmla="*/ 179139 w 1959753"/>
              <a:gd name="connsiteY18" fmla="*/ 1454730 h 3802638"/>
              <a:gd name="connsiteX19" fmla="*/ 179039 w 1959753"/>
              <a:gd name="connsiteY19" fmla="*/ 1454653 h 3802638"/>
              <a:gd name="connsiteX20" fmla="*/ 170233 w 1959753"/>
              <a:gd name="connsiteY20" fmla="*/ 1449569 h 3802638"/>
              <a:gd name="connsiteX21" fmla="*/ 170906 w 1959753"/>
              <a:gd name="connsiteY21" fmla="*/ 1448403 h 3802638"/>
              <a:gd name="connsiteX22" fmla="*/ 102242 w 1959753"/>
              <a:gd name="connsiteY22" fmla="*/ 1395635 h 3802638"/>
              <a:gd name="connsiteX23" fmla="*/ 10492 w 1959753"/>
              <a:gd name="connsiteY23" fmla="*/ 1230629 h 3802638"/>
              <a:gd name="connsiteX24" fmla="*/ 3066 w 1959753"/>
              <a:gd name="connsiteY24" fmla="*/ 1156146 h 3802638"/>
              <a:gd name="connsiteX25" fmla="*/ 0 w 1959753"/>
              <a:gd name="connsiteY25" fmla="*/ 1156146 h 380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9753" h="3802638">
                <a:moveTo>
                  <a:pt x="0" y="0"/>
                </a:moveTo>
                <a:lnTo>
                  <a:pt x="36000" y="0"/>
                </a:lnTo>
                <a:lnTo>
                  <a:pt x="36000" y="1135468"/>
                </a:lnTo>
                <a:lnTo>
                  <a:pt x="39169" y="1135589"/>
                </a:lnTo>
                <a:cubicBezTo>
                  <a:pt x="34685" y="1253055"/>
                  <a:pt x="95959" y="1363250"/>
                  <a:pt x="198106" y="1421425"/>
                </a:cubicBezTo>
                <a:lnTo>
                  <a:pt x="196963" y="1423432"/>
                </a:lnTo>
                <a:lnTo>
                  <a:pt x="1789213" y="2342718"/>
                </a:lnTo>
                <a:lnTo>
                  <a:pt x="1787678" y="2345378"/>
                </a:lnTo>
                <a:lnTo>
                  <a:pt x="1852247" y="2392635"/>
                </a:lnTo>
                <a:cubicBezTo>
                  <a:pt x="1921260" y="2459503"/>
                  <a:pt x="1961171" y="2552822"/>
                  <a:pt x="1959715" y="2651698"/>
                </a:cubicBezTo>
                <a:lnTo>
                  <a:pt x="1957601" y="2651667"/>
                </a:lnTo>
                <a:lnTo>
                  <a:pt x="1957601" y="3802638"/>
                </a:lnTo>
                <a:lnTo>
                  <a:pt x="1921601" y="3802638"/>
                </a:lnTo>
                <a:lnTo>
                  <a:pt x="1921601" y="2651136"/>
                </a:lnTo>
                <a:lnTo>
                  <a:pt x="1921392" y="2651133"/>
                </a:lnTo>
                <a:cubicBezTo>
                  <a:pt x="1923124" y="2533595"/>
                  <a:pt x="1859287" y="2424864"/>
                  <a:pt x="1755806" y="2369097"/>
                </a:cubicBezTo>
                <a:lnTo>
                  <a:pt x="1757490" y="2365972"/>
                </a:lnTo>
                <a:lnTo>
                  <a:pt x="179147" y="1454715"/>
                </a:lnTo>
                <a:lnTo>
                  <a:pt x="179139" y="1454730"/>
                </a:lnTo>
                <a:lnTo>
                  <a:pt x="179039" y="1454653"/>
                </a:lnTo>
                <a:lnTo>
                  <a:pt x="170233" y="1449569"/>
                </a:lnTo>
                <a:lnTo>
                  <a:pt x="170906" y="1448403"/>
                </a:lnTo>
                <a:lnTo>
                  <a:pt x="102242" y="1395635"/>
                </a:lnTo>
                <a:cubicBezTo>
                  <a:pt x="57290" y="1349992"/>
                  <a:pt x="25544" y="1292898"/>
                  <a:pt x="10492" y="1230629"/>
                </a:cubicBezTo>
                <a:lnTo>
                  <a:pt x="3066" y="1156146"/>
                </a:lnTo>
                <a:lnTo>
                  <a:pt x="0" y="1156146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6351096" y="3392612"/>
            <a:ext cx="33387" cy="236771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109224" y="3061895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19" y="1691482"/>
            <a:ext cx="402390" cy="58869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671" y="1925301"/>
            <a:ext cx="539363" cy="4563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469" y="3115571"/>
            <a:ext cx="362224" cy="36223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550" y="2349247"/>
            <a:ext cx="478688" cy="40280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486" y="1784758"/>
            <a:ext cx="312137" cy="338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612" y="3170266"/>
            <a:ext cx="377540" cy="3146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5613" y="2773213"/>
            <a:ext cx="376172" cy="276259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8645446" y="2436190"/>
            <a:ext cx="2907925" cy="11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45446" y="3983115"/>
            <a:ext cx="2907925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点击更改图片，替换图标即可。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8200" y="4399981"/>
            <a:ext cx="4026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Always online!</a:t>
            </a:r>
            <a:endParaRPr lang="zh-CN" altLang="en-US" sz="4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8200" y="2545207"/>
            <a:ext cx="4026749" cy="18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IM chat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Social App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SOLOMO App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Online Marketplace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13168" y="2680696"/>
            <a:ext cx="444139" cy="273196"/>
            <a:chOff x="2426286" y="850314"/>
            <a:chExt cx="1073623" cy="660400"/>
          </a:xfrm>
        </p:grpSpPr>
        <p:sp>
          <p:nvSpPr>
            <p:cNvPr id="35" name="矩形 3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54975" y="3198844"/>
            <a:ext cx="444139" cy="273196"/>
            <a:chOff x="2426286" y="850314"/>
            <a:chExt cx="1073623" cy="660400"/>
          </a:xfrm>
        </p:grpSpPr>
        <p:sp>
          <p:nvSpPr>
            <p:cNvPr id="39" name="矩形 38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75592" y="3649131"/>
            <a:ext cx="444139" cy="273196"/>
            <a:chOff x="2426286" y="850314"/>
            <a:chExt cx="1073623" cy="660400"/>
          </a:xfrm>
        </p:grpSpPr>
        <p:sp>
          <p:nvSpPr>
            <p:cNvPr id="42" name="矩形 41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31232" y="4071768"/>
            <a:ext cx="444139" cy="273196"/>
            <a:chOff x="2426286" y="850314"/>
            <a:chExt cx="1073623" cy="660400"/>
          </a:xfrm>
        </p:grpSpPr>
        <p:sp>
          <p:nvSpPr>
            <p:cNvPr id="45" name="矩形 4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宽屏</PresentationFormat>
  <Paragraphs>162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微软雅黑</vt:lpstr>
      <vt:lpstr>微软雅黑 Light</vt:lpstr>
      <vt:lpstr>Arial</vt:lpstr>
      <vt:lpstr>Calibri</vt:lpstr>
      <vt:lpstr>Office 主题​​</vt:lpstr>
      <vt:lpstr>扁平疯企业模板</vt:lpstr>
      <vt:lpstr>PowerPoint 演示文稿</vt:lpstr>
      <vt:lpstr>PowerPoint 演示文稿</vt:lpstr>
      <vt:lpstr>About us</vt:lpstr>
      <vt:lpstr>Feature.</vt:lpstr>
      <vt:lpstr>Income</vt:lpstr>
      <vt:lpstr>Gallery</vt:lpstr>
      <vt:lpstr>PowerPoint 演示文稿</vt:lpstr>
      <vt:lpstr>Service</vt:lpstr>
      <vt:lpstr>Service</vt:lpstr>
      <vt:lpstr>Service</vt:lpstr>
      <vt:lpstr>Service</vt:lpstr>
      <vt:lpstr>Business Introduction</vt:lpstr>
      <vt:lpstr>SWOT</vt:lpstr>
      <vt:lpstr>PowerPoint 演示文稿</vt:lpstr>
      <vt:lpstr>TEAM</vt:lpstr>
      <vt:lpstr>Leader</vt:lpstr>
      <vt:lpstr>Add your title</vt:lpstr>
      <vt:lpstr>UED</vt:lpstr>
      <vt:lpstr>PowerPoint 演示文稿</vt:lpstr>
      <vt:lpstr>Call center</vt:lpstr>
      <vt:lpstr>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Jelly You</dc:creator>
  <cp:lastModifiedBy>天 下</cp:lastModifiedBy>
  <cp:revision>23</cp:revision>
  <dcterms:created xsi:type="dcterms:W3CDTF">2016-02-14T08:30:00Z</dcterms:created>
  <dcterms:modified xsi:type="dcterms:W3CDTF">2021-01-04T13:46:16Z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