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4" r:id="rId2"/>
    <p:sldId id="283" r:id="rId3"/>
    <p:sldId id="285" r:id="rId4"/>
    <p:sldId id="294" r:id="rId5"/>
    <p:sldId id="269" r:id="rId6"/>
    <p:sldId id="29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40404"/>
    <a:srgbClr val="000000"/>
    <a:srgbClr val="0D0D0D"/>
    <a:srgbClr val="020202"/>
    <a:srgbClr val="F6F6F6"/>
    <a:srgbClr val="DAD9D7"/>
    <a:srgbClr val="010101"/>
    <a:srgbClr val="08090D"/>
    <a:srgbClr val="27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3F054-87A0-4FA2-8C87-EDD8606C0AC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0BAA-21EE-4301-A9A6-9D5CCD3B5D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CFFD-BAA6-405F-8453-74D3733680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0"/>
            <a:ext cx="12196119" cy="7010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2000" y="772160"/>
            <a:ext cx="4015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rial Black" panose="020B0A04020102020204" pitchFamily="34" charset="0"/>
              </a:rPr>
              <a:t>LET’S</a:t>
            </a:r>
            <a:endParaRPr lang="zh-CN" alt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" y="2009170"/>
            <a:ext cx="2989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rial Black" panose="020B0A04020102020204" pitchFamily="34" charset="0"/>
              </a:rPr>
              <a:t>GET</a:t>
            </a:r>
            <a:endParaRPr lang="zh-CN" alt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000" y="3240980"/>
            <a:ext cx="6230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FFBA00"/>
                </a:solidFill>
                <a:latin typeface="Arial Black" panose="020B0A04020102020204" pitchFamily="34" charset="0"/>
              </a:rPr>
              <a:t>MOVING.</a:t>
            </a:r>
            <a:endParaRPr lang="zh-CN" altLang="en-US" sz="96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000" y="4672984"/>
            <a:ext cx="545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WORKOUT WITH YOUR FAVORITE TRAINERS,</a:t>
            </a:r>
          </a:p>
          <a:p>
            <a:r>
              <a:rPr lang="en-US" altLang="zh-CN" b="1" dirty="0">
                <a:solidFill>
                  <a:srgbClr val="FFBA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ANYWHERE,ANYTIME.</a:t>
            </a:r>
            <a:endParaRPr lang="zh-CN" altLang="en-US" b="1" dirty="0">
              <a:solidFill>
                <a:srgbClr val="FFBA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8680" y="5618480"/>
            <a:ext cx="1976120" cy="49019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BA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5827" y="5678909"/>
            <a:ext cx="1622138" cy="369332"/>
            <a:chOff x="945827" y="5678909"/>
            <a:chExt cx="1622138" cy="369332"/>
          </a:xfrm>
        </p:grpSpPr>
        <p:sp>
          <p:nvSpPr>
            <p:cNvPr id="10" name="文本框 9"/>
            <p:cNvSpPr txBox="1"/>
            <p:nvPr/>
          </p:nvSpPr>
          <p:spPr>
            <a:xfrm>
              <a:off x="945827" y="5678909"/>
              <a:ext cx="1447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GET START</a:t>
              </a:r>
              <a:endPara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半闭框 17"/>
            <p:cNvSpPr/>
            <p:nvPr/>
          </p:nvSpPr>
          <p:spPr>
            <a:xfrm rot="8196808">
              <a:off x="2384952" y="5803389"/>
              <a:ext cx="102896" cy="108861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半闭框 21"/>
            <p:cNvSpPr/>
            <p:nvPr/>
          </p:nvSpPr>
          <p:spPr>
            <a:xfrm rot="8196808">
              <a:off x="2465069" y="5803390"/>
              <a:ext cx="102896" cy="108861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93530" y="0"/>
            <a:ext cx="1722120" cy="1574872"/>
            <a:chOff x="9193530" y="0"/>
            <a:chExt cx="1783080" cy="1630620"/>
          </a:xfrm>
        </p:grpSpPr>
        <p:sp>
          <p:nvSpPr>
            <p:cNvPr id="25" name="任意多边形 24"/>
            <p:cNvSpPr/>
            <p:nvPr/>
          </p:nvSpPr>
          <p:spPr>
            <a:xfrm rot="10800000">
              <a:off x="9193530" y="0"/>
              <a:ext cx="1783080" cy="1630620"/>
            </a:xfrm>
            <a:custGeom>
              <a:avLst/>
              <a:gdLst>
                <a:gd name="connsiteX0" fmla="*/ 1783080 w 1783080"/>
                <a:gd name="connsiteY0" fmla="*/ 1630620 h 1630620"/>
                <a:gd name="connsiteX1" fmla="*/ 0 w 1783080"/>
                <a:gd name="connsiteY1" fmla="*/ 1630620 h 1630620"/>
                <a:gd name="connsiteX2" fmla="*/ 0 w 1783080"/>
                <a:gd name="connsiteY2" fmla="*/ 690820 h 1630620"/>
                <a:gd name="connsiteX3" fmla="*/ 891540 w 1783080"/>
                <a:gd name="connsiteY3" fmla="*/ 0 h 1630620"/>
                <a:gd name="connsiteX4" fmla="*/ 1783080 w 1783080"/>
                <a:gd name="connsiteY4" fmla="*/ 690820 h 16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080" h="1630620">
                  <a:moveTo>
                    <a:pt x="1783080" y="1630620"/>
                  </a:moveTo>
                  <a:lnTo>
                    <a:pt x="0" y="1630620"/>
                  </a:lnTo>
                  <a:lnTo>
                    <a:pt x="0" y="690820"/>
                  </a:lnTo>
                  <a:lnTo>
                    <a:pt x="891540" y="0"/>
                  </a:lnTo>
                  <a:lnTo>
                    <a:pt x="1783080" y="69082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24825" y="199460"/>
              <a:ext cx="13204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Arial Black" panose="020B0A04020102020204" pitchFamily="34" charset="0"/>
                </a:rPr>
                <a:t>YOUR</a:t>
              </a:r>
            </a:p>
            <a:p>
              <a:r>
                <a:rPr lang="en-US" altLang="zh-CN" sz="2800" dirty="0">
                  <a:latin typeface="Arial Black" panose="020B0A04020102020204" pitchFamily="34" charset="0"/>
                </a:rPr>
                <a:t>LOGO</a:t>
              </a:r>
              <a:endParaRPr lang="zh-CN" altLang="en-US" sz="2800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43239" y="1465898"/>
            <a:ext cx="3731592" cy="713422"/>
            <a:chOff x="5565999" y="1252538"/>
            <a:chExt cx="3731592" cy="713422"/>
          </a:xfrm>
        </p:grpSpPr>
        <p:sp>
          <p:nvSpPr>
            <p:cNvPr id="5" name="矩形 4"/>
            <p:cNvSpPr/>
            <p:nvPr/>
          </p:nvSpPr>
          <p:spPr>
            <a:xfrm flipH="1">
              <a:off x="6203406" y="1920241"/>
              <a:ext cx="3094185" cy="4571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072086" y="2895634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2.PICK YOUR TRAINER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43239" y="2837498"/>
            <a:ext cx="4387221" cy="713422"/>
            <a:chOff x="5565999" y="1252538"/>
            <a:chExt cx="4387221" cy="713422"/>
          </a:xfrm>
        </p:grpSpPr>
        <p:sp>
          <p:nvSpPr>
            <p:cNvPr id="18" name="矩形 17"/>
            <p:cNvSpPr/>
            <p:nvPr/>
          </p:nvSpPr>
          <p:spPr>
            <a:xfrm flipH="1">
              <a:off x="6203406" y="1901373"/>
              <a:ext cx="3749814" cy="6458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72086" y="4332167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3.PICK YOUR WORKOUT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43239" y="4269359"/>
            <a:ext cx="4568601" cy="713422"/>
            <a:chOff x="5565999" y="1252538"/>
            <a:chExt cx="4568601" cy="713422"/>
          </a:xfrm>
        </p:grpSpPr>
        <p:sp>
          <p:nvSpPr>
            <p:cNvPr id="22" name="矩形 21"/>
            <p:cNvSpPr/>
            <p:nvPr/>
          </p:nvSpPr>
          <p:spPr>
            <a:xfrm flipH="1">
              <a:off x="6203406" y="1901373"/>
              <a:ext cx="3931194" cy="6458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072086" y="1560999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1.START TRAINING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127000" y="5988"/>
            <a:ext cx="5425440" cy="6960687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平行四边形 39"/>
          <p:cNvSpPr/>
          <p:nvPr/>
        </p:nvSpPr>
        <p:spPr>
          <a:xfrm flipH="1">
            <a:off x="551264" y="0"/>
            <a:ext cx="5382407" cy="6966675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3475" y="2818689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rial Black" panose="020B0A04020102020204" pitchFamily="34" charset="0"/>
              </a:rPr>
              <a:t>CONTENTS</a:t>
            </a:r>
            <a:endParaRPr lang="zh-CN" altLang="en-U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25" grpId="0" animBg="1"/>
      <p:bldP spid="40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" b="1549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9294" y="3496456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1.PICK YOUR TRAINER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3489" y="1308480"/>
            <a:ext cx="280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BA00"/>
                </a:solidFill>
                <a:latin typeface="Arial Black" panose="020B0A04020102020204" pitchFamily="34" charset="0"/>
              </a:rPr>
              <a:t>BUT NOT EASY.</a:t>
            </a:r>
            <a:endParaRPr lang="zh-CN" altLang="en-US" sz="24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55520" y="2544284"/>
            <a:ext cx="800100" cy="800100"/>
            <a:chOff x="9055520" y="2544284"/>
            <a:chExt cx="800100" cy="800100"/>
          </a:xfrm>
        </p:grpSpPr>
        <p:sp>
          <p:nvSpPr>
            <p:cNvPr id="16" name="椭圆 15"/>
            <p:cNvSpPr/>
            <p:nvPr/>
          </p:nvSpPr>
          <p:spPr>
            <a:xfrm>
              <a:off x="905552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9238910" y="2632425"/>
              <a:ext cx="433320" cy="544772"/>
            </a:xfrm>
            <a:custGeom>
              <a:avLst/>
              <a:gdLst>
                <a:gd name="T0" fmla="*/ 1114758 w 3377"/>
                <a:gd name="T1" fmla="*/ 1544348 h 4247"/>
                <a:gd name="T2" fmla="*/ 233972 w 3377"/>
                <a:gd name="T3" fmla="*/ 1478216 h 4247"/>
                <a:gd name="T4" fmla="*/ 107237 w 3377"/>
                <a:gd name="T5" fmla="*/ 1238700 h 4247"/>
                <a:gd name="T6" fmla="*/ 278054 w 3377"/>
                <a:gd name="T7" fmla="*/ 558729 h 4247"/>
                <a:gd name="T8" fmla="*/ 583235 w 3377"/>
                <a:gd name="T9" fmla="*/ 239516 h 4247"/>
                <a:gd name="T10" fmla="*/ 1048635 w 3377"/>
                <a:gd name="T11" fmla="*/ 490054 h 4247"/>
                <a:gd name="T12" fmla="*/ 886296 w 3377"/>
                <a:gd name="T13" fmla="*/ 487086 h 4247"/>
                <a:gd name="T14" fmla="*/ 612905 w 3377"/>
                <a:gd name="T15" fmla="*/ 493445 h 4247"/>
                <a:gd name="T16" fmla="*/ 613753 w 3377"/>
                <a:gd name="T17" fmla="*/ 492597 h 4247"/>
                <a:gd name="T18" fmla="*/ 612905 w 3377"/>
                <a:gd name="T19" fmla="*/ 493445 h 4247"/>
                <a:gd name="T20" fmla="*/ 619263 w 3377"/>
                <a:gd name="T21" fmla="*/ 996641 h 4247"/>
                <a:gd name="T22" fmla="*/ 1139342 w 3377"/>
                <a:gd name="T23" fmla="*/ 1040305 h 4247"/>
                <a:gd name="T24" fmla="*/ 1431383 w 3377"/>
                <a:gd name="T25" fmla="*/ 888965 h 4247"/>
                <a:gd name="T26" fmla="*/ 1431383 w 3377"/>
                <a:gd name="T27" fmla="*/ 1800397 h 4247"/>
                <a:gd name="T28" fmla="*/ 1114758 w 3377"/>
                <a:gd name="T29" fmla="*/ 1544348 h 4247"/>
                <a:gd name="T30" fmla="*/ 551869 w 3377"/>
                <a:gd name="T31" fmla="*/ 1407845 h 4247"/>
                <a:gd name="T32" fmla="*/ 780754 w 3377"/>
                <a:gd name="T33" fmla="*/ 1525696 h 4247"/>
                <a:gd name="T34" fmla="*/ 1014302 w 3377"/>
                <a:gd name="T35" fmla="*/ 1407845 h 4247"/>
                <a:gd name="T36" fmla="*/ 551869 w 3377"/>
                <a:gd name="T37" fmla="*/ 1407845 h 4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7" h="4247">
                  <a:moveTo>
                    <a:pt x="2630" y="3643"/>
                  </a:moveTo>
                  <a:cubicBezTo>
                    <a:pt x="1286" y="4234"/>
                    <a:pt x="552" y="3487"/>
                    <a:pt x="552" y="3487"/>
                  </a:cubicBezTo>
                  <a:cubicBezTo>
                    <a:pt x="552" y="3487"/>
                    <a:pt x="0" y="3377"/>
                    <a:pt x="253" y="2922"/>
                  </a:cubicBezTo>
                  <a:cubicBezTo>
                    <a:pt x="45" y="2143"/>
                    <a:pt x="656" y="1318"/>
                    <a:pt x="656" y="1318"/>
                  </a:cubicBezTo>
                  <a:cubicBezTo>
                    <a:pt x="656" y="1318"/>
                    <a:pt x="519" y="682"/>
                    <a:pt x="1376" y="565"/>
                  </a:cubicBezTo>
                  <a:cubicBezTo>
                    <a:pt x="2688" y="0"/>
                    <a:pt x="2480" y="1110"/>
                    <a:pt x="2474" y="1156"/>
                  </a:cubicBezTo>
                  <a:cubicBezTo>
                    <a:pt x="2305" y="1461"/>
                    <a:pt x="2149" y="1026"/>
                    <a:pt x="2091" y="1149"/>
                  </a:cubicBezTo>
                  <a:cubicBezTo>
                    <a:pt x="1776" y="1440"/>
                    <a:pt x="1463" y="1189"/>
                    <a:pt x="1446" y="1164"/>
                  </a:cubicBezTo>
                  <a:cubicBezTo>
                    <a:pt x="1447" y="1163"/>
                    <a:pt x="1447" y="1163"/>
                    <a:pt x="1448" y="1162"/>
                  </a:cubicBezTo>
                  <a:cubicBezTo>
                    <a:pt x="1444" y="1160"/>
                    <a:pt x="1444" y="1161"/>
                    <a:pt x="1446" y="1164"/>
                  </a:cubicBezTo>
                  <a:cubicBezTo>
                    <a:pt x="1048" y="1353"/>
                    <a:pt x="1506" y="1916"/>
                    <a:pt x="1461" y="2351"/>
                  </a:cubicBezTo>
                  <a:cubicBezTo>
                    <a:pt x="1493" y="2344"/>
                    <a:pt x="2117" y="1701"/>
                    <a:pt x="2688" y="2454"/>
                  </a:cubicBezTo>
                  <a:cubicBezTo>
                    <a:pt x="2889" y="2130"/>
                    <a:pt x="3377" y="2097"/>
                    <a:pt x="3377" y="2097"/>
                  </a:cubicBezTo>
                  <a:cubicBezTo>
                    <a:pt x="3377" y="4247"/>
                    <a:pt x="3377" y="4247"/>
                    <a:pt x="3377" y="4247"/>
                  </a:cubicBezTo>
                  <a:cubicBezTo>
                    <a:pt x="3377" y="4247"/>
                    <a:pt x="2792" y="4130"/>
                    <a:pt x="2630" y="3643"/>
                  </a:cubicBezTo>
                  <a:close/>
                  <a:moveTo>
                    <a:pt x="1302" y="3321"/>
                  </a:moveTo>
                  <a:cubicBezTo>
                    <a:pt x="1302" y="3321"/>
                    <a:pt x="1390" y="3599"/>
                    <a:pt x="1842" y="3599"/>
                  </a:cubicBezTo>
                  <a:cubicBezTo>
                    <a:pt x="2305" y="3555"/>
                    <a:pt x="2378" y="3370"/>
                    <a:pt x="2393" y="3321"/>
                  </a:cubicBezTo>
                  <a:cubicBezTo>
                    <a:pt x="1750" y="3516"/>
                    <a:pt x="1302" y="3321"/>
                    <a:pt x="1302" y="33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19040" y="2544284"/>
            <a:ext cx="800100" cy="800100"/>
            <a:chOff x="5919040" y="2544284"/>
            <a:chExt cx="800100" cy="800100"/>
          </a:xfrm>
        </p:grpSpPr>
        <p:sp>
          <p:nvSpPr>
            <p:cNvPr id="15" name="椭圆 14"/>
            <p:cNvSpPr/>
            <p:nvPr/>
          </p:nvSpPr>
          <p:spPr>
            <a:xfrm>
              <a:off x="591904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048860" y="2840355"/>
              <a:ext cx="576480" cy="221945"/>
            </a:xfrm>
            <a:custGeom>
              <a:avLst/>
              <a:gdLst>
                <a:gd name="T0" fmla="*/ 2147483646 w 4409"/>
                <a:gd name="T1" fmla="*/ 2147483646 h 1696"/>
                <a:gd name="T2" fmla="*/ 2147483646 w 4409"/>
                <a:gd name="T3" fmla="*/ 2147483646 h 1696"/>
                <a:gd name="T4" fmla="*/ 2147483646 w 4409"/>
                <a:gd name="T5" fmla="*/ 2147483646 h 1696"/>
                <a:gd name="T6" fmla="*/ 2147483646 w 4409"/>
                <a:gd name="T7" fmla="*/ 2147483646 h 1696"/>
                <a:gd name="T8" fmla="*/ 2147483646 w 4409"/>
                <a:gd name="T9" fmla="*/ 2147483646 h 1696"/>
                <a:gd name="T10" fmla="*/ 2147483646 w 4409"/>
                <a:gd name="T11" fmla="*/ 2147483646 h 1696"/>
                <a:gd name="T12" fmla="*/ 2147483646 w 4409"/>
                <a:gd name="T13" fmla="*/ 2147483646 h 1696"/>
                <a:gd name="T14" fmla="*/ 2147483646 w 4409"/>
                <a:gd name="T15" fmla="*/ 2147483646 h 1696"/>
                <a:gd name="T16" fmla="*/ 2147483646 w 4409"/>
                <a:gd name="T17" fmla="*/ 2147483646 h 1696"/>
                <a:gd name="T18" fmla="*/ 2147483646 w 4409"/>
                <a:gd name="T19" fmla="*/ 2147483646 h 1696"/>
                <a:gd name="T20" fmla="*/ 2147483646 w 4409"/>
                <a:gd name="T21" fmla="*/ 161948543 h 1696"/>
                <a:gd name="T22" fmla="*/ 2147483646 w 4409"/>
                <a:gd name="T23" fmla="*/ 324084334 h 1696"/>
                <a:gd name="T24" fmla="*/ 2147483646 w 4409"/>
                <a:gd name="T25" fmla="*/ 2147483646 h 1696"/>
                <a:gd name="T26" fmla="*/ 2147483646 w 4409"/>
                <a:gd name="T27" fmla="*/ 2147483646 h 1696"/>
                <a:gd name="T28" fmla="*/ 2147483646 w 4409"/>
                <a:gd name="T29" fmla="*/ 2147483646 h 1696"/>
                <a:gd name="T30" fmla="*/ 2147483646 w 4409"/>
                <a:gd name="T31" fmla="*/ 2147483646 h 1696"/>
                <a:gd name="T32" fmla="*/ 2147483646 w 4409"/>
                <a:gd name="T33" fmla="*/ 2147483646 h 1696"/>
                <a:gd name="T34" fmla="*/ 2147483646 w 4409"/>
                <a:gd name="T35" fmla="*/ 1134202410 h 1696"/>
                <a:gd name="T36" fmla="*/ 2147483646 w 4409"/>
                <a:gd name="T37" fmla="*/ 0 h 1696"/>
                <a:gd name="T38" fmla="*/ 2147483646 w 4409"/>
                <a:gd name="T39" fmla="*/ 1134202410 h 1696"/>
                <a:gd name="T40" fmla="*/ 2147483646 w 4409"/>
                <a:gd name="T41" fmla="*/ 2147483646 h 1696"/>
                <a:gd name="T42" fmla="*/ 2147483646 w 4409"/>
                <a:gd name="T43" fmla="*/ 2147483646 h 1696"/>
                <a:gd name="T44" fmla="*/ 2147483646 w 4409"/>
                <a:gd name="T45" fmla="*/ 2147483646 h 1696"/>
                <a:gd name="T46" fmla="*/ 2147483646 w 4409"/>
                <a:gd name="T47" fmla="*/ 2147483646 h 1696"/>
                <a:gd name="T48" fmla="*/ 2147483646 w 4409"/>
                <a:gd name="T49" fmla="*/ 2147483646 h 1696"/>
                <a:gd name="T50" fmla="*/ 2147483646 w 4409"/>
                <a:gd name="T51" fmla="*/ 2147483646 h 1696"/>
                <a:gd name="T52" fmla="*/ 2147483646 w 4409"/>
                <a:gd name="T53" fmla="*/ 2147483646 h 1696"/>
                <a:gd name="T54" fmla="*/ 2147483646 w 4409"/>
                <a:gd name="T55" fmla="*/ 2147483646 h 1696"/>
                <a:gd name="T56" fmla="*/ 2147483646 w 4409"/>
                <a:gd name="T57" fmla="*/ 2147483646 h 1696"/>
                <a:gd name="T58" fmla="*/ 0 w 4409"/>
                <a:gd name="T59" fmla="*/ 2147483646 h 1696"/>
                <a:gd name="T60" fmla="*/ 2147483646 w 4409"/>
                <a:gd name="T61" fmla="*/ 2147483646 h 1696"/>
                <a:gd name="T62" fmla="*/ 2147483646 w 4409"/>
                <a:gd name="T63" fmla="*/ 2147483646 h 1696"/>
                <a:gd name="T64" fmla="*/ 2147483646 w 4409"/>
                <a:gd name="T65" fmla="*/ 2147483646 h 1696"/>
                <a:gd name="T66" fmla="*/ 2147483646 w 4409"/>
                <a:gd name="T67" fmla="*/ 2147483646 h 1696"/>
                <a:gd name="T68" fmla="*/ 2147483646 w 4409"/>
                <a:gd name="T69" fmla="*/ 2147483646 h 1696"/>
                <a:gd name="T70" fmla="*/ 2147483646 w 4409"/>
                <a:gd name="T71" fmla="*/ 2147483646 h 1696"/>
                <a:gd name="T72" fmla="*/ 2147483646 w 4409"/>
                <a:gd name="T73" fmla="*/ 2147483646 h 1696"/>
                <a:gd name="T74" fmla="*/ 2147483646 w 4409"/>
                <a:gd name="T75" fmla="*/ 2147483646 h 1696"/>
                <a:gd name="T76" fmla="*/ 2147483646 w 4409"/>
                <a:gd name="T77" fmla="*/ 2147483646 h 1696"/>
                <a:gd name="T78" fmla="*/ 2147483646 w 4409"/>
                <a:gd name="T79" fmla="*/ 2147483646 h 1696"/>
                <a:gd name="T80" fmla="*/ 2147483646 w 4409"/>
                <a:gd name="T81" fmla="*/ 2147483646 h 1696"/>
                <a:gd name="T82" fmla="*/ 2147483646 w 4409"/>
                <a:gd name="T83" fmla="*/ 2147483646 h 1696"/>
                <a:gd name="T84" fmla="*/ 2147483646 w 4409"/>
                <a:gd name="T85" fmla="*/ 2147483646 h 1696"/>
                <a:gd name="T86" fmla="*/ 2147483646 w 4409"/>
                <a:gd name="T87" fmla="*/ 2147483646 h 1696"/>
                <a:gd name="T88" fmla="*/ 2147483646 w 4409"/>
                <a:gd name="T89" fmla="*/ 2147483646 h 1696"/>
                <a:gd name="T90" fmla="*/ 2147483646 w 4409"/>
                <a:gd name="T91" fmla="*/ 2147483646 h 1696"/>
                <a:gd name="T92" fmla="*/ 2147483646 w 4409"/>
                <a:gd name="T93" fmla="*/ 2147483646 h 1696"/>
                <a:gd name="T94" fmla="*/ 2147483646 w 4409"/>
                <a:gd name="T95" fmla="*/ 2147483646 h 1696"/>
                <a:gd name="T96" fmla="*/ 2147483646 w 4409"/>
                <a:gd name="T97" fmla="*/ 2147483646 h 1696"/>
                <a:gd name="T98" fmla="*/ 2147483646 w 4409"/>
                <a:gd name="T99" fmla="*/ 2147483646 h 1696"/>
                <a:gd name="T100" fmla="*/ 2147483646 w 4409"/>
                <a:gd name="T101" fmla="*/ 2147483646 h 1696"/>
                <a:gd name="T102" fmla="*/ 2147483646 w 4409"/>
                <a:gd name="T103" fmla="*/ 2147483646 h 1696"/>
                <a:gd name="T104" fmla="*/ 2147483646 w 4409"/>
                <a:gd name="T105" fmla="*/ 2147483646 h 1696"/>
                <a:gd name="T106" fmla="*/ 2147483646 w 4409"/>
                <a:gd name="T107" fmla="*/ 2147483646 h 1696"/>
                <a:gd name="T108" fmla="*/ 2147483646 w 4409"/>
                <a:gd name="T109" fmla="*/ 2147483646 h 1696"/>
                <a:gd name="T110" fmla="*/ 2147483646 w 4409"/>
                <a:gd name="T111" fmla="*/ 2147483646 h 1696"/>
                <a:gd name="T112" fmla="*/ 2147483646 w 4409"/>
                <a:gd name="T113" fmla="*/ 2147483646 h 1696"/>
                <a:gd name="T114" fmla="*/ 2147483646 w 4409"/>
                <a:gd name="T115" fmla="*/ 2147483646 h 1696"/>
                <a:gd name="T116" fmla="*/ 2147483646 w 4409"/>
                <a:gd name="T117" fmla="*/ 2147483646 h 1696"/>
                <a:gd name="T118" fmla="*/ 2147483646 w 4409"/>
                <a:gd name="T119" fmla="*/ 2147483646 h 16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09" h="1696">
                  <a:moveTo>
                    <a:pt x="4409" y="679"/>
                  </a:moveTo>
                  <a:lnTo>
                    <a:pt x="4069" y="679"/>
                  </a:lnTo>
                  <a:lnTo>
                    <a:pt x="4069" y="340"/>
                  </a:lnTo>
                  <a:lnTo>
                    <a:pt x="4069" y="322"/>
                  </a:lnTo>
                  <a:lnTo>
                    <a:pt x="4066" y="306"/>
                  </a:lnTo>
                  <a:lnTo>
                    <a:pt x="4063" y="290"/>
                  </a:lnTo>
                  <a:lnTo>
                    <a:pt x="4056" y="274"/>
                  </a:lnTo>
                  <a:lnTo>
                    <a:pt x="4049" y="259"/>
                  </a:lnTo>
                  <a:lnTo>
                    <a:pt x="4041" y="244"/>
                  </a:lnTo>
                  <a:lnTo>
                    <a:pt x="4031" y="232"/>
                  </a:lnTo>
                  <a:lnTo>
                    <a:pt x="4020" y="220"/>
                  </a:lnTo>
                  <a:lnTo>
                    <a:pt x="4009" y="209"/>
                  </a:lnTo>
                  <a:lnTo>
                    <a:pt x="3996" y="199"/>
                  </a:lnTo>
                  <a:lnTo>
                    <a:pt x="3981" y="191"/>
                  </a:lnTo>
                  <a:lnTo>
                    <a:pt x="3966" y="184"/>
                  </a:lnTo>
                  <a:lnTo>
                    <a:pt x="3950" y="177"/>
                  </a:lnTo>
                  <a:lnTo>
                    <a:pt x="3934" y="174"/>
                  </a:lnTo>
                  <a:lnTo>
                    <a:pt x="3917" y="171"/>
                  </a:lnTo>
                  <a:lnTo>
                    <a:pt x="3900" y="170"/>
                  </a:lnTo>
                  <a:lnTo>
                    <a:pt x="3561" y="170"/>
                  </a:lnTo>
                  <a:lnTo>
                    <a:pt x="3544" y="171"/>
                  </a:lnTo>
                  <a:lnTo>
                    <a:pt x="3527" y="174"/>
                  </a:lnTo>
                  <a:lnTo>
                    <a:pt x="3511" y="177"/>
                  </a:lnTo>
                  <a:lnTo>
                    <a:pt x="3495" y="183"/>
                  </a:lnTo>
                  <a:lnTo>
                    <a:pt x="3481" y="191"/>
                  </a:lnTo>
                  <a:lnTo>
                    <a:pt x="3467" y="199"/>
                  </a:lnTo>
                  <a:lnTo>
                    <a:pt x="3454" y="208"/>
                  </a:lnTo>
                  <a:lnTo>
                    <a:pt x="3442" y="219"/>
                  </a:lnTo>
                  <a:lnTo>
                    <a:pt x="3431" y="231"/>
                  </a:lnTo>
                  <a:lnTo>
                    <a:pt x="3421" y="244"/>
                  </a:lnTo>
                  <a:lnTo>
                    <a:pt x="3413" y="259"/>
                  </a:lnTo>
                  <a:lnTo>
                    <a:pt x="3405" y="273"/>
                  </a:lnTo>
                  <a:lnTo>
                    <a:pt x="3400" y="288"/>
                  </a:lnTo>
                  <a:lnTo>
                    <a:pt x="3395" y="305"/>
                  </a:lnTo>
                  <a:lnTo>
                    <a:pt x="3393" y="321"/>
                  </a:lnTo>
                  <a:lnTo>
                    <a:pt x="3392" y="339"/>
                  </a:lnTo>
                  <a:lnTo>
                    <a:pt x="3392" y="170"/>
                  </a:lnTo>
                  <a:lnTo>
                    <a:pt x="3391" y="153"/>
                  </a:lnTo>
                  <a:lnTo>
                    <a:pt x="3389" y="136"/>
                  </a:lnTo>
                  <a:lnTo>
                    <a:pt x="3384" y="120"/>
                  </a:lnTo>
                  <a:lnTo>
                    <a:pt x="3379" y="104"/>
                  </a:lnTo>
                  <a:lnTo>
                    <a:pt x="3371" y="89"/>
                  </a:lnTo>
                  <a:lnTo>
                    <a:pt x="3362" y="75"/>
                  </a:lnTo>
                  <a:lnTo>
                    <a:pt x="3354" y="62"/>
                  </a:lnTo>
                  <a:lnTo>
                    <a:pt x="3343" y="50"/>
                  </a:lnTo>
                  <a:lnTo>
                    <a:pt x="3331" y="39"/>
                  </a:lnTo>
                  <a:lnTo>
                    <a:pt x="3317" y="30"/>
                  </a:lnTo>
                  <a:lnTo>
                    <a:pt x="3303" y="21"/>
                  </a:lnTo>
                  <a:lnTo>
                    <a:pt x="3289" y="14"/>
                  </a:lnTo>
                  <a:lnTo>
                    <a:pt x="3272" y="8"/>
                  </a:lnTo>
                  <a:lnTo>
                    <a:pt x="3257" y="4"/>
                  </a:lnTo>
                  <a:lnTo>
                    <a:pt x="3239" y="2"/>
                  </a:lnTo>
                  <a:lnTo>
                    <a:pt x="3222" y="0"/>
                  </a:lnTo>
                  <a:lnTo>
                    <a:pt x="2883" y="0"/>
                  </a:lnTo>
                  <a:lnTo>
                    <a:pt x="2866" y="2"/>
                  </a:lnTo>
                  <a:lnTo>
                    <a:pt x="2849" y="4"/>
                  </a:lnTo>
                  <a:lnTo>
                    <a:pt x="2833" y="8"/>
                  </a:lnTo>
                  <a:lnTo>
                    <a:pt x="2817" y="14"/>
                  </a:lnTo>
                  <a:lnTo>
                    <a:pt x="2802" y="21"/>
                  </a:lnTo>
                  <a:lnTo>
                    <a:pt x="2789" y="30"/>
                  </a:lnTo>
                  <a:lnTo>
                    <a:pt x="2775" y="39"/>
                  </a:lnTo>
                  <a:lnTo>
                    <a:pt x="2763" y="50"/>
                  </a:lnTo>
                  <a:lnTo>
                    <a:pt x="2752" y="62"/>
                  </a:lnTo>
                  <a:lnTo>
                    <a:pt x="2742" y="75"/>
                  </a:lnTo>
                  <a:lnTo>
                    <a:pt x="2734" y="89"/>
                  </a:lnTo>
                  <a:lnTo>
                    <a:pt x="2727" y="104"/>
                  </a:lnTo>
                  <a:lnTo>
                    <a:pt x="2722" y="120"/>
                  </a:lnTo>
                  <a:lnTo>
                    <a:pt x="2717" y="136"/>
                  </a:lnTo>
                  <a:lnTo>
                    <a:pt x="2714" y="153"/>
                  </a:lnTo>
                  <a:lnTo>
                    <a:pt x="2714" y="170"/>
                  </a:lnTo>
                  <a:lnTo>
                    <a:pt x="2714" y="679"/>
                  </a:lnTo>
                  <a:lnTo>
                    <a:pt x="1696" y="679"/>
                  </a:lnTo>
                  <a:lnTo>
                    <a:pt x="1696" y="170"/>
                  </a:lnTo>
                  <a:lnTo>
                    <a:pt x="1695" y="153"/>
                  </a:lnTo>
                  <a:lnTo>
                    <a:pt x="1693" y="136"/>
                  </a:lnTo>
                  <a:lnTo>
                    <a:pt x="1688" y="120"/>
                  </a:lnTo>
                  <a:lnTo>
                    <a:pt x="1683" y="104"/>
                  </a:lnTo>
                  <a:lnTo>
                    <a:pt x="1675" y="89"/>
                  </a:lnTo>
                  <a:lnTo>
                    <a:pt x="1668" y="75"/>
                  </a:lnTo>
                  <a:lnTo>
                    <a:pt x="1658" y="62"/>
                  </a:lnTo>
                  <a:lnTo>
                    <a:pt x="1647" y="50"/>
                  </a:lnTo>
                  <a:lnTo>
                    <a:pt x="1635" y="39"/>
                  </a:lnTo>
                  <a:lnTo>
                    <a:pt x="1621" y="30"/>
                  </a:lnTo>
                  <a:lnTo>
                    <a:pt x="1607" y="21"/>
                  </a:lnTo>
                  <a:lnTo>
                    <a:pt x="1593" y="14"/>
                  </a:lnTo>
                  <a:lnTo>
                    <a:pt x="1577" y="8"/>
                  </a:lnTo>
                  <a:lnTo>
                    <a:pt x="1561" y="4"/>
                  </a:lnTo>
                  <a:lnTo>
                    <a:pt x="1543" y="2"/>
                  </a:lnTo>
                  <a:lnTo>
                    <a:pt x="1527" y="0"/>
                  </a:lnTo>
                  <a:lnTo>
                    <a:pt x="1187" y="0"/>
                  </a:lnTo>
                  <a:lnTo>
                    <a:pt x="1170" y="2"/>
                  </a:lnTo>
                  <a:lnTo>
                    <a:pt x="1153" y="4"/>
                  </a:lnTo>
                  <a:lnTo>
                    <a:pt x="1137" y="8"/>
                  </a:lnTo>
                  <a:lnTo>
                    <a:pt x="1121" y="14"/>
                  </a:lnTo>
                  <a:lnTo>
                    <a:pt x="1107" y="21"/>
                  </a:lnTo>
                  <a:lnTo>
                    <a:pt x="1093" y="30"/>
                  </a:lnTo>
                  <a:lnTo>
                    <a:pt x="1079" y="39"/>
                  </a:lnTo>
                  <a:lnTo>
                    <a:pt x="1067" y="50"/>
                  </a:lnTo>
                  <a:lnTo>
                    <a:pt x="1056" y="62"/>
                  </a:lnTo>
                  <a:lnTo>
                    <a:pt x="1047" y="75"/>
                  </a:lnTo>
                  <a:lnTo>
                    <a:pt x="1039" y="89"/>
                  </a:lnTo>
                  <a:lnTo>
                    <a:pt x="1031" y="104"/>
                  </a:lnTo>
                  <a:lnTo>
                    <a:pt x="1026" y="120"/>
                  </a:lnTo>
                  <a:lnTo>
                    <a:pt x="1021" y="136"/>
                  </a:lnTo>
                  <a:lnTo>
                    <a:pt x="1019" y="153"/>
                  </a:lnTo>
                  <a:lnTo>
                    <a:pt x="1018" y="170"/>
                  </a:lnTo>
                  <a:lnTo>
                    <a:pt x="1018" y="340"/>
                  </a:lnTo>
                  <a:lnTo>
                    <a:pt x="1017" y="322"/>
                  </a:lnTo>
                  <a:lnTo>
                    <a:pt x="1015" y="306"/>
                  </a:lnTo>
                  <a:lnTo>
                    <a:pt x="1010" y="290"/>
                  </a:lnTo>
                  <a:lnTo>
                    <a:pt x="1005" y="274"/>
                  </a:lnTo>
                  <a:lnTo>
                    <a:pt x="997" y="259"/>
                  </a:lnTo>
                  <a:lnTo>
                    <a:pt x="989" y="244"/>
                  </a:lnTo>
                  <a:lnTo>
                    <a:pt x="979" y="232"/>
                  </a:lnTo>
                  <a:lnTo>
                    <a:pt x="968" y="220"/>
                  </a:lnTo>
                  <a:lnTo>
                    <a:pt x="956" y="209"/>
                  </a:lnTo>
                  <a:lnTo>
                    <a:pt x="943" y="199"/>
                  </a:lnTo>
                  <a:lnTo>
                    <a:pt x="929" y="191"/>
                  </a:lnTo>
                  <a:lnTo>
                    <a:pt x="915" y="184"/>
                  </a:lnTo>
                  <a:lnTo>
                    <a:pt x="899" y="177"/>
                  </a:lnTo>
                  <a:lnTo>
                    <a:pt x="883" y="174"/>
                  </a:lnTo>
                  <a:lnTo>
                    <a:pt x="865" y="171"/>
                  </a:lnTo>
                  <a:lnTo>
                    <a:pt x="849" y="170"/>
                  </a:lnTo>
                  <a:lnTo>
                    <a:pt x="509" y="170"/>
                  </a:lnTo>
                  <a:lnTo>
                    <a:pt x="491" y="171"/>
                  </a:lnTo>
                  <a:lnTo>
                    <a:pt x="475" y="174"/>
                  </a:lnTo>
                  <a:lnTo>
                    <a:pt x="458" y="177"/>
                  </a:lnTo>
                  <a:lnTo>
                    <a:pt x="443" y="184"/>
                  </a:lnTo>
                  <a:lnTo>
                    <a:pt x="429" y="191"/>
                  </a:lnTo>
                  <a:lnTo>
                    <a:pt x="415" y="199"/>
                  </a:lnTo>
                  <a:lnTo>
                    <a:pt x="401" y="209"/>
                  </a:lnTo>
                  <a:lnTo>
                    <a:pt x="389" y="220"/>
                  </a:lnTo>
                  <a:lnTo>
                    <a:pt x="378" y="232"/>
                  </a:lnTo>
                  <a:lnTo>
                    <a:pt x="368" y="244"/>
                  </a:lnTo>
                  <a:lnTo>
                    <a:pt x="360" y="259"/>
                  </a:lnTo>
                  <a:lnTo>
                    <a:pt x="353" y="274"/>
                  </a:lnTo>
                  <a:lnTo>
                    <a:pt x="347" y="290"/>
                  </a:lnTo>
                  <a:lnTo>
                    <a:pt x="343" y="306"/>
                  </a:lnTo>
                  <a:lnTo>
                    <a:pt x="341" y="322"/>
                  </a:lnTo>
                  <a:lnTo>
                    <a:pt x="340" y="340"/>
                  </a:lnTo>
                  <a:lnTo>
                    <a:pt x="340" y="679"/>
                  </a:lnTo>
                  <a:lnTo>
                    <a:pt x="0" y="679"/>
                  </a:lnTo>
                  <a:lnTo>
                    <a:pt x="0" y="1018"/>
                  </a:lnTo>
                  <a:lnTo>
                    <a:pt x="340" y="1018"/>
                  </a:lnTo>
                  <a:lnTo>
                    <a:pt x="340" y="1357"/>
                  </a:lnTo>
                  <a:lnTo>
                    <a:pt x="341" y="1374"/>
                  </a:lnTo>
                  <a:lnTo>
                    <a:pt x="343" y="1391"/>
                  </a:lnTo>
                  <a:lnTo>
                    <a:pt x="347" y="1407"/>
                  </a:lnTo>
                  <a:lnTo>
                    <a:pt x="353" y="1423"/>
                  </a:lnTo>
                  <a:lnTo>
                    <a:pt x="360" y="1438"/>
                  </a:lnTo>
                  <a:lnTo>
                    <a:pt x="368" y="1452"/>
                  </a:lnTo>
                  <a:lnTo>
                    <a:pt x="378" y="1464"/>
                  </a:lnTo>
                  <a:lnTo>
                    <a:pt x="389" y="1477"/>
                  </a:lnTo>
                  <a:lnTo>
                    <a:pt x="401" y="1487"/>
                  </a:lnTo>
                  <a:lnTo>
                    <a:pt x="415" y="1497"/>
                  </a:lnTo>
                  <a:lnTo>
                    <a:pt x="429" y="1506"/>
                  </a:lnTo>
                  <a:lnTo>
                    <a:pt x="443" y="1514"/>
                  </a:lnTo>
                  <a:lnTo>
                    <a:pt x="458" y="1519"/>
                  </a:lnTo>
                  <a:lnTo>
                    <a:pt x="475" y="1524"/>
                  </a:lnTo>
                  <a:lnTo>
                    <a:pt x="491" y="1526"/>
                  </a:lnTo>
                  <a:lnTo>
                    <a:pt x="509" y="1527"/>
                  </a:lnTo>
                  <a:lnTo>
                    <a:pt x="849" y="1527"/>
                  </a:lnTo>
                  <a:lnTo>
                    <a:pt x="865" y="1526"/>
                  </a:lnTo>
                  <a:lnTo>
                    <a:pt x="883" y="1524"/>
                  </a:lnTo>
                  <a:lnTo>
                    <a:pt x="899" y="1519"/>
                  </a:lnTo>
                  <a:lnTo>
                    <a:pt x="915" y="1514"/>
                  </a:lnTo>
                  <a:lnTo>
                    <a:pt x="929" y="1506"/>
                  </a:lnTo>
                  <a:lnTo>
                    <a:pt x="943" y="1497"/>
                  </a:lnTo>
                  <a:lnTo>
                    <a:pt x="956" y="1487"/>
                  </a:lnTo>
                  <a:lnTo>
                    <a:pt x="968" y="1477"/>
                  </a:lnTo>
                  <a:lnTo>
                    <a:pt x="979" y="1464"/>
                  </a:lnTo>
                  <a:lnTo>
                    <a:pt x="989" y="1452"/>
                  </a:lnTo>
                  <a:lnTo>
                    <a:pt x="997" y="1438"/>
                  </a:lnTo>
                  <a:lnTo>
                    <a:pt x="1005" y="1423"/>
                  </a:lnTo>
                  <a:lnTo>
                    <a:pt x="1010" y="1407"/>
                  </a:lnTo>
                  <a:lnTo>
                    <a:pt x="1015" y="1391"/>
                  </a:lnTo>
                  <a:lnTo>
                    <a:pt x="1017" y="1374"/>
                  </a:lnTo>
                  <a:lnTo>
                    <a:pt x="1018" y="1357"/>
                  </a:lnTo>
                  <a:lnTo>
                    <a:pt x="1018" y="1527"/>
                  </a:lnTo>
                  <a:lnTo>
                    <a:pt x="1019" y="1544"/>
                  </a:lnTo>
                  <a:lnTo>
                    <a:pt x="1021" y="1561"/>
                  </a:lnTo>
                  <a:lnTo>
                    <a:pt x="1026" y="1577"/>
                  </a:lnTo>
                  <a:lnTo>
                    <a:pt x="1031" y="1593"/>
                  </a:lnTo>
                  <a:lnTo>
                    <a:pt x="1039" y="1607"/>
                  </a:lnTo>
                  <a:lnTo>
                    <a:pt x="1047" y="1622"/>
                  </a:lnTo>
                  <a:lnTo>
                    <a:pt x="1056" y="1635"/>
                  </a:lnTo>
                  <a:lnTo>
                    <a:pt x="1067" y="1647"/>
                  </a:lnTo>
                  <a:lnTo>
                    <a:pt x="1079" y="1658"/>
                  </a:lnTo>
                  <a:lnTo>
                    <a:pt x="1093" y="1668"/>
                  </a:lnTo>
                  <a:lnTo>
                    <a:pt x="1107" y="1675"/>
                  </a:lnTo>
                  <a:lnTo>
                    <a:pt x="1121" y="1683"/>
                  </a:lnTo>
                  <a:lnTo>
                    <a:pt x="1137" y="1689"/>
                  </a:lnTo>
                  <a:lnTo>
                    <a:pt x="1153" y="1693"/>
                  </a:lnTo>
                  <a:lnTo>
                    <a:pt x="1170" y="1695"/>
                  </a:lnTo>
                  <a:lnTo>
                    <a:pt x="1187" y="1696"/>
                  </a:lnTo>
                  <a:lnTo>
                    <a:pt x="1527" y="1696"/>
                  </a:lnTo>
                  <a:lnTo>
                    <a:pt x="1543" y="1695"/>
                  </a:lnTo>
                  <a:lnTo>
                    <a:pt x="1561" y="1693"/>
                  </a:lnTo>
                  <a:lnTo>
                    <a:pt x="1577" y="1689"/>
                  </a:lnTo>
                  <a:lnTo>
                    <a:pt x="1593" y="1683"/>
                  </a:lnTo>
                  <a:lnTo>
                    <a:pt x="1607" y="1675"/>
                  </a:lnTo>
                  <a:lnTo>
                    <a:pt x="1621" y="1668"/>
                  </a:lnTo>
                  <a:lnTo>
                    <a:pt x="1635" y="1658"/>
                  </a:lnTo>
                  <a:lnTo>
                    <a:pt x="1647" y="1647"/>
                  </a:lnTo>
                  <a:lnTo>
                    <a:pt x="1658" y="1635"/>
                  </a:lnTo>
                  <a:lnTo>
                    <a:pt x="1668" y="1622"/>
                  </a:lnTo>
                  <a:lnTo>
                    <a:pt x="1675" y="1607"/>
                  </a:lnTo>
                  <a:lnTo>
                    <a:pt x="1683" y="1593"/>
                  </a:lnTo>
                  <a:lnTo>
                    <a:pt x="1688" y="1577"/>
                  </a:lnTo>
                  <a:lnTo>
                    <a:pt x="1693" y="1561"/>
                  </a:lnTo>
                  <a:lnTo>
                    <a:pt x="1695" y="1544"/>
                  </a:lnTo>
                  <a:lnTo>
                    <a:pt x="1696" y="1527"/>
                  </a:lnTo>
                  <a:lnTo>
                    <a:pt x="1696" y="1018"/>
                  </a:lnTo>
                  <a:lnTo>
                    <a:pt x="2714" y="1018"/>
                  </a:lnTo>
                  <a:lnTo>
                    <a:pt x="2714" y="1527"/>
                  </a:lnTo>
                  <a:lnTo>
                    <a:pt x="2714" y="1544"/>
                  </a:lnTo>
                  <a:lnTo>
                    <a:pt x="2717" y="1561"/>
                  </a:lnTo>
                  <a:lnTo>
                    <a:pt x="2722" y="1577"/>
                  </a:lnTo>
                  <a:lnTo>
                    <a:pt x="2727" y="1593"/>
                  </a:lnTo>
                  <a:lnTo>
                    <a:pt x="2734" y="1607"/>
                  </a:lnTo>
                  <a:lnTo>
                    <a:pt x="2742" y="1622"/>
                  </a:lnTo>
                  <a:lnTo>
                    <a:pt x="2752" y="1635"/>
                  </a:lnTo>
                  <a:lnTo>
                    <a:pt x="2763" y="1647"/>
                  </a:lnTo>
                  <a:lnTo>
                    <a:pt x="2775" y="1658"/>
                  </a:lnTo>
                  <a:lnTo>
                    <a:pt x="2789" y="1668"/>
                  </a:lnTo>
                  <a:lnTo>
                    <a:pt x="2802" y="1675"/>
                  </a:lnTo>
                  <a:lnTo>
                    <a:pt x="2817" y="1683"/>
                  </a:lnTo>
                  <a:lnTo>
                    <a:pt x="2833" y="1689"/>
                  </a:lnTo>
                  <a:lnTo>
                    <a:pt x="2849" y="1693"/>
                  </a:lnTo>
                  <a:lnTo>
                    <a:pt x="2866" y="1695"/>
                  </a:lnTo>
                  <a:lnTo>
                    <a:pt x="2883" y="1696"/>
                  </a:lnTo>
                  <a:lnTo>
                    <a:pt x="3222" y="1696"/>
                  </a:lnTo>
                  <a:lnTo>
                    <a:pt x="3239" y="1695"/>
                  </a:lnTo>
                  <a:lnTo>
                    <a:pt x="3257" y="1693"/>
                  </a:lnTo>
                  <a:lnTo>
                    <a:pt x="3272" y="1689"/>
                  </a:lnTo>
                  <a:lnTo>
                    <a:pt x="3289" y="1683"/>
                  </a:lnTo>
                  <a:lnTo>
                    <a:pt x="3303" y="1675"/>
                  </a:lnTo>
                  <a:lnTo>
                    <a:pt x="3317" y="1668"/>
                  </a:lnTo>
                  <a:lnTo>
                    <a:pt x="3331" y="1658"/>
                  </a:lnTo>
                  <a:lnTo>
                    <a:pt x="3343" y="1647"/>
                  </a:lnTo>
                  <a:lnTo>
                    <a:pt x="3354" y="1635"/>
                  </a:lnTo>
                  <a:lnTo>
                    <a:pt x="3362" y="1622"/>
                  </a:lnTo>
                  <a:lnTo>
                    <a:pt x="3371" y="1607"/>
                  </a:lnTo>
                  <a:lnTo>
                    <a:pt x="3379" y="1593"/>
                  </a:lnTo>
                  <a:lnTo>
                    <a:pt x="3384" y="1577"/>
                  </a:lnTo>
                  <a:lnTo>
                    <a:pt x="3389" y="1561"/>
                  </a:lnTo>
                  <a:lnTo>
                    <a:pt x="3391" y="1544"/>
                  </a:lnTo>
                  <a:lnTo>
                    <a:pt x="3392" y="1527"/>
                  </a:lnTo>
                  <a:lnTo>
                    <a:pt x="3392" y="1358"/>
                  </a:lnTo>
                  <a:lnTo>
                    <a:pt x="3393" y="1375"/>
                  </a:lnTo>
                  <a:lnTo>
                    <a:pt x="3395" y="1392"/>
                  </a:lnTo>
                  <a:lnTo>
                    <a:pt x="3400" y="1408"/>
                  </a:lnTo>
                  <a:lnTo>
                    <a:pt x="3405" y="1424"/>
                  </a:lnTo>
                  <a:lnTo>
                    <a:pt x="3413" y="1438"/>
                  </a:lnTo>
                  <a:lnTo>
                    <a:pt x="3421" y="1452"/>
                  </a:lnTo>
                  <a:lnTo>
                    <a:pt x="3431" y="1466"/>
                  </a:lnTo>
                  <a:lnTo>
                    <a:pt x="3442" y="1478"/>
                  </a:lnTo>
                  <a:lnTo>
                    <a:pt x="3454" y="1489"/>
                  </a:lnTo>
                  <a:lnTo>
                    <a:pt x="3467" y="1497"/>
                  </a:lnTo>
                  <a:lnTo>
                    <a:pt x="3481" y="1506"/>
                  </a:lnTo>
                  <a:lnTo>
                    <a:pt x="3495" y="1514"/>
                  </a:lnTo>
                  <a:lnTo>
                    <a:pt x="3511" y="1519"/>
                  </a:lnTo>
                  <a:lnTo>
                    <a:pt x="3527" y="1524"/>
                  </a:lnTo>
                  <a:lnTo>
                    <a:pt x="3544" y="1526"/>
                  </a:lnTo>
                  <a:lnTo>
                    <a:pt x="3561" y="1527"/>
                  </a:lnTo>
                  <a:lnTo>
                    <a:pt x="3900" y="1527"/>
                  </a:lnTo>
                  <a:lnTo>
                    <a:pt x="3917" y="1526"/>
                  </a:lnTo>
                  <a:lnTo>
                    <a:pt x="3934" y="1524"/>
                  </a:lnTo>
                  <a:lnTo>
                    <a:pt x="3950" y="1519"/>
                  </a:lnTo>
                  <a:lnTo>
                    <a:pt x="3966" y="1514"/>
                  </a:lnTo>
                  <a:lnTo>
                    <a:pt x="3981" y="1506"/>
                  </a:lnTo>
                  <a:lnTo>
                    <a:pt x="3996" y="1497"/>
                  </a:lnTo>
                  <a:lnTo>
                    <a:pt x="4009" y="1487"/>
                  </a:lnTo>
                  <a:lnTo>
                    <a:pt x="4020" y="1477"/>
                  </a:lnTo>
                  <a:lnTo>
                    <a:pt x="4031" y="1464"/>
                  </a:lnTo>
                  <a:lnTo>
                    <a:pt x="4041" y="1452"/>
                  </a:lnTo>
                  <a:lnTo>
                    <a:pt x="4049" y="1438"/>
                  </a:lnTo>
                  <a:lnTo>
                    <a:pt x="4056" y="1423"/>
                  </a:lnTo>
                  <a:lnTo>
                    <a:pt x="4063" y="1407"/>
                  </a:lnTo>
                  <a:lnTo>
                    <a:pt x="4066" y="1391"/>
                  </a:lnTo>
                  <a:lnTo>
                    <a:pt x="4069" y="1374"/>
                  </a:lnTo>
                  <a:lnTo>
                    <a:pt x="4069" y="1357"/>
                  </a:lnTo>
                  <a:lnTo>
                    <a:pt x="4069" y="1018"/>
                  </a:lnTo>
                  <a:lnTo>
                    <a:pt x="4409" y="1018"/>
                  </a:lnTo>
                  <a:lnTo>
                    <a:pt x="4409" y="6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5050" y="2544284"/>
            <a:ext cx="800100" cy="800100"/>
            <a:chOff x="2305050" y="2544284"/>
            <a:chExt cx="800100" cy="800100"/>
          </a:xfrm>
        </p:grpSpPr>
        <p:sp>
          <p:nvSpPr>
            <p:cNvPr id="11" name="椭圆 10"/>
            <p:cNvSpPr/>
            <p:nvPr/>
          </p:nvSpPr>
          <p:spPr>
            <a:xfrm>
              <a:off x="230505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2423314" y="2696356"/>
              <a:ext cx="544772" cy="521713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43489" y="3496456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2.PICK YOUR WORKOUT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34109" y="3496456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3.START TRAINING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241116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943489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8294541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6752" y="877593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BA00"/>
                </a:solidFill>
                <a:latin typeface="Arial Black" panose="020B0A04020102020204" pitchFamily="34" charset="0"/>
              </a:rPr>
              <a:t>IT’S SIMPLE,</a:t>
            </a:r>
            <a:endParaRPr lang="zh-CN" altLang="en-US" sz="24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822960"/>
            <a:ext cx="12192000" cy="5242560"/>
          </a:xfrm>
          <a:custGeom>
            <a:avLst/>
            <a:gdLst>
              <a:gd name="connsiteX0" fmla="*/ 0 w 12192000"/>
              <a:gd name="connsiteY0" fmla="*/ 0 h 3977640"/>
              <a:gd name="connsiteX1" fmla="*/ 6222417 w 12192000"/>
              <a:gd name="connsiteY1" fmla="*/ 0 h 3977640"/>
              <a:gd name="connsiteX2" fmla="*/ 6315744 w 12192000"/>
              <a:gd name="connsiteY2" fmla="*/ 146413 h 3977640"/>
              <a:gd name="connsiteX3" fmla="*/ 6409072 w 12192000"/>
              <a:gd name="connsiteY3" fmla="*/ 0 h 3977640"/>
              <a:gd name="connsiteX4" fmla="*/ 12192000 w 12192000"/>
              <a:gd name="connsiteY4" fmla="*/ 0 h 3977640"/>
              <a:gd name="connsiteX5" fmla="*/ 12192000 w 12192000"/>
              <a:gd name="connsiteY5" fmla="*/ 3977640 h 3977640"/>
              <a:gd name="connsiteX6" fmla="*/ 6375983 w 12192000"/>
              <a:gd name="connsiteY6" fmla="*/ 3977640 h 3977640"/>
              <a:gd name="connsiteX7" fmla="*/ 6282655 w 12192000"/>
              <a:gd name="connsiteY7" fmla="*/ 3831227 h 3977640"/>
              <a:gd name="connsiteX8" fmla="*/ 6189328 w 12192000"/>
              <a:gd name="connsiteY8" fmla="*/ 3977640 h 3977640"/>
              <a:gd name="connsiteX9" fmla="*/ 0 w 12192000"/>
              <a:gd name="connsiteY9" fmla="*/ 397764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7640">
                <a:moveTo>
                  <a:pt x="0" y="0"/>
                </a:moveTo>
                <a:lnTo>
                  <a:pt x="6222417" y="0"/>
                </a:lnTo>
                <a:lnTo>
                  <a:pt x="6315744" y="146413"/>
                </a:lnTo>
                <a:lnTo>
                  <a:pt x="6409072" y="0"/>
                </a:lnTo>
                <a:lnTo>
                  <a:pt x="12192000" y="0"/>
                </a:lnTo>
                <a:lnTo>
                  <a:pt x="12192000" y="3977640"/>
                </a:lnTo>
                <a:lnTo>
                  <a:pt x="6375983" y="3977640"/>
                </a:lnTo>
                <a:lnTo>
                  <a:pt x="6282655" y="3831227"/>
                </a:lnTo>
                <a:lnTo>
                  <a:pt x="6189328" y="3977640"/>
                </a:lnTo>
                <a:lnTo>
                  <a:pt x="0" y="397764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" name="任意多边形 8"/>
          <p:cNvSpPr/>
          <p:nvPr/>
        </p:nvSpPr>
        <p:spPr>
          <a:xfrm>
            <a:off x="0" y="822960"/>
            <a:ext cx="12192000" cy="5242560"/>
          </a:xfrm>
          <a:custGeom>
            <a:avLst/>
            <a:gdLst>
              <a:gd name="connsiteX0" fmla="*/ 0 w 12192000"/>
              <a:gd name="connsiteY0" fmla="*/ 0 h 3977640"/>
              <a:gd name="connsiteX1" fmla="*/ 6222417 w 12192000"/>
              <a:gd name="connsiteY1" fmla="*/ 0 h 3977640"/>
              <a:gd name="connsiteX2" fmla="*/ 6315744 w 12192000"/>
              <a:gd name="connsiteY2" fmla="*/ 146413 h 3977640"/>
              <a:gd name="connsiteX3" fmla="*/ 6409072 w 12192000"/>
              <a:gd name="connsiteY3" fmla="*/ 0 h 3977640"/>
              <a:gd name="connsiteX4" fmla="*/ 12192000 w 12192000"/>
              <a:gd name="connsiteY4" fmla="*/ 0 h 3977640"/>
              <a:gd name="connsiteX5" fmla="*/ 12192000 w 12192000"/>
              <a:gd name="connsiteY5" fmla="*/ 3977640 h 3977640"/>
              <a:gd name="connsiteX6" fmla="*/ 6375983 w 12192000"/>
              <a:gd name="connsiteY6" fmla="*/ 3977640 h 3977640"/>
              <a:gd name="connsiteX7" fmla="*/ 6282655 w 12192000"/>
              <a:gd name="connsiteY7" fmla="*/ 3831227 h 3977640"/>
              <a:gd name="connsiteX8" fmla="*/ 6189328 w 12192000"/>
              <a:gd name="connsiteY8" fmla="*/ 3977640 h 3977640"/>
              <a:gd name="connsiteX9" fmla="*/ 0 w 12192000"/>
              <a:gd name="connsiteY9" fmla="*/ 397764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7640">
                <a:moveTo>
                  <a:pt x="0" y="0"/>
                </a:moveTo>
                <a:lnTo>
                  <a:pt x="6222417" y="0"/>
                </a:lnTo>
                <a:lnTo>
                  <a:pt x="6315744" y="146413"/>
                </a:lnTo>
                <a:lnTo>
                  <a:pt x="6409072" y="0"/>
                </a:lnTo>
                <a:lnTo>
                  <a:pt x="12192000" y="0"/>
                </a:lnTo>
                <a:lnTo>
                  <a:pt x="12192000" y="3977640"/>
                </a:lnTo>
                <a:lnTo>
                  <a:pt x="6375983" y="3977640"/>
                </a:lnTo>
                <a:lnTo>
                  <a:pt x="6282655" y="3831227"/>
                </a:lnTo>
                <a:lnTo>
                  <a:pt x="6189328" y="3977640"/>
                </a:lnTo>
                <a:lnTo>
                  <a:pt x="0" y="3977640"/>
                </a:lnTo>
                <a:close/>
              </a:path>
            </a:pathLst>
          </a:custGeom>
          <a:solidFill>
            <a:srgbClr val="04040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71272" y="1844040"/>
            <a:ext cx="5187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C000"/>
                </a:solidFill>
                <a:latin typeface="Arial Black" panose="020B0A04020102020204" pitchFamily="34" charset="0"/>
              </a:rPr>
              <a:t>THE BEST</a:t>
            </a:r>
          </a:p>
          <a:p>
            <a:r>
              <a:rPr lang="en-US" altLang="zh-CN" sz="6000" dirty="0">
                <a:solidFill>
                  <a:srgbClr val="FFC000"/>
                </a:solidFill>
                <a:latin typeface="Arial Black" panose="020B0A04020102020204" pitchFamily="34" charset="0"/>
              </a:rPr>
              <a:t>TRAINERS</a:t>
            </a:r>
          </a:p>
          <a:p>
            <a:r>
              <a:rPr lang="en-US" altLang="zh-CN" sz="6000" dirty="0">
                <a:solidFill>
                  <a:srgbClr val="FFC000"/>
                </a:solidFill>
                <a:latin typeface="Arial Black" panose="020B0A04020102020204" pitchFamily="34" charset="0"/>
              </a:rPr>
              <a:t>OUT THERE</a:t>
            </a:r>
            <a:endParaRPr lang="zh-CN" altLang="en-US" sz="6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5578" y="262632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Berlin Sans FB" panose="020E0602020502020306" pitchFamily="34" charset="0"/>
              </a:rPr>
              <a:t>BETTER BEATS BRST.</a:t>
            </a:r>
            <a:endParaRPr lang="zh-CN" altLang="en-US" sz="2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02" y="0"/>
            <a:ext cx="4572000" cy="6858000"/>
          </a:xfrm>
          <a:prstGeom prst="rect">
            <a:avLst/>
          </a:prstGeom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944903" y="2724589"/>
            <a:ext cx="606120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C000"/>
                </a:solidFill>
              </a:rPr>
              <a:t>     Lorem ipsum dolor sit </a:t>
            </a:r>
            <a:r>
              <a:rPr lang="en-US" altLang="zh-CN" sz="3200" dirty="0" err="1">
                <a:solidFill>
                  <a:srgbClr val="FFC000"/>
                </a:solidFill>
              </a:rPr>
              <a:t>amet</a:t>
            </a:r>
            <a:r>
              <a:rPr lang="en-US" altLang="zh-CN" sz="3200" dirty="0">
                <a:solidFill>
                  <a:srgbClr val="FFC000"/>
                </a:solidFill>
              </a:rPr>
              <a:t>, </a:t>
            </a:r>
            <a:r>
              <a:rPr lang="en-US" altLang="zh-CN" sz="3200" dirty="0" err="1">
                <a:solidFill>
                  <a:srgbClr val="FFC000"/>
                </a:solidFill>
              </a:rPr>
              <a:t>consectetur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adipiscing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elit</a:t>
            </a:r>
            <a:r>
              <a:rPr lang="en-US" altLang="zh-CN" sz="3200" dirty="0">
                <a:solidFill>
                  <a:srgbClr val="FFC000"/>
                </a:solidFill>
              </a:rPr>
              <a:t>, </a:t>
            </a:r>
            <a:r>
              <a:rPr lang="en-US" altLang="zh-CN" sz="3200" dirty="0" err="1">
                <a:solidFill>
                  <a:srgbClr val="FFC000"/>
                </a:solidFill>
              </a:rPr>
              <a:t>sed</a:t>
            </a:r>
            <a:r>
              <a:rPr lang="en-US" altLang="zh-CN" sz="3200" dirty="0">
                <a:solidFill>
                  <a:srgbClr val="FFC000"/>
                </a:solidFill>
              </a:rPr>
              <a:t> do </a:t>
            </a:r>
            <a:r>
              <a:rPr lang="en-US" altLang="zh-CN" sz="3200" dirty="0" err="1">
                <a:solidFill>
                  <a:srgbClr val="FFC000"/>
                </a:solidFill>
              </a:rPr>
              <a:t>eiusmod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tempor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incididunt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ut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labore</a:t>
            </a:r>
            <a:r>
              <a:rPr lang="en-US" altLang="zh-CN" sz="3200" dirty="0">
                <a:solidFill>
                  <a:srgbClr val="FFC000"/>
                </a:solidFill>
              </a:rPr>
              <a:t> et </a:t>
            </a:r>
            <a:r>
              <a:rPr lang="en-US" altLang="zh-CN" sz="3200" dirty="0" err="1">
                <a:solidFill>
                  <a:srgbClr val="FFC000"/>
                </a:solidFill>
              </a:rPr>
              <a:t>dolore</a:t>
            </a:r>
            <a:r>
              <a:rPr lang="en-US" altLang="zh-CN" sz="3200" dirty="0">
                <a:solidFill>
                  <a:srgbClr val="FFC000"/>
                </a:solidFill>
              </a:rPr>
              <a:t> magna </a:t>
            </a:r>
            <a:r>
              <a:rPr lang="en-US" altLang="zh-CN" sz="3200" dirty="0" err="1">
                <a:solidFill>
                  <a:srgbClr val="FFC000"/>
                </a:solidFill>
              </a:rPr>
              <a:t>aliqua</a:t>
            </a:r>
            <a:r>
              <a:rPr lang="en-US" altLang="zh-CN" sz="3200" dirty="0">
                <a:solidFill>
                  <a:srgbClr val="FFC000"/>
                </a:solidFill>
              </a:rPr>
              <a:t>. </a:t>
            </a:r>
            <a:endParaRPr lang="zh-CN" altLang="zh-CN" sz="3200" kern="100" dirty="0">
              <a:solidFill>
                <a:srgbClr val="FFC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 flipH="1">
            <a:off x="-563798" y="-9212"/>
            <a:ext cx="5044440" cy="6858000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7597788" y="-9212"/>
            <a:ext cx="5044440" cy="6858000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69" y="0"/>
            <a:ext cx="10281859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814349" y="2468880"/>
            <a:ext cx="6827520" cy="1280160"/>
            <a:chOff x="2729311" y="3429000"/>
            <a:chExt cx="6827520" cy="1280160"/>
          </a:xfrm>
        </p:grpSpPr>
        <p:sp>
          <p:nvSpPr>
            <p:cNvPr id="4" name="文本框 3"/>
            <p:cNvSpPr txBox="1"/>
            <p:nvPr/>
          </p:nvSpPr>
          <p:spPr>
            <a:xfrm>
              <a:off x="4256188" y="3659758"/>
              <a:ext cx="3804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IT’S NOT ABOUT WHO YOU ARE.</a:t>
              </a:r>
              <a:endParaRPr lang="zh-CN" altLang="en-US" sz="20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46951" y="4059868"/>
              <a:ext cx="6422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BA00"/>
                  </a:solidFill>
                  <a:latin typeface="Arial Black" panose="020B0A04020102020204" pitchFamily="34" charset="0"/>
                </a:rPr>
                <a:t>IT’S ABOUT WHO YOU CAN BECOME.</a:t>
              </a:r>
              <a:endParaRPr lang="zh-CN" altLang="en-US" sz="2400" dirty="0">
                <a:solidFill>
                  <a:srgbClr val="FFBA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29311" y="3429000"/>
              <a:ext cx="6827520" cy="12801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宽屏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Microsoft YaHei UI</vt:lpstr>
      <vt:lpstr>方正粗宋简体</vt:lpstr>
      <vt:lpstr>Arial</vt:lpstr>
      <vt:lpstr>Arial Black</vt:lpstr>
      <vt:lpstr>Berlin Sans FB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李茜雯</dc:creator>
  <cp:lastModifiedBy>天 下</cp:lastModifiedBy>
  <cp:revision>29</cp:revision>
  <dcterms:created xsi:type="dcterms:W3CDTF">2016-01-29T03:37:00Z</dcterms:created>
  <dcterms:modified xsi:type="dcterms:W3CDTF">2021-01-04T13:46:19Z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