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8"/>
  </p:notesMasterIdLst>
  <p:sldIdLst>
    <p:sldId id="2754" r:id="rId2"/>
    <p:sldId id="2743" r:id="rId3"/>
    <p:sldId id="2750" r:id="rId4"/>
    <p:sldId id="2731" r:id="rId5"/>
    <p:sldId id="2733" r:id="rId6"/>
    <p:sldId id="2734" r:id="rId7"/>
    <p:sldId id="2741" r:id="rId8"/>
    <p:sldId id="2730" r:id="rId9"/>
    <p:sldId id="2755" r:id="rId10"/>
    <p:sldId id="2738" r:id="rId11"/>
    <p:sldId id="2624" r:id="rId12"/>
    <p:sldId id="2748" r:id="rId13"/>
    <p:sldId id="2745" r:id="rId14"/>
    <p:sldId id="2704" r:id="rId15"/>
    <p:sldId id="2756" r:id="rId16"/>
    <p:sldId id="2735" r:id="rId17"/>
    <p:sldId id="2749" r:id="rId18"/>
    <p:sldId id="2747" r:id="rId19"/>
    <p:sldId id="2732" r:id="rId20"/>
    <p:sldId id="2740" r:id="rId21"/>
    <p:sldId id="2757" r:id="rId22"/>
    <p:sldId id="2746" r:id="rId23"/>
    <p:sldId id="2637" r:id="rId24"/>
    <p:sldId id="2622" r:id="rId25"/>
    <p:sldId id="2758" r:id="rId26"/>
    <p:sldId id="2759" r:id="rId27"/>
  </p:sldIdLst>
  <p:sldSz cx="12858750" cy="7232650"/>
  <p:notesSz cx="6858000" cy="9144000"/>
  <p:custDataLst>
    <p:tags r:id="rId2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>
          <p15:clr>
            <a:srgbClr val="A4A3A4"/>
          </p15:clr>
        </p15:guide>
        <p15:guide id="2" pos="4050">
          <p15:clr>
            <a:srgbClr val="A4A3A4"/>
          </p15:clr>
        </p15:guide>
        <p15:guide id="3" pos="512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5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122C"/>
    <a:srgbClr val="D03E20"/>
    <a:srgbClr val="757674"/>
    <a:srgbClr val="E70100"/>
    <a:srgbClr val="F1D8D3"/>
    <a:srgbClr val="FEBCB4"/>
    <a:srgbClr val="EE8683"/>
    <a:srgbClr val="FFFFFF"/>
    <a:srgbClr val="FABCA8"/>
    <a:srgbClr val="5756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50" autoAdjust="0"/>
    <p:restoredTop sz="92986" autoAdjust="0"/>
  </p:normalViewPr>
  <p:slideViewPr>
    <p:cSldViewPr>
      <p:cViewPr>
        <p:scale>
          <a:sx n="100" d="100"/>
          <a:sy n="100" d="100"/>
        </p:scale>
        <p:origin x="810" y="252"/>
      </p:cViewPr>
      <p:guideLst>
        <p:guide orient="horz" pos="373"/>
        <p:guide pos="4050"/>
        <p:guide pos="512"/>
        <p:guide orient="horz" pos="4183"/>
        <p:guide pos="758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680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7680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>
              <a:buFont typeface="Arial" panose="020B0604020202020204" pitchFamily="34" charset="0"/>
              <a:buNone/>
            </a:pPr>
            <a:fld id="{CEDA688F-47F3-434D-A3A7-906655BCDF8A}" type="slidenum">
              <a:rPr lang="zh-CN" altLang="en-US" sz="1200">
                <a:latin typeface="Calibri" panose="020F0502020204030204" pitchFamily="34" charset="0"/>
              </a:rPr>
              <a:t>19</a:t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F072CDB6-E1FA-46ED-B4B9-DDF96359B0CB}" type="slidenum">
              <a:rPr lang="zh-CN" altLang="en-US"/>
              <a:t>24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1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8DE2-74AF-4D07-BDC1-29FF74FBF8F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06749" y="1184285"/>
            <a:ext cx="9645253" cy="25177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06749" y="3798888"/>
            <a:ext cx="9645253" cy="1746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3BED4874-415F-4462-8CBD-90FA9588F10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3BED4874-415F-4462-8CBD-90FA9588F10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11"/>
          <p:cNvSpPr txBox="1"/>
          <p:nvPr/>
        </p:nvSpPr>
        <p:spPr>
          <a:xfrm>
            <a:off x="3613027" y="3262382"/>
            <a:ext cx="56326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r"/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HEALTH AND FITNESS</a:t>
            </a:r>
            <a:endParaRPr lang="en-US" altLang="zh-CN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75069" y="3170078"/>
            <a:ext cx="5508612" cy="892494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 68"/>
          <p:cNvGrpSpPr/>
          <p:nvPr/>
        </p:nvGrpSpPr>
        <p:grpSpPr>
          <a:xfrm>
            <a:off x="4312962" y="1496003"/>
            <a:ext cx="4005783" cy="4005783"/>
            <a:chOff x="1801408" y="2944628"/>
            <a:chExt cx="2090618" cy="2090618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</p:grpSpPr>
        <p:sp>
          <p:nvSpPr>
            <p:cNvPr id="70" name="椭圆 69"/>
            <p:cNvSpPr/>
            <p:nvPr/>
          </p:nvSpPr>
          <p:spPr>
            <a:xfrm>
              <a:off x="1801408" y="2944628"/>
              <a:ext cx="2090618" cy="209061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1842427" y="2985647"/>
              <a:ext cx="2008580" cy="2008580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3786878" y="3529471"/>
            <a:ext cx="1182766" cy="1182766"/>
            <a:chOff x="1801408" y="2944628"/>
            <a:chExt cx="2090618" cy="2090618"/>
          </a:xfrm>
          <a:effectLst/>
        </p:grpSpPr>
        <p:sp>
          <p:nvSpPr>
            <p:cNvPr id="105" name="椭圆 104"/>
            <p:cNvSpPr/>
            <p:nvPr/>
          </p:nvSpPr>
          <p:spPr>
            <a:xfrm>
              <a:off x="1801408" y="2944628"/>
              <a:ext cx="2090618" cy="209061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11" name="椭圆 110"/>
            <p:cNvSpPr/>
            <p:nvPr/>
          </p:nvSpPr>
          <p:spPr>
            <a:xfrm>
              <a:off x="1842427" y="2985647"/>
              <a:ext cx="2008580" cy="200858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5400000" scaled="1"/>
              <a:tileRect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12" name="椭圆 111"/>
            <p:cNvSpPr/>
            <p:nvPr/>
          </p:nvSpPr>
          <p:spPr>
            <a:xfrm>
              <a:off x="2069880" y="3213100"/>
              <a:ext cx="1553674" cy="1553674"/>
            </a:xfrm>
            <a:prstGeom prst="ellipse">
              <a:avLst/>
            </a:prstGeom>
            <a:solidFill>
              <a:srgbClr val="0B122C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908863" y="4472980"/>
            <a:ext cx="1182766" cy="1182766"/>
            <a:chOff x="1801408" y="2944628"/>
            <a:chExt cx="2090618" cy="2090618"/>
          </a:xfrm>
          <a:effectLst/>
        </p:grpSpPr>
        <p:sp>
          <p:nvSpPr>
            <p:cNvPr id="35" name="椭圆 34"/>
            <p:cNvSpPr/>
            <p:nvPr/>
          </p:nvSpPr>
          <p:spPr>
            <a:xfrm>
              <a:off x="1801408" y="2944628"/>
              <a:ext cx="2090618" cy="209061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1842427" y="2985647"/>
              <a:ext cx="2008580" cy="200858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5400000" scaled="1"/>
              <a:tileRect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2069880" y="3213100"/>
              <a:ext cx="1553674" cy="1553674"/>
            </a:xfrm>
            <a:prstGeom prst="ellipse">
              <a:avLst/>
            </a:prstGeom>
            <a:solidFill>
              <a:srgbClr val="D03E20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608935" y="4472980"/>
            <a:ext cx="1182766" cy="1182766"/>
            <a:chOff x="1801408" y="2944628"/>
            <a:chExt cx="2090618" cy="2090618"/>
          </a:xfrm>
          <a:effectLst/>
        </p:grpSpPr>
        <p:sp>
          <p:nvSpPr>
            <p:cNvPr id="39" name="椭圆 38"/>
            <p:cNvSpPr/>
            <p:nvPr/>
          </p:nvSpPr>
          <p:spPr>
            <a:xfrm>
              <a:off x="1801408" y="2944628"/>
              <a:ext cx="2090618" cy="209061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1842427" y="2985647"/>
              <a:ext cx="2008580" cy="200858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5400000" scaled="1"/>
              <a:tileRect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2069880" y="3213100"/>
              <a:ext cx="1553674" cy="1553674"/>
            </a:xfrm>
            <a:prstGeom prst="ellipse">
              <a:avLst/>
            </a:prstGeom>
            <a:solidFill>
              <a:srgbClr val="0B122C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662060" y="3529471"/>
            <a:ext cx="1182766" cy="1182766"/>
            <a:chOff x="1801408" y="2944628"/>
            <a:chExt cx="2090618" cy="2090618"/>
          </a:xfrm>
          <a:effectLst/>
        </p:grpSpPr>
        <p:sp>
          <p:nvSpPr>
            <p:cNvPr id="43" name="椭圆 42"/>
            <p:cNvSpPr/>
            <p:nvPr/>
          </p:nvSpPr>
          <p:spPr>
            <a:xfrm>
              <a:off x="1801408" y="2944628"/>
              <a:ext cx="2090618" cy="209061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1842427" y="2985647"/>
              <a:ext cx="2008580" cy="200858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5400000" scaled="1"/>
              <a:tileRect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2069880" y="3213100"/>
              <a:ext cx="1553674" cy="1553674"/>
            </a:xfrm>
            <a:prstGeom prst="ellipse">
              <a:avLst/>
            </a:prstGeom>
            <a:solidFill>
              <a:srgbClr val="D03E20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638853" y="2175828"/>
            <a:ext cx="1182766" cy="1182766"/>
            <a:chOff x="1801408" y="2944628"/>
            <a:chExt cx="2090618" cy="2090618"/>
          </a:xfrm>
          <a:effectLst/>
        </p:grpSpPr>
        <p:sp>
          <p:nvSpPr>
            <p:cNvPr id="47" name="椭圆 46"/>
            <p:cNvSpPr/>
            <p:nvPr/>
          </p:nvSpPr>
          <p:spPr>
            <a:xfrm>
              <a:off x="1801408" y="2944628"/>
              <a:ext cx="2090618" cy="209061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1842427" y="2985647"/>
              <a:ext cx="2008580" cy="200858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5400000" scaled="1"/>
              <a:tileRect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2069880" y="3213100"/>
              <a:ext cx="1553674" cy="1553674"/>
            </a:xfrm>
            <a:prstGeom prst="ellipse">
              <a:avLst/>
            </a:prstGeom>
            <a:solidFill>
              <a:srgbClr val="0B122C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781704" y="2175828"/>
            <a:ext cx="1182766" cy="1182766"/>
            <a:chOff x="1801408" y="2944628"/>
            <a:chExt cx="2090618" cy="2090618"/>
          </a:xfrm>
          <a:effectLst/>
        </p:grpSpPr>
        <p:sp>
          <p:nvSpPr>
            <p:cNvPr id="51" name="椭圆 50"/>
            <p:cNvSpPr/>
            <p:nvPr/>
          </p:nvSpPr>
          <p:spPr>
            <a:xfrm>
              <a:off x="1801408" y="2944628"/>
              <a:ext cx="2090618" cy="209061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1842427" y="2985647"/>
              <a:ext cx="2008580" cy="200858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5400000" scaled="1"/>
              <a:tileRect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2069880" y="3213100"/>
              <a:ext cx="1553674" cy="1553674"/>
            </a:xfrm>
            <a:prstGeom prst="ellipse">
              <a:avLst/>
            </a:prstGeom>
            <a:solidFill>
              <a:srgbClr val="D03E20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30527" y="2162426"/>
            <a:ext cx="2461190" cy="1093269"/>
            <a:chOff x="1129872" y="2162245"/>
            <a:chExt cx="2461494" cy="1093404"/>
          </a:xfrm>
        </p:grpSpPr>
        <p:sp>
          <p:nvSpPr>
            <p:cNvPr id="54" name="TextBox 18"/>
            <p:cNvSpPr txBox="1"/>
            <p:nvPr/>
          </p:nvSpPr>
          <p:spPr>
            <a:xfrm>
              <a:off x="1129872" y="2162245"/>
              <a:ext cx="1959299" cy="3385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55" name="Rectangle 23"/>
            <p:cNvSpPr/>
            <p:nvPr/>
          </p:nvSpPr>
          <p:spPr>
            <a:xfrm>
              <a:off x="1129872" y="2539979"/>
              <a:ext cx="2461494" cy="7156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30527" y="3790999"/>
            <a:ext cx="2434046" cy="1093269"/>
            <a:chOff x="1129872" y="3791020"/>
            <a:chExt cx="2434347" cy="1093404"/>
          </a:xfrm>
        </p:grpSpPr>
        <p:sp>
          <p:nvSpPr>
            <p:cNvPr id="56" name="TextBox 18"/>
            <p:cNvSpPr txBox="1"/>
            <p:nvPr/>
          </p:nvSpPr>
          <p:spPr>
            <a:xfrm>
              <a:off x="1129872" y="3791020"/>
              <a:ext cx="1959299" cy="3385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57" name="Rectangle 23"/>
            <p:cNvSpPr/>
            <p:nvPr/>
          </p:nvSpPr>
          <p:spPr>
            <a:xfrm>
              <a:off x="1129872" y="4168754"/>
              <a:ext cx="2434347" cy="7156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130527" y="5276716"/>
            <a:ext cx="2461190" cy="1093269"/>
            <a:chOff x="1129872" y="5276920"/>
            <a:chExt cx="2461494" cy="1093404"/>
          </a:xfrm>
        </p:grpSpPr>
        <p:sp>
          <p:nvSpPr>
            <p:cNvPr id="58" name="TextBox 18"/>
            <p:cNvSpPr txBox="1"/>
            <p:nvPr/>
          </p:nvSpPr>
          <p:spPr>
            <a:xfrm>
              <a:off x="1129872" y="5276920"/>
              <a:ext cx="1959299" cy="3385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60" name="Rectangle 23"/>
            <p:cNvSpPr/>
            <p:nvPr/>
          </p:nvSpPr>
          <p:spPr>
            <a:xfrm>
              <a:off x="1129872" y="5654654"/>
              <a:ext cx="2461494" cy="7156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859187" y="5276716"/>
            <a:ext cx="2466729" cy="1093269"/>
            <a:chOff x="8859487" y="5276920"/>
            <a:chExt cx="2467034" cy="1093404"/>
          </a:xfrm>
        </p:grpSpPr>
        <p:sp>
          <p:nvSpPr>
            <p:cNvPr id="63" name="TextBox 18"/>
            <p:cNvSpPr txBox="1"/>
            <p:nvPr/>
          </p:nvSpPr>
          <p:spPr>
            <a:xfrm>
              <a:off x="8859487" y="5276920"/>
              <a:ext cx="1959299" cy="3385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81" name="Rectangle 23"/>
            <p:cNvSpPr/>
            <p:nvPr/>
          </p:nvSpPr>
          <p:spPr>
            <a:xfrm>
              <a:off x="8859487" y="5654654"/>
              <a:ext cx="2467034" cy="7156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859187" y="3832323"/>
            <a:ext cx="2466730" cy="1093269"/>
            <a:chOff x="8859487" y="3832349"/>
            <a:chExt cx="2467035" cy="1093404"/>
          </a:xfrm>
        </p:grpSpPr>
        <p:sp>
          <p:nvSpPr>
            <p:cNvPr id="82" name="TextBox 18"/>
            <p:cNvSpPr txBox="1"/>
            <p:nvPr/>
          </p:nvSpPr>
          <p:spPr>
            <a:xfrm>
              <a:off x="8859487" y="3832349"/>
              <a:ext cx="1959299" cy="3385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83" name="Rectangle 23"/>
            <p:cNvSpPr/>
            <p:nvPr/>
          </p:nvSpPr>
          <p:spPr>
            <a:xfrm>
              <a:off x="8859487" y="4210083"/>
              <a:ext cx="2467035" cy="7156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859187" y="2104345"/>
            <a:ext cx="2466731" cy="1093269"/>
            <a:chOff x="8859487" y="2104157"/>
            <a:chExt cx="2467036" cy="1093404"/>
          </a:xfrm>
        </p:grpSpPr>
        <p:sp>
          <p:nvSpPr>
            <p:cNvPr id="84" name="TextBox 18"/>
            <p:cNvSpPr txBox="1"/>
            <p:nvPr/>
          </p:nvSpPr>
          <p:spPr>
            <a:xfrm>
              <a:off x="8859487" y="2104157"/>
              <a:ext cx="1959299" cy="3385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89" name="Rectangle 23"/>
            <p:cNvSpPr/>
            <p:nvPr/>
          </p:nvSpPr>
          <p:spPr>
            <a:xfrm>
              <a:off x="8859487" y="2481891"/>
              <a:ext cx="2467036" cy="7156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65" name="等腰三角形 64"/>
          <p:cNvSpPr/>
          <p:nvPr/>
        </p:nvSpPr>
        <p:spPr bwMode="auto">
          <a:xfrm rot="10800000">
            <a:off x="5563219" y="-8061"/>
            <a:ext cx="1799233" cy="1080433"/>
          </a:xfrm>
          <a:prstGeom prst="triangle">
            <a:avLst/>
          </a:prstGeom>
          <a:solidFill>
            <a:srgbClr val="D0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sp>
        <p:nvSpPr>
          <p:cNvPr id="66" name="TextBox 30"/>
          <p:cNvSpPr txBox="1"/>
          <p:nvPr/>
        </p:nvSpPr>
        <p:spPr>
          <a:xfrm>
            <a:off x="726974" y="359008"/>
            <a:ext cx="1677447" cy="712886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r>
              <a:rPr lang="en-US" altLang="zh-CN" sz="2000" b="1" dirty="0">
                <a:solidFill>
                  <a:srgbClr val="D03E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FITNESS</a:t>
            </a:r>
            <a:endParaRPr lang="en-US" altLang="zh-CN" sz="200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2000" b="1" dirty="0">
                <a:solidFill>
                  <a:srgbClr val="0B122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MOVEMENT</a:t>
            </a:r>
            <a:endParaRPr lang="zh-CN" altLang="en-US" sz="200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68" name="直接连接符 67"/>
          <p:cNvCxnSpPr/>
          <p:nvPr/>
        </p:nvCxnSpPr>
        <p:spPr>
          <a:xfrm>
            <a:off x="867643" y="1097046"/>
            <a:ext cx="408849" cy="0"/>
          </a:xfrm>
          <a:prstGeom prst="line">
            <a:avLst/>
          </a:prstGeom>
          <a:ln w="28575">
            <a:solidFill>
              <a:srgbClr val="0B1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30"/>
          <p:cNvSpPr txBox="1"/>
          <p:nvPr/>
        </p:nvSpPr>
        <p:spPr>
          <a:xfrm>
            <a:off x="2281507" y="666784"/>
            <a:ext cx="1990033" cy="405110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B122C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/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3"/>
          <p:cNvGrpSpPr/>
          <p:nvPr/>
        </p:nvGrpSpPr>
        <p:grpSpPr>
          <a:xfrm>
            <a:off x="1267750" y="4048373"/>
            <a:ext cx="1581711" cy="417982"/>
            <a:chOff x="1424694" y="3437117"/>
            <a:chExt cx="1499779" cy="396331"/>
          </a:xfrm>
          <a:solidFill>
            <a:srgbClr val="D03E20"/>
          </a:solidFill>
        </p:grpSpPr>
        <p:sp>
          <p:nvSpPr>
            <p:cNvPr id="69" name="Round Same Side Corner Rectangle 4"/>
            <p:cNvSpPr/>
            <p:nvPr/>
          </p:nvSpPr>
          <p:spPr>
            <a:xfrm rot="16200000">
              <a:off x="2049734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Oval 13"/>
            <p:cNvSpPr/>
            <p:nvPr/>
          </p:nvSpPr>
          <p:spPr>
            <a:xfrm>
              <a:off x="2014338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10"/>
          <p:cNvGrpSpPr/>
          <p:nvPr/>
        </p:nvGrpSpPr>
        <p:grpSpPr>
          <a:xfrm>
            <a:off x="2922007" y="4203013"/>
            <a:ext cx="1581711" cy="406378"/>
            <a:chOff x="2993261" y="3583747"/>
            <a:chExt cx="1499779" cy="385328"/>
          </a:xfrm>
          <a:solidFill>
            <a:srgbClr val="D03E20"/>
          </a:solidFill>
        </p:grpSpPr>
        <p:sp>
          <p:nvSpPr>
            <p:cNvPr id="72" name="Round Same Side Corner Rectangle 6"/>
            <p:cNvSpPr/>
            <p:nvPr/>
          </p:nvSpPr>
          <p:spPr>
            <a:xfrm rot="5400000" flipH="1">
              <a:off x="3618301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Oval 14"/>
            <p:cNvSpPr/>
            <p:nvPr/>
          </p:nvSpPr>
          <p:spPr>
            <a:xfrm>
              <a:off x="3582905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4" name="Group 11"/>
          <p:cNvGrpSpPr/>
          <p:nvPr/>
        </p:nvGrpSpPr>
        <p:grpSpPr>
          <a:xfrm>
            <a:off x="4576263" y="4048373"/>
            <a:ext cx="1581711" cy="417981"/>
            <a:chOff x="4561827" y="3437117"/>
            <a:chExt cx="1499779" cy="396330"/>
          </a:xfrm>
          <a:solidFill>
            <a:srgbClr val="D03E20"/>
          </a:solidFill>
        </p:grpSpPr>
        <p:sp>
          <p:nvSpPr>
            <p:cNvPr id="87" name="Round Same Side Corner Rectangle 7"/>
            <p:cNvSpPr/>
            <p:nvPr/>
          </p:nvSpPr>
          <p:spPr>
            <a:xfrm rot="5400000" flipH="1">
              <a:off x="5186867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Oval 15"/>
            <p:cNvSpPr/>
            <p:nvPr/>
          </p:nvSpPr>
          <p:spPr>
            <a:xfrm>
              <a:off x="5220257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9" name="Group 12"/>
          <p:cNvGrpSpPr/>
          <p:nvPr/>
        </p:nvGrpSpPr>
        <p:grpSpPr>
          <a:xfrm>
            <a:off x="6230520" y="4203013"/>
            <a:ext cx="1581711" cy="406378"/>
            <a:chOff x="6130393" y="3583747"/>
            <a:chExt cx="1499779" cy="385328"/>
          </a:xfrm>
          <a:solidFill>
            <a:srgbClr val="D03E20"/>
          </a:solidFill>
        </p:grpSpPr>
        <p:sp>
          <p:nvSpPr>
            <p:cNvPr id="90" name="Round Same Side Corner Rectangle 8"/>
            <p:cNvSpPr/>
            <p:nvPr/>
          </p:nvSpPr>
          <p:spPr>
            <a:xfrm rot="5400000" flipH="1">
              <a:off x="6755433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Oval 16"/>
            <p:cNvSpPr/>
            <p:nvPr/>
          </p:nvSpPr>
          <p:spPr>
            <a:xfrm>
              <a:off x="6720037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2" name="Group 35"/>
          <p:cNvGrpSpPr/>
          <p:nvPr/>
        </p:nvGrpSpPr>
        <p:grpSpPr>
          <a:xfrm>
            <a:off x="9539033" y="4203014"/>
            <a:ext cx="1581711" cy="406377"/>
            <a:chOff x="9267526" y="3583748"/>
            <a:chExt cx="1499779" cy="385327"/>
          </a:xfrm>
          <a:solidFill>
            <a:srgbClr val="D03E20"/>
          </a:solidFill>
        </p:grpSpPr>
        <p:sp>
          <p:nvSpPr>
            <p:cNvPr id="93" name="Round Same Side Corner Rectangle 5"/>
            <p:cNvSpPr/>
            <p:nvPr/>
          </p:nvSpPr>
          <p:spPr>
            <a:xfrm rot="5400000" flipH="1">
              <a:off x="9892566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4" name="Oval 17"/>
            <p:cNvSpPr/>
            <p:nvPr/>
          </p:nvSpPr>
          <p:spPr>
            <a:xfrm>
              <a:off x="9857169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Group 19"/>
          <p:cNvGrpSpPr/>
          <p:nvPr/>
        </p:nvGrpSpPr>
        <p:grpSpPr>
          <a:xfrm>
            <a:off x="7884777" y="4048373"/>
            <a:ext cx="1581711" cy="417982"/>
            <a:chOff x="7698960" y="3437117"/>
            <a:chExt cx="1499779" cy="396331"/>
          </a:xfrm>
          <a:solidFill>
            <a:srgbClr val="D03E20"/>
          </a:solidFill>
        </p:grpSpPr>
        <p:sp>
          <p:nvSpPr>
            <p:cNvPr id="96" name="Round Same Side Corner Rectangle 9"/>
            <p:cNvSpPr/>
            <p:nvPr/>
          </p:nvSpPr>
          <p:spPr>
            <a:xfrm rot="5400000" flipH="1">
              <a:off x="8324000" y="2958708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7" name="Oval 18"/>
            <p:cNvSpPr/>
            <p:nvPr/>
          </p:nvSpPr>
          <p:spPr>
            <a:xfrm>
              <a:off x="8357389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8" name="Group 20"/>
          <p:cNvGrpSpPr/>
          <p:nvPr/>
        </p:nvGrpSpPr>
        <p:grpSpPr>
          <a:xfrm>
            <a:off x="10085032" y="4699742"/>
            <a:ext cx="489711" cy="490548"/>
            <a:chOff x="9145588" y="4435475"/>
            <a:chExt cx="464344" cy="465138"/>
          </a:xfrm>
          <a:solidFill>
            <a:srgbClr val="D03E20"/>
          </a:solidFill>
        </p:grpSpPr>
        <p:sp>
          <p:nvSpPr>
            <p:cNvPr id="99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1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5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6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7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8" name="Group 30"/>
          <p:cNvGrpSpPr/>
          <p:nvPr/>
        </p:nvGrpSpPr>
        <p:grpSpPr>
          <a:xfrm>
            <a:off x="8503320" y="3484277"/>
            <a:ext cx="489711" cy="489711"/>
            <a:chOff x="7287419" y="2577307"/>
            <a:chExt cx="464344" cy="464344"/>
          </a:xfrm>
          <a:solidFill>
            <a:srgbClr val="D03E20"/>
          </a:solidFill>
        </p:grpSpPr>
        <p:sp>
          <p:nvSpPr>
            <p:cNvPr id="109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0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1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2" name="AutoShape 59"/>
          <p:cNvSpPr/>
          <p:nvPr/>
        </p:nvSpPr>
        <p:spPr bwMode="auto">
          <a:xfrm>
            <a:off x="3391315" y="4689800"/>
            <a:ext cx="490548" cy="489711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D03E20"/>
          </a:solidFill>
          <a:ln>
            <a:noFill/>
          </a:ln>
          <a:effectLst/>
        </p:spPr>
        <p:txBody>
          <a:bodyPr lIns="20091" tIns="20091" rIns="20091" bIns="20091" anchor="ctr"/>
          <a:lstStyle/>
          <a:p>
            <a:pPr algn="ctr" defTabSz="241300" hangingPunct="0">
              <a:lnSpc>
                <a:spcPct val="130000"/>
              </a:lnSpc>
            </a:pPr>
            <a:endParaRPr lang="en-US" sz="1475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3" name="Group 38"/>
          <p:cNvGrpSpPr/>
          <p:nvPr/>
        </p:nvGrpSpPr>
        <p:grpSpPr>
          <a:xfrm>
            <a:off x="5194389" y="3477495"/>
            <a:ext cx="490548" cy="412697"/>
            <a:chOff x="5368132" y="2625725"/>
            <a:chExt cx="465138" cy="391319"/>
          </a:xfrm>
          <a:solidFill>
            <a:srgbClr val="D03E20"/>
          </a:solidFill>
        </p:grpSpPr>
        <p:sp>
          <p:nvSpPr>
            <p:cNvPr id="114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5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6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7" name="Group 42"/>
          <p:cNvGrpSpPr/>
          <p:nvPr/>
        </p:nvGrpSpPr>
        <p:grpSpPr>
          <a:xfrm>
            <a:off x="1813750" y="3483860"/>
            <a:ext cx="489711" cy="382561"/>
            <a:chOff x="2581275" y="1710532"/>
            <a:chExt cx="464344" cy="362744"/>
          </a:xfrm>
          <a:solidFill>
            <a:srgbClr val="D03E20"/>
          </a:solidFill>
        </p:grpSpPr>
        <p:sp>
          <p:nvSpPr>
            <p:cNvPr id="118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1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2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4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5" name="Group 52"/>
          <p:cNvGrpSpPr/>
          <p:nvPr/>
        </p:nvGrpSpPr>
        <p:grpSpPr>
          <a:xfrm>
            <a:off x="6853855" y="4689800"/>
            <a:ext cx="336520" cy="490548"/>
            <a:chOff x="5441157" y="4440238"/>
            <a:chExt cx="319088" cy="465138"/>
          </a:xfrm>
          <a:solidFill>
            <a:srgbClr val="D03E20"/>
          </a:solidFill>
        </p:grpSpPr>
        <p:sp>
          <p:nvSpPr>
            <p:cNvPr id="126" name="AutoShape 97"/>
            <p:cNvSpPr/>
            <p:nvPr/>
          </p:nvSpPr>
          <p:spPr bwMode="auto">
            <a:xfrm>
              <a:off x="5441157" y="444023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9" name="TextBox 23"/>
          <p:cNvSpPr txBox="1"/>
          <p:nvPr/>
        </p:nvSpPr>
        <p:spPr>
          <a:xfrm>
            <a:off x="9381704" y="277414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0" name="TextBox 24"/>
          <p:cNvSpPr txBox="1"/>
          <p:nvPr/>
        </p:nvSpPr>
        <p:spPr>
          <a:xfrm>
            <a:off x="9381703" y="237027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1" name="TextBox 23"/>
          <p:cNvSpPr txBox="1"/>
          <p:nvPr/>
        </p:nvSpPr>
        <p:spPr>
          <a:xfrm>
            <a:off x="7829995" y="562526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2" name="TextBox 24"/>
          <p:cNvSpPr txBox="1"/>
          <p:nvPr/>
        </p:nvSpPr>
        <p:spPr>
          <a:xfrm>
            <a:off x="7829994" y="522139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3" name="TextBox 23"/>
          <p:cNvSpPr txBox="1"/>
          <p:nvPr/>
        </p:nvSpPr>
        <p:spPr>
          <a:xfrm>
            <a:off x="5955013" y="277414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4" name="TextBox 24"/>
          <p:cNvSpPr txBox="1"/>
          <p:nvPr/>
        </p:nvSpPr>
        <p:spPr>
          <a:xfrm>
            <a:off x="5955012" y="237027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5" name="TextBox 23"/>
          <p:cNvSpPr txBox="1"/>
          <p:nvPr/>
        </p:nvSpPr>
        <p:spPr>
          <a:xfrm>
            <a:off x="4597267" y="562526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6" name="TextBox 24"/>
          <p:cNvSpPr txBox="1"/>
          <p:nvPr/>
        </p:nvSpPr>
        <p:spPr>
          <a:xfrm>
            <a:off x="4597266" y="522139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7" name="TextBox 23"/>
          <p:cNvSpPr txBox="1"/>
          <p:nvPr/>
        </p:nvSpPr>
        <p:spPr>
          <a:xfrm>
            <a:off x="2796176" y="277414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8" name="TextBox 24"/>
          <p:cNvSpPr txBox="1"/>
          <p:nvPr/>
        </p:nvSpPr>
        <p:spPr>
          <a:xfrm>
            <a:off x="2796175" y="237027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9" name="TextBox 23"/>
          <p:cNvSpPr txBox="1"/>
          <p:nvPr/>
        </p:nvSpPr>
        <p:spPr>
          <a:xfrm>
            <a:off x="1290649" y="562526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0" name="TextBox 24"/>
          <p:cNvSpPr txBox="1"/>
          <p:nvPr/>
        </p:nvSpPr>
        <p:spPr>
          <a:xfrm>
            <a:off x="1290648" y="522139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76" name="等腰三角形 75"/>
          <p:cNvSpPr/>
          <p:nvPr/>
        </p:nvSpPr>
        <p:spPr bwMode="auto">
          <a:xfrm rot="10800000">
            <a:off x="5563219" y="-8061"/>
            <a:ext cx="1799233" cy="1080433"/>
          </a:xfrm>
          <a:prstGeom prst="triangle">
            <a:avLst/>
          </a:prstGeom>
          <a:solidFill>
            <a:srgbClr val="D0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sp>
        <p:nvSpPr>
          <p:cNvPr id="77" name="TextBox 30"/>
          <p:cNvSpPr txBox="1"/>
          <p:nvPr/>
        </p:nvSpPr>
        <p:spPr>
          <a:xfrm>
            <a:off x="726974" y="359008"/>
            <a:ext cx="1677447" cy="712886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r>
              <a:rPr lang="en-US" altLang="zh-CN" sz="2000" b="1" dirty="0">
                <a:solidFill>
                  <a:srgbClr val="D03E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FITNESS</a:t>
            </a:r>
            <a:endParaRPr lang="en-US" altLang="zh-CN" sz="200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2000" b="1" dirty="0">
                <a:solidFill>
                  <a:srgbClr val="0B122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MOVEMENT</a:t>
            </a:r>
            <a:endParaRPr lang="zh-CN" altLang="en-US" sz="200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8" name="直接连接符 77"/>
          <p:cNvCxnSpPr/>
          <p:nvPr/>
        </p:nvCxnSpPr>
        <p:spPr>
          <a:xfrm>
            <a:off x="867643" y="1097046"/>
            <a:ext cx="408849" cy="0"/>
          </a:xfrm>
          <a:prstGeom prst="line">
            <a:avLst/>
          </a:prstGeom>
          <a:ln w="28575">
            <a:solidFill>
              <a:srgbClr val="0B1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30"/>
          <p:cNvSpPr txBox="1"/>
          <p:nvPr/>
        </p:nvSpPr>
        <p:spPr>
          <a:xfrm>
            <a:off x="2281507" y="666784"/>
            <a:ext cx="1990033" cy="405110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B122C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0"/>
                            </p:stCondLst>
                            <p:childTnLst>
                              <p:par>
                                <p:cTn id="9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5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500"/>
                            </p:stCondLst>
                            <p:childTnLst>
                              <p:par>
                                <p:cTn id="1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76" grpId="0" animBg="1"/>
      <p:bldP spid="77" grpId="0"/>
      <p:bldP spid="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等腰三角形 38"/>
          <p:cNvSpPr/>
          <p:nvPr/>
        </p:nvSpPr>
        <p:spPr bwMode="auto">
          <a:xfrm rot="10800000">
            <a:off x="5516365" y="2910920"/>
            <a:ext cx="1799233" cy="1080433"/>
          </a:xfrm>
          <a:prstGeom prst="triangle">
            <a:avLst/>
          </a:prstGeom>
          <a:solidFill>
            <a:srgbClr val="D0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354" y="1"/>
            <a:ext cx="3192188" cy="289082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sp>
        <p:nvSpPr>
          <p:cNvPr id="41" name="矩形 40"/>
          <p:cNvSpPr/>
          <p:nvPr/>
        </p:nvSpPr>
        <p:spPr>
          <a:xfrm>
            <a:off x="3221561" y="1"/>
            <a:ext cx="3194420" cy="289082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6442770" y="1"/>
            <a:ext cx="3194421" cy="289082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9666210" y="1"/>
            <a:ext cx="3192188" cy="2890828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grpSp>
        <p:nvGrpSpPr>
          <p:cNvPr id="14" name="组合 7"/>
          <p:cNvGrpSpPr/>
          <p:nvPr/>
        </p:nvGrpSpPr>
        <p:grpSpPr bwMode="auto">
          <a:xfrm>
            <a:off x="2828975" y="4480421"/>
            <a:ext cx="3264840" cy="1203104"/>
            <a:chOff x="3484439" y="880115"/>
            <a:chExt cx="2320294" cy="855710"/>
          </a:xfrm>
        </p:grpSpPr>
        <p:sp>
          <p:nvSpPr>
            <p:cNvPr id="15" name="文本框 66"/>
            <p:cNvSpPr txBox="1">
              <a:spLocks noChangeArrowheads="1"/>
            </p:cNvSpPr>
            <p:nvPr/>
          </p:nvSpPr>
          <p:spPr bwMode="auto">
            <a:xfrm>
              <a:off x="3484439" y="1374629"/>
              <a:ext cx="2320294" cy="36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" name="文本框 66"/>
            <p:cNvSpPr txBox="1">
              <a:spLocks noChangeArrowheads="1"/>
            </p:cNvSpPr>
            <p:nvPr/>
          </p:nvSpPr>
          <p:spPr bwMode="auto">
            <a:xfrm>
              <a:off x="4780328" y="880115"/>
              <a:ext cx="1024405" cy="2189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r"/>
              <a:r>
                <a:rPr lang="zh-CN" altLang="en-US" sz="1400" dirty="0">
                  <a:solidFill>
                    <a:srgbClr val="D03E20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5429107" y="1286573"/>
              <a:ext cx="287153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18" name="组合 7"/>
          <p:cNvGrpSpPr/>
          <p:nvPr/>
        </p:nvGrpSpPr>
        <p:grpSpPr bwMode="auto">
          <a:xfrm>
            <a:off x="6717407" y="4480421"/>
            <a:ext cx="3264840" cy="1178353"/>
            <a:chOff x="3484439" y="880115"/>
            <a:chExt cx="2320294" cy="838106"/>
          </a:xfrm>
        </p:grpSpPr>
        <p:sp>
          <p:nvSpPr>
            <p:cNvPr id="19" name="文本框 66"/>
            <p:cNvSpPr txBox="1">
              <a:spLocks noChangeArrowheads="1"/>
            </p:cNvSpPr>
            <p:nvPr/>
          </p:nvSpPr>
          <p:spPr bwMode="auto">
            <a:xfrm>
              <a:off x="3484439" y="1374629"/>
              <a:ext cx="2320294" cy="343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" name="文本框 66"/>
            <p:cNvSpPr txBox="1">
              <a:spLocks noChangeArrowheads="1"/>
            </p:cNvSpPr>
            <p:nvPr/>
          </p:nvSpPr>
          <p:spPr bwMode="auto">
            <a:xfrm>
              <a:off x="3484439" y="880115"/>
              <a:ext cx="1024405" cy="2189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zh-CN" altLang="en-US" sz="1400" dirty="0">
                  <a:solidFill>
                    <a:srgbClr val="D03E20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3568080" y="1286573"/>
              <a:ext cx="287153" cy="70452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" grpId="0" animBg="1"/>
      <p:bldP spid="41" grpId="0" animBg="1"/>
      <p:bldP spid="42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AutoShape 7"/>
          <p:cNvSpPr>
            <a:spLocks noChangeArrowheads="1"/>
          </p:cNvSpPr>
          <p:nvPr/>
        </p:nvSpPr>
        <p:spPr bwMode="auto">
          <a:xfrm>
            <a:off x="1754940" y="2212675"/>
            <a:ext cx="2348938" cy="2348938"/>
          </a:xfrm>
          <a:prstGeom prst="diamond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306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31751" name="AutoShape 8"/>
          <p:cNvSpPr>
            <a:spLocks noChangeArrowheads="1"/>
          </p:cNvSpPr>
          <p:nvPr/>
        </p:nvSpPr>
        <p:spPr bwMode="auto">
          <a:xfrm>
            <a:off x="4103878" y="2212675"/>
            <a:ext cx="2350611" cy="2348938"/>
          </a:xfrm>
          <a:prstGeom prst="diamond">
            <a:avLst/>
          </a:prstGeom>
          <a:solidFill>
            <a:srgbClr val="D03E20"/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306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31752" name="AutoShape 9"/>
          <p:cNvSpPr>
            <a:spLocks noChangeArrowheads="1"/>
          </p:cNvSpPr>
          <p:nvPr/>
        </p:nvSpPr>
        <p:spPr bwMode="auto">
          <a:xfrm>
            <a:off x="6437747" y="2212675"/>
            <a:ext cx="2350611" cy="2348938"/>
          </a:xfrm>
          <a:prstGeom prst="diamond">
            <a:avLst/>
          </a:prstGeom>
          <a:solidFill>
            <a:srgbClr val="0B122C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es-ES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53" name="AutoShape 10"/>
          <p:cNvSpPr>
            <a:spLocks noChangeArrowheads="1"/>
          </p:cNvSpPr>
          <p:nvPr/>
        </p:nvSpPr>
        <p:spPr bwMode="auto">
          <a:xfrm>
            <a:off x="8788358" y="2197608"/>
            <a:ext cx="2348936" cy="2348936"/>
          </a:xfrm>
          <a:prstGeom prst="diamond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306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31754" name="AutoShape 11"/>
          <p:cNvSpPr>
            <a:spLocks noChangeArrowheads="1"/>
          </p:cNvSpPr>
          <p:nvPr/>
        </p:nvSpPr>
        <p:spPr bwMode="auto">
          <a:xfrm>
            <a:off x="2920201" y="3578843"/>
            <a:ext cx="2348938" cy="2348938"/>
          </a:xfrm>
          <a:prstGeom prst="diamond">
            <a:avLst/>
          </a:prstGeom>
          <a:solidFill>
            <a:srgbClr val="0B122C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es-ES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55" name="AutoShape 12"/>
          <p:cNvSpPr>
            <a:spLocks noChangeArrowheads="1"/>
          </p:cNvSpPr>
          <p:nvPr/>
        </p:nvSpPr>
        <p:spPr bwMode="auto">
          <a:xfrm>
            <a:off x="5269138" y="3578843"/>
            <a:ext cx="2350611" cy="2348938"/>
          </a:xfrm>
          <a:prstGeom prst="diamond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306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31756" name="AutoShape 13"/>
          <p:cNvSpPr>
            <a:spLocks noChangeArrowheads="1"/>
          </p:cNvSpPr>
          <p:nvPr/>
        </p:nvSpPr>
        <p:spPr bwMode="auto">
          <a:xfrm>
            <a:off x="7603007" y="3578843"/>
            <a:ext cx="2350611" cy="2348938"/>
          </a:xfrm>
          <a:prstGeom prst="diamond">
            <a:avLst/>
          </a:prstGeom>
          <a:solidFill>
            <a:srgbClr val="D03E20"/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306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31760" name="AutoShape 10"/>
          <p:cNvSpPr/>
          <p:nvPr/>
        </p:nvSpPr>
        <p:spPr bwMode="auto">
          <a:xfrm>
            <a:off x="3864464" y="4157536"/>
            <a:ext cx="492222" cy="410186"/>
          </a:xfrm>
          <a:custGeom>
            <a:avLst/>
            <a:gdLst>
              <a:gd name="T0" fmla="*/ 466725 w 21600"/>
              <a:gd name="T1" fmla="*/ 169263 h 21579"/>
              <a:gd name="T2" fmla="*/ 458471 w 21600"/>
              <a:gd name="T3" fmla="*/ 192802 h 21579"/>
              <a:gd name="T4" fmla="*/ 437836 w 21600"/>
              <a:gd name="T5" fmla="*/ 205977 h 21579"/>
              <a:gd name="T6" fmla="*/ 437836 w 21600"/>
              <a:gd name="T7" fmla="*/ 299395 h 21579"/>
              <a:gd name="T8" fmla="*/ 426319 w 21600"/>
              <a:gd name="T9" fmla="*/ 326737 h 21579"/>
              <a:gd name="T10" fmla="*/ 398855 w 21600"/>
              <a:gd name="T11" fmla="*/ 338111 h 21579"/>
              <a:gd name="T12" fmla="*/ 357326 w 21600"/>
              <a:gd name="T13" fmla="*/ 304676 h 21579"/>
              <a:gd name="T14" fmla="*/ 305013 w 21600"/>
              <a:gd name="T15" fmla="*/ 274955 h 21579"/>
              <a:gd name="T16" fmla="*/ 247407 w 21600"/>
              <a:gd name="T17" fmla="*/ 251776 h 21579"/>
              <a:gd name="T18" fmla="*/ 189910 w 21600"/>
              <a:gd name="T19" fmla="*/ 239141 h 21579"/>
              <a:gd name="T20" fmla="*/ 172191 w 21600"/>
              <a:gd name="T21" fmla="*/ 249253 h 21579"/>
              <a:gd name="T22" fmla="*/ 162814 w 21600"/>
              <a:gd name="T23" fmla="*/ 265060 h 21579"/>
              <a:gd name="T24" fmla="*/ 162295 w 21600"/>
              <a:gd name="T25" fmla="*/ 282939 h 21579"/>
              <a:gd name="T26" fmla="*/ 171716 w 21600"/>
              <a:gd name="T27" fmla="*/ 299395 h 21579"/>
              <a:gd name="T28" fmla="*/ 165882 w 21600"/>
              <a:gd name="T29" fmla="*/ 318537 h 21579"/>
              <a:gd name="T30" fmla="*/ 171068 w 21600"/>
              <a:gd name="T31" fmla="*/ 335353 h 21579"/>
              <a:gd name="T32" fmla="*/ 183622 w 21600"/>
              <a:gd name="T33" fmla="*/ 350908 h 21579"/>
              <a:gd name="T34" fmla="*/ 200324 w 21600"/>
              <a:gd name="T35" fmla="*/ 365723 h 21579"/>
              <a:gd name="T36" fmla="*/ 182714 w 21600"/>
              <a:gd name="T37" fmla="*/ 382341 h 21579"/>
              <a:gd name="T38" fmla="*/ 155834 w 21600"/>
              <a:gd name="T39" fmla="*/ 388794 h 21579"/>
              <a:gd name="T40" fmla="*/ 127852 w 21600"/>
              <a:gd name="T41" fmla="*/ 386144 h 21579"/>
              <a:gd name="T42" fmla="*/ 106374 w 21600"/>
              <a:gd name="T43" fmla="*/ 375096 h 21579"/>
              <a:gd name="T44" fmla="*/ 96219 w 21600"/>
              <a:gd name="T45" fmla="*/ 343464 h 21579"/>
              <a:gd name="T46" fmla="*/ 87122 w 21600"/>
              <a:gd name="T47" fmla="*/ 310444 h 21579"/>
              <a:gd name="T48" fmla="*/ 83578 w 21600"/>
              <a:gd name="T49" fmla="*/ 275423 h 21579"/>
              <a:gd name="T50" fmla="*/ 89672 w 21600"/>
              <a:gd name="T51" fmla="*/ 237087 h 21579"/>
              <a:gd name="T52" fmla="*/ 38980 w 21600"/>
              <a:gd name="T53" fmla="*/ 237087 h 21579"/>
              <a:gd name="T54" fmla="*/ 11538 w 21600"/>
              <a:gd name="T55" fmla="*/ 225713 h 21579"/>
              <a:gd name="T56" fmla="*/ 0 w 21600"/>
              <a:gd name="T57" fmla="*/ 198101 h 21579"/>
              <a:gd name="T58" fmla="*/ 0 w 21600"/>
              <a:gd name="T59" fmla="*/ 140118 h 21579"/>
              <a:gd name="T60" fmla="*/ 11366 w 21600"/>
              <a:gd name="T61" fmla="*/ 112559 h 21579"/>
              <a:gd name="T62" fmla="*/ 38980 w 21600"/>
              <a:gd name="T63" fmla="*/ 101024 h 21579"/>
              <a:gd name="T64" fmla="*/ 165363 w 21600"/>
              <a:gd name="T65" fmla="*/ 101024 h 21579"/>
              <a:gd name="T66" fmla="*/ 227420 w 21600"/>
              <a:gd name="T67" fmla="*/ 92571 h 21579"/>
              <a:gd name="T68" fmla="*/ 291941 w 21600"/>
              <a:gd name="T69" fmla="*/ 69825 h 21579"/>
              <a:gd name="T70" fmla="*/ 351621 w 21600"/>
              <a:gd name="T71" fmla="*/ 37346 h 21579"/>
              <a:gd name="T72" fmla="*/ 398855 w 21600"/>
              <a:gd name="T73" fmla="*/ 0 h 21579"/>
              <a:gd name="T74" fmla="*/ 426319 w 21600"/>
              <a:gd name="T75" fmla="*/ 11427 h 21579"/>
              <a:gd name="T76" fmla="*/ 437836 w 21600"/>
              <a:gd name="T77" fmla="*/ 39040 h 21579"/>
              <a:gd name="T78" fmla="*/ 437836 w 21600"/>
              <a:gd name="T79" fmla="*/ 132187 h 21579"/>
              <a:gd name="T80" fmla="*/ 458471 w 21600"/>
              <a:gd name="T81" fmla="*/ 145471 h 21579"/>
              <a:gd name="T82" fmla="*/ 466725 w 21600"/>
              <a:gd name="T83" fmla="*/ 169263 h 21579"/>
              <a:gd name="T84" fmla="*/ 398855 w 21600"/>
              <a:gd name="T85" fmla="*/ 51458 h 21579"/>
              <a:gd name="T86" fmla="*/ 356807 w 21600"/>
              <a:gd name="T87" fmla="*/ 80242 h 21579"/>
              <a:gd name="T88" fmla="*/ 308557 w 21600"/>
              <a:gd name="T89" fmla="*/ 105152 h 21579"/>
              <a:gd name="T90" fmla="*/ 256656 w 21600"/>
              <a:gd name="T91" fmla="*/ 124780 h 21579"/>
              <a:gd name="T92" fmla="*/ 204343 w 21600"/>
              <a:gd name="T93" fmla="*/ 137054 h 21579"/>
              <a:gd name="T94" fmla="*/ 204343 w 21600"/>
              <a:gd name="T95" fmla="*/ 201381 h 21579"/>
              <a:gd name="T96" fmla="*/ 256656 w 21600"/>
              <a:gd name="T97" fmla="*/ 213800 h 21579"/>
              <a:gd name="T98" fmla="*/ 308557 w 21600"/>
              <a:gd name="T99" fmla="*/ 233536 h 21579"/>
              <a:gd name="T100" fmla="*/ 357066 w 21600"/>
              <a:gd name="T101" fmla="*/ 258607 h 21579"/>
              <a:gd name="T102" fmla="*/ 398855 w 21600"/>
              <a:gd name="T103" fmla="*/ 286959 h 21579"/>
              <a:gd name="T104" fmla="*/ 398855 w 21600"/>
              <a:gd name="T105" fmla="*/ 51458 h 21579"/>
              <a:gd name="T106" fmla="*/ 398855 w 21600"/>
              <a:gd name="T107" fmla="*/ 51458 h 2157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1600" h="21579">
                <a:moveTo>
                  <a:pt x="21600" y="9391"/>
                </a:moveTo>
                <a:cubicBezTo>
                  <a:pt x="21600" y="9887"/>
                  <a:pt x="21473" y="10321"/>
                  <a:pt x="21218" y="10697"/>
                </a:cubicBezTo>
                <a:cubicBezTo>
                  <a:pt x="20964" y="11073"/>
                  <a:pt x="20648" y="11313"/>
                  <a:pt x="20263" y="11428"/>
                </a:cubicBezTo>
                <a:lnTo>
                  <a:pt x="20263" y="16611"/>
                </a:lnTo>
                <a:cubicBezTo>
                  <a:pt x="20263" y="17201"/>
                  <a:pt x="20087" y="17708"/>
                  <a:pt x="19730" y="18128"/>
                </a:cubicBezTo>
                <a:cubicBezTo>
                  <a:pt x="19375" y="18551"/>
                  <a:pt x="18951" y="18759"/>
                  <a:pt x="18459" y="18759"/>
                </a:cubicBezTo>
                <a:cubicBezTo>
                  <a:pt x="17928" y="18122"/>
                  <a:pt x="17286" y="17506"/>
                  <a:pt x="16537" y="16904"/>
                </a:cubicBezTo>
                <a:cubicBezTo>
                  <a:pt x="15786" y="16305"/>
                  <a:pt x="14980" y="15757"/>
                  <a:pt x="14116" y="15255"/>
                </a:cubicBezTo>
                <a:cubicBezTo>
                  <a:pt x="13254" y="14756"/>
                  <a:pt x="12363" y="14325"/>
                  <a:pt x="11450" y="13969"/>
                </a:cubicBezTo>
                <a:cubicBezTo>
                  <a:pt x="10537" y="13614"/>
                  <a:pt x="9648" y="13380"/>
                  <a:pt x="8789" y="13268"/>
                </a:cubicBezTo>
                <a:cubicBezTo>
                  <a:pt x="8453" y="13379"/>
                  <a:pt x="8179" y="13564"/>
                  <a:pt x="7969" y="13829"/>
                </a:cubicBezTo>
                <a:cubicBezTo>
                  <a:pt x="7758" y="14093"/>
                  <a:pt x="7614" y="14386"/>
                  <a:pt x="7535" y="14706"/>
                </a:cubicBezTo>
                <a:cubicBezTo>
                  <a:pt x="7457" y="15029"/>
                  <a:pt x="7450" y="15361"/>
                  <a:pt x="7511" y="15698"/>
                </a:cubicBezTo>
                <a:cubicBezTo>
                  <a:pt x="7575" y="16036"/>
                  <a:pt x="7719" y="16341"/>
                  <a:pt x="7947" y="16611"/>
                </a:cubicBezTo>
                <a:cubicBezTo>
                  <a:pt x="7751" y="16992"/>
                  <a:pt x="7660" y="17347"/>
                  <a:pt x="7677" y="17673"/>
                </a:cubicBezTo>
                <a:cubicBezTo>
                  <a:pt x="7692" y="17993"/>
                  <a:pt x="7773" y="18307"/>
                  <a:pt x="7917" y="18606"/>
                </a:cubicBezTo>
                <a:cubicBezTo>
                  <a:pt x="8059" y="18909"/>
                  <a:pt x="8255" y="19193"/>
                  <a:pt x="8498" y="19469"/>
                </a:cubicBezTo>
                <a:cubicBezTo>
                  <a:pt x="8737" y="19745"/>
                  <a:pt x="8997" y="20021"/>
                  <a:pt x="9271" y="20291"/>
                </a:cubicBezTo>
                <a:cubicBezTo>
                  <a:pt x="9114" y="20696"/>
                  <a:pt x="8843" y="21001"/>
                  <a:pt x="8456" y="21213"/>
                </a:cubicBezTo>
                <a:cubicBezTo>
                  <a:pt x="8069" y="21424"/>
                  <a:pt x="7655" y="21541"/>
                  <a:pt x="7212" y="21571"/>
                </a:cubicBezTo>
                <a:cubicBezTo>
                  <a:pt x="6772" y="21600"/>
                  <a:pt x="6341" y="21550"/>
                  <a:pt x="5917" y="21424"/>
                </a:cubicBezTo>
                <a:cubicBezTo>
                  <a:pt x="5496" y="21295"/>
                  <a:pt x="5163" y="21092"/>
                  <a:pt x="4923" y="20811"/>
                </a:cubicBezTo>
                <a:cubicBezTo>
                  <a:pt x="4781" y="20241"/>
                  <a:pt x="4625" y="19657"/>
                  <a:pt x="4453" y="19056"/>
                </a:cubicBezTo>
                <a:cubicBezTo>
                  <a:pt x="4282" y="18454"/>
                  <a:pt x="4140" y="17843"/>
                  <a:pt x="4032" y="17224"/>
                </a:cubicBezTo>
                <a:cubicBezTo>
                  <a:pt x="3922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50" y="13154"/>
                </a:cubicBezTo>
                <a:lnTo>
                  <a:pt x="1804" y="13154"/>
                </a:lnTo>
                <a:cubicBezTo>
                  <a:pt x="1312" y="13154"/>
                  <a:pt x="889" y="12945"/>
                  <a:pt x="534" y="12523"/>
                </a:cubicBezTo>
                <a:cubicBezTo>
                  <a:pt x="176" y="12100"/>
                  <a:pt x="0" y="11592"/>
                  <a:pt x="0" y="10991"/>
                </a:cubicBezTo>
                <a:lnTo>
                  <a:pt x="0" y="7774"/>
                </a:lnTo>
                <a:cubicBezTo>
                  <a:pt x="0" y="7184"/>
                  <a:pt x="176" y="6677"/>
                  <a:pt x="526" y="6245"/>
                </a:cubicBezTo>
                <a:cubicBezTo>
                  <a:pt x="879" y="5820"/>
                  <a:pt x="1305" y="5605"/>
                  <a:pt x="1804" y="5605"/>
                </a:cubicBezTo>
                <a:lnTo>
                  <a:pt x="7653" y="5605"/>
                </a:lnTo>
                <a:cubicBezTo>
                  <a:pt x="8551" y="5605"/>
                  <a:pt x="9509" y="5450"/>
                  <a:pt x="10525" y="5136"/>
                </a:cubicBezTo>
                <a:cubicBezTo>
                  <a:pt x="11541" y="4822"/>
                  <a:pt x="12537" y="4399"/>
                  <a:pt x="13511" y="3874"/>
                </a:cubicBezTo>
                <a:cubicBezTo>
                  <a:pt x="14488" y="3343"/>
                  <a:pt x="15409" y="2744"/>
                  <a:pt x="16273" y="2072"/>
                </a:cubicBezTo>
                <a:cubicBezTo>
                  <a:pt x="17135" y="1406"/>
                  <a:pt x="17864" y="713"/>
                  <a:pt x="18459" y="0"/>
                </a:cubicBezTo>
                <a:cubicBezTo>
                  <a:pt x="18951" y="0"/>
                  <a:pt x="19375" y="214"/>
                  <a:pt x="19730" y="634"/>
                </a:cubicBezTo>
                <a:cubicBezTo>
                  <a:pt x="20087" y="1057"/>
                  <a:pt x="20263" y="1567"/>
                  <a:pt x="20263" y="2166"/>
                </a:cubicBezTo>
                <a:lnTo>
                  <a:pt x="20263" y="7334"/>
                </a:lnTo>
                <a:cubicBezTo>
                  <a:pt x="20648" y="7446"/>
                  <a:pt x="20963" y="7692"/>
                  <a:pt x="21218" y="8071"/>
                </a:cubicBezTo>
                <a:cubicBezTo>
                  <a:pt x="21473" y="8455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3" y="4452"/>
                </a:cubicBezTo>
                <a:cubicBezTo>
                  <a:pt x="15810" y="4963"/>
                  <a:pt x="15066" y="5423"/>
                  <a:pt x="14280" y="5834"/>
                </a:cubicBezTo>
                <a:cubicBezTo>
                  <a:pt x="13494" y="6245"/>
                  <a:pt x="12694" y="6609"/>
                  <a:pt x="11878" y="6923"/>
                </a:cubicBezTo>
                <a:cubicBezTo>
                  <a:pt x="11061" y="7237"/>
                  <a:pt x="10255" y="7463"/>
                  <a:pt x="9457" y="7604"/>
                </a:cubicBezTo>
                <a:lnTo>
                  <a:pt x="9457" y="11173"/>
                </a:lnTo>
                <a:cubicBezTo>
                  <a:pt x="10255" y="11325"/>
                  <a:pt x="11061" y="11554"/>
                  <a:pt x="11878" y="11862"/>
                </a:cubicBezTo>
                <a:cubicBezTo>
                  <a:pt x="12694" y="12170"/>
                  <a:pt x="13494" y="12537"/>
                  <a:pt x="14280" y="12957"/>
                </a:cubicBezTo>
                <a:cubicBezTo>
                  <a:pt x="15066" y="13379"/>
                  <a:pt x="15813" y="13843"/>
                  <a:pt x="16525" y="14348"/>
                </a:cubicBezTo>
                <a:cubicBezTo>
                  <a:pt x="17235" y="14856"/>
                  <a:pt x="17881" y="15381"/>
                  <a:pt x="18459" y="15921"/>
                </a:cubicBezTo>
                <a:lnTo>
                  <a:pt x="18459" y="2855"/>
                </a:lnTo>
                <a:close/>
                <a:moveTo>
                  <a:pt x="18459" y="2855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1" name="Rectangle 21"/>
          <p:cNvSpPr>
            <a:spLocks noChangeArrowheads="1"/>
          </p:cNvSpPr>
          <p:nvPr/>
        </p:nvSpPr>
        <p:spPr bwMode="auto">
          <a:xfrm>
            <a:off x="3592893" y="4686546"/>
            <a:ext cx="10018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2" name="AutoShape 8"/>
          <p:cNvSpPr/>
          <p:nvPr/>
        </p:nvSpPr>
        <p:spPr bwMode="auto">
          <a:xfrm>
            <a:off x="5016330" y="2925307"/>
            <a:ext cx="550820" cy="375026"/>
          </a:xfrm>
          <a:custGeom>
            <a:avLst/>
            <a:gdLst>
              <a:gd name="T0" fmla="*/ 449095 w 21600"/>
              <a:gd name="T1" fmla="*/ 156201 h 21600"/>
              <a:gd name="T2" fmla="*/ 455745 w 21600"/>
              <a:gd name="T3" fmla="*/ 122962 h 21600"/>
              <a:gd name="T4" fmla="*/ 332668 w 21600"/>
              <a:gd name="T5" fmla="*/ 0 h 21600"/>
              <a:gd name="T6" fmla="*/ 242840 w 21600"/>
              <a:gd name="T7" fmla="*/ 59826 h 21600"/>
              <a:gd name="T8" fmla="*/ 153035 w 21600"/>
              <a:gd name="T9" fmla="*/ 26588 h 21600"/>
              <a:gd name="T10" fmla="*/ 66543 w 21600"/>
              <a:gd name="T11" fmla="*/ 132938 h 21600"/>
              <a:gd name="T12" fmla="*/ 69856 w 21600"/>
              <a:gd name="T13" fmla="*/ 156201 h 21600"/>
              <a:gd name="T14" fmla="*/ 0 w 21600"/>
              <a:gd name="T15" fmla="*/ 252575 h 21600"/>
              <a:gd name="T16" fmla="*/ 103128 w 21600"/>
              <a:gd name="T17" fmla="*/ 355600 h 21600"/>
              <a:gd name="T18" fmla="*/ 419160 w 21600"/>
              <a:gd name="T19" fmla="*/ 355600 h 21600"/>
              <a:gd name="T20" fmla="*/ 522288 w 21600"/>
              <a:gd name="T21" fmla="*/ 252575 h 21600"/>
              <a:gd name="T22" fmla="*/ 449095 w 21600"/>
              <a:gd name="T23" fmla="*/ 156201 h 21600"/>
              <a:gd name="T24" fmla="*/ 399212 w 21600"/>
              <a:gd name="T25" fmla="*/ 335663 h 21600"/>
              <a:gd name="T26" fmla="*/ 262812 w 21600"/>
              <a:gd name="T27" fmla="*/ 335663 h 21600"/>
              <a:gd name="T28" fmla="*/ 345967 w 21600"/>
              <a:gd name="T29" fmla="*/ 252575 h 21600"/>
              <a:gd name="T30" fmla="*/ 342655 w 21600"/>
              <a:gd name="T31" fmla="*/ 242598 h 21600"/>
              <a:gd name="T32" fmla="*/ 306046 w 21600"/>
              <a:gd name="T33" fmla="*/ 242598 h 21600"/>
              <a:gd name="T34" fmla="*/ 306046 w 21600"/>
              <a:gd name="T35" fmla="*/ 225987 h 21600"/>
              <a:gd name="T36" fmla="*/ 306046 w 21600"/>
              <a:gd name="T37" fmla="*/ 122962 h 21600"/>
              <a:gd name="T38" fmla="*/ 299397 w 21600"/>
              <a:gd name="T39" fmla="*/ 119636 h 21600"/>
              <a:gd name="T40" fmla="*/ 212905 w 21600"/>
              <a:gd name="T41" fmla="*/ 119636 h 21600"/>
              <a:gd name="T42" fmla="*/ 206255 w 21600"/>
              <a:gd name="T43" fmla="*/ 126287 h 21600"/>
              <a:gd name="T44" fmla="*/ 206255 w 21600"/>
              <a:gd name="T45" fmla="*/ 225987 h 21600"/>
              <a:gd name="T46" fmla="*/ 206255 w 21600"/>
              <a:gd name="T47" fmla="*/ 242598 h 21600"/>
              <a:gd name="T48" fmla="*/ 169671 w 21600"/>
              <a:gd name="T49" fmla="*/ 242598 h 21600"/>
              <a:gd name="T50" fmla="*/ 169671 w 21600"/>
              <a:gd name="T51" fmla="*/ 252575 h 21600"/>
              <a:gd name="T52" fmla="*/ 252826 w 21600"/>
              <a:gd name="T53" fmla="*/ 335663 h 21600"/>
              <a:gd name="T54" fmla="*/ 126413 w 21600"/>
              <a:gd name="T55" fmla="*/ 335663 h 21600"/>
              <a:gd name="T56" fmla="*/ 36584 w 21600"/>
              <a:gd name="T57" fmla="*/ 249249 h 21600"/>
              <a:gd name="T58" fmla="*/ 96478 w 21600"/>
              <a:gd name="T59" fmla="*/ 166161 h 21600"/>
              <a:gd name="T60" fmla="*/ 93141 w 21600"/>
              <a:gd name="T61" fmla="*/ 146224 h 21600"/>
              <a:gd name="T62" fmla="*/ 169671 w 21600"/>
              <a:gd name="T63" fmla="*/ 56501 h 21600"/>
              <a:gd name="T64" fmla="*/ 249489 w 21600"/>
              <a:gd name="T65" fmla="*/ 99700 h 21600"/>
              <a:gd name="T66" fmla="*/ 326019 w 21600"/>
              <a:gd name="T67" fmla="*/ 36564 h 21600"/>
              <a:gd name="T68" fmla="*/ 425810 w 21600"/>
              <a:gd name="T69" fmla="*/ 139573 h 21600"/>
              <a:gd name="T70" fmla="*/ 422497 w 21600"/>
              <a:gd name="T71" fmla="*/ 166161 h 21600"/>
              <a:gd name="T72" fmla="*/ 489016 w 21600"/>
              <a:gd name="T73" fmla="*/ 249249 h 21600"/>
              <a:gd name="T74" fmla="*/ 399212 w 21600"/>
              <a:gd name="T75" fmla="*/ 335663 h 21600"/>
              <a:gd name="T76" fmla="*/ 399212 w 21600"/>
              <a:gd name="T77" fmla="*/ 335663 h 2160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1600" h="21600">
                <a:moveTo>
                  <a:pt x="18573" y="9488"/>
                </a:moveTo>
                <a:cubicBezTo>
                  <a:pt x="18711" y="8882"/>
                  <a:pt x="18848" y="8075"/>
                  <a:pt x="18848" y="7469"/>
                </a:cubicBezTo>
                <a:cubicBezTo>
                  <a:pt x="18848" y="3432"/>
                  <a:pt x="16510" y="0"/>
                  <a:pt x="13758" y="0"/>
                </a:cubicBezTo>
                <a:cubicBezTo>
                  <a:pt x="10456" y="0"/>
                  <a:pt x="10043" y="3634"/>
                  <a:pt x="10043" y="3634"/>
                </a:cubicBezTo>
                <a:cubicBezTo>
                  <a:pt x="10043" y="3634"/>
                  <a:pt x="8668" y="1211"/>
                  <a:pt x="6329" y="1615"/>
                </a:cubicBezTo>
                <a:cubicBezTo>
                  <a:pt x="4127" y="2221"/>
                  <a:pt x="2752" y="5047"/>
                  <a:pt x="2752" y="8075"/>
                </a:cubicBezTo>
                <a:cubicBezTo>
                  <a:pt x="2752" y="8478"/>
                  <a:pt x="2752" y="9084"/>
                  <a:pt x="2889" y="9488"/>
                </a:cubicBezTo>
                <a:cubicBezTo>
                  <a:pt x="1238" y="10295"/>
                  <a:pt x="0" y="12718"/>
                  <a:pt x="0" y="15342"/>
                </a:cubicBezTo>
                <a:cubicBezTo>
                  <a:pt x="0" y="18774"/>
                  <a:pt x="1926" y="21600"/>
                  <a:pt x="4265" y="21600"/>
                </a:cubicBezTo>
                <a:cubicBezTo>
                  <a:pt x="17335" y="21600"/>
                  <a:pt x="17335" y="21600"/>
                  <a:pt x="17335" y="21600"/>
                </a:cubicBezTo>
                <a:cubicBezTo>
                  <a:pt x="19674" y="21600"/>
                  <a:pt x="21600" y="18774"/>
                  <a:pt x="21600" y="15342"/>
                </a:cubicBezTo>
                <a:cubicBezTo>
                  <a:pt x="21600" y="12516"/>
                  <a:pt x="20362" y="10295"/>
                  <a:pt x="18573" y="9488"/>
                </a:cubicBezTo>
                <a:close/>
                <a:moveTo>
                  <a:pt x="16510" y="20389"/>
                </a:moveTo>
                <a:cubicBezTo>
                  <a:pt x="10869" y="20389"/>
                  <a:pt x="10869" y="20389"/>
                  <a:pt x="10869" y="20389"/>
                </a:cubicBezTo>
                <a:cubicBezTo>
                  <a:pt x="11282" y="19581"/>
                  <a:pt x="14308" y="15342"/>
                  <a:pt x="14308" y="15342"/>
                </a:cubicBezTo>
                <a:cubicBezTo>
                  <a:pt x="14308" y="15342"/>
                  <a:pt x="14721" y="14736"/>
                  <a:pt x="14171" y="14736"/>
                </a:cubicBezTo>
                <a:cubicBezTo>
                  <a:pt x="13620" y="14736"/>
                  <a:pt x="12657" y="14736"/>
                  <a:pt x="12657" y="14736"/>
                </a:cubicBezTo>
                <a:cubicBezTo>
                  <a:pt x="12657" y="14736"/>
                  <a:pt x="12657" y="14333"/>
                  <a:pt x="12657" y="13727"/>
                </a:cubicBezTo>
                <a:cubicBezTo>
                  <a:pt x="12657" y="12112"/>
                  <a:pt x="12657" y="8882"/>
                  <a:pt x="12657" y="7469"/>
                </a:cubicBezTo>
                <a:cubicBezTo>
                  <a:pt x="12657" y="7469"/>
                  <a:pt x="12657" y="7267"/>
                  <a:pt x="12382" y="7267"/>
                </a:cubicBezTo>
                <a:cubicBezTo>
                  <a:pt x="12107" y="7267"/>
                  <a:pt x="9218" y="7267"/>
                  <a:pt x="8805" y="7267"/>
                </a:cubicBezTo>
                <a:cubicBezTo>
                  <a:pt x="8530" y="7267"/>
                  <a:pt x="8530" y="7671"/>
                  <a:pt x="8530" y="7671"/>
                </a:cubicBezTo>
                <a:cubicBezTo>
                  <a:pt x="8530" y="8882"/>
                  <a:pt x="8530" y="12112"/>
                  <a:pt x="8530" y="13727"/>
                </a:cubicBezTo>
                <a:cubicBezTo>
                  <a:pt x="8530" y="14333"/>
                  <a:pt x="8530" y="14736"/>
                  <a:pt x="8530" y="14736"/>
                </a:cubicBezTo>
                <a:cubicBezTo>
                  <a:pt x="8530" y="14736"/>
                  <a:pt x="7429" y="14736"/>
                  <a:pt x="7017" y="14736"/>
                </a:cubicBezTo>
                <a:cubicBezTo>
                  <a:pt x="6604" y="14736"/>
                  <a:pt x="7017" y="15342"/>
                  <a:pt x="7017" y="15342"/>
                </a:cubicBezTo>
                <a:cubicBezTo>
                  <a:pt x="10456" y="20389"/>
                  <a:pt x="10456" y="20389"/>
                  <a:pt x="10456" y="20389"/>
                </a:cubicBezTo>
                <a:cubicBezTo>
                  <a:pt x="5228" y="20389"/>
                  <a:pt x="5228" y="20389"/>
                  <a:pt x="5228" y="20389"/>
                </a:cubicBezTo>
                <a:cubicBezTo>
                  <a:pt x="3164" y="20389"/>
                  <a:pt x="1513" y="17966"/>
                  <a:pt x="1513" y="15140"/>
                </a:cubicBezTo>
                <a:cubicBezTo>
                  <a:pt x="1513" y="12718"/>
                  <a:pt x="2614" y="10901"/>
                  <a:pt x="3990" y="10093"/>
                </a:cubicBezTo>
                <a:cubicBezTo>
                  <a:pt x="3852" y="9690"/>
                  <a:pt x="3852" y="9286"/>
                  <a:pt x="3852" y="8882"/>
                </a:cubicBezTo>
                <a:cubicBezTo>
                  <a:pt x="3852" y="6460"/>
                  <a:pt x="5090" y="4037"/>
                  <a:pt x="7017" y="3432"/>
                </a:cubicBezTo>
                <a:cubicBezTo>
                  <a:pt x="9080" y="3230"/>
                  <a:pt x="10318" y="6056"/>
                  <a:pt x="10318" y="6056"/>
                </a:cubicBezTo>
                <a:cubicBezTo>
                  <a:pt x="10318" y="6056"/>
                  <a:pt x="10594" y="2221"/>
                  <a:pt x="13483" y="2221"/>
                </a:cubicBezTo>
                <a:cubicBezTo>
                  <a:pt x="15822" y="2221"/>
                  <a:pt x="17610" y="5047"/>
                  <a:pt x="17610" y="8478"/>
                </a:cubicBezTo>
                <a:cubicBezTo>
                  <a:pt x="17610" y="9084"/>
                  <a:pt x="17610" y="9690"/>
                  <a:pt x="17473" y="10093"/>
                </a:cubicBezTo>
                <a:cubicBezTo>
                  <a:pt x="18986" y="10699"/>
                  <a:pt x="20224" y="12718"/>
                  <a:pt x="20224" y="15140"/>
                </a:cubicBezTo>
                <a:cubicBezTo>
                  <a:pt x="20224" y="17966"/>
                  <a:pt x="18573" y="20389"/>
                  <a:pt x="16510" y="20389"/>
                </a:cubicBezTo>
                <a:close/>
                <a:moveTo>
                  <a:pt x="16510" y="20389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3" name="Rectangle 21"/>
          <p:cNvSpPr>
            <a:spLocks noChangeArrowheads="1"/>
          </p:cNvSpPr>
          <p:nvPr/>
        </p:nvSpPr>
        <p:spPr bwMode="auto">
          <a:xfrm>
            <a:off x="4748108" y="3373954"/>
            <a:ext cx="10018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6" name="AutoShape 21"/>
          <p:cNvSpPr/>
          <p:nvPr/>
        </p:nvSpPr>
        <p:spPr bwMode="auto">
          <a:xfrm>
            <a:off x="7435584" y="2950421"/>
            <a:ext cx="462086" cy="385072"/>
          </a:xfrm>
          <a:custGeom>
            <a:avLst/>
            <a:gdLst>
              <a:gd name="T0" fmla="*/ 432795 w 21600"/>
              <a:gd name="T1" fmla="*/ 242301 h 21600"/>
              <a:gd name="T2" fmla="*/ 438150 w 21600"/>
              <a:gd name="T3" fmla="*/ 346598 h 21600"/>
              <a:gd name="T4" fmla="*/ 420076 w 21600"/>
              <a:gd name="T5" fmla="*/ 365125 h 21600"/>
              <a:gd name="T6" fmla="*/ 315711 w 21600"/>
              <a:gd name="T7" fmla="*/ 359817 h 21600"/>
              <a:gd name="T8" fmla="*/ 310681 w 21600"/>
              <a:gd name="T9" fmla="*/ 255520 h 21600"/>
              <a:gd name="T10" fmla="*/ 328572 w 21600"/>
              <a:gd name="T11" fmla="*/ 236993 h 21600"/>
              <a:gd name="T12" fmla="*/ 360845 w 21600"/>
              <a:gd name="T13" fmla="*/ 200633 h 21600"/>
              <a:gd name="T14" fmla="*/ 232727 w 21600"/>
              <a:gd name="T15" fmla="*/ 196119 h 21600"/>
              <a:gd name="T16" fmla="*/ 264797 w 21600"/>
              <a:gd name="T17" fmla="*/ 236993 h 21600"/>
              <a:gd name="T18" fmla="*/ 282870 w 21600"/>
              <a:gd name="T19" fmla="*/ 255520 h 21600"/>
              <a:gd name="T20" fmla="*/ 277515 w 21600"/>
              <a:gd name="T21" fmla="*/ 359817 h 21600"/>
              <a:gd name="T22" fmla="*/ 173292 w 21600"/>
              <a:gd name="T23" fmla="*/ 365125 h 21600"/>
              <a:gd name="T24" fmla="*/ 155219 w 21600"/>
              <a:gd name="T25" fmla="*/ 346598 h 21600"/>
              <a:gd name="T26" fmla="*/ 160533 w 21600"/>
              <a:gd name="T27" fmla="*/ 242301 h 21600"/>
              <a:gd name="T28" fmla="*/ 205363 w 21600"/>
              <a:gd name="T29" fmla="*/ 236993 h 21600"/>
              <a:gd name="T30" fmla="*/ 82275 w 21600"/>
              <a:gd name="T31" fmla="*/ 196119 h 21600"/>
              <a:gd name="T32" fmla="*/ 77508 w 21600"/>
              <a:gd name="T33" fmla="*/ 236993 h 21600"/>
              <a:gd name="T34" fmla="*/ 122804 w 21600"/>
              <a:gd name="T35" fmla="*/ 242301 h 21600"/>
              <a:gd name="T36" fmla="*/ 128118 w 21600"/>
              <a:gd name="T37" fmla="*/ 346598 h 21600"/>
              <a:gd name="T38" fmla="*/ 109578 w 21600"/>
              <a:gd name="T39" fmla="*/ 365125 h 21600"/>
              <a:gd name="T40" fmla="*/ 5315 w 21600"/>
              <a:gd name="T41" fmla="*/ 359817 h 21600"/>
              <a:gd name="T42" fmla="*/ 0 w 21600"/>
              <a:gd name="T43" fmla="*/ 255520 h 21600"/>
              <a:gd name="T44" fmla="*/ 18520 w 21600"/>
              <a:gd name="T45" fmla="*/ 236993 h 21600"/>
              <a:gd name="T46" fmla="*/ 50144 w 21600"/>
              <a:gd name="T47" fmla="*/ 200633 h 21600"/>
              <a:gd name="T48" fmla="*/ 82234 w 21600"/>
              <a:gd name="T49" fmla="*/ 169006 h 21600"/>
              <a:gd name="T50" fmla="*/ 205322 w 21600"/>
              <a:gd name="T51" fmla="*/ 127642 h 21600"/>
              <a:gd name="T52" fmla="*/ 160493 w 21600"/>
              <a:gd name="T53" fmla="*/ 122520 h 21600"/>
              <a:gd name="T54" fmla="*/ 155178 w 21600"/>
              <a:gd name="T55" fmla="*/ 18020 h 21600"/>
              <a:gd name="T56" fmla="*/ 173252 w 21600"/>
              <a:gd name="T57" fmla="*/ 0 h 21600"/>
              <a:gd name="T58" fmla="*/ 277475 w 21600"/>
              <a:gd name="T59" fmla="*/ 5308 h 21600"/>
              <a:gd name="T60" fmla="*/ 282830 w 21600"/>
              <a:gd name="T61" fmla="*/ 109605 h 21600"/>
              <a:gd name="T62" fmla="*/ 264756 w 21600"/>
              <a:gd name="T63" fmla="*/ 127642 h 21600"/>
              <a:gd name="T64" fmla="*/ 232686 w 21600"/>
              <a:gd name="T65" fmla="*/ 169006 h 21600"/>
              <a:gd name="T66" fmla="*/ 378371 w 21600"/>
              <a:gd name="T67" fmla="*/ 178151 h 21600"/>
              <a:gd name="T68" fmla="*/ 387905 w 21600"/>
              <a:gd name="T69" fmla="*/ 236993 h 21600"/>
              <a:gd name="T70" fmla="*/ 420076 w 21600"/>
              <a:gd name="T71" fmla="*/ 236993 h 216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1600" h="21600">
                <a:moveTo>
                  <a:pt x="20709" y="14020"/>
                </a:moveTo>
                <a:cubicBezTo>
                  <a:pt x="20951" y="14020"/>
                  <a:pt x="21162" y="14126"/>
                  <a:pt x="21336" y="14334"/>
                </a:cubicBezTo>
                <a:cubicBezTo>
                  <a:pt x="21512" y="14549"/>
                  <a:pt x="21600" y="14810"/>
                  <a:pt x="21600" y="15116"/>
                </a:cubicBezTo>
                <a:lnTo>
                  <a:pt x="21600" y="20504"/>
                </a:lnTo>
                <a:cubicBezTo>
                  <a:pt x="21600" y="20816"/>
                  <a:pt x="21512" y="21071"/>
                  <a:pt x="21336" y="21286"/>
                </a:cubicBezTo>
                <a:cubicBezTo>
                  <a:pt x="21162" y="21494"/>
                  <a:pt x="20951" y="21600"/>
                  <a:pt x="20709" y="21600"/>
                </a:cubicBezTo>
                <a:lnTo>
                  <a:pt x="16198" y="21600"/>
                </a:lnTo>
                <a:cubicBezTo>
                  <a:pt x="15940" y="21600"/>
                  <a:pt x="15730" y="21494"/>
                  <a:pt x="15564" y="21286"/>
                </a:cubicBezTo>
                <a:cubicBezTo>
                  <a:pt x="15400" y="21071"/>
                  <a:pt x="15316" y="20816"/>
                  <a:pt x="15316" y="20504"/>
                </a:cubicBezTo>
                <a:lnTo>
                  <a:pt x="15316" y="15116"/>
                </a:lnTo>
                <a:cubicBezTo>
                  <a:pt x="15316" y="14810"/>
                  <a:pt x="15400" y="14549"/>
                  <a:pt x="15571" y="14334"/>
                </a:cubicBezTo>
                <a:cubicBezTo>
                  <a:pt x="15737" y="14126"/>
                  <a:pt x="15945" y="14020"/>
                  <a:pt x="16198" y="14020"/>
                </a:cubicBezTo>
                <a:lnTo>
                  <a:pt x="17789" y="14020"/>
                </a:lnTo>
                <a:lnTo>
                  <a:pt x="17789" y="11869"/>
                </a:lnTo>
                <a:cubicBezTo>
                  <a:pt x="17789" y="11699"/>
                  <a:pt x="17708" y="11611"/>
                  <a:pt x="17544" y="11602"/>
                </a:cubicBezTo>
                <a:lnTo>
                  <a:pt x="11473" y="11602"/>
                </a:lnTo>
                <a:lnTo>
                  <a:pt x="11473" y="14020"/>
                </a:lnTo>
                <a:lnTo>
                  <a:pt x="13054" y="14020"/>
                </a:lnTo>
                <a:cubicBezTo>
                  <a:pt x="13297" y="14020"/>
                  <a:pt x="13507" y="14126"/>
                  <a:pt x="13681" y="14334"/>
                </a:cubicBezTo>
                <a:cubicBezTo>
                  <a:pt x="13857" y="14549"/>
                  <a:pt x="13945" y="14810"/>
                  <a:pt x="13945" y="15116"/>
                </a:cubicBezTo>
                <a:lnTo>
                  <a:pt x="13945" y="20504"/>
                </a:lnTo>
                <a:cubicBezTo>
                  <a:pt x="13945" y="20816"/>
                  <a:pt x="13857" y="21071"/>
                  <a:pt x="13681" y="21286"/>
                </a:cubicBezTo>
                <a:cubicBezTo>
                  <a:pt x="13507" y="21494"/>
                  <a:pt x="13297" y="21600"/>
                  <a:pt x="13054" y="21600"/>
                </a:cubicBezTo>
                <a:lnTo>
                  <a:pt x="8543" y="21600"/>
                </a:lnTo>
                <a:cubicBezTo>
                  <a:pt x="8298" y="21600"/>
                  <a:pt x="8090" y="21494"/>
                  <a:pt x="7914" y="21286"/>
                </a:cubicBezTo>
                <a:cubicBezTo>
                  <a:pt x="7740" y="21071"/>
                  <a:pt x="7652" y="20816"/>
                  <a:pt x="7652" y="20504"/>
                </a:cubicBezTo>
                <a:lnTo>
                  <a:pt x="7652" y="15116"/>
                </a:lnTo>
                <a:cubicBezTo>
                  <a:pt x="7652" y="14810"/>
                  <a:pt x="7740" y="14549"/>
                  <a:pt x="7914" y="14334"/>
                </a:cubicBezTo>
                <a:cubicBezTo>
                  <a:pt x="8090" y="14126"/>
                  <a:pt x="8298" y="14020"/>
                  <a:pt x="8543" y="14020"/>
                </a:cubicBezTo>
                <a:lnTo>
                  <a:pt x="10124" y="14020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2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2" y="14020"/>
                  <a:pt x="5875" y="14126"/>
                  <a:pt x="6054" y="14334"/>
                </a:cubicBezTo>
                <a:cubicBezTo>
                  <a:pt x="6230" y="14549"/>
                  <a:pt x="6316" y="14810"/>
                  <a:pt x="6316" y="15116"/>
                </a:cubicBezTo>
                <a:lnTo>
                  <a:pt x="6316" y="20504"/>
                </a:lnTo>
                <a:cubicBezTo>
                  <a:pt x="6316" y="20816"/>
                  <a:pt x="6230" y="21071"/>
                  <a:pt x="6054" y="21286"/>
                </a:cubicBezTo>
                <a:cubicBezTo>
                  <a:pt x="5877" y="21494"/>
                  <a:pt x="5664" y="21600"/>
                  <a:pt x="5402" y="21600"/>
                </a:cubicBezTo>
                <a:lnTo>
                  <a:pt x="913" y="21600"/>
                </a:lnTo>
                <a:cubicBezTo>
                  <a:pt x="658" y="21600"/>
                  <a:pt x="441" y="21494"/>
                  <a:pt x="262" y="21286"/>
                </a:cubicBezTo>
                <a:cubicBezTo>
                  <a:pt x="88" y="21071"/>
                  <a:pt x="0" y="20816"/>
                  <a:pt x="0" y="20504"/>
                </a:cubicBezTo>
                <a:lnTo>
                  <a:pt x="0" y="15116"/>
                </a:lnTo>
                <a:cubicBezTo>
                  <a:pt x="0" y="14810"/>
                  <a:pt x="88" y="14549"/>
                  <a:pt x="262" y="14334"/>
                </a:cubicBezTo>
                <a:cubicBezTo>
                  <a:pt x="438" y="14126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2"/>
                  <a:pt x="2942" y="10544"/>
                </a:cubicBezTo>
                <a:cubicBezTo>
                  <a:pt x="3253" y="10180"/>
                  <a:pt x="3623" y="9998"/>
                  <a:pt x="4054" y="9998"/>
                </a:cubicBezTo>
                <a:lnTo>
                  <a:pt x="10122" y="9998"/>
                </a:lnTo>
                <a:lnTo>
                  <a:pt x="10122" y="7551"/>
                </a:lnTo>
                <a:lnTo>
                  <a:pt x="8541" y="7551"/>
                </a:lnTo>
                <a:cubicBezTo>
                  <a:pt x="8296" y="7551"/>
                  <a:pt x="8088" y="7451"/>
                  <a:pt x="7912" y="7248"/>
                </a:cubicBezTo>
                <a:cubicBezTo>
                  <a:pt x="7738" y="7045"/>
                  <a:pt x="7650" y="6790"/>
                  <a:pt x="7650" y="6484"/>
                </a:cubicBezTo>
                <a:lnTo>
                  <a:pt x="7650" y="1066"/>
                </a:lnTo>
                <a:cubicBezTo>
                  <a:pt x="7650" y="776"/>
                  <a:pt x="7738" y="523"/>
                  <a:pt x="7912" y="314"/>
                </a:cubicBezTo>
                <a:cubicBezTo>
                  <a:pt x="8088" y="103"/>
                  <a:pt x="8296" y="0"/>
                  <a:pt x="8541" y="0"/>
                </a:cubicBezTo>
                <a:lnTo>
                  <a:pt x="13052" y="0"/>
                </a:lnTo>
                <a:cubicBezTo>
                  <a:pt x="13294" y="0"/>
                  <a:pt x="13505" y="103"/>
                  <a:pt x="13679" y="314"/>
                </a:cubicBezTo>
                <a:cubicBezTo>
                  <a:pt x="13855" y="523"/>
                  <a:pt x="13943" y="776"/>
                  <a:pt x="13943" y="1066"/>
                </a:cubicBezTo>
                <a:lnTo>
                  <a:pt x="13943" y="6484"/>
                </a:lnTo>
                <a:cubicBezTo>
                  <a:pt x="13943" y="6790"/>
                  <a:pt x="13855" y="7045"/>
                  <a:pt x="13679" y="7248"/>
                </a:cubicBezTo>
                <a:cubicBezTo>
                  <a:pt x="13505" y="7451"/>
                  <a:pt x="13294" y="7551"/>
                  <a:pt x="13052" y="7551"/>
                </a:cubicBezTo>
                <a:lnTo>
                  <a:pt x="11471" y="7551"/>
                </a:lnTo>
                <a:lnTo>
                  <a:pt x="11471" y="9998"/>
                </a:lnTo>
                <a:lnTo>
                  <a:pt x="17541" y="9998"/>
                </a:lnTo>
                <a:cubicBezTo>
                  <a:pt x="17970" y="9998"/>
                  <a:pt x="18339" y="10177"/>
                  <a:pt x="18653" y="10539"/>
                </a:cubicBezTo>
                <a:cubicBezTo>
                  <a:pt x="18966" y="10900"/>
                  <a:pt x="19123" y="11344"/>
                  <a:pt x="19123" y="11869"/>
                </a:cubicBezTo>
                <a:lnTo>
                  <a:pt x="19123" y="14020"/>
                </a:lnTo>
                <a:lnTo>
                  <a:pt x="20709" y="14020"/>
                </a:lnTo>
                <a:close/>
                <a:moveTo>
                  <a:pt x="20709" y="1402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7" name="AutoShape 16"/>
          <p:cNvSpPr/>
          <p:nvPr/>
        </p:nvSpPr>
        <p:spPr bwMode="auto">
          <a:xfrm>
            <a:off x="8610891" y="4342562"/>
            <a:ext cx="425253" cy="411859"/>
          </a:xfrm>
          <a:custGeom>
            <a:avLst/>
            <a:gdLst>
              <a:gd name="T0" fmla="*/ 375933 w 21600"/>
              <a:gd name="T1" fmla="*/ 0 h 21600"/>
              <a:gd name="T2" fmla="*/ 27292 w 21600"/>
              <a:gd name="T3" fmla="*/ 0 h 21600"/>
              <a:gd name="T4" fmla="*/ 0 w 21600"/>
              <a:gd name="T5" fmla="*/ 27680 h 21600"/>
              <a:gd name="T6" fmla="*/ 0 w 21600"/>
              <a:gd name="T7" fmla="*/ 279822 h 21600"/>
              <a:gd name="T8" fmla="*/ 27292 w 21600"/>
              <a:gd name="T9" fmla="*/ 307502 h 21600"/>
              <a:gd name="T10" fmla="*/ 160693 w 21600"/>
              <a:gd name="T11" fmla="*/ 307502 h 21600"/>
              <a:gd name="T12" fmla="*/ 118242 w 21600"/>
              <a:gd name="T13" fmla="*/ 362845 h 21600"/>
              <a:gd name="T14" fmla="*/ 118242 w 21600"/>
              <a:gd name="T15" fmla="*/ 390525 h 21600"/>
              <a:gd name="T16" fmla="*/ 160693 w 21600"/>
              <a:gd name="T17" fmla="*/ 390525 h 21600"/>
              <a:gd name="T18" fmla="*/ 242532 w 21600"/>
              <a:gd name="T19" fmla="*/ 390525 h 21600"/>
              <a:gd name="T20" fmla="*/ 281959 w 21600"/>
              <a:gd name="T21" fmla="*/ 390525 h 21600"/>
              <a:gd name="T22" fmla="*/ 281959 w 21600"/>
              <a:gd name="T23" fmla="*/ 362845 h 21600"/>
              <a:gd name="T24" fmla="*/ 242532 w 21600"/>
              <a:gd name="T25" fmla="*/ 307502 h 21600"/>
              <a:gd name="T26" fmla="*/ 375933 w 21600"/>
              <a:gd name="T27" fmla="*/ 307502 h 21600"/>
              <a:gd name="T28" fmla="*/ 403225 w 21600"/>
              <a:gd name="T29" fmla="*/ 279822 h 21600"/>
              <a:gd name="T30" fmla="*/ 403225 w 21600"/>
              <a:gd name="T31" fmla="*/ 27680 h 21600"/>
              <a:gd name="T32" fmla="*/ 375933 w 21600"/>
              <a:gd name="T33" fmla="*/ 0 h 21600"/>
              <a:gd name="T34" fmla="*/ 178875 w 21600"/>
              <a:gd name="T35" fmla="*/ 273675 h 21600"/>
              <a:gd name="T36" fmla="*/ 203125 w 21600"/>
              <a:gd name="T37" fmla="*/ 252142 h 21600"/>
              <a:gd name="T38" fmla="*/ 227374 w 21600"/>
              <a:gd name="T39" fmla="*/ 273675 h 21600"/>
              <a:gd name="T40" fmla="*/ 203125 w 21600"/>
              <a:gd name="T41" fmla="*/ 298282 h 21600"/>
              <a:gd name="T42" fmla="*/ 178875 w 21600"/>
              <a:gd name="T43" fmla="*/ 273675 h 21600"/>
              <a:gd name="T44" fmla="*/ 372908 w 21600"/>
              <a:gd name="T45" fmla="*/ 242921 h 21600"/>
              <a:gd name="T46" fmla="*/ 27292 w 21600"/>
              <a:gd name="T47" fmla="*/ 242921 h 21600"/>
              <a:gd name="T48" fmla="*/ 27292 w 21600"/>
              <a:gd name="T49" fmla="*/ 30754 h 21600"/>
              <a:gd name="T50" fmla="*/ 372908 w 21600"/>
              <a:gd name="T51" fmla="*/ 30754 h 21600"/>
              <a:gd name="T52" fmla="*/ 372908 w 21600"/>
              <a:gd name="T53" fmla="*/ 242921 h 21600"/>
              <a:gd name="T54" fmla="*/ 372908 w 21600"/>
              <a:gd name="T55" fmla="*/ 242921 h 216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600" h="21600">
                <a:moveTo>
                  <a:pt x="20138" y="0"/>
                </a:moveTo>
                <a:cubicBezTo>
                  <a:pt x="1462" y="0"/>
                  <a:pt x="1462" y="0"/>
                  <a:pt x="1462" y="0"/>
                </a:cubicBezTo>
                <a:cubicBezTo>
                  <a:pt x="650" y="0"/>
                  <a:pt x="0" y="680"/>
                  <a:pt x="0" y="1531"/>
                </a:cubicBezTo>
                <a:cubicBezTo>
                  <a:pt x="0" y="15477"/>
                  <a:pt x="0" y="15477"/>
                  <a:pt x="0" y="15477"/>
                </a:cubicBezTo>
                <a:cubicBezTo>
                  <a:pt x="0" y="16328"/>
                  <a:pt x="650" y="17008"/>
                  <a:pt x="1462" y="17008"/>
                </a:cubicBezTo>
                <a:cubicBezTo>
                  <a:pt x="8608" y="17008"/>
                  <a:pt x="8608" y="17008"/>
                  <a:pt x="8608" y="17008"/>
                </a:cubicBezTo>
                <a:cubicBezTo>
                  <a:pt x="8608" y="17008"/>
                  <a:pt x="8932" y="20069"/>
                  <a:pt x="6334" y="20069"/>
                </a:cubicBezTo>
                <a:cubicBezTo>
                  <a:pt x="6334" y="21600"/>
                  <a:pt x="6334" y="21600"/>
                  <a:pt x="6334" y="21600"/>
                </a:cubicBezTo>
                <a:cubicBezTo>
                  <a:pt x="8608" y="21600"/>
                  <a:pt x="8608" y="21600"/>
                  <a:pt x="8608" y="21600"/>
                </a:cubicBezTo>
                <a:cubicBezTo>
                  <a:pt x="12992" y="21600"/>
                  <a:pt x="12992" y="21600"/>
                  <a:pt x="12992" y="21600"/>
                </a:cubicBezTo>
                <a:cubicBezTo>
                  <a:pt x="15104" y="21600"/>
                  <a:pt x="15104" y="21600"/>
                  <a:pt x="15104" y="21600"/>
                </a:cubicBezTo>
                <a:cubicBezTo>
                  <a:pt x="15104" y="20069"/>
                  <a:pt x="15104" y="20069"/>
                  <a:pt x="15104" y="20069"/>
                </a:cubicBezTo>
                <a:cubicBezTo>
                  <a:pt x="12505" y="20069"/>
                  <a:pt x="12992" y="17008"/>
                  <a:pt x="12992" y="17008"/>
                </a:cubicBezTo>
                <a:cubicBezTo>
                  <a:pt x="20138" y="17008"/>
                  <a:pt x="20138" y="17008"/>
                  <a:pt x="20138" y="17008"/>
                </a:cubicBezTo>
                <a:cubicBezTo>
                  <a:pt x="20950" y="17008"/>
                  <a:pt x="21600" y="16328"/>
                  <a:pt x="21600" y="15477"/>
                </a:cubicBezTo>
                <a:cubicBezTo>
                  <a:pt x="21600" y="1531"/>
                  <a:pt x="21600" y="1531"/>
                  <a:pt x="21600" y="1531"/>
                </a:cubicBezTo>
                <a:cubicBezTo>
                  <a:pt x="21600" y="680"/>
                  <a:pt x="20950" y="0"/>
                  <a:pt x="20138" y="0"/>
                </a:cubicBezTo>
                <a:close/>
                <a:moveTo>
                  <a:pt x="9582" y="15137"/>
                </a:moveTo>
                <a:cubicBezTo>
                  <a:pt x="9582" y="14457"/>
                  <a:pt x="10232" y="13946"/>
                  <a:pt x="10881" y="13946"/>
                </a:cubicBezTo>
                <a:cubicBezTo>
                  <a:pt x="11531" y="13946"/>
                  <a:pt x="12180" y="14457"/>
                  <a:pt x="12180" y="15137"/>
                </a:cubicBezTo>
                <a:cubicBezTo>
                  <a:pt x="12180" y="15817"/>
                  <a:pt x="11531" y="16498"/>
                  <a:pt x="10881" y="16498"/>
                </a:cubicBezTo>
                <a:cubicBezTo>
                  <a:pt x="10232" y="16498"/>
                  <a:pt x="9582" y="15817"/>
                  <a:pt x="9582" y="15137"/>
                </a:cubicBezTo>
                <a:close/>
                <a:moveTo>
                  <a:pt x="19976" y="13436"/>
                </a:moveTo>
                <a:cubicBezTo>
                  <a:pt x="1462" y="13436"/>
                  <a:pt x="1462" y="13436"/>
                  <a:pt x="1462" y="13436"/>
                </a:cubicBezTo>
                <a:cubicBezTo>
                  <a:pt x="1462" y="1701"/>
                  <a:pt x="1462" y="1701"/>
                  <a:pt x="1462" y="1701"/>
                </a:cubicBezTo>
                <a:cubicBezTo>
                  <a:pt x="19976" y="1701"/>
                  <a:pt x="19976" y="1701"/>
                  <a:pt x="19976" y="1701"/>
                </a:cubicBezTo>
                <a:lnTo>
                  <a:pt x="19976" y="13436"/>
                </a:lnTo>
                <a:close/>
                <a:moveTo>
                  <a:pt x="19976" y="13436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9" name="Rectangle 21"/>
          <p:cNvSpPr>
            <a:spLocks noChangeArrowheads="1"/>
          </p:cNvSpPr>
          <p:nvPr/>
        </p:nvSpPr>
        <p:spPr bwMode="auto">
          <a:xfrm>
            <a:off x="7171001" y="3373954"/>
            <a:ext cx="10029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71" name="Rectangle 21"/>
          <p:cNvSpPr>
            <a:spLocks noChangeArrowheads="1"/>
          </p:cNvSpPr>
          <p:nvPr/>
        </p:nvSpPr>
        <p:spPr bwMode="auto">
          <a:xfrm>
            <a:off x="8332622" y="4735958"/>
            <a:ext cx="10018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147354" y="5745769"/>
            <a:ext cx="2760773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147354" y="542901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5" name="TextBox 23"/>
          <p:cNvSpPr txBox="1"/>
          <p:nvPr/>
        </p:nvSpPr>
        <p:spPr>
          <a:xfrm>
            <a:off x="3137820" y="1655319"/>
            <a:ext cx="2760773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TextBox 24"/>
          <p:cNvSpPr txBox="1"/>
          <p:nvPr/>
        </p:nvSpPr>
        <p:spPr>
          <a:xfrm>
            <a:off x="3137820" y="133856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7" name="TextBox 23"/>
          <p:cNvSpPr txBox="1"/>
          <p:nvPr/>
        </p:nvSpPr>
        <p:spPr>
          <a:xfrm>
            <a:off x="6573727" y="1617219"/>
            <a:ext cx="2760773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Box 24"/>
          <p:cNvSpPr txBox="1"/>
          <p:nvPr/>
        </p:nvSpPr>
        <p:spPr>
          <a:xfrm>
            <a:off x="6622797" y="132431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9" name="TextBox 23"/>
          <p:cNvSpPr txBox="1"/>
          <p:nvPr/>
        </p:nvSpPr>
        <p:spPr>
          <a:xfrm>
            <a:off x="9186454" y="5802919"/>
            <a:ext cx="2760773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TextBox 24"/>
          <p:cNvSpPr txBox="1"/>
          <p:nvPr/>
        </p:nvSpPr>
        <p:spPr>
          <a:xfrm>
            <a:off x="9235524" y="551001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1" name="等腰三角形 30"/>
          <p:cNvSpPr/>
          <p:nvPr/>
        </p:nvSpPr>
        <p:spPr bwMode="auto">
          <a:xfrm rot="10800000">
            <a:off x="5563219" y="-8061"/>
            <a:ext cx="1799233" cy="1080433"/>
          </a:xfrm>
          <a:prstGeom prst="triangle">
            <a:avLst/>
          </a:prstGeom>
          <a:solidFill>
            <a:srgbClr val="D0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sp>
        <p:nvSpPr>
          <p:cNvPr id="32" name="TextBox 30"/>
          <p:cNvSpPr txBox="1"/>
          <p:nvPr/>
        </p:nvSpPr>
        <p:spPr>
          <a:xfrm>
            <a:off x="726974" y="359008"/>
            <a:ext cx="1677447" cy="712886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r>
              <a:rPr lang="en-US" altLang="zh-CN" sz="2000" b="1" dirty="0">
                <a:solidFill>
                  <a:srgbClr val="D03E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FITNESS</a:t>
            </a:r>
            <a:endParaRPr lang="en-US" altLang="zh-CN" sz="200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2000" b="1" dirty="0">
                <a:solidFill>
                  <a:srgbClr val="0B122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MOVEMENT</a:t>
            </a:r>
            <a:endParaRPr lang="zh-CN" altLang="en-US" sz="200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867643" y="1097046"/>
            <a:ext cx="408849" cy="0"/>
          </a:xfrm>
          <a:prstGeom prst="line">
            <a:avLst/>
          </a:prstGeom>
          <a:ln w="28575">
            <a:solidFill>
              <a:srgbClr val="0B1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0"/>
          <p:cNvSpPr txBox="1"/>
          <p:nvPr/>
        </p:nvSpPr>
        <p:spPr>
          <a:xfrm>
            <a:off x="2281507" y="666784"/>
            <a:ext cx="1990033" cy="405110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B122C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800" decel="1000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800" decel="1000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/>
      <p:bldP spid="31751" grpId="0" animBg="1"/>
      <p:bldP spid="31752" grpId="0" animBg="1"/>
      <p:bldP spid="31753" grpId="0" animBg="1"/>
      <p:bldP spid="31754" grpId="0" animBg="1"/>
      <p:bldP spid="31755" grpId="0" animBg="1"/>
      <p:bldP spid="31756" grpId="0" animBg="1"/>
      <p:bldP spid="31760" grpId="0" animBg="1"/>
      <p:bldP spid="31761" grpId="0"/>
      <p:bldP spid="31762" grpId="0" animBg="1"/>
      <p:bldP spid="31763" grpId="0"/>
      <p:bldP spid="31766" grpId="0" animBg="1"/>
      <p:bldP spid="31767" grpId="0" animBg="1"/>
      <p:bldP spid="31769" grpId="0"/>
      <p:bldP spid="31771" grpId="0"/>
      <p:bldP spid="23" grpId="0" build="p"/>
      <p:bldP spid="24" grpId="0" build="p"/>
      <p:bldP spid="25" grpId="0" build="p"/>
      <p:bldP spid="26" grpId="0" build="p"/>
      <p:bldP spid="27" grpId="0" build="p"/>
      <p:bldP spid="28" grpId="0" build="p"/>
      <p:bldP spid="29" grpId="0" build="p"/>
      <p:bldP spid="30" grpId="0" build="p"/>
      <p:bldP spid="31" grpId="0" animBg="1"/>
      <p:bldP spid="32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7"/>
          <p:cNvSpPr/>
          <p:nvPr/>
        </p:nvSpPr>
        <p:spPr>
          <a:xfrm>
            <a:off x="3282813" y="0"/>
            <a:ext cx="9588726" cy="7232650"/>
          </a:xfrm>
          <a:custGeom>
            <a:avLst/>
            <a:gdLst>
              <a:gd name="connsiteX0" fmla="*/ 0 w 7664245"/>
              <a:gd name="connsiteY0" fmla="*/ 0 h 6858000"/>
              <a:gd name="connsiteX1" fmla="*/ 7664245 w 7664245"/>
              <a:gd name="connsiteY1" fmla="*/ 0 h 6858000"/>
              <a:gd name="connsiteX2" fmla="*/ 7664245 w 7664245"/>
              <a:gd name="connsiteY2" fmla="*/ 6858000 h 6858000"/>
              <a:gd name="connsiteX3" fmla="*/ 0 w 7664245"/>
              <a:gd name="connsiteY3" fmla="*/ 6858000 h 6858000"/>
              <a:gd name="connsiteX4" fmla="*/ 0 w 7664245"/>
              <a:gd name="connsiteY4" fmla="*/ 0 h 6858000"/>
              <a:gd name="connsiteX0-1" fmla="*/ 3657600 w 7664245"/>
              <a:gd name="connsiteY0-2" fmla="*/ 0 h 6858000"/>
              <a:gd name="connsiteX1-3" fmla="*/ 7664245 w 7664245"/>
              <a:gd name="connsiteY1-4" fmla="*/ 0 h 6858000"/>
              <a:gd name="connsiteX2-5" fmla="*/ 7664245 w 7664245"/>
              <a:gd name="connsiteY2-6" fmla="*/ 6858000 h 6858000"/>
              <a:gd name="connsiteX3-7" fmla="*/ 0 w 7664245"/>
              <a:gd name="connsiteY3-8" fmla="*/ 6858000 h 6858000"/>
              <a:gd name="connsiteX4-9" fmla="*/ 3657600 w 7664245"/>
              <a:gd name="connsiteY4-10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664245" h="6858000">
                <a:moveTo>
                  <a:pt x="3657600" y="0"/>
                </a:moveTo>
                <a:lnTo>
                  <a:pt x="7664245" y="0"/>
                </a:lnTo>
                <a:lnTo>
                  <a:pt x="7664245" y="6858000"/>
                </a:lnTo>
                <a:lnTo>
                  <a:pt x="0" y="6858000"/>
                </a:lnTo>
                <a:lnTo>
                  <a:pt x="3657600" y="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35819" r="1279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9" name="Rectangle 26"/>
          <p:cNvSpPr/>
          <p:nvPr/>
        </p:nvSpPr>
        <p:spPr>
          <a:xfrm>
            <a:off x="1067928" y="2202926"/>
            <a:ext cx="3925222" cy="488126"/>
          </a:xfrm>
          <a:prstGeom prst="rect">
            <a:avLst/>
          </a:prstGeom>
        </p:spPr>
        <p:txBody>
          <a:bodyPr wrap="square" lIns="96435" tIns="48218" rIns="96435" bIns="482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1" name="Rectangle 34"/>
          <p:cNvSpPr/>
          <p:nvPr/>
        </p:nvSpPr>
        <p:spPr>
          <a:xfrm>
            <a:off x="1067928" y="3142093"/>
            <a:ext cx="3469536" cy="488126"/>
          </a:xfrm>
          <a:prstGeom prst="rect">
            <a:avLst/>
          </a:prstGeom>
        </p:spPr>
        <p:txBody>
          <a:bodyPr wrap="square" lIns="96435" tIns="48218" rIns="96435" bIns="482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3" name="Rectangle 37"/>
          <p:cNvSpPr/>
          <p:nvPr/>
        </p:nvSpPr>
        <p:spPr>
          <a:xfrm>
            <a:off x="1067930" y="4067941"/>
            <a:ext cx="3304846" cy="488126"/>
          </a:xfrm>
          <a:prstGeom prst="rect">
            <a:avLst/>
          </a:prstGeom>
        </p:spPr>
        <p:txBody>
          <a:bodyPr wrap="square" lIns="96435" tIns="48218" rIns="96435" bIns="482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5" name="Rectangle 40"/>
          <p:cNvSpPr/>
          <p:nvPr/>
        </p:nvSpPr>
        <p:spPr>
          <a:xfrm>
            <a:off x="1067929" y="5036655"/>
            <a:ext cx="3014515" cy="488126"/>
          </a:xfrm>
          <a:prstGeom prst="rect">
            <a:avLst/>
          </a:prstGeom>
        </p:spPr>
        <p:txBody>
          <a:bodyPr wrap="square" lIns="96435" tIns="48218" rIns="96435" bIns="482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46" name="Group 3"/>
          <p:cNvGrpSpPr/>
          <p:nvPr/>
        </p:nvGrpSpPr>
        <p:grpSpPr>
          <a:xfrm>
            <a:off x="4697375" y="2914229"/>
            <a:ext cx="2222628" cy="964353"/>
            <a:chOff x="5621315" y="2514600"/>
            <a:chExt cx="2107496" cy="914400"/>
          </a:xfrm>
        </p:grpSpPr>
        <p:sp>
          <p:nvSpPr>
            <p:cNvPr id="147" name="Parallelogram 14"/>
            <p:cNvSpPr/>
            <p:nvPr/>
          </p:nvSpPr>
          <p:spPr>
            <a:xfrm>
              <a:off x="5621315" y="2514600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rgbClr val="D03E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8" name="AutoShape 59"/>
            <p:cNvSpPr/>
            <p:nvPr/>
          </p:nvSpPr>
          <p:spPr bwMode="auto">
            <a:xfrm>
              <a:off x="6442494" y="2777487"/>
              <a:ext cx="465138" cy="464344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8" tIns="26788" rIns="26788" bIns="26788" anchor="ctr"/>
            <a:lstStyle/>
            <a:p>
              <a:pPr algn="ctr" defTabSz="241300" hangingPunct="0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sym typeface="Gill Sans" charset="0"/>
              </a:endParaRPr>
            </a:p>
          </p:txBody>
        </p:sp>
      </p:grpSp>
      <p:grpSp>
        <p:nvGrpSpPr>
          <p:cNvPr id="149" name="Group 1"/>
          <p:cNvGrpSpPr/>
          <p:nvPr/>
        </p:nvGrpSpPr>
        <p:grpSpPr>
          <a:xfrm>
            <a:off x="5267694" y="1644154"/>
            <a:ext cx="2222628" cy="964353"/>
            <a:chOff x="6162090" y="1310315"/>
            <a:chExt cx="2107496" cy="914400"/>
          </a:xfrm>
        </p:grpSpPr>
        <p:sp>
          <p:nvSpPr>
            <p:cNvPr id="150" name="Parallelogram 13"/>
            <p:cNvSpPr/>
            <p:nvPr/>
          </p:nvSpPr>
          <p:spPr>
            <a:xfrm>
              <a:off x="6162090" y="1310315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rgbClr val="0B1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51" name="Group 42"/>
            <p:cNvGrpSpPr/>
            <p:nvPr/>
          </p:nvGrpSpPr>
          <p:grpSpPr>
            <a:xfrm>
              <a:off x="6983269" y="1549630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152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 sz="154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53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 sz="154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154" name="Group 5"/>
          <p:cNvGrpSpPr/>
          <p:nvPr/>
        </p:nvGrpSpPr>
        <p:grpSpPr>
          <a:xfrm>
            <a:off x="3466305" y="5454379"/>
            <a:ext cx="2222628" cy="964353"/>
            <a:chOff x="4454013" y="4923170"/>
            <a:chExt cx="2107496" cy="914400"/>
          </a:xfrm>
        </p:grpSpPr>
        <p:sp>
          <p:nvSpPr>
            <p:cNvPr id="155" name="Parallelogram 16"/>
            <p:cNvSpPr/>
            <p:nvPr/>
          </p:nvSpPr>
          <p:spPr>
            <a:xfrm>
              <a:off x="4454013" y="4923170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rgbClr val="D03E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56" name="Group 45"/>
            <p:cNvGrpSpPr/>
            <p:nvPr/>
          </p:nvGrpSpPr>
          <p:grpSpPr>
            <a:xfrm>
              <a:off x="5348217" y="5147801"/>
              <a:ext cx="319088" cy="465138"/>
              <a:chOff x="3582988" y="3510757"/>
              <a:chExt cx="319088" cy="465138"/>
            </a:xfrm>
            <a:solidFill>
              <a:schemeClr val="bg2"/>
            </a:solidFill>
          </p:grpSpPr>
          <p:sp>
            <p:nvSpPr>
              <p:cNvPr id="157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Gill Sans" charset="0"/>
                </a:endParaRPr>
              </a:p>
            </p:txBody>
          </p:sp>
          <p:sp>
            <p:nvSpPr>
              <p:cNvPr id="158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Gill Sans" charset="0"/>
                </a:endParaRPr>
              </a:p>
            </p:txBody>
          </p:sp>
        </p:grpSp>
      </p:grpSp>
      <p:grpSp>
        <p:nvGrpSpPr>
          <p:cNvPr id="159" name="Group 4"/>
          <p:cNvGrpSpPr/>
          <p:nvPr/>
        </p:nvGrpSpPr>
        <p:grpSpPr>
          <a:xfrm>
            <a:off x="4086679" y="4184304"/>
            <a:ext cx="2222628" cy="964353"/>
            <a:chOff x="5042252" y="3718885"/>
            <a:chExt cx="2107496" cy="914400"/>
          </a:xfrm>
        </p:grpSpPr>
        <p:sp>
          <p:nvSpPr>
            <p:cNvPr id="160" name="Parallelogram 15"/>
            <p:cNvSpPr/>
            <p:nvPr/>
          </p:nvSpPr>
          <p:spPr>
            <a:xfrm>
              <a:off x="5042252" y="3718885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rgbClr val="0B1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61" name="Group 48"/>
            <p:cNvGrpSpPr/>
            <p:nvPr/>
          </p:nvGrpSpPr>
          <p:grpSpPr>
            <a:xfrm>
              <a:off x="5863431" y="3980425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62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 sz="154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63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 sz="154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64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 sz="154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sp>
        <p:nvSpPr>
          <p:cNvPr id="36" name="等腰三角形 35"/>
          <p:cNvSpPr/>
          <p:nvPr/>
        </p:nvSpPr>
        <p:spPr bwMode="auto">
          <a:xfrm rot="10800000">
            <a:off x="5563219" y="-8061"/>
            <a:ext cx="1799233" cy="1080433"/>
          </a:xfrm>
          <a:prstGeom prst="triangle">
            <a:avLst/>
          </a:prstGeom>
          <a:solidFill>
            <a:srgbClr val="D0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sp>
        <p:nvSpPr>
          <p:cNvPr id="37" name="TextBox 30"/>
          <p:cNvSpPr txBox="1"/>
          <p:nvPr/>
        </p:nvSpPr>
        <p:spPr>
          <a:xfrm>
            <a:off x="726974" y="359008"/>
            <a:ext cx="1677447" cy="712886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r>
              <a:rPr lang="en-US" altLang="zh-CN" sz="2000" b="1" dirty="0">
                <a:solidFill>
                  <a:srgbClr val="D03E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FITNESS</a:t>
            </a:r>
            <a:endParaRPr lang="en-US" altLang="zh-CN" sz="200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2000" b="1" dirty="0">
                <a:solidFill>
                  <a:srgbClr val="0B122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MOVEMENT</a:t>
            </a:r>
            <a:endParaRPr lang="zh-CN" altLang="en-US" sz="200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867643" y="1097046"/>
            <a:ext cx="408849" cy="0"/>
          </a:xfrm>
          <a:prstGeom prst="line">
            <a:avLst/>
          </a:prstGeom>
          <a:ln w="28575">
            <a:solidFill>
              <a:srgbClr val="0B1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0"/>
          <p:cNvSpPr txBox="1"/>
          <p:nvPr/>
        </p:nvSpPr>
        <p:spPr>
          <a:xfrm>
            <a:off x="2281507" y="666784"/>
            <a:ext cx="1990033" cy="405110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B122C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9" grpId="0"/>
      <p:bldP spid="141" grpId="0"/>
      <p:bldP spid="143" grpId="0"/>
      <p:bldP spid="145" grpId="0"/>
      <p:bldP spid="36" grpId="0" animBg="1"/>
      <p:bldP spid="37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6429375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TextBox 13"/>
          <p:cNvSpPr txBox="1"/>
          <p:nvPr/>
        </p:nvSpPr>
        <p:spPr>
          <a:xfrm>
            <a:off x="5794595" y="4179565"/>
            <a:ext cx="1269558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rgbClr val="D03E20"/>
                </a:solidFill>
                <a:latin typeface="+mj-ea"/>
                <a:ea typeface="+mj-ea"/>
              </a:rPr>
              <a:t>PART 03</a:t>
            </a:r>
            <a:endParaRPr lang="zh-CN" altLang="en-US" sz="2250" dirty="0">
              <a:solidFill>
                <a:srgbClr val="D03E20"/>
              </a:solidFill>
              <a:latin typeface="+mj-ea"/>
              <a:ea typeface="+mj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690870" y="2664298"/>
            <a:ext cx="1477008" cy="1477008"/>
            <a:chOff x="5815523" y="2664298"/>
            <a:chExt cx="1477008" cy="147700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5815523" y="2664298"/>
              <a:ext cx="1477008" cy="147700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5847759" y="2696534"/>
              <a:ext cx="1412535" cy="141253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44" name="TextBox 13"/>
          <p:cNvSpPr txBox="1"/>
          <p:nvPr/>
        </p:nvSpPr>
        <p:spPr>
          <a:xfrm>
            <a:off x="5826832" y="2861819"/>
            <a:ext cx="1269558" cy="10819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0" b="1" dirty="0">
                <a:solidFill>
                  <a:srgbClr val="D03E20"/>
                </a:solidFill>
                <a:latin typeface="+mj-ea"/>
                <a:ea typeface="+mj-ea"/>
              </a:rPr>
              <a:t>03</a:t>
            </a:r>
            <a:endParaRPr lang="zh-CN" altLang="en-US" sz="7030" b="1" dirty="0">
              <a:solidFill>
                <a:srgbClr val="D03E20"/>
              </a:solidFill>
              <a:latin typeface="+mj-ea"/>
              <a:ea typeface="+mj-ea"/>
            </a:endParaRPr>
          </a:p>
        </p:txBody>
      </p:sp>
      <p:sp>
        <p:nvSpPr>
          <p:cNvPr id="45" name="TextBox 11"/>
          <p:cNvSpPr txBox="1"/>
          <p:nvPr/>
        </p:nvSpPr>
        <p:spPr>
          <a:xfrm>
            <a:off x="4285198" y="4910323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r"/>
            <a:r>
              <a:rPr lang="zh-CN" altLang="en-US" sz="4000" b="1" dirty="0">
                <a:solidFill>
                  <a:srgbClr val="0B122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4000" b="1" dirty="0">
              <a:solidFill>
                <a:srgbClr val="0B122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" grpId="0"/>
      <p:bldP spid="44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rot="20388521">
            <a:off x="3985268" y="2112547"/>
            <a:ext cx="2847437" cy="28474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72" tIns="64286" rIns="128572" bIns="6428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53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 rot="20388521">
            <a:off x="6141815" y="3305674"/>
            <a:ext cx="2716881" cy="271688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72" tIns="64286" rIns="128572" bIns="6428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53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 rot="20388521">
            <a:off x="6232836" y="1103004"/>
            <a:ext cx="2716881" cy="2716881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72" tIns="64286" rIns="128572" bIns="6428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53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20388521">
            <a:off x="3994591" y="3909417"/>
            <a:ext cx="2515613" cy="2515613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72" tIns="64286" rIns="128572" bIns="6428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530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 rot="20388521">
            <a:off x="5088626" y="2863318"/>
            <a:ext cx="2429970" cy="2429970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  <a:effectLst>
            <a:outerShdw blurRad="76200" sx="106000" sy="106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72" tIns="64286" rIns="128572" bIns="6428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530">
              <a:solidFill>
                <a:prstClr val="white"/>
              </a:solidFill>
            </a:endParaRPr>
          </a:p>
        </p:txBody>
      </p:sp>
      <p:sp>
        <p:nvSpPr>
          <p:cNvPr id="15" name="TextBox 41"/>
          <p:cNvSpPr txBox="1"/>
          <p:nvPr/>
        </p:nvSpPr>
        <p:spPr>
          <a:xfrm>
            <a:off x="812800" y="2758626"/>
            <a:ext cx="2856050" cy="70975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646152" y="2338184"/>
            <a:ext cx="5633551" cy="3930472"/>
            <a:chOff x="3645357" y="2338183"/>
            <a:chExt cx="5633551" cy="3930472"/>
          </a:xfrm>
          <a:effectLst/>
        </p:grpSpPr>
        <p:sp>
          <p:nvSpPr>
            <p:cNvPr id="9" name="TextBox 8"/>
            <p:cNvSpPr txBox="1"/>
            <p:nvPr/>
          </p:nvSpPr>
          <p:spPr>
            <a:xfrm rot="20304192">
              <a:off x="7533359" y="3107254"/>
              <a:ext cx="17455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D03E20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20429128">
              <a:off x="3645357" y="2338183"/>
              <a:ext cx="23921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D03E20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20487529">
              <a:off x="7044648" y="5367369"/>
              <a:ext cx="18910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D03E20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20441200">
              <a:off x="4419588" y="5930101"/>
              <a:ext cx="188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D03E20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 rot="20427633">
              <a:off x="5423679" y="4688601"/>
              <a:ext cx="299589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rgbClr val="D03E20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sp>
        <p:nvSpPr>
          <p:cNvPr id="18" name="TextBox 41"/>
          <p:cNvSpPr txBox="1"/>
          <p:nvPr/>
        </p:nvSpPr>
        <p:spPr>
          <a:xfrm>
            <a:off x="1287559" y="5371689"/>
            <a:ext cx="2856050" cy="70975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TextBox 41"/>
          <p:cNvSpPr txBox="1"/>
          <p:nvPr/>
        </p:nvSpPr>
        <p:spPr>
          <a:xfrm>
            <a:off x="8696242" y="3389071"/>
            <a:ext cx="2856050" cy="70975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TextBox 41"/>
          <p:cNvSpPr txBox="1"/>
          <p:nvPr/>
        </p:nvSpPr>
        <p:spPr>
          <a:xfrm>
            <a:off x="8247002" y="5727054"/>
            <a:ext cx="2856050" cy="70975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等腰三角形 27"/>
          <p:cNvSpPr/>
          <p:nvPr/>
        </p:nvSpPr>
        <p:spPr bwMode="auto">
          <a:xfrm rot="10800000">
            <a:off x="5563219" y="-8061"/>
            <a:ext cx="1799233" cy="1080433"/>
          </a:xfrm>
          <a:prstGeom prst="triangle">
            <a:avLst/>
          </a:prstGeom>
          <a:solidFill>
            <a:srgbClr val="D0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sp>
        <p:nvSpPr>
          <p:cNvPr id="29" name="TextBox 30"/>
          <p:cNvSpPr txBox="1"/>
          <p:nvPr/>
        </p:nvSpPr>
        <p:spPr>
          <a:xfrm>
            <a:off x="726974" y="359008"/>
            <a:ext cx="1677447" cy="712886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r>
              <a:rPr lang="en-US" altLang="zh-CN" sz="2000" b="1" dirty="0">
                <a:solidFill>
                  <a:srgbClr val="D03E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FITNESS</a:t>
            </a:r>
            <a:endParaRPr lang="en-US" altLang="zh-CN" sz="200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2000" b="1" dirty="0">
                <a:solidFill>
                  <a:srgbClr val="0B122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MOVEMENT</a:t>
            </a:r>
            <a:endParaRPr lang="zh-CN" altLang="en-US" sz="200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867643" y="1097046"/>
            <a:ext cx="408849" cy="0"/>
          </a:xfrm>
          <a:prstGeom prst="line">
            <a:avLst/>
          </a:prstGeom>
          <a:ln w="28575">
            <a:solidFill>
              <a:srgbClr val="0B1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281507" y="666784"/>
            <a:ext cx="1990033" cy="405110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B122C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3" grpId="0" animBg="1"/>
      <p:bldP spid="6" grpId="0" animBg="1"/>
      <p:bldP spid="2" grpId="0" animBg="1"/>
      <p:bldP spid="15" grpId="0"/>
      <p:bldP spid="18" grpId="0"/>
      <p:bldP spid="19" grpId="0"/>
      <p:bldP spid="20" grpId="0"/>
      <p:bldP spid="28" grpId="0" animBg="1"/>
      <p:bldP spid="29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3"/>
          <p:cNvGrpSpPr/>
          <p:nvPr/>
        </p:nvGrpSpPr>
        <p:grpSpPr bwMode="auto">
          <a:xfrm>
            <a:off x="1179007" y="2989049"/>
            <a:ext cx="3107361" cy="3643113"/>
            <a:chOff x="1054100" y="2125444"/>
            <a:chExt cx="2209800" cy="2590800"/>
          </a:xfrm>
        </p:grpSpPr>
        <p:sp>
          <p:nvSpPr>
            <p:cNvPr id="3" name="矩形 2"/>
            <p:cNvSpPr/>
            <p:nvPr/>
          </p:nvSpPr>
          <p:spPr>
            <a:xfrm>
              <a:off x="1054100" y="2125444"/>
              <a:ext cx="2209800" cy="666750"/>
            </a:xfrm>
            <a:prstGeom prst="rect">
              <a:avLst/>
            </a:prstGeom>
            <a:solidFill>
              <a:srgbClr val="D03E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1054100" y="2798544"/>
              <a:ext cx="2209800" cy="19177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23577" name="文本框 13"/>
            <p:cNvSpPr txBox="1">
              <a:spLocks noChangeArrowheads="1"/>
            </p:cNvSpPr>
            <p:nvPr/>
          </p:nvSpPr>
          <p:spPr bwMode="auto">
            <a:xfrm>
              <a:off x="1757160" y="2152997"/>
              <a:ext cx="1054705" cy="61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5060">
                  <a:solidFill>
                    <a:schemeClr val="bg1"/>
                  </a:solidFill>
                  <a:latin typeface="Helvetica" panose="020B0604020202020204" pitchFamily="34" charset="0"/>
                  <a:ea typeface="SimSun-ExtB" panose="02010609060101010101" pitchFamily="49" charset="-122"/>
                  <a:cs typeface="Arial" panose="020B0604020202020204" pitchFamily="34" charset="0"/>
                </a:rPr>
                <a:t>65%</a:t>
              </a:r>
              <a:endParaRPr lang="zh-CN" altLang="en-US" sz="5060">
                <a:solidFill>
                  <a:schemeClr val="bg1"/>
                </a:solidFill>
                <a:latin typeface="Helvetica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3" name="十字形 62"/>
            <p:cNvSpPr/>
            <p:nvPr/>
          </p:nvSpPr>
          <p:spPr>
            <a:xfrm>
              <a:off x="1528763" y="2395319"/>
              <a:ext cx="169862" cy="169862"/>
            </a:xfrm>
            <a:prstGeom prst="plus">
              <a:avLst>
                <a:gd name="adj" fmla="val 41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组合 4"/>
          <p:cNvGrpSpPr/>
          <p:nvPr/>
        </p:nvGrpSpPr>
        <p:grpSpPr bwMode="auto">
          <a:xfrm>
            <a:off x="4982844" y="2754657"/>
            <a:ext cx="3107360" cy="3877505"/>
            <a:chOff x="3498850" y="1958756"/>
            <a:chExt cx="2209800" cy="2757488"/>
          </a:xfrm>
        </p:grpSpPr>
        <p:sp>
          <p:nvSpPr>
            <p:cNvPr id="42" name="矩形 41"/>
            <p:cNvSpPr/>
            <p:nvPr/>
          </p:nvSpPr>
          <p:spPr>
            <a:xfrm>
              <a:off x="3498850" y="1958756"/>
              <a:ext cx="2209800" cy="833438"/>
            </a:xfrm>
            <a:prstGeom prst="rect">
              <a:avLst/>
            </a:prstGeom>
            <a:solidFill>
              <a:srgbClr val="0B1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3498850" y="2798544"/>
              <a:ext cx="2209800" cy="19177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23570" name="文本框 13"/>
            <p:cNvSpPr txBox="1">
              <a:spLocks noChangeArrowheads="1"/>
            </p:cNvSpPr>
            <p:nvPr/>
          </p:nvSpPr>
          <p:spPr bwMode="auto">
            <a:xfrm>
              <a:off x="4309860" y="2064097"/>
              <a:ext cx="1054705" cy="61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5060">
                  <a:solidFill>
                    <a:schemeClr val="bg1"/>
                  </a:solidFill>
                  <a:latin typeface="Helvetica" panose="020B0604020202020204" pitchFamily="34" charset="0"/>
                  <a:ea typeface="SimSun-ExtB" panose="02010609060101010101" pitchFamily="49" charset="-122"/>
                  <a:cs typeface="Arial" panose="020B0604020202020204" pitchFamily="34" charset="0"/>
                </a:rPr>
                <a:t>85%</a:t>
              </a:r>
              <a:endParaRPr lang="zh-CN" altLang="en-US" sz="5060">
                <a:solidFill>
                  <a:schemeClr val="bg1"/>
                </a:solidFill>
                <a:latin typeface="Helvetica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4" name="十字形 63"/>
            <p:cNvSpPr/>
            <p:nvPr/>
          </p:nvSpPr>
          <p:spPr>
            <a:xfrm>
              <a:off x="4094163" y="2306419"/>
              <a:ext cx="169862" cy="169862"/>
            </a:xfrm>
            <a:prstGeom prst="plus">
              <a:avLst>
                <a:gd name="adj" fmla="val 41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组合 5"/>
          <p:cNvGrpSpPr/>
          <p:nvPr/>
        </p:nvGrpSpPr>
        <p:grpSpPr bwMode="auto">
          <a:xfrm>
            <a:off x="8786682" y="2989049"/>
            <a:ext cx="3107360" cy="3643113"/>
            <a:chOff x="5943600" y="2125444"/>
            <a:chExt cx="2209800" cy="2590800"/>
          </a:xfrm>
        </p:grpSpPr>
        <p:sp>
          <p:nvSpPr>
            <p:cNvPr id="43" name="矩形 42"/>
            <p:cNvSpPr/>
            <p:nvPr/>
          </p:nvSpPr>
          <p:spPr>
            <a:xfrm>
              <a:off x="5943600" y="2125444"/>
              <a:ext cx="2209800" cy="666750"/>
            </a:xfrm>
            <a:prstGeom prst="rect">
              <a:avLst/>
            </a:prstGeom>
            <a:solidFill>
              <a:srgbClr val="D03E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5943600" y="2798544"/>
              <a:ext cx="2209800" cy="1917700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23563" name="文本框 13"/>
            <p:cNvSpPr txBox="1">
              <a:spLocks noChangeArrowheads="1"/>
            </p:cNvSpPr>
            <p:nvPr/>
          </p:nvSpPr>
          <p:spPr bwMode="auto">
            <a:xfrm>
              <a:off x="6722860" y="2152997"/>
              <a:ext cx="1054705" cy="61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5060" dirty="0">
                  <a:solidFill>
                    <a:schemeClr val="bg1"/>
                  </a:solidFill>
                  <a:latin typeface="Helvetica" panose="020B0604020202020204" pitchFamily="34" charset="0"/>
                  <a:ea typeface="SimSun-ExtB" panose="02010609060101010101" pitchFamily="49" charset="-122"/>
                  <a:cs typeface="Arial" panose="020B0604020202020204" pitchFamily="34" charset="0"/>
                </a:rPr>
                <a:t>40%</a:t>
              </a:r>
              <a:endParaRPr lang="zh-CN" altLang="en-US" sz="5060" dirty="0">
                <a:solidFill>
                  <a:schemeClr val="bg1"/>
                </a:solidFill>
                <a:latin typeface="Helvetica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5" name="十字形 64"/>
            <p:cNvSpPr/>
            <p:nvPr/>
          </p:nvSpPr>
          <p:spPr>
            <a:xfrm>
              <a:off x="6507163" y="2395319"/>
              <a:ext cx="169862" cy="169862"/>
            </a:xfrm>
            <a:prstGeom prst="plus">
              <a:avLst>
                <a:gd name="adj" fmla="val 41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49" name="等腰三角形 48"/>
          <p:cNvSpPr/>
          <p:nvPr/>
        </p:nvSpPr>
        <p:spPr bwMode="auto">
          <a:xfrm rot="10800000">
            <a:off x="5563219" y="-8061"/>
            <a:ext cx="1799233" cy="1080433"/>
          </a:xfrm>
          <a:prstGeom prst="triangle">
            <a:avLst/>
          </a:prstGeom>
          <a:solidFill>
            <a:srgbClr val="D0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sp>
        <p:nvSpPr>
          <p:cNvPr id="50" name="TextBox 30"/>
          <p:cNvSpPr txBox="1"/>
          <p:nvPr/>
        </p:nvSpPr>
        <p:spPr>
          <a:xfrm>
            <a:off x="726974" y="359008"/>
            <a:ext cx="1677447" cy="712886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r>
              <a:rPr lang="en-US" altLang="zh-CN" sz="2000" b="1" dirty="0">
                <a:solidFill>
                  <a:srgbClr val="D03E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FITNESS</a:t>
            </a:r>
            <a:endParaRPr lang="en-US" altLang="zh-CN" sz="200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2000" b="1" dirty="0">
                <a:solidFill>
                  <a:srgbClr val="0B122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MOVEMENT</a:t>
            </a:r>
            <a:endParaRPr lang="zh-CN" altLang="en-US" sz="200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867643" y="1097046"/>
            <a:ext cx="408849" cy="0"/>
          </a:xfrm>
          <a:prstGeom prst="line">
            <a:avLst/>
          </a:prstGeom>
          <a:ln w="28575">
            <a:solidFill>
              <a:srgbClr val="0B1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30"/>
          <p:cNvSpPr txBox="1"/>
          <p:nvPr/>
        </p:nvSpPr>
        <p:spPr>
          <a:xfrm>
            <a:off x="2281507" y="666784"/>
            <a:ext cx="1990033" cy="405110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B122C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469136" y="-13393"/>
            <a:ext cx="12375868" cy="7246044"/>
          </a:xfrm>
          <a:custGeom>
            <a:avLst/>
            <a:gdLst>
              <a:gd name="connsiteX0" fmla="*/ 0 w 8801100"/>
              <a:gd name="connsiteY0" fmla="*/ 0 h 5153025"/>
              <a:gd name="connsiteX1" fmla="*/ 5153025 w 8801100"/>
              <a:gd name="connsiteY1" fmla="*/ 5153025 h 5153025"/>
              <a:gd name="connsiteX2" fmla="*/ 8801100 w 8801100"/>
              <a:gd name="connsiteY2" fmla="*/ 5153025 h 5153025"/>
              <a:gd name="connsiteX3" fmla="*/ 3667125 w 8801100"/>
              <a:gd name="connsiteY3" fmla="*/ 19050 h 5153025"/>
              <a:gd name="connsiteX4" fmla="*/ 0 w 8801100"/>
              <a:gd name="connsiteY4" fmla="*/ 0 h 5153025"/>
              <a:gd name="connsiteX0-1" fmla="*/ 0 w 8801100"/>
              <a:gd name="connsiteY0-2" fmla="*/ 0 h 5153025"/>
              <a:gd name="connsiteX1-3" fmla="*/ 5153025 w 8801100"/>
              <a:gd name="connsiteY1-4" fmla="*/ 5153025 h 5153025"/>
              <a:gd name="connsiteX2-5" fmla="*/ 8801100 w 8801100"/>
              <a:gd name="connsiteY2-6" fmla="*/ 5153025 h 5153025"/>
              <a:gd name="connsiteX3-7" fmla="*/ 3629025 w 8801100"/>
              <a:gd name="connsiteY3-8" fmla="*/ 0 h 5153025"/>
              <a:gd name="connsiteX4-9" fmla="*/ 0 w 8801100"/>
              <a:gd name="connsiteY4-10" fmla="*/ 0 h 51530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801100" h="5153025">
                <a:moveTo>
                  <a:pt x="0" y="0"/>
                </a:moveTo>
                <a:lnTo>
                  <a:pt x="5153025" y="5153025"/>
                </a:lnTo>
                <a:lnTo>
                  <a:pt x="8801100" y="5153025"/>
                </a:lnTo>
                <a:lnTo>
                  <a:pt x="3629025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grpSp>
        <p:nvGrpSpPr>
          <p:cNvPr id="3" name="组合 7"/>
          <p:cNvGrpSpPr/>
          <p:nvPr/>
        </p:nvGrpSpPr>
        <p:grpSpPr bwMode="auto">
          <a:xfrm>
            <a:off x="1820863" y="5535012"/>
            <a:ext cx="3264842" cy="1203104"/>
            <a:chOff x="3484439" y="880115"/>
            <a:chExt cx="2320294" cy="855710"/>
          </a:xfrm>
        </p:grpSpPr>
        <p:sp>
          <p:nvSpPr>
            <p:cNvPr id="20494" name="文本框 66"/>
            <p:cNvSpPr txBox="1">
              <a:spLocks noChangeArrowheads="1"/>
            </p:cNvSpPr>
            <p:nvPr/>
          </p:nvSpPr>
          <p:spPr bwMode="auto">
            <a:xfrm>
              <a:off x="3484439" y="1374629"/>
              <a:ext cx="2320294" cy="36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1" name="文本框 66"/>
            <p:cNvSpPr txBox="1">
              <a:spLocks noChangeArrowheads="1"/>
            </p:cNvSpPr>
            <p:nvPr/>
          </p:nvSpPr>
          <p:spPr bwMode="auto">
            <a:xfrm>
              <a:off x="4780327" y="880115"/>
              <a:ext cx="1024404" cy="2189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zh-CN" altLang="en-US" sz="1400" dirty="0">
                  <a:solidFill>
                    <a:srgbClr val="D03E20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5355299" y="1286573"/>
              <a:ext cx="287152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4" name="组合 7"/>
          <p:cNvGrpSpPr/>
          <p:nvPr/>
        </p:nvGrpSpPr>
        <p:grpSpPr bwMode="auto">
          <a:xfrm>
            <a:off x="1820863" y="3828537"/>
            <a:ext cx="3264840" cy="1203104"/>
            <a:chOff x="3484439" y="880115"/>
            <a:chExt cx="2320294" cy="855710"/>
          </a:xfrm>
        </p:grpSpPr>
        <p:sp>
          <p:nvSpPr>
            <p:cNvPr id="20490" name="文本框 66"/>
            <p:cNvSpPr txBox="1">
              <a:spLocks noChangeArrowheads="1"/>
            </p:cNvSpPr>
            <p:nvPr/>
          </p:nvSpPr>
          <p:spPr bwMode="auto">
            <a:xfrm>
              <a:off x="3484439" y="1374629"/>
              <a:ext cx="2320294" cy="36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6" name="文本框 66"/>
            <p:cNvSpPr txBox="1">
              <a:spLocks noChangeArrowheads="1"/>
            </p:cNvSpPr>
            <p:nvPr/>
          </p:nvSpPr>
          <p:spPr bwMode="auto">
            <a:xfrm>
              <a:off x="4762947" y="880115"/>
              <a:ext cx="1024405" cy="2189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r"/>
              <a:r>
                <a:rPr lang="zh-CN" altLang="en-US" sz="1400" dirty="0">
                  <a:solidFill>
                    <a:srgbClr val="D03E20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5355300" y="1286573"/>
              <a:ext cx="287153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sp>
        <p:nvSpPr>
          <p:cNvPr id="53" name="文本框 13"/>
          <p:cNvSpPr txBox="1">
            <a:spLocks noChangeArrowheads="1"/>
          </p:cNvSpPr>
          <p:nvPr/>
        </p:nvSpPr>
        <p:spPr bwMode="auto">
          <a:xfrm>
            <a:off x="4773009" y="1787118"/>
            <a:ext cx="6112571" cy="132343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defRPr sz="8000">
                <a:solidFill>
                  <a:schemeClr val="bg1"/>
                </a:solidFill>
                <a:latin typeface="BrushScript BT" panose="03060802040406070304" pitchFamily="66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altLang="zh-CN" dirty="0">
                <a:solidFill>
                  <a:srgbClr val="D03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MOVEMENT</a:t>
            </a:r>
            <a:endParaRPr lang="zh-CN" altLang="en-US" dirty="0">
              <a:solidFill>
                <a:srgbClr val="D03E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13"/>
          <p:cNvSpPr txBox="1">
            <a:spLocks noChangeArrowheads="1"/>
          </p:cNvSpPr>
          <p:nvPr/>
        </p:nvSpPr>
        <p:spPr bwMode="auto">
          <a:xfrm>
            <a:off x="8099135" y="2897524"/>
            <a:ext cx="3759362" cy="110799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defRPr sz="8000">
                <a:solidFill>
                  <a:schemeClr val="bg1"/>
                </a:solidFill>
                <a:latin typeface="BrushScript BT" panose="03060802040406070304" pitchFamily="66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altLang="zh-CN" sz="6600" dirty="0">
                <a:solidFill>
                  <a:srgbClr val="0B122C"/>
                </a:solidFill>
                <a:latin typeface="+mn-lt"/>
              </a:rPr>
              <a:t>FITNESS</a:t>
            </a:r>
            <a:endParaRPr lang="zh-CN" altLang="en-US" sz="6600" dirty="0">
              <a:solidFill>
                <a:srgbClr val="0B122C"/>
              </a:solidFill>
              <a:latin typeface="+mn-lt"/>
            </a:endParaRPr>
          </a:p>
        </p:txBody>
      </p:sp>
      <p:sp>
        <p:nvSpPr>
          <p:cNvPr id="20" name="等腰三角形 19"/>
          <p:cNvSpPr/>
          <p:nvPr/>
        </p:nvSpPr>
        <p:spPr bwMode="auto">
          <a:xfrm rot="10800000">
            <a:off x="5563219" y="-8061"/>
            <a:ext cx="1799233" cy="1080433"/>
          </a:xfrm>
          <a:prstGeom prst="triangle">
            <a:avLst/>
          </a:prstGeom>
          <a:solidFill>
            <a:srgbClr val="D0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sp>
        <p:nvSpPr>
          <p:cNvPr id="21" name="TextBox 30"/>
          <p:cNvSpPr txBox="1"/>
          <p:nvPr/>
        </p:nvSpPr>
        <p:spPr>
          <a:xfrm>
            <a:off x="726974" y="359008"/>
            <a:ext cx="1677447" cy="712886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r>
              <a:rPr lang="en-US" altLang="zh-CN" sz="2000" b="1" dirty="0">
                <a:solidFill>
                  <a:srgbClr val="D03E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FITNESS</a:t>
            </a:r>
            <a:endParaRPr lang="en-US" altLang="zh-CN" sz="200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2000" b="1" dirty="0">
                <a:solidFill>
                  <a:srgbClr val="0B122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MOVEMENT</a:t>
            </a:r>
            <a:endParaRPr lang="zh-CN" altLang="en-US" sz="200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867643" y="1097046"/>
            <a:ext cx="408849" cy="0"/>
          </a:xfrm>
          <a:prstGeom prst="line">
            <a:avLst/>
          </a:prstGeom>
          <a:ln w="28575">
            <a:solidFill>
              <a:srgbClr val="0B1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30"/>
          <p:cNvSpPr txBox="1"/>
          <p:nvPr/>
        </p:nvSpPr>
        <p:spPr>
          <a:xfrm>
            <a:off x="2281507" y="666784"/>
            <a:ext cx="1990033" cy="405110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B122C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20" grpId="0" animBg="1"/>
      <p:bldP spid="21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任意多边形 17"/>
          <p:cNvSpPr/>
          <p:nvPr/>
        </p:nvSpPr>
        <p:spPr bwMode="auto">
          <a:xfrm>
            <a:off x="3095426" y="0"/>
            <a:ext cx="5997072" cy="6425674"/>
          </a:xfrm>
          <a:custGeom>
            <a:avLst/>
            <a:gdLst>
              <a:gd name="T0" fmla="*/ 0 w 1641135"/>
              <a:gd name="T1" fmla="*/ 0 h 1714500"/>
              <a:gd name="T2" fmla="*/ 236550717 w 1641135"/>
              <a:gd name="T3" fmla="*/ 0 h 1714500"/>
              <a:gd name="T4" fmla="*/ 213100770 w 1641135"/>
              <a:gd name="T5" fmla="*/ 273440078 h 1714500"/>
              <a:gd name="T6" fmla="*/ 0 w 1641135"/>
              <a:gd name="T7" fmla="*/ 0 h 1714500"/>
              <a:gd name="T8" fmla="*/ 0 60000 65536"/>
              <a:gd name="T9" fmla="*/ 0 60000 65536"/>
              <a:gd name="T10" fmla="*/ 0 60000 65536"/>
              <a:gd name="T11" fmla="*/ 0 60000 65536"/>
              <a:gd name="T12" fmla="*/ 0 w 1641135"/>
              <a:gd name="T13" fmla="*/ 0 h 1714500"/>
              <a:gd name="T14" fmla="*/ 1641135 w 1641135"/>
              <a:gd name="T15" fmla="*/ 1714500 h 17145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41135" h="1714500">
                <a:moveTo>
                  <a:pt x="0" y="0"/>
                </a:moveTo>
                <a:lnTo>
                  <a:pt x="1641135" y="0"/>
                </a:lnTo>
                <a:lnTo>
                  <a:pt x="1478445" y="1714500"/>
                </a:lnTo>
                <a:lnTo>
                  <a:pt x="0" y="0"/>
                </a:lnTo>
                <a:close/>
              </a:path>
            </a:pathLst>
          </a:custGeom>
          <a:solidFill>
            <a:srgbClr val="757674"/>
          </a:solidFill>
          <a:ln w="3175" cmpd="sng">
            <a:noFill/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75778" name="任意多边形 12"/>
          <p:cNvSpPr/>
          <p:nvPr/>
        </p:nvSpPr>
        <p:spPr bwMode="auto">
          <a:xfrm>
            <a:off x="5303928" y="0"/>
            <a:ext cx="7554822" cy="7232650"/>
          </a:xfrm>
          <a:custGeom>
            <a:avLst/>
            <a:gdLst>
              <a:gd name="T0" fmla="*/ 3457570 w 7144661"/>
              <a:gd name="T1" fmla="*/ 0 h 6858000"/>
              <a:gd name="T2" fmla="*/ 7147365 w 7144661"/>
              <a:gd name="T3" fmla="*/ 0 h 6858000"/>
              <a:gd name="T4" fmla="*/ 7147365 w 7144661"/>
              <a:gd name="T5" fmla="*/ 6858000 h 6858000"/>
              <a:gd name="T6" fmla="*/ 0 w 7144661"/>
              <a:gd name="T7" fmla="*/ 6858000 h 6858000"/>
              <a:gd name="T8" fmla="*/ 3457570 w 7144661"/>
              <a:gd name="T9" fmla="*/ 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44661"/>
              <a:gd name="T16" fmla="*/ 0 h 6858000"/>
              <a:gd name="T17" fmla="*/ 7144661 w 7144661"/>
              <a:gd name="T18" fmla="*/ 6858000 h 6858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44661" h="6858000">
                <a:moveTo>
                  <a:pt x="3456261" y="0"/>
                </a:moveTo>
                <a:lnTo>
                  <a:pt x="7144661" y="0"/>
                </a:lnTo>
                <a:lnTo>
                  <a:pt x="7144661" y="6858000"/>
                </a:lnTo>
                <a:lnTo>
                  <a:pt x="0" y="6858000"/>
                </a:lnTo>
                <a:lnTo>
                  <a:pt x="3456261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mpd="sng">
            <a:noFill/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712458" y="4783108"/>
            <a:ext cx="49882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12800" y="4624437"/>
            <a:ext cx="4752528" cy="82700"/>
          </a:xfrm>
          <a:prstGeom prst="rect">
            <a:avLst/>
          </a:prstGeom>
          <a:solidFill>
            <a:srgbClr val="D0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03967" y="4223797"/>
            <a:ext cx="16913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0" name="等腰三角形 9"/>
          <p:cNvSpPr/>
          <p:nvPr/>
        </p:nvSpPr>
        <p:spPr bwMode="auto">
          <a:xfrm rot="10800000">
            <a:off x="5563219" y="-8061"/>
            <a:ext cx="1799233" cy="1080433"/>
          </a:xfrm>
          <a:prstGeom prst="triangle">
            <a:avLst/>
          </a:prstGeom>
          <a:solidFill>
            <a:srgbClr val="D0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sp>
        <p:nvSpPr>
          <p:cNvPr id="11" name="TextBox 30"/>
          <p:cNvSpPr txBox="1"/>
          <p:nvPr/>
        </p:nvSpPr>
        <p:spPr>
          <a:xfrm>
            <a:off x="726974" y="359008"/>
            <a:ext cx="1677447" cy="712886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r>
              <a:rPr lang="en-US" altLang="zh-CN" sz="2000" b="1" dirty="0">
                <a:solidFill>
                  <a:srgbClr val="D03E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FITNESS</a:t>
            </a:r>
            <a:endParaRPr lang="en-US" altLang="zh-CN" sz="200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2000" b="1" dirty="0">
                <a:solidFill>
                  <a:srgbClr val="0B122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MOVEMENT</a:t>
            </a:r>
            <a:endParaRPr lang="zh-CN" altLang="en-US" sz="200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867643" y="1097046"/>
            <a:ext cx="408849" cy="0"/>
          </a:xfrm>
          <a:prstGeom prst="line">
            <a:avLst/>
          </a:prstGeom>
          <a:ln w="28575">
            <a:solidFill>
              <a:srgbClr val="0B1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30"/>
          <p:cNvSpPr txBox="1"/>
          <p:nvPr/>
        </p:nvSpPr>
        <p:spPr>
          <a:xfrm>
            <a:off x="2281507" y="666784"/>
            <a:ext cx="1990033" cy="405110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B122C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">
        <p14:prism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5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7" grpId="0" animBg="1"/>
      <p:bldP spid="75778" grpId="0" animBg="1"/>
      <p:bldP spid="5" grpId="0"/>
      <p:bldP spid="6" grpId="0" animBg="1"/>
      <p:bldP spid="9" grpId="0"/>
      <p:bldP spid="10" grpId="0" animBg="1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248"/>
            <a:ext cx="12858750" cy="728955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12700" y="248"/>
            <a:ext cx="4281835" cy="7289552"/>
          </a:xfrm>
          <a:prstGeom prst="rect">
            <a:avLst/>
          </a:prstGeom>
          <a:solidFill>
            <a:srgbClr val="D03E20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16496" y="2238604"/>
            <a:ext cx="3023442" cy="1564196"/>
            <a:chOff x="1819275" y="1143000"/>
            <a:chExt cx="2867025" cy="1483273"/>
          </a:xfrm>
        </p:grpSpPr>
        <p:sp>
          <p:nvSpPr>
            <p:cNvPr id="3" name="矩形 2"/>
            <p:cNvSpPr/>
            <p:nvPr/>
          </p:nvSpPr>
          <p:spPr>
            <a:xfrm>
              <a:off x="1819275" y="1143000"/>
              <a:ext cx="2590800" cy="1266825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2095500" y="1359448"/>
              <a:ext cx="2590800" cy="1266825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330" b="1" dirty="0">
                <a:solidFill>
                  <a:srgbClr val="4EB79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666975" y="3989353"/>
            <a:ext cx="2922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4000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sp>
        <p:nvSpPr>
          <p:cNvPr id="23" name="剪去单角的矩形 22"/>
          <p:cNvSpPr/>
          <p:nvPr/>
        </p:nvSpPr>
        <p:spPr>
          <a:xfrm>
            <a:off x="6237515" y="1883777"/>
            <a:ext cx="4369425" cy="657403"/>
          </a:xfrm>
          <a:custGeom>
            <a:avLst/>
            <a:gdLst>
              <a:gd name="connsiteX0" fmla="*/ 0 w 4648200"/>
              <a:gd name="connsiteY0" fmla="*/ 0 h 476250"/>
              <a:gd name="connsiteX1" fmla="*/ 4568823 w 4648200"/>
              <a:gd name="connsiteY1" fmla="*/ 0 h 476250"/>
              <a:gd name="connsiteX2" fmla="*/ 4648200 w 4648200"/>
              <a:gd name="connsiteY2" fmla="*/ 79377 h 476250"/>
              <a:gd name="connsiteX3" fmla="*/ 4648200 w 4648200"/>
              <a:gd name="connsiteY3" fmla="*/ 476250 h 476250"/>
              <a:gd name="connsiteX4" fmla="*/ 0 w 4648200"/>
              <a:gd name="connsiteY4" fmla="*/ 476250 h 476250"/>
              <a:gd name="connsiteX5" fmla="*/ 0 w 4648200"/>
              <a:gd name="connsiteY5" fmla="*/ 0 h 476250"/>
              <a:gd name="connsiteX0-1" fmla="*/ 0 w 4772025"/>
              <a:gd name="connsiteY0-2" fmla="*/ 0 h 476250"/>
              <a:gd name="connsiteX1-3" fmla="*/ 4568823 w 4772025"/>
              <a:gd name="connsiteY1-4" fmla="*/ 0 h 476250"/>
              <a:gd name="connsiteX2-5" fmla="*/ 4772025 w 4772025"/>
              <a:gd name="connsiteY2-6" fmla="*/ 241302 h 476250"/>
              <a:gd name="connsiteX3-7" fmla="*/ 4648200 w 4772025"/>
              <a:gd name="connsiteY3-8" fmla="*/ 476250 h 476250"/>
              <a:gd name="connsiteX4-9" fmla="*/ 0 w 4772025"/>
              <a:gd name="connsiteY4-10" fmla="*/ 476250 h 476250"/>
              <a:gd name="connsiteX5-11" fmla="*/ 0 w 4772025"/>
              <a:gd name="connsiteY5-12" fmla="*/ 0 h 476250"/>
              <a:gd name="connsiteX0-13" fmla="*/ 0 w 4767262"/>
              <a:gd name="connsiteY0-14" fmla="*/ 0 h 476250"/>
              <a:gd name="connsiteX1-15" fmla="*/ 4568823 w 4767262"/>
              <a:gd name="connsiteY1-16" fmla="*/ 0 h 476250"/>
              <a:gd name="connsiteX2-17" fmla="*/ 4767262 w 4767262"/>
              <a:gd name="connsiteY2-18" fmla="*/ 207964 h 476250"/>
              <a:gd name="connsiteX3-19" fmla="*/ 4648200 w 4767262"/>
              <a:gd name="connsiteY3-20" fmla="*/ 476250 h 476250"/>
              <a:gd name="connsiteX4-21" fmla="*/ 0 w 4767262"/>
              <a:gd name="connsiteY4-22" fmla="*/ 476250 h 476250"/>
              <a:gd name="connsiteX5-23" fmla="*/ 0 w 4767262"/>
              <a:gd name="connsiteY5-24" fmla="*/ 0 h 476250"/>
              <a:gd name="connsiteX0-25" fmla="*/ 0 w 4872037"/>
              <a:gd name="connsiteY0-26" fmla="*/ 0 h 476250"/>
              <a:gd name="connsiteX1-27" fmla="*/ 4568823 w 4872037"/>
              <a:gd name="connsiteY1-28" fmla="*/ 0 h 476250"/>
              <a:gd name="connsiteX2-29" fmla="*/ 4872037 w 4872037"/>
              <a:gd name="connsiteY2-30" fmla="*/ 231777 h 476250"/>
              <a:gd name="connsiteX3-31" fmla="*/ 4648200 w 4872037"/>
              <a:gd name="connsiteY3-32" fmla="*/ 476250 h 476250"/>
              <a:gd name="connsiteX4-33" fmla="*/ 0 w 4872037"/>
              <a:gd name="connsiteY4-34" fmla="*/ 476250 h 476250"/>
              <a:gd name="connsiteX5-35" fmla="*/ 0 w 4872037"/>
              <a:gd name="connsiteY5-36" fmla="*/ 0 h 476250"/>
              <a:gd name="connsiteX0-37" fmla="*/ 0 w 4872037"/>
              <a:gd name="connsiteY0-38" fmla="*/ 0 h 481012"/>
              <a:gd name="connsiteX1-39" fmla="*/ 4568823 w 4872037"/>
              <a:gd name="connsiteY1-40" fmla="*/ 0 h 481012"/>
              <a:gd name="connsiteX2-41" fmla="*/ 4872037 w 4872037"/>
              <a:gd name="connsiteY2-42" fmla="*/ 231777 h 481012"/>
              <a:gd name="connsiteX3-43" fmla="*/ 4586288 w 4872037"/>
              <a:gd name="connsiteY3-44" fmla="*/ 481012 h 481012"/>
              <a:gd name="connsiteX4-45" fmla="*/ 0 w 4872037"/>
              <a:gd name="connsiteY4-46" fmla="*/ 476250 h 481012"/>
              <a:gd name="connsiteX5-47" fmla="*/ 0 w 4872037"/>
              <a:gd name="connsiteY5-48" fmla="*/ 0 h 481012"/>
              <a:gd name="connsiteX0-49" fmla="*/ 0 w 4872037"/>
              <a:gd name="connsiteY0-50" fmla="*/ 0 h 485775"/>
              <a:gd name="connsiteX1-51" fmla="*/ 4568823 w 4872037"/>
              <a:gd name="connsiteY1-52" fmla="*/ 0 h 485775"/>
              <a:gd name="connsiteX2-53" fmla="*/ 4872037 w 4872037"/>
              <a:gd name="connsiteY2-54" fmla="*/ 231777 h 485775"/>
              <a:gd name="connsiteX3-55" fmla="*/ 4581525 w 4872037"/>
              <a:gd name="connsiteY3-56" fmla="*/ 485775 h 485775"/>
              <a:gd name="connsiteX4-57" fmla="*/ 0 w 4872037"/>
              <a:gd name="connsiteY4-58" fmla="*/ 476250 h 485775"/>
              <a:gd name="connsiteX5-59" fmla="*/ 0 w 4872037"/>
              <a:gd name="connsiteY5-60" fmla="*/ 0 h 485775"/>
              <a:gd name="connsiteX0-61" fmla="*/ 0 w 4872037"/>
              <a:gd name="connsiteY0-62" fmla="*/ 0 h 490538"/>
              <a:gd name="connsiteX1-63" fmla="*/ 4568823 w 4872037"/>
              <a:gd name="connsiteY1-64" fmla="*/ 0 h 490538"/>
              <a:gd name="connsiteX2-65" fmla="*/ 4872037 w 4872037"/>
              <a:gd name="connsiteY2-66" fmla="*/ 231777 h 490538"/>
              <a:gd name="connsiteX3-67" fmla="*/ 4567237 w 4872037"/>
              <a:gd name="connsiteY3-68" fmla="*/ 490538 h 490538"/>
              <a:gd name="connsiteX4-69" fmla="*/ 0 w 4872037"/>
              <a:gd name="connsiteY4-70" fmla="*/ 476250 h 490538"/>
              <a:gd name="connsiteX5-71" fmla="*/ 0 w 4872037"/>
              <a:gd name="connsiteY5-72" fmla="*/ 0 h 490538"/>
              <a:gd name="connsiteX0-73" fmla="*/ 0 w 4876800"/>
              <a:gd name="connsiteY0-74" fmla="*/ 0 h 490538"/>
              <a:gd name="connsiteX1-75" fmla="*/ 4568823 w 4876800"/>
              <a:gd name="connsiteY1-76" fmla="*/ 0 h 490538"/>
              <a:gd name="connsiteX2-77" fmla="*/ 4876800 w 4876800"/>
              <a:gd name="connsiteY2-78" fmla="*/ 236540 h 490538"/>
              <a:gd name="connsiteX3-79" fmla="*/ 4567237 w 4876800"/>
              <a:gd name="connsiteY3-80" fmla="*/ 490538 h 490538"/>
              <a:gd name="connsiteX4-81" fmla="*/ 0 w 4876800"/>
              <a:gd name="connsiteY4-82" fmla="*/ 476250 h 490538"/>
              <a:gd name="connsiteX5-83" fmla="*/ 0 w 4876800"/>
              <a:gd name="connsiteY5-84" fmla="*/ 0 h 4905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4876800" h="490538">
                <a:moveTo>
                  <a:pt x="0" y="0"/>
                </a:moveTo>
                <a:lnTo>
                  <a:pt x="4568823" y="0"/>
                </a:lnTo>
                <a:lnTo>
                  <a:pt x="4876800" y="236540"/>
                </a:lnTo>
                <a:lnTo>
                  <a:pt x="4567237" y="490538"/>
                </a:lnTo>
                <a:lnTo>
                  <a:pt x="0" y="476250"/>
                </a:lnTo>
                <a:lnTo>
                  <a:pt x="0" y="0"/>
                </a:lnTo>
                <a:close/>
              </a:path>
            </a:pathLst>
          </a:custGeom>
          <a:solidFill>
            <a:srgbClr val="D0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六边形 20"/>
          <p:cNvSpPr/>
          <p:nvPr/>
        </p:nvSpPr>
        <p:spPr>
          <a:xfrm>
            <a:off x="5515954" y="1814869"/>
            <a:ext cx="922453" cy="795219"/>
          </a:xfrm>
          <a:prstGeom prst="hexagon">
            <a:avLst/>
          </a:prstGeom>
          <a:solidFill>
            <a:srgbClr val="D03E2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Impact" panose="020B0806030902050204" pitchFamily="34" charset="0"/>
              </a:rPr>
              <a:t>01</a:t>
            </a:r>
            <a:endParaRPr lang="zh-CN" altLang="en-US" sz="2800" dirty="0">
              <a:latin typeface="Impact" panose="020B080603090205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778563" y="1934476"/>
            <a:ext cx="2339102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相关标题文字</a:t>
            </a:r>
          </a:p>
        </p:txBody>
      </p:sp>
      <p:sp>
        <p:nvSpPr>
          <p:cNvPr id="53" name="剪去单角的矩形 22"/>
          <p:cNvSpPr/>
          <p:nvPr/>
        </p:nvSpPr>
        <p:spPr>
          <a:xfrm>
            <a:off x="6237515" y="3145397"/>
            <a:ext cx="4369425" cy="657403"/>
          </a:xfrm>
          <a:custGeom>
            <a:avLst/>
            <a:gdLst>
              <a:gd name="connsiteX0" fmla="*/ 0 w 4648200"/>
              <a:gd name="connsiteY0" fmla="*/ 0 h 476250"/>
              <a:gd name="connsiteX1" fmla="*/ 4568823 w 4648200"/>
              <a:gd name="connsiteY1" fmla="*/ 0 h 476250"/>
              <a:gd name="connsiteX2" fmla="*/ 4648200 w 4648200"/>
              <a:gd name="connsiteY2" fmla="*/ 79377 h 476250"/>
              <a:gd name="connsiteX3" fmla="*/ 4648200 w 4648200"/>
              <a:gd name="connsiteY3" fmla="*/ 476250 h 476250"/>
              <a:gd name="connsiteX4" fmla="*/ 0 w 4648200"/>
              <a:gd name="connsiteY4" fmla="*/ 476250 h 476250"/>
              <a:gd name="connsiteX5" fmla="*/ 0 w 4648200"/>
              <a:gd name="connsiteY5" fmla="*/ 0 h 476250"/>
              <a:gd name="connsiteX0-1" fmla="*/ 0 w 4772025"/>
              <a:gd name="connsiteY0-2" fmla="*/ 0 h 476250"/>
              <a:gd name="connsiteX1-3" fmla="*/ 4568823 w 4772025"/>
              <a:gd name="connsiteY1-4" fmla="*/ 0 h 476250"/>
              <a:gd name="connsiteX2-5" fmla="*/ 4772025 w 4772025"/>
              <a:gd name="connsiteY2-6" fmla="*/ 241302 h 476250"/>
              <a:gd name="connsiteX3-7" fmla="*/ 4648200 w 4772025"/>
              <a:gd name="connsiteY3-8" fmla="*/ 476250 h 476250"/>
              <a:gd name="connsiteX4-9" fmla="*/ 0 w 4772025"/>
              <a:gd name="connsiteY4-10" fmla="*/ 476250 h 476250"/>
              <a:gd name="connsiteX5-11" fmla="*/ 0 w 4772025"/>
              <a:gd name="connsiteY5-12" fmla="*/ 0 h 476250"/>
              <a:gd name="connsiteX0-13" fmla="*/ 0 w 4767262"/>
              <a:gd name="connsiteY0-14" fmla="*/ 0 h 476250"/>
              <a:gd name="connsiteX1-15" fmla="*/ 4568823 w 4767262"/>
              <a:gd name="connsiteY1-16" fmla="*/ 0 h 476250"/>
              <a:gd name="connsiteX2-17" fmla="*/ 4767262 w 4767262"/>
              <a:gd name="connsiteY2-18" fmla="*/ 207964 h 476250"/>
              <a:gd name="connsiteX3-19" fmla="*/ 4648200 w 4767262"/>
              <a:gd name="connsiteY3-20" fmla="*/ 476250 h 476250"/>
              <a:gd name="connsiteX4-21" fmla="*/ 0 w 4767262"/>
              <a:gd name="connsiteY4-22" fmla="*/ 476250 h 476250"/>
              <a:gd name="connsiteX5-23" fmla="*/ 0 w 4767262"/>
              <a:gd name="connsiteY5-24" fmla="*/ 0 h 476250"/>
              <a:gd name="connsiteX0-25" fmla="*/ 0 w 4872037"/>
              <a:gd name="connsiteY0-26" fmla="*/ 0 h 476250"/>
              <a:gd name="connsiteX1-27" fmla="*/ 4568823 w 4872037"/>
              <a:gd name="connsiteY1-28" fmla="*/ 0 h 476250"/>
              <a:gd name="connsiteX2-29" fmla="*/ 4872037 w 4872037"/>
              <a:gd name="connsiteY2-30" fmla="*/ 231777 h 476250"/>
              <a:gd name="connsiteX3-31" fmla="*/ 4648200 w 4872037"/>
              <a:gd name="connsiteY3-32" fmla="*/ 476250 h 476250"/>
              <a:gd name="connsiteX4-33" fmla="*/ 0 w 4872037"/>
              <a:gd name="connsiteY4-34" fmla="*/ 476250 h 476250"/>
              <a:gd name="connsiteX5-35" fmla="*/ 0 w 4872037"/>
              <a:gd name="connsiteY5-36" fmla="*/ 0 h 476250"/>
              <a:gd name="connsiteX0-37" fmla="*/ 0 w 4872037"/>
              <a:gd name="connsiteY0-38" fmla="*/ 0 h 481012"/>
              <a:gd name="connsiteX1-39" fmla="*/ 4568823 w 4872037"/>
              <a:gd name="connsiteY1-40" fmla="*/ 0 h 481012"/>
              <a:gd name="connsiteX2-41" fmla="*/ 4872037 w 4872037"/>
              <a:gd name="connsiteY2-42" fmla="*/ 231777 h 481012"/>
              <a:gd name="connsiteX3-43" fmla="*/ 4586288 w 4872037"/>
              <a:gd name="connsiteY3-44" fmla="*/ 481012 h 481012"/>
              <a:gd name="connsiteX4-45" fmla="*/ 0 w 4872037"/>
              <a:gd name="connsiteY4-46" fmla="*/ 476250 h 481012"/>
              <a:gd name="connsiteX5-47" fmla="*/ 0 w 4872037"/>
              <a:gd name="connsiteY5-48" fmla="*/ 0 h 481012"/>
              <a:gd name="connsiteX0-49" fmla="*/ 0 w 4872037"/>
              <a:gd name="connsiteY0-50" fmla="*/ 0 h 485775"/>
              <a:gd name="connsiteX1-51" fmla="*/ 4568823 w 4872037"/>
              <a:gd name="connsiteY1-52" fmla="*/ 0 h 485775"/>
              <a:gd name="connsiteX2-53" fmla="*/ 4872037 w 4872037"/>
              <a:gd name="connsiteY2-54" fmla="*/ 231777 h 485775"/>
              <a:gd name="connsiteX3-55" fmla="*/ 4581525 w 4872037"/>
              <a:gd name="connsiteY3-56" fmla="*/ 485775 h 485775"/>
              <a:gd name="connsiteX4-57" fmla="*/ 0 w 4872037"/>
              <a:gd name="connsiteY4-58" fmla="*/ 476250 h 485775"/>
              <a:gd name="connsiteX5-59" fmla="*/ 0 w 4872037"/>
              <a:gd name="connsiteY5-60" fmla="*/ 0 h 485775"/>
              <a:gd name="connsiteX0-61" fmla="*/ 0 w 4872037"/>
              <a:gd name="connsiteY0-62" fmla="*/ 0 h 490538"/>
              <a:gd name="connsiteX1-63" fmla="*/ 4568823 w 4872037"/>
              <a:gd name="connsiteY1-64" fmla="*/ 0 h 490538"/>
              <a:gd name="connsiteX2-65" fmla="*/ 4872037 w 4872037"/>
              <a:gd name="connsiteY2-66" fmla="*/ 231777 h 490538"/>
              <a:gd name="connsiteX3-67" fmla="*/ 4567237 w 4872037"/>
              <a:gd name="connsiteY3-68" fmla="*/ 490538 h 490538"/>
              <a:gd name="connsiteX4-69" fmla="*/ 0 w 4872037"/>
              <a:gd name="connsiteY4-70" fmla="*/ 476250 h 490538"/>
              <a:gd name="connsiteX5-71" fmla="*/ 0 w 4872037"/>
              <a:gd name="connsiteY5-72" fmla="*/ 0 h 490538"/>
              <a:gd name="connsiteX0-73" fmla="*/ 0 w 4876800"/>
              <a:gd name="connsiteY0-74" fmla="*/ 0 h 490538"/>
              <a:gd name="connsiteX1-75" fmla="*/ 4568823 w 4876800"/>
              <a:gd name="connsiteY1-76" fmla="*/ 0 h 490538"/>
              <a:gd name="connsiteX2-77" fmla="*/ 4876800 w 4876800"/>
              <a:gd name="connsiteY2-78" fmla="*/ 236540 h 490538"/>
              <a:gd name="connsiteX3-79" fmla="*/ 4567237 w 4876800"/>
              <a:gd name="connsiteY3-80" fmla="*/ 490538 h 490538"/>
              <a:gd name="connsiteX4-81" fmla="*/ 0 w 4876800"/>
              <a:gd name="connsiteY4-82" fmla="*/ 476250 h 490538"/>
              <a:gd name="connsiteX5-83" fmla="*/ 0 w 4876800"/>
              <a:gd name="connsiteY5-84" fmla="*/ 0 h 4905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4876800" h="490538">
                <a:moveTo>
                  <a:pt x="0" y="0"/>
                </a:moveTo>
                <a:lnTo>
                  <a:pt x="4568823" y="0"/>
                </a:lnTo>
                <a:lnTo>
                  <a:pt x="4876800" y="236540"/>
                </a:lnTo>
                <a:lnTo>
                  <a:pt x="4567237" y="490538"/>
                </a:lnTo>
                <a:lnTo>
                  <a:pt x="0" y="476250"/>
                </a:lnTo>
                <a:lnTo>
                  <a:pt x="0" y="0"/>
                </a:lnTo>
                <a:close/>
              </a:path>
            </a:pathLst>
          </a:custGeom>
          <a:solidFill>
            <a:srgbClr val="0B12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六边形 53"/>
          <p:cNvSpPr/>
          <p:nvPr/>
        </p:nvSpPr>
        <p:spPr>
          <a:xfrm>
            <a:off x="5515954" y="3076489"/>
            <a:ext cx="922453" cy="795219"/>
          </a:xfrm>
          <a:prstGeom prst="hexagon">
            <a:avLst/>
          </a:prstGeom>
          <a:solidFill>
            <a:srgbClr val="0B12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Impact" panose="020B0806030902050204" pitchFamily="34" charset="0"/>
              </a:rPr>
              <a:t>02</a:t>
            </a:r>
            <a:endParaRPr lang="zh-CN" altLang="en-US" sz="2800" dirty="0">
              <a:latin typeface="Impact" panose="020B0806030902050204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6778563" y="3196096"/>
            <a:ext cx="2339102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相关标题文字</a:t>
            </a:r>
          </a:p>
        </p:txBody>
      </p:sp>
      <p:sp>
        <p:nvSpPr>
          <p:cNvPr id="56" name="剪去单角的矩形 22"/>
          <p:cNvSpPr/>
          <p:nvPr/>
        </p:nvSpPr>
        <p:spPr>
          <a:xfrm>
            <a:off x="6237515" y="4449453"/>
            <a:ext cx="4369425" cy="657403"/>
          </a:xfrm>
          <a:custGeom>
            <a:avLst/>
            <a:gdLst>
              <a:gd name="connsiteX0" fmla="*/ 0 w 4648200"/>
              <a:gd name="connsiteY0" fmla="*/ 0 h 476250"/>
              <a:gd name="connsiteX1" fmla="*/ 4568823 w 4648200"/>
              <a:gd name="connsiteY1" fmla="*/ 0 h 476250"/>
              <a:gd name="connsiteX2" fmla="*/ 4648200 w 4648200"/>
              <a:gd name="connsiteY2" fmla="*/ 79377 h 476250"/>
              <a:gd name="connsiteX3" fmla="*/ 4648200 w 4648200"/>
              <a:gd name="connsiteY3" fmla="*/ 476250 h 476250"/>
              <a:gd name="connsiteX4" fmla="*/ 0 w 4648200"/>
              <a:gd name="connsiteY4" fmla="*/ 476250 h 476250"/>
              <a:gd name="connsiteX5" fmla="*/ 0 w 4648200"/>
              <a:gd name="connsiteY5" fmla="*/ 0 h 476250"/>
              <a:gd name="connsiteX0-1" fmla="*/ 0 w 4772025"/>
              <a:gd name="connsiteY0-2" fmla="*/ 0 h 476250"/>
              <a:gd name="connsiteX1-3" fmla="*/ 4568823 w 4772025"/>
              <a:gd name="connsiteY1-4" fmla="*/ 0 h 476250"/>
              <a:gd name="connsiteX2-5" fmla="*/ 4772025 w 4772025"/>
              <a:gd name="connsiteY2-6" fmla="*/ 241302 h 476250"/>
              <a:gd name="connsiteX3-7" fmla="*/ 4648200 w 4772025"/>
              <a:gd name="connsiteY3-8" fmla="*/ 476250 h 476250"/>
              <a:gd name="connsiteX4-9" fmla="*/ 0 w 4772025"/>
              <a:gd name="connsiteY4-10" fmla="*/ 476250 h 476250"/>
              <a:gd name="connsiteX5-11" fmla="*/ 0 w 4772025"/>
              <a:gd name="connsiteY5-12" fmla="*/ 0 h 476250"/>
              <a:gd name="connsiteX0-13" fmla="*/ 0 w 4767262"/>
              <a:gd name="connsiteY0-14" fmla="*/ 0 h 476250"/>
              <a:gd name="connsiteX1-15" fmla="*/ 4568823 w 4767262"/>
              <a:gd name="connsiteY1-16" fmla="*/ 0 h 476250"/>
              <a:gd name="connsiteX2-17" fmla="*/ 4767262 w 4767262"/>
              <a:gd name="connsiteY2-18" fmla="*/ 207964 h 476250"/>
              <a:gd name="connsiteX3-19" fmla="*/ 4648200 w 4767262"/>
              <a:gd name="connsiteY3-20" fmla="*/ 476250 h 476250"/>
              <a:gd name="connsiteX4-21" fmla="*/ 0 w 4767262"/>
              <a:gd name="connsiteY4-22" fmla="*/ 476250 h 476250"/>
              <a:gd name="connsiteX5-23" fmla="*/ 0 w 4767262"/>
              <a:gd name="connsiteY5-24" fmla="*/ 0 h 476250"/>
              <a:gd name="connsiteX0-25" fmla="*/ 0 w 4872037"/>
              <a:gd name="connsiteY0-26" fmla="*/ 0 h 476250"/>
              <a:gd name="connsiteX1-27" fmla="*/ 4568823 w 4872037"/>
              <a:gd name="connsiteY1-28" fmla="*/ 0 h 476250"/>
              <a:gd name="connsiteX2-29" fmla="*/ 4872037 w 4872037"/>
              <a:gd name="connsiteY2-30" fmla="*/ 231777 h 476250"/>
              <a:gd name="connsiteX3-31" fmla="*/ 4648200 w 4872037"/>
              <a:gd name="connsiteY3-32" fmla="*/ 476250 h 476250"/>
              <a:gd name="connsiteX4-33" fmla="*/ 0 w 4872037"/>
              <a:gd name="connsiteY4-34" fmla="*/ 476250 h 476250"/>
              <a:gd name="connsiteX5-35" fmla="*/ 0 w 4872037"/>
              <a:gd name="connsiteY5-36" fmla="*/ 0 h 476250"/>
              <a:gd name="connsiteX0-37" fmla="*/ 0 w 4872037"/>
              <a:gd name="connsiteY0-38" fmla="*/ 0 h 481012"/>
              <a:gd name="connsiteX1-39" fmla="*/ 4568823 w 4872037"/>
              <a:gd name="connsiteY1-40" fmla="*/ 0 h 481012"/>
              <a:gd name="connsiteX2-41" fmla="*/ 4872037 w 4872037"/>
              <a:gd name="connsiteY2-42" fmla="*/ 231777 h 481012"/>
              <a:gd name="connsiteX3-43" fmla="*/ 4586288 w 4872037"/>
              <a:gd name="connsiteY3-44" fmla="*/ 481012 h 481012"/>
              <a:gd name="connsiteX4-45" fmla="*/ 0 w 4872037"/>
              <a:gd name="connsiteY4-46" fmla="*/ 476250 h 481012"/>
              <a:gd name="connsiteX5-47" fmla="*/ 0 w 4872037"/>
              <a:gd name="connsiteY5-48" fmla="*/ 0 h 481012"/>
              <a:gd name="connsiteX0-49" fmla="*/ 0 w 4872037"/>
              <a:gd name="connsiteY0-50" fmla="*/ 0 h 485775"/>
              <a:gd name="connsiteX1-51" fmla="*/ 4568823 w 4872037"/>
              <a:gd name="connsiteY1-52" fmla="*/ 0 h 485775"/>
              <a:gd name="connsiteX2-53" fmla="*/ 4872037 w 4872037"/>
              <a:gd name="connsiteY2-54" fmla="*/ 231777 h 485775"/>
              <a:gd name="connsiteX3-55" fmla="*/ 4581525 w 4872037"/>
              <a:gd name="connsiteY3-56" fmla="*/ 485775 h 485775"/>
              <a:gd name="connsiteX4-57" fmla="*/ 0 w 4872037"/>
              <a:gd name="connsiteY4-58" fmla="*/ 476250 h 485775"/>
              <a:gd name="connsiteX5-59" fmla="*/ 0 w 4872037"/>
              <a:gd name="connsiteY5-60" fmla="*/ 0 h 485775"/>
              <a:gd name="connsiteX0-61" fmla="*/ 0 w 4872037"/>
              <a:gd name="connsiteY0-62" fmla="*/ 0 h 490538"/>
              <a:gd name="connsiteX1-63" fmla="*/ 4568823 w 4872037"/>
              <a:gd name="connsiteY1-64" fmla="*/ 0 h 490538"/>
              <a:gd name="connsiteX2-65" fmla="*/ 4872037 w 4872037"/>
              <a:gd name="connsiteY2-66" fmla="*/ 231777 h 490538"/>
              <a:gd name="connsiteX3-67" fmla="*/ 4567237 w 4872037"/>
              <a:gd name="connsiteY3-68" fmla="*/ 490538 h 490538"/>
              <a:gd name="connsiteX4-69" fmla="*/ 0 w 4872037"/>
              <a:gd name="connsiteY4-70" fmla="*/ 476250 h 490538"/>
              <a:gd name="connsiteX5-71" fmla="*/ 0 w 4872037"/>
              <a:gd name="connsiteY5-72" fmla="*/ 0 h 490538"/>
              <a:gd name="connsiteX0-73" fmla="*/ 0 w 4876800"/>
              <a:gd name="connsiteY0-74" fmla="*/ 0 h 490538"/>
              <a:gd name="connsiteX1-75" fmla="*/ 4568823 w 4876800"/>
              <a:gd name="connsiteY1-76" fmla="*/ 0 h 490538"/>
              <a:gd name="connsiteX2-77" fmla="*/ 4876800 w 4876800"/>
              <a:gd name="connsiteY2-78" fmla="*/ 236540 h 490538"/>
              <a:gd name="connsiteX3-79" fmla="*/ 4567237 w 4876800"/>
              <a:gd name="connsiteY3-80" fmla="*/ 490538 h 490538"/>
              <a:gd name="connsiteX4-81" fmla="*/ 0 w 4876800"/>
              <a:gd name="connsiteY4-82" fmla="*/ 476250 h 490538"/>
              <a:gd name="connsiteX5-83" fmla="*/ 0 w 4876800"/>
              <a:gd name="connsiteY5-84" fmla="*/ 0 h 4905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4876800" h="490538">
                <a:moveTo>
                  <a:pt x="0" y="0"/>
                </a:moveTo>
                <a:lnTo>
                  <a:pt x="4568823" y="0"/>
                </a:lnTo>
                <a:lnTo>
                  <a:pt x="4876800" y="236540"/>
                </a:lnTo>
                <a:lnTo>
                  <a:pt x="4567237" y="490538"/>
                </a:lnTo>
                <a:lnTo>
                  <a:pt x="0" y="476250"/>
                </a:lnTo>
                <a:lnTo>
                  <a:pt x="0" y="0"/>
                </a:lnTo>
                <a:close/>
              </a:path>
            </a:pathLst>
          </a:custGeom>
          <a:solidFill>
            <a:srgbClr val="D0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六边形 56"/>
          <p:cNvSpPr/>
          <p:nvPr/>
        </p:nvSpPr>
        <p:spPr>
          <a:xfrm>
            <a:off x="5515954" y="4380545"/>
            <a:ext cx="922453" cy="795219"/>
          </a:xfrm>
          <a:prstGeom prst="hexagon">
            <a:avLst/>
          </a:prstGeom>
          <a:solidFill>
            <a:srgbClr val="D03E2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Impact" panose="020B0806030902050204" pitchFamily="34" charset="0"/>
              </a:rPr>
              <a:t>03</a:t>
            </a:r>
            <a:endParaRPr lang="zh-CN" altLang="en-US" sz="2800" dirty="0">
              <a:latin typeface="Impact" panose="020B0806030902050204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6778563" y="4500152"/>
            <a:ext cx="2339102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相关标题文字</a:t>
            </a:r>
          </a:p>
        </p:txBody>
      </p:sp>
      <p:sp>
        <p:nvSpPr>
          <p:cNvPr id="59" name="剪去单角的矩形 22"/>
          <p:cNvSpPr/>
          <p:nvPr/>
        </p:nvSpPr>
        <p:spPr>
          <a:xfrm>
            <a:off x="6237515" y="5691994"/>
            <a:ext cx="4369425" cy="657403"/>
          </a:xfrm>
          <a:custGeom>
            <a:avLst/>
            <a:gdLst>
              <a:gd name="connsiteX0" fmla="*/ 0 w 4648200"/>
              <a:gd name="connsiteY0" fmla="*/ 0 h 476250"/>
              <a:gd name="connsiteX1" fmla="*/ 4568823 w 4648200"/>
              <a:gd name="connsiteY1" fmla="*/ 0 h 476250"/>
              <a:gd name="connsiteX2" fmla="*/ 4648200 w 4648200"/>
              <a:gd name="connsiteY2" fmla="*/ 79377 h 476250"/>
              <a:gd name="connsiteX3" fmla="*/ 4648200 w 4648200"/>
              <a:gd name="connsiteY3" fmla="*/ 476250 h 476250"/>
              <a:gd name="connsiteX4" fmla="*/ 0 w 4648200"/>
              <a:gd name="connsiteY4" fmla="*/ 476250 h 476250"/>
              <a:gd name="connsiteX5" fmla="*/ 0 w 4648200"/>
              <a:gd name="connsiteY5" fmla="*/ 0 h 476250"/>
              <a:gd name="connsiteX0-1" fmla="*/ 0 w 4772025"/>
              <a:gd name="connsiteY0-2" fmla="*/ 0 h 476250"/>
              <a:gd name="connsiteX1-3" fmla="*/ 4568823 w 4772025"/>
              <a:gd name="connsiteY1-4" fmla="*/ 0 h 476250"/>
              <a:gd name="connsiteX2-5" fmla="*/ 4772025 w 4772025"/>
              <a:gd name="connsiteY2-6" fmla="*/ 241302 h 476250"/>
              <a:gd name="connsiteX3-7" fmla="*/ 4648200 w 4772025"/>
              <a:gd name="connsiteY3-8" fmla="*/ 476250 h 476250"/>
              <a:gd name="connsiteX4-9" fmla="*/ 0 w 4772025"/>
              <a:gd name="connsiteY4-10" fmla="*/ 476250 h 476250"/>
              <a:gd name="connsiteX5-11" fmla="*/ 0 w 4772025"/>
              <a:gd name="connsiteY5-12" fmla="*/ 0 h 476250"/>
              <a:gd name="connsiteX0-13" fmla="*/ 0 w 4767262"/>
              <a:gd name="connsiteY0-14" fmla="*/ 0 h 476250"/>
              <a:gd name="connsiteX1-15" fmla="*/ 4568823 w 4767262"/>
              <a:gd name="connsiteY1-16" fmla="*/ 0 h 476250"/>
              <a:gd name="connsiteX2-17" fmla="*/ 4767262 w 4767262"/>
              <a:gd name="connsiteY2-18" fmla="*/ 207964 h 476250"/>
              <a:gd name="connsiteX3-19" fmla="*/ 4648200 w 4767262"/>
              <a:gd name="connsiteY3-20" fmla="*/ 476250 h 476250"/>
              <a:gd name="connsiteX4-21" fmla="*/ 0 w 4767262"/>
              <a:gd name="connsiteY4-22" fmla="*/ 476250 h 476250"/>
              <a:gd name="connsiteX5-23" fmla="*/ 0 w 4767262"/>
              <a:gd name="connsiteY5-24" fmla="*/ 0 h 476250"/>
              <a:gd name="connsiteX0-25" fmla="*/ 0 w 4872037"/>
              <a:gd name="connsiteY0-26" fmla="*/ 0 h 476250"/>
              <a:gd name="connsiteX1-27" fmla="*/ 4568823 w 4872037"/>
              <a:gd name="connsiteY1-28" fmla="*/ 0 h 476250"/>
              <a:gd name="connsiteX2-29" fmla="*/ 4872037 w 4872037"/>
              <a:gd name="connsiteY2-30" fmla="*/ 231777 h 476250"/>
              <a:gd name="connsiteX3-31" fmla="*/ 4648200 w 4872037"/>
              <a:gd name="connsiteY3-32" fmla="*/ 476250 h 476250"/>
              <a:gd name="connsiteX4-33" fmla="*/ 0 w 4872037"/>
              <a:gd name="connsiteY4-34" fmla="*/ 476250 h 476250"/>
              <a:gd name="connsiteX5-35" fmla="*/ 0 w 4872037"/>
              <a:gd name="connsiteY5-36" fmla="*/ 0 h 476250"/>
              <a:gd name="connsiteX0-37" fmla="*/ 0 w 4872037"/>
              <a:gd name="connsiteY0-38" fmla="*/ 0 h 481012"/>
              <a:gd name="connsiteX1-39" fmla="*/ 4568823 w 4872037"/>
              <a:gd name="connsiteY1-40" fmla="*/ 0 h 481012"/>
              <a:gd name="connsiteX2-41" fmla="*/ 4872037 w 4872037"/>
              <a:gd name="connsiteY2-42" fmla="*/ 231777 h 481012"/>
              <a:gd name="connsiteX3-43" fmla="*/ 4586288 w 4872037"/>
              <a:gd name="connsiteY3-44" fmla="*/ 481012 h 481012"/>
              <a:gd name="connsiteX4-45" fmla="*/ 0 w 4872037"/>
              <a:gd name="connsiteY4-46" fmla="*/ 476250 h 481012"/>
              <a:gd name="connsiteX5-47" fmla="*/ 0 w 4872037"/>
              <a:gd name="connsiteY5-48" fmla="*/ 0 h 481012"/>
              <a:gd name="connsiteX0-49" fmla="*/ 0 w 4872037"/>
              <a:gd name="connsiteY0-50" fmla="*/ 0 h 485775"/>
              <a:gd name="connsiteX1-51" fmla="*/ 4568823 w 4872037"/>
              <a:gd name="connsiteY1-52" fmla="*/ 0 h 485775"/>
              <a:gd name="connsiteX2-53" fmla="*/ 4872037 w 4872037"/>
              <a:gd name="connsiteY2-54" fmla="*/ 231777 h 485775"/>
              <a:gd name="connsiteX3-55" fmla="*/ 4581525 w 4872037"/>
              <a:gd name="connsiteY3-56" fmla="*/ 485775 h 485775"/>
              <a:gd name="connsiteX4-57" fmla="*/ 0 w 4872037"/>
              <a:gd name="connsiteY4-58" fmla="*/ 476250 h 485775"/>
              <a:gd name="connsiteX5-59" fmla="*/ 0 w 4872037"/>
              <a:gd name="connsiteY5-60" fmla="*/ 0 h 485775"/>
              <a:gd name="connsiteX0-61" fmla="*/ 0 w 4872037"/>
              <a:gd name="connsiteY0-62" fmla="*/ 0 h 490538"/>
              <a:gd name="connsiteX1-63" fmla="*/ 4568823 w 4872037"/>
              <a:gd name="connsiteY1-64" fmla="*/ 0 h 490538"/>
              <a:gd name="connsiteX2-65" fmla="*/ 4872037 w 4872037"/>
              <a:gd name="connsiteY2-66" fmla="*/ 231777 h 490538"/>
              <a:gd name="connsiteX3-67" fmla="*/ 4567237 w 4872037"/>
              <a:gd name="connsiteY3-68" fmla="*/ 490538 h 490538"/>
              <a:gd name="connsiteX4-69" fmla="*/ 0 w 4872037"/>
              <a:gd name="connsiteY4-70" fmla="*/ 476250 h 490538"/>
              <a:gd name="connsiteX5-71" fmla="*/ 0 w 4872037"/>
              <a:gd name="connsiteY5-72" fmla="*/ 0 h 490538"/>
              <a:gd name="connsiteX0-73" fmla="*/ 0 w 4876800"/>
              <a:gd name="connsiteY0-74" fmla="*/ 0 h 490538"/>
              <a:gd name="connsiteX1-75" fmla="*/ 4568823 w 4876800"/>
              <a:gd name="connsiteY1-76" fmla="*/ 0 h 490538"/>
              <a:gd name="connsiteX2-77" fmla="*/ 4876800 w 4876800"/>
              <a:gd name="connsiteY2-78" fmla="*/ 236540 h 490538"/>
              <a:gd name="connsiteX3-79" fmla="*/ 4567237 w 4876800"/>
              <a:gd name="connsiteY3-80" fmla="*/ 490538 h 490538"/>
              <a:gd name="connsiteX4-81" fmla="*/ 0 w 4876800"/>
              <a:gd name="connsiteY4-82" fmla="*/ 476250 h 490538"/>
              <a:gd name="connsiteX5-83" fmla="*/ 0 w 4876800"/>
              <a:gd name="connsiteY5-84" fmla="*/ 0 h 4905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4876800" h="490538">
                <a:moveTo>
                  <a:pt x="0" y="0"/>
                </a:moveTo>
                <a:lnTo>
                  <a:pt x="4568823" y="0"/>
                </a:lnTo>
                <a:lnTo>
                  <a:pt x="4876800" y="236540"/>
                </a:lnTo>
                <a:lnTo>
                  <a:pt x="4567237" y="490538"/>
                </a:lnTo>
                <a:lnTo>
                  <a:pt x="0" y="476250"/>
                </a:lnTo>
                <a:lnTo>
                  <a:pt x="0" y="0"/>
                </a:lnTo>
                <a:close/>
              </a:path>
            </a:pathLst>
          </a:custGeom>
          <a:solidFill>
            <a:srgbClr val="0B12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六边形 59"/>
          <p:cNvSpPr/>
          <p:nvPr/>
        </p:nvSpPr>
        <p:spPr>
          <a:xfrm>
            <a:off x="5515954" y="5623086"/>
            <a:ext cx="922453" cy="795219"/>
          </a:xfrm>
          <a:prstGeom prst="hexagon">
            <a:avLst/>
          </a:prstGeom>
          <a:solidFill>
            <a:srgbClr val="0B12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Impact" panose="020B0806030902050204" pitchFamily="34" charset="0"/>
              </a:rPr>
              <a:t>04</a:t>
            </a:r>
            <a:endParaRPr lang="zh-CN" altLang="en-US" sz="2800" dirty="0">
              <a:latin typeface="Impact" panose="020B0806030902050204" pitchFamily="34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6778563" y="5742693"/>
            <a:ext cx="2339102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相关标题文字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143290" y="2468114"/>
            <a:ext cx="1969854" cy="106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3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7" grpId="0" animBg="1"/>
      <p:bldP spid="19" grpId="0"/>
      <p:bldP spid="23" grpId="0" animBg="1"/>
      <p:bldP spid="21" grpId="0" animBg="1"/>
      <p:bldP spid="46" grpId="0"/>
      <p:bldP spid="53" grpId="0" animBg="1"/>
      <p:bldP spid="54" grpId="0" animBg="1"/>
      <p:bldP spid="55" grpId="0"/>
      <p:bldP spid="56" grpId="0" animBg="1"/>
      <p:bldP spid="57" grpId="0" animBg="1"/>
      <p:bldP spid="58" grpId="0"/>
      <p:bldP spid="59" grpId="0" animBg="1"/>
      <p:bldP spid="60" grpId="0" animBg="1"/>
      <p:bldP spid="61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46100" y="1"/>
            <a:ext cx="6012649" cy="72326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0" name="矩形 4"/>
          <p:cNvSpPr>
            <a:spLocks noChangeArrowheads="1"/>
          </p:cNvSpPr>
          <p:nvPr/>
        </p:nvSpPr>
        <p:spPr bwMode="auto">
          <a:xfrm>
            <a:off x="8525981" y="2004428"/>
            <a:ext cx="36101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>
                <a:solidFill>
                  <a:srgbClr val="0B122C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CLICK ON </a:t>
            </a:r>
          </a:p>
          <a:p>
            <a:pPr algn="r"/>
            <a:r>
              <a:rPr lang="en-US" altLang="zh-CN" sz="2000" dirty="0">
                <a:solidFill>
                  <a:srgbClr val="0B122C"/>
                </a:solidFill>
                <a:latin typeface="+mj-lt"/>
                <a:ea typeface="微软雅黑" panose="020B0503020204020204" pitchFamily="34" charset="-122"/>
                <a:sym typeface="微软雅黑" panose="020B0503020204020204" pitchFamily="34" charset="-122"/>
              </a:rPr>
              <a:t>ADD RELATED TITLE WORDS</a:t>
            </a:r>
            <a:endParaRPr lang="zh-CN" altLang="en-US" sz="2000" dirty="0">
              <a:solidFill>
                <a:srgbClr val="0B122C"/>
              </a:solidFill>
              <a:latin typeface="+mj-lt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" name="矩形 4"/>
          <p:cNvSpPr>
            <a:spLocks noChangeArrowheads="1"/>
          </p:cNvSpPr>
          <p:nvPr/>
        </p:nvSpPr>
        <p:spPr bwMode="auto">
          <a:xfrm>
            <a:off x="9403175" y="3192599"/>
            <a:ext cx="27330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rgbClr val="0B122C"/>
                </a:solidFill>
                <a:latin typeface="Franklin Gothic Book" panose="020B05030201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2800" dirty="0">
              <a:solidFill>
                <a:srgbClr val="0B122C"/>
              </a:solidFill>
              <a:latin typeface="Franklin Gothic Book" panose="020B05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6" name="矩形 4"/>
          <p:cNvSpPr>
            <a:spLocks noChangeArrowheads="1"/>
          </p:cNvSpPr>
          <p:nvPr/>
        </p:nvSpPr>
        <p:spPr bwMode="auto">
          <a:xfrm>
            <a:off x="8871757" y="3581367"/>
            <a:ext cx="3264422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rgbClr val="0B122C"/>
                </a:solidFill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rgbClr val="0B122C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65" name="Group 15"/>
          <p:cNvGrpSpPr/>
          <p:nvPr/>
        </p:nvGrpSpPr>
        <p:grpSpPr>
          <a:xfrm>
            <a:off x="1055863" y="2494861"/>
            <a:ext cx="5956994" cy="1763881"/>
            <a:chOff x="2857168" y="956496"/>
            <a:chExt cx="5318336" cy="1574773"/>
          </a:xfrm>
          <a:solidFill>
            <a:srgbClr val="D03E20"/>
          </a:solidFill>
          <a:effectLst/>
        </p:grpSpPr>
        <p:sp>
          <p:nvSpPr>
            <p:cNvPr id="66" name="Oval 44"/>
            <p:cNvSpPr/>
            <p:nvPr/>
          </p:nvSpPr>
          <p:spPr bwMode="auto">
            <a:xfrm>
              <a:off x="2857168" y="956496"/>
              <a:ext cx="523875" cy="523875"/>
            </a:xfrm>
            <a:prstGeom prst="ellipse">
              <a:avLst/>
            </a:prstGeom>
            <a:grpFill/>
            <a:ln w="25400" cap="flat">
              <a:noFill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endParaRPr lang="en-US" sz="211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Oval 45"/>
            <p:cNvSpPr/>
            <p:nvPr/>
          </p:nvSpPr>
          <p:spPr bwMode="auto">
            <a:xfrm>
              <a:off x="7713909" y="1425637"/>
              <a:ext cx="442913" cy="442913"/>
            </a:xfrm>
            <a:prstGeom prst="ellipse">
              <a:avLst/>
            </a:prstGeom>
            <a:grpFill/>
            <a:ln w="63500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endParaRPr lang="en-US" sz="211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Oval 46"/>
            <p:cNvSpPr/>
            <p:nvPr/>
          </p:nvSpPr>
          <p:spPr bwMode="auto">
            <a:xfrm>
              <a:off x="8037391" y="2393156"/>
              <a:ext cx="138113" cy="138113"/>
            </a:xfrm>
            <a:prstGeom prst="ellipse">
              <a:avLst/>
            </a:prstGeom>
            <a:grpFill/>
            <a:ln>
              <a:noFill/>
            </a:ln>
          </p:spPr>
          <p:txBody>
            <a:bodyPr lIns="0" tIns="0" rIns="0" bIns="0"/>
            <a:lstStyle/>
            <a:p>
              <a:endParaRPr lang="en-US" sz="211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Group 19"/>
          <p:cNvGrpSpPr/>
          <p:nvPr/>
        </p:nvGrpSpPr>
        <p:grpSpPr>
          <a:xfrm>
            <a:off x="1239279" y="2129458"/>
            <a:ext cx="1258315" cy="2206947"/>
            <a:chOff x="2980029" y="2084252"/>
            <a:chExt cx="1592209" cy="2795993"/>
          </a:xfrm>
          <a:solidFill>
            <a:srgbClr val="D03E20"/>
          </a:solidFill>
          <a:effectLst/>
        </p:grpSpPr>
        <p:grpSp>
          <p:nvGrpSpPr>
            <p:cNvPr id="70" name="Group 17"/>
            <p:cNvGrpSpPr/>
            <p:nvPr/>
          </p:nvGrpSpPr>
          <p:grpSpPr bwMode="auto">
            <a:xfrm>
              <a:off x="2980029" y="2084252"/>
              <a:ext cx="1592209" cy="2795993"/>
              <a:chOff x="0" y="-2027"/>
              <a:chExt cx="1894" cy="3650"/>
            </a:xfrm>
            <a:grpFill/>
          </p:grpSpPr>
          <p:sp>
            <p:nvSpPr>
              <p:cNvPr id="72" name="Freeform 18"/>
              <p:cNvSpPr/>
              <p:nvPr/>
            </p:nvSpPr>
            <p:spPr bwMode="auto">
              <a:xfrm>
                <a:off x="0" y="0"/>
                <a:ext cx="1894" cy="1623"/>
              </a:xfrm>
              <a:custGeom>
                <a:avLst/>
                <a:gdLst>
                  <a:gd name="T0" fmla="*/ 0 w 21600"/>
                  <a:gd name="T1" fmla="*/ 21600 h 21600"/>
                  <a:gd name="T2" fmla="*/ 21600 w 21600"/>
                  <a:gd name="T3" fmla="*/ 21600 h 21600"/>
                  <a:gd name="T4" fmla="*/ 10849 w 21600"/>
                  <a:gd name="T5" fmla="*/ 0 h 21600"/>
                  <a:gd name="T6" fmla="*/ 0 w 21600"/>
                  <a:gd name="T7" fmla="*/ 21600 h 21600"/>
                  <a:gd name="T8" fmla="*/ 0 w 21600"/>
                  <a:gd name="T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21600"/>
                    </a:lnTo>
                    <a:cubicBezTo>
                      <a:pt x="15074" y="15093"/>
                      <a:pt x="10849" y="0"/>
                      <a:pt x="10849" y="0"/>
                    </a:cubicBezTo>
                    <a:cubicBezTo>
                      <a:pt x="7796" y="12113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>
                        <a:alpha val="79999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11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Rectangle 19"/>
              <p:cNvSpPr/>
              <p:nvPr/>
            </p:nvSpPr>
            <p:spPr bwMode="auto">
              <a:xfrm>
                <a:off x="567" y="-2027"/>
                <a:ext cx="745" cy="29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sz="147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Bebas Neue" charset="0"/>
                    <a:sym typeface="Bebas Neue" charset="0"/>
                  </a:rPr>
                  <a:t>40%</a:t>
                </a:r>
              </a:p>
            </p:txBody>
          </p:sp>
        </p:grpSp>
        <p:cxnSp>
          <p:nvCxnSpPr>
            <p:cNvPr id="71" name="Straight Connector 21"/>
            <p:cNvCxnSpPr>
              <a:endCxn id="72" idx="2"/>
            </p:cNvCxnSpPr>
            <p:nvPr/>
          </p:nvCxnSpPr>
          <p:spPr>
            <a:xfrm>
              <a:off x="3757600" y="2406455"/>
              <a:ext cx="22145" cy="1170000"/>
            </a:xfrm>
            <a:prstGeom prst="line">
              <a:avLst/>
            </a:prstGeom>
            <a:grpFill/>
            <a:ln w="19050">
              <a:solidFill>
                <a:srgbClr val="46A7DA"/>
              </a:solidFill>
              <a:prstDash val="sysDot"/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24"/>
          <p:cNvGrpSpPr/>
          <p:nvPr/>
        </p:nvGrpSpPr>
        <p:grpSpPr>
          <a:xfrm>
            <a:off x="2238672" y="2122554"/>
            <a:ext cx="1258315" cy="2213851"/>
            <a:chOff x="4103989" y="2062474"/>
            <a:chExt cx="1592209" cy="2804737"/>
          </a:xfrm>
          <a:solidFill>
            <a:srgbClr val="D03E20"/>
          </a:solidFill>
          <a:effectLst/>
        </p:grpSpPr>
        <p:grpSp>
          <p:nvGrpSpPr>
            <p:cNvPr id="75" name="Group 20"/>
            <p:cNvGrpSpPr/>
            <p:nvPr/>
          </p:nvGrpSpPr>
          <p:grpSpPr bwMode="auto">
            <a:xfrm>
              <a:off x="4103989" y="2062474"/>
              <a:ext cx="1592209" cy="2804737"/>
              <a:chOff x="0" y="-2601"/>
              <a:chExt cx="1894" cy="3658"/>
            </a:xfrm>
            <a:grpFill/>
          </p:grpSpPr>
          <p:sp>
            <p:nvSpPr>
              <p:cNvPr id="77" name="Freeform 21"/>
              <p:cNvSpPr/>
              <p:nvPr/>
            </p:nvSpPr>
            <p:spPr bwMode="auto">
              <a:xfrm>
                <a:off x="0" y="-17"/>
                <a:ext cx="1894" cy="1074"/>
              </a:xfrm>
              <a:custGeom>
                <a:avLst/>
                <a:gdLst>
                  <a:gd name="T0" fmla="*/ 0 w 21600"/>
                  <a:gd name="T1" fmla="*/ 21600 h 21600"/>
                  <a:gd name="T2" fmla="*/ 21600 w 21600"/>
                  <a:gd name="T3" fmla="*/ 21600 h 21600"/>
                  <a:gd name="T4" fmla="*/ 10849 w 21600"/>
                  <a:gd name="T5" fmla="*/ 0 h 21600"/>
                  <a:gd name="T6" fmla="*/ 0 w 21600"/>
                  <a:gd name="T7" fmla="*/ 21600 h 21600"/>
                  <a:gd name="T8" fmla="*/ 0 w 21600"/>
                  <a:gd name="T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21600"/>
                    </a:lnTo>
                    <a:cubicBezTo>
                      <a:pt x="15074" y="15093"/>
                      <a:pt x="10849" y="0"/>
                      <a:pt x="10849" y="0"/>
                    </a:cubicBezTo>
                    <a:cubicBezTo>
                      <a:pt x="7796" y="12113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>
                        <a:alpha val="79999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11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Rectangle 22"/>
              <p:cNvSpPr/>
              <p:nvPr/>
            </p:nvSpPr>
            <p:spPr bwMode="auto">
              <a:xfrm>
                <a:off x="556" y="-2601"/>
                <a:ext cx="745" cy="29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sz="147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Bebas Neue" charset="0"/>
                    <a:sym typeface="Bebas Neue" charset="0"/>
                  </a:rPr>
                  <a:t>30%</a:t>
                </a:r>
              </a:p>
            </p:txBody>
          </p:sp>
        </p:grpSp>
        <p:cxnSp>
          <p:nvCxnSpPr>
            <p:cNvPr id="76" name="Straight Connector 26"/>
            <p:cNvCxnSpPr/>
            <p:nvPr/>
          </p:nvCxnSpPr>
          <p:spPr>
            <a:xfrm>
              <a:off x="4881901" y="2406454"/>
              <a:ext cx="21804" cy="1594037"/>
            </a:xfrm>
            <a:prstGeom prst="line">
              <a:avLst/>
            </a:prstGeom>
            <a:grpFill/>
            <a:ln w="19050">
              <a:solidFill>
                <a:srgbClr val="6F589C"/>
              </a:solidFill>
              <a:prstDash val="sysDot"/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30"/>
          <p:cNvGrpSpPr/>
          <p:nvPr/>
        </p:nvGrpSpPr>
        <p:grpSpPr>
          <a:xfrm>
            <a:off x="4238123" y="2131874"/>
            <a:ext cx="1258315" cy="2204531"/>
            <a:chOff x="6367886" y="2087314"/>
            <a:chExt cx="1592209" cy="2792932"/>
          </a:xfrm>
          <a:solidFill>
            <a:srgbClr val="D03E20"/>
          </a:solidFill>
          <a:effectLst/>
        </p:grpSpPr>
        <p:grpSp>
          <p:nvGrpSpPr>
            <p:cNvPr id="84" name="Group 23"/>
            <p:cNvGrpSpPr/>
            <p:nvPr/>
          </p:nvGrpSpPr>
          <p:grpSpPr bwMode="auto">
            <a:xfrm>
              <a:off x="6367886" y="2087314"/>
              <a:ext cx="1592209" cy="2792932"/>
              <a:chOff x="0" y="-1789"/>
              <a:chExt cx="1894" cy="3646"/>
            </a:xfrm>
            <a:grpFill/>
          </p:grpSpPr>
          <p:sp>
            <p:nvSpPr>
              <p:cNvPr id="86" name="Freeform 24"/>
              <p:cNvSpPr/>
              <p:nvPr/>
            </p:nvSpPr>
            <p:spPr bwMode="auto">
              <a:xfrm>
                <a:off x="0" y="0"/>
                <a:ext cx="1894" cy="1857"/>
              </a:xfrm>
              <a:custGeom>
                <a:avLst/>
                <a:gdLst>
                  <a:gd name="T0" fmla="*/ 0 w 21600"/>
                  <a:gd name="T1" fmla="*/ 21600 h 21600"/>
                  <a:gd name="T2" fmla="*/ 21600 w 21600"/>
                  <a:gd name="T3" fmla="*/ 21600 h 21600"/>
                  <a:gd name="T4" fmla="*/ 10849 w 21600"/>
                  <a:gd name="T5" fmla="*/ 0 h 21600"/>
                  <a:gd name="T6" fmla="*/ 0 w 21600"/>
                  <a:gd name="T7" fmla="*/ 21600 h 21600"/>
                  <a:gd name="T8" fmla="*/ 0 w 21600"/>
                  <a:gd name="T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21600"/>
                    </a:lnTo>
                    <a:cubicBezTo>
                      <a:pt x="15074" y="15093"/>
                      <a:pt x="10849" y="0"/>
                      <a:pt x="10849" y="0"/>
                    </a:cubicBezTo>
                    <a:cubicBezTo>
                      <a:pt x="7796" y="12113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>
                        <a:alpha val="79999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11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Rectangle 25"/>
              <p:cNvSpPr/>
              <p:nvPr/>
            </p:nvSpPr>
            <p:spPr bwMode="auto">
              <a:xfrm>
                <a:off x="578" y="-1789"/>
                <a:ext cx="745" cy="29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sz="147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Bebas Neue" charset="0"/>
                    <a:sym typeface="Bebas Neue" charset="0"/>
                  </a:rPr>
                  <a:t>65%</a:t>
                </a:r>
              </a:p>
            </p:txBody>
          </p:sp>
        </p:grpSp>
        <p:cxnSp>
          <p:nvCxnSpPr>
            <p:cNvPr id="85" name="Straight Connector 32"/>
            <p:cNvCxnSpPr/>
            <p:nvPr/>
          </p:nvCxnSpPr>
          <p:spPr>
            <a:xfrm rot="5400000" flipV="1">
              <a:off x="6659990" y="2908313"/>
              <a:ext cx="1008000" cy="4283"/>
            </a:xfrm>
            <a:prstGeom prst="line">
              <a:avLst/>
            </a:prstGeom>
            <a:grpFill/>
            <a:ln w="19050">
              <a:solidFill>
                <a:srgbClr val="76AF43"/>
              </a:solidFill>
              <a:prstDash val="sysDot"/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35"/>
          <p:cNvGrpSpPr/>
          <p:nvPr/>
        </p:nvGrpSpPr>
        <p:grpSpPr>
          <a:xfrm>
            <a:off x="3238065" y="2128000"/>
            <a:ext cx="1258980" cy="2208405"/>
            <a:chOff x="5204412" y="2082406"/>
            <a:chExt cx="1593049" cy="2797840"/>
          </a:xfrm>
          <a:solidFill>
            <a:srgbClr val="D03E20"/>
          </a:solidFill>
          <a:effectLst/>
        </p:grpSpPr>
        <p:grpSp>
          <p:nvGrpSpPr>
            <p:cNvPr id="89" name="Group 14"/>
            <p:cNvGrpSpPr/>
            <p:nvPr/>
          </p:nvGrpSpPr>
          <p:grpSpPr bwMode="auto">
            <a:xfrm>
              <a:off x="5204412" y="2082406"/>
              <a:ext cx="1593049" cy="2797840"/>
              <a:chOff x="0" y="-1020"/>
              <a:chExt cx="1894" cy="3651"/>
            </a:xfrm>
            <a:grpFill/>
          </p:grpSpPr>
          <p:sp>
            <p:nvSpPr>
              <p:cNvPr id="91" name="Freeform 15"/>
              <p:cNvSpPr/>
              <p:nvPr/>
            </p:nvSpPr>
            <p:spPr bwMode="auto">
              <a:xfrm>
                <a:off x="0" y="0"/>
                <a:ext cx="1894" cy="2631"/>
              </a:xfrm>
              <a:custGeom>
                <a:avLst/>
                <a:gdLst>
                  <a:gd name="T0" fmla="*/ 0 w 21600"/>
                  <a:gd name="T1" fmla="*/ 21600 h 21600"/>
                  <a:gd name="T2" fmla="*/ 21600 w 21600"/>
                  <a:gd name="T3" fmla="*/ 21600 h 21600"/>
                  <a:gd name="T4" fmla="*/ 10849 w 21600"/>
                  <a:gd name="T5" fmla="*/ 0 h 21600"/>
                  <a:gd name="T6" fmla="*/ 0 w 21600"/>
                  <a:gd name="T7" fmla="*/ 21600 h 21600"/>
                  <a:gd name="T8" fmla="*/ 0 w 21600"/>
                  <a:gd name="T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21600"/>
                    </a:lnTo>
                    <a:cubicBezTo>
                      <a:pt x="15074" y="15093"/>
                      <a:pt x="10849" y="0"/>
                      <a:pt x="10849" y="0"/>
                    </a:cubicBezTo>
                    <a:cubicBezTo>
                      <a:pt x="7796" y="12113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>
                        <a:alpha val="79999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11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" name="Rectangle 16"/>
              <p:cNvSpPr/>
              <p:nvPr/>
            </p:nvSpPr>
            <p:spPr bwMode="auto">
              <a:xfrm>
                <a:off x="570" y="-1020"/>
                <a:ext cx="745" cy="29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sz="147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Bebas Neue" charset="0"/>
                    <a:sym typeface="Bebas Neue" charset="0"/>
                  </a:rPr>
                  <a:t>85%</a:t>
                </a:r>
              </a:p>
            </p:txBody>
          </p:sp>
        </p:grpSp>
        <p:cxnSp>
          <p:nvCxnSpPr>
            <p:cNvPr id="90" name="Straight Connector 37"/>
            <p:cNvCxnSpPr/>
            <p:nvPr/>
          </p:nvCxnSpPr>
          <p:spPr>
            <a:xfrm rot="5400000" flipV="1">
              <a:off x="5788028" y="2633036"/>
              <a:ext cx="432000" cy="4284"/>
            </a:xfrm>
            <a:prstGeom prst="line">
              <a:avLst/>
            </a:prstGeom>
            <a:grpFill/>
            <a:ln w="19050">
              <a:solidFill>
                <a:srgbClr val="DD534E"/>
              </a:solidFill>
              <a:prstDash val="sysDot"/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41"/>
          <p:cNvGrpSpPr/>
          <p:nvPr/>
        </p:nvGrpSpPr>
        <p:grpSpPr>
          <a:xfrm>
            <a:off x="5237516" y="2146161"/>
            <a:ext cx="1258315" cy="2190244"/>
            <a:chOff x="7507820" y="2092379"/>
            <a:chExt cx="1592209" cy="2774832"/>
          </a:xfrm>
          <a:solidFill>
            <a:srgbClr val="D03E20"/>
          </a:solidFill>
          <a:effectLst/>
        </p:grpSpPr>
        <p:grpSp>
          <p:nvGrpSpPr>
            <p:cNvPr id="94" name="Group 26"/>
            <p:cNvGrpSpPr/>
            <p:nvPr/>
          </p:nvGrpSpPr>
          <p:grpSpPr bwMode="auto">
            <a:xfrm>
              <a:off x="7507820" y="2092379"/>
              <a:ext cx="1592209" cy="2774832"/>
              <a:chOff x="0" y="-2562"/>
              <a:chExt cx="1894" cy="3619"/>
            </a:xfrm>
            <a:grpFill/>
          </p:grpSpPr>
          <p:sp>
            <p:nvSpPr>
              <p:cNvPr id="96" name="Freeform 27"/>
              <p:cNvSpPr/>
              <p:nvPr/>
            </p:nvSpPr>
            <p:spPr bwMode="auto">
              <a:xfrm>
                <a:off x="0" y="-17"/>
                <a:ext cx="1894" cy="1074"/>
              </a:xfrm>
              <a:custGeom>
                <a:avLst/>
                <a:gdLst>
                  <a:gd name="T0" fmla="*/ 0 w 21600"/>
                  <a:gd name="T1" fmla="*/ 21600 h 21600"/>
                  <a:gd name="T2" fmla="*/ 21600 w 21600"/>
                  <a:gd name="T3" fmla="*/ 21600 h 21600"/>
                  <a:gd name="T4" fmla="*/ 10849 w 21600"/>
                  <a:gd name="T5" fmla="*/ 0 h 21600"/>
                  <a:gd name="T6" fmla="*/ 0 w 21600"/>
                  <a:gd name="T7" fmla="*/ 21600 h 21600"/>
                  <a:gd name="T8" fmla="*/ 0 w 21600"/>
                  <a:gd name="T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21600"/>
                    </a:lnTo>
                    <a:cubicBezTo>
                      <a:pt x="15074" y="15093"/>
                      <a:pt x="10849" y="0"/>
                      <a:pt x="10849" y="0"/>
                    </a:cubicBezTo>
                    <a:cubicBezTo>
                      <a:pt x="7796" y="12113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>
                        <a:alpha val="79999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11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7" name="Rectangle 28"/>
              <p:cNvSpPr/>
              <p:nvPr/>
            </p:nvSpPr>
            <p:spPr bwMode="auto">
              <a:xfrm>
                <a:off x="590" y="-2562"/>
                <a:ext cx="745" cy="29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sz="147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Bebas Neue" charset="0"/>
                    <a:sym typeface="Bebas Neue" charset="0"/>
                  </a:rPr>
                  <a:t>35%</a:t>
                </a:r>
              </a:p>
            </p:txBody>
          </p:sp>
        </p:grpSp>
        <p:cxnSp>
          <p:nvCxnSpPr>
            <p:cNvPr id="95" name="Straight Connector 43"/>
            <p:cNvCxnSpPr/>
            <p:nvPr/>
          </p:nvCxnSpPr>
          <p:spPr>
            <a:xfrm>
              <a:off x="8320445" y="2406454"/>
              <a:ext cx="0" cy="1594037"/>
            </a:xfrm>
            <a:prstGeom prst="line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prstDash val="sysDot"/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Content Placeholder 2"/>
          <p:cNvSpPr txBox="1"/>
          <p:nvPr/>
        </p:nvSpPr>
        <p:spPr>
          <a:xfrm>
            <a:off x="1055864" y="4973204"/>
            <a:ext cx="5439967" cy="1141335"/>
          </a:xfrm>
          <a:prstGeom prst="rect">
            <a:avLst/>
          </a:prstGeom>
        </p:spPr>
        <p:txBody>
          <a:bodyPr vert="horz" lIns="96404" tIns="48202" rIns="96404" bIns="4820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359755" y="3997851"/>
            <a:ext cx="891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1"/>
                </a:solidFill>
                <a:latin typeface="Franklin Gothic Book" panose="020B0503020102020204" pitchFamily="34" charset="0"/>
                <a:ea typeface="微软雅黑" panose="020B0503020204020204" pitchFamily="34" charset="-122"/>
              </a:rPr>
              <a:t>TITLE</a:t>
            </a:r>
            <a:endParaRPr lang="zh-CN" altLang="en-US" sz="1600" dirty="0">
              <a:solidFill>
                <a:schemeClr val="bg1"/>
              </a:solidFill>
              <a:latin typeface="Franklin Gothic Book" panose="020B05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386832" y="3997851"/>
            <a:ext cx="8945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1"/>
                </a:solidFill>
                <a:latin typeface="Franklin Gothic Book" panose="020B0503020102020204" pitchFamily="34" charset="0"/>
                <a:ea typeface="微软雅黑" panose="020B0503020204020204" pitchFamily="34" charset="-122"/>
              </a:rPr>
              <a:t>TITLE</a:t>
            </a:r>
            <a:endParaRPr lang="zh-CN" altLang="en-US" sz="1600" dirty="0">
              <a:solidFill>
                <a:schemeClr val="bg1"/>
              </a:solidFill>
              <a:latin typeface="Franklin Gothic Book" panose="020B05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416706" y="3997851"/>
            <a:ext cx="885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1"/>
                </a:solidFill>
                <a:latin typeface="Franklin Gothic Book" panose="020B0503020102020204" pitchFamily="34" charset="0"/>
                <a:ea typeface="微软雅黑" panose="020B0503020204020204" pitchFamily="34" charset="-122"/>
              </a:rPr>
              <a:t>TITLE</a:t>
            </a:r>
            <a:endParaRPr lang="zh-CN" altLang="en-US" sz="1600" dirty="0">
              <a:solidFill>
                <a:schemeClr val="bg1"/>
              </a:solidFill>
              <a:latin typeface="Franklin Gothic Book" panose="020B05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437867" y="3997851"/>
            <a:ext cx="832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1"/>
                </a:solidFill>
                <a:latin typeface="Franklin Gothic Book" panose="020B0503020102020204" pitchFamily="34" charset="0"/>
                <a:ea typeface="微软雅黑" panose="020B0503020204020204" pitchFamily="34" charset="-122"/>
              </a:rPr>
              <a:t>TITLE</a:t>
            </a:r>
            <a:endParaRPr lang="zh-CN" altLang="en-US" sz="1600" dirty="0">
              <a:solidFill>
                <a:schemeClr val="bg1"/>
              </a:solidFill>
              <a:latin typeface="Franklin Gothic Book" panose="020B05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405615" y="3997851"/>
            <a:ext cx="937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1"/>
                </a:solidFill>
                <a:latin typeface="Franklin Gothic Book" panose="020B0503020102020204" pitchFamily="34" charset="0"/>
                <a:ea typeface="微软雅黑" panose="020B0503020204020204" pitchFamily="34" charset="-122"/>
              </a:rPr>
              <a:t>TITLE</a:t>
            </a:r>
            <a:endParaRPr lang="zh-CN" altLang="en-US" sz="1600" dirty="0">
              <a:solidFill>
                <a:schemeClr val="bg1"/>
              </a:solidFill>
              <a:latin typeface="Franklin Gothic Book" panose="020B05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8" name="等腰三角形 47"/>
          <p:cNvSpPr/>
          <p:nvPr/>
        </p:nvSpPr>
        <p:spPr bwMode="auto">
          <a:xfrm rot="10800000">
            <a:off x="5563219" y="-8061"/>
            <a:ext cx="1799233" cy="1080433"/>
          </a:xfrm>
          <a:prstGeom prst="triangle">
            <a:avLst/>
          </a:prstGeom>
          <a:solidFill>
            <a:srgbClr val="D0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sp>
        <p:nvSpPr>
          <p:cNvPr id="52" name="TextBox 30"/>
          <p:cNvSpPr txBox="1"/>
          <p:nvPr/>
        </p:nvSpPr>
        <p:spPr>
          <a:xfrm>
            <a:off x="726974" y="359008"/>
            <a:ext cx="1677447" cy="712886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r>
              <a:rPr lang="en-US" altLang="zh-CN" sz="2000" b="1" dirty="0">
                <a:solidFill>
                  <a:srgbClr val="D03E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FITNESS</a:t>
            </a:r>
            <a:endParaRPr lang="en-US" altLang="zh-CN" sz="200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2000" b="1" dirty="0">
                <a:solidFill>
                  <a:srgbClr val="0B122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MOVEMENT</a:t>
            </a:r>
            <a:endParaRPr lang="zh-CN" altLang="en-US" sz="200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867643" y="1097046"/>
            <a:ext cx="408849" cy="0"/>
          </a:xfrm>
          <a:prstGeom prst="line">
            <a:avLst/>
          </a:prstGeom>
          <a:ln w="28575">
            <a:solidFill>
              <a:srgbClr val="0B1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30"/>
          <p:cNvSpPr txBox="1"/>
          <p:nvPr/>
        </p:nvSpPr>
        <p:spPr>
          <a:xfrm>
            <a:off x="2281507" y="666784"/>
            <a:ext cx="1990033" cy="405110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B122C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/>
      <p:bldP spid="32" grpId="0"/>
      <p:bldP spid="36" grpId="0"/>
      <p:bldP spid="98" grpId="0"/>
      <p:bldP spid="103" grpId="0"/>
      <p:bldP spid="104" grpId="0"/>
      <p:bldP spid="105" grpId="0"/>
      <p:bldP spid="106" grpId="0"/>
      <p:bldP spid="107" grpId="0"/>
      <p:bldP spid="48" grpId="0" animBg="1"/>
      <p:bldP spid="52" grpId="0"/>
      <p:bldP spid="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6429375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TextBox 13"/>
          <p:cNvSpPr txBox="1"/>
          <p:nvPr/>
        </p:nvSpPr>
        <p:spPr>
          <a:xfrm>
            <a:off x="5794595" y="4179565"/>
            <a:ext cx="1269558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rgbClr val="D03E20"/>
                </a:solidFill>
                <a:latin typeface="+mj-ea"/>
                <a:ea typeface="+mj-ea"/>
              </a:rPr>
              <a:t>PART 04</a:t>
            </a:r>
            <a:endParaRPr lang="zh-CN" altLang="en-US" sz="2250" dirty="0">
              <a:solidFill>
                <a:srgbClr val="D03E20"/>
              </a:solidFill>
              <a:latin typeface="+mj-ea"/>
              <a:ea typeface="+mj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690870" y="2664298"/>
            <a:ext cx="1477008" cy="1477008"/>
            <a:chOff x="5815523" y="2664298"/>
            <a:chExt cx="1477008" cy="147700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5815523" y="2664298"/>
              <a:ext cx="1477008" cy="147700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5847759" y="2696534"/>
              <a:ext cx="1412535" cy="141253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44" name="TextBox 13"/>
          <p:cNvSpPr txBox="1"/>
          <p:nvPr/>
        </p:nvSpPr>
        <p:spPr>
          <a:xfrm>
            <a:off x="5826832" y="2861819"/>
            <a:ext cx="1269558" cy="10819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0" b="1" dirty="0">
                <a:solidFill>
                  <a:srgbClr val="D03E20"/>
                </a:solidFill>
                <a:latin typeface="+mj-ea"/>
                <a:ea typeface="+mj-ea"/>
              </a:rPr>
              <a:t>04</a:t>
            </a:r>
            <a:endParaRPr lang="zh-CN" altLang="en-US" sz="7030" b="1" dirty="0">
              <a:solidFill>
                <a:srgbClr val="D03E20"/>
              </a:solidFill>
              <a:latin typeface="+mj-ea"/>
              <a:ea typeface="+mj-ea"/>
            </a:endParaRPr>
          </a:p>
        </p:txBody>
      </p:sp>
      <p:sp>
        <p:nvSpPr>
          <p:cNvPr id="45" name="TextBox 11"/>
          <p:cNvSpPr txBox="1"/>
          <p:nvPr/>
        </p:nvSpPr>
        <p:spPr>
          <a:xfrm>
            <a:off x="4285198" y="4910323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r"/>
            <a:r>
              <a:rPr lang="zh-CN" altLang="en-US" sz="4000" b="1" dirty="0">
                <a:solidFill>
                  <a:srgbClr val="0B122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4000" b="1" dirty="0">
              <a:solidFill>
                <a:srgbClr val="0B122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" grpId="0"/>
      <p:bldP spid="44" grpId="0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任意多边形 45"/>
          <p:cNvSpPr/>
          <p:nvPr/>
        </p:nvSpPr>
        <p:spPr>
          <a:xfrm>
            <a:off x="-10809" y="1"/>
            <a:ext cx="3817233" cy="3317197"/>
          </a:xfrm>
          <a:custGeom>
            <a:avLst/>
            <a:gdLst>
              <a:gd name="connsiteX0" fmla="*/ 0 w 2759843"/>
              <a:gd name="connsiteY0" fmla="*/ 0 h 2435752"/>
              <a:gd name="connsiteX1" fmla="*/ 2169534 w 2759843"/>
              <a:gd name="connsiteY1" fmla="*/ 0 h 2435752"/>
              <a:gd name="connsiteX2" fmla="*/ 2759843 w 2759843"/>
              <a:gd name="connsiteY2" fmla="*/ 590309 h 2435752"/>
              <a:gd name="connsiteX3" fmla="*/ 914400 w 2759843"/>
              <a:gd name="connsiteY3" fmla="*/ 2435752 h 2435752"/>
              <a:gd name="connsiteX4" fmla="*/ 0 w 2759843"/>
              <a:gd name="connsiteY4" fmla="*/ 1521352 h 2435752"/>
              <a:gd name="connsiteX5" fmla="*/ 0 w 2759843"/>
              <a:gd name="connsiteY5" fmla="*/ 0 h 2435752"/>
              <a:gd name="connsiteX0-1" fmla="*/ 0 w 2759843"/>
              <a:gd name="connsiteY0-2" fmla="*/ 0 h 2435752"/>
              <a:gd name="connsiteX1-3" fmla="*/ 2169534 w 2759843"/>
              <a:gd name="connsiteY1-4" fmla="*/ 0 h 2435752"/>
              <a:gd name="connsiteX2-5" fmla="*/ 2759843 w 2759843"/>
              <a:gd name="connsiteY2-6" fmla="*/ 590309 h 2435752"/>
              <a:gd name="connsiteX3-7" fmla="*/ 914400 w 2759843"/>
              <a:gd name="connsiteY3-8" fmla="*/ 2435752 h 2435752"/>
              <a:gd name="connsiteX4-9" fmla="*/ 0 w 2759843"/>
              <a:gd name="connsiteY4-10" fmla="*/ 1740427 h 2435752"/>
              <a:gd name="connsiteX5-11" fmla="*/ 0 w 2759843"/>
              <a:gd name="connsiteY5-12" fmla="*/ 0 h 2435752"/>
              <a:gd name="connsiteX0-13" fmla="*/ 0 w 2759843"/>
              <a:gd name="connsiteY0-14" fmla="*/ 0 h 2472623"/>
              <a:gd name="connsiteX1-15" fmla="*/ 2169534 w 2759843"/>
              <a:gd name="connsiteY1-16" fmla="*/ 0 h 2472623"/>
              <a:gd name="connsiteX2-17" fmla="*/ 2759843 w 2759843"/>
              <a:gd name="connsiteY2-18" fmla="*/ 590309 h 2472623"/>
              <a:gd name="connsiteX3-19" fmla="*/ 862780 w 2759843"/>
              <a:gd name="connsiteY3-20" fmla="*/ 2472623 h 2472623"/>
              <a:gd name="connsiteX4-21" fmla="*/ 0 w 2759843"/>
              <a:gd name="connsiteY4-22" fmla="*/ 1740427 h 2472623"/>
              <a:gd name="connsiteX5-23" fmla="*/ 0 w 2759843"/>
              <a:gd name="connsiteY5-24" fmla="*/ 0 h 2472623"/>
              <a:gd name="connsiteX0-25" fmla="*/ 0 w 2759843"/>
              <a:gd name="connsiteY0-26" fmla="*/ 0 h 2472623"/>
              <a:gd name="connsiteX1-27" fmla="*/ 2169534 w 2759843"/>
              <a:gd name="connsiteY1-28" fmla="*/ 0 h 2472623"/>
              <a:gd name="connsiteX2-29" fmla="*/ 2759843 w 2759843"/>
              <a:gd name="connsiteY2-30" fmla="*/ 590309 h 2472623"/>
              <a:gd name="connsiteX3-31" fmla="*/ 875480 w 2759843"/>
              <a:gd name="connsiteY3-32" fmla="*/ 2472623 h 2472623"/>
              <a:gd name="connsiteX4-33" fmla="*/ 0 w 2759843"/>
              <a:gd name="connsiteY4-34" fmla="*/ 1740427 h 2472623"/>
              <a:gd name="connsiteX5-35" fmla="*/ 0 w 2759843"/>
              <a:gd name="connsiteY5-36" fmla="*/ 0 h 2472623"/>
              <a:gd name="connsiteX0-37" fmla="*/ 0 w 2759843"/>
              <a:gd name="connsiteY0-38" fmla="*/ 0 h 2447223"/>
              <a:gd name="connsiteX1-39" fmla="*/ 2169534 w 2759843"/>
              <a:gd name="connsiteY1-40" fmla="*/ 0 h 2447223"/>
              <a:gd name="connsiteX2-41" fmla="*/ 2759843 w 2759843"/>
              <a:gd name="connsiteY2-42" fmla="*/ 590309 h 2447223"/>
              <a:gd name="connsiteX3-43" fmla="*/ 894530 w 2759843"/>
              <a:gd name="connsiteY3-44" fmla="*/ 2447223 h 2447223"/>
              <a:gd name="connsiteX4-45" fmla="*/ 0 w 2759843"/>
              <a:gd name="connsiteY4-46" fmla="*/ 1740427 h 2447223"/>
              <a:gd name="connsiteX5-47" fmla="*/ 0 w 2759843"/>
              <a:gd name="connsiteY5-48" fmla="*/ 0 h 2447223"/>
              <a:gd name="connsiteX0-49" fmla="*/ 0 w 2759843"/>
              <a:gd name="connsiteY0-50" fmla="*/ 0 h 2447223"/>
              <a:gd name="connsiteX1-51" fmla="*/ 2169534 w 2759843"/>
              <a:gd name="connsiteY1-52" fmla="*/ 0 h 2447223"/>
              <a:gd name="connsiteX2-53" fmla="*/ 2759843 w 2759843"/>
              <a:gd name="connsiteY2-54" fmla="*/ 590309 h 2447223"/>
              <a:gd name="connsiteX3-55" fmla="*/ 875480 w 2759843"/>
              <a:gd name="connsiteY3-56" fmla="*/ 2447223 h 2447223"/>
              <a:gd name="connsiteX4-57" fmla="*/ 0 w 2759843"/>
              <a:gd name="connsiteY4-58" fmla="*/ 1740427 h 2447223"/>
              <a:gd name="connsiteX5-59" fmla="*/ 0 w 2759843"/>
              <a:gd name="connsiteY5-60" fmla="*/ 0 h 2447223"/>
              <a:gd name="connsiteX0-61" fmla="*/ 0 w 2759843"/>
              <a:gd name="connsiteY0-62" fmla="*/ 0 h 2466273"/>
              <a:gd name="connsiteX1-63" fmla="*/ 2169534 w 2759843"/>
              <a:gd name="connsiteY1-64" fmla="*/ 0 h 2466273"/>
              <a:gd name="connsiteX2-65" fmla="*/ 2759843 w 2759843"/>
              <a:gd name="connsiteY2-66" fmla="*/ 590309 h 2466273"/>
              <a:gd name="connsiteX3-67" fmla="*/ 885005 w 2759843"/>
              <a:gd name="connsiteY3-68" fmla="*/ 2466273 h 2466273"/>
              <a:gd name="connsiteX4-69" fmla="*/ 0 w 2759843"/>
              <a:gd name="connsiteY4-70" fmla="*/ 1740427 h 2466273"/>
              <a:gd name="connsiteX5-71" fmla="*/ 0 w 2759843"/>
              <a:gd name="connsiteY5-72" fmla="*/ 0 h 2466273"/>
              <a:gd name="connsiteX0-73" fmla="*/ 0 w 2759843"/>
              <a:gd name="connsiteY0-74" fmla="*/ 0 h 2359593"/>
              <a:gd name="connsiteX1-75" fmla="*/ 2169534 w 2759843"/>
              <a:gd name="connsiteY1-76" fmla="*/ 0 h 2359593"/>
              <a:gd name="connsiteX2-77" fmla="*/ 2759843 w 2759843"/>
              <a:gd name="connsiteY2-78" fmla="*/ 590309 h 2359593"/>
              <a:gd name="connsiteX3-79" fmla="*/ 877385 w 2759843"/>
              <a:gd name="connsiteY3-80" fmla="*/ 2359593 h 2359593"/>
              <a:gd name="connsiteX4-81" fmla="*/ 0 w 2759843"/>
              <a:gd name="connsiteY4-82" fmla="*/ 1740427 h 2359593"/>
              <a:gd name="connsiteX5-83" fmla="*/ 0 w 2759843"/>
              <a:gd name="connsiteY5-84" fmla="*/ 0 h 2359593"/>
              <a:gd name="connsiteX0-85" fmla="*/ 7620 w 2767463"/>
              <a:gd name="connsiteY0-86" fmla="*/ 0 h 2359593"/>
              <a:gd name="connsiteX1-87" fmla="*/ 2177154 w 2767463"/>
              <a:gd name="connsiteY1-88" fmla="*/ 0 h 2359593"/>
              <a:gd name="connsiteX2-89" fmla="*/ 2767463 w 2767463"/>
              <a:gd name="connsiteY2-90" fmla="*/ 590309 h 2359593"/>
              <a:gd name="connsiteX3-91" fmla="*/ 885005 w 2767463"/>
              <a:gd name="connsiteY3-92" fmla="*/ 2359593 h 2359593"/>
              <a:gd name="connsiteX4-93" fmla="*/ 0 w 2767463"/>
              <a:gd name="connsiteY4-94" fmla="*/ 1618507 h 2359593"/>
              <a:gd name="connsiteX5-95" fmla="*/ 7620 w 2767463"/>
              <a:gd name="connsiteY5-96" fmla="*/ 0 h 2359593"/>
              <a:gd name="connsiteX0-97" fmla="*/ 7620 w 2714123"/>
              <a:gd name="connsiteY0-98" fmla="*/ 0 h 2359593"/>
              <a:gd name="connsiteX1-99" fmla="*/ 2177154 w 2714123"/>
              <a:gd name="connsiteY1-100" fmla="*/ 0 h 2359593"/>
              <a:gd name="connsiteX2-101" fmla="*/ 2714123 w 2714123"/>
              <a:gd name="connsiteY2-102" fmla="*/ 544589 h 2359593"/>
              <a:gd name="connsiteX3-103" fmla="*/ 885005 w 2714123"/>
              <a:gd name="connsiteY3-104" fmla="*/ 2359593 h 2359593"/>
              <a:gd name="connsiteX4-105" fmla="*/ 0 w 2714123"/>
              <a:gd name="connsiteY4-106" fmla="*/ 1618507 h 2359593"/>
              <a:gd name="connsiteX5-107" fmla="*/ 7620 w 2714123"/>
              <a:gd name="connsiteY5-108" fmla="*/ 0 h 23595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714123" h="2359593">
                <a:moveTo>
                  <a:pt x="7620" y="0"/>
                </a:moveTo>
                <a:lnTo>
                  <a:pt x="2177154" y="0"/>
                </a:lnTo>
                <a:lnTo>
                  <a:pt x="2714123" y="544589"/>
                </a:lnTo>
                <a:lnTo>
                  <a:pt x="885005" y="2359593"/>
                </a:lnTo>
                <a:lnTo>
                  <a:pt x="0" y="1618507"/>
                </a:lnTo>
                <a:lnTo>
                  <a:pt x="7620" y="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51" name="任意多边形 50"/>
          <p:cNvSpPr/>
          <p:nvPr/>
        </p:nvSpPr>
        <p:spPr>
          <a:xfrm>
            <a:off x="-10809" y="977748"/>
            <a:ext cx="10308760" cy="6257136"/>
          </a:xfrm>
          <a:custGeom>
            <a:avLst/>
            <a:gdLst>
              <a:gd name="connsiteX0" fmla="*/ 2856974 w 6657939"/>
              <a:gd name="connsiteY0" fmla="*/ 0 h 4448175"/>
              <a:gd name="connsiteX1" fmla="*/ 6657939 w 6657939"/>
              <a:gd name="connsiteY1" fmla="*/ 3839722 h 4448175"/>
              <a:gd name="connsiteX2" fmla="*/ 6055627 w 6657939"/>
              <a:gd name="connsiteY2" fmla="*/ 4448175 h 4448175"/>
              <a:gd name="connsiteX3" fmla="*/ 0 w 6657939"/>
              <a:gd name="connsiteY3" fmla="*/ 4448175 h 4448175"/>
              <a:gd name="connsiteX4" fmla="*/ 0 w 6657939"/>
              <a:gd name="connsiteY4" fmla="*/ 2886106 h 4448175"/>
              <a:gd name="connsiteX5" fmla="*/ 2856974 w 6657939"/>
              <a:gd name="connsiteY5" fmla="*/ 0 h 4448175"/>
              <a:gd name="connsiteX0-1" fmla="*/ 2856974 w 7292939"/>
              <a:gd name="connsiteY0-2" fmla="*/ 0 h 4462022"/>
              <a:gd name="connsiteX1-3" fmla="*/ 7292939 w 7292939"/>
              <a:gd name="connsiteY1-4" fmla="*/ 4462022 h 4462022"/>
              <a:gd name="connsiteX2-5" fmla="*/ 6055627 w 7292939"/>
              <a:gd name="connsiteY2-6" fmla="*/ 4448175 h 4462022"/>
              <a:gd name="connsiteX3-7" fmla="*/ 0 w 7292939"/>
              <a:gd name="connsiteY3-8" fmla="*/ 4448175 h 4462022"/>
              <a:gd name="connsiteX4-9" fmla="*/ 0 w 7292939"/>
              <a:gd name="connsiteY4-10" fmla="*/ 2886106 h 4462022"/>
              <a:gd name="connsiteX5-11" fmla="*/ 2856974 w 7292939"/>
              <a:gd name="connsiteY5-12" fmla="*/ 0 h 4462022"/>
              <a:gd name="connsiteX0-13" fmla="*/ 2856974 w 7292939"/>
              <a:gd name="connsiteY0-14" fmla="*/ 0 h 4462022"/>
              <a:gd name="connsiteX1-15" fmla="*/ 7292939 w 7292939"/>
              <a:gd name="connsiteY1-16" fmla="*/ 4462022 h 4462022"/>
              <a:gd name="connsiteX2-17" fmla="*/ 0 w 7292939"/>
              <a:gd name="connsiteY2-18" fmla="*/ 4448175 h 4462022"/>
              <a:gd name="connsiteX3-19" fmla="*/ 0 w 7292939"/>
              <a:gd name="connsiteY3-20" fmla="*/ 2886106 h 4462022"/>
              <a:gd name="connsiteX4-21" fmla="*/ 2856974 w 7292939"/>
              <a:gd name="connsiteY4-22" fmla="*/ 0 h 4462022"/>
              <a:gd name="connsiteX0-23" fmla="*/ 2856974 w 7331039"/>
              <a:gd name="connsiteY0-24" fmla="*/ 0 h 4449322"/>
              <a:gd name="connsiteX1-25" fmla="*/ 7331039 w 7331039"/>
              <a:gd name="connsiteY1-26" fmla="*/ 4449322 h 4449322"/>
              <a:gd name="connsiteX2-27" fmla="*/ 0 w 7331039"/>
              <a:gd name="connsiteY2-28" fmla="*/ 4448175 h 4449322"/>
              <a:gd name="connsiteX3-29" fmla="*/ 0 w 7331039"/>
              <a:gd name="connsiteY3-30" fmla="*/ 2886106 h 4449322"/>
              <a:gd name="connsiteX4-31" fmla="*/ 2856974 w 7331039"/>
              <a:gd name="connsiteY4-32" fmla="*/ 0 h 44493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331039" h="4449322">
                <a:moveTo>
                  <a:pt x="2856974" y="0"/>
                </a:moveTo>
                <a:lnTo>
                  <a:pt x="7331039" y="4449322"/>
                </a:lnTo>
                <a:lnTo>
                  <a:pt x="0" y="4448175"/>
                </a:lnTo>
                <a:lnTo>
                  <a:pt x="0" y="2886106"/>
                </a:lnTo>
                <a:lnTo>
                  <a:pt x="2856974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grpSp>
        <p:nvGrpSpPr>
          <p:cNvPr id="2" name="组合 12"/>
          <p:cNvGrpSpPr/>
          <p:nvPr/>
        </p:nvGrpSpPr>
        <p:grpSpPr bwMode="auto">
          <a:xfrm>
            <a:off x="7081206" y="361633"/>
            <a:ext cx="4580679" cy="2409561"/>
            <a:chOff x="5132103" y="619651"/>
            <a:chExt cx="3257154" cy="1714354"/>
          </a:xfrm>
        </p:grpSpPr>
        <p:grpSp>
          <p:nvGrpSpPr>
            <p:cNvPr id="18442" name="组合 9"/>
            <p:cNvGrpSpPr/>
            <p:nvPr/>
          </p:nvGrpSpPr>
          <p:grpSpPr bwMode="auto">
            <a:xfrm>
              <a:off x="5132103" y="619651"/>
              <a:ext cx="3257154" cy="1714354"/>
              <a:chOff x="2820703" y="1635651"/>
              <a:chExt cx="3257154" cy="1714354"/>
            </a:xfrm>
          </p:grpSpPr>
          <p:sp>
            <p:nvSpPr>
              <p:cNvPr id="53" name="文本框 13"/>
              <p:cNvSpPr txBox="1">
                <a:spLocks noChangeArrowheads="1"/>
              </p:cNvSpPr>
              <p:nvPr/>
            </p:nvSpPr>
            <p:spPr bwMode="auto">
              <a:xfrm>
                <a:off x="3143197" y="1635651"/>
                <a:ext cx="2449738" cy="5474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eaLnBrk="1" hangingPunct="1">
                  <a:defRPr sz="9600">
                    <a:solidFill>
                      <a:schemeClr val="bg1"/>
                    </a:solidFill>
                    <a:latin typeface="Helvetica-Roman-SemiB" pitchFamily="2" charset="0"/>
                    <a:ea typeface="SimSun-ExtB" panose="02010609060101010101" pitchFamily="49" charset="-122"/>
                    <a:cs typeface="Arial" panose="020B0604020202020204" pitchFamily="34" charset="0"/>
                  </a:defRPr>
                </a:lvl1pPr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 defTabSz="685800" fontAlgn="base">
                  <a:spcBef>
                    <a:spcPct val="0"/>
                  </a:spcBef>
                  <a:spcAft>
                    <a:spcPct val="0"/>
                  </a:spcAft>
                </a:lvl6pPr>
                <a:lvl7pPr marL="2971800" indent="-228600" defTabSz="685800" fontAlgn="base">
                  <a:spcBef>
                    <a:spcPct val="0"/>
                  </a:spcBef>
                  <a:spcAft>
                    <a:spcPct val="0"/>
                  </a:spcAft>
                </a:lvl7pPr>
                <a:lvl8pPr marL="3429000" indent="-228600" defTabSz="685800" fontAlgn="base">
                  <a:spcBef>
                    <a:spcPct val="0"/>
                  </a:spcBef>
                  <a:spcAft>
                    <a:spcPct val="0"/>
                  </a:spcAft>
                </a:lvl8pPr>
                <a:lvl9pPr marL="3886200" indent="-228600" defTabSz="685800" fontAlgn="base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pPr>
                  <a:defRPr/>
                </a:pPr>
                <a:r>
                  <a:rPr lang="en-US" altLang="zh-CN" sz="4400" dirty="0">
                    <a:solidFill>
                      <a:srgbClr val="0B122C"/>
                    </a:solidFill>
                    <a:latin typeface="+mn-lt"/>
                  </a:rPr>
                  <a:t>MOVEMENT</a:t>
                </a:r>
                <a:endParaRPr lang="zh-CN" altLang="en-US" sz="4400" dirty="0">
                  <a:solidFill>
                    <a:srgbClr val="0B122C"/>
                  </a:solidFill>
                  <a:latin typeface="+mn-lt"/>
                </a:endParaRPr>
              </a:p>
            </p:txBody>
          </p:sp>
          <p:sp>
            <p:nvSpPr>
              <p:cNvPr id="54" name="文本框 66"/>
              <p:cNvSpPr txBox="1">
                <a:spLocks noChangeArrowheads="1"/>
              </p:cNvSpPr>
              <p:nvPr/>
            </p:nvSpPr>
            <p:spPr bwMode="auto">
              <a:xfrm>
                <a:off x="2820703" y="2928475"/>
                <a:ext cx="3257154" cy="4215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eaLnBrk="1" hangingPunct="1">
                  <a:defRPr sz="60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 defTabSz="685800" fontAlgn="base">
                  <a:spcBef>
                    <a:spcPct val="0"/>
                  </a:spcBef>
                  <a:spcAft>
                    <a:spcPct val="0"/>
                  </a:spcAft>
                </a:lvl6pPr>
                <a:lvl7pPr marL="2971800" indent="-228600" defTabSz="685800" fontAlgn="base">
                  <a:spcBef>
                    <a:spcPct val="0"/>
                  </a:spcBef>
                  <a:spcAft>
                    <a:spcPct val="0"/>
                  </a:spcAft>
                </a:lvl7pPr>
                <a:lvl8pPr marL="3429000" indent="-228600" defTabSz="685800" fontAlgn="base">
                  <a:spcBef>
                    <a:spcPct val="0"/>
                  </a:spcBef>
                  <a:spcAft>
                    <a:spcPct val="0"/>
                  </a:spcAft>
                </a:lvl8pPr>
                <a:lvl9pPr marL="3886200" indent="-228600" defTabSz="685800" fontAlgn="base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pPr algn="ctr">
                  <a:lnSpc>
                    <a:spcPts val="1265"/>
                  </a:lnSpc>
                  <a:defRPr/>
                </a:pPr>
                <a:r>
                  <a:rPr lang="en-US" altLang="zh-CN" sz="845" dirty="0">
                    <a:solidFill>
                      <a:schemeClr val="bg1">
                        <a:lumMod val="50000"/>
                      </a:schemeClr>
                    </a:solidFill>
                    <a:latin typeface="Helvetica" panose="020B0604020202020204" pitchFamily="34" charset="0"/>
                  </a:rPr>
                  <a:t>this is a sample text. insert your desired text here. Again. this is a dummy text. enter your own text here. this is a sample text. this is a sample text. insert your desired text here. Again. this is a dummy text. enter your own text here. this is a sample text. </a:t>
                </a:r>
                <a:endParaRPr lang="zh-CN" altLang="en-US" sz="845" dirty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</a:endParaRPr>
              </a:p>
            </p:txBody>
          </p:sp>
          <p:sp>
            <p:nvSpPr>
              <p:cNvPr id="18446" name="文本框 66"/>
              <p:cNvSpPr txBox="1">
                <a:spLocks noChangeArrowheads="1"/>
              </p:cNvSpPr>
              <p:nvPr/>
            </p:nvSpPr>
            <p:spPr bwMode="auto">
              <a:xfrm>
                <a:off x="3549221" y="2294918"/>
                <a:ext cx="1721383" cy="1888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125">
                    <a:latin typeface="Helvetica" panose="020B0604020202020204" pitchFamily="34" charset="0"/>
                    <a:ea typeface="SimSun-ExtB" panose="02010609060101010101" pitchFamily="49" charset="-122"/>
                    <a:cs typeface="Arial" panose="020B0604020202020204" pitchFamily="34" charset="0"/>
                  </a:rPr>
                  <a:t>PLEASE ADD YOUR TITLE HERE</a:t>
                </a:r>
                <a:endParaRPr lang="zh-CN" altLang="en-US" sz="1125">
                  <a:latin typeface="Helvetica" panose="020B0604020202020204" pitchFamily="34" charset="0"/>
                  <a:ea typeface="SimSun-ExtB" panose="02010609060101010101" pitchFamily="49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8" name="任意多边形 57"/>
            <p:cNvSpPr/>
            <p:nvPr/>
          </p:nvSpPr>
          <p:spPr bwMode="auto">
            <a:xfrm>
              <a:off x="6603537" y="1709181"/>
              <a:ext cx="287302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rgbClr val="0B12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dirty="0"/>
            </a:p>
          </p:txBody>
        </p:sp>
      </p:grpSp>
      <p:sp>
        <p:nvSpPr>
          <p:cNvPr id="64" name="任意多边形 63"/>
          <p:cNvSpPr/>
          <p:nvPr/>
        </p:nvSpPr>
        <p:spPr>
          <a:xfrm>
            <a:off x="4232792" y="0"/>
            <a:ext cx="8625605" cy="5252601"/>
          </a:xfrm>
          <a:custGeom>
            <a:avLst/>
            <a:gdLst>
              <a:gd name="connsiteX0" fmla="*/ 0 w 6134694"/>
              <a:gd name="connsiteY0" fmla="*/ 0 h 3734845"/>
              <a:gd name="connsiteX1" fmla="*/ 202171 w 6134694"/>
              <a:gd name="connsiteY1" fmla="*/ 0 h 3734845"/>
              <a:gd name="connsiteX2" fmla="*/ 3734845 w 6134694"/>
              <a:gd name="connsiteY2" fmla="*/ 3532674 h 3734845"/>
              <a:gd name="connsiteX3" fmla="*/ 6134694 w 6134694"/>
              <a:gd name="connsiteY3" fmla="*/ 1132826 h 3734845"/>
              <a:gd name="connsiteX4" fmla="*/ 6134694 w 6134694"/>
              <a:gd name="connsiteY4" fmla="*/ 1334994 h 3734845"/>
              <a:gd name="connsiteX5" fmla="*/ 3734844 w 6134694"/>
              <a:gd name="connsiteY5" fmla="*/ 3734845 h 3734845"/>
              <a:gd name="connsiteX6" fmla="*/ 0 w 6134694"/>
              <a:gd name="connsiteY6" fmla="*/ 0 h 373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34694" h="3734845">
                <a:moveTo>
                  <a:pt x="0" y="0"/>
                </a:moveTo>
                <a:lnTo>
                  <a:pt x="202171" y="0"/>
                </a:lnTo>
                <a:lnTo>
                  <a:pt x="3734845" y="3532674"/>
                </a:lnTo>
                <a:lnTo>
                  <a:pt x="6134694" y="1132826"/>
                </a:lnTo>
                <a:lnTo>
                  <a:pt x="6134694" y="1334994"/>
                </a:lnTo>
                <a:lnTo>
                  <a:pt x="3734844" y="3734845"/>
                </a:lnTo>
                <a:lnTo>
                  <a:pt x="0" y="0"/>
                </a:lnTo>
                <a:close/>
              </a:path>
            </a:pathLst>
          </a:custGeom>
          <a:solidFill>
            <a:srgbClr val="0B12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79" name="任意多边形 78"/>
          <p:cNvSpPr/>
          <p:nvPr/>
        </p:nvSpPr>
        <p:spPr>
          <a:xfrm>
            <a:off x="11041306" y="3071644"/>
            <a:ext cx="1817092" cy="3634183"/>
          </a:xfrm>
          <a:custGeom>
            <a:avLst/>
            <a:gdLst>
              <a:gd name="connsiteX0" fmla="*/ 1292248 w 1292248"/>
              <a:gd name="connsiteY0" fmla="*/ 0 h 2584496"/>
              <a:gd name="connsiteX1" fmla="*/ 1292248 w 1292248"/>
              <a:gd name="connsiteY1" fmla="*/ 213893 h 2584496"/>
              <a:gd name="connsiteX2" fmla="*/ 213893 w 1292248"/>
              <a:gd name="connsiteY2" fmla="*/ 1292248 h 2584496"/>
              <a:gd name="connsiteX3" fmla="*/ 1292248 w 1292248"/>
              <a:gd name="connsiteY3" fmla="*/ 2370603 h 2584496"/>
              <a:gd name="connsiteX4" fmla="*/ 1292248 w 1292248"/>
              <a:gd name="connsiteY4" fmla="*/ 2584496 h 2584496"/>
              <a:gd name="connsiteX5" fmla="*/ 0 w 1292248"/>
              <a:gd name="connsiteY5" fmla="*/ 1292248 h 2584496"/>
              <a:gd name="connsiteX6" fmla="*/ 1292248 w 1292248"/>
              <a:gd name="connsiteY6" fmla="*/ 0 h 258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2248" h="2584496">
                <a:moveTo>
                  <a:pt x="1292248" y="0"/>
                </a:moveTo>
                <a:lnTo>
                  <a:pt x="1292248" y="213893"/>
                </a:lnTo>
                <a:lnTo>
                  <a:pt x="213893" y="1292248"/>
                </a:lnTo>
                <a:lnTo>
                  <a:pt x="1292248" y="2370603"/>
                </a:lnTo>
                <a:lnTo>
                  <a:pt x="1292248" y="2584496"/>
                </a:lnTo>
                <a:lnTo>
                  <a:pt x="0" y="1292248"/>
                </a:lnTo>
                <a:lnTo>
                  <a:pt x="1292248" y="0"/>
                </a:lnTo>
                <a:close/>
              </a:path>
            </a:pathLst>
          </a:custGeom>
          <a:solidFill>
            <a:srgbClr val="D0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16" name="等腰三角形 15"/>
          <p:cNvSpPr/>
          <p:nvPr/>
        </p:nvSpPr>
        <p:spPr bwMode="auto">
          <a:xfrm rot="5400000">
            <a:off x="-446107" y="3109594"/>
            <a:ext cx="1946565" cy="1080433"/>
          </a:xfrm>
          <a:custGeom>
            <a:avLst/>
            <a:gdLst>
              <a:gd name="connsiteX0" fmla="*/ 0 w 1279711"/>
              <a:gd name="connsiteY0" fmla="*/ 768567 h 768567"/>
              <a:gd name="connsiteX1" fmla="*/ 639856 w 1279711"/>
              <a:gd name="connsiteY1" fmla="*/ 0 h 768567"/>
              <a:gd name="connsiteX2" fmla="*/ 1279711 w 1279711"/>
              <a:gd name="connsiteY2" fmla="*/ 768567 h 768567"/>
              <a:gd name="connsiteX3" fmla="*/ 0 w 1279711"/>
              <a:gd name="connsiteY3" fmla="*/ 768567 h 768567"/>
              <a:gd name="connsiteX0-1" fmla="*/ 0 w 1384486"/>
              <a:gd name="connsiteY0-2" fmla="*/ 768567 h 768567"/>
              <a:gd name="connsiteX1-3" fmla="*/ 639856 w 1384486"/>
              <a:gd name="connsiteY1-4" fmla="*/ 0 h 768567"/>
              <a:gd name="connsiteX2-5" fmla="*/ 1384486 w 1384486"/>
              <a:gd name="connsiteY2-6" fmla="*/ 768567 h 768567"/>
              <a:gd name="connsiteX3-7" fmla="*/ 0 w 1384486"/>
              <a:gd name="connsiteY3-8" fmla="*/ 768567 h 7685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384486" h="768567">
                <a:moveTo>
                  <a:pt x="0" y="768567"/>
                </a:moveTo>
                <a:lnTo>
                  <a:pt x="639856" y="0"/>
                </a:lnTo>
                <a:lnTo>
                  <a:pt x="1384486" y="768567"/>
                </a:lnTo>
                <a:lnTo>
                  <a:pt x="0" y="768567"/>
                </a:lnTo>
                <a:close/>
              </a:path>
            </a:pathLst>
          </a:custGeom>
          <a:solidFill>
            <a:srgbClr val="D0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flip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1244799" y="2052010"/>
            <a:ext cx="2229037" cy="2229618"/>
            <a:chOff x="7683929" y="9649657"/>
            <a:chExt cx="1999231" cy="1999752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79" name="Group 78"/>
            <p:cNvGrpSpPr/>
            <p:nvPr/>
          </p:nvGrpSpPr>
          <p:grpSpPr>
            <a:xfrm rot="21316916">
              <a:off x="7683929" y="9649657"/>
              <a:ext cx="1999231" cy="1999752"/>
              <a:chOff x="5013110" y="5059616"/>
              <a:chExt cx="3378533" cy="3379413"/>
            </a:xfrm>
            <a:grpFill/>
          </p:grpSpPr>
          <p:sp>
            <p:nvSpPr>
              <p:cNvPr id="82" name="Oval 81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</p:grpSp>
        <p:sp>
          <p:nvSpPr>
            <p:cNvPr id="80" name="Freeform 3"/>
            <p:cNvSpPr>
              <a:spLocks noChangeArrowheads="1"/>
            </p:cNvSpPr>
            <p:nvPr/>
          </p:nvSpPr>
          <p:spPr bwMode="auto">
            <a:xfrm>
              <a:off x="8300770" y="10295371"/>
              <a:ext cx="804670" cy="648009"/>
            </a:xfrm>
            <a:custGeom>
              <a:avLst/>
              <a:gdLst>
                <a:gd name="T0" fmla="*/ 487 w 497"/>
                <a:gd name="T1" fmla="*/ 71 h 400"/>
                <a:gd name="T2" fmla="*/ 487 w 497"/>
                <a:gd name="T3" fmla="*/ 71 h 400"/>
                <a:gd name="T4" fmla="*/ 372 w 497"/>
                <a:gd name="T5" fmla="*/ 0 h 400"/>
                <a:gd name="T6" fmla="*/ 354 w 497"/>
                <a:gd name="T7" fmla="*/ 0 h 400"/>
                <a:gd name="T8" fmla="*/ 248 w 497"/>
                <a:gd name="T9" fmla="*/ 71 h 400"/>
                <a:gd name="T10" fmla="*/ 142 w 497"/>
                <a:gd name="T11" fmla="*/ 0 h 400"/>
                <a:gd name="T12" fmla="*/ 123 w 497"/>
                <a:gd name="T13" fmla="*/ 0 h 400"/>
                <a:gd name="T14" fmla="*/ 8 w 497"/>
                <a:gd name="T15" fmla="*/ 71 h 400"/>
                <a:gd name="T16" fmla="*/ 0 w 497"/>
                <a:gd name="T17" fmla="*/ 89 h 400"/>
                <a:gd name="T18" fmla="*/ 0 w 497"/>
                <a:gd name="T19" fmla="*/ 382 h 400"/>
                <a:gd name="T20" fmla="*/ 8 w 497"/>
                <a:gd name="T21" fmla="*/ 390 h 400"/>
                <a:gd name="T22" fmla="*/ 26 w 497"/>
                <a:gd name="T23" fmla="*/ 390 h 400"/>
                <a:gd name="T24" fmla="*/ 132 w 497"/>
                <a:gd name="T25" fmla="*/ 328 h 400"/>
                <a:gd name="T26" fmla="*/ 239 w 497"/>
                <a:gd name="T27" fmla="*/ 390 h 400"/>
                <a:gd name="T28" fmla="*/ 257 w 497"/>
                <a:gd name="T29" fmla="*/ 390 h 400"/>
                <a:gd name="T30" fmla="*/ 363 w 497"/>
                <a:gd name="T31" fmla="*/ 328 h 400"/>
                <a:gd name="T32" fmla="*/ 470 w 497"/>
                <a:gd name="T33" fmla="*/ 390 h 400"/>
                <a:gd name="T34" fmla="*/ 478 w 497"/>
                <a:gd name="T35" fmla="*/ 399 h 400"/>
                <a:gd name="T36" fmla="*/ 487 w 497"/>
                <a:gd name="T37" fmla="*/ 390 h 400"/>
                <a:gd name="T38" fmla="*/ 496 w 497"/>
                <a:gd name="T39" fmla="*/ 382 h 400"/>
                <a:gd name="T40" fmla="*/ 496 w 497"/>
                <a:gd name="T41" fmla="*/ 89 h 400"/>
                <a:gd name="T42" fmla="*/ 487 w 497"/>
                <a:gd name="T43" fmla="*/ 71 h 400"/>
                <a:gd name="T44" fmla="*/ 115 w 497"/>
                <a:gd name="T45" fmla="*/ 293 h 400"/>
                <a:gd name="T46" fmla="*/ 115 w 497"/>
                <a:gd name="T47" fmla="*/ 293 h 400"/>
                <a:gd name="T48" fmla="*/ 35 w 497"/>
                <a:gd name="T49" fmla="*/ 346 h 400"/>
                <a:gd name="T50" fmla="*/ 35 w 497"/>
                <a:gd name="T51" fmla="*/ 98 h 400"/>
                <a:gd name="T52" fmla="*/ 115 w 497"/>
                <a:gd name="T53" fmla="*/ 44 h 400"/>
                <a:gd name="T54" fmla="*/ 115 w 497"/>
                <a:gd name="T55" fmla="*/ 293 h 400"/>
                <a:gd name="T56" fmla="*/ 230 w 497"/>
                <a:gd name="T57" fmla="*/ 346 h 400"/>
                <a:gd name="T58" fmla="*/ 230 w 497"/>
                <a:gd name="T59" fmla="*/ 346 h 400"/>
                <a:gd name="T60" fmla="*/ 150 w 497"/>
                <a:gd name="T61" fmla="*/ 293 h 400"/>
                <a:gd name="T62" fmla="*/ 150 w 497"/>
                <a:gd name="T63" fmla="*/ 44 h 400"/>
                <a:gd name="T64" fmla="*/ 230 w 497"/>
                <a:gd name="T65" fmla="*/ 98 h 400"/>
                <a:gd name="T66" fmla="*/ 230 w 497"/>
                <a:gd name="T67" fmla="*/ 346 h 400"/>
                <a:gd name="T68" fmla="*/ 345 w 497"/>
                <a:gd name="T69" fmla="*/ 293 h 400"/>
                <a:gd name="T70" fmla="*/ 345 w 497"/>
                <a:gd name="T71" fmla="*/ 293 h 400"/>
                <a:gd name="T72" fmla="*/ 266 w 497"/>
                <a:gd name="T73" fmla="*/ 346 h 400"/>
                <a:gd name="T74" fmla="*/ 266 w 497"/>
                <a:gd name="T75" fmla="*/ 98 h 400"/>
                <a:gd name="T76" fmla="*/ 345 w 497"/>
                <a:gd name="T77" fmla="*/ 44 h 400"/>
                <a:gd name="T78" fmla="*/ 345 w 497"/>
                <a:gd name="T79" fmla="*/ 293 h 400"/>
                <a:gd name="T80" fmla="*/ 461 w 497"/>
                <a:gd name="T81" fmla="*/ 346 h 400"/>
                <a:gd name="T82" fmla="*/ 461 w 497"/>
                <a:gd name="T83" fmla="*/ 346 h 400"/>
                <a:gd name="T84" fmla="*/ 380 w 497"/>
                <a:gd name="T85" fmla="*/ 293 h 400"/>
                <a:gd name="T86" fmla="*/ 380 w 497"/>
                <a:gd name="T87" fmla="*/ 44 h 400"/>
                <a:gd name="T88" fmla="*/ 461 w 497"/>
                <a:gd name="T89" fmla="*/ 98 h 400"/>
                <a:gd name="T90" fmla="*/ 461 w 497"/>
                <a:gd name="T91" fmla="*/ 34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7" h="400">
                  <a:moveTo>
                    <a:pt x="487" y="71"/>
                  </a:moveTo>
                  <a:lnTo>
                    <a:pt x="487" y="71"/>
                  </a:lnTo>
                  <a:cubicBezTo>
                    <a:pt x="372" y="0"/>
                    <a:pt x="372" y="0"/>
                    <a:pt x="372" y="0"/>
                  </a:cubicBezTo>
                  <a:cubicBezTo>
                    <a:pt x="363" y="0"/>
                    <a:pt x="363" y="0"/>
                    <a:pt x="354" y="0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32" y="0"/>
                    <a:pt x="132" y="0"/>
                    <a:pt x="123" y="0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0" y="80"/>
                    <a:pt x="0" y="80"/>
                    <a:pt x="0" y="8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0" y="382"/>
                    <a:pt x="0" y="390"/>
                    <a:pt x="8" y="390"/>
                  </a:cubicBezTo>
                  <a:cubicBezTo>
                    <a:pt x="8" y="399"/>
                    <a:pt x="17" y="399"/>
                    <a:pt x="26" y="390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239" y="390"/>
                    <a:pt x="239" y="390"/>
                    <a:pt x="239" y="390"/>
                  </a:cubicBezTo>
                  <a:cubicBezTo>
                    <a:pt x="248" y="399"/>
                    <a:pt x="248" y="399"/>
                    <a:pt x="257" y="390"/>
                  </a:cubicBezTo>
                  <a:cubicBezTo>
                    <a:pt x="363" y="328"/>
                    <a:pt x="363" y="328"/>
                    <a:pt x="363" y="328"/>
                  </a:cubicBezTo>
                  <a:cubicBezTo>
                    <a:pt x="470" y="390"/>
                    <a:pt x="470" y="390"/>
                    <a:pt x="470" y="390"/>
                  </a:cubicBezTo>
                  <a:cubicBezTo>
                    <a:pt x="470" y="399"/>
                    <a:pt x="478" y="399"/>
                    <a:pt x="478" y="399"/>
                  </a:cubicBezTo>
                  <a:cubicBezTo>
                    <a:pt x="478" y="399"/>
                    <a:pt x="487" y="399"/>
                    <a:pt x="487" y="390"/>
                  </a:cubicBezTo>
                  <a:cubicBezTo>
                    <a:pt x="496" y="390"/>
                    <a:pt x="496" y="382"/>
                    <a:pt x="496" y="382"/>
                  </a:cubicBezTo>
                  <a:cubicBezTo>
                    <a:pt x="496" y="89"/>
                    <a:pt x="496" y="89"/>
                    <a:pt x="496" y="89"/>
                  </a:cubicBezTo>
                  <a:cubicBezTo>
                    <a:pt x="496" y="80"/>
                    <a:pt x="496" y="80"/>
                    <a:pt x="487" y="71"/>
                  </a:cubicBezTo>
                  <a:close/>
                  <a:moveTo>
                    <a:pt x="115" y="293"/>
                  </a:moveTo>
                  <a:lnTo>
                    <a:pt x="115" y="293"/>
                  </a:lnTo>
                  <a:cubicBezTo>
                    <a:pt x="35" y="346"/>
                    <a:pt x="35" y="346"/>
                    <a:pt x="35" y="346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115" y="44"/>
                    <a:pt x="115" y="44"/>
                    <a:pt x="115" y="44"/>
                  </a:cubicBezTo>
                  <a:lnTo>
                    <a:pt x="115" y="293"/>
                  </a:lnTo>
                  <a:close/>
                  <a:moveTo>
                    <a:pt x="230" y="346"/>
                  </a:moveTo>
                  <a:lnTo>
                    <a:pt x="230" y="346"/>
                  </a:lnTo>
                  <a:cubicBezTo>
                    <a:pt x="150" y="293"/>
                    <a:pt x="150" y="293"/>
                    <a:pt x="150" y="293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230" y="98"/>
                    <a:pt x="230" y="98"/>
                    <a:pt x="230" y="98"/>
                  </a:cubicBezTo>
                  <a:lnTo>
                    <a:pt x="230" y="346"/>
                  </a:lnTo>
                  <a:close/>
                  <a:moveTo>
                    <a:pt x="345" y="293"/>
                  </a:moveTo>
                  <a:lnTo>
                    <a:pt x="345" y="293"/>
                  </a:lnTo>
                  <a:cubicBezTo>
                    <a:pt x="266" y="346"/>
                    <a:pt x="266" y="346"/>
                    <a:pt x="266" y="346"/>
                  </a:cubicBezTo>
                  <a:cubicBezTo>
                    <a:pt x="266" y="98"/>
                    <a:pt x="266" y="98"/>
                    <a:pt x="266" y="98"/>
                  </a:cubicBezTo>
                  <a:cubicBezTo>
                    <a:pt x="345" y="44"/>
                    <a:pt x="345" y="44"/>
                    <a:pt x="345" y="44"/>
                  </a:cubicBezTo>
                  <a:lnTo>
                    <a:pt x="345" y="293"/>
                  </a:lnTo>
                  <a:close/>
                  <a:moveTo>
                    <a:pt x="461" y="346"/>
                  </a:moveTo>
                  <a:lnTo>
                    <a:pt x="461" y="346"/>
                  </a:lnTo>
                  <a:cubicBezTo>
                    <a:pt x="380" y="293"/>
                    <a:pt x="380" y="293"/>
                    <a:pt x="380" y="293"/>
                  </a:cubicBezTo>
                  <a:cubicBezTo>
                    <a:pt x="380" y="44"/>
                    <a:pt x="380" y="44"/>
                    <a:pt x="380" y="44"/>
                  </a:cubicBezTo>
                  <a:cubicBezTo>
                    <a:pt x="461" y="98"/>
                    <a:pt x="461" y="98"/>
                    <a:pt x="461" y="98"/>
                  </a:cubicBezTo>
                  <a:lnTo>
                    <a:pt x="461" y="34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 panose="020F0302020204030204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431328" y="2052232"/>
            <a:ext cx="2229037" cy="2229618"/>
            <a:chOff x="14361737" y="2978422"/>
            <a:chExt cx="1999231" cy="1999752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75" name="Group 74"/>
            <p:cNvGrpSpPr/>
            <p:nvPr/>
          </p:nvGrpSpPr>
          <p:grpSpPr>
            <a:xfrm rot="21316916">
              <a:off x="14361737" y="2978422"/>
              <a:ext cx="1999231" cy="1999752"/>
              <a:chOff x="5013110" y="5059616"/>
              <a:chExt cx="3378533" cy="3379413"/>
            </a:xfrm>
            <a:grpFill/>
          </p:grpSpPr>
          <p:sp>
            <p:nvSpPr>
              <p:cNvPr id="77" name="Oval 76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</p:grpSp>
        <p:sp>
          <p:nvSpPr>
            <p:cNvPr id="76" name="Freeform 22"/>
            <p:cNvSpPr>
              <a:spLocks noChangeArrowheads="1"/>
            </p:cNvSpPr>
            <p:nvPr/>
          </p:nvSpPr>
          <p:spPr bwMode="auto">
            <a:xfrm>
              <a:off x="15014064" y="3584307"/>
              <a:ext cx="747702" cy="747708"/>
            </a:xfrm>
            <a:custGeom>
              <a:avLst/>
              <a:gdLst>
                <a:gd name="T0" fmla="*/ 230 w 461"/>
                <a:gd name="T1" fmla="*/ 8 h 461"/>
                <a:gd name="T2" fmla="*/ 230 w 461"/>
                <a:gd name="T3" fmla="*/ 8 h 461"/>
                <a:gd name="T4" fmla="*/ 0 w 461"/>
                <a:gd name="T5" fmla="*/ 239 h 461"/>
                <a:gd name="T6" fmla="*/ 230 w 461"/>
                <a:gd name="T7" fmla="*/ 460 h 461"/>
                <a:gd name="T8" fmla="*/ 460 w 461"/>
                <a:gd name="T9" fmla="*/ 230 h 461"/>
                <a:gd name="T10" fmla="*/ 230 w 461"/>
                <a:gd name="T11" fmla="*/ 8 h 461"/>
                <a:gd name="T12" fmla="*/ 230 w 461"/>
                <a:gd name="T13" fmla="*/ 35 h 461"/>
                <a:gd name="T14" fmla="*/ 230 w 461"/>
                <a:gd name="T15" fmla="*/ 35 h 461"/>
                <a:gd name="T16" fmla="*/ 319 w 461"/>
                <a:gd name="T17" fmla="*/ 53 h 461"/>
                <a:gd name="T18" fmla="*/ 291 w 461"/>
                <a:gd name="T19" fmla="*/ 106 h 461"/>
                <a:gd name="T20" fmla="*/ 230 w 461"/>
                <a:gd name="T21" fmla="*/ 97 h 461"/>
                <a:gd name="T22" fmla="*/ 168 w 461"/>
                <a:gd name="T23" fmla="*/ 106 h 461"/>
                <a:gd name="T24" fmla="*/ 141 w 461"/>
                <a:gd name="T25" fmla="*/ 53 h 461"/>
                <a:gd name="T26" fmla="*/ 230 w 461"/>
                <a:gd name="T27" fmla="*/ 35 h 461"/>
                <a:gd name="T28" fmla="*/ 106 w 461"/>
                <a:gd name="T29" fmla="*/ 292 h 461"/>
                <a:gd name="T30" fmla="*/ 106 w 461"/>
                <a:gd name="T31" fmla="*/ 292 h 461"/>
                <a:gd name="T32" fmla="*/ 53 w 461"/>
                <a:gd name="T33" fmla="*/ 327 h 461"/>
                <a:gd name="T34" fmla="*/ 35 w 461"/>
                <a:gd name="T35" fmla="*/ 239 h 461"/>
                <a:gd name="T36" fmla="*/ 53 w 461"/>
                <a:gd name="T37" fmla="*/ 141 h 461"/>
                <a:gd name="T38" fmla="*/ 106 w 461"/>
                <a:gd name="T39" fmla="*/ 167 h 461"/>
                <a:gd name="T40" fmla="*/ 88 w 461"/>
                <a:gd name="T41" fmla="*/ 230 h 461"/>
                <a:gd name="T42" fmla="*/ 106 w 461"/>
                <a:gd name="T43" fmla="*/ 292 h 461"/>
                <a:gd name="T44" fmla="*/ 230 w 461"/>
                <a:gd name="T45" fmla="*/ 433 h 461"/>
                <a:gd name="T46" fmla="*/ 230 w 461"/>
                <a:gd name="T47" fmla="*/ 433 h 461"/>
                <a:gd name="T48" fmla="*/ 141 w 461"/>
                <a:gd name="T49" fmla="*/ 407 h 461"/>
                <a:gd name="T50" fmla="*/ 168 w 461"/>
                <a:gd name="T51" fmla="*/ 354 h 461"/>
                <a:gd name="T52" fmla="*/ 230 w 461"/>
                <a:gd name="T53" fmla="*/ 372 h 461"/>
                <a:gd name="T54" fmla="*/ 291 w 461"/>
                <a:gd name="T55" fmla="*/ 354 h 461"/>
                <a:gd name="T56" fmla="*/ 319 w 461"/>
                <a:gd name="T57" fmla="*/ 407 h 461"/>
                <a:gd name="T58" fmla="*/ 230 w 461"/>
                <a:gd name="T59" fmla="*/ 433 h 461"/>
                <a:gd name="T60" fmla="*/ 230 w 461"/>
                <a:gd name="T61" fmla="*/ 345 h 461"/>
                <a:gd name="T62" fmla="*/ 230 w 461"/>
                <a:gd name="T63" fmla="*/ 345 h 461"/>
                <a:gd name="T64" fmla="*/ 124 w 461"/>
                <a:gd name="T65" fmla="*/ 230 h 461"/>
                <a:gd name="T66" fmla="*/ 230 w 461"/>
                <a:gd name="T67" fmla="*/ 123 h 461"/>
                <a:gd name="T68" fmla="*/ 336 w 461"/>
                <a:gd name="T69" fmla="*/ 230 h 461"/>
                <a:gd name="T70" fmla="*/ 230 w 461"/>
                <a:gd name="T71" fmla="*/ 345 h 461"/>
                <a:gd name="T72" fmla="*/ 354 w 461"/>
                <a:gd name="T73" fmla="*/ 292 h 461"/>
                <a:gd name="T74" fmla="*/ 354 w 461"/>
                <a:gd name="T75" fmla="*/ 292 h 461"/>
                <a:gd name="T76" fmla="*/ 372 w 461"/>
                <a:gd name="T77" fmla="*/ 230 h 461"/>
                <a:gd name="T78" fmla="*/ 354 w 461"/>
                <a:gd name="T79" fmla="*/ 167 h 461"/>
                <a:gd name="T80" fmla="*/ 407 w 461"/>
                <a:gd name="T81" fmla="*/ 141 h 461"/>
                <a:gd name="T82" fmla="*/ 425 w 461"/>
                <a:gd name="T83" fmla="*/ 230 h 461"/>
                <a:gd name="T84" fmla="*/ 407 w 461"/>
                <a:gd name="T85" fmla="*/ 327 h 461"/>
                <a:gd name="T86" fmla="*/ 354 w 461"/>
                <a:gd name="T87" fmla="*/ 292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1" h="461">
                  <a:moveTo>
                    <a:pt x="230" y="8"/>
                  </a:moveTo>
                  <a:lnTo>
                    <a:pt x="230" y="8"/>
                  </a:lnTo>
                  <a:cubicBezTo>
                    <a:pt x="97" y="8"/>
                    <a:pt x="0" y="106"/>
                    <a:pt x="0" y="239"/>
                  </a:cubicBezTo>
                  <a:cubicBezTo>
                    <a:pt x="0" y="363"/>
                    <a:pt x="106" y="460"/>
                    <a:pt x="230" y="460"/>
                  </a:cubicBezTo>
                  <a:cubicBezTo>
                    <a:pt x="363" y="460"/>
                    <a:pt x="460" y="354"/>
                    <a:pt x="460" y="230"/>
                  </a:cubicBezTo>
                  <a:cubicBezTo>
                    <a:pt x="460" y="106"/>
                    <a:pt x="354" y="0"/>
                    <a:pt x="230" y="8"/>
                  </a:cubicBezTo>
                  <a:close/>
                  <a:moveTo>
                    <a:pt x="230" y="35"/>
                  </a:moveTo>
                  <a:lnTo>
                    <a:pt x="230" y="35"/>
                  </a:lnTo>
                  <a:cubicBezTo>
                    <a:pt x="256" y="35"/>
                    <a:pt x="291" y="44"/>
                    <a:pt x="319" y="53"/>
                  </a:cubicBezTo>
                  <a:cubicBezTo>
                    <a:pt x="291" y="106"/>
                    <a:pt x="291" y="106"/>
                    <a:pt x="291" y="106"/>
                  </a:cubicBezTo>
                  <a:cubicBezTo>
                    <a:pt x="275" y="97"/>
                    <a:pt x="247" y="97"/>
                    <a:pt x="230" y="97"/>
                  </a:cubicBezTo>
                  <a:cubicBezTo>
                    <a:pt x="203" y="97"/>
                    <a:pt x="185" y="97"/>
                    <a:pt x="168" y="106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68" y="44"/>
                    <a:pt x="194" y="35"/>
                    <a:pt x="230" y="35"/>
                  </a:cubicBezTo>
                  <a:close/>
                  <a:moveTo>
                    <a:pt x="106" y="292"/>
                  </a:moveTo>
                  <a:lnTo>
                    <a:pt x="106" y="292"/>
                  </a:lnTo>
                  <a:cubicBezTo>
                    <a:pt x="53" y="327"/>
                    <a:pt x="53" y="327"/>
                    <a:pt x="53" y="327"/>
                  </a:cubicBezTo>
                  <a:cubicBezTo>
                    <a:pt x="35" y="301"/>
                    <a:pt x="35" y="265"/>
                    <a:pt x="35" y="239"/>
                  </a:cubicBezTo>
                  <a:cubicBezTo>
                    <a:pt x="26" y="204"/>
                    <a:pt x="35" y="167"/>
                    <a:pt x="53" y="141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97" y="185"/>
                    <a:pt x="88" y="212"/>
                    <a:pt x="88" y="230"/>
                  </a:cubicBezTo>
                  <a:cubicBezTo>
                    <a:pt x="88" y="257"/>
                    <a:pt x="97" y="274"/>
                    <a:pt x="106" y="292"/>
                  </a:cubicBezTo>
                  <a:close/>
                  <a:moveTo>
                    <a:pt x="230" y="433"/>
                  </a:moveTo>
                  <a:lnTo>
                    <a:pt x="230" y="433"/>
                  </a:lnTo>
                  <a:cubicBezTo>
                    <a:pt x="194" y="433"/>
                    <a:pt x="168" y="425"/>
                    <a:pt x="141" y="407"/>
                  </a:cubicBezTo>
                  <a:cubicBezTo>
                    <a:pt x="168" y="354"/>
                    <a:pt x="168" y="354"/>
                    <a:pt x="168" y="354"/>
                  </a:cubicBezTo>
                  <a:cubicBezTo>
                    <a:pt x="185" y="363"/>
                    <a:pt x="203" y="372"/>
                    <a:pt x="230" y="372"/>
                  </a:cubicBezTo>
                  <a:cubicBezTo>
                    <a:pt x="247" y="372"/>
                    <a:pt x="275" y="363"/>
                    <a:pt x="291" y="354"/>
                  </a:cubicBezTo>
                  <a:cubicBezTo>
                    <a:pt x="319" y="407"/>
                    <a:pt x="319" y="407"/>
                    <a:pt x="319" y="407"/>
                  </a:cubicBezTo>
                  <a:cubicBezTo>
                    <a:pt x="291" y="425"/>
                    <a:pt x="266" y="433"/>
                    <a:pt x="230" y="433"/>
                  </a:cubicBezTo>
                  <a:close/>
                  <a:moveTo>
                    <a:pt x="230" y="345"/>
                  </a:moveTo>
                  <a:lnTo>
                    <a:pt x="230" y="345"/>
                  </a:lnTo>
                  <a:cubicBezTo>
                    <a:pt x="168" y="345"/>
                    <a:pt x="124" y="292"/>
                    <a:pt x="124" y="230"/>
                  </a:cubicBezTo>
                  <a:cubicBezTo>
                    <a:pt x="124" y="167"/>
                    <a:pt x="168" y="123"/>
                    <a:pt x="230" y="123"/>
                  </a:cubicBezTo>
                  <a:cubicBezTo>
                    <a:pt x="291" y="123"/>
                    <a:pt x="336" y="167"/>
                    <a:pt x="336" y="230"/>
                  </a:cubicBezTo>
                  <a:cubicBezTo>
                    <a:pt x="336" y="292"/>
                    <a:pt x="291" y="345"/>
                    <a:pt x="230" y="345"/>
                  </a:cubicBezTo>
                  <a:close/>
                  <a:moveTo>
                    <a:pt x="354" y="292"/>
                  </a:moveTo>
                  <a:lnTo>
                    <a:pt x="354" y="292"/>
                  </a:lnTo>
                  <a:cubicBezTo>
                    <a:pt x="363" y="274"/>
                    <a:pt x="372" y="257"/>
                    <a:pt x="372" y="230"/>
                  </a:cubicBezTo>
                  <a:cubicBezTo>
                    <a:pt x="372" y="212"/>
                    <a:pt x="363" y="185"/>
                    <a:pt x="354" y="167"/>
                  </a:cubicBezTo>
                  <a:cubicBezTo>
                    <a:pt x="407" y="141"/>
                    <a:pt x="407" y="141"/>
                    <a:pt x="407" y="141"/>
                  </a:cubicBezTo>
                  <a:cubicBezTo>
                    <a:pt x="416" y="167"/>
                    <a:pt x="425" y="195"/>
                    <a:pt x="425" y="230"/>
                  </a:cubicBezTo>
                  <a:cubicBezTo>
                    <a:pt x="425" y="265"/>
                    <a:pt x="416" y="292"/>
                    <a:pt x="407" y="327"/>
                  </a:cubicBezTo>
                  <a:lnTo>
                    <a:pt x="354" y="29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 panose="020F0302020204030204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368625" y="2046808"/>
            <a:ext cx="2229037" cy="2229618"/>
            <a:chOff x="12208441" y="5274469"/>
            <a:chExt cx="1999231" cy="1999752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62" name="Group 61"/>
            <p:cNvGrpSpPr/>
            <p:nvPr/>
          </p:nvGrpSpPr>
          <p:grpSpPr>
            <a:xfrm rot="21316916">
              <a:off x="12208441" y="5274469"/>
              <a:ext cx="1999231" cy="1999752"/>
              <a:chOff x="5013110" y="5059616"/>
              <a:chExt cx="3378533" cy="3379413"/>
            </a:xfrm>
            <a:grpFill/>
          </p:grpSpPr>
          <p:sp>
            <p:nvSpPr>
              <p:cNvPr id="64" name="Oval 63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</p:grpSp>
        <p:sp>
          <p:nvSpPr>
            <p:cNvPr id="63" name="Freeform 101"/>
            <p:cNvSpPr>
              <a:spLocks noChangeArrowheads="1"/>
            </p:cNvSpPr>
            <p:nvPr/>
          </p:nvSpPr>
          <p:spPr bwMode="auto">
            <a:xfrm>
              <a:off x="12885009" y="5933249"/>
              <a:ext cx="804670" cy="619524"/>
            </a:xfrm>
            <a:custGeom>
              <a:avLst/>
              <a:gdLst>
                <a:gd name="T0" fmla="*/ 80 w 497"/>
                <a:gd name="T1" fmla="*/ 248 h 382"/>
                <a:gd name="T2" fmla="*/ 80 w 497"/>
                <a:gd name="T3" fmla="*/ 248 h 382"/>
                <a:gd name="T4" fmla="*/ 159 w 497"/>
                <a:gd name="T5" fmla="*/ 328 h 382"/>
                <a:gd name="T6" fmla="*/ 248 w 497"/>
                <a:gd name="T7" fmla="*/ 381 h 382"/>
                <a:gd name="T8" fmla="*/ 337 w 497"/>
                <a:gd name="T9" fmla="*/ 337 h 382"/>
                <a:gd name="T10" fmla="*/ 390 w 497"/>
                <a:gd name="T11" fmla="*/ 258 h 382"/>
                <a:gd name="T12" fmla="*/ 248 w 497"/>
                <a:gd name="T13" fmla="*/ 328 h 382"/>
                <a:gd name="T14" fmla="*/ 80 w 497"/>
                <a:gd name="T15" fmla="*/ 248 h 382"/>
                <a:gd name="T16" fmla="*/ 487 w 497"/>
                <a:gd name="T17" fmla="*/ 124 h 382"/>
                <a:gd name="T18" fmla="*/ 487 w 497"/>
                <a:gd name="T19" fmla="*/ 124 h 382"/>
                <a:gd name="T20" fmla="*/ 274 w 497"/>
                <a:gd name="T21" fmla="*/ 9 h 382"/>
                <a:gd name="T22" fmla="*/ 221 w 497"/>
                <a:gd name="T23" fmla="*/ 9 h 382"/>
                <a:gd name="T24" fmla="*/ 9 w 497"/>
                <a:gd name="T25" fmla="*/ 124 h 382"/>
                <a:gd name="T26" fmla="*/ 9 w 497"/>
                <a:gd name="T27" fmla="*/ 160 h 382"/>
                <a:gd name="T28" fmla="*/ 221 w 497"/>
                <a:gd name="T29" fmla="*/ 275 h 382"/>
                <a:gd name="T30" fmla="*/ 274 w 497"/>
                <a:gd name="T31" fmla="*/ 275 h 382"/>
                <a:gd name="T32" fmla="*/ 408 w 497"/>
                <a:gd name="T33" fmla="*/ 195 h 382"/>
                <a:gd name="T34" fmla="*/ 266 w 497"/>
                <a:gd name="T35" fmla="*/ 160 h 382"/>
                <a:gd name="T36" fmla="*/ 248 w 497"/>
                <a:gd name="T37" fmla="*/ 168 h 382"/>
                <a:gd name="T38" fmla="*/ 203 w 497"/>
                <a:gd name="T39" fmla="*/ 133 h 382"/>
                <a:gd name="T40" fmla="*/ 248 w 497"/>
                <a:gd name="T41" fmla="*/ 107 h 382"/>
                <a:gd name="T42" fmla="*/ 293 w 497"/>
                <a:gd name="T43" fmla="*/ 124 h 382"/>
                <a:gd name="T44" fmla="*/ 443 w 497"/>
                <a:gd name="T45" fmla="*/ 177 h 382"/>
                <a:gd name="T46" fmla="*/ 487 w 497"/>
                <a:gd name="T47" fmla="*/ 160 h 382"/>
                <a:gd name="T48" fmla="*/ 487 w 497"/>
                <a:gd name="T49" fmla="*/ 124 h 382"/>
                <a:gd name="T50" fmla="*/ 425 w 497"/>
                <a:gd name="T51" fmla="*/ 346 h 382"/>
                <a:gd name="T52" fmla="*/ 425 w 497"/>
                <a:gd name="T53" fmla="*/ 346 h 382"/>
                <a:gd name="T54" fmla="*/ 461 w 497"/>
                <a:gd name="T55" fmla="*/ 337 h 382"/>
                <a:gd name="T56" fmla="*/ 443 w 497"/>
                <a:gd name="T57" fmla="*/ 177 h 382"/>
                <a:gd name="T58" fmla="*/ 408 w 497"/>
                <a:gd name="T59" fmla="*/ 195 h 382"/>
                <a:gd name="T60" fmla="*/ 425 w 497"/>
                <a:gd name="T61" fmla="*/ 34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7" h="382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 panose="020F0302020204030204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300735" y="2043684"/>
            <a:ext cx="2229037" cy="2229618"/>
            <a:chOff x="9907711" y="7463571"/>
            <a:chExt cx="1999231" cy="1999752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58" name="Group 57"/>
            <p:cNvGrpSpPr/>
            <p:nvPr/>
          </p:nvGrpSpPr>
          <p:grpSpPr>
            <a:xfrm rot="21316916">
              <a:off x="9907711" y="7463571"/>
              <a:ext cx="1999231" cy="1999752"/>
              <a:chOff x="5013110" y="5059616"/>
              <a:chExt cx="3378533" cy="3379413"/>
            </a:xfrm>
            <a:grpFill/>
          </p:grpSpPr>
          <p:sp>
            <p:nvSpPr>
              <p:cNvPr id="60" name="Oval 59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286108" y="5332684"/>
                <a:ext cx="2832536" cy="28332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</p:grpSp>
        <p:sp>
          <p:nvSpPr>
            <p:cNvPr id="59" name="Freeform 104"/>
            <p:cNvSpPr>
              <a:spLocks noChangeArrowheads="1"/>
            </p:cNvSpPr>
            <p:nvPr/>
          </p:nvSpPr>
          <p:spPr bwMode="auto">
            <a:xfrm>
              <a:off x="10528124" y="8136492"/>
              <a:ext cx="804676" cy="541196"/>
            </a:xfrm>
            <a:custGeom>
              <a:avLst/>
              <a:gdLst>
                <a:gd name="T0" fmla="*/ 203 w 497"/>
                <a:gd name="T1" fmla="*/ 257 h 337"/>
                <a:gd name="T2" fmla="*/ 203 w 497"/>
                <a:gd name="T3" fmla="*/ 257 h 337"/>
                <a:gd name="T4" fmla="*/ 221 w 497"/>
                <a:gd name="T5" fmla="*/ 327 h 337"/>
                <a:gd name="T6" fmla="*/ 283 w 497"/>
                <a:gd name="T7" fmla="*/ 310 h 337"/>
                <a:gd name="T8" fmla="*/ 398 w 497"/>
                <a:gd name="T9" fmla="*/ 9 h 337"/>
                <a:gd name="T10" fmla="*/ 203 w 497"/>
                <a:gd name="T11" fmla="*/ 257 h 337"/>
                <a:gd name="T12" fmla="*/ 248 w 497"/>
                <a:gd name="T13" fmla="*/ 71 h 337"/>
                <a:gd name="T14" fmla="*/ 248 w 497"/>
                <a:gd name="T15" fmla="*/ 71 h 337"/>
                <a:gd name="T16" fmla="*/ 274 w 497"/>
                <a:gd name="T17" fmla="*/ 71 h 337"/>
                <a:gd name="T18" fmla="*/ 310 w 497"/>
                <a:gd name="T19" fmla="*/ 26 h 337"/>
                <a:gd name="T20" fmla="*/ 248 w 497"/>
                <a:gd name="T21" fmla="*/ 17 h 337"/>
                <a:gd name="T22" fmla="*/ 0 w 497"/>
                <a:gd name="T23" fmla="*/ 283 h 337"/>
                <a:gd name="T24" fmla="*/ 0 w 497"/>
                <a:gd name="T25" fmla="*/ 310 h 337"/>
                <a:gd name="T26" fmla="*/ 26 w 497"/>
                <a:gd name="T27" fmla="*/ 336 h 337"/>
                <a:gd name="T28" fmla="*/ 53 w 497"/>
                <a:gd name="T29" fmla="*/ 310 h 337"/>
                <a:gd name="T30" fmla="*/ 53 w 497"/>
                <a:gd name="T31" fmla="*/ 283 h 337"/>
                <a:gd name="T32" fmla="*/ 248 w 497"/>
                <a:gd name="T33" fmla="*/ 71 h 337"/>
                <a:gd name="T34" fmla="*/ 425 w 497"/>
                <a:gd name="T35" fmla="*/ 98 h 337"/>
                <a:gd name="T36" fmla="*/ 425 w 497"/>
                <a:gd name="T37" fmla="*/ 98 h 337"/>
                <a:gd name="T38" fmla="*/ 407 w 497"/>
                <a:gd name="T39" fmla="*/ 151 h 337"/>
                <a:gd name="T40" fmla="*/ 442 w 497"/>
                <a:gd name="T41" fmla="*/ 283 h 337"/>
                <a:gd name="T42" fmla="*/ 442 w 497"/>
                <a:gd name="T43" fmla="*/ 310 h 337"/>
                <a:gd name="T44" fmla="*/ 469 w 497"/>
                <a:gd name="T45" fmla="*/ 336 h 337"/>
                <a:gd name="T46" fmla="*/ 469 w 497"/>
                <a:gd name="T47" fmla="*/ 336 h 337"/>
                <a:gd name="T48" fmla="*/ 496 w 497"/>
                <a:gd name="T49" fmla="*/ 310 h 337"/>
                <a:gd name="T50" fmla="*/ 496 w 497"/>
                <a:gd name="T51" fmla="*/ 283 h 337"/>
                <a:gd name="T52" fmla="*/ 425 w 497"/>
                <a:gd name="T53" fmla="*/ 9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7" h="33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lnTo>
                    <a:pt x="469" y="336"/>
                  </a:ln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 panose="020F0302020204030204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9447700" y="2052072"/>
            <a:ext cx="2229037" cy="2229618"/>
            <a:chOff x="9907711" y="7463571"/>
            <a:chExt cx="1999231" cy="1999752"/>
          </a:xfr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109" name="Group 108"/>
            <p:cNvGrpSpPr/>
            <p:nvPr/>
          </p:nvGrpSpPr>
          <p:grpSpPr>
            <a:xfrm rot="21316916">
              <a:off x="9907711" y="7463571"/>
              <a:ext cx="1999231" cy="1999752"/>
              <a:chOff x="5013110" y="5059616"/>
              <a:chExt cx="3378533" cy="3379413"/>
            </a:xfrm>
            <a:grpFill/>
          </p:grpSpPr>
          <p:sp>
            <p:nvSpPr>
              <p:cNvPr id="111" name="Oval 110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5286108" y="5332684"/>
                <a:ext cx="2832536" cy="28332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</p:grpSp>
        <p:sp>
          <p:nvSpPr>
            <p:cNvPr id="110" name="Freeform 104"/>
            <p:cNvSpPr>
              <a:spLocks noChangeArrowheads="1"/>
            </p:cNvSpPr>
            <p:nvPr/>
          </p:nvSpPr>
          <p:spPr bwMode="auto">
            <a:xfrm>
              <a:off x="10528124" y="8136492"/>
              <a:ext cx="804676" cy="541196"/>
            </a:xfrm>
            <a:custGeom>
              <a:avLst/>
              <a:gdLst>
                <a:gd name="T0" fmla="*/ 203 w 497"/>
                <a:gd name="T1" fmla="*/ 257 h 337"/>
                <a:gd name="T2" fmla="*/ 203 w 497"/>
                <a:gd name="T3" fmla="*/ 257 h 337"/>
                <a:gd name="T4" fmla="*/ 221 w 497"/>
                <a:gd name="T5" fmla="*/ 327 h 337"/>
                <a:gd name="T6" fmla="*/ 283 w 497"/>
                <a:gd name="T7" fmla="*/ 310 h 337"/>
                <a:gd name="T8" fmla="*/ 398 w 497"/>
                <a:gd name="T9" fmla="*/ 9 h 337"/>
                <a:gd name="T10" fmla="*/ 203 w 497"/>
                <a:gd name="T11" fmla="*/ 257 h 337"/>
                <a:gd name="T12" fmla="*/ 248 w 497"/>
                <a:gd name="T13" fmla="*/ 71 h 337"/>
                <a:gd name="T14" fmla="*/ 248 w 497"/>
                <a:gd name="T15" fmla="*/ 71 h 337"/>
                <a:gd name="T16" fmla="*/ 274 w 497"/>
                <a:gd name="T17" fmla="*/ 71 h 337"/>
                <a:gd name="T18" fmla="*/ 310 w 497"/>
                <a:gd name="T19" fmla="*/ 26 h 337"/>
                <a:gd name="T20" fmla="*/ 248 w 497"/>
                <a:gd name="T21" fmla="*/ 17 h 337"/>
                <a:gd name="T22" fmla="*/ 0 w 497"/>
                <a:gd name="T23" fmla="*/ 283 h 337"/>
                <a:gd name="T24" fmla="*/ 0 w 497"/>
                <a:gd name="T25" fmla="*/ 310 h 337"/>
                <a:gd name="T26" fmla="*/ 26 w 497"/>
                <a:gd name="T27" fmla="*/ 336 h 337"/>
                <a:gd name="T28" fmla="*/ 53 w 497"/>
                <a:gd name="T29" fmla="*/ 310 h 337"/>
                <a:gd name="T30" fmla="*/ 53 w 497"/>
                <a:gd name="T31" fmla="*/ 283 h 337"/>
                <a:gd name="T32" fmla="*/ 248 w 497"/>
                <a:gd name="T33" fmla="*/ 71 h 337"/>
                <a:gd name="T34" fmla="*/ 425 w 497"/>
                <a:gd name="T35" fmla="*/ 98 h 337"/>
                <a:gd name="T36" fmla="*/ 425 w 497"/>
                <a:gd name="T37" fmla="*/ 98 h 337"/>
                <a:gd name="T38" fmla="*/ 407 w 497"/>
                <a:gd name="T39" fmla="*/ 151 h 337"/>
                <a:gd name="T40" fmla="*/ 442 w 497"/>
                <a:gd name="T41" fmla="*/ 283 h 337"/>
                <a:gd name="T42" fmla="*/ 442 w 497"/>
                <a:gd name="T43" fmla="*/ 310 h 337"/>
                <a:gd name="T44" fmla="*/ 469 w 497"/>
                <a:gd name="T45" fmla="*/ 336 h 337"/>
                <a:gd name="T46" fmla="*/ 469 w 497"/>
                <a:gd name="T47" fmla="*/ 336 h 337"/>
                <a:gd name="T48" fmla="*/ 496 w 497"/>
                <a:gd name="T49" fmla="*/ 310 h 337"/>
                <a:gd name="T50" fmla="*/ 496 w 497"/>
                <a:gd name="T51" fmla="*/ 283 h 337"/>
                <a:gd name="T52" fmla="*/ 425 w 497"/>
                <a:gd name="T53" fmla="*/ 9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7" h="33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lnTo>
                    <a:pt x="469" y="336"/>
                  </a:ln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 panose="020F0302020204030204"/>
              </a:endParaRPr>
            </a:p>
          </p:txBody>
        </p:sp>
      </p:grpSp>
      <p:sp>
        <p:nvSpPr>
          <p:cNvPr id="51" name="TextBox 23"/>
          <p:cNvSpPr txBox="1"/>
          <p:nvPr/>
        </p:nvSpPr>
        <p:spPr>
          <a:xfrm>
            <a:off x="986571" y="5042920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986570" y="47043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72" name="TextBox 23"/>
          <p:cNvSpPr txBox="1"/>
          <p:nvPr/>
        </p:nvSpPr>
        <p:spPr>
          <a:xfrm>
            <a:off x="3215421" y="5042920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3" name="TextBox 24"/>
          <p:cNvSpPr txBox="1"/>
          <p:nvPr/>
        </p:nvSpPr>
        <p:spPr>
          <a:xfrm>
            <a:off x="3215420" y="47043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1" name="TextBox 23"/>
          <p:cNvSpPr txBox="1"/>
          <p:nvPr/>
        </p:nvSpPr>
        <p:spPr>
          <a:xfrm>
            <a:off x="5425221" y="5042920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5" name="TextBox 24"/>
          <p:cNvSpPr txBox="1"/>
          <p:nvPr/>
        </p:nvSpPr>
        <p:spPr>
          <a:xfrm>
            <a:off x="5425220" y="47043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6" name="TextBox 23"/>
          <p:cNvSpPr txBox="1"/>
          <p:nvPr/>
        </p:nvSpPr>
        <p:spPr>
          <a:xfrm>
            <a:off x="7692171" y="5042920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TextBox 24"/>
          <p:cNvSpPr txBox="1"/>
          <p:nvPr/>
        </p:nvSpPr>
        <p:spPr>
          <a:xfrm>
            <a:off x="7692170" y="47043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8" name="TextBox 23"/>
          <p:cNvSpPr txBox="1"/>
          <p:nvPr/>
        </p:nvSpPr>
        <p:spPr>
          <a:xfrm>
            <a:off x="9901971" y="5042920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9" name="TextBox 24"/>
          <p:cNvSpPr txBox="1"/>
          <p:nvPr/>
        </p:nvSpPr>
        <p:spPr>
          <a:xfrm>
            <a:off x="9901970" y="47043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6" name="等腰三角形 65"/>
          <p:cNvSpPr/>
          <p:nvPr/>
        </p:nvSpPr>
        <p:spPr bwMode="auto">
          <a:xfrm rot="10800000">
            <a:off x="5563219" y="-8061"/>
            <a:ext cx="1799233" cy="1080433"/>
          </a:xfrm>
          <a:prstGeom prst="triangle">
            <a:avLst/>
          </a:prstGeom>
          <a:solidFill>
            <a:srgbClr val="D0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sp>
        <p:nvSpPr>
          <p:cNvPr id="67" name="TextBox 30"/>
          <p:cNvSpPr txBox="1"/>
          <p:nvPr/>
        </p:nvSpPr>
        <p:spPr>
          <a:xfrm>
            <a:off x="726974" y="359008"/>
            <a:ext cx="1677447" cy="712886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r>
              <a:rPr lang="en-US" altLang="zh-CN" sz="2000" b="1" dirty="0">
                <a:solidFill>
                  <a:srgbClr val="D03E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FITNESS</a:t>
            </a:r>
            <a:endParaRPr lang="en-US" altLang="zh-CN" sz="200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2000" b="1" dirty="0">
                <a:solidFill>
                  <a:srgbClr val="0B122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MOVEMENT</a:t>
            </a:r>
            <a:endParaRPr lang="zh-CN" altLang="en-US" sz="200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0" name="直接连接符 69"/>
          <p:cNvCxnSpPr/>
          <p:nvPr/>
        </p:nvCxnSpPr>
        <p:spPr>
          <a:xfrm>
            <a:off x="867643" y="1097046"/>
            <a:ext cx="408849" cy="0"/>
          </a:xfrm>
          <a:prstGeom prst="line">
            <a:avLst/>
          </a:prstGeom>
          <a:ln w="28575">
            <a:solidFill>
              <a:srgbClr val="0B1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30"/>
          <p:cNvSpPr txBox="1"/>
          <p:nvPr/>
        </p:nvSpPr>
        <p:spPr>
          <a:xfrm>
            <a:off x="2281507" y="666784"/>
            <a:ext cx="1990033" cy="405110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B122C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72" grpId="0"/>
      <p:bldP spid="73" grpId="0"/>
      <p:bldP spid="81" grpId="0"/>
      <p:bldP spid="85" grpId="0"/>
      <p:bldP spid="86" grpId="0"/>
      <p:bldP spid="87" grpId="0"/>
      <p:bldP spid="88" grpId="0"/>
      <p:bldP spid="89" grpId="0"/>
      <p:bldP spid="66" grpId="0" animBg="1"/>
      <p:bldP spid="67" grpId="0"/>
      <p:bldP spid="7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H_Other_1"/>
          <p:cNvSpPr/>
          <p:nvPr/>
        </p:nvSpPr>
        <p:spPr bwMode="auto">
          <a:xfrm>
            <a:off x="4520384" y="2512832"/>
            <a:ext cx="3688316" cy="1844995"/>
          </a:xfrm>
          <a:custGeom>
            <a:avLst/>
            <a:gdLst>
              <a:gd name="T0" fmla="*/ 1633211 w 3744416"/>
              <a:gd name="T1" fmla="*/ 0 h 1872208"/>
              <a:gd name="T2" fmla="*/ 3266422 w 3744416"/>
              <a:gd name="T3" fmla="*/ 1634694 h 1872208"/>
              <a:gd name="T4" fmla="*/ 0 w 3744416"/>
              <a:gd name="T5" fmla="*/ 1634694 h 1872208"/>
              <a:gd name="T6" fmla="*/ 1633211 w 3744416"/>
              <a:gd name="T7" fmla="*/ 0 h 187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416" h="1872208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w="9525" cap="flat" cmpd="sng">
            <a:solidFill>
              <a:srgbClr val="40404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6" name="MH_Other_2"/>
          <p:cNvSpPr>
            <a:spLocks noChangeArrowheads="1"/>
          </p:cNvSpPr>
          <p:nvPr/>
        </p:nvSpPr>
        <p:spPr bwMode="auto">
          <a:xfrm>
            <a:off x="4773191" y="2824237"/>
            <a:ext cx="3120755" cy="3120755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zh-CN" altLang="en-US" sz="1370">
              <a:solidFill>
                <a:srgbClr val="FFFFFF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1" name="MH_SubTitle_1"/>
          <p:cNvSpPr>
            <a:spLocks noChangeArrowheads="1"/>
          </p:cNvSpPr>
          <p:nvPr/>
        </p:nvSpPr>
        <p:spPr bwMode="auto">
          <a:xfrm>
            <a:off x="4165449" y="3790266"/>
            <a:ext cx="1135124" cy="1135124"/>
          </a:xfrm>
          <a:prstGeom prst="ellipse">
            <a:avLst/>
          </a:prstGeom>
          <a:solidFill>
            <a:srgbClr val="D03E20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85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2" name="MH_SubTitle_3"/>
          <p:cNvSpPr>
            <a:spLocks noChangeArrowheads="1"/>
          </p:cNvSpPr>
          <p:nvPr/>
        </p:nvSpPr>
        <p:spPr bwMode="auto">
          <a:xfrm>
            <a:off x="7428512" y="3790266"/>
            <a:ext cx="1135124" cy="1135124"/>
          </a:xfrm>
          <a:prstGeom prst="ellipse">
            <a:avLst/>
          </a:prstGeom>
          <a:solidFill>
            <a:srgbClr val="D03E20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85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3" name="MH_SubTitle_2"/>
          <p:cNvSpPr>
            <a:spLocks noChangeArrowheads="1"/>
          </p:cNvSpPr>
          <p:nvPr/>
        </p:nvSpPr>
        <p:spPr bwMode="auto">
          <a:xfrm>
            <a:off x="5796144" y="2159572"/>
            <a:ext cx="1135124" cy="1133449"/>
          </a:xfrm>
          <a:prstGeom prst="ellipse">
            <a:avLst/>
          </a:prstGeom>
          <a:solidFill>
            <a:srgbClr val="D03E20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85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4" name="TextBox 23"/>
          <p:cNvSpPr txBox="1"/>
          <p:nvPr/>
        </p:nvSpPr>
        <p:spPr>
          <a:xfrm>
            <a:off x="9064229" y="4378553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24"/>
          <p:cNvSpPr txBox="1"/>
          <p:nvPr/>
        </p:nvSpPr>
        <p:spPr>
          <a:xfrm>
            <a:off x="9064228" y="397467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6" name="TextBox 23"/>
          <p:cNvSpPr txBox="1"/>
          <p:nvPr/>
        </p:nvSpPr>
        <p:spPr>
          <a:xfrm>
            <a:off x="2643000" y="231191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24"/>
          <p:cNvSpPr txBox="1"/>
          <p:nvPr/>
        </p:nvSpPr>
        <p:spPr>
          <a:xfrm>
            <a:off x="3382341" y="190804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8" name="TextBox 23"/>
          <p:cNvSpPr txBox="1"/>
          <p:nvPr/>
        </p:nvSpPr>
        <p:spPr>
          <a:xfrm>
            <a:off x="1510851" y="437142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TextBox 24"/>
          <p:cNvSpPr txBox="1"/>
          <p:nvPr/>
        </p:nvSpPr>
        <p:spPr>
          <a:xfrm>
            <a:off x="2250192" y="39675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3" name="等腰三角形 22"/>
          <p:cNvSpPr/>
          <p:nvPr/>
        </p:nvSpPr>
        <p:spPr bwMode="auto">
          <a:xfrm rot="10800000">
            <a:off x="5563219" y="-8061"/>
            <a:ext cx="1799233" cy="1080433"/>
          </a:xfrm>
          <a:prstGeom prst="triangle">
            <a:avLst/>
          </a:prstGeom>
          <a:solidFill>
            <a:srgbClr val="D0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sp>
        <p:nvSpPr>
          <p:cNvPr id="24" name="TextBox 30"/>
          <p:cNvSpPr txBox="1"/>
          <p:nvPr/>
        </p:nvSpPr>
        <p:spPr>
          <a:xfrm>
            <a:off x="726974" y="359008"/>
            <a:ext cx="1677447" cy="712886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r>
              <a:rPr lang="en-US" altLang="zh-CN" sz="2000" b="1" dirty="0">
                <a:solidFill>
                  <a:srgbClr val="D03E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FITNESS</a:t>
            </a:r>
            <a:endParaRPr lang="en-US" altLang="zh-CN" sz="200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2000" b="1" dirty="0">
                <a:solidFill>
                  <a:srgbClr val="0B122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MOVEMENT</a:t>
            </a:r>
            <a:endParaRPr lang="zh-CN" altLang="en-US" sz="200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867643" y="1097046"/>
            <a:ext cx="408849" cy="0"/>
          </a:xfrm>
          <a:prstGeom prst="line">
            <a:avLst/>
          </a:prstGeom>
          <a:ln w="28575">
            <a:solidFill>
              <a:srgbClr val="0B1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30"/>
          <p:cNvSpPr txBox="1"/>
          <p:nvPr/>
        </p:nvSpPr>
        <p:spPr>
          <a:xfrm>
            <a:off x="2281507" y="666784"/>
            <a:ext cx="1990033" cy="405110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B122C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23" grpId="0" animBg="1"/>
      <p:bldP spid="24" grpId="0"/>
      <p:bldP spid="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6" descr="cA4aKEIPQrerBnp1yGHv_IMG_9534-3-2-op"/>
          <p:cNvSpPr>
            <a:spLocks noChangeArrowheads="1"/>
          </p:cNvSpPr>
          <p:nvPr/>
        </p:nvSpPr>
        <p:spPr bwMode="auto">
          <a:xfrm>
            <a:off x="3926831" y="1956520"/>
            <a:ext cx="2457896" cy="225028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1" name="Rectangle 7" descr="photo-1416339276121-ba1dfa199912"/>
          <p:cNvSpPr>
            <a:spLocks noChangeArrowheads="1"/>
          </p:cNvSpPr>
          <p:nvPr/>
        </p:nvSpPr>
        <p:spPr bwMode="auto">
          <a:xfrm>
            <a:off x="6458398" y="1956520"/>
            <a:ext cx="2457896" cy="225028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2" name="Rectangle 8" descr="psb"/>
          <p:cNvSpPr>
            <a:spLocks noChangeArrowheads="1"/>
          </p:cNvSpPr>
          <p:nvPr/>
        </p:nvSpPr>
        <p:spPr bwMode="auto">
          <a:xfrm>
            <a:off x="3926831" y="4276007"/>
            <a:ext cx="2457896" cy="2252513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3" name="Rectangle 9" descr="Money"/>
          <p:cNvSpPr>
            <a:spLocks noChangeArrowheads="1"/>
          </p:cNvSpPr>
          <p:nvPr/>
        </p:nvSpPr>
        <p:spPr bwMode="auto">
          <a:xfrm>
            <a:off x="6458398" y="4276007"/>
            <a:ext cx="2457896" cy="2252513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8505528" y="4988149"/>
            <a:ext cx="825996" cy="825996"/>
            <a:chOff x="8505528" y="4988149"/>
            <a:chExt cx="825996" cy="825996"/>
          </a:xfrm>
        </p:grpSpPr>
        <p:sp>
          <p:nvSpPr>
            <p:cNvPr id="26637" name="Oval 13"/>
            <p:cNvSpPr>
              <a:spLocks noChangeArrowheads="1"/>
            </p:cNvSpPr>
            <p:nvPr/>
          </p:nvSpPr>
          <p:spPr bwMode="auto">
            <a:xfrm>
              <a:off x="8505528" y="4988149"/>
              <a:ext cx="825996" cy="825996"/>
            </a:xfrm>
            <a:prstGeom prst="ellipse">
              <a:avLst/>
            </a:prstGeom>
            <a:solidFill>
              <a:srgbClr val="D03E20"/>
            </a:solidFill>
            <a:ln w="12700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9" name="Freeform 15"/>
            <p:cNvSpPr>
              <a:spLocks noEditPoints="1"/>
            </p:cNvSpPr>
            <p:nvPr/>
          </p:nvSpPr>
          <p:spPr bwMode="auto">
            <a:xfrm>
              <a:off x="8755559" y="5267202"/>
              <a:ext cx="325934" cy="267891"/>
            </a:xfrm>
            <a:custGeom>
              <a:avLst/>
              <a:gdLst>
                <a:gd name="T0" fmla="*/ 0 w 111"/>
                <a:gd name="T1" fmla="*/ 72 h 91"/>
                <a:gd name="T2" fmla="*/ 11 w 111"/>
                <a:gd name="T3" fmla="*/ 67 h 91"/>
                <a:gd name="T4" fmla="*/ 38 w 111"/>
                <a:gd name="T5" fmla="*/ 49 h 91"/>
                <a:gd name="T6" fmla="*/ 44 w 111"/>
                <a:gd name="T7" fmla="*/ 57 h 91"/>
                <a:gd name="T8" fmla="*/ 11 w 111"/>
                <a:gd name="T9" fmla="*/ 77 h 91"/>
                <a:gd name="T10" fmla="*/ 110 w 111"/>
                <a:gd name="T11" fmla="*/ 21 h 91"/>
                <a:gd name="T12" fmla="*/ 102 w 111"/>
                <a:gd name="T13" fmla="*/ 28 h 91"/>
                <a:gd name="T14" fmla="*/ 90 w 111"/>
                <a:gd name="T15" fmla="*/ 36 h 91"/>
                <a:gd name="T16" fmla="*/ 89 w 111"/>
                <a:gd name="T17" fmla="*/ 23 h 91"/>
                <a:gd name="T18" fmla="*/ 78 w 111"/>
                <a:gd name="T19" fmla="*/ 23 h 91"/>
                <a:gd name="T20" fmla="*/ 55 w 111"/>
                <a:gd name="T21" fmla="*/ 40 h 91"/>
                <a:gd name="T22" fmla="*/ 78 w 111"/>
                <a:gd name="T23" fmla="*/ 14 h 91"/>
                <a:gd name="T24" fmla="*/ 89 w 111"/>
                <a:gd name="T25" fmla="*/ 14 h 91"/>
                <a:gd name="T26" fmla="*/ 92 w 111"/>
                <a:gd name="T27" fmla="*/ 0 h 91"/>
                <a:gd name="T28" fmla="*/ 102 w 111"/>
                <a:gd name="T29" fmla="*/ 9 h 91"/>
                <a:gd name="T30" fmla="*/ 110 w 111"/>
                <a:gd name="T31" fmla="*/ 21 h 91"/>
                <a:gd name="T32" fmla="*/ 104 w 111"/>
                <a:gd name="T33" fmla="*/ 19 h 91"/>
                <a:gd name="T34" fmla="*/ 95 w 111"/>
                <a:gd name="T35" fmla="*/ 10 h 91"/>
                <a:gd name="T36" fmla="*/ 104 w 111"/>
                <a:gd name="T37" fmla="*/ 19 h 91"/>
                <a:gd name="T38" fmla="*/ 110 w 111"/>
                <a:gd name="T39" fmla="*/ 74 h 91"/>
                <a:gd name="T40" fmla="*/ 94 w 111"/>
                <a:gd name="T41" fmla="*/ 89 h 91"/>
                <a:gd name="T42" fmla="*/ 89 w 111"/>
                <a:gd name="T43" fmla="*/ 87 h 91"/>
                <a:gd name="T44" fmla="*/ 84 w 111"/>
                <a:gd name="T45" fmla="*/ 77 h 91"/>
                <a:gd name="T46" fmla="*/ 44 w 111"/>
                <a:gd name="T47" fmla="*/ 48 h 91"/>
                <a:gd name="T48" fmla="*/ 11 w 111"/>
                <a:gd name="T49" fmla="*/ 23 h 91"/>
                <a:gd name="T50" fmla="*/ 0 w 111"/>
                <a:gd name="T51" fmla="*/ 19 h 91"/>
                <a:gd name="T52" fmla="*/ 11 w 111"/>
                <a:gd name="T53" fmla="*/ 14 h 91"/>
                <a:gd name="T54" fmla="*/ 51 w 111"/>
                <a:gd name="T55" fmla="*/ 42 h 91"/>
                <a:gd name="T56" fmla="*/ 84 w 111"/>
                <a:gd name="T57" fmla="*/ 67 h 91"/>
                <a:gd name="T58" fmla="*/ 89 w 111"/>
                <a:gd name="T59" fmla="*/ 57 h 91"/>
                <a:gd name="T60" fmla="*/ 94 w 111"/>
                <a:gd name="T61" fmla="*/ 54 h 91"/>
                <a:gd name="T62" fmla="*/ 110 w 111"/>
                <a:gd name="T63" fmla="*/ 70 h 91"/>
                <a:gd name="T64" fmla="*/ 110 w 111"/>
                <a:gd name="T65" fmla="*/ 74 h 91"/>
                <a:gd name="T66" fmla="*/ 104 w 111"/>
                <a:gd name="T67" fmla="*/ 72 h 91"/>
                <a:gd name="T68" fmla="*/ 95 w 111"/>
                <a:gd name="T69" fmla="*/ 63 h 91"/>
                <a:gd name="T70" fmla="*/ 104 w 111"/>
                <a:gd name="T71" fmla="*/ 7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1" h="91">
                  <a:moveTo>
                    <a:pt x="5" y="77"/>
                  </a:moveTo>
                  <a:cubicBezTo>
                    <a:pt x="2" y="77"/>
                    <a:pt x="0" y="75"/>
                    <a:pt x="0" y="72"/>
                  </a:cubicBezTo>
                  <a:cubicBezTo>
                    <a:pt x="0" y="69"/>
                    <a:pt x="2" y="67"/>
                    <a:pt x="5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23" y="67"/>
                    <a:pt x="31" y="59"/>
                    <a:pt x="38" y="49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1" y="53"/>
                    <a:pt x="43" y="55"/>
                    <a:pt x="44" y="57"/>
                  </a:cubicBezTo>
                  <a:cubicBezTo>
                    <a:pt x="36" y="68"/>
                    <a:pt x="27" y="77"/>
                    <a:pt x="17" y="77"/>
                  </a:cubicBezTo>
                  <a:cubicBezTo>
                    <a:pt x="11" y="77"/>
                    <a:pt x="11" y="77"/>
                    <a:pt x="11" y="77"/>
                  </a:cubicBezTo>
                  <a:cubicBezTo>
                    <a:pt x="5" y="77"/>
                    <a:pt x="5" y="77"/>
                    <a:pt x="5" y="77"/>
                  </a:cubicBezTo>
                  <a:close/>
                  <a:moveTo>
                    <a:pt x="110" y="21"/>
                  </a:moveTo>
                  <a:cubicBezTo>
                    <a:pt x="110" y="21"/>
                    <a:pt x="110" y="21"/>
                    <a:pt x="110" y="21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94" y="36"/>
                    <a:pt x="94" y="36"/>
                    <a:pt x="94" y="36"/>
                  </a:cubicBezTo>
                  <a:cubicBezTo>
                    <a:pt x="93" y="37"/>
                    <a:pt x="91" y="37"/>
                    <a:pt x="90" y="36"/>
                  </a:cubicBezTo>
                  <a:cubicBezTo>
                    <a:pt x="90" y="35"/>
                    <a:pt x="89" y="35"/>
                    <a:pt x="89" y="34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1" y="23"/>
                    <a:pt x="64" y="32"/>
                    <a:pt x="56" y="41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3" y="38"/>
                    <a:pt x="52" y="36"/>
                    <a:pt x="50" y="34"/>
                  </a:cubicBezTo>
                  <a:cubicBezTo>
                    <a:pt x="59" y="23"/>
                    <a:pt x="68" y="14"/>
                    <a:pt x="78" y="14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1"/>
                    <a:pt x="91" y="0"/>
                    <a:pt x="92" y="0"/>
                  </a:cubicBezTo>
                  <a:cubicBezTo>
                    <a:pt x="93" y="0"/>
                    <a:pt x="94" y="1"/>
                    <a:pt x="94" y="1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1" y="18"/>
                    <a:pt x="111" y="19"/>
                    <a:pt x="110" y="21"/>
                  </a:cubicBezTo>
                  <a:cubicBezTo>
                    <a:pt x="110" y="21"/>
                    <a:pt x="110" y="21"/>
                    <a:pt x="110" y="21"/>
                  </a:cubicBezTo>
                  <a:close/>
                  <a:moveTo>
                    <a:pt x="104" y="19"/>
                  </a:moveTo>
                  <a:cubicBezTo>
                    <a:pt x="104" y="19"/>
                    <a:pt x="104" y="19"/>
                    <a:pt x="104" y="19"/>
                  </a:cubicBezTo>
                  <a:cubicBezTo>
                    <a:pt x="101" y="16"/>
                    <a:pt x="98" y="13"/>
                    <a:pt x="95" y="10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8" y="24"/>
                    <a:pt x="101" y="21"/>
                    <a:pt x="104" y="19"/>
                  </a:cubicBezTo>
                  <a:close/>
                  <a:moveTo>
                    <a:pt x="110" y="74"/>
                  </a:moveTo>
                  <a:cubicBezTo>
                    <a:pt x="110" y="74"/>
                    <a:pt x="110" y="74"/>
                    <a:pt x="110" y="74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94" y="89"/>
                    <a:pt x="94" y="89"/>
                    <a:pt x="94" y="89"/>
                  </a:cubicBezTo>
                  <a:cubicBezTo>
                    <a:pt x="93" y="91"/>
                    <a:pt x="91" y="91"/>
                    <a:pt x="90" y="89"/>
                  </a:cubicBezTo>
                  <a:cubicBezTo>
                    <a:pt x="90" y="89"/>
                    <a:pt x="89" y="88"/>
                    <a:pt x="89" y="87"/>
                  </a:cubicBezTo>
                  <a:cubicBezTo>
                    <a:pt x="89" y="77"/>
                    <a:pt x="89" y="77"/>
                    <a:pt x="89" y="77"/>
                  </a:cubicBezTo>
                  <a:cubicBezTo>
                    <a:pt x="84" y="77"/>
                    <a:pt x="84" y="77"/>
                    <a:pt x="84" y="77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65" y="77"/>
                    <a:pt x="54" y="62"/>
                    <a:pt x="44" y="48"/>
                  </a:cubicBezTo>
                  <a:cubicBezTo>
                    <a:pt x="34" y="36"/>
                    <a:pt x="25" y="23"/>
                    <a:pt x="17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2" y="23"/>
                    <a:pt x="0" y="21"/>
                    <a:pt x="0" y="19"/>
                  </a:cubicBezTo>
                  <a:cubicBezTo>
                    <a:pt x="0" y="16"/>
                    <a:pt x="2" y="14"/>
                    <a:pt x="5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29" y="14"/>
                    <a:pt x="40" y="28"/>
                    <a:pt x="51" y="42"/>
                  </a:cubicBezTo>
                  <a:cubicBezTo>
                    <a:pt x="60" y="55"/>
                    <a:pt x="70" y="67"/>
                    <a:pt x="78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9" y="55"/>
                    <a:pt x="91" y="54"/>
                    <a:pt x="92" y="54"/>
                  </a:cubicBezTo>
                  <a:cubicBezTo>
                    <a:pt x="93" y="54"/>
                    <a:pt x="94" y="54"/>
                    <a:pt x="94" y="54"/>
                  </a:cubicBezTo>
                  <a:cubicBezTo>
                    <a:pt x="102" y="62"/>
                    <a:pt x="102" y="62"/>
                    <a:pt x="102" y="62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11" y="71"/>
                    <a:pt x="111" y="73"/>
                    <a:pt x="110" y="74"/>
                  </a:cubicBezTo>
                  <a:cubicBezTo>
                    <a:pt x="110" y="74"/>
                    <a:pt x="110" y="74"/>
                    <a:pt x="110" y="74"/>
                  </a:cubicBezTo>
                  <a:close/>
                  <a:moveTo>
                    <a:pt x="104" y="72"/>
                  </a:moveTo>
                  <a:cubicBezTo>
                    <a:pt x="104" y="72"/>
                    <a:pt x="104" y="72"/>
                    <a:pt x="104" y="72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8" y="78"/>
                    <a:pt x="101" y="75"/>
                    <a:pt x="104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527227" y="2690987"/>
            <a:ext cx="825996" cy="830461"/>
            <a:chOff x="3527227" y="2690987"/>
            <a:chExt cx="825996" cy="830461"/>
          </a:xfrm>
        </p:grpSpPr>
        <p:sp>
          <p:nvSpPr>
            <p:cNvPr id="26634" name="Oval 10"/>
            <p:cNvSpPr>
              <a:spLocks noChangeArrowheads="1"/>
            </p:cNvSpPr>
            <p:nvPr/>
          </p:nvSpPr>
          <p:spPr bwMode="auto">
            <a:xfrm>
              <a:off x="3527227" y="2690987"/>
              <a:ext cx="825996" cy="830461"/>
            </a:xfrm>
            <a:prstGeom prst="ellipse">
              <a:avLst/>
            </a:prstGeom>
            <a:solidFill>
              <a:srgbClr val="0B122C"/>
            </a:solidFill>
            <a:ln w="12700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0" name="Freeform 16"/>
            <p:cNvSpPr>
              <a:spLocks noEditPoints="1"/>
            </p:cNvSpPr>
            <p:nvPr/>
          </p:nvSpPr>
          <p:spPr bwMode="auto">
            <a:xfrm>
              <a:off x="3741539" y="2918695"/>
              <a:ext cx="366117" cy="379512"/>
            </a:xfrm>
            <a:custGeom>
              <a:avLst/>
              <a:gdLst>
                <a:gd name="T0" fmla="*/ 105 w 123"/>
                <a:gd name="T1" fmla="*/ 18 h 128"/>
                <a:gd name="T2" fmla="*/ 108 w 123"/>
                <a:gd name="T3" fmla="*/ 101 h 128"/>
                <a:gd name="T4" fmla="*/ 113 w 123"/>
                <a:gd name="T5" fmla="*/ 64 h 128"/>
                <a:gd name="T6" fmla="*/ 92 w 123"/>
                <a:gd name="T7" fmla="*/ 86 h 128"/>
                <a:gd name="T8" fmla="*/ 90 w 123"/>
                <a:gd name="T9" fmla="*/ 64 h 128"/>
                <a:gd name="T10" fmla="*/ 36 w 123"/>
                <a:gd name="T11" fmla="*/ 85 h 128"/>
                <a:gd name="T12" fmla="*/ 28 w 123"/>
                <a:gd name="T13" fmla="*/ 64 h 128"/>
                <a:gd name="T14" fmla="*/ 22 w 123"/>
                <a:gd name="T15" fmla="*/ 94 h 128"/>
                <a:gd name="T16" fmla="*/ 0 w 123"/>
                <a:gd name="T17" fmla="*/ 61 h 128"/>
                <a:gd name="T18" fmla="*/ 62 w 123"/>
                <a:gd name="T19" fmla="*/ 0 h 128"/>
                <a:gd name="T20" fmla="*/ 80 w 123"/>
                <a:gd name="T21" fmla="*/ 111 h 128"/>
                <a:gd name="T22" fmla="*/ 76 w 123"/>
                <a:gd name="T23" fmla="*/ 128 h 128"/>
                <a:gd name="T24" fmla="*/ 48 w 123"/>
                <a:gd name="T25" fmla="*/ 128 h 128"/>
                <a:gd name="T26" fmla="*/ 43 w 123"/>
                <a:gd name="T27" fmla="*/ 123 h 128"/>
                <a:gd name="T28" fmla="*/ 29 w 123"/>
                <a:gd name="T29" fmla="*/ 111 h 128"/>
                <a:gd name="T30" fmla="*/ 25 w 123"/>
                <a:gd name="T31" fmla="*/ 103 h 128"/>
                <a:gd name="T32" fmla="*/ 65 w 123"/>
                <a:gd name="T33" fmla="*/ 70 h 128"/>
                <a:gd name="T34" fmla="*/ 98 w 123"/>
                <a:gd name="T35" fmla="*/ 103 h 128"/>
                <a:gd name="T36" fmla="*/ 94 w 123"/>
                <a:gd name="T37" fmla="*/ 111 h 128"/>
                <a:gd name="T38" fmla="*/ 80 w 123"/>
                <a:gd name="T39" fmla="*/ 111 h 128"/>
                <a:gd name="T40" fmla="*/ 71 w 123"/>
                <a:gd name="T41" fmla="*/ 119 h 128"/>
                <a:gd name="T42" fmla="*/ 71 w 123"/>
                <a:gd name="T43" fmla="*/ 106 h 128"/>
                <a:gd name="T44" fmla="*/ 83 w 123"/>
                <a:gd name="T45" fmla="*/ 101 h 128"/>
                <a:gd name="T46" fmla="*/ 40 w 123"/>
                <a:gd name="T47" fmla="*/ 101 h 128"/>
                <a:gd name="T48" fmla="*/ 48 w 123"/>
                <a:gd name="T49" fmla="*/ 101 h 128"/>
                <a:gd name="T50" fmla="*/ 52 w 123"/>
                <a:gd name="T51" fmla="*/ 119 h 128"/>
                <a:gd name="T52" fmla="*/ 98 w 123"/>
                <a:gd name="T53" fmla="*/ 25 h 128"/>
                <a:gd name="T54" fmla="*/ 97 w 123"/>
                <a:gd name="T55" fmla="*/ 23 h 128"/>
                <a:gd name="T56" fmla="*/ 95 w 123"/>
                <a:gd name="T57" fmla="*/ 58 h 128"/>
                <a:gd name="T58" fmla="*/ 98 w 123"/>
                <a:gd name="T59" fmla="*/ 25 h 128"/>
                <a:gd name="T60" fmla="*/ 92 w 123"/>
                <a:gd name="T61" fmla="*/ 20 h 128"/>
                <a:gd name="T62" fmla="*/ 86 w 123"/>
                <a:gd name="T63" fmla="*/ 20 h 128"/>
                <a:gd name="T64" fmla="*/ 92 w 123"/>
                <a:gd name="T65" fmla="*/ 20 h 128"/>
                <a:gd name="T66" fmla="*/ 70 w 123"/>
                <a:gd name="T67" fmla="*/ 10 h 128"/>
                <a:gd name="T68" fmla="*/ 64 w 123"/>
                <a:gd name="T69" fmla="*/ 29 h 128"/>
                <a:gd name="T70" fmla="*/ 82 w 123"/>
                <a:gd name="T71" fmla="*/ 25 h 128"/>
                <a:gd name="T72" fmla="*/ 70 w 123"/>
                <a:gd name="T73" fmla="*/ 10 h 128"/>
                <a:gd name="T74" fmla="*/ 59 w 123"/>
                <a:gd name="T75" fmla="*/ 10 h 128"/>
                <a:gd name="T76" fmla="*/ 42 w 123"/>
                <a:gd name="T77" fmla="*/ 23 h 128"/>
                <a:gd name="T78" fmla="*/ 43 w 123"/>
                <a:gd name="T79" fmla="*/ 26 h 128"/>
                <a:gd name="T80" fmla="*/ 59 w 123"/>
                <a:gd name="T81" fmla="*/ 10 h 128"/>
                <a:gd name="T82" fmla="*/ 41 w 123"/>
                <a:gd name="T83" fmla="*/ 14 h 128"/>
                <a:gd name="T84" fmla="*/ 36 w 123"/>
                <a:gd name="T85" fmla="*/ 23 h 128"/>
                <a:gd name="T86" fmla="*/ 41 w 123"/>
                <a:gd name="T87" fmla="*/ 14 h 128"/>
                <a:gd name="T88" fmla="*/ 26 w 123"/>
                <a:gd name="T89" fmla="*/ 23 h 128"/>
                <a:gd name="T90" fmla="*/ 10 w 123"/>
                <a:gd name="T91" fmla="*/ 58 h 128"/>
                <a:gd name="T92" fmla="*/ 33 w 123"/>
                <a:gd name="T93" fmla="*/ 28 h 128"/>
                <a:gd name="T94" fmla="*/ 85 w 123"/>
                <a:gd name="T95" fmla="*/ 30 h 128"/>
                <a:gd name="T96" fmla="*/ 82 w 123"/>
                <a:gd name="T97" fmla="*/ 31 h 128"/>
                <a:gd name="T98" fmla="*/ 64 w 123"/>
                <a:gd name="T99" fmla="*/ 58 h 128"/>
                <a:gd name="T100" fmla="*/ 85 w 123"/>
                <a:gd name="T101" fmla="*/ 30 h 128"/>
                <a:gd name="T102" fmla="*/ 59 w 123"/>
                <a:gd name="T103" fmla="*/ 35 h 128"/>
                <a:gd name="T104" fmla="*/ 39 w 123"/>
                <a:gd name="T105" fmla="*/ 30 h 128"/>
                <a:gd name="T106" fmla="*/ 59 w 123"/>
                <a:gd name="T107" fmla="*/ 5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3" h="128">
                  <a:moveTo>
                    <a:pt x="62" y="0"/>
                  </a:moveTo>
                  <a:cubicBezTo>
                    <a:pt x="78" y="0"/>
                    <a:pt x="94" y="7"/>
                    <a:pt x="105" y="18"/>
                  </a:cubicBezTo>
                  <a:cubicBezTo>
                    <a:pt x="116" y="29"/>
                    <a:pt x="123" y="44"/>
                    <a:pt x="123" y="61"/>
                  </a:cubicBezTo>
                  <a:cubicBezTo>
                    <a:pt x="123" y="76"/>
                    <a:pt x="117" y="90"/>
                    <a:pt x="108" y="101"/>
                  </a:cubicBezTo>
                  <a:cubicBezTo>
                    <a:pt x="104" y="105"/>
                    <a:pt x="97" y="99"/>
                    <a:pt x="101" y="95"/>
                  </a:cubicBezTo>
                  <a:cubicBezTo>
                    <a:pt x="108" y="86"/>
                    <a:pt x="113" y="75"/>
                    <a:pt x="113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72"/>
                    <a:pt x="94" y="79"/>
                    <a:pt x="92" y="86"/>
                  </a:cubicBezTo>
                  <a:cubicBezTo>
                    <a:pt x="91" y="90"/>
                    <a:pt x="86" y="88"/>
                    <a:pt x="87" y="85"/>
                  </a:cubicBezTo>
                  <a:cubicBezTo>
                    <a:pt x="88" y="78"/>
                    <a:pt x="90" y="71"/>
                    <a:pt x="90" y="64"/>
                  </a:cubicBezTo>
                  <a:cubicBezTo>
                    <a:pt x="67" y="64"/>
                    <a:pt x="57" y="64"/>
                    <a:pt x="33" y="64"/>
                  </a:cubicBezTo>
                  <a:cubicBezTo>
                    <a:pt x="34" y="71"/>
                    <a:pt x="35" y="78"/>
                    <a:pt x="36" y="85"/>
                  </a:cubicBezTo>
                  <a:cubicBezTo>
                    <a:pt x="37" y="89"/>
                    <a:pt x="32" y="90"/>
                    <a:pt x="31" y="85"/>
                  </a:cubicBezTo>
                  <a:cubicBezTo>
                    <a:pt x="29" y="79"/>
                    <a:pt x="28" y="72"/>
                    <a:pt x="28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1" y="76"/>
                    <a:pt x="15" y="86"/>
                    <a:pt x="22" y="94"/>
                  </a:cubicBezTo>
                  <a:cubicBezTo>
                    <a:pt x="26" y="99"/>
                    <a:pt x="19" y="105"/>
                    <a:pt x="15" y="101"/>
                  </a:cubicBezTo>
                  <a:cubicBezTo>
                    <a:pt x="6" y="90"/>
                    <a:pt x="0" y="76"/>
                    <a:pt x="0" y="61"/>
                  </a:cubicBezTo>
                  <a:cubicBezTo>
                    <a:pt x="0" y="44"/>
                    <a:pt x="7" y="29"/>
                    <a:pt x="18" y="18"/>
                  </a:cubicBezTo>
                  <a:cubicBezTo>
                    <a:pt x="29" y="7"/>
                    <a:pt x="45" y="0"/>
                    <a:pt x="62" y="0"/>
                  </a:cubicBezTo>
                  <a:close/>
                  <a:moveTo>
                    <a:pt x="80" y="111"/>
                  </a:moveTo>
                  <a:cubicBezTo>
                    <a:pt x="80" y="111"/>
                    <a:pt x="80" y="111"/>
                    <a:pt x="80" y="111"/>
                  </a:cubicBezTo>
                  <a:cubicBezTo>
                    <a:pt x="80" y="123"/>
                    <a:pt x="80" y="123"/>
                    <a:pt x="80" y="123"/>
                  </a:cubicBezTo>
                  <a:cubicBezTo>
                    <a:pt x="80" y="126"/>
                    <a:pt x="78" y="128"/>
                    <a:pt x="76" y="128"/>
                  </a:cubicBezTo>
                  <a:cubicBezTo>
                    <a:pt x="75" y="128"/>
                    <a:pt x="75" y="128"/>
                    <a:pt x="75" y="128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45" y="128"/>
                    <a:pt x="43" y="126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11"/>
                    <a:pt x="43" y="111"/>
                    <a:pt x="43" y="111"/>
                  </a:cubicBezTo>
                  <a:cubicBezTo>
                    <a:pt x="29" y="111"/>
                    <a:pt x="29" y="111"/>
                    <a:pt x="29" y="111"/>
                  </a:cubicBezTo>
                  <a:cubicBezTo>
                    <a:pt x="26" y="111"/>
                    <a:pt x="24" y="109"/>
                    <a:pt x="24" y="106"/>
                  </a:cubicBezTo>
                  <a:cubicBezTo>
                    <a:pt x="24" y="105"/>
                    <a:pt x="25" y="103"/>
                    <a:pt x="25" y="103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60" y="68"/>
                    <a:pt x="63" y="68"/>
                    <a:pt x="65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98" y="103"/>
                    <a:pt x="98" y="103"/>
                    <a:pt x="98" y="103"/>
                  </a:cubicBezTo>
                  <a:cubicBezTo>
                    <a:pt x="100" y="104"/>
                    <a:pt x="100" y="107"/>
                    <a:pt x="98" y="109"/>
                  </a:cubicBezTo>
                  <a:cubicBezTo>
                    <a:pt x="97" y="110"/>
                    <a:pt x="96" y="111"/>
                    <a:pt x="94" y="111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80" y="111"/>
                    <a:pt x="80" y="111"/>
                    <a:pt x="80" y="111"/>
                  </a:cubicBezTo>
                  <a:close/>
                  <a:moveTo>
                    <a:pt x="71" y="119"/>
                  </a:moveTo>
                  <a:cubicBezTo>
                    <a:pt x="71" y="119"/>
                    <a:pt x="71" y="119"/>
                    <a:pt x="71" y="119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103"/>
                    <a:pt x="73" y="101"/>
                    <a:pt x="76" y="101"/>
                  </a:cubicBezTo>
                  <a:cubicBezTo>
                    <a:pt x="83" y="101"/>
                    <a:pt x="83" y="101"/>
                    <a:pt x="83" y="101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40" y="101"/>
                    <a:pt x="40" y="101"/>
                    <a:pt x="40" y="10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0" y="101"/>
                    <a:pt x="52" y="103"/>
                    <a:pt x="52" y="106"/>
                  </a:cubicBezTo>
                  <a:cubicBezTo>
                    <a:pt x="52" y="119"/>
                    <a:pt x="52" y="119"/>
                    <a:pt x="52" y="119"/>
                  </a:cubicBezTo>
                  <a:cubicBezTo>
                    <a:pt x="71" y="119"/>
                    <a:pt x="71" y="119"/>
                    <a:pt x="71" y="119"/>
                  </a:cubicBezTo>
                  <a:close/>
                  <a:moveTo>
                    <a:pt x="98" y="25"/>
                  </a:moveTo>
                  <a:cubicBezTo>
                    <a:pt x="98" y="25"/>
                    <a:pt x="98" y="25"/>
                    <a:pt x="98" y="25"/>
                  </a:cubicBezTo>
                  <a:cubicBezTo>
                    <a:pt x="98" y="24"/>
                    <a:pt x="97" y="24"/>
                    <a:pt x="97" y="23"/>
                  </a:cubicBezTo>
                  <a:cubicBezTo>
                    <a:pt x="95" y="25"/>
                    <a:pt x="92" y="26"/>
                    <a:pt x="90" y="28"/>
                  </a:cubicBezTo>
                  <a:cubicBezTo>
                    <a:pt x="93" y="37"/>
                    <a:pt x="95" y="47"/>
                    <a:pt x="95" y="58"/>
                  </a:cubicBezTo>
                  <a:cubicBezTo>
                    <a:pt x="113" y="58"/>
                    <a:pt x="113" y="58"/>
                    <a:pt x="113" y="58"/>
                  </a:cubicBezTo>
                  <a:cubicBezTo>
                    <a:pt x="112" y="45"/>
                    <a:pt x="107" y="33"/>
                    <a:pt x="98" y="25"/>
                  </a:cubicBezTo>
                  <a:close/>
                  <a:moveTo>
                    <a:pt x="92" y="20"/>
                  </a:moveTo>
                  <a:cubicBezTo>
                    <a:pt x="92" y="20"/>
                    <a:pt x="92" y="20"/>
                    <a:pt x="92" y="20"/>
                  </a:cubicBezTo>
                  <a:cubicBezTo>
                    <a:pt x="89" y="17"/>
                    <a:pt x="86" y="15"/>
                    <a:pt x="82" y="14"/>
                  </a:cubicBezTo>
                  <a:cubicBezTo>
                    <a:pt x="83" y="15"/>
                    <a:pt x="85" y="18"/>
                    <a:pt x="86" y="20"/>
                  </a:cubicBezTo>
                  <a:cubicBezTo>
                    <a:pt x="86" y="21"/>
                    <a:pt x="87" y="22"/>
                    <a:pt x="87" y="23"/>
                  </a:cubicBezTo>
                  <a:cubicBezTo>
                    <a:pt x="89" y="22"/>
                    <a:pt x="91" y="21"/>
                    <a:pt x="92" y="20"/>
                  </a:cubicBezTo>
                  <a:close/>
                  <a:moveTo>
                    <a:pt x="70" y="10"/>
                  </a:moveTo>
                  <a:cubicBezTo>
                    <a:pt x="70" y="10"/>
                    <a:pt x="70" y="10"/>
                    <a:pt x="70" y="10"/>
                  </a:cubicBezTo>
                  <a:cubicBezTo>
                    <a:pt x="68" y="10"/>
                    <a:pt x="66" y="10"/>
                    <a:pt x="64" y="1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70" y="29"/>
                    <a:pt x="75" y="28"/>
                    <a:pt x="80" y="26"/>
                  </a:cubicBezTo>
                  <a:cubicBezTo>
                    <a:pt x="81" y="26"/>
                    <a:pt x="82" y="25"/>
                    <a:pt x="82" y="25"/>
                  </a:cubicBezTo>
                  <a:cubicBezTo>
                    <a:pt x="82" y="24"/>
                    <a:pt x="81" y="23"/>
                    <a:pt x="81" y="23"/>
                  </a:cubicBezTo>
                  <a:cubicBezTo>
                    <a:pt x="78" y="17"/>
                    <a:pt x="74" y="13"/>
                    <a:pt x="70" y="10"/>
                  </a:cubicBezTo>
                  <a:close/>
                  <a:moveTo>
                    <a:pt x="59" y="10"/>
                  </a:moveTo>
                  <a:cubicBezTo>
                    <a:pt x="59" y="10"/>
                    <a:pt x="59" y="10"/>
                    <a:pt x="59" y="10"/>
                  </a:cubicBezTo>
                  <a:cubicBezTo>
                    <a:pt x="57" y="10"/>
                    <a:pt x="55" y="10"/>
                    <a:pt x="53" y="10"/>
                  </a:cubicBezTo>
                  <a:cubicBezTo>
                    <a:pt x="49" y="13"/>
                    <a:pt x="45" y="17"/>
                    <a:pt x="42" y="23"/>
                  </a:cubicBezTo>
                  <a:cubicBezTo>
                    <a:pt x="42" y="23"/>
                    <a:pt x="41" y="24"/>
                    <a:pt x="41" y="25"/>
                  </a:cubicBezTo>
                  <a:cubicBezTo>
                    <a:pt x="41" y="25"/>
                    <a:pt x="42" y="26"/>
                    <a:pt x="43" y="26"/>
                  </a:cubicBezTo>
                  <a:cubicBezTo>
                    <a:pt x="48" y="28"/>
                    <a:pt x="53" y="29"/>
                    <a:pt x="59" y="29"/>
                  </a:cubicBezTo>
                  <a:cubicBezTo>
                    <a:pt x="59" y="10"/>
                    <a:pt x="59" y="10"/>
                    <a:pt x="59" y="10"/>
                  </a:cubicBezTo>
                  <a:close/>
                  <a:moveTo>
                    <a:pt x="41" y="14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37" y="15"/>
                    <a:pt x="34" y="17"/>
                    <a:pt x="31" y="20"/>
                  </a:cubicBezTo>
                  <a:cubicBezTo>
                    <a:pt x="32" y="21"/>
                    <a:pt x="34" y="22"/>
                    <a:pt x="36" y="23"/>
                  </a:cubicBezTo>
                  <a:cubicBezTo>
                    <a:pt x="36" y="22"/>
                    <a:pt x="37" y="21"/>
                    <a:pt x="37" y="20"/>
                  </a:cubicBezTo>
                  <a:cubicBezTo>
                    <a:pt x="38" y="18"/>
                    <a:pt x="40" y="15"/>
                    <a:pt x="41" y="14"/>
                  </a:cubicBezTo>
                  <a:close/>
                  <a:moveTo>
                    <a:pt x="26" y="23"/>
                  </a:move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4"/>
                    <a:pt x="25" y="25"/>
                  </a:cubicBezTo>
                  <a:cubicBezTo>
                    <a:pt x="16" y="33"/>
                    <a:pt x="11" y="45"/>
                    <a:pt x="10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47"/>
                    <a:pt x="30" y="37"/>
                    <a:pt x="33" y="28"/>
                  </a:cubicBezTo>
                  <a:cubicBezTo>
                    <a:pt x="31" y="26"/>
                    <a:pt x="29" y="25"/>
                    <a:pt x="26" y="23"/>
                  </a:cubicBezTo>
                  <a:close/>
                  <a:moveTo>
                    <a:pt x="85" y="30"/>
                  </a:moveTo>
                  <a:cubicBezTo>
                    <a:pt x="85" y="30"/>
                    <a:pt x="85" y="30"/>
                    <a:pt x="85" y="30"/>
                  </a:cubicBezTo>
                  <a:cubicBezTo>
                    <a:pt x="84" y="31"/>
                    <a:pt x="83" y="31"/>
                    <a:pt x="82" y="31"/>
                  </a:cubicBezTo>
                  <a:cubicBezTo>
                    <a:pt x="77" y="33"/>
                    <a:pt x="71" y="35"/>
                    <a:pt x="64" y="35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89" y="48"/>
                    <a:pt x="88" y="38"/>
                    <a:pt x="85" y="30"/>
                  </a:cubicBezTo>
                  <a:close/>
                  <a:moveTo>
                    <a:pt x="59" y="35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2" y="35"/>
                    <a:pt x="46" y="33"/>
                    <a:pt x="41" y="31"/>
                  </a:cubicBezTo>
                  <a:cubicBezTo>
                    <a:pt x="40" y="31"/>
                    <a:pt x="39" y="31"/>
                    <a:pt x="39" y="30"/>
                  </a:cubicBezTo>
                  <a:cubicBezTo>
                    <a:pt x="35" y="38"/>
                    <a:pt x="34" y="48"/>
                    <a:pt x="33" y="58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9" y="35"/>
                    <a:pt x="59" y="35"/>
                    <a:pt x="5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527227" y="4988149"/>
            <a:ext cx="825996" cy="825996"/>
            <a:chOff x="3527227" y="4988149"/>
            <a:chExt cx="825996" cy="825996"/>
          </a:xfrm>
        </p:grpSpPr>
        <p:sp>
          <p:nvSpPr>
            <p:cNvPr id="26635" name="Oval 11"/>
            <p:cNvSpPr>
              <a:spLocks noChangeArrowheads="1"/>
            </p:cNvSpPr>
            <p:nvPr/>
          </p:nvSpPr>
          <p:spPr bwMode="auto">
            <a:xfrm>
              <a:off x="3527227" y="4988149"/>
              <a:ext cx="825996" cy="825996"/>
            </a:xfrm>
            <a:prstGeom prst="ellipse">
              <a:avLst/>
            </a:prstGeom>
            <a:solidFill>
              <a:srgbClr val="0B122C"/>
            </a:solidFill>
            <a:ln w="12700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1" name="Freeform 17"/>
            <p:cNvSpPr>
              <a:spLocks noEditPoints="1"/>
            </p:cNvSpPr>
            <p:nvPr/>
          </p:nvSpPr>
          <p:spPr bwMode="auto">
            <a:xfrm>
              <a:off x="3743773" y="5240413"/>
              <a:ext cx="361652" cy="321469"/>
            </a:xfrm>
            <a:custGeom>
              <a:avLst/>
              <a:gdLst>
                <a:gd name="T0" fmla="*/ 5 w 123"/>
                <a:gd name="T1" fmla="*/ 0 h 108"/>
                <a:gd name="T2" fmla="*/ 123 w 123"/>
                <a:gd name="T3" fmla="*/ 5 h 108"/>
                <a:gd name="T4" fmla="*/ 123 w 123"/>
                <a:gd name="T5" fmla="*/ 104 h 108"/>
                <a:gd name="T6" fmla="*/ 118 w 123"/>
                <a:gd name="T7" fmla="*/ 108 h 108"/>
                <a:gd name="T8" fmla="*/ 0 w 123"/>
                <a:gd name="T9" fmla="*/ 104 h 108"/>
                <a:gd name="T10" fmla="*/ 0 w 123"/>
                <a:gd name="T11" fmla="*/ 77 h 108"/>
                <a:gd name="T12" fmla="*/ 3 w 123"/>
                <a:gd name="T13" fmla="*/ 75 h 108"/>
                <a:gd name="T14" fmla="*/ 26 w 123"/>
                <a:gd name="T15" fmla="*/ 75 h 108"/>
                <a:gd name="T16" fmla="*/ 28 w 123"/>
                <a:gd name="T17" fmla="*/ 84 h 108"/>
                <a:gd name="T18" fmla="*/ 28 w 123"/>
                <a:gd name="T19" fmla="*/ 50 h 108"/>
                <a:gd name="T20" fmla="*/ 28 w 123"/>
                <a:gd name="T21" fmla="*/ 56 h 108"/>
                <a:gd name="T22" fmla="*/ 3 w 123"/>
                <a:gd name="T23" fmla="*/ 59 h 108"/>
                <a:gd name="T24" fmla="*/ 0 w 123"/>
                <a:gd name="T25" fmla="*/ 56 h 108"/>
                <a:gd name="T26" fmla="*/ 5 w 123"/>
                <a:gd name="T27" fmla="*/ 0 h 108"/>
                <a:gd name="T28" fmla="*/ 10 w 123"/>
                <a:gd name="T29" fmla="*/ 80 h 108"/>
                <a:gd name="T30" fmla="*/ 113 w 123"/>
                <a:gd name="T31" fmla="*/ 99 h 108"/>
                <a:gd name="T32" fmla="*/ 10 w 123"/>
                <a:gd name="T33" fmla="*/ 35 h 108"/>
                <a:gd name="T34" fmla="*/ 23 w 123"/>
                <a:gd name="T35" fmla="*/ 53 h 108"/>
                <a:gd name="T36" fmla="*/ 26 w 123"/>
                <a:gd name="T37" fmla="*/ 40 h 108"/>
                <a:gd name="T38" fmla="*/ 28 w 123"/>
                <a:gd name="T39" fmla="*/ 41 h 108"/>
                <a:gd name="T40" fmla="*/ 52 w 123"/>
                <a:gd name="T41" fmla="*/ 69 h 108"/>
                <a:gd name="T42" fmla="*/ 24 w 123"/>
                <a:gd name="T43" fmla="*/ 93 h 108"/>
                <a:gd name="T44" fmla="*/ 23 w 123"/>
                <a:gd name="T45" fmla="*/ 80 h 108"/>
                <a:gd name="T46" fmla="*/ 103 w 123"/>
                <a:gd name="T47" fmla="*/ 45 h 108"/>
                <a:gd name="T48" fmla="*/ 106 w 123"/>
                <a:gd name="T49" fmla="*/ 48 h 108"/>
                <a:gd name="T50" fmla="*/ 63 w 123"/>
                <a:gd name="T51" fmla="*/ 51 h 108"/>
                <a:gd name="T52" fmla="*/ 63 w 123"/>
                <a:gd name="T53" fmla="*/ 45 h 108"/>
                <a:gd name="T54" fmla="*/ 92 w 123"/>
                <a:gd name="T55" fmla="*/ 83 h 108"/>
                <a:gd name="T56" fmla="*/ 94 w 123"/>
                <a:gd name="T57" fmla="*/ 85 h 108"/>
                <a:gd name="T58" fmla="*/ 63 w 123"/>
                <a:gd name="T59" fmla="*/ 88 h 108"/>
                <a:gd name="T60" fmla="*/ 63 w 123"/>
                <a:gd name="T61" fmla="*/ 83 h 108"/>
                <a:gd name="T62" fmla="*/ 103 w 123"/>
                <a:gd name="T63" fmla="*/ 58 h 108"/>
                <a:gd name="T64" fmla="*/ 106 w 123"/>
                <a:gd name="T65" fmla="*/ 61 h 108"/>
                <a:gd name="T66" fmla="*/ 63 w 123"/>
                <a:gd name="T67" fmla="*/ 63 h 108"/>
                <a:gd name="T68" fmla="*/ 63 w 123"/>
                <a:gd name="T69" fmla="*/ 58 h 108"/>
                <a:gd name="T70" fmla="*/ 103 w 123"/>
                <a:gd name="T71" fmla="*/ 70 h 108"/>
                <a:gd name="T72" fmla="*/ 106 w 123"/>
                <a:gd name="T73" fmla="*/ 73 h 108"/>
                <a:gd name="T74" fmla="*/ 63 w 123"/>
                <a:gd name="T75" fmla="*/ 76 h 108"/>
                <a:gd name="T76" fmla="*/ 63 w 123"/>
                <a:gd name="T77" fmla="*/ 70 h 108"/>
                <a:gd name="T78" fmla="*/ 106 w 123"/>
                <a:gd name="T79" fmla="*/ 15 h 108"/>
                <a:gd name="T80" fmla="*/ 111 w 123"/>
                <a:gd name="T81" fmla="*/ 19 h 108"/>
                <a:gd name="T82" fmla="*/ 101 w 123"/>
                <a:gd name="T83" fmla="*/ 19 h 108"/>
                <a:gd name="T84" fmla="*/ 94 w 123"/>
                <a:gd name="T85" fmla="*/ 15 h 108"/>
                <a:gd name="T86" fmla="*/ 99 w 123"/>
                <a:gd name="T87" fmla="*/ 19 h 108"/>
                <a:gd name="T88" fmla="*/ 90 w 123"/>
                <a:gd name="T89" fmla="*/ 19 h 108"/>
                <a:gd name="T90" fmla="*/ 83 w 123"/>
                <a:gd name="T91" fmla="*/ 15 h 108"/>
                <a:gd name="T92" fmla="*/ 88 w 123"/>
                <a:gd name="T93" fmla="*/ 19 h 108"/>
                <a:gd name="T94" fmla="*/ 78 w 123"/>
                <a:gd name="T95" fmla="*/ 19 h 108"/>
                <a:gd name="T96" fmla="*/ 10 w 123"/>
                <a:gd name="T97" fmla="*/ 29 h 108"/>
                <a:gd name="T98" fmla="*/ 113 w 123"/>
                <a:gd name="T99" fmla="*/ 29 h 108"/>
                <a:gd name="T100" fmla="*/ 10 w 123"/>
                <a:gd name="T101" fmla="*/ 1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3" h="108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1" y="0"/>
                    <a:pt x="123" y="2"/>
                    <a:pt x="123" y="5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123" y="106"/>
                    <a:pt x="121" y="108"/>
                    <a:pt x="118" y="108"/>
                  </a:cubicBezTo>
                  <a:cubicBezTo>
                    <a:pt x="118" y="108"/>
                    <a:pt x="118" y="108"/>
                    <a:pt x="118" y="108"/>
                  </a:cubicBezTo>
                  <a:cubicBezTo>
                    <a:pt x="5" y="108"/>
                    <a:pt x="5" y="108"/>
                    <a:pt x="5" y="108"/>
                  </a:cubicBezTo>
                  <a:cubicBezTo>
                    <a:pt x="3" y="108"/>
                    <a:pt x="0" y="106"/>
                    <a:pt x="0" y="104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6"/>
                    <a:pt x="2" y="75"/>
                    <a:pt x="3" y="75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7" y="75"/>
                    <a:pt x="28" y="76"/>
                    <a:pt x="28" y="77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8"/>
                    <a:pt x="27" y="59"/>
                    <a:pt x="26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2" y="59"/>
                    <a:pt x="0" y="58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lose/>
                  <a:moveTo>
                    <a:pt x="10" y="80"/>
                  </a:moveTo>
                  <a:cubicBezTo>
                    <a:pt x="10" y="80"/>
                    <a:pt x="10" y="80"/>
                    <a:pt x="10" y="80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3" y="35"/>
                    <a:pt x="113" y="35"/>
                    <a:pt x="113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1"/>
                    <a:pt x="24" y="40"/>
                    <a:pt x="26" y="40"/>
                  </a:cubicBezTo>
                  <a:cubicBezTo>
                    <a:pt x="26" y="40"/>
                    <a:pt x="27" y="40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3" y="66"/>
                    <a:pt x="53" y="68"/>
                    <a:pt x="52" y="69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27" y="94"/>
                    <a:pt x="25" y="94"/>
                    <a:pt x="24" y="93"/>
                  </a:cubicBezTo>
                  <a:cubicBezTo>
                    <a:pt x="23" y="92"/>
                    <a:pt x="23" y="92"/>
                    <a:pt x="23" y="91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10" y="80"/>
                    <a:pt x="10" y="80"/>
                    <a:pt x="10" y="80"/>
                  </a:cubicBezTo>
                  <a:close/>
                  <a:moveTo>
                    <a:pt x="103" y="45"/>
                  </a:moveTo>
                  <a:cubicBezTo>
                    <a:pt x="103" y="45"/>
                    <a:pt x="103" y="45"/>
                    <a:pt x="103" y="45"/>
                  </a:cubicBezTo>
                  <a:cubicBezTo>
                    <a:pt x="104" y="45"/>
                    <a:pt x="106" y="47"/>
                    <a:pt x="106" y="48"/>
                  </a:cubicBezTo>
                  <a:cubicBezTo>
                    <a:pt x="106" y="50"/>
                    <a:pt x="104" y="51"/>
                    <a:pt x="103" y="51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1" y="51"/>
                    <a:pt x="60" y="50"/>
                    <a:pt x="60" y="48"/>
                  </a:cubicBezTo>
                  <a:cubicBezTo>
                    <a:pt x="60" y="47"/>
                    <a:pt x="61" y="45"/>
                    <a:pt x="63" y="45"/>
                  </a:cubicBezTo>
                  <a:cubicBezTo>
                    <a:pt x="103" y="45"/>
                    <a:pt x="103" y="45"/>
                    <a:pt x="103" y="45"/>
                  </a:cubicBezTo>
                  <a:close/>
                  <a:moveTo>
                    <a:pt x="92" y="83"/>
                  </a:moveTo>
                  <a:cubicBezTo>
                    <a:pt x="92" y="83"/>
                    <a:pt x="92" y="83"/>
                    <a:pt x="92" y="83"/>
                  </a:cubicBezTo>
                  <a:cubicBezTo>
                    <a:pt x="93" y="83"/>
                    <a:pt x="94" y="84"/>
                    <a:pt x="94" y="85"/>
                  </a:cubicBezTo>
                  <a:cubicBezTo>
                    <a:pt x="94" y="87"/>
                    <a:pt x="93" y="88"/>
                    <a:pt x="92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1" y="88"/>
                    <a:pt x="60" y="87"/>
                    <a:pt x="60" y="85"/>
                  </a:cubicBezTo>
                  <a:cubicBezTo>
                    <a:pt x="60" y="84"/>
                    <a:pt x="61" y="83"/>
                    <a:pt x="63" y="83"/>
                  </a:cubicBezTo>
                  <a:cubicBezTo>
                    <a:pt x="92" y="83"/>
                    <a:pt x="92" y="83"/>
                    <a:pt x="92" y="83"/>
                  </a:cubicBezTo>
                  <a:close/>
                  <a:moveTo>
                    <a:pt x="103" y="58"/>
                  </a:moveTo>
                  <a:cubicBezTo>
                    <a:pt x="103" y="58"/>
                    <a:pt x="103" y="58"/>
                    <a:pt x="103" y="58"/>
                  </a:cubicBezTo>
                  <a:cubicBezTo>
                    <a:pt x="104" y="58"/>
                    <a:pt x="106" y="59"/>
                    <a:pt x="106" y="61"/>
                  </a:cubicBezTo>
                  <a:cubicBezTo>
                    <a:pt x="106" y="62"/>
                    <a:pt x="104" y="63"/>
                    <a:pt x="10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1" y="63"/>
                    <a:pt x="60" y="62"/>
                    <a:pt x="60" y="61"/>
                  </a:cubicBezTo>
                  <a:cubicBezTo>
                    <a:pt x="60" y="59"/>
                    <a:pt x="61" y="58"/>
                    <a:pt x="63" y="58"/>
                  </a:cubicBezTo>
                  <a:cubicBezTo>
                    <a:pt x="103" y="58"/>
                    <a:pt x="103" y="58"/>
                    <a:pt x="103" y="58"/>
                  </a:cubicBezTo>
                  <a:close/>
                  <a:moveTo>
                    <a:pt x="103" y="70"/>
                  </a:moveTo>
                  <a:cubicBezTo>
                    <a:pt x="103" y="70"/>
                    <a:pt x="103" y="70"/>
                    <a:pt x="103" y="70"/>
                  </a:cubicBezTo>
                  <a:cubicBezTo>
                    <a:pt x="104" y="70"/>
                    <a:pt x="106" y="71"/>
                    <a:pt x="106" y="73"/>
                  </a:cubicBezTo>
                  <a:cubicBezTo>
                    <a:pt x="106" y="75"/>
                    <a:pt x="104" y="76"/>
                    <a:pt x="103" y="76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1" y="76"/>
                    <a:pt x="60" y="75"/>
                    <a:pt x="60" y="73"/>
                  </a:cubicBezTo>
                  <a:cubicBezTo>
                    <a:pt x="60" y="71"/>
                    <a:pt x="61" y="70"/>
                    <a:pt x="63" y="70"/>
                  </a:cubicBezTo>
                  <a:cubicBezTo>
                    <a:pt x="103" y="70"/>
                    <a:pt x="103" y="70"/>
                    <a:pt x="103" y="70"/>
                  </a:cubicBezTo>
                  <a:close/>
                  <a:moveTo>
                    <a:pt x="106" y="15"/>
                  </a:moveTo>
                  <a:cubicBezTo>
                    <a:pt x="106" y="15"/>
                    <a:pt x="106" y="15"/>
                    <a:pt x="106" y="15"/>
                  </a:cubicBezTo>
                  <a:cubicBezTo>
                    <a:pt x="108" y="15"/>
                    <a:pt x="111" y="17"/>
                    <a:pt x="111" y="19"/>
                  </a:cubicBezTo>
                  <a:cubicBezTo>
                    <a:pt x="111" y="22"/>
                    <a:pt x="108" y="24"/>
                    <a:pt x="106" y="24"/>
                  </a:cubicBezTo>
                  <a:cubicBezTo>
                    <a:pt x="103" y="24"/>
                    <a:pt x="101" y="22"/>
                    <a:pt x="101" y="19"/>
                  </a:cubicBezTo>
                  <a:cubicBezTo>
                    <a:pt x="101" y="17"/>
                    <a:pt x="103" y="15"/>
                    <a:pt x="106" y="15"/>
                  </a:cubicBezTo>
                  <a:close/>
                  <a:moveTo>
                    <a:pt x="94" y="15"/>
                  </a:moveTo>
                  <a:cubicBezTo>
                    <a:pt x="94" y="15"/>
                    <a:pt x="94" y="15"/>
                    <a:pt x="94" y="15"/>
                  </a:cubicBezTo>
                  <a:cubicBezTo>
                    <a:pt x="97" y="15"/>
                    <a:pt x="99" y="17"/>
                    <a:pt x="99" y="19"/>
                  </a:cubicBezTo>
                  <a:cubicBezTo>
                    <a:pt x="99" y="22"/>
                    <a:pt x="97" y="24"/>
                    <a:pt x="94" y="24"/>
                  </a:cubicBezTo>
                  <a:cubicBezTo>
                    <a:pt x="92" y="24"/>
                    <a:pt x="90" y="22"/>
                    <a:pt x="90" y="19"/>
                  </a:cubicBezTo>
                  <a:cubicBezTo>
                    <a:pt x="90" y="17"/>
                    <a:pt x="92" y="15"/>
                    <a:pt x="94" y="15"/>
                  </a:cubicBezTo>
                  <a:close/>
                  <a:moveTo>
                    <a:pt x="83" y="15"/>
                  </a:moveTo>
                  <a:cubicBezTo>
                    <a:pt x="83" y="15"/>
                    <a:pt x="83" y="15"/>
                    <a:pt x="83" y="15"/>
                  </a:cubicBezTo>
                  <a:cubicBezTo>
                    <a:pt x="85" y="15"/>
                    <a:pt x="88" y="17"/>
                    <a:pt x="88" y="19"/>
                  </a:cubicBezTo>
                  <a:cubicBezTo>
                    <a:pt x="88" y="22"/>
                    <a:pt x="85" y="24"/>
                    <a:pt x="83" y="24"/>
                  </a:cubicBezTo>
                  <a:cubicBezTo>
                    <a:pt x="80" y="24"/>
                    <a:pt x="78" y="22"/>
                    <a:pt x="78" y="19"/>
                  </a:cubicBezTo>
                  <a:cubicBezTo>
                    <a:pt x="78" y="17"/>
                    <a:pt x="80" y="15"/>
                    <a:pt x="83" y="15"/>
                  </a:cubicBezTo>
                  <a:close/>
                  <a:moveTo>
                    <a:pt x="10" y="29"/>
                  </a:moveTo>
                  <a:cubicBezTo>
                    <a:pt x="10" y="29"/>
                    <a:pt x="10" y="29"/>
                    <a:pt x="10" y="29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29"/>
                    <a:pt x="10" y="29"/>
                    <a:pt x="10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505528" y="2690987"/>
            <a:ext cx="825996" cy="830461"/>
            <a:chOff x="8505528" y="2690987"/>
            <a:chExt cx="825996" cy="830461"/>
          </a:xfrm>
        </p:grpSpPr>
        <p:sp>
          <p:nvSpPr>
            <p:cNvPr id="26636" name="Oval 12"/>
            <p:cNvSpPr>
              <a:spLocks noChangeArrowheads="1"/>
            </p:cNvSpPr>
            <p:nvPr/>
          </p:nvSpPr>
          <p:spPr bwMode="auto">
            <a:xfrm>
              <a:off x="8505528" y="2690987"/>
              <a:ext cx="825996" cy="830461"/>
            </a:xfrm>
            <a:prstGeom prst="ellipse">
              <a:avLst/>
            </a:prstGeom>
            <a:solidFill>
              <a:srgbClr val="D03E20"/>
            </a:solidFill>
            <a:ln w="12700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2" name="Freeform 18"/>
            <p:cNvSpPr>
              <a:spLocks noEditPoints="1"/>
            </p:cNvSpPr>
            <p:nvPr/>
          </p:nvSpPr>
          <p:spPr bwMode="auto">
            <a:xfrm>
              <a:off x="8737699" y="2952181"/>
              <a:ext cx="357188" cy="308074"/>
            </a:xfrm>
            <a:custGeom>
              <a:avLst/>
              <a:gdLst>
                <a:gd name="T0" fmla="*/ 101 w 122"/>
                <a:gd name="T1" fmla="*/ 17 h 106"/>
                <a:gd name="T2" fmla="*/ 15 w 122"/>
                <a:gd name="T3" fmla="*/ 48 h 106"/>
                <a:gd name="T4" fmla="*/ 9 w 122"/>
                <a:gd name="T5" fmla="*/ 58 h 106"/>
                <a:gd name="T6" fmla="*/ 17 w 122"/>
                <a:gd name="T7" fmla="*/ 59 h 106"/>
                <a:gd name="T8" fmla="*/ 107 w 122"/>
                <a:gd name="T9" fmla="*/ 96 h 106"/>
                <a:gd name="T10" fmla="*/ 107 w 122"/>
                <a:gd name="T11" fmla="*/ 97 h 106"/>
                <a:gd name="T12" fmla="*/ 112 w 122"/>
                <a:gd name="T13" fmla="*/ 97 h 106"/>
                <a:gd name="T14" fmla="*/ 112 w 122"/>
                <a:gd name="T15" fmla="*/ 97 h 106"/>
                <a:gd name="T16" fmla="*/ 113 w 122"/>
                <a:gd name="T17" fmla="*/ 96 h 106"/>
                <a:gd name="T18" fmla="*/ 113 w 122"/>
                <a:gd name="T19" fmla="*/ 9 h 106"/>
                <a:gd name="T20" fmla="*/ 112 w 122"/>
                <a:gd name="T21" fmla="*/ 9 h 106"/>
                <a:gd name="T22" fmla="*/ 107 w 122"/>
                <a:gd name="T23" fmla="*/ 9 h 106"/>
                <a:gd name="T24" fmla="*/ 107 w 122"/>
                <a:gd name="T25" fmla="*/ 10 h 106"/>
                <a:gd name="T26" fmla="*/ 107 w 122"/>
                <a:gd name="T27" fmla="*/ 11 h 106"/>
                <a:gd name="T28" fmla="*/ 107 w 122"/>
                <a:gd name="T29" fmla="*/ 96 h 106"/>
                <a:gd name="T30" fmla="*/ 92 w 122"/>
                <a:gd name="T31" fmla="*/ 24 h 106"/>
                <a:gd name="T32" fmla="*/ 94 w 122"/>
                <a:gd name="T33" fmla="*/ 30 h 106"/>
                <a:gd name="T34" fmla="*/ 25 w 122"/>
                <a:gd name="T35" fmla="*/ 51 h 106"/>
                <a:gd name="T36" fmla="*/ 92 w 122"/>
                <a:gd name="T37" fmla="*/ 24 h 106"/>
                <a:gd name="T38" fmla="*/ 34 w 122"/>
                <a:gd name="T39" fmla="*/ 75 h 106"/>
                <a:gd name="T40" fmla="*/ 32 w 122"/>
                <a:gd name="T41" fmla="*/ 83 h 106"/>
                <a:gd name="T42" fmla="*/ 58 w 122"/>
                <a:gd name="T43" fmla="*/ 93 h 106"/>
                <a:gd name="T44" fmla="*/ 62 w 122"/>
                <a:gd name="T45" fmla="*/ 93 h 106"/>
                <a:gd name="T46" fmla="*/ 64 w 122"/>
                <a:gd name="T47" fmla="*/ 91 h 106"/>
                <a:gd name="T48" fmla="*/ 66 w 122"/>
                <a:gd name="T49" fmla="*/ 86 h 106"/>
                <a:gd name="T50" fmla="*/ 74 w 122"/>
                <a:gd name="T51" fmla="*/ 90 h 106"/>
                <a:gd name="T52" fmla="*/ 73 w 122"/>
                <a:gd name="T53" fmla="*/ 94 h 106"/>
                <a:gd name="T54" fmla="*/ 66 w 122"/>
                <a:gd name="T55" fmla="*/ 102 h 106"/>
                <a:gd name="T56" fmla="*/ 55 w 122"/>
                <a:gd name="T57" fmla="*/ 102 h 106"/>
                <a:gd name="T58" fmla="*/ 32 w 122"/>
                <a:gd name="T59" fmla="*/ 94 h 106"/>
                <a:gd name="T60" fmla="*/ 23 w 122"/>
                <a:gd name="T61" fmla="*/ 76 h 106"/>
                <a:gd name="T62" fmla="*/ 14 w 122"/>
                <a:gd name="T63" fmla="*/ 68 h 106"/>
                <a:gd name="T64" fmla="*/ 2 w 122"/>
                <a:gd name="T65" fmla="*/ 65 h 106"/>
                <a:gd name="T66" fmla="*/ 0 w 122"/>
                <a:gd name="T67" fmla="*/ 60 h 106"/>
                <a:gd name="T68" fmla="*/ 2 w 122"/>
                <a:gd name="T69" fmla="*/ 41 h 106"/>
                <a:gd name="T70" fmla="*/ 8 w 122"/>
                <a:gd name="T71" fmla="*/ 38 h 106"/>
                <a:gd name="T72" fmla="*/ 98 w 122"/>
                <a:gd name="T73" fmla="*/ 8 h 106"/>
                <a:gd name="T74" fmla="*/ 101 w 122"/>
                <a:gd name="T75" fmla="*/ 2 h 106"/>
                <a:gd name="T76" fmla="*/ 112 w 122"/>
                <a:gd name="T77" fmla="*/ 0 h 106"/>
                <a:gd name="T78" fmla="*/ 120 w 122"/>
                <a:gd name="T79" fmla="*/ 3 h 106"/>
                <a:gd name="T80" fmla="*/ 122 w 122"/>
                <a:gd name="T81" fmla="*/ 96 h 106"/>
                <a:gd name="T82" fmla="*/ 119 w 122"/>
                <a:gd name="T83" fmla="*/ 104 h 106"/>
                <a:gd name="T84" fmla="*/ 112 w 122"/>
                <a:gd name="T85" fmla="*/ 106 h 106"/>
                <a:gd name="T86" fmla="*/ 101 w 122"/>
                <a:gd name="T87" fmla="*/ 103 h 106"/>
                <a:gd name="T88" fmla="*/ 74 w 122"/>
                <a:gd name="T89" fmla="*/ 90 h 106"/>
                <a:gd name="T90" fmla="*/ 101 w 122"/>
                <a:gd name="T91" fmla="*/ 2 h 106"/>
                <a:gd name="T92" fmla="*/ 101 w 122"/>
                <a:gd name="T93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2" h="106">
                  <a:moveTo>
                    <a:pt x="101" y="89"/>
                  </a:moveTo>
                  <a:cubicBezTo>
                    <a:pt x="101" y="17"/>
                    <a:pt x="101" y="17"/>
                    <a:pt x="101" y="1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6" y="48"/>
                    <a:pt x="16" y="48"/>
                    <a:pt x="15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6" y="58"/>
                    <a:pt x="16" y="58"/>
                    <a:pt x="17" y="59"/>
                  </a:cubicBezTo>
                  <a:cubicBezTo>
                    <a:pt x="45" y="69"/>
                    <a:pt x="73" y="79"/>
                    <a:pt x="101" y="89"/>
                  </a:cubicBezTo>
                  <a:close/>
                  <a:moveTo>
                    <a:pt x="107" y="96"/>
                  </a:moveTo>
                  <a:cubicBezTo>
                    <a:pt x="107" y="96"/>
                    <a:pt x="107" y="96"/>
                    <a:pt x="107" y="96"/>
                  </a:cubicBezTo>
                  <a:cubicBezTo>
                    <a:pt x="107" y="96"/>
                    <a:pt x="107" y="96"/>
                    <a:pt x="107" y="97"/>
                  </a:cubicBezTo>
                  <a:cubicBezTo>
                    <a:pt x="107" y="97"/>
                    <a:pt x="108" y="97"/>
                    <a:pt x="108" y="97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3" y="97"/>
                    <a:pt x="113" y="97"/>
                    <a:pt x="113" y="97"/>
                  </a:cubicBezTo>
                  <a:cubicBezTo>
                    <a:pt x="113" y="96"/>
                    <a:pt x="113" y="96"/>
                    <a:pt x="113" y="96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10"/>
                    <a:pt x="113" y="10"/>
                    <a:pt x="113" y="9"/>
                  </a:cubicBezTo>
                  <a:cubicBezTo>
                    <a:pt x="113" y="9"/>
                    <a:pt x="113" y="9"/>
                    <a:pt x="113" y="9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08" y="9"/>
                    <a:pt x="108" y="9"/>
                    <a:pt x="108" y="9"/>
                  </a:cubicBezTo>
                  <a:cubicBezTo>
                    <a:pt x="108" y="9"/>
                    <a:pt x="108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39"/>
                    <a:pt x="107" y="68"/>
                    <a:pt x="107" y="96"/>
                  </a:cubicBezTo>
                  <a:close/>
                  <a:moveTo>
                    <a:pt x="92" y="24"/>
                  </a:moveTo>
                  <a:cubicBezTo>
                    <a:pt x="92" y="24"/>
                    <a:pt x="92" y="24"/>
                    <a:pt x="92" y="24"/>
                  </a:cubicBezTo>
                  <a:cubicBezTo>
                    <a:pt x="94" y="24"/>
                    <a:pt x="95" y="24"/>
                    <a:pt x="96" y="26"/>
                  </a:cubicBezTo>
                  <a:cubicBezTo>
                    <a:pt x="96" y="27"/>
                    <a:pt x="96" y="29"/>
                    <a:pt x="94" y="30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8" y="54"/>
                    <a:pt x="26" y="53"/>
                    <a:pt x="25" y="51"/>
                  </a:cubicBezTo>
                  <a:cubicBezTo>
                    <a:pt x="25" y="50"/>
                    <a:pt x="26" y="48"/>
                    <a:pt x="27" y="48"/>
                  </a:cubicBezTo>
                  <a:cubicBezTo>
                    <a:pt x="92" y="24"/>
                    <a:pt x="92" y="24"/>
                    <a:pt x="92" y="24"/>
                  </a:cubicBezTo>
                  <a:close/>
                  <a:moveTo>
                    <a:pt x="34" y="75"/>
                  </a:moveTo>
                  <a:cubicBezTo>
                    <a:pt x="34" y="75"/>
                    <a:pt x="34" y="75"/>
                    <a:pt x="34" y="75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2" y="80"/>
                    <a:pt x="32" y="81"/>
                    <a:pt x="32" y="83"/>
                  </a:cubicBezTo>
                  <a:cubicBezTo>
                    <a:pt x="33" y="84"/>
                    <a:pt x="34" y="84"/>
                    <a:pt x="35" y="8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9" y="93"/>
                    <a:pt x="59" y="93"/>
                  </a:cubicBezTo>
                  <a:cubicBezTo>
                    <a:pt x="60" y="94"/>
                    <a:pt x="61" y="94"/>
                    <a:pt x="62" y="93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3" y="93"/>
                    <a:pt x="64" y="92"/>
                    <a:pt x="64" y="91"/>
                  </a:cubicBezTo>
                  <a:cubicBezTo>
                    <a:pt x="64" y="91"/>
                    <a:pt x="64" y="91"/>
                    <a:pt x="64" y="90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34" y="75"/>
                    <a:pt x="34" y="75"/>
                    <a:pt x="34" y="75"/>
                  </a:cubicBezTo>
                  <a:close/>
                  <a:moveTo>
                    <a:pt x="74" y="90"/>
                  </a:moveTo>
                  <a:cubicBezTo>
                    <a:pt x="74" y="90"/>
                    <a:pt x="74" y="90"/>
                    <a:pt x="74" y="90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2" y="98"/>
                    <a:pt x="69" y="100"/>
                    <a:pt x="66" y="102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63" y="103"/>
                    <a:pt x="59" y="103"/>
                    <a:pt x="55" y="102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28" y="92"/>
                    <a:pt x="25" y="90"/>
                    <a:pt x="24" y="86"/>
                  </a:cubicBezTo>
                  <a:cubicBezTo>
                    <a:pt x="22" y="83"/>
                    <a:pt x="22" y="80"/>
                    <a:pt x="23" y="76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6" y="68"/>
                    <a:pt x="4" y="67"/>
                    <a:pt x="2" y="65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1" y="64"/>
                    <a:pt x="0" y="62"/>
                    <a:pt x="0" y="6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1" y="42"/>
                    <a:pt x="2" y="41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" y="39"/>
                    <a:pt x="6" y="38"/>
                    <a:pt x="8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8" y="6"/>
                    <a:pt x="99" y="4"/>
                    <a:pt x="101" y="3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3" y="1"/>
                    <a:pt x="105" y="0"/>
                    <a:pt x="108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5" y="0"/>
                    <a:pt x="117" y="1"/>
                    <a:pt x="119" y="3"/>
                  </a:cubicBezTo>
                  <a:cubicBezTo>
                    <a:pt x="120" y="3"/>
                    <a:pt x="120" y="3"/>
                    <a:pt x="120" y="3"/>
                  </a:cubicBezTo>
                  <a:cubicBezTo>
                    <a:pt x="121" y="5"/>
                    <a:pt x="122" y="7"/>
                    <a:pt x="122" y="10"/>
                  </a:cubicBezTo>
                  <a:cubicBezTo>
                    <a:pt x="122" y="96"/>
                    <a:pt x="122" y="96"/>
                    <a:pt x="122" y="96"/>
                  </a:cubicBezTo>
                  <a:cubicBezTo>
                    <a:pt x="122" y="99"/>
                    <a:pt x="121" y="101"/>
                    <a:pt x="119" y="103"/>
                  </a:cubicBezTo>
                  <a:cubicBezTo>
                    <a:pt x="119" y="104"/>
                    <a:pt x="119" y="104"/>
                    <a:pt x="119" y="104"/>
                  </a:cubicBezTo>
                  <a:cubicBezTo>
                    <a:pt x="117" y="105"/>
                    <a:pt x="114" y="106"/>
                    <a:pt x="112" y="106"/>
                  </a:cubicBezTo>
                  <a:cubicBezTo>
                    <a:pt x="112" y="106"/>
                    <a:pt x="112" y="106"/>
                    <a:pt x="112" y="106"/>
                  </a:cubicBezTo>
                  <a:cubicBezTo>
                    <a:pt x="108" y="106"/>
                    <a:pt x="108" y="106"/>
                    <a:pt x="108" y="106"/>
                  </a:cubicBezTo>
                  <a:cubicBezTo>
                    <a:pt x="105" y="106"/>
                    <a:pt x="103" y="105"/>
                    <a:pt x="101" y="103"/>
                  </a:cubicBezTo>
                  <a:cubicBezTo>
                    <a:pt x="99" y="102"/>
                    <a:pt x="98" y="100"/>
                    <a:pt x="98" y="98"/>
                  </a:cubicBezTo>
                  <a:cubicBezTo>
                    <a:pt x="74" y="90"/>
                    <a:pt x="74" y="90"/>
                    <a:pt x="74" y="90"/>
                  </a:cubicBezTo>
                  <a:close/>
                  <a:moveTo>
                    <a:pt x="101" y="2"/>
                  </a:moveTo>
                  <a:cubicBezTo>
                    <a:pt x="101" y="2"/>
                    <a:pt x="101" y="2"/>
                    <a:pt x="101" y="2"/>
                  </a:cubicBezTo>
                  <a:cubicBezTo>
                    <a:pt x="103" y="1"/>
                    <a:pt x="106" y="1"/>
                    <a:pt x="107" y="3"/>
                  </a:cubicBezTo>
                  <a:cubicBezTo>
                    <a:pt x="101" y="2"/>
                    <a:pt x="101" y="2"/>
                    <a:pt x="10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" name="TextBox 23"/>
          <p:cNvSpPr txBox="1"/>
          <p:nvPr/>
        </p:nvSpPr>
        <p:spPr>
          <a:xfrm>
            <a:off x="1281559" y="2812095"/>
            <a:ext cx="223224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1281559" y="252171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81559" y="5212395"/>
            <a:ext cx="223224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81559" y="492201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6" name="TextBox 23"/>
          <p:cNvSpPr txBox="1"/>
          <p:nvPr/>
        </p:nvSpPr>
        <p:spPr>
          <a:xfrm>
            <a:off x="9549259" y="2812095"/>
            <a:ext cx="223224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TextBox 24"/>
          <p:cNvSpPr txBox="1"/>
          <p:nvPr/>
        </p:nvSpPr>
        <p:spPr>
          <a:xfrm>
            <a:off x="9549259" y="252171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8" name="TextBox 23"/>
          <p:cNvSpPr txBox="1"/>
          <p:nvPr/>
        </p:nvSpPr>
        <p:spPr>
          <a:xfrm>
            <a:off x="9549259" y="5212395"/>
            <a:ext cx="223224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TextBox 24"/>
          <p:cNvSpPr txBox="1"/>
          <p:nvPr/>
        </p:nvSpPr>
        <p:spPr>
          <a:xfrm>
            <a:off x="9549259" y="492201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2" name="等腰三角形 31"/>
          <p:cNvSpPr/>
          <p:nvPr/>
        </p:nvSpPr>
        <p:spPr bwMode="auto">
          <a:xfrm rot="10800000">
            <a:off x="5563219" y="-8061"/>
            <a:ext cx="1799233" cy="1080433"/>
          </a:xfrm>
          <a:prstGeom prst="triangle">
            <a:avLst/>
          </a:prstGeom>
          <a:solidFill>
            <a:srgbClr val="D0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sp>
        <p:nvSpPr>
          <p:cNvPr id="33" name="TextBox 30"/>
          <p:cNvSpPr txBox="1"/>
          <p:nvPr/>
        </p:nvSpPr>
        <p:spPr>
          <a:xfrm>
            <a:off x="726974" y="359008"/>
            <a:ext cx="1677447" cy="712886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r>
              <a:rPr lang="en-US" altLang="zh-CN" sz="2000" b="1" dirty="0">
                <a:solidFill>
                  <a:srgbClr val="D03E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FITNESS</a:t>
            </a:r>
            <a:endParaRPr lang="en-US" altLang="zh-CN" sz="200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2000" b="1" dirty="0">
                <a:solidFill>
                  <a:srgbClr val="0B122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MOVEMENT</a:t>
            </a:r>
            <a:endParaRPr lang="zh-CN" altLang="en-US" sz="200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867643" y="1097046"/>
            <a:ext cx="408849" cy="0"/>
          </a:xfrm>
          <a:prstGeom prst="line">
            <a:avLst/>
          </a:prstGeom>
          <a:ln w="28575">
            <a:solidFill>
              <a:srgbClr val="0B1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0"/>
          <p:cNvSpPr txBox="1"/>
          <p:nvPr/>
        </p:nvSpPr>
        <p:spPr>
          <a:xfrm>
            <a:off x="2281507" y="666784"/>
            <a:ext cx="1990033" cy="405110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B122C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00"/>
                            </p:stCondLst>
                            <p:childTnLst>
                              <p:par>
                                <p:cTn id="9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631" grpId="0" animBg="1"/>
      <p:bldP spid="26632" grpId="0" animBg="1"/>
      <p:bldP spid="26633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2" grpId="0" animBg="1"/>
      <p:bldP spid="33" grpId="0"/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11"/>
          <p:cNvSpPr txBox="1"/>
          <p:nvPr/>
        </p:nvSpPr>
        <p:spPr>
          <a:xfrm>
            <a:off x="4028718" y="3262382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r"/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感谢聆听，批评指导</a:t>
            </a:r>
            <a:endParaRPr lang="en-US" altLang="zh-CN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75069" y="3170078"/>
            <a:ext cx="5508612" cy="892494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6429375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TextBox 13"/>
          <p:cNvSpPr txBox="1"/>
          <p:nvPr/>
        </p:nvSpPr>
        <p:spPr>
          <a:xfrm>
            <a:off x="5794595" y="4179565"/>
            <a:ext cx="1269558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rgbClr val="D03E20"/>
                </a:solidFill>
                <a:latin typeface="+mj-ea"/>
                <a:ea typeface="+mj-ea"/>
              </a:rPr>
              <a:t>PART 01</a:t>
            </a:r>
            <a:endParaRPr lang="zh-CN" altLang="en-US" sz="2250" dirty="0">
              <a:solidFill>
                <a:srgbClr val="D03E20"/>
              </a:solidFill>
              <a:latin typeface="+mj-ea"/>
              <a:ea typeface="+mj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690870" y="2664298"/>
            <a:ext cx="1477008" cy="1477008"/>
            <a:chOff x="5815523" y="2664298"/>
            <a:chExt cx="1477008" cy="147700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5815523" y="2664298"/>
              <a:ext cx="1477008" cy="147700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5847759" y="2696534"/>
              <a:ext cx="1412535" cy="141253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44" name="TextBox 13"/>
          <p:cNvSpPr txBox="1"/>
          <p:nvPr/>
        </p:nvSpPr>
        <p:spPr>
          <a:xfrm>
            <a:off x="5826832" y="2861819"/>
            <a:ext cx="1269558" cy="10819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0" b="1" dirty="0">
                <a:solidFill>
                  <a:srgbClr val="D03E20"/>
                </a:solidFill>
                <a:latin typeface="+mj-ea"/>
                <a:ea typeface="+mj-ea"/>
              </a:rPr>
              <a:t>01</a:t>
            </a:r>
            <a:endParaRPr lang="zh-CN" altLang="en-US" sz="7030" b="1" dirty="0">
              <a:solidFill>
                <a:srgbClr val="D03E20"/>
              </a:solidFill>
              <a:latin typeface="+mj-ea"/>
              <a:ea typeface="+mj-ea"/>
            </a:endParaRPr>
          </a:p>
        </p:txBody>
      </p:sp>
      <p:sp>
        <p:nvSpPr>
          <p:cNvPr id="45" name="TextBox 11"/>
          <p:cNvSpPr txBox="1"/>
          <p:nvPr/>
        </p:nvSpPr>
        <p:spPr>
          <a:xfrm>
            <a:off x="4285198" y="4910323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r"/>
            <a:r>
              <a:rPr lang="zh-CN" altLang="en-US" sz="4000" b="1" dirty="0">
                <a:solidFill>
                  <a:srgbClr val="0B122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4000" b="1" dirty="0">
              <a:solidFill>
                <a:srgbClr val="0B122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六边形 76"/>
          <p:cNvSpPr/>
          <p:nvPr/>
        </p:nvSpPr>
        <p:spPr>
          <a:xfrm>
            <a:off x="1766456" y="4290448"/>
            <a:ext cx="1900140" cy="533555"/>
          </a:xfrm>
          <a:prstGeom prst="hexagon">
            <a:avLst/>
          </a:prstGeom>
          <a:solidFill>
            <a:srgbClr val="0B122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六边形 77"/>
          <p:cNvSpPr/>
          <p:nvPr/>
        </p:nvSpPr>
        <p:spPr>
          <a:xfrm>
            <a:off x="4239309" y="4290448"/>
            <a:ext cx="1900140" cy="533555"/>
          </a:xfrm>
          <a:prstGeom prst="hexagon">
            <a:avLst/>
          </a:prstGeom>
          <a:solidFill>
            <a:srgbClr val="D03E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六边形 78"/>
          <p:cNvSpPr/>
          <p:nvPr/>
        </p:nvSpPr>
        <p:spPr>
          <a:xfrm>
            <a:off x="6769377" y="4290448"/>
            <a:ext cx="1900140" cy="533555"/>
          </a:xfrm>
          <a:prstGeom prst="hexagon">
            <a:avLst/>
          </a:prstGeom>
          <a:solidFill>
            <a:srgbClr val="0B122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六边形 79"/>
          <p:cNvSpPr/>
          <p:nvPr/>
        </p:nvSpPr>
        <p:spPr>
          <a:xfrm>
            <a:off x="9412488" y="4290448"/>
            <a:ext cx="1900140" cy="533555"/>
          </a:xfrm>
          <a:prstGeom prst="hexagon">
            <a:avLst/>
          </a:prstGeom>
          <a:solidFill>
            <a:srgbClr val="D03E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1631580" y="1734054"/>
            <a:ext cx="2080225" cy="208022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同心圆 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183299" y="1734054"/>
            <a:ext cx="2080225" cy="208022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755252" y="1734054"/>
            <a:ext cx="2080225" cy="208022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同心圆 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342688" y="1734054"/>
            <a:ext cx="2080225" cy="208022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35" name="等腰三角形 15"/>
          <p:cNvSpPr>
            <a:spLocks noChangeArrowheads="1"/>
          </p:cNvSpPr>
          <p:nvPr/>
        </p:nvSpPr>
        <p:spPr bwMode="auto">
          <a:xfrm flipV="1">
            <a:off x="2544072" y="4012151"/>
            <a:ext cx="303014" cy="202567"/>
          </a:xfrm>
          <a:prstGeom prst="triangle">
            <a:avLst>
              <a:gd name="adj" fmla="val 50000"/>
            </a:avLst>
          </a:prstGeom>
          <a:solidFill>
            <a:srgbClr val="0B122C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lang="zh-CN" altLang="zh-CN" sz="2530"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36" name="等腰三角形 26"/>
          <p:cNvSpPr>
            <a:spLocks noChangeArrowheads="1"/>
          </p:cNvSpPr>
          <p:nvPr/>
        </p:nvSpPr>
        <p:spPr bwMode="auto">
          <a:xfrm flipV="1">
            <a:off x="5046624" y="4012151"/>
            <a:ext cx="303013" cy="202567"/>
          </a:xfrm>
          <a:prstGeom prst="triangle">
            <a:avLst>
              <a:gd name="adj" fmla="val 50000"/>
            </a:avLst>
          </a:prstGeom>
          <a:solidFill>
            <a:srgbClr val="D03E20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lang="zh-CN" altLang="zh-CN" sz="2530"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37" name="等腰三角形 32"/>
          <p:cNvSpPr>
            <a:spLocks noChangeArrowheads="1"/>
          </p:cNvSpPr>
          <p:nvPr/>
        </p:nvSpPr>
        <p:spPr bwMode="auto">
          <a:xfrm flipV="1">
            <a:off x="7629760" y="4012151"/>
            <a:ext cx="303013" cy="202567"/>
          </a:xfrm>
          <a:prstGeom prst="triangle">
            <a:avLst>
              <a:gd name="adj" fmla="val 50000"/>
            </a:avLst>
          </a:prstGeom>
          <a:solidFill>
            <a:srgbClr val="0B122C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lang="zh-CN" altLang="zh-CN" sz="2530"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44" name="等腰三角形 38"/>
          <p:cNvSpPr>
            <a:spLocks noChangeArrowheads="1"/>
          </p:cNvSpPr>
          <p:nvPr/>
        </p:nvSpPr>
        <p:spPr bwMode="auto">
          <a:xfrm flipV="1">
            <a:off x="10212897" y="4012151"/>
            <a:ext cx="303014" cy="202567"/>
          </a:xfrm>
          <a:prstGeom prst="triangle">
            <a:avLst>
              <a:gd name="adj" fmla="val 50000"/>
            </a:avLst>
          </a:prstGeom>
          <a:solidFill>
            <a:srgbClr val="D03E20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lang="zh-CN" altLang="zh-CN" sz="2530"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49" name="Rectangle 60"/>
          <p:cNvSpPr>
            <a:spLocks noChangeArrowheads="1"/>
          </p:cNvSpPr>
          <p:nvPr/>
        </p:nvSpPr>
        <p:spPr bwMode="auto">
          <a:xfrm>
            <a:off x="1857567" y="4401174"/>
            <a:ext cx="17145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1" name="矩形 47"/>
          <p:cNvSpPr>
            <a:spLocks noChangeArrowheads="1"/>
          </p:cNvSpPr>
          <p:nvPr/>
        </p:nvSpPr>
        <p:spPr bwMode="auto">
          <a:xfrm>
            <a:off x="1782046" y="5122432"/>
            <a:ext cx="1957035" cy="72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6419" tIns="48210" rIns="96419" bIns="4821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3" name="Rectangle 60"/>
          <p:cNvSpPr>
            <a:spLocks noChangeArrowheads="1"/>
          </p:cNvSpPr>
          <p:nvPr/>
        </p:nvSpPr>
        <p:spPr bwMode="auto">
          <a:xfrm>
            <a:off x="4271540" y="4400285"/>
            <a:ext cx="17524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5" name="矩形 47"/>
          <p:cNvSpPr>
            <a:spLocks noChangeArrowheads="1"/>
          </p:cNvSpPr>
          <p:nvPr/>
        </p:nvSpPr>
        <p:spPr bwMode="auto">
          <a:xfrm>
            <a:off x="4213422" y="5122432"/>
            <a:ext cx="1957034" cy="72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6419" tIns="48210" rIns="96419" bIns="4821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Rectangle 60"/>
          <p:cNvSpPr>
            <a:spLocks noChangeArrowheads="1"/>
          </p:cNvSpPr>
          <p:nvPr/>
        </p:nvSpPr>
        <p:spPr bwMode="auto">
          <a:xfrm>
            <a:off x="6864599" y="4400285"/>
            <a:ext cx="17524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9" name="矩形 47"/>
          <p:cNvSpPr>
            <a:spLocks noChangeArrowheads="1"/>
          </p:cNvSpPr>
          <p:nvPr/>
        </p:nvSpPr>
        <p:spPr bwMode="auto">
          <a:xfrm>
            <a:off x="6736645" y="5122432"/>
            <a:ext cx="1957034" cy="72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6419" tIns="48210" rIns="96419" bIns="4821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9507710" y="4400285"/>
            <a:ext cx="17524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3" name="矩形 47"/>
          <p:cNvSpPr>
            <a:spLocks noChangeArrowheads="1"/>
          </p:cNvSpPr>
          <p:nvPr/>
        </p:nvSpPr>
        <p:spPr bwMode="auto">
          <a:xfrm>
            <a:off x="9453045" y="5122432"/>
            <a:ext cx="1957035" cy="72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6419" tIns="48210" rIns="96419" bIns="4821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631578" y="1682447"/>
            <a:ext cx="2183438" cy="2183436"/>
            <a:chOff x="1752735" y="879940"/>
            <a:chExt cx="2070478" cy="2070476"/>
          </a:xfrm>
        </p:grpSpPr>
        <p:sp>
          <p:nvSpPr>
            <p:cNvPr id="28" name="同心圆 27"/>
            <p:cNvSpPr/>
            <p:nvPr/>
          </p:nvSpPr>
          <p:spPr>
            <a:xfrm>
              <a:off x="1752735" y="879940"/>
              <a:ext cx="2070478" cy="207047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0" name="同心圆 29"/>
            <p:cNvSpPr/>
            <p:nvPr/>
          </p:nvSpPr>
          <p:spPr>
            <a:xfrm rot="9000000">
              <a:off x="1850845" y="971517"/>
              <a:ext cx="1884863" cy="190629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4137485" y="1682447"/>
            <a:ext cx="2183438" cy="2183436"/>
            <a:chOff x="1752735" y="879940"/>
            <a:chExt cx="2070478" cy="2070476"/>
          </a:xfrm>
          <a:effectLst/>
        </p:grpSpPr>
        <p:sp>
          <p:nvSpPr>
            <p:cNvPr id="69" name="同心圆 68"/>
            <p:cNvSpPr/>
            <p:nvPr/>
          </p:nvSpPr>
          <p:spPr>
            <a:xfrm>
              <a:off x="1752735" y="879940"/>
              <a:ext cx="2070478" cy="207047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0" name="同心圆 69"/>
            <p:cNvSpPr/>
            <p:nvPr/>
          </p:nvSpPr>
          <p:spPr>
            <a:xfrm rot="9000000">
              <a:off x="1850845" y="971517"/>
              <a:ext cx="1884863" cy="190629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6728798" y="1682447"/>
            <a:ext cx="2183438" cy="2183436"/>
            <a:chOff x="1752735" y="879940"/>
            <a:chExt cx="2070478" cy="2070476"/>
          </a:xfrm>
        </p:grpSpPr>
        <p:sp>
          <p:nvSpPr>
            <p:cNvPr id="72" name="同心圆 71"/>
            <p:cNvSpPr/>
            <p:nvPr/>
          </p:nvSpPr>
          <p:spPr>
            <a:xfrm>
              <a:off x="1752735" y="879940"/>
              <a:ext cx="2070478" cy="207047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3" name="同心圆 72"/>
            <p:cNvSpPr/>
            <p:nvPr/>
          </p:nvSpPr>
          <p:spPr>
            <a:xfrm rot="9000000">
              <a:off x="1850845" y="971517"/>
              <a:ext cx="1884863" cy="190629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9320032" y="1682447"/>
            <a:ext cx="2183438" cy="2183436"/>
            <a:chOff x="1752735" y="879940"/>
            <a:chExt cx="2070478" cy="2070476"/>
          </a:xfrm>
        </p:grpSpPr>
        <p:sp>
          <p:nvSpPr>
            <p:cNvPr id="75" name="同心圆 74"/>
            <p:cNvSpPr/>
            <p:nvPr/>
          </p:nvSpPr>
          <p:spPr>
            <a:xfrm>
              <a:off x="1752735" y="879940"/>
              <a:ext cx="2070478" cy="207047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6" name="同心圆 75"/>
            <p:cNvSpPr/>
            <p:nvPr/>
          </p:nvSpPr>
          <p:spPr>
            <a:xfrm rot="9000000">
              <a:off x="1850845" y="971517"/>
              <a:ext cx="1884863" cy="190629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83" name="椭圆 82"/>
          <p:cNvSpPr/>
          <p:nvPr/>
        </p:nvSpPr>
        <p:spPr>
          <a:xfrm>
            <a:off x="1837265" y="1888133"/>
            <a:ext cx="1772064" cy="1772064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645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4343172" y="1888133"/>
            <a:ext cx="1772064" cy="1772064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645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6909331" y="1888133"/>
            <a:ext cx="1772064" cy="1772064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645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9525719" y="1888133"/>
            <a:ext cx="1772064" cy="1772064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645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7" name="等腰三角形 66"/>
          <p:cNvSpPr/>
          <p:nvPr/>
        </p:nvSpPr>
        <p:spPr bwMode="auto">
          <a:xfrm rot="10800000">
            <a:off x="5563219" y="-8061"/>
            <a:ext cx="1799233" cy="1080433"/>
          </a:xfrm>
          <a:prstGeom prst="triangle">
            <a:avLst/>
          </a:prstGeom>
          <a:solidFill>
            <a:srgbClr val="D0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sp>
        <p:nvSpPr>
          <p:cNvPr id="81" name="TextBox 30"/>
          <p:cNvSpPr txBox="1"/>
          <p:nvPr/>
        </p:nvSpPr>
        <p:spPr>
          <a:xfrm>
            <a:off x="726974" y="359008"/>
            <a:ext cx="1677447" cy="712886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r>
              <a:rPr lang="en-US" altLang="zh-CN" sz="2000" b="1" dirty="0">
                <a:solidFill>
                  <a:srgbClr val="D03E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FITNESS</a:t>
            </a:r>
            <a:endParaRPr lang="en-US" altLang="zh-CN" sz="200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2000" b="1" dirty="0">
                <a:solidFill>
                  <a:srgbClr val="0B122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MOVEMENT</a:t>
            </a:r>
            <a:endParaRPr lang="zh-CN" altLang="en-US" sz="200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867643" y="1097046"/>
            <a:ext cx="408849" cy="0"/>
          </a:xfrm>
          <a:prstGeom prst="line">
            <a:avLst/>
          </a:prstGeom>
          <a:ln w="28575">
            <a:solidFill>
              <a:srgbClr val="0B1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30"/>
          <p:cNvSpPr txBox="1"/>
          <p:nvPr/>
        </p:nvSpPr>
        <p:spPr>
          <a:xfrm>
            <a:off x="2281507" y="666784"/>
            <a:ext cx="1990033" cy="405110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B122C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500"/>
                            </p:stCondLst>
                            <p:childTnLst>
                              <p:par>
                                <p:cTn id="1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500"/>
                            </p:stCondLst>
                            <p:childTnLst>
                              <p:par>
                                <p:cTn id="1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0" grpId="0" animBg="1"/>
      <p:bldP spid="35" grpId="0" bldLvl="0" animBg="1" autoUpdateAnimBg="0"/>
      <p:bldP spid="36" grpId="0" bldLvl="0" animBg="1" autoUpdateAnimBg="0"/>
      <p:bldP spid="37" grpId="0" bldLvl="0" animBg="1" autoUpdateAnimBg="0"/>
      <p:bldP spid="44" grpId="0" bldLvl="0" animBg="1" autoUpdateAnimBg="0"/>
      <p:bldP spid="49" grpId="0"/>
      <p:bldP spid="51" grpId="0"/>
      <p:bldP spid="53" grpId="0"/>
      <p:bldP spid="55" grpId="0"/>
      <p:bldP spid="57" grpId="0"/>
      <p:bldP spid="59" grpId="0"/>
      <p:bldP spid="61" grpId="0"/>
      <p:bldP spid="63" grpId="0"/>
      <p:bldP spid="83" grpId="0" animBg="1"/>
      <p:bldP spid="84" grpId="0" animBg="1"/>
      <p:bldP spid="85" grpId="0" animBg="1"/>
      <p:bldP spid="86" grpId="0" animBg="1"/>
      <p:bldP spid="67" grpId="0" animBg="1"/>
      <p:bldP spid="81" grpId="0"/>
      <p:bldP spid="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213351" y="627734"/>
            <a:ext cx="5965250" cy="5666524"/>
            <a:chOff x="-877094" y="-4168775"/>
            <a:chExt cx="4612482" cy="4381500"/>
          </a:xfrm>
        </p:grpSpPr>
        <p:sp>
          <p:nvSpPr>
            <p:cNvPr id="12" name="圆角矩形 11"/>
            <p:cNvSpPr/>
            <p:nvPr/>
          </p:nvSpPr>
          <p:spPr>
            <a:xfrm>
              <a:off x="-877094" y="-4168775"/>
              <a:ext cx="1447800" cy="990600"/>
            </a:xfrm>
            <a:prstGeom prst="round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-877094" y="-3048000"/>
              <a:ext cx="1447800" cy="990600"/>
            </a:xfrm>
            <a:prstGeom prst="round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2287588" y="-1930400"/>
              <a:ext cx="1447800" cy="990600"/>
            </a:xfrm>
            <a:prstGeom prst="round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-877094" y="-4168775"/>
              <a:ext cx="4600575" cy="3232150"/>
              <a:chOff x="2362994" y="438944"/>
              <a:chExt cx="4600575" cy="3232150"/>
            </a:xfrm>
            <a:solidFill>
              <a:srgbClr val="0067B4"/>
            </a:solidFill>
          </p:grpSpPr>
          <p:sp>
            <p:nvSpPr>
              <p:cNvPr id="23" name="圆角矩形 22"/>
              <p:cNvSpPr/>
              <p:nvPr/>
            </p:nvSpPr>
            <p:spPr>
              <a:xfrm>
                <a:off x="2362994" y="2680494"/>
                <a:ext cx="1447800" cy="990600"/>
              </a:xfrm>
              <a:prstGeom prst="roundRect">
                <a:avLst/>
              </a:prstGeom>
              <a:solidFill>
                <a:srgbClr val="D03E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圆角矩形 23"/>
              <p:cNvSpPr/>
              <p:nvPr/>
            </p:nvSpPr>
            <p:spPr>
              <a:xfrm>
                <a:off x="5515769" y="438944"/>
                <a:ext cx="1447800" cy="990600"/>
              </a:xfrm>
              <a:prstGeom prst="roundRect">
                <a:avLst/>
              </a:prstGeom>
              <a:solidFill>
                <a:srgbClr val="D03E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圆角矩形 24"/>
              <p:cNvSpPr/>
              <p:nvPr/>
            </p:nvSpPr>
            <p:spPr>
              <a:xfrm>
                <a:off x="3940176" y="1559719"/>
                <a:ext cx="1447800" cy="990600"/>
              </a:xfrm>
              <a:prstGeom prst="roundRect">
                <a:avLst/>
              </a:prstGeom>
              <a:solidFill>
                <a:srgbClr val="D03E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圆角矩形 17"/>
              <p:cNvSpPr/>
              <p:nvPr/>
            </p:nvSpPr>
            <p:spPr>
              <a:xfrm rot="18884533">
                <a:off x="3394757" y="2310909"/>
                <a:ext cx="901862" cy="533365"/>
              </a:xfrm>
              <a:custGeom>
                <a:avLst/>
                <a:gdLst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858414 w 901862"/>
                  <a:gd name="connsiteY2" fmla="*/ 0 h 260684"/>
                  <a:gd name="connsiteX3" fmla="*/ 901862 w 901862"/>
                  <a:gd name="connsiteY3" fmla="*/ 43448 h 260684"/>
                  <a:gd name="connsiteX4" fmla="*/ 901862 w 901862"/>
                  <a:gd name="connsiteY4" fmla="*/ 217236 h 260684"/>
                  <a:gd name="connsiteX5" fmla="*/ 858414 w 901862"/>
                  <a:gd name="connsiteY5" fmla="*/ 260684 h 260684"/>
                  <a:gd name="connsiteX6" fmla="*/ 43448 w 901862"/>
                  <a:gd name="connsiteY6" fmla="*/ 260684 h 260684"/>
                  <a:gd name="connsiteX7" fmla="*/ 0 w 901862"/>
                  <a:gd name="connsiteY7" fmla="*/ 217236 h 260684"/>
                  <a:gd name="connsiteX8" fmla="*/ 0 w 901862"/>
                  <a:gd name="connsiteY8" fmla="*/ 43448 h 260684"/>
                  <a:gd name="connsiteX0-1" fmla="*/ 0 w 901862"/>
                  <a:gd name="connsiteY0-2" fmla="*/ 43539 h 260775"/>
                  <a:gd name="connsiteX1-3" fmla="*/ 43448 w 901862"/>
                  <a:gd name="connsiteY1-4" fmla="*/ 91 h 260775"/>
                  <a:gd name="connsiteX2-5" fmla="*/ 469179 w 901862"/>
                  <a:gd name="connsiteY2-6" fmla="*/ 0 h 260775"/>
                  <a:gd name="connsiteX3-7" fmla="*/ 858414 w 901862"/>
                  <a:gd name="connsiteY3-8" fmla="*/ 91 h 260775"/>
                  <a:gd name="connsiteX4-9" fmla="*/ 901862 w 901862"/>
                  <a:gd name="connsiteY4-10" fmla="*/ 43539 h 260775"/>
                  <a:gd name="connsiteX5-11" fmla="*/ 901862 w 901862"/>
                  <a:gd name="connsiteY5-12" fmla="*/ 217327 h 260775"/>
                  <a:gd name="connsiteX6-13" fmla="*/ 858414 w 901862"/>
                  <a:gd name="connsiteY6-14" fmla="*/ 260775 h 260775"/>
                  <a:gd name="connsiteX7-15" fmla="*/ 43448 w 901862"/>
                  <a:gd name="connsiteY7-16" fmla="*/ 260775 h 260775"/>
                  <a:gd name="connsiteX8-17" fmla="*/ 0 w 901862"/>
                  <a:gd name="connsiteY8-18" fmla="*/ 217327 h 260775"/>
                  <a:gd name="connsiteX9" fmla="*/ 0 w 901862"/>
                  <a:gd name="connsiteY9" fmla="*/ 43539 h 260775"/>
                  <a:gd name="connsiteX0-19" fmla="*/ 0 w 901862"/>
                  <a:gd name="connsiteY0-20" fmla="*/ 43448 h 260684"/>
                  <a:gd name="connsiteX1-21" fmla="*/ 43448 w 901862"/>
                  <a:gd name="connsiteY1-22" fmla="*/ 0 h 260684"/>
                  <a:gd name="connsiteX2-23" fmla="*/ 441588 w 901862"/>
                  <a:gd name="connsiteY2-24" fmla="*/ 144593 h 260684"/>
                  <a:gd name="connsiteX3-25" fmla="*/ 858414 w 901862"/>
                  <a:gd name="connsiteY3-26" fmla="*/ 0 h 260684"/>
                  <a:gd name="connsiteX4-27" fmla="*/ 901862 w 901862"/>
                  <a:gd name="connsiteY4-28" fmla="*/ 43448 h 260684"/>
                  <a:gd name="connsiteX5-29" fmla="*/ 901862 w 901862"/>
                  <a:gd name="connsiteY5-30" fmla="*/ 217236 h 260684"/>
                  <a:gd name="connsiteX6-31" fmla="*/ 858414 w 901862"/>
                  <a:gd name="connsiteY6-32" fmla="*/ 260684 h 260684"/>
                  <a:gd name="connsiteX7-33" fmla="*/ 43448 w 901862"/>
                  <a:gd name="connsiteY7-34" fmla="*/ 260684 h 260684"/>
                  <a:gd name="connsiteX8-35" fmla="*/ 0 w 901862"/>
                  <a:gd name="connsiteY8-36" fmla="*/ 217236 h 260684"/>
                  <a:gd name="connsiteX9-37" fmla="*/ 0 w 901862"/>
                  <a:gd name="connsiteY9-38" fmla="*/ 43448 h 260684"/>
                  <a:gd name="connsiteX0-39" fmla="*/ 0 w 901862"/>
                  <a:gd name="connsiteY0-40" fmla="*/ 43448 h 260684"/>
                  <a:gd name="connsiteX1-41" fmla="*/ 43448 w 901862"/>
                  <a:gd name="connsiteY1-42" fmla="*/ 0 h 260684"/>
                  <a:gd name="connsiteX2-43" fmla="*/ 446920 w 901862"/>
                  <a:gd name="connsiteY2-44" fmla="*/ 82317 h 260684"/>
                  <a:gd name="connsiteX3-45" fmla="*/ 858414 w 901862"/>
                  <a:gd name="connsiteY3-46" fmla="*/ 0 h 260684"/>
                  <a:gd name="connsiteX4-47" fmla="*/ 901862 w 901862"/>
                  <a:gd name="connsiteY4-48" fmla="*/ 43448 h 260684"/>
                  <a:gd name="connsiteX5-49" fmla="*/ 901862 w 901862"/>
                  <a:gd name="connsiteY5-50" fmla="*/ 217236 h 260684"/>
                  <a:gd name="connsiteX6-51" fmla="*/ 858414 w 901862"/>
                  <a:gd name="connsiteY6-52" fmla="*/ 260684 h 260684"/>
                  <a:gd name="connsiteX7-53" fmla="*/ 43448 w 901862"/>
                  <a:gd name="connsiteY7-54" fmla="*/ 260684 h 260684"/>
                  <a:gd name="connsiteX8-55" fmla="*/ 0 w 901862"/>
                  <a:gd name="connsiteY8-56" fmla="*/ 217236 h 260684"/>
                  <a:gd name="connsiteX9-57" fmla="*/ 0 w 901862"/>
                  <a:gd name="connsiteY9-58" fmla="*/ 43448 h 260684"/>
                  <a:gd name="connsiteX0-59" fmla="*/ 0 w 901862"/>
                  <a:gd name="connsiteY0-60" fmla="*/ 43448 h 260684"/>
                  <a:gd name="connsiteX1-61" fmla="*/ 43448 w 901862"/>
                  <a:gd name="connsiteY1-62" fmla="*/ 0 h 260684"/>
                  <a:gd name="connsiteX2-63" fmla="*/ 446920 w 901862"/>
                  <a:gd name="connsiteY2-64" fmla="*/ 82317 h 260684"/>
                  <a:gd name="connsiteX3-65" fmla="*/ 858414 w 901862"/>
                  <a:gd name="connsiteY3-66" fmla="*/ 0 h 260684"/>
                  <a:gd name="connsiteX4-67" fmla="*/ 901862 w 901862"/>
                  <a:gd name="connsiteY4-68" fmla="*/ 43448 h 260684"/>
                  <a:gd name="connsiteX5-69" fmla="*/ 901862 w 901862"/>
                  <a:gd name="connsiteY5-70" fmla="*/ 217236 h 260684"/>
                  <a:gd name="connsiteX6-71" fmla="*/ 858414 w 901862"/>
                  <a:gd name="connsiteY6-72" fmla="*/ 260684 h 260684"/>
                  <a:gd name="connsiteX7-73" fmla="*/ 43448 w 901862"/>
                  <a:gd name="connsiteY7-74" fmla="*/ 260684 h 260684"/>
                  <a:gd name="connsiteX8-75" fmla="*/ 0 w 901862"/>
                  <a:gd name="connsiteY8-76" fmla="*/ 217236 h 260684"/>
                  <a:gd name="connsiteX9-77" fmla="*/ 0 w 901862"/>
                  <a:gd name="connsiteY9-78" fmla="*/ 43448 h 260684"/>
                  <a:gd name="connsiteX0-79" fmla="*/ 0 w 901862"/>
                  <a:gd name="connsiteY0-80" fmla="*/ 43448 h 260684"/>
                  <a:gd name="connsiteX1-81" fmla="*/ 43448 w 901862"/>
                  <a:gd name="connsiteY1-82" fmla="*/ 0 h 260684"/>
                  <a:gd name="connsiteX2-83" fmla="*/ 446920 w 901862"/>
                  <a:gd name="connsiteY2-84" fmla="*/ 82317 h 260684"/>
                  <a:gd name="connsiteX3-85" fmla="*/ 858414 w 901862"/>
                  <a:gd name="connsiteY3-86" fmla="*/ 0 h 260684"/>
                  <a:gd name="connsiteX4-87" fmla="*/ 901862 w 901862"/>
                  <a:gd name="connsiteY4-88" fmla="*/ 43448 h 260684"/>
                  <a:gd name="connsiteX5-89" fmla="*/ 901862 w 901862"/>
                  <a:gd name="connsiteY5-90" fmla="*/ 217236 h 260684"/>
                  <a:gd name="connsiteX6-91" fmla="*/ 858414 w 901862"/>
                  <a:gd name="connsiteY6-92" fmla="*/ 260684 h 260684"/>
                  <a:gd name="connsiteX7-93" fmla="*/ 43448 w 901862"/>
                  <a:gd name="connsiteY7-94" fmla="*/ 260684 h 260684"/>
                  <a:gd name="connsiteX8-95" fmla="*/ 0 w 901862"/>
                  <a:gd name="connsiteY8-96" fmla="*/ 217236 h 260684"/>
                  <a:gd name="connsiteX9-97" fmla="*/ 0 w 901862"/>
                  <a:gd name="connsiteY9-98" fmla="*/ 43448 h 260684"/>
                  <a:gd name="connsiteX0-99" fmla="*/ 0 w 901862"/>
                  <a:gd name="connsiteY0-100" fmla="*/ 90518 h 307754"/>
                  <a:gd name="connsiteX1-101" fmla="*/ 60498 w 901862"/>
                  <a:gd name="connsiteY1-102" fmla="*/ 0 h 307754"/>
                  <a:gd name="connsiteX2-103" fmla="*/ 446920 w 901862"/>
                  <a:gd name="connsiteY2-104" fmla="*/ 129387 h 307754"/>
                  <a:gd name="connsiteX3-105" fmla="*/ 858414 w 901862"/>
                  <a:gd name="connsiteY3-106" fmla="*/ 47070 h 307754"/>
                  <a:gd name="connsiteX4-107" fmla="*/ 901862 w 901862"/>
                  <a:gd name="connsiteY4-108" fmla="*/ 90518 h 307754"/>
                  <a:gd name="connsiteX5-109" fmla="*/ 901862 w 901862"/>
                  <a:gd name="connsiteY5-110" fmla="*/ 264306 h 307754"/>
                  <a:gd name="connsiteX6-111" fmla="*/ 858414 w 901862"/>
                  <a:gd name="connsiteY6-112" fmla="*/ 307754 h 307754"/>
                  <a:gd name="connsiteX7-113" fmla="*/ 43448 w 901862"/>
                  <a:gd name="connsiteY7-114" fmla="*/ 307754 h 307754"/>
                  <a:gd name="connsiteX8-115" fmla="*/ 0 w 901862"/>
                  <a:gd name="connsiteY8-116" fmla="*/ 264306 h 307754"/>
                  <a:gd name="connsiteX9-117" fmla="*/ 0 w 901862"/>
                  <a:gd name="connsiteY9-118" fmla="*/ 90518 h 307754"/>
                  <a:gd name="connsiteX0-119" fmla="*/ 0 w 901862"/>
                  <a:gd name="connsiteY0-120" fmla="*/ 90518 h 307754"/>
                  <a:gd name="connsiteX1-121" fmla="*/ 60498 w 901862"/>
                  <a:gd name="connsiteY1-122" fmla="*/ 0 h 307754"/>
                  <a:gd name="connsiteX2-123" fmla="*/ 446920 w 901862"/>
                  <a:gd name="connsiteY2-124" fmla="*/ 129387 h 307754"/>
                  <a:gd name="connsiteX3-125" fmla="*/ 858414 w 901862"/>
                  <a:gd name="connsiteY3-126" fmla="*/ 47070 h 307754"/>
                  <a:gd name="connsiteX4-127" fmla="*/ 901862 w 901862"/>
                  <a:gd name="connsiteY4-128" fmla="*/ 90518 h 307754"/>
                  <a:gd name="connsiteX5-129" fmla="*/ 901862 w 901862"/>
                  <a:gd name="connsiteY5-130" fmla="*/ 264306 h 307754"/>
                  <a:gd name="connsiteX6-131" fmla="*/ 858414 w 901862"/>
                  <a:gd name="connsiteY6-132" fmla="*/ 307754 h 307754"/>
                  <a:gd name="connsiteX7-133" fmla="*/ 43448 w 901862"/>
                  <a:gd name="connsiteY7-134" fmla="*/ 307754 h 307754"/>
                  <a:gd name="connsiteX8-135" fmla="*/ 0 w 901862"/>
                  <a:gd name="connsiteY8-136" fmla="*/ 264306 h 307754"/>
                  <a:gd name="connsiteX9-137" fmla="*/ 0 w 901862"/>
                  <a:gd name="connsiteY9-138" fmla="*/ 90518 h 307754"/>
                  <a:gd name="connsiteX0-139" fmla="*/ 0 w 901862"/>
                  <a:gd name="connsiteY0-140" fmla="*/ 90518 h 307754"/>
                  <a:gd name="connsiteX1-141" fmla="*/ 60498 w 901862"/>
                  <a:gd name="connsiteY1-142" fmla="*/ 0 h 307754"/>
                  <a:gd name="connsiteX2-143" fmla="*/ 446920 w 901862"/>
                  <a:gd name="connsiteY2-144" fmla="*/ 129387 h 307754"/>
                  <a:gd name="connsiteX3-145" fmla="*/ 858414 w 901862"/>
                  <a:gd name="connsiteY3-146" fmla="*/ 47070 h 307754"/>
                  <a:gd name="connsiteX4-147" fmla="*/ 901862 w 901862"/>
                  <a:gd name="connsiteY4-148" fmla="*/ 90518 h 307754"/>
                  <a:gd name="connsiteX5-149" fmla="*/ 901862 w 901862"/>
                  <a:gd name="connsiteY5-150" fmla="*/ 264306 h 307754"/>
                  <a:gd name="connsiteX6-151" fmla="*/ 858414 w 901862"/>
                  <a:gd name="connsiteY6-152" fmla="*/ 307754 h 307754"/>
                  <a:gd name="connsiteX7-153" fmla="*/ 43448 w 901862"/>
                  <a:gd name="connsiteY7-154" fmla="*/ 307754 h 307754"/>
                  <a:gd name="connsiteX8-155" fmla="*/ 0 w 901862"/>
                  <a:gd name="connsiteY8-156" fmla="*/ 264306 h 307754"/>
                  <a:gd name="connsiteX9-157" fmla="*/ 0 w 901862"/>
                  <a:gd name="connsiteY9-158" fmla="*/ 90518 h 307754"/>
                  <a:gd name="connsiteX0-159" fmla="*/ 0 w 901862"/>
                  <a:gd name="connsiteY0-160" fmla="*/ 109063 h 326299"/>
                  <a:gd name="connsiteX1-161" fmla="*/ 55530 w 901862"/>
                  <a:gd name="connsiteY1-162" fmla="*/ 0 h 326299"/>
                  <a:gd name="connsiteX2-163" fmla="*/ 446920 w 901862"/>
                  <a:gd name="connsiteY2-164" fmla="*/ 147932 h 326299"/>
                  <a:gd name="connsiteX3-165" fmla="*/ 858414 w 901862"/>
                  <a:gd name="connsiteY3-166" fmla="*/ 65615 h 326299"/>
                  <a:gd name="connsiteX4-167" fmla="*/ 901862 w 901862"/>
                  <a:gd name="connsiteY4-168" fmla="*/ 109063 h 326299"/>
                  <a:gd name="connsiteX5-169" fmla="*/ 901862 w 901862"/>
                  <a:gd name="connsiteY5-170" fmla="*/ 282851 h 326299"/>
                  <a:gd name="connsiteX6-171" fmla="*/ 858414 w 901862"/>
                  <a:gd name="connsiteY6-172" fmla="*/ 326299 h 326299"/>
                  <a:gd name="connsiteX7-173" fmla="*/ 43448 w 901862"/>
                  <a:gd name="connsiteY7-174" fmla="*/ 326299 h 326299"/>
                  <a:gd name="connsiteX8-175" fmla="*/ 0 w 901862"/>
                  <a:gd name="connsiteY8-176" fmla="*/ 282851 h 326299"/>
                  <a:gd name="connsiteX9-177" fmla="*/ 0 w 901862"/>
                  <a:gd name="connsiteY9-178" fmla="*/ 109063 h 326299"/>
                  <a:gd name="connsiteX0-179" fmla="*/ 0 w 901862"/>
                  <a:gd name="connsiteY0-180" fmla="*/ 109063 h 326299"/>
                  <a:gd name="connsiteX1-181" fmla="*/ 55530 w 901862"/>
                  <a:gd name="connsiteY1-182" fmla="*/ 0 h 326299"/>
                  <a:gd name="connsiteX2-183" fmla="*/ 446920 w 901862"/>
                  <a:gd name="connsiteY2-184" fmla="*/ 147932 h 326299"/>
                  <a:gd name="connsiteX3-185" fmla="*/ 858414 w 901862"/>
                  <a:gd name="connsiteY3-186" fmla="*/ 65615 h 326299"/>
                  <a:gd name="connsiteX4-187" fmla="*/ 901862 w 901862"/>
                  <a:gd name="connsiteY4-188" fmla="*/ 109063 h 326299"/>
                  <a:gd name="connsiteX5-189" fmla="*/ 901862 w 901862"/>
                  <a:gd name="connsiteY5-190" fmla="*/ 282851 h 326299"/>
                  <a:gd name="connsiteX6-191" fmla="*/ 858414 w 901862"/>
                  <a:gd name="connsiteY6-192" fmla="*/ 326299 h 326299"/>
                  <a:gd name="connsiteX7-193" fmla="*/ 43448 w 901862"/>
                  <a:gd name="connsiteY7-194" fmla="*/ 326299 h 326299"/>
                  <a:gd name="connsiteX8-195" fmla="*/ 0 w 901862"/>
                  <a:gd name="connsiteY8-196" fmla="*/ 282851 h 326299"/>
                  <a:gd name="connsiteX9-197" fmla="*/ 0 w 901862"/>
                  <a:gd name="connsiteY9-198" fmla="*/ 109063 h 326299"/>
                  <a:gd name="connsiteX0-199" fmla="*/ 0 w 901862"/>
                  <a:gd name="connsiteY0-200" fmla="*/ 109063 h 326299"/>
                  <a:gd name="connsiteX1-201" fmla="*/ 55530 w 901862"/>
                  <a:gd name="connsiteY1-202" fmla="*/ 0 h 326299"/>
                  <a:gd name="connsiteX2-203" fmla="*/ 446920 w 901862"/>
                  <a:gd name="connsiteY2-204" fmla="*/ 147932 h 326299"/>
                  <a:gd name="connsiteX3-205" fmla="*/ 858414 w 901862"/>
                  <a:gd name="connsiteY3-206" fmla="*/ 65615 h 326299"/>
                  <a:gd name="connsiteX4-207" fmla="*/ 901862 w 901862"/>
                  <a:gd name="connsiteY4-208" fmla="*/ 109063 h 326299"/>
                  <a:gd name="connsiteX5-209" fmla="*/ 901862 w 901862"/>
                  <a:gd name="connsiteY5-210" fmla="*/ 282851 h 326299"/>
                  <a:gd name="connsiteX6-211" fmla="*/ 858414 w 901862"/>
                  <a:gd name="connsiteY6-212" fmla="*/ 326299 h 326299"/>
                  <a:gd name="connsiteX7-213" fmla="*/ 43448 w 901862"/>
                  <a:gd name="connsiteY7-214" fmla="*/ 326299 h 326299"/>
                  <a:gd name="connsiteX8-215" fmla="*/ 0 w 901862"/>
                  <a:gd name="connsiteY8-216" fmla="*/ 282851 h 326299"/>
                  <a:gd name="connsiteX9-217" fmla="*/ 0 w 901862"/>
                  <a:gd name="connsiteY9-218" fmla="*/ 109063 h 326299"/>
                  <a:gd name="connsiteX0-219" fmla="*/ 0 w 901862"/>
                  <a:gd name="connsiteY0-220" fmla="*/ 109063 h 326299"/>
                  <a:gd name="connsiteX1-221" fmla="*/ 55530 w 901862"/>
                  <a:gd name="connsiteY1-222" fmla="*/ 0 h 326299"/>
                  <a:gd name="connsiteX2-223" fmla="*/ 446920 w 901862"/>
                  <a:gd name="connsiteY2-224" fmla="*/ 147932 h 326299"/>
                  <a:gd name="connsiteX3-225" fmla="*/ 858414 w 901862"/>
                  <a:gd name="connsiteY3-226" fmla="*/ 65615 h 326299"/>
                  <a:gd name="connsiteX4-227" fmla="*/ 901862 w 901862"/>
                  <a:gd name="connsiteY4-228" fmla="*/ 109063 h 326299"/>
                  <a:gd name="connsiteX5-229" fmla="*/ 901862 w 901862"/>
                  <a:gd name="connsiteY5-230" fmla="*/ 282851 h 326299"/>
                  <a:gd name="connsiteX6-231" fmla="*/ 858414 w 901862"/>
                  <a:gd name="connsiteY6-232" fmla="*/ 326299 h 326299"/>
                  <a:gd name="connsiteX7-233" fmla="*/ 43448 w 901862"/>
                  <a:gd name="connsiteY7-234" fmla="*/ 326299 h 326299"/>
                  <a:gd name="connsiteX8-235" fmla="*/ 0 w 901862"/>
                  <a:gd name="connsiteY8-236" fmla="*/ 282851 h 326299"/>
                  <a:gd name="connsiteX9-237" fmla="*/ 0 w 901862"/>
                  <a:gd name="connsiteY9-238" fmla="*/ 109063 h 326299"/>
                  <a:gd name="connsiteX0-239" fmla="*/ 0 w 901862"/>
                  <a:gd name="connsiteY0-240" fmla="*/ 109063 h 326299"/>
                  <a:gd name="connsiteX1-241" fmla="*/ 55530 w 901862"/>
                  <a:gd name="connsiteY1-242" fmla="*/ 0 h 326299"/>
                  <a:gd name="connsiteX2-243" fmla="*/ 446920 w 901862"/>
                  <a:gd name="connsiteY2-244" fmla="*/ 147932 h 326299"/>
                  <a:gd name="connsiteX3-245" fmla="*/ 858414 w 901862"/>
                  <a:gd name="connsiteY3-246" fmla="*/ 65615 h 326299"/>
                  <a:gd name="connsiteX4-247" fmla="*/ 901862 w 901862"/>
                  <a:gd name="connsiteY4-248" fmla="*/ 109063 h 326299"/>
                  <a:gd name="connsiteX5-249" fmla="*/ 901862 w 901862"/>
                  <a:gd name="connsiteY5-250" fmla="*/ 282851 h 326299"/>
                  <a:gd name="connsiteX6-251" fmla="*/ 858414 w 901862"/>
                  <a:gd name="connsiteY6-252" fmla="*/ 326299 h 326299"/>
                  <a:gd name="connsiteX7-253" fmla="*/ 43448 w 901862"/>
                  <a:gd name="connsiteY7-254" fmla="*/ 326299 h 326299"/>
                  <a:gd name="connsiteX8-255" fmla="*/ 0 w 901862"/>
                  <a:gd name="connsiteY8-256" fmla="*/ 282851 h 326299"/>
                  <a:gd name="connsiteX9-257" fmla="*/ 0 w 901862"/>
                  <a:gd name="connsiteY9-258" fmla="*/ 109063 h 326299"/>
                  <a:gd name="connsiteX0-259" fmla="*/ 0 w 901862"/>
                  <a:gd name="connsiteY0-260" fmla="*/ 109063 h 326299"/>
                  <a:gd name="connsiteX1-261" fmla="*/ 55530 w 901862"/>
                  <a:gd name="connsiteY1-262" fmla="*/ 0 h 326299"/>
                  <a:gd name="connsiteX2-263" fmla="*/ 408216 w 901862"/>
                  <a:gd name="connsiteY2-264" fmla="*/ 142707 h 326299"/>
                  <a:gd name="connsiteX3-265" fmla="*/ 858414 w 901862"/>
                  <a:gd name="connsiteY3-266" fmla="*/ 65615 h 326299"/>
                  <a:gd name="connsiteX4-267" fmla="*/ 901862 w 901862"/>
                  <a:gd name="connsiteY4-268" fmla="*/ 109063 h 326299"/>
                  <a:gd name="connsiteX5-269" fmla="*/ 901862 w 901862"/>
                  <a:gd name="connsiteY5-270" fmla="*/ 282851 h 326299"/>
                  <a:gd name="connsiteX6-271" fmla="*/ 858414 w 901862"/>
                  <a:gd name="connsiteY6-272" fmla="*/ 326299 h 326299"/>
                  <a:gd name="connsiteX7-273" fmla="*/ 43448 w 901862"/>
                  <a:gd name="connsiteY7-274" fmla="*/ 326299 h 326299"/>
                  <a:gd name="connsiteX8-275" fmla="*/ 0 w 901862"/>
                  <a:gd name="connsiteY8-276" fmla="*/ 282851 h 326299"/>
                  <a:gd name="connsiteX9-277" fmla="*/ 0 w 901862"/>
                  <a:gd name="connsiteY9-278" fmla="*/ 109063 h 326299"/>
                  <a:gd name="connsiteX0-279" fmla="*/ 0 w 901862"/>
                  <a:gd name="connsiteY0-280" fmla="*/ 109063 h 326299"/>
                  <a:gd name="connsiteX1-281" fmla="*/ 55530 w 901862"/>
                  <a:gd name="connsiteY1-282" fmla="*/ 0 h 326299"/>
                  <a:gd name="connsiteX2-283" fmla="*/ 408216 w 901862"/>
                  <a:gd name="connsiteY2-284" fmla="*/ 142707 h 326299"/>
                  <a:gd name="connsiteX3-285" fmla="*/ 856799 w 901862"/>
                  <a:gd name="connsiteY3-286" fmla="*/ 50453 h 326299"/>
                  <a:gd name="connsiteX4-287" fmla="*/ 901862 w 901862"/>
                  <a:gd name="connsiteY4-288" fmla="*/ 109063 h 326299"/>
                  <a:gd name="connsiteX5-289" fmla="*/ 901862 w 901862"/>
                  <a:gd name="connsiteY5-290" fmla="*/ 282851 h 326299"/>
                  <a:gd name="connsiteX6-291" fmla="*/ 858414 w 901862"/>
                  <a:gd name="connsiteY6-292" fmla="*/ 326299 h 326299"/>
                  <a:gd name="connsiteX7-293" fmla="*/ 43448 w 901862"/>
                  <a:gd name="connsiteY7-294" fmla="*/ 326299 h 326299"/>
                  <a:gd name="connsiteX8-295" fmla="*/ 0 w 901862"/>
                  <a:gd name="connsiteY8-296" fmla="*/ 282851 h 326299"/>
                  <a:gd name="connsiteX9-297" fmla="*/ 0 w 901862"/>
                  <a:gd name="connsiteY9-298" fmla="*/ 109063 h 326299"/>
                  <a:gd name="connsiteX0-299" fmla="*/ 0 w 901862"/>
                  <a:gd name="connsiteY0-300" fmla="*/ 109063 h 326299"/>
                  <a:gd name="connsiteX1-301" fmla="*/ 55530 w 901862"/>
                  <a:gd name="connsiteY1-302" fmla="*/ 0 h 326299"/>
                  <a:gd name="connsiteX2-303" fmla="*/ 408216 w 901862"/>
                  <a:gd name="connsiteY2-304" fmla="*/ 142707 h 326299"/>
                  <a:gd name="connsiteX3-305" fmla="*/ 856799 w 901862"/>
                  <a:gd name="connsiteY3-306" fmla="*/ 50453 h 326299"/>
                  <a:gd name="connsiteX4-307" fmla="*/ 901862 w 901862"/>
                  <a:gd name="connsiteY4-308" fmla="*/ 109063 h 326299"/>
                  <a:gd name="connsiteX5-309" fmla="*/ 901862 w 901862"/>
                  <a:gd name="connsiteY5-310" fmla="*/ 282851 h 326299"/>
                  <a:gd name="connsiteX6-311" fmla="*/ 858414 w 901862"/>
                  <a:gd name="connsiteY6-312" fmla="*/ 326299 h 326299"/>
                  <a:gd name="connsiteX7-313" fmla="*/ 43448 w 901862"/>
                  <a:gd name="connsiteY7-314" fmla="*/ 326299 h 326299"/>
                  <a:gd name="connsiteX8-315" fmla="*/ 0 w 901862"/>
                  <a:gd name="connsiteY8-316" fmla="*/ 282851 h 326299"/>
                  <a:gd name="connsiteX9-317" fmla="*/ 0 w 901862"/>
                  <a:gd name="connsiteY9-318" fmla="*/ 109063 h 326299"/>
                  <a:gd name="connsiteX0-319" fmla="*/ 0 w 901862"/>
                  <a:gd name="connsiteY0-320" fmla="*/ 109063 h 326299"/>
                  <a:gd name="connsiteX1-321" fmla="*/ 55530 w 901862"/>
                  <a:gd name="connsiteY1-322" fmla="*/ 0 h 326299"/>
                  <a:gd name="connsiteX2-323" fmla="*/ 408216 w 901862"/>
                  <a:gd name="connsiteY2-324" fmla="*/ 142707 h 326299"/>
                  <a:gd name="connsiteX3-325" fmla="*/ 803023 w 901862"/>
                  <a:gd name="connsiteY3-326" fmla="*/ 26637 h 326299"/>
                  <a:gd name="connsiteX4-327" fmla="*/ 901862 w 901862"/>
                  <a:gd name="connsiteY4-328" fmla="*/ 109063 h 326299"/>
                  <a:gd name="connsiteX5-329" fmla="*/ 901862 w 901862"/>
                  <a:gd name="connsiteY5-330" fmla="*/ 282851 h 326299"/>
                  <a:gd name="connsiteX6-331" fmla="*/ 858414 w 901862"/>
                  <a:gd name="connsiteY6-332" fmla="*/ 326299 h 326299"/>
                  <a:gd name="connsiteX7-333" fmla="*/ 43448 w 901862"/>
                  <a:gd name="connsiteY7-334" fmla="*/ 326299 h 326299"/>
                  <a:gd name="connsiteX8-335" fmla="*/ 0 w 901862"/>
                  <a:gd name="connsiteY8-336" fmla="*/ 282851 h 326299"/>
                  <a:gd name="connsiteX9-337" fmla="*/ 0 w 901862"/>
                  <a:gd name="connsiteY9-338" fmla="*/ 109063 h 326299"/>
                  <a:gd name="connsiteX0-339" fmla="*/ 0 w 901862"/>
                  <a:gd name="connsiteY0-340" fmla="*/ 109063 h 326299"/>
                  <a:gd name="connsiteX1-341" fmla="*/ 55530 w 901862"/>
                  <a:gd name="connsiteY1-342" fmla="*/ 0 h 326299"/>
                  <a:gd name="connsiteX2-343" fmla="*/ 408216 w 901862"/>
                  <a:gd name="connsiteY2-344" fmla="*/ 142707 h 326299"/>
                  <a:gd name="connsiteX3-345" fmla="*/ 809712 w 901862"/>
                  <a:gd name="connsiteY3-346" fmla="*/ 36769 h 326299"/>
                  <a:gd name="connsiteX4-347" fmla="*/ 901862 w 901862"/>
                  <a:gd name="connsiteY4-348" fmla="*/ 109063 h 326299"/>
                  <a:gd name="connsiteX5-349" fmla="*/ 901862 w 901862"/>
                  <a:gd name="connsiteY5-350" fmla="*/ 282851 h 326299"/>
                  <a:gd name="connsiteX6-351" fmla="*/ 858414 w 901862"/>
                  <a:gd name="connsiteY6-352" fmla="*/ 326299 h 326299"/>
                  <a:gd name="connsiteX7-353" fmla="*/ 43448 w 901862"/>
                  <a:gd name="connsiteY7-354" fmla="*/ 326299 h 326299"/>
                  <a:gd name="connsiteX8-355" fmla="*/ 0 w 901862"/>
                  <a:gd name="connsiteY8-356" fmla="*/ 282851 h 326299"/>
                  <a:gd name="connsiteX9-357" fmla="*/ 0 w 901862"/>
                  <a:gd name="connsiteY9-358" fmla="*/ 109063 h 326299"/>
                  <a:gd name="connsiteX0-359" fmla="*/ 0 w 901862"/>
                  <a:gd name="connsiteY0-360" fmla="*/ 109063 h 326299"/>
                  <a:gd name="connsiteX1-361" fmla="*/ 55530 w 901862"/>
                  <a:gd name="connsiteY1-362" fmla="*/ 0 h 326299"/>
                  <a:gd name="connsiteX2-363" fmla="*/ 408216 w 901862"/>
                  <a:gd name="connsiteY2-364" fmla="*/ 142707 h 326299"/>
                  <a:gd name="connsiteX3-365" fmla="*/ 809712 w 901862"/>
                  <a:gd name="connsiteY3-366" fmla="*/ 36769 h 326299"/>
                  <a:gd name="connsiteX4-367" fmla="*/ 901862 w 901862"/>
                  <a:gd name="connsiteY4-368" fmla="*/ 109063 h 326299"/>
                  <a:gd name="connsiteX5-369" fmla="*/ 901862 w 901862"/>
                  <a:gd name="connsiteY5-370" fmla="*/ 282851 h 326299"/>
                  <a:gd name="connsiteX6-371" fmla="*/ 858414 w 901862"/>
                  <a:gd name="connsiteY6-372" fmla="*/ 326299 h 326299"/>
                  <a:gd name="connsiteX7-373" fmla="*/ 43448 w 901862"/>
                  <a:gd name="connsiteY7-374" fmla="*/ 326299 h 326299"/>
                  <a:gd name="connsiteX8-375" fmla="*/ 0 w 901862"/>
                  <a:gd name="connsiteY8-376" fmla="*/ 282851 h 326299"/>
                  <a:gd name="connsiteX9-377" fmla="*/ 0 w 901862"/>
                  <a:gd name="connsiteY9-378" fmla="*/ 109063 h 326299"/>
                  <a:gd name="connsiteX0-379" fmla="*/ 0 w 901862"/>
                  <a:gd name="connsiteY0-380" fmla="*/ 109063 h 326299"/>
                  <a:gd name="connsiteX1-381" fmla="*/ 55530 w 901862"/>
                  <a:gd name="connsiteY1-382" fmla="*/ 0 h 326299"/>
                  <a:gd name="connsiteX2-383" fmla="*/ 408216 w 901862"/>
                  <a:gd name="connsiteY2-384" fmla="*/ 142707 h 326299"/>
                  <a:gd name="connsiteX3-385" fmla="*/ 792935 w 901862"/>
                  <a:gd name="connsiteY3-386" fmla="*/ 23223 h 326299"/>
                  <a:gd name="connsiteX4-387" fmla="*/ 901862 w 901862"/>
                  <a:gd name="connsiteY4-388" fmla="*/ 109063 h 326299"/>
                  <a:gd name="connsiteX5-389" fmla="*/ 901862 w 901862"/>
                  <a:gd name="connsiteY5-390" fmla="*/ 282851 h 326299"/>
                  <a:gd name="connsiteX6-391" fmla="*/ 858414 w 901862"/>
                  <a:gd name="connsiteY6-392" fmla="*/ 326299 h 326299"/>
                  <a:gd name="connsiteX7-393" fmla="*/ 43448 w 901862"/>
                  <a:gd name="connsiteY7-394" fmla="*/ 326299 h 326299"/>
                  <a:gd name="connsiteX8-395" fmla="*/ 0 w 901862"/>
                  <a:gd name="connsiteY8-396" fmla="*/ 282851 h 326299"/>
                  <a:gd name="connsiteX9-397" fmla="*/ 0 w 901862"/>
                  <a:gd name="connsiteY9-398" fmla="*/ 109063 h 326299"/>
                  <a:gd name="connsiteX0-399" fmla="*/ 0 w 901862"/>
                  <a:gd name="connsiteY0-400" fmla="*/ 109063 h 326299"/>
                  <a:gd name="connsiteX1-401" fmla="*/ 55530 w 901862"/>
                  <a:gd name="connsiteY1-402" fmla="*/ 0 h 326299"/>
                  <a:gd name="connsiteX2-403" fmla="*/ 408216 w 901862"/>
                  <a:gd name="connsiteY2-404" fmla="*/ 142707 h 326299"/>
                  <a:gd name="connsiteX3-405" fmla="*/ 792935 w 901862"/>
                  <a:gd name="connsiteY3-406" fmla="*/ 23223 h 326299"/>
                  <a:gd name="connsiteX4-407" fmla="*/ 901862 w 901862"/>
                  <a:gd name="connsiteY4-408" fmla="*/ 109063 h 326299"/>
                  <a:gd name="connsiteX5-409" fmla="*/ 901862 w 901862"/>
                  <a:gd name="connsiteY5-410" fmla="*/ 282851 h 326299"/>
                  <a:gd name="connsiteX6-411" fmla="*/ 858414 w 901862"/>
                  <a:gd name="connsiteY6-412" fmla="*/ 326299 h 326299"/>
                  <a:gd name="connsiteX7-413" fmla="*/ 43448 w 901862"/>
                  <a:gd name="connsiteY7-414" fmla="*/ 326299 h 326299"/>
                  <a:gd name="connsiteX8-415" fmla="*/ 0 w 901862"/>
                  <a:gd name="connsiteY8-416" fmla="*/ 282851 h 326299"/>
                  <a:gd name="connsiteX9-417" fmla="*/ 0 w 901862"/>
                  <a:gd name="connsiteY9-418" fmla="*/ 109063 h 326299"/>
                  <a:gd name="connsiteX0-419" fmla="*/ 0 w 901862"/>
                  <a:gd name="connsiteY0-420" fmla="*/ 156254 h 373490"/>
                  <a:gd name="connsiteX1-421" fmla="*/ 45639 w 901862"/>
                  <a:gd name="connsiteY1-422" fmla="*/ 0 h 373490"/>
                  <a:gd name="connsiteX2-423" fmla="*/ 408216 w 901862"/>
                  <a:gd name="connsiteY2-424" fmla="*/ 189898 h 373490"/>
                  <a:gd name="connsiteX3-425" fmla="*/ 792935 w 901862"/>
                  <a:gd name="connsiteY3-426" fmla="*/ 70414 h 373490"/>
                  <a:gd name="connsiteX4-427" fmla="*/ 901862 w 901862"/>
                  <a:gd name="connsiteY4-428" fmla="*/ 156254 h 373490"/>
                  <a:gd name="connsiteX5-429" fmla="*/ 901862 w 901862"/>
                  <a:gd name="connsiteY5-430" fmla="*/ 330042 h 373490"/>
                  <a:gd name="connsiteX6-431" fmla="*/ 858414 w 901862"/>
                  <a:gd name="connsiteY6-432" fmla="*/ 373490 h 373490"/>
                  <a:gd name="connsiteX7-433" fmla="*/ 43448 w 901862"/>
                  <a:gd name="connsiteY7-434" fmla="*/ 373490 h 373490"/>
                  <a:gd name="connsiteX8-435" fmla="*/ 0 w 901862"/>
                  <a:gd name="connsiteY8-436" fmla="*/ 330042 h 373490"/>
                  <a:gd name="connsiteX9-437" fmla="*/ 0 w 901862"/>
                  <a:gd name="connsiteY9-438" fmla="*/ 156254 h 373490"/>
                  <a:gd name="connsiteX0-439" fmla="*/ 0 w 901862"/>
                  <a:gd name="connsiteY0-440" fmla="*/ 156254 h 373784"/>
                  <a:gd name="connsiteX1-441" fmla="*/ 45639 w 901862"/>
                  <a:gd name="connsiteY1-442" fmla="*/ 0 h 373784"/>
                  <a:gd name="connsiteX2-443" fmla="*/ 408216 w 901862"/>
                  <a:gd name="connsiteY2-444" fmla="*/ 189898 h 373784"/>
                  <a:gd name="connsiteX3-445" fmla="*/ 792935 w 901862"/>
                  <a:gd name="connsiteY3-446" fmla="*/ 70414 h 373784"/>
                  <a:gd name="connsiteX4-447" fmla="*/ 901862 w 901862"/>
                  <a:gd name="connsiteY4-448" fmla="*/ 156254 h 373784"/>
                  <a:gd name="connsiteX5-449" fmla="*/ 901862 w 901862"/>
                  <a:gd name="connsiteY5-450" fmla="*/ 330042 h 373784"/>
                  <a:gd name="connsiteX6-451" fmla="*/ 858414 w 901862"/>
                  <a:gd name="connsiteY6-452" fmla="*/ 373490 h 373784"/>
                  <a:gd name="connsiteX7-453" fmla="*/ 486526 w 901862"/>
                  <a:gd name="connsiteY7-454" fmla="*/ 373784 h 373784"/>
                  <a:gd name="connsiteX8-455" fmla="*/ 43448 w 901862"/>
                  <a:gd name="connsiteY8-456" fmla="*/ 373490 h 373784"/>
                  <a:gd name="connsiteX9-457" fmla="*/ 0 w 901862"/>
                  <a:gd name="connsiteY9-458" fmla="*/ 330042 h 373784"/>
                  <a:gd name="connsiteX10" fmla="*/ 0 w 901862"/>
                  <a:gd name="connsiteY10" fmla="*/ 156254 h 373784"/>
                  <a:gd name="connsiteX0-459" fmla="*/ 0 w 901862"/>
                  <a:gd name="connsiteY0-460" fmla="*/ 156254 h 373490"/>
                  <a:gd name="connsiteX1-461" fmla="*/ 45639 w 901862"/>
                  <a:gd name="connsiteY1-462" fmla="*/ 0 h 373490"/>
                  <a:gd name="connsiteX2-463" fmla="*/ 408216 w 901862"/>
                  <a:gd name="connsiteY2-464" fmla="*/ 189898 h 373490"/>
                  <a:gd name="connsiteX3-465" fmla="*/ 792935 w 901862"/>
                  <a:gd name="connsiteY3-466" fmla="*/ 70414 h 373490"/>
                  <a:gd name="connsiteX4-467" fmla="*/ 901862 w 901862"/>
                  <a:gd name="connsiteY4-468" fmla="*/ 156254 h 373490"/>
                  <a:gd name="connsiteX5-469" fmla="*/ 901862 w 901862"/>
                  <a:gd name="connsiteY5-470" fmla="*/ 330042 h 373490"/>
                  <a:gd name="connsiteX6-471" fmla="*/ 858414 w 901862"/>
                  <a:gd name="connsiteY6-472" fmla="*/ 373490 h 373490"/>
                  <a:gd name="connsiteX7-473" fmla="*/ 471864 w 901862"/>
                  <a:gd name="connsiteY7-474" fmla="*/ 264269 h 373490"/>
                  <a:gd name="connsiteX8-475" fmla="*/ 43448 w 901862"/>
                  <a:gd name="connsiteY8-476" fmla="*/ 373490 h 373490"/>
                  <a:gd name="connsiteX9-477" fmla="*/ 0 w 901862"/>
                  <a:gd name="connsiteY9-478" fmla="*/ 330042 h 373490"/>
                  <a:gd name="connsiteX10-479" fmla="*/ 0 w 901862"/>
                  <a:gd name="connsiteY10-480" fmla="*/ 156254 h 373490"/>
                  <a:gd name="connsiteX0-481" fmla="*/ 0 w 901862"/>
                  <a:gd name="connsiteY0-482" fmla="*/ 156254 h 373490"/>
                  <a:gd name="connsiteX1-483" fmla="*/ 45639 w 901862"/>
                  <a:gd name="connsiteY1-484" fmla="*/ 0 h 373490"/>
                  <a:gd name="connsiteX2-485" fmla="*/ 408216 w 901862"/>
                  <a:gd name="connsiteY2-486" fmla="*/ 189898 h 373490"/>
                  <a:gd name="connsiteX3-487" fmla="*/ 792935 w 901862"/>
                  <a:gd name="connsiteY3-488" fmla="*/ 70414 h 373490"/>
                  <a:gd name="connsiteX4-489" fmla="*/ 901862 w 901862"/>
                  <a:gd name="connsiteY4-490" fmla="*/ 156254 h 373490"/>
                  <a:gd name="connsiteX5-491" fmla="*/ 901862 w 901862"/>
                  <a:gd name="connsiteY5-492" fmla="*/ 330042 h 373490"/>
                  <a:gd name="connsiteX6-493" fmla="*/ 858414 w 901862"/>
                  <a:gd name="connsiteY6-494" fmla="*/ 373490 h 373490"/>
                  <a:gd name="connsiteX7-495" fmla="*/ 459752 w 901862"/>
                  <a:gd name="connsiteY7-496" fmla="*/ 336619 h 373490"/>
                  <a:gd name="connsiteX8-497" fmla="*/ 43448 w 901862"/>
                  <a:gd name="connsiteY8-498" fmla="*/ 373490 h 373490"/>
                  <a:gd name="connsiteX9-499" fmla="*/ 0 w 901862"/>
                  <a:gd name="connsiteY9-500" fmla="*/ 330042 h 373490"/>
                  <a:gd name="connsiteX10-501" fmla="*/ 0 w 901862"/>
                  <a:gd name="connsiteY10-502" fmla="*/ 156254 h 373490"/>
                  <a:gd name="connsiteX0-503" fmla="*/ 0 w 901862"/>
                  <a:gd name="connsiteY0-504" fmla="*/ 156254 h 373507"/>
                  <a:gd name="connsiteX1-505" fmla="*/ 45639 w 901862"/>
                  <a:gd name="connsiteY1-506" fmla="*/ 0 h 373507"/>
                  <a:gd name="connsiteX2-507" fmla="*/ 408216 w 901862"/>
                  <a:gd name="connsiteY2-508" fmla="*/ 189898 h 373507"/>
                  <a:gd name="connsiteX3-509" fmla="*/ 792935 w 901862"/>
                  <a:gd name="connsiteY3-510" fmla="*/ 70414 h 373507"/>
                  <a:gd name="connsiteX4-511" fmla="*/ 901862 w 901862"/>
                  <a:gd name="connsiteY4-512" fmla="*/ 156254 h 373507"/>
                  <a:gd name="connsiteX5-513" fmla="*/ 901862 w 901862"/>
                  <a:gd name="connsiteY5-514" fmla="*/ 330042 h 373507"/>
                  <a:gd name="connsiteX6-515" fmla="*/ 858414 w 901862"/>
                  <a:gd name="connsiteY6-516" fmla="*/ 373490 h 373507"/>
                  <a:gd name="connsiteX7-517" fmla="*/ 459752 w 901862"/>
                  <a:gd name="connsiteY7-518" fmla="*/ 336619 h 373507"/>
                  <a:gd name="connsiteX8-519" fmla="*/ 43448 w 901862"/>
                  <a:gd name="connsiteY8-520" fmla="*/ 373490 h 373507"/>
                  <a:gd name="connsiteX9-521" fmla="*/ 0 w 901862"/>
                  <a:gd name="connsiteY9-522" fmla="*/ 330042 h 373507"/>
                  <a:gd name="connsiteX10-523" fmla="*/ 0 w 901862"/>
                  <a:gd name="connsiteY10-524" fmla="*/ 156254 h 373507"/>
                  <a:gd name="connsiteX0-525" fmla="*/ 0 w 901862"/>
                  <a:gd name="connsiteY0-526" fmla="*/ 156254 h 420677"/>
                  <a:gd name="connsiteX1-527" fmla="*/ 45639 w 901862"/>
                  <a:gd name="connsiteY1-528" fmla="*/ 0 h 420677"/>
                  <a:gd name="connsiteX2-529" fmla="*/ 408216 w 901862"/>
                  <a:gd name="connsiteY2-530" fmla="*/ 189898 h 420677"/>
                  <a:gd name="connsiteX3-531" fmla="*/ 792935 w 901862"/>
                  <a:gd name="connsiteY3-532" fmla="*/ 70414 h 420677"/>
                  <a:gd name="connsiteX4-533" fmla="*/ 901862 w 901862"/>
                  <a:gd name="connsiteY4-534" fmla="*/ 156254 h 420677"/>
                  <a:gd name="connsiteX5-535" fmla="*/ 901862 w 901862"/>
                  <a:gd name="connsiteY5-536" fmla="*/ 330042 h 420677"/>
                  <a:gd name="connsiteX6-537" fmla="*/ 858414 w 901862"/>
                  <a:gd name="connsiteY6-538" fmla="*/ 373490 h 420677"/>
                  <a:gd name="connsiteX7-539" fmla="*/ 459752 w 901862"/>
                  <a:gd name="connsiteY7-540" fmla="*/ 336619 h 420677"/>
                  <a:gd name="connsiteX8-541" fmla="*/ 49971 w 901862"/>
                  <a:gd name="connsiteY8-542" fmla="*/ 420666 h 420677"/>
                  <a:gd name="connsiteX9-543" fmla="*/ 0 w 901862"/>
                  <a:gd name="connsiteY9-544" fmla="*/ 330042 h 420677"/>
                  <a:gd name="connsiteX10-545" fmla="*/ 0 w 901862"/>
                  <a:gd name="connsiteY10-546" fmla="*/ 156254 h 420677"/>
                  <a:gd name="connsiteX0-547" fmla="*/ 0 w 901862"/>
                  <a:gd name="connsiteY0-548" fmla="*/ 156254 h 460941"/>
                  <a:gd name="connsiteX1-549" fmla="*/ 45639 w 901862"/>
                  <a:gd name="connsiteY1-550" fmla="*/ 0 h 460941"/>
                  <a:gd name="connsiteX2-551" fmla="*/ 408216 w 901862"/>
                  <a:gd name="connsiteY2-552" fmla="*/ 189898 h 460941"/>
                  <a:gd name="connsiteX3-553" fmla="*/ 792935 w 901862"/>
                  <a:gd name="connsiteY3-554" fmla="*/ 70414 h 460941"/>
                  <a:gd name="connsiteX4-555" fmla="*/ 901862 w 901862"/>
                  <a:gd name="connsiteY4-556" fmla="*/ 156254 h 460941"/>
                  <a:gd name="connsiteX5-557" fmla="*/ 901862 w 901862"/>
                  <a:gd name="connsiteY5-558" fmla="*/ 330042 h 460941"/>
                  <a:gd name="connsiteX6-559" fmla="*/ 834446 w 901862"/>
                  <a:gd name="connsiteY6-560" fmla="*/ 460941 h 460941"/>
                  <a:gd name="connsiteX7-561" fmla="*/ 459752 w 901862"/>
                  <a:gd name="connsiteY7-562" fmla="*/ 336619 h 460941"/>
                  <a:gd name="connsiteX8-563" fmla="*/ 49971 w 901862"/>
                  <a:gd name="connsiteY8-564" fmla="*/ 420666 h 460941"/>
                  <a:gd name="connsiteX9-565" fmla="*/ 0 w 901862"/>
                  <a:gd name="connsiteY9-566" fmla="*/ 330042 h 460941"/>
                  <a:gd name="connsiteX10-567" fmla="*/ 0 w 901862"/>
                  <a:gd name="connsiteY10-568" fmla="*/ 156254 h 460941"/>
                  <a:gd name="connsiteX0-569" fmla="*/ 0 w 901862"/>
                  <a:gd name="connsiteY0-570" fmla="*/ 156254 h 460941"/>
                  <a:gd name="connsiteX1-571" fmla="*/ 45639 w 901862"/>
                  <a:gd name="connsiteY1-572" fmla="*/ 0 h 460941"/>
                  <a:gd name="connsiteX2-573" fmla="*/ 408216 w 901862"/>
                  <a:gd name="connsiteY2-574" fmla="*/ 189898 h 460941"/>
                  <a:gd name="connsiteX3-575" fmla="*/ 792935 w 901862"/>
                  <a:gd name="connsiteY3-576" fmla="*/ 70414 h 460941"/>
                  <a:gd name="connsiteX4-577" fmla="*/ 901862 w 901862"/>
                  <a:gd name="connsiteY4-578" fmla="*/ 156254 h 460941"/>
                  <a:gd name="connsiteX5-579" fmla="*/ 901862 w 901862"/>
                  <a:gd name="connsiteY5-580" fmla="*/ 330042 h 460941"/>
                  <a:gd name="connsiteX6-581" fmla="*/ 834446 w 901862"/>
                  <a:gd name="connsiteY6-582" fmla="*/ 460941 h 460941"/>
                  <a:gd name="connsiteX7-583" fmla="*/ 459752 w 901862"/>
                  <a:gd name="connsiteY7-584" fmla="*/ 336619 h 460941"/>
                  <a:gd name="connsiteX8-585" fmla="*/ 49971 w 901862"/>
                  <a:gd name="connsiteY8-586" fmla="*/ 420666 h 460941"/>
                  <a:gd name="connsiteX9-587" fmla="*/ 0 w 901862"/>
                  <a:gd name="connsiteY9-588" fmla="*/ 330042 h 460941"/>
                  <a:gd name="connsiteX10-589" fmla="*/ 0 w 901862"/>
                  <a:gd name="connsiteY10-590" fmla="*/ 156254 h 460941"/>
                  <a:gd name="connsiteX0-591" fmla="*/ 0 w 901862"/>
                  <a:gd name="connsiteY0-592" fmla="*/ 156254 h 518129"/>
                  <a:gd name="connsiteX1-593" fmla="*/ 45639 w 901862"/>
                  <a:gd name="connsiteY1-594" fmla="*/ 0 h 518129"/>
                  <a:gd name="connsiteX2-595" fmla="*/ 408216 w 901862"/>
                  <a:gd name="connsiteY2-596" fmla="*/ 189898 h 518129"/>
                  <a:gd name="connsiteX3-597" fmla="*/ 792935 w 901862"/>
                  <a:gd name="connsiteY3-598" fmla="*/ 70414 h 518129"/>
                  <a:gd name="connsiteX4-599" fmla="*/ 901862 w 901862"/>
                  <a:gd name="connsiteY4-600" fmla="*/ 156254 h 518129"/>
                  <a:gd name="connsiteX5-601" fmla="*/ 901862 w 901862"/>
                  <a:gd name="connsiteY5-602" fmla="*/ 330042 h 518129"/>
                  <a:gd name="connsiteX6-603" fmla="*/ 820718 w 901862"/>
                  <a:gd name="connsiteY6-604" fmla="*/ 518129 h 518129"/>
                  <a:gd name="connsiteX7-605" fmla="*/ 459752 w 901862"/>
                  <a:gd name="connsiteY7-606" fmla="*/ 336619 h 518129"/>
                  <a:gd name="connsiteX8-607" fmla="*/ 49971 w 901862"/>
                  <a:gd name="connsiteY8-608" fmla="*/ 420666 h 518129"/>
                  <a:gd name="connsiteX9-609" fmla="*/ 0 w 901862"/>
                  <a:gd name="connsiteY9-610" fmla="*/ 330042 h 518129"/>
                  <a:gd name="connsiteX10-611" fmla="*/ 0 w 901862"/>
                  <a:gd name="connsiteY10-612" fmla="*/ 156254 h 518129"/>
                  <a:gd name="connsiteX0-613" fmla="*/ 0 w 901862"/>
                  <a:gd name="connsiteY0-614" fmla="*/ 156254 h 518129"/>
                  <a:gd name="connsiteX1-615" fmla="*/ 45639 w 901862"/>
                  <a:gd name="connsiteY1-616" fmla="*/ 0 h 518129"/>
                  <a:gd name="connsiteX2-617" fmla="*/ 408216 w 901862"/>
                  <a:gd name="connsiteY2-618" fmla="*/ 189898 h 518129"/>
                  <a:gd name="connsiteX3-619" fmla="*/ 792935 w 901862"/>
                  <a:gd name="connsiteY3-620" fmla="*/ 70414 h 518129"/>
                  <a:gd name="connsiteX4-621" fmla="*/ 901862 w 901862"/>
                  <a:gd name="connsiteY4-622" fmla="*/ 156254 h 518129"/>
                  <a:gd name="connsiteX5-623" fmla="*/ 901862 w 901862"/>
                  <a:gd name="connsiteY5-624" fmla="*/ 330042 h 518129"/>
                  <a:gd name="connsiteX6-625" fmla="*/ 820718 w 901862"/>
                  <a:gd name="connsiteY6-626" fmla="*/ 518129 h 518129"/>
                  <a:gd name="connsiteX7-627" fmla="*/ 459752 w 901862"/>
                  <a:gd name="connsiteY7-628" fmla="*/ 336619 h 518129"/>
                  <a:gd name="connsiteX8-629" fmla="*/ 49971 w 901862"/>
                  <a:gd name="connsiteY8-630" fmla="*/ 420666 h 518129"/>
                  <a:gd name="connsiteX9-631" fmla="*/ 0 w 901862"/>
                  <a:gd name="connsiteY9-632" fmla="*/ 330042 h 518129"/>
                  <a:gd name="connsiteX10-633" fmla="*/ 0 w 901862"/>
                  <a:gd name="connsiteY10-634" fmla="*/ 156254 h 518129"/>
                  <a:gd name="connsiteX0-635" fmla="*/ 0 w 901862"/>
                  <a:gd name="connsiteY0-636" fmla="*/ 156254 h 518129"/>
                  <a:gd name="connsiteX1-637" fmla="*/ 45639 w 901862"/>
                  <a:gd name="connsiteY1-638" fmla="*/ 0 h 518129"/>
                  <a:gd name="connsiteX2-639" fmla="*/ 408216 w 901862"/>
                  <a:gd name="connsiteY2-640" fmla="*/ 189898 h 518129"/>
                  <a:gd name="connsiteX3-641" fmla="*/ 792935 w 901862"/>
                  <a:gd name="connsiteY3-642" fmla="*/ 70414 h 518129"/>
                  <a:gd name="connsiteX4-643" fmla="*/ 901862 w 901862"/>
                  <a:gd name="connsiteY4-644" fmla="*/ 156254 h 518129"/>
                  <a:gd name="connsiteX5-645" fmla="*/ 901862 w 901862"/>
                  <a:gd name="connsiteY5-646" fmla="*/ 330042 h 518129"/>
                  <a:gd name="connsiteX6-647" fmla="*/ 820718 w 901862"/>
                  <a:gd name="connsiteY6-648" fmla="*/ 518129 h 518129"/>
                  <a:gd name="connsiteX7-649" fmla="*/ 449618 w 901862"/>
                  <a:gd name="connsiteY7-650" fmla="*/ 343309 h 518129"/>
                  <a:gd name="connsiteX8-651" fmla="*/ 49971 w 901862"/>
                  <a:gd name="connsiteY8-652" fmla="*/ 420666 h 518129"/>
                  <a:gd name="connsiteX9-653" fmla="*/ 0 w 901862"/>
                  <a:gd name="connsiteY9-654" fmla="*/ 330042 h 518129"/>
                  <a:gd name="connsiteX10-655" fmla="*/ 0 w 901862"/>
                  <a:gd name="connsiteY10-656" fmla="*/ 156254 h 518129"/>
                  <a:gd name="connsiteX0-657" fmla="*/ 0 w 901862"/>
                  <a:gd name="connsiteY0-658" fmla="*/ 156254 h 518129"/>
                  <a:gd name="connsiteX1-659" fmla="*/ 45639 w 901862"/>
                  <a:gd name="connsiteY1-660" fmla="*/ 0 h 518129"/>
                  <a:gd name="connsiteX2-661" fmla="*/ 408216 w 901862"/>
                  <a:gd name="connsiteY2-662" fmla="*/ 189898 h 518129"/>
                  <a:gd name="connsiteX3-663" fmla="*/ 792935 w 901862"/>
                  <a:gd name="connsiteY3-664" fmla="*/ 70414 h 518129"/>
                  <a:gd name="connsiteX4-665" fmla="*/ 901862 w 901862"/>
                  <a:gd name="connsiteY4-666" fmla="*/ 156254 h 518129"/>
                  <a:gd name="connsiteX5-667" fmla="*/ 901862 w 901862"/>
                  <a:gd name="connsiteY5-668" fmla="*/ 330042 h 518129"/>
                  <a:gd name="connsiteX6-669" fmla="*/ 820718 w 901862"/>
                  <a:gd name="connsiteY6-670" fmla="*/ 518129 h 518129"/>
                  <a:gd name="connsiteX7-671" fmla="*/ 449618 w 901862"/>
                  <a:gd name="connsiteY7-672" fmla="*/ 343309 h 518129"/>
                  <a:gd name="connsiteX8-673" fmla="*/ 53233 w 901862"/>
                  <a:gd name="connsiteY8-674" fmla="*/ 444254 h 518129"/>
                  <a:gd name="connsiteX9-675" fmla="*/ 0 w 901862"/>
                  <a:gd name="connsiteY9-676" fmla="*/ 330042 h 518129"/>
                  <a:gd name="connsiteX10-677" fmla="*/ 0 w 901862"/>
                  <a:gd name="connsiteY10-678" fmla="*/ 156254 h 518129"/>
                  <a:gd name="connsiteX0-679" fmla="*/ 0 w 901862"/>
                  <a:gd name="connsiteY0-680" fmla="*/ 156254 h 518129"/>
                  <a:gd name="connsiteX1-681" fmla="*/ 45639 w 901862"/>
                  <a:gd name="connsiteY1-682" fmla="*/ 0 h 518129"/>
                  <a:gd name="connsiteX2-683" fmla="*/ 408216 w 901862"/>
                  <a:gd name="connsiteY2-684" fmla="*/ 189898 h 518129"/>
                  <a:gd name="connsiteX3-685" fmla="*/ 792935 w 901862"/>
                  <a:gd name="connsiteY3-686" fmla="*/ 70414 h 518129"/>
                  <a:gd name="connsiteX4-687" fmla="*/ 901862 w 901862"/>
                  <a:gd name="connsiteY4-688" fmla="*/ 156254 h 518129"/>
                  <a:gd name="connsiteX5-689" fmla="*/ 901862 w 901862"/>
                  <a:gd name="connsiteY5-690" fmla="*/ 330042 h 518129"/>
                  <a:gd name="connsiteX6-691" fmla="*/ 820718 w 901862"/>
                  <a:gd name="connsiteY6-692" fmla="*/ 518129 h 518129"/>
                  <a:gd name="connsiteX7-693" fmla="*/ 449618 w 901862"/>
                  <a:gd name="connsiteY7-694" fmla="*/ 343309 h 518129"/>
                  <a:gd name="connsiteX8-695" fmla="*/ 53233 w 901862"/>
                  <a:gd name="connsiteY8-696" fmla="*/ 444254 h 518129"/>
                  <a:gd name="connsiteX9-697" fmla="*/ 0 w 901862"/>
                  <a:gd name="connsiteY9-698" fmla="*/ 330042 h 518129"/>
                  <a:gd name="connsiteX10-699" fmla="*/ 0 w 901862"/>
                  <a:gd name="connsiteY10-700" fmla="*/ 156254 h 518129"/>
                  <a:gd name="connsiteX0-701" fmla="*/ 0 w 901862"/>
                  <a:gd name="connsiteY0-702" fmla="*/ 156254 h 518129"/>
                  <a:gd name="connsiteX1-703" fmla="*/ 45639 w 901862"/>
                  <a:gd name="connsiteY1-704" fmla="*/ 0 h 518129"/>
                  <a:gd name="connsiteX2-705" fmla="*/ 408216 w 901862"/>
                  <a:gd name="connsiteY2-706" fmla="*/ 189898 h 518129"/>
                  <a:gd name="connsiteX3-707" fmla="*/ 792935 w 901862"/>
                  <a:gd name="connsiteY3-708" fmla="*/ 70414 h 518129"/>
                  <a:gd name="connsiteX4-709" fmla="*/ 901862 w 901862"/>
                  <a:gd name="connsiteY4-710" fmla="*/ 156254 h 518129"/>
                  <a:gd name="connsiteX5-711" fmla="*/ 901862 w 901862"/>
                  <a:gd name="connsiteY5-712" fmla="*/ 330042 h 518129"/>
                  <a:gd name="connsiteX6-713" fmla="*/ 820718 w 901862"/>
                  <a:gd name="connsiteY6-714" fmla="*/ 518129 h 518129"/>
                  <a:gd name="connsiteX7-715" fmla="*/ 449618 w 901862"/>
                  <a:gd name="connsiteY7-716" fmla="*/ 343309 h 518129"/>
                  <a:gd name="connsiteX8-717" fmla="*/ 53233 w 901862"/>
                  <a:gd name="connsiteY8-718" fmla="*/ 444254 h 518129"/>
                  <a:gd name="connsiteX9-719" fmla="*/ 0 w 901862"/>
                  <a:gd name="connsiteY9-720" fmla="*/ 330042 h 518129"/>
                  <a:gd name="connsiteX10-721" fmla="*/ 0 w 901862"/>
                  <a:gd name="connsiteY10-722" fmla="*/ 156254 h 518129"/>
                  <a:gd name="connsiteX0-723" fmla="*/ 0 w 901862"/>
                  <a:gd name="connsiteY0-724" fmla="*/ 156254 h 518129"/>
                  <a:gd name="connsiteX1-725" fmla="*/ 45639 w 901862"/>
                  <a:gd name="connsiteY1-726" fmla="*/ 0 h 518129"/>
                  <a:gd name="connsiteX2-727" fmla="*/ 408216 w 901862"/>
                  <a:gd name="connsiteY2-728" fmla="*/ 189898 h 518129"/>
                  <a:gd name="connsiteX3-729" fmla="*/ 792935 w 901862"/>
                  <a:gd name="connsiteY3-730" fmla="*/ 70414 h 518129"/>
                  <a:gd name="connsiteX4-731" fmla="*/ 901862 w 901862"/>
                  <a:gd name="connsiteY4-732" fmla="*/ 156254 h 518129"/>
                  <a:gd name="connsiteX5-733" fmla="*/ 901862 w 901862"/>
                  <a:gd name="connsiteY5-734" fmla="*/ 330042 h 518129"/>
                  <a:gd name="connsiteX6-735" fmla="*/ 820718 w 901862"/>
                  <a:gd name="connsiteY6-736" fmla="*/ 518129 h 518129"/>
                  <a:gd name="connsiteX7-737" fmla="*/ 449618 w 901862"/>
                  <a:gd name="connsiteY7-738" fmla="*/ 343309 h 518129"/>
                  <a:gd name="connsiteX8-739" fmla="*/ 53233 w 901862"/>
                  <a:gd name="connsiteY8-740" fmla="*/ 444254 h 518129"/>
                  <a:gd name="connsiteX9-741" fmla="*/ 0 w 901862"/>
                  <a:gd name="connsiteY9-742" fmla="*/ 330042 h 518129"/>
                  <a:gd name="connsiteX10-743" fmla="*/ 0 w 901862"/>
                  <a:gd name="connsiteY10-744" fmla="*/ 156254 h 518129"/>
                  <a:gd name="connsiteX0-745" fmla="*/ 0 w 901862"/>
                  <a:gd name="connsiteY0-746" fmla="*/ 156254 h 518129"/>
                  <a:gd name="connsiteX1-747" fmla="*/ 45639 w 901862"/>
                  <a:gd name="connsiteY1-748" fmla="*/ 0 h 518129"/>
                  <a:gd name="connsiteX2-749" fmla="*/ 408216 w 901862"/>
                  <a:gd name="connsiteY2-750" fmla="*/ 189898 h 518129"/>
                  <a:gd name="connsiteX3-751" fmla="*/ 792935 w 901862"/>
                  <a:gd name="connsiteY3-752" fmla="*/ 70414 h 518129"/>
                  <a:gd name="connsiteX4-753" fmla="*/ 901862 w 901862"/>
                  <a:gd name="connsiteY4-754" fmla="*/ 156254 h 518129"/>
                  <a:gd name="connsiteX5-755" fmla="*/ 901862 w 901862"/>
                  <a:gd name="connsiteY5-756" fmla="*/ 330042 h 518129"/>
                  <a:gd name="connsiteX6-757" fmla="*/ 820718 w 901862"/>
                  <a:gd name="connsiteY6-758" fmla="*/ 518129 h 518129"/>
                  <a:gd name="connsiteX7-759" fmla="*/ 449618 w 901862"/>
                  <a:gd name="connsiteY7-760" fmla="*/ 343309 h 518129"/>
                  <a:gd name="connsiteX8-761" fmla="*/ 53233 w 901862"/>
                  <a:gd name="connsiteY8-762" fmla="*/ 444254 h 518129"/>
                  <a:gd name="connsiteX9-763" fmla="*/ 0 w 901862"/>
                  <a:gd name="connsiteY9-764" fmla="*/ 330042 h 518129"/>
                  <a:gd name="connsiteX10-765" fmla="*/ 0 w 901862"/>
                  <a:gd name="connsiteY10-766" fmla="*/ 156254 h 518129"/>
                  <a:gd name="connsiteX0-767" fmla="*/ 0 w 901862"/>
                  <a:gd name="connsiteY0-768" fmla="*/ 171490 h 533365"/>
                  <a:gd name="connsiteX1-769" fmla="*/ 27185 w 901862"/>
                  <a:gd name="connsiteY1-770" fmla="*/ 0 h 533365"/>
                  <a:gd name="connsiteX2-771" fmla="*/ 408216 w 901862"/>
                  <a:gd name="connsiteY2-772" fmla="*/ 205134 h 533365"/>
                  <a:gd name="connsiteX3-773" fmla="*/ 792935 w 901862"/>
                  <a:gd name="connsiteY3-774" fmla="*/ 85650 h 533365"/>
                  <a:gd name="connsiteX4-775" fmla="*/ 901862 w 901862"/>
                  <a:gd name="connsiteY4-776" fmla="*/ 171490 h 533365"/>
                  <a:gd name="connsiteX5-777" fmla="*/ 901862 w 901862"/>
                  <a:gd name="connsiteY5-778" fmla="*/ 345278 h 533365"/>
                  <a:gd name="connsiteX6-779" fmla="*/ 820718 w 901862"/>
                  <a:gd name="connsiteY6-780" fmla="*/ 533365 h 533365"/>
                  <a:gd name="connsiteX7-781" fmla="*/ 449618 w 901862"/>
                  <a:gd name="connsiteY7-782" fmla="*/ 358545 h 533365"/>
                  <a:gd name="connsiteX8-783" fmla="*/ 53233 w 901862"/>
                  <a:gd name="connsiteY8-784" fmla="*/ 459490 h 533365"/>
                  <a:gd name="connsiteX9-785" fmla="*/ 0 w 901862"/>
                  <a:gd name="connsiteY9-786" fmla="*/ 345278 h 533365"/>
                  <a:gd name="connsiteX10-787" fmla="*/ 0 w 901862"/>
                  <a:gd name="connsiteY10-788" fmla="*/ 171490 h 53336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37" y="connsiteY9-38"/>
                  </a:cxn>
                  <a:cxn ang="0">
                    <a:pos x="connsiteX10-479" y="connsiteY10-480"/>
                  </a:cxn>
                </a:cxnLst>
                <a:rect l="l" t="t" r="r" b="b"/>
                <a:pathLst>
                  <a:path w="901862" h="533365">
                    <a:moveTo>
                      <a:pt x="0" y="171490"/>
                    </a:moveTo>
                    <a:cubicBezTo>
                      <a:pt x="0" y="147494"/>
                      <a:pt x="3189" y="0"/>
                      <a:pt x="27185" y="0"/>
                    </a:cubicBezTo>
                    <a:cubicBezTo>
                      <a:pt x="108606" y="96799"/>
                      <a:pt x="280591" y="190859"/>
                      <a:pt x="408216" y="205134"/>
                    </a:cubicBezTo>
                    <a:cubicBezTo>
                      <a:pt x="535841" y="219409"/>
                      <a:pt x="638523" y="203937"/>
                      <a:pt x="792935" y="85650"/>
                    </a:cubicBezTo>
                    <a:cubicBezTo>
                      <a:pt x="816931" y="85650"/>
                      <a:pt x="901862" y="147494"/>
                      <a:pt x="901862" y="171490"/>
                    </a:cubicBezTo>
                    <a:lnTo>
                      <a:pt x="901862" y="345278"/>
                    </a:lnTo>
                    <a:cubicBezTo>
                      <a:pt x="901862" y="369274"/>
                      <a:pt x="844714" y="533365"/>
                      <a:pt x="820718" y="533365"/>
                    </a:cubicBezTo>
                    <a:cubicBezTo>
                      <a:pt x="658038" y="406441"/>
                      <a:pt x="577532" y="370857"/>
                      <a:pt x="449618" y="358545"/>
                    </a:cubicBezTo>
                    <a:cubicBezTo>
                      <a:pt x="321704" y="346233"/>
                      <a:pt x="129858" y="460586"/>
                      <a:pt x="53233" y="459490"/>
                    </a:cubicBezTo>
                    <a:cubicBezTo>
                      <a:pt x="29237" y="459490"/>
                      <a:pt x="0" y="369274"/>
                      <a:pt x="0" y="345278"/>
                    </a:cubicBezTo>
                    <a:lnTo>
                      <a:pt x="0" y="171490"/>
                    </a:lnTo>
                    <a:close/>
                  </a:path>
                </a:pathLst>
              </a:custGeom>
              <a:solidFill>
                <a:srgbClr val="D03E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圆角矩形 17"/>
              <p:cNvSpPr/>
              <p:nvPr/>
            </p:nvSpPr>
            <p:spPr>
              <a:xfrm rot="18884533">
                <a:off x="4986624" y="1188251"/>
                <a:ext cx="901862" cy="533365"/>
              </a:xfrm>
              <a:custGeom>
                <a:avLst/>
                <a:gdLst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858414 w 901862"/>
                  <a:gd name="connsiteY2" fmla="*/ 0 h 260684"/>
                  <a:gd name="connsiteX3" fmla="*/ 901862 w 901862"/>
                  <a:gd name="connsiteY3" fmla="*/ 43448 h 260684"/>
                  <a:gd name="connsiteX4" fmla="*/ 901862 w 901862"/>
                  <a:gd name="connsiteY4" fmla="*/ 217236 h 260684"/>
                  <a:gd name="connsiteX5" fmla="*/ 858414 w 901862"/>
                  <a:gd name="connsiteY5" fmla="*/ 260684 h 260684"/>
                  <a:gd name="connsiteX6" fmla="*/ 43448 w 901862"/>
                  <a:gd name="connsiteY6" fmla="*/ 260684 h 260684"/>
                  <a:gd name="connsiteX7" fmla="*/ 0 w 901862"/>
                  <a:gd name="connsiteY7" fmla="*/ 217236 h 260684"/>
                  <a:gd name="connsiteX8" fmla="*/ 0 w 901862"/>
                  <a:gd name="connsiteY8" fmla="*/ 43448 h 260684"/>
                  <a:gd name="connsiteX0-1" fmla="*/ 0 w 901862"/>
                  <a:gd name="connsiteY0-2" fmla="*/ 43539 h 260775"/>
                  <a:gd name="connsiteX1-3" fmla="*/ 43448 w 901862"/>
                  <a:gd name="connsiteY1-4" fmla="*/ 91 h 260775"/>
                  <a:gd name="connsiteX2-5" fmla="*/ 469179 w 901862"/>
                  <a:gd name="connsiteY2-6" fmla="*/ 0 h 260775"/>
                  <a:gd name="connsiteX3-7" fmla="*/ 858414 w 901862"/>
                  <a:gd name="connsiteY3-8" fmla="*/ 91 h 260775"/>
                  <a:gd name="connsiteX4-9" fmla="*/ 901862 w 901862"/>
                  <a:gd name="connsiteY4-10" fmla="*/ 43539 h 260775"/>
                  <a:gd name="connsiteX5-11" fmla="*/ 901862 w 901862"/>
                  <a:gd name="connsiteY5-12" fmla="*/ 217327 h 260775"/>
                  <a:gd name="connsiteX6-13" fmla="*/ 858414 w 901862"/>
                  <a:gd name="connsiteY6-14" fmla="*/ 260775 h 260775"/>
                  <a:gd name="connsiteX7-15" fmla="*/ 43448 w 901862"/>
                  <a:gd name="connsiteY7-16" fmla="*/ 260775 h 260775"/>
                  <a:gd name="connsiteX8-17" fmla="*/ 0 w 901862"/>
                  <a:gd name="connsiteY8-18" fmla="*/ 217327 h 260775"/>
                  <a:gd name="connsiteX9" fmla="*/ 0 w 901862"/>
                  <a:gd name="connsiteY9" fmla="*/ 43539 h 260775"/>
                  <a:gd name="connsiteX0-19" fmla="*/ 0 w 901862"/>
                  <a:gd name="connsiteY0-20" fmla="*/ 43448 h 260684"/>
                  <a:gd name="connsiteX1-21" fmla="*/ 43448 w 901862"/>
                  <a:gd name="connsiteY1-22" fmla="*/ 0 h 260684"/>
                  <a:gd name="connsiteX2-23" fmla="*/ 441588 w 901862"/>
                  <a:gd name="connsiteY2-24" fmla="*/ 144593 h 260684"/>
                  <a:gd name="connsiteX3-25" fmla="*/ 858414 w 901862"/>
                  <a:gd name="connsiteY3-26" fmla="*/ 0 h 260684"/>
                  <a:gd name="connsiteX4-27" fmla="*/ 901862 w 901862"/>
                  <a:gd name="connsiteY4-28" fmla="*/ 43448 h 260684"/>
                  <a:gd name="connsiteX5-29" fmla="*/ 901862 w 901862"/>
                  <a:gd name="connsiteY5-30" fmla="*/ 217236 h 260684"/>
                  <a:gd name="connsiteX6-31" fmla="*/ 858414 w 901862"/>
                  <a:gd name="connsiteY6-32" fmla="*/ 260684 h 260684"/>
                  <a:gd name="connsiteX7-33" fmla="*/ 43448 w 901862"/>
                  <a:gd name="connsiteY7-34" fmla="*/ 260684 h 260684"/>
                  <a:gd name="connsiteX8-35" fmla="*/ 0 w 901862"/>
                  <a:gd name="connsiteY8-36" fmla="*/ 217236 h 260684"/>
                  <a:gd name="connsiteX9-37" fmla="*/ 0 w 901862"/>
                  <a:gd name="connsiteY9-38" fmla="*/ 43448 h 260684"/>
                  <a:gd name="connsiteX0-39" fmla="*/ 0 w 901862"/>
                  <a:gd name="connsiteY0-40" fmla="*/ 43448 h 260684"/>
                  <a:gd name="connsiteX1-41" fmla="*/ 43448 w 901862"/>
                  <a:gd name="connsiteY1-42" fmla="*/ 0 h 260684"/>
                  <a:gd name="connsiteX2-43" fmla="*/ 446920 w 901862"/>
                  <a:gd name="connsiteY2-44" fmla="*/ 82317 h 260684"/>
                  <a:gd name="connsiteX3-45" fmla="*/ 858414 w 901862"/>
                  <a:gd name="connsiteY3-46" fmla="*/ 0 h 260684"/>
                  <a:gd name="connsiteX4-47" fmla="*/ 901862 w 901862"/>
                  <a:gd name="connsiteY4-48" fmla="*/ 43448 h 260684"/>
                  <a:gd name="connsiteX5-49" fmla="*/ 901862 w 901862"/>
                  <a:gd name="connsiteY5-50" fmla="*/ 217236 h 260684"/>
                  <a:gd name="connsiteX6-51" fmla="*/ 858414 w 901862"/>
                  <a:gd name="connsiteY6-52" fmla="*/ 260684 h 260684"/>
                  <a:gd name="connsiteX7-53" fmla="*/ 43448 w 901862"/>
                  <a:gd name="connsiteY7-54" fmla="*/ 260684 h 260684"/>
                  <a:gd name="connsiteX8-55" fmla="*/ 0 w 901862"/>
                  <a:gd name="connsiteY8-56" fmla="*/ 217236 h 260684"/>
                  <a:gd name="connsiteX9-57" fmla="*/ 0 w 901862"/>
                  <a:gd name="connsiteY9-58" fmla="*/ 43448 h 260684"/>
                  <a:gd name="connsiteX0-59" fmla="*/ 0 w 901862"/>
                  <a:gd name="connsiteY0-60" fmla="*/ 43448 h 260684"/>
                  <a:gd name="connsiteX1-61" fmla="*/ 43448 w 901862"/>
                  <a:gd name="connsiteY1-62" fmla="*/ 0 h 260684"/>
                  <a:gd name="connsiteX2-63" fmla="*/ 446920 w 901862"/>
                  <a:gd name="connsiteY2-64" fmla="*/ 82317 h 260684"/>
                  <a:gd name="connsiteX3-65" fmla="*/ 858414 w 901862"/>
                  <a:gd name="connsiteY3-66" fmla="*/ 0 h 260684"/>
                  <a:gd name="connsiteX4-67" fmla="*/ 901862 w 901862"/>
                  <a:gd name="connsiteY4-68" fmla="*/ 43448 h 260684"/>
                  <a:gd name="connsiteX5-69" fmla="*/ 901862 w 901862"/>
                  <a:gd name="connsiteY5-70" fmla="*/ 217236 h 260684"/>
                  <a:gd name="connsiteX6-71" fmla="*/ 858414 w 901862"/>
                  <a:gd name="connsiteY6-72" fmla="*/ 260684 h 260684"/>
                  <a:gd name="connsiteX7-73" fmla="*/ 43448 w 901862"/>
                  <a:gd name="connsiteY7-74" fmla="*/ 260684 h 260684"/>
                  <a:gd name="connsiteX8-75" fmla="*/ 0 w 901862"/>
                  <a:gd name="connsiteY8-76" fmla="*/ 217236 h 260684"/>
                  <a:gd name="connsiteX9-77" fmla="*/ 0 w 901862"/>
                  <a:gd name="connsiteY9-78" fmla="*/ 43448 h 260684"/>
                  <a:gd name="connsiteX0-79" fmla="*/ 0 w 901862"/>
                  <a:gd name="connsiteY0-80" fmla="*/ 43448 h 260684"/>
                  <a:gd name="connsiteX1-81" fmla="*/ 43448 w 901862"/>
                  <a:gd name="connsiteY1-82" fmla="*/ 0 h 260684"/>
                  <a:gd name="connsiteX2-83" fmla="*/ 446920 w 901862"/>
                  <a:gd name="connsiteY2-84" fmla="*/ 82317 h 260684"/>
                  <a:gd name="connsiteX3-85" fmla="*/ 858414 w 901862"/>
                  <a:gd name="connsiteY3-86" fmla="*/ 0 h 260684"/>
                  <a:gd name="connsiteX4-87" fmla="*/ 901862 w 901862"/>
                  <a:gd name="connsiteY4-88" fmla="*/ 43448 h 260684"/>
                  <a:gd name="connsiteX5-89" fmla="*/ 901862 w 901862"/>
                  <a:gd name="connsiteY5-90" fmla="*/ 217236 h 260684"/>
                  <a:gd name="connsiteX6-91" fmla="*/ 858414 w 901862"/>
                  <a:gd name="connsiteY6-92" fmla="*/ 260684 h 260684"/>
                  <a:gd name="connsiteX7-93" fmla="*/ 43448 w 901862"/>
                  <a:gd name="connsiteY7-94" fmla="*/ 260684 h 260684"/>
                  <a:gd name="connsiteX8-95" fmla="*/ 0 w 901862"/>
                  <a:gd name="connsiteY8-96" fmla="*/ 217236 h 260684"/>
                  <a:gd name="connsiteX9-97" fmla="*/ 0 w 901862"/>
                  <a:gd name="connsiteY9-98" fmla="*/ 43448 h 260684"/>
                  <a:gd name="connsiteX0-99" fmla="*/ 0 w 901862"/>
                  <a:gd name="connsiteY0-100" fmla="*/ 90518 h 307754"/>
                  <a:gd name="connsiteX1-101" fmla="*/ 60498 w 901862"/>
                  <a:gd name="connsiteY1-102" fmla="*/ 0 h 307754"/>
                  <a:gd name="connsiteX2-103" fmla="*/ 446920 w 901862"/>
                  <a:gd name="connsiteY2-104" fmla="*/ 129387 h 307754"/>
                  <a:gd name="connsiteX3-105" fmla="*/ 858414 w 901862"/>
                  <a:gd name="connsiteY3-106" fmla="*/ 47070 h 307754"/>
                  <a:gd name="connsiteX4-107" fmla="*/ 901862 w 901862"/>
                  <a:gd name="connsiteY4-108" fmla="*/ 90518 h 307754"/>
                  <a:gd name="connsiteX5-109" fmla="*/ 901862 w 901862"/>
                  <a:gd name="connsiteY5-110" fmla="*/ 264306 h 307754"/>
                  <a:gd name="connsiteX6-111" fmla="*/ 858414 w 901862"/>
                  <a:gd name="connsiteY6-112" fmla="*/ 307754 h 307754"/>
                  <a:gd name="connsiteX7-113" fmla="*/ 43448 w 901862"/>
                  <a:gd name="connsiteY7-114" fmla="*/ 307754 h 307754"/>
                  <a:gd name="connsiteX8-115" fmla="*/ 0 w 901862"/>
                  <a:gd name="connsiteY8-116" fmla="*/ 264306 h 307754"/>
                  <a:gd name="connsiteX9-117" fmla="*/ 0 w 901862"/>
                  <a:gd name="connsiteY9-118" fmla="*/ 90518 h 307754"/>
                  <a:gd name="connsiteX0-119" fmla="*/ 0 w 901862"/>
                  <a:gd name="connsiteY0-120" fmla="*/ 90518 h 307754"/>
                  <a:gd name="connsiteX1-121" fmla="*/ 60498 w 901862"/>
                  <a:gd name="connsiteY1-122" fmla="*/ 0 h 307754"/>
                  <a:gd name="connsiteX2-123" fmla="*/ 446920 w 901862"/>
                  <a:gd name="connsiteY2-124" fmla="*/ 129387 h 307754"/>
                  <a:gd name="connsiteX3-125" fmla="*/ 858414 w 901862"/>
                  <a:gd name="connsiteY3-126" fmla="*/ 47070 h 307754"/>
                  <a:gd name="connsiteX4-127" fmla="*/ 901862 w 901862"/>
                  <a:gd name="connsiteY4-128" fmla="*/ 90518 h 307754"/>
                  <a:gd name="connsiteX5-129" fmla="*/ 901862 w 901862"/>
                  <a:gd name="connsiteY5-130" fmla="*/ 264306 h 307754"/>
                  <a:gd name="connsiteX6-131" fmla="*/ 858414 w 901862"/>
                  <a:gd name="connsiteY6-132" fmla="*/ 307754 h 307754"/>
                  <a:gd name="connsiteX7-133" fmla="*/ 43448 w 901862"/>
                  <a:gd name="connsiteY7-134" fmla="*/ 307754 h 307754"/>
                  <a:gd name="connsiteX8-135" fmla="*/ 0 w 901862"/>
                  <a:gd name="connsiteY8-136" fmla="*/ 264306 h 307754"/>
                  <a:gd name="connsiteX9-137" fmla="*/ 0 w 901862"/>
                  <a:gd name="connsiteY9-138" fmla="*/ 90518 h 307754"/>
                  <a:gd name="connsiteX0-139" fmla="*/ 0 w 901862"/>
                  <a:gd name="connsiteY0-140" fmla="*/ 90518 h 307754"/>
                  <a:gd name="connsiteX1-141" fmla="*/ 60498 w 901862"/>
                  <a:gd name="connsiteY1-142" fmla="*/ 0 h 307754"/>
                  <a:gd name="connsiteX2-143" fmla="*/ 446920 w 901862"/>
                  <a:gd name="connsiteY2-144" fmla="*/ 129387 h 307754"/>
                  <a:gd name="connsiteX3-145" fmla="*/ 858414 w 901862"/>
                  <a:gd name="connsiteY3-146" fmla="*/ 47070 h 307754"/>
                  <a:gd name="connsiteX4-147" fmla="*/ 901862 w 901862"/>
                  <a:gd name="connsiteY4-148" fmla="*/ 90518 h 307754"/>
                  <a:gd name="connsiteX5-149" fmla="*/ 901862 w 901862"/>
                  <a:gd name="connsiteY5-150" fmla="*/ 264306 h 307754"/>
                  <a:gd name="connsiteX6-151" fmla="*/ 858414 w 901862"/>
                  <a:gd name="connsiteY6-152" fmla="*/ 307754 h 307754"/>
                  <a:gd name="connsiteX7-153" fmla="*/ 43448 w 901862"/>
                  <a:gd name="connsiteY7-154" fmla="*/ 307754 h 307754"/>
                  <a:gd name="connsiteX8-155" fmla="*/ 0 w 901862"/>
                  <a:gd name="connsiteY8-156" fmla="*/ 264306 h 307754"/>
                  <a:gd name="connsiteX9-157" fmla="*/ 0 w 901862"/>
                  <a:gd name="connsiteY9-158" fmla="*/ 90518 h 307754"/>
                  <a:gd name="connsiteX0-159" fmla="*/ 0 w 901862"/>
                  <a:gd name="connsiteY0-160" fmla="*/ 109063 h 326299"/>
                  <a:gd name="connsiteX1-161" fmla="*/ 55530 w 901862"/>
                  <a:gd name="connsiteY1-162" fmla="*/ 0 h 326299"/>
                  <a:gd name="connsiteX2-163" fmla="*/ 446920 w 901862"/>
                  <a:gd name="connsiteY2-164" fmla="*/ 147932 h 326299"/>
                  <a:gd name="connsiteX3-165" fmla="*/ 858414 w 901862"/>
                  <a:gd name="connsiteY3-166" fmla="*/ 65615 h 326299"/>
                  <a:gd name="connsiteX4-167" fmla="*/ 901862 w 901862"/>
                  <a:gd name="connsiteY4-168" fmla="*/ 109063 h 326299"/>
                  <a:gd name="connsiteX5-169" fmla="*/ 901862 w 901862"/>
                  <a:gd name="connsiteY5-170" fmla="*/ 282851 h 326299"/>
                  <a:gd name="connsiteX6-171" fmla="*/ 858414 w 901862"/>
                  <a:gd name="connsiteY6-172" fmla="*/ 326299 h 326299"/>
                  <a:gd name="connsiteX7-173" fmla="*/ 43448 w 901862"/>
                  <a:gd name="connsiteY7-174" fmla="*/ 326299 h 326299"/>
                  <a:gd name="connsiteX8-175" fmla="*/ 0 w 901862"/>
                  <a:gd name="connsiteY8-176" fmla="*/ 282851 h 326299"/>
                  <a:gd name="connsiteX9-177" fmla="*/ 0 w 901862"/>
                  <a:gd name="connsiteY9-178" fmla="*/ 109063 h 326299"/>
                  <a:gd name="connsiteX0-179" fmla="*/ 0 w 901862"/>
                  <a:gd name="connsiteY0-180" fmla="*/ 109063 h 326299"/>
                  <a:gd name="connsiteX1-181" fmla="*/ 55530 w 901862"/>
                  <a:gd name="connsiteY1-182" fmla="*/ 0 h 326299"/>
                  <a:gd name="connsiteX2-183" fmla="*/ 446920 w 901862"/>
                  <a:gd name="connsiteY2-184" fmla="*/ 147932 h 326299"/>
                  <a:gd name="connsiteX3-185" fmla="*/ 858414 w 901862"/>
                  <a:gd name="connsiteY3-186" fmla="*/ 65615 h 326299"/>
                  <a:gd name="connsiteX4-187" fmla="*/ 901862 w 901862"/>
                  <a:gd name="connsiteY4-188" fmla="*/ 109063 h 326299"/>
                  <a:gd name="connsiteX5-189" fmla="*/ 901862 w 901862"/>
                  <a:gd name="connsiteY5-190" fmla="*/ 282851 h 326299"/>
                  <a:gd name="connsiteX6-191" fmla="*/ 858414 w 901862"/>
                  <a:gd name="connsiteY6-192" fmla="*/ 326299 h 326299"/>
                  <a:gd name="connsiteX7-193" fmla="*/ 43448 w 901862"/>
                  <a:gd name="connsiteY7-194" fmla="*/ 326299 h 326299"/>
                  <a:gd name="connsiteX8-195" fmla="*/ 0 w 901862"/>
                  <a:gd name="connsiteY8-196" fmla="*/ 282851 h 326299"/>
                  <a:gd name="connsiteX9-197" fmla="*/ 0 w 901862"/>
                  <a:gd name="connsiteY9-198" fmla="*/ 109063 h 326299"/>
                  <a:gd name="connsiteX0-199" fmla="*/ 0 w 901862"/>
                  <a:gd name="connsiteY0-200" fmla="*/ 109063 h 326299"/>
                  <a:gd name="connsiteX1-201" fmla="*/ 55530 w 901862"/>
                  <a:gd name="connsiteY1-202" fmla="*/ 0 h 326299"/>
                  <a:gd name="connsiteX2-203" fmla="*/ 446920 w 901862"/>
                  <a:gd name="connsiteY2-204" fmla="*/ 147932 h 326299"/>
                  <a:gd name="connsiteX3-205" fmla="*/ 858414 w 901862"/>
                  <a:gd name="connsiteY3-206" fmla="*/ 65615 h 326299"/>
                  <a:gd name="connsiteX4-207" fmla="*/ 901862 w 901862"/>
                  <a:gd name="connsiteY4-208" fmla="*/ 109063 h 326299"/>
                  <a:gd name="connsiteX5-209" fmla="*/ 901862 w 901862"/>
                  <a:gd name="connsiteY5-210" fmla="*/ 282851 h 326299"/>
                  <a:gd name="connsiteX6-211" fmla="*/ 858414 w 901862"/>
                  <a:gd name="connsiteY6-212" fmla="*/ 326299 h 326299"/>
                  <a:gd name="connsiteX7-213" fmla="*/ 43448 w 901862"/>
                  <a:gd name="connsiteY7-214" fmla="*/ 326299 h 326299"/>
                  <a:gd name="connsiteX8-215" fmla="*/ 0 w 901862"/>
                  <a:gd name="connsiteY8-216" fmla="*/ 282851 h 326299"/>
                  <a:gd name="connsiteX9-217" fmla="*/ 0 w 901862"/>
                  <a:gd name="connsiteY9-218" fmla="*/ 109063 h 326299"/>
                  <a:gd name="connsiteX0-219" fmla="*/ 0 w 901862"/>
                  <a:gd name="connsiteY0-220" fmla="*/ 109063 h 326299"/>
                  <a:gd name="connsiteX1-221" fmla="*/ 55530 w 901862"/>
                  <a:gd name="connsiteY1-222" fmla="*/ 0 h 326299"/>
                  <a:gd name="connsiteX2-223" fmla="*/ 446920 w 901862"/>
                  <a:gd name="connsiteY2-224" fmla="*/ 147932 h 326299"/>
                  <a:gd name="connsiteX3-225" fmla="*/ 858414 w 901862"/>
                  <a:gd name="connsiteY3-226" fmla="*/ 65615 h 326299"/>
                  <a:gd name="connsiteX4-227" fmla="*/ 901862 w 901862"/>
                  <a:gd name="connsiteY4-228" fmla="*/ 109063 h 326299"/>
                  <a:gd name="connsiteX5-229" fmla="*/ 901862 w 901862"/>
                  <a:gd name="connsiteY5-230" fmla="*/ 282851 h 326299"/>
                  <a:gd name="connsiteX6-231" fmla="*/ 858414 w 901862"/>
                  <a:gd name="connsiteY6-232" fmla="*/ 326299 h 326299"/>
                  <a:gd name="connsiteX7-233" fmla="*/ 43448 w 901862"/>
                  <a:gd name="connsiteY7-234" fmla="*/ 326299 h 326299"/>
                  <a:gd name="connsiteX8-235" fmla="*/ 0 w 901862"/>
                  <a:gd name="connsiteY8-236" fmla="*/ 282851 h 326299"/>
                  <a:gd name="connsiteX9-237" fmla="*/ 0 w 901862"/>
                  <a:gd name="connsiteY9-238" fmla="*/ 109063 h 326299"/>
                  <a:gd name="connsiteX0-239" fmla="*/ 0 w 901862"/>
                  <a:gd name="connsiteY0-240" fmla="*/ 109063 h 326299"/>
                  <a:gd name="connsiteX1-241" fmla="*/ 55530 w 901862"/>
                  <a:gd name="connsiteY1-242" fmla="*/ 0 h 326299"/>
                  <a:gd name="connsiteX2-243" fmla="*/ 446920 w 901862"/>
                  <a:gd name="connsiteY2-244" fmla="*/ 147932 h 326299"/>
                  <a:gd name="connsiteX3-245" fmla="*/ 858414 w 901862"/>
                  <a:gd name="connsiteY3-246" fmla="*/ 65615 h 326299"/>
                  <a:gd name="connsiteX4-247" fmla="*/ 901862 w 901862"/>
                  <a:gd name="connsiteY4-248" fmla="*/ 109063 h 326299"/>
                  <a:gd name="connsiteX5-249" fmla="*/ 901862 w 901862"/>
                  <a:gd name="connsiteY5-250" fmla="*/ 282851 h 326299"/>
                  <a:gd name="connsiteX6-251" fmla="*/ 858414 w 901862"/>
                  <a:gd name="connsiteY6-252" fmla="*/ 326299 h 326299"/>
                  <a:gd name="connsiteX7-253" fmla="*/ 43448 w 901862"/>
                  <a:gd name="connsiteY7-254" fmla="*/ 326299 h 326299"/>
                  <a:gd name="connsiteX8-255" fmla="*/ 0 w 901862"/>
                  <a:gd name="connsiteY8-256" fmla="*/ 282851 h 326299"/>
                  <a:gd name="connsiteX9-257" fmla="*/ 0 w 901862"/>
                  <a:gd name="connsiteY9-258" fmla="*/ 109063 h 326299"/>
                  <a:gd name="connsiteX0-259" fmla="*/ 0 w 901862"/>
                  <a:gd name="connsiteY0-260" fmla="*/ 109063 h 326299"/>
                  <a:gd name="connsiteX1-261" fmla="*/ 55530 w 901862"/>
                  <a:gd name="connsiteY1-262" fmla="*/ 0 h 326299"/>
                  <a:gd name="connsiteX2-263" fmla="*/ 408216 w 901862"/>
                  <a:gd name="connsiteY2-264" fmla="*/ 142707 h 326299"/>
                  <a:gd name="connsiteX3-265" fmla="*/ 858414 w 901862"/>
                  <a:gd name="connsiteY3-266" fmla="*/ 65615 h 326299"/>
                  <a:gd name="connsiteX4-267" fmla="*/ 901862 w 901862"/>
                  <a:gd name="connsiteY4-268" fmla="*/ 109063 h 326299"/>
                  <a:gd name="connsiteX5-269" fmla="*/ 901862 w 901862"/>
                  <a:gd name="connsiteY5-270" fmla="*/ 282851 h 326299"/>
                  <a:gd name="connsiteX6-271" fmla="*/ 858414 w 901862"/>
                  <a:gd name="connsiteY6-272" fmla="*/ 326299 h 326299"/>
                  <a:gd name="connsiteX7-273" fmla="*/ 43448 w 901862"/>
                  <a:gd name="connsiteY7-274" fmla="*/ 326299 h 326299"/>
                  <a:gd name="connsiteX8-275" fmla="*/ 0 w 901862"/>
                  <a:gd name="connsiteY8-276" fmla="*/ 282851 h 326299"/>
                  <a:gd name="connsiteX9-277" fmla="*/ 0 w 901862"/>
                  <a:gd name="connsiteY9-278" fmla="*/ 109063 h 326299"/>
                  <a:gd name="connsiteX0-279" fmla="*/ 0 w 901862"/>
                  <a:gd name="connsiteY0-280" fmla="*/ 109063 h 326299"/>
                  <a:gd name="connsiteX1-281" fmla="*/ 55530 w 901862"/>
                  <a:gd name="connsiteY1-282" fmla="*/ 0 h 326299"/>
                  <a:gd name="connsiteX2-283" fmla="*/ 408216 w 901862"/>
                  <a:gd name="connsiteY2-284" fmla="*/ 142707 h 326299"/>
                  <a:gd name="connsiteX3-285" fmla="*/ 856799 w 901862"/>
                  <a:gd name="connsiteY3-286" fmla="*/ 50453 h 326299"/>
                  <a:gd name="connsiteX4-287" fmla="*/ 901862 w 901862"/>
                  <a:gd name="connsiteY4-288" fmla="*/ 109063 h 326299"/>
                  <a:gd name="connsiteX5-289" fmla="*/ 901862 w 901862"/>
                  <a:gd name="connsiteY5-290" fmla="*/ 282851 h 326299"/>
                  <a:gd name="connsiteX6-291" fmla="*/ 858414 w 901862"/>
                  <a:gd name="connsiteY6-292" fmla="*/ 326299 h 326299"/>
                  <a:gd name="connsiteX7-293" fmla="*/ 43448 w 901862"/>
                  <a:gd name="connsiteY7-294" fmla="*/ 326299 h 326299"/>
                  <a:gd name="connsiteX8-295" fmla="*/ 0 w 901862"/>
                  <a:gd name="connsiteY8-296" fmla="*/ 282851 h 326299"/>
                  <a:gd name="connsiteX9-297" fmla="*/ 0 w 901862"/>
                  <a:gd name="connsiteY9-298" fmla="*/ 109063 h 326299"/>
                  <a:gd name="connsiteX0-299" fmla="*/ 0 w 901862"/>
                  <a:gd name="connsiteY0-300" fmla="*/ 109063 h 326299"/>
                  <a:gd name="connsiteX1-301" fmla="*/ 55530 w 901862"/>
                  <a:gd name="connsiteY1-302" fmla="*/ 0 h 326299"/>
                  <a:gd name="connsiteX2-303" fmla="*/ 408216 w 901862"/>
                  <a:gd name="connsiteY2-304" fmla="*/ 142707 h 326299"/>
                  <a:gd name="connsiteX3-305" fmla="*/ 856799 w 901862"/>
                  <a:gd name="connsiteY3-306" fmla="*/ 50453 h 326299"/>
                  <a:gd name="connsiteX4-307" fmla="*/ 901862 w 901862"/>
                  <a:gd name="connsiteY4-308" fmla="*/ 109063 h 326299"/>
                  <a:gd name="connsiteX5-309" fmla="*/ 901862 w 901862"/>
                  <a:gd name="connsiteY5-310" fmla="*/ 282851 h 326299"/>
                  <a:gd name="connsiteX6-311" fmla="*/ 858414 w 901862"/>
                  <a:gd name="connsiteY6-312" fmla="*/ 326299 h 326299"/>
                  <a:gd name="connsiteX7-313" fmla="*/ 43448 w 901862"/>
                  <a:gd name="connsiteY7-314" fmla="*/ 326299 h 326299"/>
                  <a:gd name="connsiteX8-315" fmla="*/ 0 w 901862"/>
                  <a:gd name="connsiteY8-316" fmla="*/ 282851 h 326299"/>
                  <a:gd name="connsiteX9-317" fmla="*/ 0 w 901862"/>
                  <a:gd name="connsiteY9-318" fmla="*/ 109063 h 326299"/>
                  <a:gd name="connsiteX0-319" fmla="*/ 0 w 901862"/>
                  <a:gd name="connsiteY0-320" fmla="*/ 109063 h 326299"/>
                  <a:gd name="connsiteX1-321" fmla="*/ 55530 w 901862"/>
                  <a:gd name="connsiteY1-322" fmla="*/ 0 h 326299"/>
                  <a:gd name="connsiteX2-323" fmla="*/ 408216 w 901862"/>
                  <a:gd name="connsiteY2-324" fmla="*/ 142707 h 326299"/>
                  <a:gd name="connsiteX3-325" fmla="*/ 803023 w 901862"/>
                  <a:gd name="connsiteY3-326" fmla="*/ 26637 h 326299"/>
                  <a:gd name="connsiteX4-327" fmla="*/ 901862 w 901862"/>
                  <a:gd name="connsiteY4-328" fmla="*/ 109063 h 326299"/>
                  <a:gd name="connsiteX5-329" fmla="*/ 901862 w 901862"/>
                  <a:gd name="connsiteY5-330" fmla="*/ 282851 h 326299"/>
                  <a:gd name="connsiteX6-331" fmla="*/ 858414 w 901862"/>
                  <a:gd name="connsiteY6-332" fmla="*/ 326299 h 326299"/>
                  <a:gd name="connsiteX7-333" fmla="*/ 43448 w 901862"/>
                  <a:gd name="connsiteY7-334" fmla="*/ 326299 h 326299"/>
                  <a:gd name="connsiteX8-335" fmla="*/ 0 w 901862"/>
                  <a:gd name="connsiteY8-336" fmla="*/ 282851 h 326299"/>
                  <a:gd name="connsiteX9-337" fmla="*/ 0 w 901862"/>
                  <a:gd name="connsiteY9-338" fmla="*/ 109063 h 326299"/>
                  <a:gd name="connsiteX0-339" fmla="*/ 0 w 901862"/>
                  <a:gd name="connsiteY0-340" fmla="*/ 109063 h 326299"/>
                  <a:gd name="connsiteX1-341" fmla="*/ 55530 w 901862"/>
                  <a:gd name="connsiteY1-342" fmla="*/ 0 h 326299"/>
                  <a:gd name="connsiteX2-343" fmla="*/ 408216 w 901862"/>
                  <a:gd name="connsiteY2-344" fmla="*/ 142707 h 326299"/>
                  <a:gd name="connsiteX3-345" fmla="*/ 809712 w 901862"/>
                  <a:gd name="connsiteY3-346" fmla="*/ 36769 h 326299"/>
                  <a:gd name="connsiteX4-347" fmla="*/ 901862 w 901862"/>
                  <a:gd name="connsiteY4-348" fmla="*/ 109063 h 326299"/>
                  <a:gd name="connsiteX5-349" fmla="*/ 901862 w 901862"/>
                  <a:gd name="connsiteY5-350" fmla="*/ 282851 h 326299"/>
                  <a:gd name="connsiteX6-351" fmla="*/ 858414 w 901862"/>
                  <a:gd name="connsiteY6-352" fmla="*/ 326299 h 326299"/>
                  <a:gd name="connsiteX7-353" fmla="*/ 43448 w 901862"/>
                  <a:gd name="connsiteY7-354" fmla="*/ 326299 h 326299"/>
                  <a:gd name="connsiteX8-355" fmla="*/ 0 w 901862"/>
                  <a:gd name="connsiteY8-356" fmla="*/ 282851 h 326299"/>
                  <a:gd name="connsiteX9-357" fmla="*/ 0 w 901862"/>
                  <a:gd name="connsiteY9-358" fmla="*/ 109063 h 326299"/>
                  <a:gd name="connsiteX0-359" fmla="*/ 0 w 901862"/>
                  <a:gd name="connsiteY0-360" fmla="*/ 109063 h 326299"/>
                  <a:gd name="connsiteX1-361" fmla="*/ 55530 w 901862"/>
                  <a:gd name="connsiteY1-362" fmla="*/ 0 h 326299"/>
                  <a:gd name="connsiteX2-363" fmla="*/ 408216 w 901862"/>
                  <a:gd name="connsiteY2-364" fmla="*/ 142707 h 326299"/>
                  <a:gd name="connsiteX3-365" fmla="*/ 809712 w 901862"/>
                  <a:gd name="connsiteY3-366" fmla="*/ 36769 h 326299"/>
                  <a:gd name="connsiteX4-367" fmla="*/ 901862 w 901862"/>
                  <a:gd name="connsiteY4-368" fmla="*/ 109063 h 326299"/>
                  <a:gd name="connsiteX5-369" fmla="*/ 901862 w 901862"/>
                  <a:gd name="connsiteY5-370" fmla="*/ 282851 h 326299"/>
                  <a:gd name="connsiteX6-371" fmla="*/ 858414 w 901862"/>
                  <a:gd name="connsiteY6-372" fmla="*/ 326299 h 326299"/>
                  <a:gd name="connsiteX7-373" fmla="*/ 43448 w 901862"/>
                  <a:gd name="connsiteY7-374" fmla="*/ 326299 h 326299"/>
                  <a:gd name="connsiteX8-375" fmla="*/ 0 w 901862"/>
                  <a:gd name="connsiteY8-376" fmla="*/ 282851 h 326299"/>
                  <a:gd name="connsiteX9-377" fmla="*/ 0 w 901862"/>
                  <a:gd name="connsiteY9-378" fmla="*/ 109063 h 326299"/>
                  <a:gd name="connsiteX0-379" fmla="*/ 0 w 901862"/>
                  <a:gd name="connsiteY0-380" fmla="*/ 109063 h 326299"/>
                  <a:gd name="connsiteX1-381" fmla="*/ 55530 w 901862"/>
                  <a:gd name="connsiteY1-382" fmla="*/ 0 h 326299"/>
                  <a:gd name="connsiteX2-383" fmla="*/ 408216 w 901862"/>
                  <a:gd name="connsiteY2-384" fmla="*/ 142707 h 326299"/>
                  <a:gd name="connsiteX3-385" fmla="*/ 792935 w 901862"/>
                  <a:gd name="connsiteY3-386" fmla="*/ 23223 h 326299"/>
                  <a:gd name="connsiteX4-387" fmla="*/ 901862 w 901862"/>
                  <a:gd name="connsiteY4-388" fmla="*/ 109063 h 326299"/>
                  <a:gd name="connsiteX5-389" fmla="*/ 901862 w 901862"/>
                  <a:gd name="connsiteY5-390" fmla="*/ 282851 h 326299"/>
                  <a:gd name="connsiteX6-391" fmla="*/ 858414 w 901862"/>
                  <a:gd name="connsiteY6-392" fmla="*/ 326299 h 326299"/>
                  <a:gd name="connsiteX7-393" fmla="*/ 43448 w 901862"/>
                  <a:gd name="connsiteY7-394" fmla="*/ 326299 h 326299"/>
                  <a:gd name="connsiteX8-395" fmla="*/ 0 w 901862"/>
                  <a:gd name="connsiteY8-396" fmla="*/ 282851 h 326299"/>
                  <a:gd name="connsiteX9-397" fmla="*/ 0 w 901862"/>
                  <a:gd name="connsiteY9-398" fmla="*/ 109063 h 326299"/>
                  <a:gd name="connsiteX0-399" fmla="*/ 0 w 901862"/>
                  <a:gd name="connsiteY0-400" fmla="*/ 109063 h 326299"/>
                  <a:gd name="connsiteX1-401" fmla="*/ 55530 w 901862"/>
                  <a:gd name="connsiteY1-402" fmla="*/ 0 h 326299"/>
                  <a:gd name="connsiteX2-403" fmla="*/ 408216 w 901862"/>
                  <a:gd name="connsiteY2-404" fmla="*/ 142707 h 326299"/>
                  <a:gd name="connsiteX3-405" fmla="*/ 792935 w 901862"/>
                  <a:gd name="connsiteY3-406" fmla="*/ 23223 h 326299"/>
                  <a:gd name="connsiteX4-407" fmla="*/ 901862 w 901862"/>
                  <a:gd name="connsiteY4-408" fmla="*/ 109063 h 326299"/>
                  <a:gd name="connsiteX5-409" fmla="*/ 901862 w 901862"/>
                  <a:gd name="connsiteY5-410" fmla="*/ 282851 h 326299"/>
                  <a:gd name="connsiteX6-411" fmla="*/ 858414 w 901862"/>
                  <a:gd name="connsiteY6-412" fmla="*/ 326299 h 326299"/>
                  <a:gd name="connsiteX7-413" fmla="*/ 43448 w 901862"/>
                  <a:gd name="connsiteY7-414" fmla="*/ 326299 h 326299"/>
                  <a:gd name="connsiteX8-415" fmla="*/ 0 w 901862"/>
                  <a:gd name="connsiteY8-416" fmla="*/ 282851 h 326299"/>
                  <a:gd name="connsiteX9-417" fmla="*/ 0 w 901862"/>
                  <a:gd name="connsiteY9-418" fmla="*/ 109063 h 326299"/>
                  <a:gd name="connsiteX0-419" fmla="*/ 0 w 901862"/>
                  <a:gd name="connsiteY0-420" fmla="*/ 156254 h 373490"/>
                  <a:gd name="connsiteX1-421" fmla="*/ 45639 w 901862"/>
                  <a:gd name="connsiteY1-422" fmla="*/ 0 h 373490"/>
                  <a:gd name="connsiteX2-423" fmla="*/ 408216 w 901862"/>
                  <a:gd name="connsiteY2-424" fmla="*/ 189898 h 373490"/>
                  <a:gd name="connsiteX3-425" fmla="*/ 792935 w 901862"/>
                  <a:gd name="connsiteY3-426" fmla="*/ 70414 h 373490"/>
                  <a:gd name="connsiteX4-427" fmla="*/ 901862 w 901862"/>
                  <a:gd name="connsiteY4-428" fmla="*/ 156254 h 373490"/>
                  <a:gd name="connsiteX5-429" fmla="*/ 901862 w 901862"/>
                  <a:gd name="connsiteY5-430" fmla="*/ 330042 h 373490"/>
                  <a:gd name="connsiteX6-431" fmla="*/ 858414 w 901862"/>
                  <a:gd name="connsiteY6-432" fmla="*/ 373490 h 373490"/>
                  <a:gd name="connsiteX7-433" fmla="*/ 43448 w 901862"/>
                  <a:gd name="connsiteY7-434" fmla="*/ 373490 h 373490"/>
                  <a:gd name="connsiteX8-435" fmla="*/ 0 w 901862"/>
                  <a:gd name="connsiteY8-436" fmla="*/ 330042 h 373490"/>
                  <a:gd name="connsiteX9-437" fmla="*/ 0 w 901862"/>
                  <a:gd name="connsiteY9-438" fmla="*/ 156254 h 373490"/>
                  <a:gd name="connsiteX0-439" fmla="*/ 0 w 901862"/>
                  <a:gd name="connsiteY0-440" fmla="*/ 156254 h 373784"/>
                  <a:gd name="connsiteX1-441" fmla="*/ 45639 w 901862"/>
                  <a:gd name="connsiteY1-442" fmla="*/ 0 h 373784"/>
                  <a:gd name="connsiteX2-443" fmla="*/ 408216 w 901862"/>
                  <a:gd name="connsiteY2-444" fmla="*/ 189898 h 373784"/>
                  <a:gd name="connsiteX3-445" fmla="*/ 792935 w 901862"/>
                  <a:gd name="connsiteY3-446" fmla="*/ 70414 h 373784"/>
                  <a:gd name="connsiteX4-447" fmla="*/ 901862 w 901862"/>
                  <a:gd name="connsiteY4-448" fmla="*/ 156254 h 373784"/>
                  <a:gd name="connsiteX5-449" fmla="*/ 901862 w 901862"/>
                  <a:gd name="connsiteY5-450" fmla="*/ 330042 h 373784"/>
                  <a:gd name="connsiteX6-451" fmla="*/ 858414 w 901862"/>
                  <a:gd name="connsiteY6-452" fmla="*/ 373490 h 373784"/>
                  <a:gd name="connsiteX7-453" fmla="*/ 486526 w 901862"/>
                  <a:gd name="connsiteY7-454" fmla="*/ 373784 h 373784"/>
                  <a:gd name="connsiteX8-455" fmla="*/ 43448 w 901862"/>
                  <a:gd name="connsiteY8-456" fmla="*/ 373490 h 373784"/>
                  <a:gd name="connsiteX9-457" fmla="*/ 0 w 901862"/>
                  <a:gd name="connsiteY9-458" fmla="*/ 330042 h 373784"/>
                  <a:gd name="connsiteX10" fmla="*/ 0 w 901862"/>
                  <a:gd name="connsiteY10" fmla="*/ 156254 h 373784"/>
                  <a:gd name="connsiteX0-459" fmla="*/ 0 w 901862"/>
                  <a:gd name="connsiteY0-460" fmla="*/ 156254 h 373490"/>
                  <a:gd name="connsiteX1-461" fmla="*/ 45639 w 901862"/>
                  <a:gd name="connsiteY1-462" fmla="*/ 0 h 373490"/>
                  <a:gd name="connsiteX2-463" fmla="*/ 408216 w 901862"/>
                  <a:gd name="connsiteY2-464" fmla="*/ 189898 h 373490"/>
                  <a:gd name="connsiteX3-465" fmla="*/ 792935 w 901862"/>
                  <a:gd name="connsiteY3-466" fmla="*/ 70414 h 373490"/>
                  <a:gd name="connsiteX4-467" fmla="*/ 901862 w 901862"/>
                  <a:gd name="connsiteY4-468" fmla="*/ 156254 h 373490"/>
                  <a:gd name="connsiteX5-469" fmla="*/ 901862 w 901862"/>
                  <a:gd name="connsiteY5-470" fmla="*/ 330042 h 373490"/>
                  <a:gd name="connsiteX6-471" fmla="*/ 858414 w 901862"/>
                  <a:gd name="connsiteY6-472" fmla="*/ 373490 h 373490"/>
                  <a:gd name="connsiteX7-473" fmla="*/ 471864 w 901862"/>
                  <a:gd name="connsiteY7-474" fmla="*/ 264269 h 373490"/>
                  <a:gd name="connsiteX8-475" fmla="*/ 43448 w 901862"/>
                  <a:gd name="connsiteY8-476" fmla="*/ 373490 h 373490"/>
                  <a:gd name="connsiteX9-477" fmla="*/ 0 w 901862"/>
                  <a:gd name="connsiteY9-478" fmla="*/ 330042 h 373490"/>
                  <a:gd name="connsiteX10-479" fmla="*/ 0 w 901862"/>
                  <a:gd name="connsiteY10-480" fmla="*/ 156254 h 373490"/>
                  <a:gd name="connsiteX0-481" fmla="*/ 0 w 901862"/>
                  <a:gd name="connsiteY0-482" fmla="*/ 156254 h 373490"/>
                  <a:gd name="connsiteX1-483" fmla="*/ 45639 w 901862"/>
                  <a:gd name="connsiteY1-484" fmla="*/ 0 h 373490"/>
                  <a:gd name="connsiteX2-485" fmla="*/ 408216 w 901862"/>
                  <a:gd name="connsiteY2-486" fmla="*/ 189898 h 373490"/>
                  <a:gd name="connsiteX3-487" fmla="*/ 792935 w 901862"/>
                  <a:gd name="connsiteY3-488" fmla="*/ 70414 h 373490"/>
                  <a:gd name="connsiteX4-489" fmla="*/ 901862 w 901862"/>
                  <a:gd name="connsiteY4-490" fmla="*/ 156254 h 373490"/>
                  <a:gd name="connsiteX5-491" fmla="*/ 901862 w 901862"/>
                  <a:gd name="connsiteY5-492" fmla="*/ 330042 h 373490"/>
                  <a:gd name="connsiteX6-493" fmla="*/ 858414 w 901862"/>
                  <a:gd name="connsiteY6-494" fmla="*/ 373490 h 373490"/>
                  <a:gd name="connsiteX7-495" fmla="*/ 459752 w 901862"/>
                  <a:gd name="connsiteY7-496" fmla="*/ 336619 h 373490"/>
                  <a:gd name="connsiteX8-497" fmla="*/ 43448 w 901862"/>
                  <a:gd name="connsiteY8-498" fmla="*/ 373490 h 373490"/>
                  <a:gd name="connsiteX9-499" fmla="*/ 0 w 901862"/>
                  <a:gd name="connsiteY9-500" fmla="*/ 330042 h 373490"/>
                  <a:gd name="connsiteX10-501" fmla="*/ 0 w 901862"/>
                  <a:gd name="connsiteY10-502" fmla="*/ 156254 h 373490"/>
                  <a:gd name="connsiteX0-503" fmla="*/ 0 w 901862"/>
                  <a:gd name="connsiteY0-504" fmla="*/ 156254 h 373507"/>
                  <a:gd name="connsiteX1-505" fmla="*/ 45639 w 901862"/>
                  <a:gd name="connsiteY1-506" fmla="*/ 0 h 373507"/>
                  <a:gd name="connsiteX2-507" fmla="*/ 408216 w 901862"/>
                  <a:gd name="connsiteY2-508" fmla="*/ 189898 h 373507"/>
                  <a:gd name="connsiteX3-509" fmla="*/ 792935 w 901862"/>
                  <a:gd name="connsiteY3-510" fmla="*/ 70414 h 373507"/>
                  <a:gd name="connsiteX4-511" fmla="*/ 901862 w 901862"/>
                  <a:gd name="connsiteY4-512" fmla="*/ 156254 h 373507"/>
                  <a:gd name="connsiteX5-513" fmla="*/ 901862 w 901862"/>
                  <a:gd name="connsiteY5-514" fmla="*/ 330042 h 373507"/>
                  <a:gd name="connsiteX6-515" fmla="*/ 858414 w 901862"/>
                  <a:gd name="connsiteY6-516" fmla="*/ 373490 h 373507"/>
                  <a:gd name="connsiteX7-517" fmla="*/ 459752 w 901862"/>
                  <a:gd name="connsiteY7-518" fmla="*/ 336619 h 373507"/>
                  <a:gd name="connsiteX8-519" fmla="*/ 43448 w 901862"/>
                  <a:gd name="connsiteY8-520" fmla="*/ 373490 h 373507"/>
                  <a:gd name="connsiteX9-521" fmla="*/ 0 w 901862"/>
                  <a:gd name="connsiteY9-522" fmla="*/ 330042 h 373507"/>
                  <a:gd name="connsiteX10-523" fmla="*/ 0 w 901862"/>
                  <a:gd name="connsiteY10-524" fmla="*/ 156254 h 373507"/>
                  <a:gd name="connsiteX0-525" fmla="*/ 0 w 901862"/>
                  <a:gd name="connsiteY0-526" fmla="*/ 156254 h 420677"/>
                  <a:gd name="connsiteX1-527" fmla="*/ 45639 w 901862"/>
                  <a:gd name="connsiteY1-528" fmla="*/ 0 h 420677"/>
                  <a:gd name="connsiteX2-529" fmla="*/ 408216 w 901862"/>
                  <a:gd name="connsiteY2-530" fmla="*/ 189898 h 420677"/>
                  <a:gd name="connsiteX3-531" fmla="*/ 792935 w 901862"/>
                  <a:gd name="connsiteY3-532" fmla="*/ 70414 h 420677"/>
                  <a:gd name="connsiteX4-533" fmla="*/ 901862 w 901862"/>
                  <a:gd name="connsiteY4-534" fmla="*/ 156254 h 420677"/>
                  <a:gd name="connsiteX5-535" fmla="*/ 901862 w 901862"/>
                  <a:gd name="connsiteY5-536" fmla="*/ 330042 h 420677"/>
                  <a:gd name="connsiteX6-537" fmla="*/ 858414 w 901862"/>
                  <a:gd name="connsiteY6-538" fmla="*/ 373490 h 420677"/>
                  <a:gd name="connsiteX7-539" fmla="*/ 459752 w 901862"/>
                  <a:gd name="connsiteY7-540" fmla="*/ 336619 h 420677"/>
                  <a:gd name="connsiteX8-541" fmla="*/ 49971 w 901862"/>
                  <a:gd name="connsiteY8-542" fmla="*/ 420666 h 420677"/>
                  <a:gd name="connsiteX9-543" fmla="*/ 0 w 901862"/>
                  <a:gd name="connsiteY9-544" fmla="*/ 330042 h 420677"/>
                  <a:gd name="connsiteX10-545" fmla="*/ 0 w 901862"/>
                  <a:gd name="connsiteY10-546" fmla="*/ 156254 h 420677"/>
                  <a:gd name="connsiteX0-547" fmla="*/ 0 w 901862"/>
                  <a:gd name="connsiteY0-548" fmla="*/ 156254 h 460941"/>
                  <a:gd name="connsiteX1-549" fmla="*/ 45639 w 901862"/>
                  <a:gd name="connsiteY1-550" fmla="*/ 0 h 460941"/>
                  <a:gd name="connsiteX2-551" fmla="*/ 408216 w 901862"/>
                  <a:gd name="connsiteY2-552" fmla="*/ 189898 h 460941"/>
                  <a:gd name="connsiteX3-553" fmla="*/ 792935 w 901862"/>
                  <a:gd name="connsiteY3-554" fmla="*/ 70414 h 460941"/>
                  <a:gd name="connsiteX4-555" fmla="*/ 901862 w 901862"/>
                  <a:gd name="connsiteY4-556" fmla="*/ 156254 h 460941"/>
                  <a:gd name="connsiteX5-557" fmla="*/ 901862 w 901862"/>
                  <a:gd name="connsiteY5-558" fmla="*/ 330042 h 460941"/>
                  <a:gd name="connsiteX6-559" fmla="*/ 834446 w 901862"/>
                  <a:gd name="connsiteY6-560" fmla="*/ 460941 h 460941"/>
                  <a:gd name="connsiteX7-561" fmla="*/ 459752 w 901862"/>
                  <a:gd name="connsiteY7-562" fmla="*/ 336619 h 460941"/>
                  <a:gd name="connsiteX8-563" fmla="*/ 49971 w 901862"/>
                  <a:gd name="connsiteY8-564" fmla="*/ 420666 h 460941"/>
                  <a:gd name="connsiteX9-565" fmla="*/ 0 w 901862"/>
                  <a:gd name="connsiteY9-566" fmla="*/ 330042 h 460941"/>
                  <a:gd name="connsiteX10-567" fmla="*/ 0 w 901862"/>
                  <a:gd name="connsiteY10-568" fmla="*/ 156254 h 460941"/>
                  <a:gd name="connsiteX0-569" fmla="*/ 0 w 901862"/>
                  <a:gd name="connsiteY0-570" fmla="*/ 156254 h 460941"/>
                  <a:gd name="connsiteX1-571" fmla="*/ 45639 w 901862"/>
                  <a:gd name="connsiteY1-572" fmla="*/ 0 h 460941"/>
                  <a:gd name="connsiteX2-573" fmla="*/ 408216 w 901862"/>
                  <a:gd name="connsiteY2-574" fmla="*/ 189898 h 460941"/>
                  <a:gd name="connsiteX3-575" fmla="*/ 792935 w 901862"/>
                  <a:gd name="connsiteY3-576" fmla="*/ 70414 h 460941"/>
                  <a:gd name="connsiteX4-577" fmla="*/ 901862 w 901862"/>
                  <a:gd name="connsiteY4-578" fmla="*/ 156254 h 460941"/>
                  <a:gd name="connsiteX5-579" fmla="*/ 901862 w 901862"/>
                  <a:gd name="connsiteY5-580" fmla="*/ 330042 h 460941"/>
                  <a:gd name="connsiteX6-581" fmla="*/ 834446 w 901862"/>
                  <a:gd name="connsiteY6-582" fmla="*/ 460941 h 460941"/>
                  <a:gd name="connsiteX7-583" fmla="*/ 459752 w 901862"/>
                  <a:gd name="connsiteY7-584" fmla="*/ 336619 h 460941"/>
                  <a:gd name="connsiteX8-585" fmla="*/ 49971 w 901862"/>
                  <a:gd name="connsiteY8-586" fmla="*/ 420666 h 460941"/>
                  <a:gd name="connsiteX9-587" fmla="*/ 0 w 901862"/>
                  <a:gd name="connsiteY9-588" fmla="*/ 330042 h 460941"/>
                  <a:gd name="connsiteX10-589" fmla="*/ 0 w 901862"/>
                  <a:gd name="connsiteY10-590" fmla="*/ 156254 h 460941"/>
                  <a:gd name="connsiteX0-591" fmla="*/ 0 w 901862"/>
                  <a:gd name="connsiteY0-592" fmla="*/ 156254 h 518129"/>
                  <a:gd name="connsiteX1-593" fmla="*/ 45639 w 901862"/>
                  <a:gd name="connsiteY1-594" fmla="*/ 0 h 518129"/>
                  <a:gd name="connsiteX2-595" fmla="*/ 408216 w 901862"/>
                  <a:gd name="connsiteY2-596" fmla="*/ 189898 h 518129"/>
                  <a:gd name="connsiteX3-597" fmla="*/ 792935 w 901862"/>
                  <a:gd name="connsiteY3-598" fmla="*/ 70414 h 518129"/>
                  <a:gd name="connsiteX4-599" fmla="*/ 901862 w 901862"/>
                  <a:gd name="connsiteY4-600" fmla="*/ 156254 h 518129"/>
                  <a:gd name="connsiteX5-601" fmla="*/ 901862 w 901862"/>
                  <a:gd name="connsiteY5-602" fmla="*/ 330042 h 518129"/>
                  <a:gd name="connsiteX6-603" fmla="*/ 820718 w 901862"/>
                  <a:gd name="connsiteY6-604" fmla="*/ 518129 h 518129"/>
                  <a:gd name="connsiteX7-605" fmla="*/ 459752 w 901862"/>
                  <a:gd name="connsiteY7-606" fmla="*/ 336619 h 518129"/>
                  <a:gd name="connsiteX8-607" fmla="*/ 49971 w 901862"/>
                  <a:gd name="connsiteY8-608" fmla="*/ 420666 h 518129"/>
                  <a:gd name="connsiteX9-609" fmla="*/ 0 w 901862"/>
                  <a:gd name="connsiteY9-610" fmla="*/ 330042 h 518129"/>
                  <a:gd name="connsiteX10-611" fmla="*/ 0 w 901862"/>
                  <a:gd name="connsiteY10-612" fmla="*/ 156254 h 518129"/>
                  <a:gd name="connsiteX0-613" fmla="*/ 0 w 901862"/>
                  <a:gd name="connsiteY0-614" fmla="*/ 156254 h 518129"/>
                  <a:gd name="connsiteX1-615" fmla="*/ 45639 w 901862"/>
                  <a:gd name="connsiteY1-616" fmla="*/ 0 h 518129"/>
                  <a:gd name="connsiteX2-617" fmla="*/ 408216 w 901862"/>
                  <a:gd name="connsiteY2-618" fmla="*/ 189898 h 518129"/>
                  <a:gd name="connsiteX3-619" fmla="*/ 792935 w 901862"/>
                  <a:gd name="connsiteY3-620" fmla="*/ 70414 h 518129"/>
                  <a:gd name="connsiteX4-621" fmla="*/ 901862 w 901862"/>
                  <a:gd name="connsiteY4-622" fmla="*/ 156254 h 518129"/>
                  <a:gd name="connsiteX5-623" fmla="*/ 901862 w 901862"/>
                  <a:gd name="connsiteY5-624" fmla="*/ 330042 h 518129"/>
                  <a:gd name="connsiteX6-625" fmla="*/ 820718 w 901862"/>
                  <a:gd name="connsiteY6-626" fmla="*/ 518129 h 518129"/>
                  <a:gd name="connsiteX7-627" fmla="*/ 459752 w 901862"/>
                  <a:gd name="connsiteY7-628" fmla="*/ 336619 h 518129"/>
                  <a:gd name="connsiteX8-629" fmla="*/ 49971 w 901862"/>
                  <a:gd name="connsiteY8-630" fmla="*/ 420666 h 518129"/>
                  <a:gd name="connsiteX9-631" fmla="*/ 0 w 901862"/>
                  <a:gd name="connsiteY9-632" fmla="*/ 330042 h 518129"/>
                  <a:gd name="connsiteX10-633" fmla="*/ 0 w 901862"/>
                  <a:gd name="connsiteY10-634" fmla="*/ 156254 h 518129"/>
                  <a:gd name="connsiteX0-635" fmla="*/ 0 w 901862"/>
                  <a:gd name="connsiteY0-636" fmla="*/ 156254 h 518129"/>
                  <a:gd name="connsiteX1-637" fmla="*/ 45639 w 901862"/>
                  <a:gd name="connsiteY1-638" fmla="*/ 0 h 518129"/>
                  <a:gd name="connsiteX2-639" fmla="*/ 408216 w 901862"/>
                  <a:gd name="connsiteY2-640" fmla="*/ 189898 h 518129"/>
                  <a:gd name="connsiteX3-641" fmla="*/ 792935 w 901862"/>
                  <a:gd name="connsiteY3-642" fmla="*/ 70414 h 518129"/>
                  <a:gd name="connsiteX4-643" fmla="*/ 901862 w 901862"/>
                  <a:gd name="connsiteY4-644" fmla="*/ 156254 h 518129"/>
                  <a:gd name="connsiteX5-645" fmla="*/ 901862 w 901862"/>
                  <a:gd name="connsiteY5-646" fmla="*/ 330042 h 518129"/>
                  <a:gd name="connsiteX6-647" fmla="*/ 820718 w 901862"/>
                  <a:gd name="connsiteY6-648" fmla="*/ 518129 h 518129"/>
                  <a:gd name="connsiteX7-649" fmla="*/ 449618 w 901862"/>
                  <a:gd name="connsiteY7-650" fmla="*/ 343309 h 518129"/>
                  <a:gd name="connsiteX8-651" fmla="*/ 49971 w 901862"/>
                  <a:gd name="connsiteY8-652" fmla="*/ 420666 h 518129"/>
                  <a:gd name="connsiteX9-653" fmla="*/ 0 w 901862"/>
                  <a:gd name="connsiteY9-654" fmla="*/ 330042 h 518129"/>
                  <a:gd name="connsiteX10-655" fmla="*/ 0 w 901862"/>
                  <a:gd name="connsiteY10-656" fmla="*/ 156254 h 518129"/>
                  <a:gd name="connsiteX0-657" fmla="*/ 0 w 901862"/>
                  <a:gd name="connsiteY0-658" fmla="*/ 156254 h 518129"/>
                  <a:gd name="connsiteX1-659" fmla="*/ 45639 w 901862"/>
                  <a:gd name="connsiteY1-660" fmla="*/ 0 h 518129"/>
                  <a:gd name="connsiteX2-661" fmla="*/ 408216 w 901862"/>
                  <a:gd name="connsiteY2-662" fmla="*/ 189898 h 518129"/>
                  <a:gd name="connsiteX3-663" fmla="*/ 792935 w 901862"/>
                  <a:gd name="connsiteY3-664" fmla="*/ 70414 h 518129"/>
                  <a:gd name="connsiteX4-665" fmla="*/ 901862 w 901862"/>
                  <a:gd name="connsiteY4-666" fmla="*/ 156254 h 518129"/>
                  <a:gd name="connsiteX5-667" fmla="*/ 901862 w 901862"/>
                  <a:gd name="connsiteY5-668" fmla="*/ 330042 h 518129"/>
                  <a:gd name="connsiteX6-669" fmla="*/ 820718 w 901862"/>
                  <a:gd name="connsiteY6-670" fmla="*/ 518129 h 518129"/>
                  <a:gd name="connsiteX7-671" fmla="*/ 449618 w 901862"/>
                  <a:gd name="connsiteY7-672" fmla="*/ 343309 h 518129"/>
                  <a:gd name="connsiteX8-673" fmla="*/ 53233 w 901862"/>
                  <a:gd name="connsiteY8-674" fmla="*/ 444254 h 518129"/>
                  <a:gd name="connsiteX9-675" fmla="*/ 0 w 901862"/>
                  <a:gd name="connsiteY9-676" fmla="*/ 330042 h 518129"/>
                  <a:gd name="connsiteX10-677" fmla="*/ 0 w 901862"/>
                  <a:gd name="connsiteY10-678" fmla="*/ 156254 h 518129"/>
                  <a:gd name="connsiteX0-679" fmla="*/ 0 w 901862"/>
                  <a:gd name="connsiteY0-680" fmla="*/ 156254 h 518129"/>
                  <a:gd name="connsiteX1-681" fmla="*/ 45639 w 901862"/>
                  <a:gd name="connsiteY1-682" fmla="*/ 0 h 518129"/>
                  <a:gd name="connsiteX2-683" fmla="*/ 408216 w 901862"/>
                  <a:gd name="connsiteY2-684" fmla="*/ 189898 h 518129"/>
                  <a:gd name="connsiteX3-685" fmla="*/ 792935 w 901862"/>
                  <a:gd name="connsiteY3-686" fmla="*/ 70414 h 518129"/>
                  <a:gd name="connsiteX4-687" fmla="*/ 901862 w 901862"/>
                  <a:gd name="connsiteY4-688" fmla="*/ 156254 h 518129"/>
                  <a:gd name="connsiteX5-689" fmla="*/ 901862 w 901862"/>
                  <a:gd name="connsiteY5-690" fmla="*/ 330042 h 518129"/>
                  <a:gd name="connsiteX6-691" fmla="*/ 820718 w 901862"/>
                  <a:gd name="connsiteY6-692" fmla="*/ 518129 h 518129"/>
                  <a:gd name="connsiteX7-693" fmla="*/ 449618 w 901862"/>
                  <a:gd name="connsiteY7-694" fmla="*/ 343309 h 518129"/>
                  <a:gd name="connsiteX8-695" fmla="*/ 53233 w 901862"/>
                  <a:gd name="connsiteY8-696" fmla="*/ 444254 h 518129"/>
                  <a:gd name="connsiteX9-697" fmla="*/ 0 w 901862"/>
                  <a:gd name="connsiteY9-698" fmla="*/ 330042 h 518129"/>
                  <a:gd name="connsiteX10-699" fmla="*/ 0 w 901862"/>
                  <a:gd name="connsiteY10-700" fmla="*/ 156254 h 518129"/>
                  <a:gd name="connsiteX0-701" fmla="*/ 0 w 901862"/>
                  <a:gd name="connsiteY0-702" fmla="*/ 156254 h 518129"/>
                  <a:gd name="connsiteX1-703" fmla="*/ 45639 w 901862"/>
                  <a:gd name="connsiteY1-704" fmla="*/ 0 h 518129"/>
                  <a:gd name="connsiteX2-705" fmla="*/ 408216 w 901862"/>
                  <a:gd name="connsiteY2-706" fmla="*/ 189898 h 518129"/>
                  <a:gd name="connsiteX3-707" fmla="*/ 792935 w 901862"/>
                  <a:gd name="connsiteY3-708" fmla="*/ 70414 h 518129"/>
                  <a:gd name="connsiteX4-709" fmla="*/ 901862 w 901862"/>
                  <a:gd name="connsiteY4-710" fmla="*/ 156254 h 518129"/>
                  <a:gd name="connsiteX5-711" fmla="*/ 901862 w 901862"/>
                  <a:gd name="connsiteY5-712" fmla="*/ 330042 h 518129"/>
                  <a:gd name="connsiteX6-713" fmla="*/ 820718 w 901862"/>
                  <a:gd name="connsiteY6-714" fmla="*/ 518129 h 518129"/>
                  <a:gd name="connsiteX7-715" fmla="*/ 449618 w 901862"/>
                  <a:gd name="connsiteY7-716" fmla="*/ 343309 h 518129"/>
                  <a:gd name="connsiteX8-717" fmla="*/ 53233 w 901862"/>
                  <a:gd name="connsiteY8-718" fmla="*/ 444254 h 518129"/>
                  <a:gd name="connsiteX9-719" fmla="*/ 0 w 901862"/>
                  <a:gd name="connsiteY9-720" fmla="*/ 330042 h 518129"/>
                  <a:gd name="connsiteX10-721" fmla="*/ 0 w 901862"/>
                  <a:gd name="connsiteY10-722" fmla="*/ 156254 h 518129"/>
                  <a:gd name="connsiteX0-723" fmla="*/ 0 w 901862"/>
                  <a:gd name="connsiteY0-724" fmla="*/ 156254 h 518129"/>
                  <a:gd name="connsiteX1-725" fmla="*/ 45639 w 901862"/>
                  <a:gd name="connsiteY1-726" fmla="*/ 0 h 518129"/>
                  <a:gd name="connsiteX2-727" fmla="*/ 408216 w 901862"/>
                  <a:gd name="connsiteY2-728" fmla="*/ 189898 h 518129"/>
                  <a:gd name="connsiteX3-729" fmla="*/ 792935 w 901862"/>
                  <a:gd name="connsiteY3-730" fmla="*/ 70414 h 518129"/>
                  <a:gd name="connsiteX4-731" fmla="*/ 901862 w 901862"/>
                  <a:gd name="connsiteY4-732" fmla="*/ 156254 h 518129"/>
                  <a:gd name="connsiteX5-733" fmla="*/ 901862 w 901862"/>
                  <a:gd name="connsiteY5-734" fmla="*/ 330042 h 518129"/>
                  <a:gd name="connsiteX6-735" fmla="*/ 820718 w 901862"/>
                  <a:gd name="connsiteY6-736" fmla="*/ 518129 h 518129"/>
                  <a:gd name="connsiteX7-737" fmla="*/ 449618 w 901862"/>
                  <a:gd name="connsiteY7-738" fmla="*/ 343309 h 518129"/>
                  <a:gd name="connsiteX8-739" fmla="*/ 53233 w 901862"/>
                  <a:gd name="connsiteY8-740" fmla="*/ 444254 h 518129"/>
                  <a:gd name="connsiteX9-741" fmla="*/ 0 w 901862"/>
                  <a:gd name="connsiteY9-742" fmla="*/ 330042 h 518129"/>
                  <a:gd name="connsiteX10-743" fmla="*/ 0 w 901862"/>
                  <a:gd name="connsiteY10-744" fmla="*/ 156254 h 518129"/>
                  <a:gd name="connsiteX0-745" fmla="*/ 0 w 901862"/>
                  <a:gd name="connsiteY0-746" fmla="*/ 156254 h 518129"/>
                  <a:gd name="connsiteX1-747" fmla="*/ 45639 w 901862"/>
                  <a:gd name="connsiteY1-748" fmla="*/ 0 h 518129"/>
                  <a:gd name="connsiteX2-749" fmla="*/ 408216 w 901862"/>
                  <a:gd name="connsiteY2-750" fmla="*/ 189898 h 518129"/>
                  <a:gd name="connsiteX3-751" fmla="*/ 792935 w 901862"/>
                  <a:gd name="connsiteY3-752" fmla="*/ 70414 h 518129"/>
                  <a:gd name="connsiteX4-753" fmla="*/ 901862 w 901862"/>
                  <a:gd name="connsiteY4-754" fmla="*/ 156254 h 518129"/>
                  <a:gd name="connsiteX5-755" fmla="*/ 901862 w 901862"/>
                  <a:gd name="connsiteY5-756" fmla="*/ 330042 h 518129"/>
                  <a:gd name="connsiteX6-757" fmla="*/ 820718 w 901862"/>
                  <a:gd name="connsiteY6-758" fmla="*/ 518129 h 518129"/>
                  <a:gd name="connsiteX7-759" fmla="*/ 449618 w 901862"/>
                  <a:gd name="connsiteY7-760" fmla="*/ 343309 h 518129"/>
                  <a:gd name="connsiteX8-761" fmla="*/ 53233 w 901862"/>
                  <a:gd name="connsiteY8-762" fmla="*/ 444254 h 518129"/>
                  <a:gd name="connsiteX9-763" fmla="*/ 0 w 901862"/>
                  <a:gd name="connsiteY9-764" fmla="*/ 330042 h 518129"/>
                  <a:gd name="connsiteX10-765" fmla="*/ 0 w 901862"/>
                  <a:gd name="connsiteY10-766" fmla="*/ 156254 h 518129"/>
                  <a:gd name="connsiteX0-767" fmla="*/ 0 w 901862"/>
                  <a:gd name="connsiteY0-768" fmla="*/ 171490 h 533365"/>
                  <a:gd name="connsiteX1-769" fmla="*/ 27185 w 901862"/>
                  <a:gd name="connsiteY1-770" fmla="*/ 0 h 533365"/>
                  <a:gd name="connsiteX2-771" fmla="*/ 408216 w 901862"/>
                  <a:gd name="connsiteY2-772" fmla="*/ 205134 h 533365"/>
                  <a:gd name="connsiteX3-773" fmla="*/ 792935 w 901862"/>
                  <a:gd name="connsiteY3-774" fmla="*/ 85650 h 533365"/>
                  <a:gd name="connsiteX4-775" fmla="*/ 901862 w 901862"/>
                  <a:gd name="connsiteY4-776" fmla="*/ 171490 h 533365"/>
                  <a:gd name="connsiteX5-777" fmla="*/ 901862 w 901862"/>
                  <a:gd name="connsiteY5-778" fmla="*/ 345278 h 533365"/>
                  <a:gd name="connsiteX6-779" fmla="*/ 820718 w 901862"/>
                  <a:gd name="connsiteY6-780" fmla="*/ 533365 h 533365"/>
                  <a:gd name="connsiteX7-781" fmla="*/ 449618 w 901862"/>
                  <a:gd name="connsiteY7-782" fmla="*/ 358545 h 533365"/>
                  <a:gd name="connsiteX8-783" fmla="*/ 53233 w 901862"/>
                  <a:gd name="connsiteY8-784" fmla="*/ 459490 h 533365"/>
                  <a:gd name="connsiteX9-785" fmla="*/ 0 w 901862"/>
                  <a:gd name="connsiteY9-786" fmla="*/ 345278 h 533365"/>
                  <a:gd name="connsiteX10-787" fmla="*/ 0 w 901862"/>
                  <a:gd name="connsiteY10-788" fmla="*/ 171490 h 53336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37" y="connsiteY9-38"/>
                  </a:cxn>
                  <a:cxn ang="0">
                    <a:pos x="connsiteX10-479" y="connsiteY10-480"/>
                  </a:cxn>
                </a:cxnLst>
                <a:rect l="l" t="t" r="r" b="b"/>
                <a:pathLst>
                  <a:path w="901862" h="533365">
                    <a:moveTo>
                      <a:pt x="0" y="171490"/>
                    </a:moveTo>
                    <a:cubicBezTo>
                      <a:pt x="0" y="147494"/>
                      <a:pt x="3189" y="0"/>
                      <a:pt x="27185" y="0"/>
                    </a:cubicBezTo>
                    <a:cubicBezTo>
                      <a:pt x="108606" y="96799"/>
                      <a:pt x="280591" y="190859"/>
                      <a:pt x="408216" y="205134"/>
                    </a:cubicBezTo>
                    <a:cubicBezTo>
                      <a:pt x="535841" y="219409"/>
                      <a:pt x="638523" y="203937"/>
                      <a:pt x="792935" y="85650"/>
                    </a:cubicBezTo>
                    <a:cubicBezTo>
                      <a:pt x="816931" y="85650"/>
                      <a:pt x="901862" y="147494"/>
                      <a:pt x="901862" y="171490"/>
                    </a:cubicBezTo>
                    <a:lnTo>
                      <a:pt x="901862" y="345278"/>
                    </a:lnTo>
                    <a:cubicBezTo>
                      <a:pt x="901862" y="369274"/>
                      <a:pt x="844714" y="533365"/>
                      <a:pt x="820718" y="533365"/>
                    </a:cubicBezTo>
                    <a:cubicBezTo>
                      <a:pt x="658038" y="406441"/>
                      <a:pt x="577532" y="370857"/>
                      <a:pt x="449618" y="358545"/>
                    </a:cubicBezTo>
                    <a:cubicBezTo>
                      <a:pt x="321704" y="346233"/>
                      <a:pt x="129858" y="460586"/>
                      <a:pt x="53233" y="459490"/>
                    </a:cubicBezTo>
                    <a:cubicBezTo>
                      <a:pt x="29237" y="459490"/>
                      <a:pt x="0" y="369274"/>
                      <a:pt x="0" y="345278"/>
                    </a:cubicBezTo>
                    <a:lnTo>
                      <a:pt x="0" y="171490"/>
                    </a:lnTo>
                    <a:close/>
                  </a:path>
                </a:pathLst>
              </a:custGeom>
              <a:solidFill>
                <a:srgbClr val="D03E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700088" y="-3048000"/>
              <a:ext cx="3024187" cy="3260725"/>
              <a:chOff x="3940176" y="1559719"/>
              <a:chExt cx="3024187" cy="3260725"/>
            </a:xfrm>
            <a:solidFill>
              <a:srgbClr val="202A36"/>
            </a:solidFill>
          </p:grpSpPr>
          <p:sp>
            <p:nvSpPr>
              <p:cNvPr id="18" name="圆角矩形 17"/>
              <p:cNvSpPr/>
              <p:nvPr/>
            </p:nvSpPr>
            <p:spPr>
              <a:xfrm>
                <a:off x="5516563" y="1559719"/>
                <a:ext cx="1447800" cy="990600"/>
              </a:xfrm>
              <a:prstGeom prst="roundRect">
                <a:avLst/>
              </a:prstGeom>
              <a:solidFill>
                <a:srgbClr val="0B12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5515769" y="3829844"/>
                <a:ext cx="1447800" cy="990600"/>
              </a:xfrm>
              <a:prstGeom prst="roundRect">
                <a:avLst/>
              </a:prstGeom>
              <a:solidFill>
                <a:srgbClr val="0B12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3940176" y="2677319"/>
                <a:ext cx="1447800" cy="990600"/>
              </a:xfrm>
              <a:prstGeom prst="roundRect">
                <a:avLst/>
              </a:prstGeom>
              <a:solidFill>
                <a:srgbClr val="0B12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圆角矩形 17"/>
              <p:cNvSpPr/>
              <p:nvPr/>
            </p:nvSpPr>
            <p:spPr>
              <a:xfrm rot="18884533">
                <a:off x="4986624" y="2349450"/>
                <a:ext cx="901862" cy="445469"/>
              </a:xfrm>
              <a:custGeom>
                <a:avLst/>
                <a:gdLst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858414 w 901862"/>
                  <a:gd name="connsiteY2" fmla="*/ 0 h 260684"/>
                  <a:gd name="connsiteX3" fmla="*/ 901862 w 901862"/>
                  <a:gd name="connsiteY3" fmla="*/ 43448 h 260684"/>
                  <a:gd name="connsiteX4" fmla="*/ 901862 w 901862"/>
                  <a:gd name="connsiteY4" fmla="*/ 217236 h 260684"/>
                  <a:gd name="connsiteX5" fmla="*/ 858414 w 901862"/>
                  <a:gd name="connsiteY5" fmla="*/ 260684 h 260684"/>
                  <a:gd name="connsiteX6" fmla="*/ 43448 w 901862"/>
                  <a:gd name="connsiteY6" fmla="*/ 260684 h 260684"/>
                  <a:gd name="connsiteX7" fmla="*/ 0 w 901862"/>
                  <a:gd name="connsiteY7" fmla="*/ 217236 h 260684"/>
                  <a:gd name="connsiteX8" fmla="*/ 0 w 901862"/>
                  <a:gd name="connsiteY8" fmla="*/ 43448 h 260684"/>
                  <a:gd name="connsiteX0-1" fmla="*/ 0 w 901862"/>
                  <a:gd name="connsiteY0-2" fmla="*/ 43539 h 260775"/>
                  <a:gd name="connsiteX1-3" fmla="*/ 43448 w 901862"/>
                  <a:gd name="connsiteY1-4" fmla="*/ 91 h 260775"/>
                  <a:gd name="connsiteX2-5" fmla="*/ 469179 w 901862"/>
                  <a:gd name="connsiteY2-6" fmla="*/ 0 h 260775"/>
                  <a:gd name="connsiteX3-7" fmla="*/ 858414 w 901862"/>
                  <a:gd name="connsiteY3-8" fmla="*/ 91 h 260775"/>
                  <a:gd name="connsiteX4-9" fmla="*/ 901862 w 901862"/>
                  <a:gd name="connsiteY4-10" fmla="*/ 43539 h 260775"/>
                  <a:gd name="connsiteX5-11" fmla="*/ 901862 w 901862"/>
                  <a:gd name="connsiteY5-12" fmla="*/ 217327 h 260775"/>
                  <a:gd name="connsiteX6-13" fmla="*/ 858414 w 901862"/>
                  <a:gd name="connsiteY6-14" fmla="*/ 260775 h 260775"/>
                  <a:gd name="connsiteX7-15" fmla="*/ 43448 w 901862"/>
                  <a:gd name="connsiteY7-16" fmla="*/ 260775 h 260775"/>
                  <a:gd name="connsiteX8-17" fmla="*/ 0 w 901862"/>
                  <a:gd name="connsiteY8-18" fmla="*/ 217327 h 260775"/>
                  <a:gd name="connsiteX9" fmla="*/ 0 w 901862"/>
                  <a:gd name="connsiteY9" fmla="*/ 43539 h 260775"/>
                  <a:gd name="connsiteX0-19" fmla="*/ 0 w 901862"/>
                  <a:gd name="connsiteY0-20" fmla="*/ 43448 h 260684"/>
                  <a:gd name="connsiteX1-21" fmla="*/ 43448 w 901862"/>
                  <a:gd name="connsiteY1-22" fmla="*/ 0 h 260684"/>
                  <a:gd name="connsiteX2-23" fmla="*/ 441588 w 901862"/>
                  <a:gd name="connsiteY2-24" fmla="*/ 144593 h 260684"/>
                  <a:gd name="connsiteX3-25" fmla="*/ 858414 w 901862"/>
                  <a:gd name="connsiteY3-26" fmla="*/ 0 h 260684"/>
                  <a:gd name="connsiteX4-27" fmla="*/ 901862 w 901862"/>
                  <a:gd name="connsiteY4-28" fmla="*/ 43448 h 260684"/>
                  <a:gd name="connsiteX5-29" fmla="*/ 901862 w 901862"/>
                  <a:gd name="connsiteY5-30" fmla="*/ 217236 h 260684"/>
                  <a:gd name="connsiteX6-31" fmla="*/ 858414 w 901862"/>
                  <a:gd name="connsiteY6-32" fmla="*/ 260684 h 260684"/>
                  <a:gd name="connsiteX7-33" fmla="*/ 43448 w 901862"/>
                  <a:gd name="connsiteY7-34" fmla="*/ 260684 h 260684"/>
                  <a:gd name="connsiteX8-35" fmla="*/ 0 w 901862"/>
                  <a:gd name="connsiteY8-36" fmla="*/ 217236 h 260684"/>
                  <a:gd name="connsiteX9-37" fmla="*/ 0 w 901862"/>
                  <a:gd name="connsiteY9-38" fmla="*/ 43448 h 260684"/>
                  <a:gd name="connsiteX0-39" fmla="*/ 0 w 901862"/>
                  <a:gd name="connsiteY0-40" fmla="*/ 43448 h 260684"/>
                  <a:gd name="connsiteX1-41" fmla="*/ 43448 w 901862"/>
                  <a:gd name="connsiteY1-42" fmla="*/ 0 h 260684"/>
                  <a:gd name="connsiteX2-43" fmla="*/ 446920 w 901862"/>
                  <a:gd name="connsiteY2-44" fmla="*/ 82317 h 260684"/>
                  <a:gd name="connsiteX3-45" fmla="*/ 858414 w 901862"/>
                  <a:gd name="connsiteY3-46" fmla="*/ 0 h 260684"/>
                  <a:gd name="connsiteX4-47" fmla="*/ 901862 w 901862"/>
                  <a:gd name="connsiteY4-48" fmla="*/ 43448 h 260684"/>
                  <a:gd name="connsiteX5-49" fmla="*/ 901862 w 901862"/>
                  <a:gd name="connsiteY5-50" fmla="*/ 217236 h 260684"/>
                  <a:gd name="connsiteX6-51" fmla="*/ 858414 w 901862"/>
                  <a:gd name="connsiteY6-52" fmla="*/ 260684 h 260684"/>
                  <a:gd name="connsiteX7-53" fmla="*/ 43448 w 901862"/>
                  <a:gd name="connsiteY7-54" fmla="*/ 260684 h 260684"/>
                  <a:gd name="connsiteX8-55" fmla="*/ 0 w 901862"/>
                  <a:gd name="connsiteY8-56" fmla="*/ 217236 h 260684"/>
                  <a:gd name="connsiteX9-57" fmla="*/ 0 w 901862"/>
                  <a:gd name="connsiteY9-58" fmla="*/ 43448 h 260684"/>
                  <a:gd name="connsiteX0-59" fmla="*/ 0 w 901862"/>
                  <a:gd name="connsiteY0-60" fmla="*/ 43448 h 260684"/>
                  <a:gd name="connsiteX1-61" fmla="*/ 43448 w 901862"/>
                  <a:gd name="connsiteY1-62" fmla="*/ 0 h 260684"/>
                  <a:gd name="connsiteX2-63" fmla="*/ 446920 w 901862"/>
                  <a:gd name="connsiteY2-64" fmla="*/ 82317 h 260684"/>
                  <a:gd name="connsiteX3-65" fmla="*/ 858414 w 901862"/>
                  <a:gd name="connsiteY3-66" fmla="*/ 0 h 260684"/>
                  <a:gd name="connsiteX4-67" fmla="*/ 901862 w 901862"/>
                  <a:gd name="connsiteY4-68" fmla="*/ 43448 h 260684"/>
                  <a:gd name="connsiteX5-69" fmla="*/ 901862 w 901862"/>
                  <a:gd name="connsiteY5-70" fmla="*/ 217236 h 260684"/>
                  <a:gd name="connsiteX6-71" fmla="*/ 858414 w 901862"/>
                  <a:gd name="connsiteY6-72" fmla="*/ 260684 h 260684"/>
                  <a:gd name="connsiteX7-73" fmla="*/ 43448 w 901862"/>
                  <a:gd name="connsiteY7-74" fmla="*/ 260684 h 260684"/>
                  <a:gd name="connsiteX8-75" fmla="*/ 0 w 901862"/>
                  <a:gd name="connsiteY8-76" fmla="*/ 217236 h 260684"/>
                  <a:gd name="connsiteX9-77" fmla="*/ 0 w 901862"/>
                  <a:gd name="connsiteY9-78" fmla="*/ 43448 h 260684"/>
                  <a:gd name="connsiteX0-79" fmla="*/ 0 w 901862"/>
                  <a:gd name="connsiteY0-80" fmla="*/ 43448 h 260684"/>
                  <a:gd name="connsiteX1-81" fmla="*/ 43448 w 901862"/>
                  <a:gd name="connsiteY1-82" fmla="*/ 0 h 260684"/>
                  <a:gd name="connsiteX2-83" fmla="*/ 446920 w 901862"/>
                  <a:gd name="connsiteY2-84" fmla="*/ 82317 h 260684"/>
                  <a:gd name="connsiteX3-85" fmla="*/ 858414 w 901862"/>
                  <a:gd name="connsiteY3-86" fmla="*/ 0 h 260684"/>
                  <a:gd name="connsiteX4-87" fmla="*/ 901862 w 901862"/>
                  <a:gd name="connsiteY4-88" fmla="*/ 43448 h 260684"/>
                  <a:gd name="connsiteX5-89" fmla="*/ 901862 w 901862"/>
                  <a:gd name="connsiteY5-90" fmla="*/ 217236 h 260684"/>
                  <a:gd name="connsiteX6-91" fmla="*/ 858414 w 901862"/>
                  <a:gd name="connsiteY6-92" fmla="*/ 260684 h 260684"/>
                  <a:gd name="connsiteX7-93" fmla="*/ 43448 w 901862"/>
                  <a:gd name="connsiteY7-94" fmla="*/ 260684 h 260684"/>
                  <a:gd name="connsiteX8-95" fmla="*/ 0 w 901862"/>
                  <a:gd name="connsiteY8-96" fmla="*/ 217236 h 260684"/>
                  <a:gd name="connsiteX9-97" fmla="*/ 0 w 901862"/>
                  <a:gd name="connsiteY9-98" fmla="*/ 43448 h 260684"/>
                  <a:gd name="connsiteX0-99" fmla="*/ 0 w 901862"/>
                  <a:gd name="connsiteY0-100" fmla="*/ 90518 h 307754"/>
                  <a:gd name="connsiteX1-101" fmla="*/ 60498 w 901862"/>
                  <a:gd name="connsiteY1-102" fmla="*/ 0 h 307754"/>
                  <a:gd name="connsiteX2-103" fmla="*/ 446920 w 901862"/>
                  <a:gd name="connsiteY2-104" fmla="*/ 129387 h 307754"/>
                  <a:gd name="connsiteX3-105" fmla="*/ 858414 w 901862"/>
                  <a:gd name="connsiteY3-106" fmla="*/ 47070 h 307754"/>
                  <a:gd name="connsiteX4-107" fmla="*/ 901862 w 901862"/>
                  <a:gd name="connsiteY4-108" fmla="*/ 90518 h 307754"/>
                  <a:gd name="connsiteX5-109" fmla="*/ 901862 w 901862"/>
                  <a:gd name="connsiteY5-110" fmla="*/ 264306 h 307754"/>
                  <a:gd name="connsiteX6-111" fmla="*/ 858414 w 901862"/>
                  <a:gd name="connsiteY6-112" fmla="*/ 307754 h 307754"/>
                  <a:gd name="connsiteX7-113" fmla="*/ 43448 w 901862"/>
                  <a:gd name="connsiteY7-114" fmla="*/ 307754 h 307754"/>
                  <a:gd name="connsiteX8-115" fmla="*/ 0 w 901862"/>
                  <a:gd name="connsiteY8-116" fmla="*/ 264306 h 307754"/>
                  <a:gd name="connsiteX9-117" fmla="*/ 0 w 901862"/>
                  <a:gd name="connsiteY9-118" fmla="*/ 90518 h 307754"/>
                  <a:gd name="connsiteX0-119" fmla="*/ 0 w 901862"/>
                  <a:gd name="connsiteY0-120" fmla="*/ 90518 h 307754"/>
                  <a:gd name="connsiteX1-121" fmla="*/ 60498 w 901862"/>
                  <a:gd name="connsiteY1-122" fmla="*/ 0 h 307754"/>
                  <a:gd name="connsiteX2-123" fmla="*/ 446920 w 901862"/>
                  <a:gd name="connsiteY2-124" fmla="*/ 129387 h 307754"/>
                  <a:gd name="connsiteX3-125" fmla="*/ 858414 w 901862"/>
                  <a:gd name="connsiteY3-126" fmla="*/ 47070 h 307754"/>
                  <a:gd name="connsiteX4-127" fmla="*/ 901862 w 901862"/>
                  <a:gd name="connsiteY4-128" fmla="*/ 90518 h 307754"/>
                  <a:gd name="connsiteX5-129" fmla="*/ 901862 w 901862"/>
                  <a:gd name="connsiteY5-130" fmla="*/ 264306 h 307754"/>
                  <a:gd name="connsiteX6-131" fmla="*/ 858414 w 901862"/>
                  <a:gd name="connsiteY6-132" fmla="*/ 307754 h 307754"/>
                  <a:gd name="connsiteX7-133" fmla="*/ 43448 w 901862"/>
                  <a:gd name="connsiteY7-134" fmla="*/ 307754 h 307754"/>
                  <a:gd name="connsiteX8-135" fmla="*/ 0 w 901862"/>
                  <a:gd name="connsiteY8-136" fmla="*/ 264306 h 307754"/>
                  <a:gd name="connsiteX9-137" fmla="*/ 0 w 901862"/>
                  <a:gd name="connsiteY9-138" fmla="*/ 90518 h 307754"/>
                  <a:gd name="connsiteX0-139" fmla="*/ 0 w 901862"/>
                  <a:gd name="connsiteY0-140" fmla="*/ 90518 h 307754"/>
                  <a:gd name="connsiteX1-141" fmla="*/ 60498 w 901862"/>
                  <a:gd name="connsiteY1-142" fmla="*/ 0 h 307754"/>
                  <a:gd name="connsiteX2-143" fmla="*/ 446920 w 901862"/>
                  <a:gd name="connsiteY2-144" fmla="*/ 129387 h 307754"/>
                  <a:gd name="connsiteX3-145" fmla="*/ 858414 w 901862"/>
                  <a:gd name="connsiteY3-146" fmla="*/ 47070 h 307754"/>
                  <a:gd name="connsiteX4-147" fmla="*/ 901862 w 901862"/>
                  <a:gd name="connsiteY4-148" fmla="*/ 90518 h 307754"/>
                  <a:gd name="connsiteX5-149" fmla="*/ 901862 w 901862"/>
                  <a:gd name="connsiteY5-150" fmla="*/ 264306 h 307754"/>
                  <a:gd name="connsiteX6-151" fmla="*/ 858414 w 901862"/>
                  <a:gd name="connsiteY6-152" fmla="*/ 307754 h 307754"/>
                  <a:gd name="connsiteX7-153" fmla="*/ 43448 w 901862"/>
                  <a:gd name="connsiteY7-154" fmla="*/ 307754 h 307754"/>
                  <a:gd name="connsiteX8-155" fmla="*/ 0 w 901862"/>
                  <a:gd name="connsiteY8-156" fmla="*/ 264306 h 307754"/>
                  <a:gd name="connsiteX9-157" fmla="*/ 0 w 901862"/>
                  <a:gd name="connsiteY9-158" fmla="*/ 90518 h 307754"/>
                  <a:gd name="connsiteX0-159" fmla="*/ 0 w 901862"/>
                  <a:gd name="connsiteY0-160" fmla="*/ 109063 h 326299"/>
                  <a:gd name="connsiteX1-161" fmla="*/ 55530 w 901862"/>
                  <a:gd name="connsiteY1-162" fmla="*/ 0 h 326299"/>
                  <a:gd name="connsiteX2-163" fmla="*/ 446920 w 901862"/>
                  <a:gd name="connsiteY2-164" fmla="*/ 147932 h 326299"/>
                  <a:gd name="connsiteX3-165" fmla="*/ 858414 w 901862"/>
                  <a:gd name="connsiteY3-166" fmla="*/ 65615 h 326299"/>
                  <a:gd name="connsiteX4-167" fmla="*/ 901862 w 901862"/>
                  <a:gd name="connsiteY4-168" fmla="*/ 109063 h 326299"/>
                  <a:gd name="connsiteX5-169" fmla="*/ 901862 w 901862"/>
                  <a:gd name="connsiteY5-170" fmla="*/ 282851 h 326299"/>
                  <a:gd name="connsiteX6-171" fmla="*/ 858414 w 901862"/>
                  <a:gd name="connsiteY6-172" fmla="*/ 326299 h 326299"/>
                  <a:gd name="connsiteX7-173" fmla="*/ 43448 w 901862"/>
                  <a:gd name="connsiteY7-174" fmla="*/ 326299 h 326299"/>
                  <a:gd name="connsiteX8-175" fmla="*/ 0 w 901862"/>
                  <a:gd name="connsiteY8-176" fmla="*/ 282851 h 326299"/>
                  <a:gd name="connsiteX9-177" fmla="*/ 0 w 901862"/>
                  <a:gd name="connsiteY9-178" fmla="*/ 109063 h 326299"/>
                  <a:gd name="connsiteX0-179" fmla="*/ 0 w 901862"/>
                  <a:gd name="connsiteY0-180" fmla="*/ 109063 h 326299"/>
                  <a:gd name="connsiteX1-181" fmla="*/ 55530 w 901862"/>
                  <a:gd name="connsiteY1-182" fmla="*/ 0 h 326299"/>
                  <a:gd name="connsiteX2-183" fmla="*/ 446920 w 901862"/>
                  <a:gd name="connsiteY2-184" fmla="*/ 147932 h 326299"/>
                  <a:gd name="connsiteX3-185" fmla="*/ 858414 w 901862"/>
                  <a:gd name="connsiteY3-186" fmla="*/ 65615 h 326299"/>
                  <a:gd name="connsiteX4-187" fmla="*/ 901862 w 901862"/>
                  <a:gd name="connsiteY4-188" fmla="*/ 109063 h 326299"/>
                  <a:gd name="connsiteX5-189" fmla="*/ 901862 w 901862"/>
                  <a:gd name="connsiteY5-190" fmla="*/ 282851 h 326299"/>
                  <a:gd name="connsiteX6-191" fmla="*/ 858414 w 901862"/>
                  <a:gd name="connsiteY6-192" fmla="*/ 326299 h 326299"/>
                  <a:gd name="connsiteX7-193" fmla="*/ 43448 w 901862"/>
                  <a:gd name="connsiteY7-194" fmla="*/ 326299 h 326299"/>
                  <a:gd name="connsiteX8-195" fmla="*/ 0 w 901862"/>
                  <a:gd name="connsiteY8-196" fmla="*/ 282851 h 326299"/>
                  <a:gd name="connsiteX9-197" fmla="*/ 0 w 901862"/>
                  <a:gd name="connsiteY9-198" fmla="*/ 109063 h 326299"/>
                  <a:gd name="connsiteX0-199" fmla="*/ 0 w 901862"/>
                  <a:gd name="connsiteY0-200" fmla="*/ 109063 h 326299"/>
                  <a:gd name="connsiteX1-201" fmla="*/ 55530 w 901862"/>
                  <a:gd name="connsiteY1-202" fmla="*/ 0 h 326299"/>
                  <a:gd name="connsiteX2-203" fmla="*/ 446920 w 901862"/>
                  <a:gd name="connsiteY2-204" fmla="*/ 147932 h 326299"/>
                  <a:gd name="connsiteX3-205" fmla="*/ 858414 w 901862"/>
                  <a:gd name="connsiteY3-206" fmla="*/ 65615 h 326299"/>
                  <a:gd name="connsiteX4-207" fmla="*/ 901862 w 901862"/>
                  <a:gd name="connsiteY4-208" fmla="*/ 109063 h 326299"/>
                  <a:gd name="connsiteX5-209" fmla="*/ 901862 w 901862"/>
                  <a:gd name="connsiteY5-210" fmla="*/ 282851 h 326299"/>
                  <a:gd name="connsiteX6-211" fmla="*/ 858414 w 901862"/>
                  <a:gd name="connsiteY6-212" fmla="*/ 326299 h 326299"/>
                  <a:gd name="connsiteX7-213" fmla="*/ 43448 w 901862"/>
                  <a:gd name="connsiteY7-214" fmla="*/ 326299 h 326299"/>
                  <a:gd name="connsiteX8-215" fmla="*/ 0 w 901862"/>
                  <a:gd name="connsiteY8-216" fmla="*/ 282851 h 326299"/>
                  <a:gd name="connsiteX9-217" fmla="*/ 0 w 901862"/>
                  <a:gd name="connsiteY9-218" fmla="*/ 109063 h 326299"/>
                  <a:gd name="connsiteX0-219" fmla="*/ 0 w 901862"/>
                  <a:gd name="connsiteY0-220" fmla="*/ 109063 h 326299"/>
                  <a:gd name="connsiteX1-221" fmla="*/ 55530 w 901862"/>
                  <a:gd name="connsiteY1-222" fmla="*/ 0 h 326299"/>
                  <a:gd name="connsiteX2-223" fmla="*/ 446920 w 901862"/>
                  <a:gd name="connsiteY2-224" fmla="*/ 147932 h 326299"/>
                  <a:gd name="connsiteX3-225" fmla="*/ 858414 w 901862"/>
                  <a:gd name="connsiteY3-226" fmla="*/ 65615 h 326299"/>
                  <a:gd name="connsiteX4-227" fmla="*/ 901862 w 901862"/>
                  <a:gd name="connsiteY4-228" fmla="*/ 109063 h 326299"/>
                  <a:gd name="connsiteX5-229" fmla="*/ 901862 w 901862"/>
                  <a:gd name="connsiteY5-230" fmla="*/ 282851 h 326299"/>
                  <a:gd name="connsiteX6-231" fmla="*/ 858414 w 901862"/>
                  <a:gd name="connsiteY6-232" fmla="*/ 326299 h 326299"/>
                  <a:gd name="connsiteX7-233" fmla="*/ 43448 w 901862"/>
                  <a:gd name="connsiteY7-234" fmla="*/ 326299 h 326299"/>
                  <a:gd name="connsiteX8-235" fmla="*/ 0 w 901862"/>
                  <a:gd name="connsiteY8-236" fmla="*/ 282851 h 326299"/>
                  <a:gd name="connsiteX9-237" fmla="*/ 0 w 901862"/>
                  <a:gd name="connsiteY9-238" fmla="*/ 109063 h 326299"/>
                  <a:gd name="connsiteX0-239" fmla="*/ 0 w 901862"/>
                  <a:gd name="connsiteY0-240" fmla="*/ 109063 h 326299"/>
                  <a:gd name="connsiteX1-241" fmla="*/ 55530 w 901862"/>
                  <a:gd name="connsiteY1-242" fmla="*/ 0 h 326299"/>
                  <a:gd name="connsiteX2-243" fmla="*/ 446920 w 901862"/>
                  <a:gd name="connsiteY2-244" fmla="*/ 147932 h 326299"/>
                  <a:gd name="connsiteX3-245" fmla="*/ 858414 w 901862"/>
                  <a:gd name="connsiteY3-246" fmla="*/ 65615 h 326299"/>
                  <a:gd name="connsiteX4-247" fmla="*/ 901862 w 901862"/>
                  <a:gd name="connsiteY4-248" fmla="*/ 109063 h 326299"/>
                  <a:gd name="connsiteX5-249" fmla="*/ 901862 w 901862"/>
                  <a:gd name="connsiteY5-250" fmla="*/ 282851 h 326299"/>
                  <a:gd name="connsiteX6-251" fmla="*/ 858414 w 901862"/>
                  <a:gd name="connsiteY6-252" fmla="*/ 326299 h 326299"/>
                  <a:gd name="connsiteX7-253" fmla="*/ 43448 w 901862"/>
                  <a:gd name="connsiteY7-254" fmla="*/ 326299 h 326299"/>
                  <a:gd name="connsiteX8-255" fmla="*/ 0 w 901862"/>
                  <a:gd name="connsiteY8-256" fmla="*/ 282851 h 326299"/>
                  <a:gd name="connsiteX9-257" fmla="*/ 0 w 901862"/>
                  <a:gd name="connsiteY9-258" fmla="*/ 109063 h 326299"/>
                  <a:gd name="connsiteX0-259" fmla="*/ 0 w 901862"/>
                  <a:gd name="connsiteY0-260" fmla="*/ 109063 h 326299"/>
                  <a:gd name="connsiteX1-261" fmla="*/ 55530 w 901862"/>
                  <a:gd name="connsiteY1-262" fmla="*/ 0 h 326299"/>
                  <a:gd name="connsiteX2-263" fmla="*/ 408216 w 901862"/>
                  <a:gd name="connsiteY2-264" fmla="*/ 142707 h 326299"/>
                  <a:gd name="connsiteX3-265" fmla="*/ 858414 w 901862"/>
                  <a:gd name="connsiteY3-266" fmla="*/ 65615 h 326299"/>
                  <a:gd name="connsiteX4-267" fmla="*/ 901862 w 901862"/>
                  <a:gd name="connsiteY4-268" fmla="*/ 109063 h 326299"/>
                  <a:gd name="connsiteX5-269" fmla="*/ 901862 w 901862"/>
                  <a:gd name="connsiteY5-270" fmla="*/ 282851 h 326299"/>
                  <a:gd name="connsiteX6-271" fmla="*/ 858414 w 901862"/>
                  <a:gd name="connsiteY6-272" fmla="*/ 326299 h 326299"/>
                  <a:gd name="connsiteX7-273" fmla="*/ 43448 w 901862"/>
                  <a:gd name="connsiteY7-274" fmla="*/ 326299 h 326299"/>
                  <a:gd name="connsiteX8-275" fmla="*/ 0 w 901862"/>
                  <a:gd name="connsiteY8-276" fmla="*/ 282851 h 326299"/>
                  <a:gd name="connsiteX9-277" fmla="*/ 0 w 901862"/>
                  <a:gd name="connsiteY9-278" fmla="*/ 109063 h 326299"/>
                  <a:gd name="connsiteX0-279" fmla="*/ 0 w 901862"/>
                  <a:gd name="connsiteY0-280" fmla="*/ 109063 h 326299"/>
                  <a:gd name="connsiteX1-281" fmla="*/ 55530 w 901862"/>
                  <a:gd name="connsiteY1-282" fmla="*/ 0 h 326299"/>
                  <a:gd name="connsiteX2-283" fmla="*/ 408216 w 901862"/>
                  <a:gd name="connsiteY2-284" fmla="*/ 142707 h 326299"/>
                  <a:gd name="connsiteX3-285" fmla="*/ 856799 w 901862"/>
                  <a:gd name="connsiteY3-286" fmla="*/ 50453 h 326299"/>
                  <a:gd name="connsiteX4-287" fmla="*/ 901862 w 901862"/>
                  <a:gd name="connsiteY4-288" fmla="*/ 109063 h 326299"/>
                  <a:gd name="connsiteX5-289" fmla="*/ 901862 w 901862"/>
                  <a:gd name="connsiteY5-290" fmla="*/ 282851 h 326299"/>
                  <a:gd name="connsiteX6-291" fmla="*/ 858414 w 901862"/>
                  <a:gd name="connsiteY6-292" fmla="*/ 326299 h 326299"/>
                  <a:gd name="connsiteX7-293" fmla="*/ 43448 w 901862"/>
                  <a:gd name="connsiteY7-294" fmla="*/ 326299 h 326299"/>
                  <a:gd name="connsiteX8-295" fmla="*/ 0 w 901862"/>
                  <a:gd name="connsiteY8-296" fmla="*/ 282851 h 326299"/>
                  <a:gd name="connsiteX9-297" fmla="*/ 0 w 901862"/>
                  <a:gd name="connsiteY9-298" fmla="*/ 109063 h 326299"/>
                  <a:gd name="connsiteX0-299" fmla="*/ 0 w 901862"/>
                  <a:gd name="connsiteY0-300" fmla="*/ 109063 h 326299"/>
                  <a:gd name="connsiteX1-301" fmla="*/ 55530 w 901862"/>
                  <a:gd name="connsiteY1-302" fmla="*/ 0 h 326299"/>
                  <a:gd name="connsiteX2-303" fmla="*/ 408216 w 901862"/>
                  <a:gd name="connsiteY2-304" fmla="*/ 142707 h 326299"/>
                  <a:gd name="connsiteX3-305" fmla="*/ 856799 w 901862"/>
                  <a:gd name="connsiteY3-306" fmla="*/ 50453 h 326299"/>
                  <a:gd name="connsiteX4-307" fmla="*/ 901862 w 901862"/>
                  <a:gd name="connsiteY4-308" fmla="*/ 109063 h 326299"/>
                  <a:gd name="connsiteX5-309" fmla="*/ 901862 w 901862"/>
                  <a:gd name="connsiteY5-310" fmla="*/ 282851 h 326299"/>
                  <a:gd name="connsiteX6-311" fmla="*/ 858414 w 901862"/>
                  <a:gd name="connsiteY6-312" fmla="*/ 326299 h 326299"/>
                  <a:gd name="connsiteX7-313" fmla="*/ 43448 w 901862"/>
                  <a:gd name="connsiteY7-314" fmla="*/ 326299 h 326299"/>
                  <a:gd name="connsiteX8-315" fmla="*/ 0 w 901862"/>
                  <a:gd name="connsiteY8-316" fmla="*/ 282851 h 326299"/>
                  <a:gd name="connsiteX9-317" fmla="*/ 0 w 901862"/>
                  <a:gd name="connsiteY9-318" fmla="*/ 109063 h 326299"/>
                  <a:gd name="connsiteX0-319" fmla="*/ 0 w 901862"/>
                  <a:gd name="connsiteY0-320" fmla="*/ 109063 h 326299"/>
                  <a:gd name="connsiteX1-321" fmla="*/ 55530 w 901862"/>
                  <a:gd name="connsiteY1-322" fmla="*/ 0 h 326299"/>
                  <a:gd name="connsiteX2-323" fmla="*/ 408216 w 901862"/>
                  <a:gd name="connsiteY2-324" fmla="*/ 142707 h 326299"/>
                  <a:gd name="connsiteX3-325" fmla="*/ 803023 w 901862"/>
                  <a:gd name="connsiteY3-326" fmla="*/ 26637 h 326299"/>
                  <a:gd name="connsiteX4-327" fmla="*/ 901862 w 901862"/>
                  <a:gd name="connsiteY4-328" fmla="*/ 109063 h 326299"/>
                  <a:gd name="connsiteX5-329" fmla="*/ 901862 w 901862"/>
                  <a:gd name="connsiteY5-330" fmla="*/ 282851 h 326299"/>
                  <a:gd name="connsiteX6-331" fmla="*/ 858414 w 901862"/>
                  <a:gd name="connsiteY6-332" fmla="*/ 326299 h 326299"/>
                  <a:gd name="connsiteX7-333" fmla="*/ 43448 w 901862"/>
                  <a:gd name="connsiteY7-334" fmla="*/ 326299 h 326299"/>
                  <a:gd name="connsiteX8-335" fmla="*/ 0 w 901862"/>
                  <a:gd name="connsiteY8-336" fmla="*/ 282851 h 326299"/>
                  <a:gd name="connsiteX9-337" fmla="*/ 0 w 901862"/>
                  <a:gd name="connsiteY9-338" fmla="*/ 109063 h 326299"/>
                  <a:gd name="connsiteX0-339" fmla="*/ 0 w 901862"/>
                  <a:gd name="connsiteY0-340" fmla="*/ 109063 h 326299"/>
                  <a:gd name="connsiteX1-341" fmla="*/ 55530 w 901862"/>
                  <a:gd name="connsiteY1-342" fmla="*/ 0 h 326299"/>
                  <a:gd name="connsiteX2-343" fmla="*/ 408216 w 901862"/>
                  <a:gd name="connsiteY2-344" fmla="*/ 142707 h 326299"/>
                  <a:gd name="connsiteX3-345" fmla="*/ 809712 w 901862"/>
                  <a:gd name="connsiteY3-346" fmla="*/ 36769 h 326299"/>
                  <a:gd name="connsiteX4-347" fmla="*/ 901862 w 901862"/>
                  <a:gd name="connsiteY4-348" fmla="*/ 109063 h 326299"/>
                  <a:gd name="connsiteX5-349" fmla="*/ 901862 w 901862"/>
                  <a:gd name="connsiteY5-350" fmla="*/ 282851 h 326299"/>
                  <a:gd name="connsiteX6-351" fmla="*/ 858414 w 901862"/>
                  <a:gd name="connsiteY6-352" fmla="*/ 326299 h 326299"/>
                  <a:gd name="connsiteX7-353" fmla="*/ 43448 w 901862"/>
                  <a:gd name="connsiteY7-354" fmla="*/ 326299 h 326299"/>
                  <a:gd name="connsiteX8-355" fmla="*/ 0 w 901862"/>
                  <a:gd name="connsiteY8-356" fmla="*/ 282851 h 326299"/>
                  <a:gd name="connsiteX9-357" fmla="*/ 0 w 901862"/>
                  <a:gd name="connsiteY9-358" fmla="*/ 109063 h 326299"/>
                  <a:gd name="connsiteX0-359" fmla="*/ 0 w 901862"/>
                  <a:gd name="connsiteY0-360" fmla="*/ 109063 h 326299"/>
                  <a:gd name="connsiteX1-361" fmla="*/ 55530 w 901862"/>
                  <a:gd name="connsiteY1-362" fmla="*/ 0 h 326299"/>
                  <a:gd name="connsiteX2-363" fmla="*/ 408216 w 901862"/>
                  <a:gd name="connsiteY2-364" fmla="*/ 142707 h 326299"/>
                  <a:gd name="connsiteX3-365" fmla="*/ 809712 w 901862"/>
                  <a:gd name="connsiteY3-366" fmla="*/ 36769 h 326299"/>
                  <a:gd name="connsiteX4-367" fmla="*/ 901862 w 901862"/>
                  <a:gd name="connsiteY4-368" fmla="*/ 109063 h 326299"/>
                  <a:gd name="connsiteX5-369" fmla="*/ 901862 w 901862"/>
                  <a:gd name="connsiteY5-370" fmla="*/ 282851 h 326299"/>
                  <a:gd name="connsiteX6-371" fmla="*/ 858414 w 901862"/>
                  <a:gd name="connsiteY6-372" fmla="*/ 326299 h 326299"/>
                  <a:gd name="connsiteX7-373" fmla="*/ 43448 w 901862"/>
                  <a:gd name="connsiteY7-374" fmla="*/ 326299 h 326299"/>
                  <a:gd name="connsiteX8-375" fmla="*/ 0 w 901862"/>
                  <a:gd name="connsiteY8-376" fmla="*/ 282851 h 326299"/>
                  <a:gd name="connsiteX9-377" fmla="*/ 0 w 901862"/>
                  <a:gd name="connsiteY9-378" fmla="*/ 109063 h 326299"/>
                  <a:gd name="connsiteX0-379" fmla="*/ 0 w 901862"/>
                  <a:gd name="connsiteY0-380" fmla="*/ 109063 h 326299"/>
                  <a:gd name="connsiteX1-381" fmla="*/ 55530 w 901862"/>
                  <a:gd name="connsiteY1-382" fmla="*/ 0 h 326299"/>
                  <a:gd name="connsiteX2-383" fmla="*/ 408216 w 901862"/>
                  <a:gd name="connsiteY2-384" fmla="*/ 142707 h 326299"/>
                  <a:gd name="connsiteX3-385" fmla="*/ 792935 w 901862"/>
                  <a:gd name="connsiteY3-386" fmla="*/ 23223 h 326299"/>
                  <a:gd name="connsiteX4-387" fmla="*/ 901862 w 901862"/>
                  <a:gd name="connsiteY4-388" fmla="*/ 109063 h 326299"/>
                  <a:gd name="connsiteX5-389" fmla="*/ 901862 w 901862"/>
                  <a:gd name="connsiteY5-390" fmla="*/ 282851 h 326299"/>
                  <a:gd name="connsiteX6-391" fmla="*/ 858414 w 901862"/>
                  <a:gd name="connsiteY6-392" fmla="*/ 326299 h 326299"/>
                  <a:gd name="connsiteX7-393" fmla="*/ 43448 w 901862"/>
                  <a:gd name="connsiteY7-394" fmla="*/ 326299 h 326299"/>
                  <a:gd name="connsiteX8-395" fmla="*/ 0 w 901862"/>
                  <a:gd name="connsiteY8-396" fmla="*/ 282851 h 326299"/>
                  <a:gd name="connsiteX9-397" fmla="*/ 0 w 901862"/>
                  <a:gd name="connsiteY9-398" fmla="*/ 109063 h 326299"/>
                  <a:gd name="connsiteX0-399" fmla="*/ 0 w 901862"/>
                  <a:gd name="connsiteY0-400" fmla="*/ 109063 h 326299"/>
                  <a:gd name="connsiteX1-401" fmla="*/ 55530 w 901862"/>
                  <a:gd name="connsiteY1-402" fmla="*/ 0 h 326299"/>
                  <a:gd name="connsiteX2-403" fmla="*/ 408216 w 901862"/>
                  <a:gd name="connsiteY2-404" fmla="*/ 142707 h 326299"/>
                  <a:gd name="connsiteX3-405" fmla="*/ 792935 w 901862"/>
                  <a:gd name="connsiteY3-406" fmla="*/ 23223 h 326299"/>
                  <a:gd name="connsiteX4-407" fmla="*/ 901862 w 901862"/>
                  <a:gd name="connsiteY4-408" fmla="*/ 109063 h 326299"/>
                  <a:gd name="connsiteX5-409" fmla="*/ 901862 w 901862"/>
                  <a:gd name="connsiteY5-410" fmla="*/ 282851 h 326299"/>
                  <a:gd name="connsiteX6-411" fmla="*/ 858414 w 901862"/>
                  <a:gd name="connsiteY6-412" fmla="*/ 326299 h 326299"/>
                  <a:gd name="connsiteX7-413" fmla="*/ 43448 w 901862"/>
                  <a:gd name="connsiteY7-414" fmla="*/ 326299 h 326299"/>
                  <a:gd name="connsiteX8-415" fmla="*/ 0 w 901862"/>
                  <a:gd name="connsiteY8-416" fmla="*/ 282851 h 326299"/>
                  <a:gd name="connsiteX9-417" fmla="*/ 0 w 901862"/>
                  <a:gd name="connsiteY9-418" fmla="*/ 109063 h 326299"/>
                  <a:gd name="connsiteX0-419" fmla="*/ 0 w 901862"/>
                  <a:gd name="connsiteY0-420" fmla="*/ 156254 h 373490"/>
                  <a:gd name="connsiteX1-421" fmla="*/ 45639 w 901862"/>
                  <a:gd name="connsiteY1-422" fmla="*/ 0 h 373490"/>
                  <a:gd name="connsiteX2-423" fmla="*/ 408216 w 901862"/>
                  <a:gd name="connsiteY2-424" fmla="*/ 189898 h 373490"/>
                  <a:gd name="connsiteX3-425" fmla="*/ 792935 w 901862"/>
                  <a:gd name="connsiteY3-426" fmla="*/ 70414 h 373490"/>
                  <a:gd name="connsiteX4-427" fmla="*/ 901862 w 901862"/>
                  <a:gd name="connsiteY4-428" fmla="*/ 156254 h 373490"/>
                  <a:gd name="connsiteX5-429" fmla="*/ 901862 w 901862"/>
                  <a:gd name="connsiteY5-430" fmla="*/ 330042 h 373490"/>
                  <a:gd name="connsiteX6-431" fmla="*/ 858414 w 901862"/>
                  <a:gd name="connsiteY6-432" fmla="*/ 373490 h 373490"/>
                  <a:gd name="connsiteX7-433" fmla="*/ 43448 w 901862"/>
                  <a:gd name="connsiteY7-434" fmla="*/ 373490 h 373490"/>
                  <a:gd name="connsiteX8-435" fmla="*/ 0 w 901862"/>
                  <a:gd name="connsiteY8-436" fmla="*/ 330042 h 373490"/>
                  <a:gd name="connsiteX9-437" fmla="*/ 0 w 901862"/>
                  <a:gd name="connsiteY9-438" fmla="*/ 156254 h 373490"/>
                  <a:gd name="connsiteX0-439" fmla="*/ 0 w 901862"/>
                  <a:gd name="connsiteY0-440" fmla="*/ 156254 h 373784"/>
                  <a:gd name="connsiteX1-441" fmla="*/ 45639 w 901862"/>
                  <a:gd name="connsiteY1-442" fmla="*/ 0 h 373784"/>
                  <a:gd name="connsiteX2-443" fmla="*/ 408216 w 901862"/>
                  <a:gd name="connsiteY2-444" fmla="*/ 189898 h 373784"/>
                  <a:gd name="connsiteX3-445" fmla="*/ 792935 w 901862"/>
                  <a:gd name="connsiteY3-446" fmla="*/ 70414 h 373784"/>
                  <a:gd name="connsiteX4-447" fmla="*/ 901862 w 901862"/>
                  <a:gd name="connsiteY4-448" fmla="*/ 156254 h 373784"/>
                  <a:gd name="connsiteX5-449" fmla="*/ 901862 w 901862"/>
                  <a:gd name="connsiteY5-450" fmla="*/ 330042 h 373784"/>
                  <a:gd name="connsiteX6-451" fmla="*/ 858414 w 901862"/>
                  <a:gd name="connsiteY6-452" fmla="*/ 373490 h 373784"/>
                  <a:gd name="connsiteX7-453" fmla="*/ 486526 w 901862"/>
                  <a:gd name="connsiteY7-454" fmla="*/ 373784 h 373784"/>
                  <a:gd name="connsiteX8-455" fmla="*/ 43448 w 901862"/>
                  <a:gd name="connsiteY8-456" fmla="*/ 373490 h 373784"/>
                  <a:gd name="connsiteX9-457" fmla="*/ 0 w 901862"/>
                  <a:gd name="connsiteY9-458" fmla="*/ 330042 h 373784"/>
                  <a:gd name="connsiteX10" fmla="*/ 0 w 901862"/>
                  <a:gd name="connsiteY10" fmla="*/ 156254 h 373784"/>
                  <a:gd name="connsiteX0-459" fmla="*/ 0 w 901862"/>
                  <a:gd name="connsiteY0-460" fmla="*/ 156254 h 373490"/>
                  <a:gd name="connsiteX1-461" fmla="*/ 45639 w 901862"/>
                  <a:gd name="connsiteY1-462" fmla="*/ 0 h 373490"/>
                  <a:gd name="connsiteX2-463" fmla="*/ 408216 w 901862"/>
                  <a:gd name="connsiteY2-464" fmla="*/ 189898 h 373490"/>
                  <a:gd name="connsiteX3-465" fmla="*/ 792935 w 901862"/>
                  <a:gd name="connsiteY3-466" fmla="*/ 70414 h 373490"/>
                  <a:gd name="connsiteX4-467" fmla="*/ 901862 w 901862"/>
                  <a:gd name="connsiteY4-468" fmla="*/ 156254 h 373490"/>
                  <a:gd name="connsiteX5-469" fmla="*/ 901862 w 901862"/>
                  <a:gd name="connsiteY5-470" fmla="*/ 330042 h 373490"/>
                  <a:gd name="connsiteX6-471" fmla="*/ 858414 w 901862"/>
                  <a:gd name="connsiteY6-472" fmla="*/ 373490 h 373490"/>
                  <a:gd name="connsiteX7-473" fmla="*/ 471864 w 901862"/>
                  <a:gd name="connsiteY7-474" fmla="*/ 264269 h 373490"/>
                  <a:gd name="connsiteX8-475" fmla="*/ 43448 w 901862"/>
                  <a:gd name="connsiteY8-476" fmla="*/ 373490 h 373490"/>
                  <a:gd name="connsiteX9-477" fmla="*/ 0 w 901862"/>
                  <a:gd name="connsiteY9-478" fmla="*/ 330042 h 373490"/>
                  <a:gd name="connsiteX10-479" fmla="*/ 0 w 901862"/>
                  <a:gd name="connsiteY10-480" fmla="*/ 156254 h 373490"/>
                  <a:gd name="connsiteX0-481" fmla="*/ 0 w 901862"/>
                  <a:gd name="connsiteY0-482" fmla="*/ 156254 h 373490"/>
                  <a:gd name="connsiteX1-483" fmla="*/ 45639 w 901862"/>
                  <a:gd name="connsiteY1-484" fmla="*/ 0 h 373490"/>
                  <a:gd name="connsiteX2-485" fmla="*/ 408216 w 901862"/>
                  <a:gd name="connsiteY2-486" fmla="*/ 189898 h 373490"/>
                  <a:gd name="connsiteX3-487" fmla="*/ 792935 w 901862"/>
                  <a:gd name="connsiteY3-488" fmla="*/ 70414 h 373490"/>
                  <a:gd name="connsiteX4-489" fmla="*/ 901862 w 901862"/>
                  <a:gd name="connsiteY4-490" fmla="*/ 156254 h 373490"/>
                  <a:gd name="connsiteX5-491" fmla="*/ 901862 w 901862"/>
                  <a:gd name="connsiteY5-492" fmla="*/ 330042 h 373490"/>
                  <a:gd name="connsiteX6-493" fmla="*/ 858414 w 901862"/>
                  <a:gd name="connsiteY6-494" fmla="*/ 373490 h 373490"/>
                  <a:gd name="connsiteX7-495" fmla="*/ 459752 w 901862"/>
                  <a:gd name="connsiteY7-496" fmla="*/ 336619 h 373490"/>
                  <a:gd name="connsiteX8-497" fmla="*/ 43448 w 901862"/>
                  <a:gd name="connsiteY8-498" fmla="*/ 373490 h 373490"/>
                  <a:gd name="connsiteX9-499" fmla="*/ 0 w 901862"/>
                  <a:gd name="connsiteY9-500" fmla="*/ 330042 h 373490"/>
                  <a:gd name="connsiteX10-501" fmla="*/ 0 w 901862"/>
                  <a:gd name="connsiteY10-502" fmla="*/ 156254 h 373490"/>
                  <a:gd name="connsiteX0-503" fmla="*/ 0 w 901862"/>
                  <a:gd name="connsiteY0-504" fmla="*/ 156254 h 373507"/>
                  <a:gd name="connsiteX1-505" fmla="*/ 45639 w 901862"/>
                  <a:gd name="connsiteY1-506" fmla="*/ 0 h 373507"/>
                  <a:gd name="connsiteX2-507" fmla="*/ 408216 w 901862"/>
                  <a:gd name="connsiteY2-508" fmla="*/ 189898 h 373507"/>
                  <a:gd name="connsiteX3-509" fmla="*/ 792935 w 901862"/>
                  <a:gd name="connsiteY3-510" fmla="*/ 70414 h 373507"/>
                  <a:gd name="connsiteX4-511" fmla="*/ 901862 w 901862"/>
                  <a:gd name="connsiteY4-512" fmla="*/ 156254 h 373507"/>
                  <a:gd name="connsiteX5-513" fmla="*/ 901862 w 901862"/>
                  <a:gd name="connsiteY5-514" fmla="*/ 330042 h 373507"/>
                  <a:gd name="connsiteX6-515" fmla="*/ 858414 w 901862"/>
                  <a:gd name="connsiteY6-516" fmla="*/ 373490 h 373507"/>
                  <a:gd name="connsiteX7-517" fmla="*/ 459752 w 901862"/>
                  <a:gd name="connsiteY7-518" fmla="*/ 336619 h 373507"/>
                  <a:gd name="connsiteX8-519" fmla="*/ 43448 w 901862"/>
                  <a:gd name="connsiteY8-520" fmla="*/ 373490 h 373507"/>
                  <a:gd name="connsiteX9-521" fmla="*/ 0 w 901862"/>
                  <a:gd name="connsiteY9-522" fmla="*/ 330042 h 373507"/>
                  <a:gd name="connsiteX10-523" fmla="*/ 0 w 901862"/>
                  <a:gd name="connsiteY10-524" fmla="*/ 156254 h 373507"/>
                  <a:gd name="connsiteX0-525" fmla="*/ 0 w 901862"/>
                  <a:gd name="connsiteY0-526" fmla="*/ 156254 h 420677"/>
                  <a:gd name="connsiteX1-527" fmla="*/ 45639 w 901862"/>
                  <a:gd name="connsiteY1-528" fmla="*/ 0 h 420677"/>
                  <a:gd name="connsiteX2-529" fmla="*/ 408216 w 901862"/>
                  <a:gd name="connsiteY2-530" fmla="*/ 189898 h 420677"/>
                  <a:gd name="connsiteX3-531" fmla="*/ 792935 w 901862"/>
                  <a:gd name="connsiteY3-532" fmla="*/ 70414 h 420677"/>
                  <a:gd name="connsiteX4-533" fmla="*/ 901862 w 901862"/>
                  <a:gd name="connsiteY4-534" fmla="*/ 156254 h 420677"/>
                  <a:gd name="connsiteX5-535" fmla="*/ 901862 w 901862"/>
                  <a:gd name="connsiteY5-536" fmla="*/ 330042 h 420677"/>
                  <a:gd name="connsiteX6-537" fmla="*/ 858414 w 901862"/>
                  <a:gd name="connsiteY6-538" fmla="*/ 373490 h 420677"/>
                  <a:gd name="connsiteX7-539" fmla="*/ 459752 w 901862"/>
                  <a:gd name="connsiteY7-540" fmla="*/ 336619 h 420677"/>
                  <a:gd name="connsiteX8-541" fmla="*/ 49971 w 901862"/>
                  <a:gd name="connsiteY8-542" fmla="*/ 420666 h 420677"/>
                  <a:gd name="connsiteX9-543" fmla="*/ 0 w 901862"/>
                  <a:gd name="connsiteY9-544" fmla="*/ 330042 h 420677"/>
                  <a:gd name="connsiteX10-545" fmla="*/ 0 w 901862"/>
                  <a:gd name="connsiteY10-546" fmla="*/ 156254 h 420677"/>
                  <a:gd name="connsiteX0-547" fmla="*/ 0 w 901862"/>
                  <a:gd name="connsiteY0-548" fmla="*/ 156254 h 460941"/>
                  <a:gd name="connsiteX1-549" fmla="*/ 45639 w 901862"/>
                  <a:gd name="connsiteY1-550" fmla="*/ 0 h 460941"/>
                  <a:gd name="connsiteX2-551" fmla="*/ 408216 w 901862"/>
                  <a:gd name="connsiteY2-552" fmla="*/ 189898 h 460941"/>
                  <a:gd name="connsiteX3-553" fmla="*/ 792935 w 901862"/>
                  <a:gd name="connsiteY3-554" fmla="*/ 70414 h 460941"/>
                  <a:gd name="connsiteX4-555" fmla="*/ 901862 w 901862"/>
                  <a:gd name="connsiteY4-556" fmla="*/ 156254 h 460941"/>
                  <a:gd name="connsiteX5-557" fmla="*/ 901862 w 901862"/>
                  <a:gd name="connsiteY5-558" fmla="*/ 330042 h 460941"/>
                  <a:gd name="connsiteX6-559" fmla="*/ 834446 w 901862"/>
                  <a:gd name="connsiteY6-560" fmla="*/ 460941 h 460941"/>
                  <a:gd name="connsiteX7-561" fmla="*/ 459752 w 901862"/>
                  <a:gd name="connsiteY7-562" fmla="*/ 336619 h 460941"/>
                  <a:gd name="connsiteX8-563" fmla="*/ 49971 w 901862"/>
                  <a:gd name="connsiteY8-564" fmla="*/ 420666 h 460941"/>
                  <a:gd name="connsiteX9-565" fmla="*/ 0 w 901862"/>
                  <a:gd name="connsiteY9-566" fmla="*/ 330042 h 460941"/>
                  <a:gd name="connsiteX10-567" fmla="*/ 0 w 901862"/>
                  <a:gd name="connsiteY10-568" fmla="*/ 156254 h 460941"/>
                  <a:gd name="connsiteX0-569" fmla="*/ 0 w 901862"/>
                  <a:gd name="connsiteY0-570" fmla="*/ 156254 h 460941"/>
                  <a:gd name="connsiteX1-571" fmla="*/ 45639 w 901862"/>
                  <a:gd name="connsiteY1-572" fmla="*/ 0 h 460941"/>
                  <a:gd name="connsiteX2-573" fmla="*/ 408216 w 901862"/>
                  <a:gd name="connsiteY2-574" fmla="*/ 189898 h 460941"/>
                  <a:gd name="connsiteX3-575" fmla="*/ 792935 w 901862"/>
                  <a:gd name="connsiteY3-576" fmla="*/ 70414 h 460941"/>
                  <a:gd name="connsiteX4-577" fmla="*/ 901862 w 901862"/>
                  <a:gd name="connsiteY4-578" fmla="*/ 156254 h 460941"/>
                  <a:gd name="connsiteX5-579" fmla="*/ 901862 w 901862"/>
                  <a:gd name="connsiteY5-580" fmla="*/ 330042 h 460941"/>
                  <a:gd name="connsiteX6-581" fmla="*/ 834446 w 901862"/>
                  <a:gd name="connsiteY6-582" fmla="*/ 460941 h 460941"/>
                  <a:gd name="connsiteX7-583" fmla="*/ 459752 w 901862"/>
                  <a:gd name="connsiteY7-584" fmla="*/ 336619 h 460941"/>
                  <a:gd name="connsiteX8-585" fmla="*/ 49971 w 901862"/>
                  <a:gd name="connsiteY8-586" fmla="*/ 420666 h 460941"/>
                  <a:gd name="connsiteX9-587" fmla="*/ 0 w 901862"/>
                  <a:gd name="connsiteY9-588" fmla="*/ 330042 h 460941"/>
                  <a:gd name="connsiteX10-589" fmla="*/ 0 w 901862"/>
                  <a:gd name="connsiteY10-590" fmla="*/ 156254 h 460941"/>
                  <a:gd name="connsiteX0-591" fmla="*/ 0 w 901862"/>
                  <a:gd name="connsiteY0-592" fmla="*/ 156254 h 518129"/>
                  <a:gd name="connsiteX1-593" fmla="*/ 45639 w 901862"/>
                  <a:gd name="connsiteY1-594" fmla="*/ 0 h 518129"/>
                  <a:gd name="connsiteX2-595" fmla="*/ 408216 w 901862"/>
                  <a:gd name="connsiteY2-596" fmla="*/ 189898 h 518129"/>
                  <a:gd name="connsiteX3-597" fmla="*/ 792935 w 901862"/>
                  <a:gd name="connsiteY3-598" fmla="*/ 70414 h 518129"/>
                  <a:gd name="connsiteX4-599" fmla="*/ 901862 w 901862"/>
                  <a:gd name="connsiteY4-600" fmla="*/ 156254 h 518129"/>
                  <a:gd name="connsiteX5-601" fmla="*/ 901862 w 901862"/>
                  <a:gd name="connsiteY5-602" fmla="*/ 330042 h 518129"/>
                  <a:gd name="connsiteX6-603" fmla="*/ 820718 w 901862"/>
                  <a:gd name="connsiteY6-604" fmla="*/ 518129 h 518129"/>
                  <a:gd name="connsiteX7-605" fmla="*/ 459752 w 901862"/>
                  <a:gd name="connsiteY7-606" fmla="*/ 336619 h 518129"/>
                  <a:gd name="connsiteX8-607" fmla="*/ 49971 w 901862"/>
                  <a:gd name="connsiteY8-608" fmla="*/ 420666 h 518129"/>
                  <a:gd name="connsiteX9-609" fmla="*/ 0 w 901862"/>
                  <a:gd name="connsiteY9-610" fmla="*/ 330042 h 518129"/>
                  <a:gd name="connsiteX10-611" fmla="*/ 0 w 901862"/>
                  <a:gd name="connsiteY10-612" fmla="*/ 156254 h 518129"/>
                  <a:gd name="connsiteX0-613" fmla="*/ 0 w 901862"/>
                  <a:gd name="connsiteY0-614" fmla="*/ 156254 h 518129"/>
                  <a:gd name="connsiteX1-615" fmla="*/ 45639 w 901862"/>
                  <a:gd name="connsiteY1-616" fmla="*/ 0 h 518129"/>
                  <a:gd name="connsiteX2-617" fmla="*/ 408216 w 901862"/>
                  <a:gd name="connsiteY2-618" fmla="*/ 189898 h 518129"/>
                  <a:gd name="connsiteX3-619" fmla="*/ 792935 w 901862"/>
                  <a:gd name="connsiteY3-620" fmla="*/ 70414 h 518129"/>
                  <a:gd name="connsiteX4-621" fmla="*/ 901862 w 901862"/>
                  <a:gd name="connsiteY4-622" fmla="*/ 156254 h 518129"/>
                  <a:gd name="connsiteX5-623" fmla="*/ 901862 w 901862"/>
                  <a:gd name="connsiteY5-624" fmla="*/ 330042 h 518129"/>
                  <a:gd name="connsiteX6-625" fmla="*/ 820718 w 901862"/>
                  <a:gd name="connsiteY6-626" fmla="*/ 518129 h 518129"/>
                  <a:gd name="connsiteX7-627" fmla="*/ 459752 w 901862"/>
                  <a:gd name="connsiteY7-628" fmla="*/ 336619 h 518129"/>
                  <a:gd name="connsiteX8-629" fmla="*/ 49971 w 901862"/>
                  <a:gd name="connsiteY8-630" fmla="*/ 420666 h 518129"/>
                  <a:gd name="connsiteX9-631" fmla="*/ 0 w 901862"/>
                  <a:gd name="connsiteY9-632" fmla="*/ 330042 h 518129"/>
                  <a:gd name="connsiteX10-633" fmla="*/ 0 w 901862"/>
                  <a:gd name="connsiteY10-634" fmla="*/ 156254 h 518129"/>
                  <a:gd name="connsiteX0-635" fmla="*/ 0 w 901862"/>
                  <a:gd name="connsiteY0-636" fmla="*/ 156254 h 518129"/>
                  <a:gd name="connsiteX1-637" fmla="*/ 45639 w 901862"/>
                  <a:gd name="connsiteY1-638" fmla="*/ 0 h 518129"/>
                  <a:gd name="connsiteX2-639" fmla="*/ 408216 w 901862"/>
                  <a:gd name="connsiteY2-640" fmla="*/ 189898 h 518129"/>
                  <a:gd name="connsiteX3-641" fmla="*/ 792935 w 901862"/>
                  <a:gd name="connsiteY3-642" fmla="*/ 70414 h 518129"/>
                  <a:gd name="connsiteX4-643" fmla="*/ 901862 w 901862"/>
                  <a:gd name="connsiteY4-644" fmla="*/ 156254 h 518129"/>
                  <a:gd name="connsiteX5-645" fmla="*/ 901862 w 901862"/>
                  <a:gd name="connsiteY5-646" fmla="*/ 330042 h 518129"/>
                  <a:gd name="connsiteX6-647" fmla="*/ 820718 w 901862"/>
                  <a:gd name="connsiteY6-648" fmla="*/ 518129 h 518129"/>
                  <a:gd name="connsiteX7-649" fmla="*/ 449618 w 901862"/>
                  <a:gd name="connsiteY7-650" fmla="*/ 343309 h 518129"/>
                  <a:gd name="connsiteX8-651" fmla="*/ 49971 w 901862"/>
                  <a:gd name="connsiteY8-652" fmla="*/ 420666 h 518129"/>
                  <a:gd name="connsiteX9-653" fmla="*/ 0 w 901862"/>
                  <a:gd name="connsiteY9-654" fmla="*/ 330042 h 518129"/>
                  <a:gd name="connsiteX10-655" fmla="*/ 0 w 901862"/>
                  <a:gd name="connsiteY10-656" fmla="*/ 156254 h 518129"/>
                  <a:gd name="connsiteX0-657" fmla="*/ 0 w 901862"/>
                  <a:gd name="connsiteY0-658" fmla="*/ 156254 h 518129"/>
                  <a:gd name="connsiteX1-659" fmla="*/ 45639 w 901862"/>
                  <a:gd name="connsiteY1-660" fmla="*/ 0 h 518129"/>
                  <a:gd name="connsiteX2-661" fmla="*/ 408216 w 901862"/>
                  <a:gd name="connsiteY2-662" fmla="*/ 189898 h 518129"/>
                  <a:gd name="connsiteX3-663" fmla="*/ 792935 w 901862"/>
                  <a:gd name="connsiteY3-664" fmla="*/ 70414 h 518129"/>
                  <a:gd name="connsiteX4-665" fmla="*/ 901862 w 901862"/>
                  <a:gd name="connsiteY4-666" fmla="*/ 156254 h 518129"/>
                  <a:gd name="connsiteX5-667" fmla="*/ 901862 w 901862"/>
                  <a:gd name="connsiteY5-668" fmla="*/ 330042 h 518129"/>
                  <a:gd name="connsiteX6-669" fmla="*/ 820718 w 901862"/>
                  <a:gd name="connsiteY6-670" fmla="*/ 518129 h 518129"/>
                  <a:gd name="connsiteX7-671" fmla="*/ 449618 w 901862"/>
                  <a:gd name="connsiteY7-672" fmla="*/ 343309 h 518129"/>
                  <a:gd name="connsiteX8-673" fmla="*/ 53233 w 901862"/>
                  <a:gd name="connsiteY8-674" fmla="*/ 444254 h 518129"/>
                  <a:gd name="connsiteX9-675" fmla="*/ 0 w 901862"/>
                  <a:gd name="connsiteY9-676" fmla="*/ 330042 h 518129"/>
                  <a:gd name="connsiteX10-677" fmla="*/ 0 w 901862"/>
                  <a:gd name="connsiteY10-678" fmla="*/ 156254 h 518129"/>
                  <a:gd name="connsiteX0-679" fmla="*/ 0 w 901862"/>
                  <a:gd name="connsiteY0-680" fmla="*/ 156254 h 518129"/>
                  <a:gd name="connsiteX1-681" fmla="*/ 45639 w 901862"/>
                  <a:gd name="connsiteY1-682" fmla="*/ 0 h 518129"/>
                  <a:gd name="connsiteX2-683" fmla="*/ 408216 w 901862"/>
                  <a:gd name="connsiteY2-684" fmla="*/ 189898 h 518129"/>
                  <a:gd name="connsiteX3-685" fmla="*/ 792935 w 901862"/>
                  <a:gd name="connsiteY3-686" fmla="*/ 70414 h 518129"/>
                  <a:gd name="connsiteX4-687" fmla="*/ 901862 w 901862"/>
                  <a:gd name="connsiteY4-688" fmla="*/ 156254 h 518129"/>
                  <a:gd name="connsiteX5-689" fmla="*/ 901862 w 901862"/>
                  <a:gd name="connsiteY5-690" fmla="*/ 330042 h 518129"/>
                  <a:gd name="connsiteX6-691" fmla="*/ 820718 w 901862"/>
                  <a:gd name="connsiteY6-692" fmla="*/ 518129 h 518129"/>
                  <a:gd name="connsiteX7-693" fmla="*/ 449618 w 901862"/>
                  <a:gd name="connsiteY7-694" fmla="*/ 343309 h 518129"/>
                  <a:gd name="connsiteX8-695" fmla="*/ 53233 w 901862"/>
                  <a:gd name="connsiteY8-696" fmla="*/ 444254 h 518129"/>
                  <a:gd name="connsiteX9-697" fmla="*/ 0 w 901862"/>
                  <a:gd name="connsiteY9-698" fmla="*/ 330042 h 518129"/>
                  <a:gd name="connsiteX10-699" fmla="*/ 0 w 901862"/>
                  <a:gd name="connsiteY10-700" fmla="*/ 156254 h 518129"/>
                  <a:gd name="connsiteX0-701" fmla="*/ 0 w 901862"/>
                  <a:gd name="connsiteY0-702" fmla="*/ 156254 h 518129"/>
                  <a:gd name="connsiteX1-703" fmla="*/ 45639 w 901862"/>
                  <a:gd name="connsiteY1-704" fmla="*/ 0 h 518129"/>
                  <a:gd name="connsiteX2-705" fmla="*/ 408216 w 901862"/>
                  <a:gd name="connsiteY2-706" fmla="*/ 189898 h 518129"/>
                  <a:gd name="connsiteX3-707" fmla="*/ 792935 w 901862"/>
                  <a:gd name="connsiteY3-708" fmla="*/ 70414 h 518129"/>
                  <a:gd name="connsiteX4-709" fmla="*/ 901862 w 901862"/>
                  <a:gd name="connsiteY4-710" fmla="*/ 156254 h 518129"/>
                  <a:gd name="connsiteX5-711" fmla="*/ 901862 w 901862"/>
                  <a:gd name="connsiteY5-712" fmla="*/ 330042 h 518129"/>
                  <a:gd name="connsiteX6-713" fmla="*/ 820718 w 901862"/>
                  <a:gd name="connsiteY6-714" fmla="*/ 518129 h 518129"/>
                  <a:gd name="connsiteX7-715" fmla="*/ 449618 w 901862"/>
                  <a:gd name="connsiteY7-716" fmla="*/ 343309 h 518129"/>
                  <a:gd name="connsiteX8-717" fmla="*/ 53233 w 901862"/>
                  <a:gd name="connsiteY8-718" fmla="*/ 444254 h 518129"/>
                  <a:gd name="connsiteX9-719" fmla="*/ 0 w 901862"/>
                  <a:gd name="connsiteY9-720" fmla="*/ 330042 h 518129"/>
                  <a:gd name="connsiteX10-721" fmla="*/ 0 w 901862"/>
                  <a:gd name="connsiteY10-722" fmla="*/ 156254 h 518129"/>
                  <a:gd name="connsiteX0-723" fmla="*/ 0 w 901862"/>
                  <a:gd name="connsiteY0-724" fmla="*/ 156254 h 518129"/>
                  <a:gd name="connsiteX1-725" fmla="*/ 45639 w 901862"/>
                  <a:gd name="connsiteY1-726" fmla="*/ 0 h 518129"/>
                  <a:gd name="connsiteX2-727" fmla="*/ 408216 w 901862"/>
                  <a:gd name="connsiteY2-728" fmla="*/ 189898 h 518129"/>
                  <a:gd name="connsiteX3-729" fmla="*/ 792935 w 901862"/>
                  <a:gd name="connsiteY3-730" fmla="*/ 70414 h 518129"/>
                  <a:gd name="connsiteX4-731" fmla="*/ 901862 w 901862"/>
                  <a:gd name="connsiteY4-732" fmla="*/ 156254 h 518129"/>
                  <a:gd name="connsiteX5-733" fmla="*/ 901862 w 901862"/>
                  <a:gd name="connsiteY5-734" fmla="*/ 330042 h 518129"/>
                  <a:gd name="connsiteX6-735" fmla="*/ 820718 w 901862"/>
                  <a:gd name="connsiteY6-736" fmla="*/ 518129 h 518129"/>
                  <a:gd name="connsiteX7-737" fmla="*/ 449618 w 901862"/>
                  <a:gd name="connsiteY7-738" fmla="*/ 343309 h 518129"/>
                  <a:gd name="connsiteX8-739" fmla="*/ 53233 w 901862"/>
                  <a:gd name="connsiteY8-740" fmla="*/ 444254 h 518129"/>
                  <a:gd name="connsiteX9-741" fmla="*/ 0 w 901862"/>
                  <a:gd name="connsiteY9-742" fmla="*/ 330042 h 518129"/>
                  <a:gd name="connsiteX10-743" fmla="*/ 0 w 901862"/>
                  <a:gd name="connsiteY10-744" fmla="*/ 156254 h 518129"/>
                  <a:gd name="connsiteX0-745" fmla="*/ 0 w 901862"/>
                  <a:gd name="connsiteY0-746" fmla="*/ 156254 h 518129"/>
                  <a:gd name="connsiteX1-747" fmla="*/ 45639 w 901862"/>
                  <a:gd name="connsiteY1-748" fmla="*/ 0 h 518129"/>
                  <a:gd name="connsiteX2-749" fmla="*/ 408216 w 901862"/>
                  <a:gd name="connsiteY2-750" fmla="*/ 189898 h 518129"/>
                  <a:gd name="connsiteX3-751" fmla="*/ 792935 w 901862"/>
                  <a:gd name="connsiteY3-752" fmla="*/ 70414 h 518129"/>
                  <a:gd name="connsiteX4-753" fmla="*/ 901862 w 901862"/>
                  <a:gd name="connsiteY4-754" fmla="*/ 156254 h 518129"/>
                  <a:gd name="connsiteX5-755" fmla="*/ 901862 w 901862"/>
                  <a:gd name="connsiteY5-756" fmla="*/ 330042 h 518129"/>
                  <a:gd name="connsiteX6-757" fmla="*/ 820718 w 901862"/>
                  <a:gd name="connsiteY6-758" fmla="*/ 518129 h 518129"/>
                  <a:gd name="connsiteX7-759" fmla="*/ 449618 w 901862"/>
                  <a:gd name="connsiteY7-760" fmla="*/ 343309 h 518129"/>
                  <a:gd name="connsiteX8-761" fmla="*/ 53233 w 901862"/>
                  <a:gd name="connsiteY8-762" fmla="*/ 444254 h 518129"/>
                  <a:gd name="connsiteX9-763" fmla="*/ 0 w 901862"/>
                  <a:gd name="connsiteY9-764" fmla="*/ 330042 h 518129"/>
                  <a:gd name="connsiteX10-765" fmla="*/ 0 w 901862"/>
                  <a:gd name="connsiteY10-766" fmla="*/ 156254 h 518129"/>
                  <a:gd name="connsiteX0-767" fmla="*/ 0 w 901862"/>
                  <a:gd name="connsiteY0-768" fmla="*/ 171490 h 533365"/>
                  <a:gd name="connsiteX1-769" fmla="*/ 27185 w 901862"/>
                  <a:gd name="connsiteY1-770" fmla="*/ 0 h 533365"/>
                  <a:gd name="connsiteX2-771" fmla="*/ 408216 w 901862"/>
                  <a:gd name="connsiteY2-772" fmla="*/ 205134 h 533365"/>
                  <a:gd name="connsiteX3-773" fmla="*/ 792935 w 901862"/>
                  <a:gd name="connsiteY3-774" fmla="*/ 85650 h 533365"/>
                  <a:gd name="connsiteX4-775" fmla="*/ 901862 w 901862"/>
                  <a:gd name="connsiteY4-776" fmla="*/ 171490 h 533365"/>
                  <a:gd name="connsiteX5-777" fmla="*/ 901862 w 901862"/>
                  <a:gd name="connsiteY5-778" fmla="*/ 345278 h 533365"/>
                  <a:gd name="connsiteX6-779" fmla="*/ 820718 w 901862"/>
                  <a:gd name="connsiteY6-780" fmla="*/ 533365 h 533365"/>
                  <a:gd name="connsiteX7-781" fmla="*/ 449618 w 901862"/>
                  <a:gd name="connsiteY7-782" fmla="*/ 358545 h 533365"/>
                  <a:gd name="connsiteX8-783" fmla="*/ 53233 w 901862"/>
                  <a:gd name="connsiteY8-784" fmla="*/ 459490 h 533365"/>
                  <a:gd name="connsiteX9-785" fmla="*/ 0 w 901862"/>
                  <a:gd name="connsiteY9-786" fmla="*/ 345278 h 533365"/>
                  <a:gd name="connsiteX10-787" fmla="*/ 0 w 901862"/>
                  <a:gd name="connsiteY10-788" fmla="*/ 171490 h 53336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37" y="connsiteY9-38"/>
                  </a:cxn>
                  <a:cxn ang="0">
                    <a:pos x="connsiteX10-479" y="connsiteY10-480"/>
                  </a:cxn>
                </a:cxnLst>
                <a:rect l="l" t="t" r="r" b="b"/>
                <a:pathLst>
                  <a:path w="901862" h="533365">
                    <a:moveTo>
                      <a:pt x="0" y="171490"/>
                    </a:moveTo>
                    <a:cubicBezTo>
                      <a:pt x="0" y="147494"/>
                      <a:pt x="3189" y="0"/>
                      <a:pt x="27185" y="0"/>
                    </a:cubicBezTo>
                    <a:cubicBezTo>
                      <a:pt x="108606" y="96799"/>
                      <a:pt x="280591" y="190859"/>
                      <a:pt x="408216" y="205134"/>
                    </a:cubicBezTo>
                    <a:cubicBezTo>
                      <a:pt x="535841" y="219409"/>
                      <a:pt x="638523" y="203937"/>
                      <a:pt x="792935" y="85650"/>
                    </a:cubicBezTo>
                    <a:cubicBezTo>
                      <a:pt x="816931" y="85650"/>
                      <a:pt x="901862" y="147494"/>
                      <a:pt x="901862" y="171490"/>
                    </a:cubicBezTo>
                    <a:lnTo>
                      <a:pt x="901862" y="345278"/>
                    </a:lnTo>
                    <a:cubicBezTo>
                      <a:pt x="901862" y="369274"/>
                      <a:pt x="844714" y="533365"/>
                      <a:pt x="820718" y="533365"/>
                    </a:cubicBezTo>
                    <a:cubicBezTo>
                      <a:pt x="658038" y="406441"/>
                      <a:pt x="577532" y="370857"/>
                      <a:pt x="449618" y="358545"/>
                    </a:cubicBezTo>
                    <a:cubicBezTo>
                      <a:pt x="321704" y="346233"/>
                      <a:pt x="129858" y="460586"/>
                      <a:pt x="53233" y="459490"/>
                    </a:cubicBezTo>
                    <a:cubicBezTo>
                      <a:pt x="29237" y="459490"/>
                      <a:pt x="0" y="369274"/>
                      <a:pt x="0" y="345278"/>
                    </a:cubicBezTo>
                    <a:lnTo>
                      <a:pt x="0" y="171490"/>
                    </a:lnTo>
                    <a:close/>
                  </a:path>
                </a:pathLst>
              </a:custGeom>
              <a:solidFill>
                <a:srgbClr val="0B12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圆角矩形 17"/>
              <p:cNvSpPr/>
              <p:nvPr/>
            </p:nvSpPr>
            <p:spPr>
              <a:xfrm rot="2188039">
                <a:off x="4847484" y="3452363"/>
                <a:ext cx="1152426" cy="564051"/>
              </a:xfrm>
              <a:custGeom>
                <a:avLst/>
                <a:gdLst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858414 w 901862"/>
                  <a:gd name="connsiteY2" fmla="*/ 0 h 260684"/>
                  <a:gd name="connsiteX3" fmla="*/ 901862 w 901862"/>
                  <a:gd name="connsiteY3" fmla="*/ 43448 h 260684"/>
                  <a:gd name="connsiteX4" fmla="*/ 901862 w 901862"/>
                  <a:gd name="connsiteY4" fmla="*/ 217236 h 260684"/>
                  <a:gd name="connsiteX5" fmla="*/ 858414 w 901862"/>
                  <a:gd name="connsiteY5" fmla="*/ 260684 h 260684"/>
                  <a:gd name="connsiteX6" fmla="*/ 43448 w 901862"/>
                  <a:gd name="connsiteY6" fmla="*/ 260684 h 260684"/>
                  <a:gd name="connsiteX7" fmla="*/ 0 w 901862"/>
                  <a:gd name="connsiteY7" fmla="*/ 217236 h 260684"/>
                  <a:gd name="connsiteX8" fmla="*/ 0 w 901862"/>
                  <a:gd name="connsiteY8" fmla="*/ 43448 h 260684"/>
                  <a:gd name="connsiteX0-1" fmla="*/ 0 w 901862"/>
                  <a:gd name="connsiteY0-2" fmla="*/ 43539 h 260775"/>
                  <a:gd name="connsiteX1-3" fmla="*/ 43448 w 901862"/>
                  <a:gd name="connsiteY1-4" fmla="*/ 91 h 260775"/>
                  <a:gd name="connsiteX2-5" fmla="*/ 469179 w 901862"/>
                  <a:gd name="connsiteY2-6" fmla="*/ 0 h 260775"/>
                  <a:gd name="connsiteX3-7" fmla="*/ 858414 w 901862"/>
                  <a:gd name="connsiteY3-8" fmla="*/ 91 h 260775"/>
                  <a:gd name="connsiteX4-9" fmla="*/ 901862 w 901862"/>
                  <a:gd name="connsiteY4-10" fmla="*/ 43539 h 260775"/>
                  <a:gd name="connsiteX5-11" fmla="*/ 901862 w 901862"/>
                  <a:gd name="connsiteY5-12" fmla="*/ 217327 h 260775"/>
                  <a:gd name="connsiteX6-13" fmla="*/ 858414 w 901862"/>
                  <a:gd name="connsiteY6-14" fmla="*/ 260775 h 260775"/>
                  <a:gd name="connsiteX7-15" fmla="*/ 43448 w 901862"/>
                  <a:gd name="connsiteY7-16" fmla="*/ 260775 h 260775"/>
                  <a:gd name="connsiteX8-17" fmla="*/ 0 w 901862"/>
                  <a:gd name="connsiteY8-18" fmla="*/ 217327 h 260775"/>
                  <a:gd name="connsiteX9" fmla="*/ 0 w 901862"/>
                  <a:gd name="connsiteY9" fmla="*/ 43539 h 260775"/>
                  <a:gd name="connsiteX0-19" fmla="*/ 0 w 901862"/>
                  <a:gd name="connsiteY0-20" fmla="*/ 43448 h 260684"/>
                  <a:gd name="connsiteX1-21" fmla="*/ 43448 w 901862"/>
                  <a:gd name="connsiteY1-22" fmla="*/ 0 h 260684"/>
                  <a:gd name="connsiteX2-23" fmla="*/ 441588 w 901862"/>
                  <a:gd name="connsiteY2-24" fmla="*/ 144593 h 260684"/>
                  <a:gd name="connsiteX3-25" fmla="*/ 858414 w 901862"/>
                  <a:gd name="connsiteY3-26" fmla="*/ 0 h 260684"/>
                  <a:gd name="connsiteX4-27" fmla="*/ 901862 w 901862"/>
                  <a:gd name="connsiteY4-28" fmla="*/ 43448 h 260684"/>
                  <a:gd name="connsiteX5-29" fmla="*/ 901862 w 901862"/>
                  <a:gd name="connsiteY5-30" fmla="*/ 217236 h 260684"/>
                  <a:gd name="connsiteX6-31" fmla="*/ 858414 w 901862"/>
                  <a:gd name="connsiteY6-32" fmla="*/ 260684 h 260684"/>
                  <a:gd name="connsiteX7-33" fmla="*/ 43448 w 901862"/>
                  <a:gd name="connsiteY7-34" fmla="*/ 260684 h 260684"/>
                  <a:gd name="connsiteX8-35" fmla="*/ 0 w 901862"/>
                  <a:gd name="connsiteY8-36" fmla="*/ 217236 h 260684"/>
                  <a:gd name="connsiteX9-37" fmla="*/ 0 w 901862"/>
                  <a:gd name="connsiteY9-38" fmla="*/ 43448 h 260684"/>
                  <a:gd name="connsiteX0-39" fmla="*/ 0 w 901862"/>
                  <a:gd name="connsiteY0-40" fmla="*/ 43448 h 260684"/>
                  <a:gd name="connsiteX1-41" fmla="*/ 43448 w 901862"/>
                  <a:gd name="connsiteY1-42" fmla="*/ 0 h 260684"/>
                  <a:gd name="connsiteX2-43" fmla="*/ 446920 w 901862"/>
                  <a:gd name="connsiteY2-44" fmla="*/ 82317 h 260684"/>
                  <a:gd name="connsiteX3-45" fmla="*/ 858414 w 901862"/>
                  <a:gd name="connsiteY3-46" fmla="*/ 0 h 260684"/>
                  <a:gd name="connsiteX4-47" fmla="*/ 901862 w 901862"/>
                  <a:gd name="connsiteY4-48" fmla="*/ 43448 h 260684"/>
                  <a:gd name="connsiteX5-49" fmla="*/ 901862 w 901862"/>
                  <a:gd name="connsiteY5-50" fmla="*/ 217236 h 260684"/>
                  <a:gd name="connsiteX6-51" fmla="*/ 858414 w 901862"/>
                  <a:gd name="connsiteY6-52" fmla="*/ 260684 h 260684"/>
                  <a:gd name="connsiteX7-53" fmla="*/ 43448 w 901862"/>
                  <a:gd name="connsiteY7-54" fmla="*/ 260684 h 260684"/>
                  <a:gd name="connsiteX8-55" fmla="*/ 0 w 901862"/>
                  <a:gd name="connsiteY8-56" fmla="*/ 217236 h 260684"/>
                  <a:gd name="connsiteX9-57" fmla="*/ 0 w 901862"/>
                  <a:gd name="connsiteY9-58" fmla="*/ 43448 h 260684"/>
                  <a:gd name="connsiteX0-59" fmla="*/ 0 w 901862"/>
                  <a:gd name="connsiteY0-60" fmla="*/ 43448 h 260684"/>
                  <a:gd name="connsiteX1-61" fmla="*/ 43448 w 901862"/>
                  <a:gd name="connsiteY1-62" fmla="*/ 0 h 260684"/>
                  <a:gd name="connsiteX2-63" fmla="*/ 446920 w 901862"/>
                  <a:gd name="connsiteY2-64" fmla="*/ 82317 h 260684"/>
                  <a:gd name="connsiteX3-65" fmla="*/ 858414 w 901862"/>
                  <a:gd name="connsiteY3-66" fmla="*/ 0 h 260684"/>
                  <a:gd name="connsiteX4-67" fmla="*/ 901862 w 901862"/>
                  <a:gd name="connsiteY4-68" fmla="*/ 43448 h 260684"/>
                  <a:gd name="connsiteX5-69" fmla="*/ 901862 w 901862"/>
                  <a:gd name="connsiteY5-70" fmla="*/ 217236 h 260684"/>
                  <a:gd name="connsiteX6-71" fmla="*/ 858414 w 901862"/>
                  <a:gd name="connsiteY6-72" fmla="*/ 260684 h 260684"/>
                  <a:gd name="connsiteX7-73" fmla="*/ 43448 w 901862"/>
                  <a:gd name="connsiteY7-74" fmla="*/ 260684 h 260684"/>
                  <a:gd name="connsiteX8-75" fmla="*/ 0 w 901862"/>
                  <a:gd name="connsiteY8-76" fmla="*/ 217236 h 260684"/>
                  <a:gd name="connsiteX9-77" fmla="*/ 0 w 901862"/>
                  <a:gd name="connsiteY9-78" fmla="*/ 43448 h 260684"/>
                  <a:gd name="connsiteX0-79" fmla="*/ 0 w 901862"/>
                  <a:gd name="connsiteY0-80" fmla="*/ 43448 h 260684"/>
                  <a:gd name="connsiteX1-81" fmla="*/ 43448 w 901862"/>
                  <a:gd name="connsiteY1-82" fmla="*/ 0 h 260684"/>
                  <a:gd name="connsiteX2-83" fmla="*/ 446920 w 901862"/>
                  <a:gd name="connsiteY2-84" fmla="*/ 82317 h 260684"/>
                  <a:gd name="connsiteX3-85" fmla="*/ 858414 w 901862"/>
                  <a:gd name="connsiteY3-86" fmla="*/ 0 h 260684"/>
                  <a:gd name="connsiteX4-87" fmla="*/ 901862 w 901862"/>
                  <a:gd name="connsiteY4-88" fmla="*/ 43448 h 260684"/>
                  <a:gd name="connsiteX5-89" fmla="*/ 901862 w 901862"/>
                  <a:gd name="connsiteY5-90" fmla="*/ 217236 h 260684"/>
                  <a:gd name="connsiteX6-91" fmla="*/ 858414 w 901862"/>
                  <a:gd name="connsiteY6-92" fmla="*/ 260684 h 260684"/>
                  <a:gd name="connsiteX7-93" fmla="*/ 43448 w 901862"/>
                  <a:gd name="connsiteY7-94" fmla="*/ 260684 h 260684"/>
                  <a:gd name="connsiteX8-95" fmla="*/ 0 w 901862"/>
                  <a:gd name="connsiteY8-96" fmla="*/ 217236 h 260684"/>
                  <a:gd name="connsiteX9-97" fmla="*/ 0 w 901862"/>
                  <a:gd name="connsiteY9-98" fmla="*/ 43448 h 260684"/>
                  <a:gd name="connsiteX0-99" fmla="*/ 0 w 901862"/>
                  <a:gd name="connsiteY0-100" fmla="*/ 90518 h 307754"/>
                  <a:gd name="connsiteX1-101" fmla="*/ 60498 w 901862"/>
                  <a:gd name="connsiteY1-102" fmla="*/ 0 h 307754"/>
                  <a:gd name="connsiteX2-103" fmla="*/ 446920 w 901862"/>
                  <a:gd name="connsiteY2-104" fmla="*/ 129387 h 307754"/>
                  <a:gd name="connsiteX3-105" fmla="*/ 858414 w 901862"/>
                  <a:gd name="connsiteY3-106" fmla="*/ 47070 h 307754"/>
                  <a:gd name="connsiteX4-107" fmla="*/ 901862 w 901862"/>
                  <a:gd name="connsiteY4-108" fmla="*/ 90518 h 307754"/>
                  <a:gd name="connsiteX5-109" fmla="*/ 901862 w 901862"/>
                  <a:gd name="connsiteY5-110" fmla="*/ 264306 h 307754"/>
                  <a:gd name="connsiteX6-111" fmla="*/ 858414 w 901862"/>
                  <a:gd name="connsiteY6-112" fmla="*/ 307754 h 307754"/>
                  <a:gd name="connsiteX7-113" fmla="*/ 43448 w 901862"/>
                  <a:gd name="connsiteY7-114" fmla="*/ 307754 h 307754"/>
                  <a:gd name="connsiteX8-115" fmla="*/ 0 w 901862"/>
                  <a:gd name="connsiteY8-116" fmla="*/ 264306 h 307754"/>
                  <a:gd name="connsiteX9-117" fmla="*/ 0 w 901862"/>
                  <a:gd name="connsiteY9-118" fmla="*/ 90518 h 307754"/>
                  <a:gd name="connsiteX0-119" fmla="*/ 0 w 901862"/>
                  <a:gd name="connsiteY0-120" fmla="*/ 90518 h 307754"/>
                  <a:gd name="connsiteX1-121" fmla="*/ 60498 w 901862"/>
                  <a:gd name="connsiteY1-122" fmla="*/ 0 h 307754"/>
                  <a:gd name="connsiteX2-123" fmla="*/ 446920 w 901862"/>
                  <a:gd name="connsiteY2-124" fmla="*/ 129387 h 307754"/>
                  <a:gd name="connsiteX3-125" fmla="*/ 858414 w 901862"/>
                  <a:gd name="connsiteY3-126" fmla="*/ 47070 h 307754"/>
                  <a:gd name="connsiteX4-127" fmla="*/ 901862 w 901862"/>
                  <a:gd name="connsiteY4-128" fmla="*/ 90518 h 307754"/>
                  <a:gd name="connsiteX5-129" fmla="*/ 901862 w 901862"/>
                  <a:gd name="connsiteY5-130" fmla="*/ 264306 h 307754"/>
                  <a:gd name="connsiteX6-131" fmla="*/ 858414 w 901862"/>
                  <a:gd name="connsiteY6-132" fmla="*/ 307754 h 307754"/>
                  <a:gd name="connsiteX7-133" fmla="*/ 43448 w 901862"/>
                  <a:gd name="connsiteY7-134" fmla="*/ 307754 h 307754"/>
                  <a:gd name="connsiteX8-135" fmla="*/ 0 w 901862"/>
                  <a:gd name="connsiteY8-136" fmla="*/ 264306 h 307754"/>
                  <a:gd name="connsiteX9-137" fmla="*/ 0 w 901862"/>
                  <a:gd name="connsiteY9-138" fmla="*/ 90518 h 307754"/>
                  <a:gd name="connsiteX0-139" fmla="*/ 0 w 901862"/>
                  <a:gd name="connsiteY0-140" fmla="*/ 90518 h 307754"/>
                  <a:gd name="connsiteX1-141" fmla="*/ 60498 w 901862"/>
                  <a:gd name="connsiteY1-142" fmla="*/ 0 h 307754"/>
                  <a:gd name="connsiteX2-143" fmla="*/ 446920 w 901862"/>
                  <a:gd name="connsiteY2-144" fmla="*/ 129387 h 307754"/>
                  <a:gd name="connsiteX3-145" fmla="*/ 858414 w 901862"/>
                  <a:gd name="connsiteY3-146" fmla="*/ 47070 h 307754"/>
                  <a:gd name="connsiteX4-147" fmla="*/ 901862 w 901862"/>
                  <a:gd name="connsiteY4-148" fmla="*/ 90518 h 307754"/>
                  <a:gd name="connsiteX5-149" fmla="*/ 901862 w 901862"/>
                  <a:gd name="connsiteY5-150" fmla="*/ 264306 h 307754"/>
                  <a:gd name="connsiteX6-151" fmla="*/ 858414 w 901862"/>
                  <a:gd name="connsiteY6-152" fmla="*/ 307754 h 307754"/>
                  <a:gd name="connsiteX7-153" fmla="*/ 43448 w 901862"/>
                  <a:gd name="connsiteY7-154" fmla="*/ 307754 h 307754"/>
                  <a:gd name="connsiteX8-155" fmla="*/ 0 w 901862"/>
                  <a:gd name="connsiteY8-156" fmla="*/ 264306 h 307754"/>
                  <a:gd name="connsiteX9-157" fmla="*/ 0 w 901862"/>
                  <a:gd name="connsiteY9-158" fmla="*/ 90518 h 307754"/>
                  <a:gd name="connsiteX0-159" fmla="*/ 0 w 901862"/>
                  <a:gd name="connsiteY0-160" fmla="*/ 109063 h 326299"/>
                  <a:gd name="connsiteX1-161" fmla="*/ 55530 w 901862"/>
                  <a:gd name="connsiteY1-162" fmla="*/ 0 h 326299"/>
                  <a:gd name="connsiteX2-163" fmla="*/ 446920 w 901862"/>
                  <a:gd name="connsiteY2-164" fmla="*/ 147932 h 326299"/>
                  <a:gd name="connsiteX3-165" fmla="*/ 858414 w 901862"/>
                  <a:gd name="connsiteY3-166" fmla="*/ 65615 h 326299"/>
                  <a:gd name="connsiteX4-167" fmla="*/ 901862 w 901862"/>
                  <a:gd name="connsiteY4-168" fmla="*/ 109063 h 326299"/>
                  <a:gd name="connsiteX5-169" fmla="*/ 901862 w 901862"/>
                  <a:gd name="connsiteY5-170" fmla="*/ 282851 h 326299"/>
                  <a:gd name="connsiteX6-171" fmla="*/ 858414 w 901862"/>
                  <a:gd name="connsiteY6-172" fmla="*/ 326299 h 326299"/>
                  <a:gd name="connsiteX7-173" fmla="*/ 43448 w 901862"/>
                  <a:gd name="connsiteY7-174" fmla="*/ 326299 h 326299"/>
                  <a:gd name="connsiteX8-175" fmla="*/ 0 w 901862"/>
                  <a:gd name="connsiteY8-176" fmla="*/ 282851 h 326299"/>
                  <a:gd name="connsiteX9-177" fmla="*/ 0 w 901862"/>
                  <a:gd name="connsiteY9-178" fmla="*/ 109063 h 326299"/>
                  <a:gd name="connsiteX0-179" fmla="*/ 0 w 901862"/>
                  <a:gd name="connsiteY0-180" fmla="*/ 109063 h 326299"/>
                  <a:gd name="connsiteX1-181" fmla="*/ 55530 w 901862"/>
                  <a:gd name="connsiteY1-182" fmla="*/ 0 h 326299"/>
                  <a:gd name="connsiteX2-183" fmla="*/ 446920 w 901862"/>
                  <a:gd name="connsiteY2-184" fmla="*/ 147932 h 326299"/>
                  <a:gd name="connsiteX3-185" fmla="*/ 858414 w 901862"/>
                  <a:gd name="connsiteY3-186" fmla="*/ 65615 h 326299"/>
                  <a:gd name="connsiteX4-187" fmla="*/ 901862 w 901862"/>
                  <a:gd name="connsiteY4-188" fmla="*/ 109063 h 326299"/>
                  <a:gd name="connsiteX5-189" fmla="*/ 901862 w 901862"/>
                  <a:gd name="connsiteY5-190" fmla="*/ 282851 h 326299"/>
                  <a:gd name="connsiteX6-191" fmla="*/ 858414 w 901862"/>
                  <a:gd name="connsiteY6-192" fmla="*/ 326299 h 326299"/>
                  <a:gd name="connsiteX7-193" fmla="*/ 43448 w 901862"/>
                  <a:gd name="connsiteY7-194" fmla="*/ 326299 h 326299"/>
                  <a:gd name="connsiteX8-195" fmla="*/ 0 w 901862"/>
                  <a:gd name="connsiteY8-196" fmla="*/ 282851 h 326299"/>
                  <a:gd name="connsiteX9-197" fmla="*/ 0 w 901862"/>
                  <a:gd name="connsiteY9-198" fmla="*/ 109063 h 326299"/>
                  <a:gd name="connsiteX0-199" fmla="*/ 0 w 901862"/>
                  <a:gd name="connsiteY0-200" fmla="*/ 109063 h 326299"/>
                  <a:gd name="connsiteX1-201" fmla="*/ 55530 w 901862"/>
                  <a:gd name="connsiteY1-202" fmla="*/ 0 h 326299"/>
                  <a:gd name="connsiteX2-203" fmla="*/ 446920 w 901862"/>
                  <a:gd name="connsiteY2-204" fmla="*/ 147932 h 326299"/>
                  <a:gd name="connsiteX3-205" fmla="*/ 858414 w 901862"/>
                  <a:gd name="connsiteY3-206" fmla="*/ 65615 h 326299"/>
                  <a:gd name="connsiteX4-207" fmla="*/ 901862 w 901862"/>
                  <a:gd name="connsiteY4-208" fmla="*/ 109063 h 326299"/>
                  <a:gd name="connsiteX5-209" fmla="*/ 901862 w 901862"/>
                  <a:gd name="connsiteY5-210" fmla="*/ 282851 h 326299"/>
                  <a:gd name="connsiteX6-211" fmla="*/ 858414 w 901862"/>
                  <a:gd name="connsiteY6-212" fmla="*/ 326299 h 326299"/>
                  <a:gd name="connsiteX7-213" fmla="*/ 43448 w 901862"/>
                  <a:gd name="connsiteY7-214" fmla="*/ 326299 h 326299"/>
                  <a:gd name="connsiteX8-215" fmla="*/ 0 w 901862"/>
                  <a:gd name="connsiteY8-216" fmla="*/ 282851 h 326299"/>
                  <a:gd name="connsiteX9-217" fmla="*/ 0 w 901862"/>
                  <a:gd name="connsiteY9-218" fmla="*/ 109063 h 326299"/>
                  <a:gd name="connsiteX0-219" fmla="*/ 0 w 901862"/>
                  <a:gd name="connsiteY0-220" fmla="*/ 109063 h 326299"/>
                  <a:gd name="connsiteX1-221" fmla="*/ 55530 w 901862"/>
                  <a:gd name="connsiteY1-222" fmla="*/ 0 h 326299"/>
                  <a:gd name="connsiteX2-223" fmla="*/ 446920 w 901862"/>
                  <a:gd name="connsiteY2-224" fmla="*/ 147932 h 326299"/>
                  <a:gd name="connsiteX3-225" fmla="*/ 858414 w 901862"/>
                  <a:gd name="connsiteY3-226" fmla="*/ 65615 h 326299"/>
                  <a:gd name="connsiteX4-227" fmla="*/ 901862 w 901862"/>
                  <a:gd name="connsiteY4-228" fmla="*/ 109063 h 326299"/>
                  <a:gd name="connsiteX5-229" fmla="*/ 901862 w 901862"/>
                  <a:gd name="connsiteY5-230" fmla="*/ 282851 h 326299"/>
                  <a:gd name="connsiteX6-231" fmla="*/ 858414 w 901862"/>
                  <a:gd name="connsiteY6-232" fmla="*/ 326299 h 326299"/>
                  <a:gd name="connsiteX7-233" fmla="*/ 43448 w 901862"/>
                  <a:gd name="connsiteY7-234" fmla="*/ 326299 h 326299"/>
                  <a:gd name="connsiteX8-235" fmla="*/ 0 w 901862"/>
                  <a:gd name="connsiteY8-236" fmla="*/ 282851 h 326299"/>
                  <a:gd name="connsiteX9-237" fmla="*/ 0 w 901862"/>
                  <a:gd name="connsiteY9-238" fmla="*/ 109063 h 326299"/>
                  <a:gd name="connsiteX0-239" fmla="*/ 0 w 901862"/>
                  <a:gd name="connsiteY0-240" fmla="*/ 109063 h 326299"/>
                  <a:gd name="connsiteX1-241" fmla="*/ 55530 w 901862"/>
                  <a:gd name="connsiteY1-242" fmla="*/ 0 h 326299"/>
                  <a:gd name="connsiteX2-243" fmla="*/ 446920 w 901862"/>
                  <a:gd name="connsiteY2-244" fmla="*/ 147932 h 326299"/>
                  <a:gd name="connsiteX3-245" fmla="*/ 858414 w 901862"/>
                  <a:gd name="connsiteY3-246" fmla="*/ 65615 h 326299"/>
                  <a:gd name="connsiteX4-247" fmla="*/ 901862 w 901862"/>
                  <a:gd name="connsiteY4-248" fmla="*/ 109063 h 326299"/>
                  <a:gd name="connsiteX5-249" fmla="*/ 901862 w 901862"/>
                  <a:gd name="connsiteY5-250" fmla="*/ 282851 h 326299"/>
                  <a:gd name="connsiteX6-251" fmla="*/ 858414 w 901862"/>
                  <a:gd name="connsiteY6-252" fmla="*/ 326299 h 326299"/>
                  <a:gd name="connsiteX7-253" fmla="*/ 43448 w 901862"/>
                  <a:gd name="connsiteY7-254" fmla="*/ 326299 h 326299"/>
                  <a:gd name="connsiteX8-255" fmla="*/ 0 w 901862"/>
                  <a:gd name="connsiteY8-256" fmla="*/ 282851 h 326299"/>
                  <a:gd name="connsiteX9-257" fmla="*/ 0 w 901862"/>
                  <a:gd name="connsiteY9-258" fmla="*/ 109063 h 326299"/>
                  <a:gd name="connsiteX0-259" fmla="*/ 0 w 901862"/>
                  <a:gd name="connsiteY0-260" fmla="*/ 109063 h 326299"/>
                  <a:gd name="connsiteX1-261" fmla="*/ 55530 w 901862"/>
                  <a:gd name="connsiteY1-262" fmla="*/ 0 h 326299"/>
                  <a:gd name="connsiteX2-263" fmla="*/ 408216 w 901862"/>
                  <a:gd name="connsiteY2-264" fmla="*/ 142707 h 326299"/>
                  <a:gd name="connsiteX3-265" fmla="*/ 858414 w 901862"/>
                  <a:gd name="connsiteY3-266" fmla="*/ 65615 h 326299"/>
                  <a:gd name="connsiteX4-267" fmla="*/ 901862 w 901862"/>
                  <a:gd name="connsiteY4-268" fmla="*/ 109063 h 326299"/>
                  <a:gd name="connsiteX5-269" fmla="*/ 901862 w 901862"/>
                  <a:gd name="connsiteY5-270" fmla="*/ 282851 h 326299"/>
                  <a:gd name="connsiteX6-271" fmla="*/ 858414 w 901862"/>
                  <a:gd name="connsiteY6-272" fmla="*/ 326299 h 326299"/>
                  <a:gd name="connsiteX7-273" fmla="*/ 43448 w 901862"/>
                  <a:gd name="connsiteY7-274" fmla="*/ 326299 h 326299"/>
                  <a:gd name="connsiteX8-275" fmla="*/ 0 w 901862"/>
                  <a:gd name="connsiteY8-276" fmla="*/ 282851 h 326299"/>
                  <a:gd name="connsiteX9-277" fmla="*/ 0 w 901862"/>
                  <a:gd name="connsiteY9-278" fmla="*/ 109063 h 326299"/>
                  <a:gd name="connsiteX0-279" fmla="*/ 0 w 901862"/>
                  <a:gd name="connsiteY0-280" fmla="*/ 109063 h 326299"/>
                  <a:gd name="connsiteX1-281" fmla="*/ 55530 w 901862"/>
                  <a:gd name="connsiteY1-282" fmla="*/ 0 h 326299"/>
                  <a:gd name="connsiteX2-283" fmla="*/ 408216 w 901862"/>
                  <a:gd name="connsiteY2-284" fmla="*/ 142707 h 326299"/>
                  <a:gd name="connsiteX3-285" fmla="*/ 856799 w 901862"/>
                  <a:gd name="connsiteY3-286" fmla="*/ 50453 h 326299"/>
                  <a:gd name="connsiteX4-287" fmla="*/ 901862 w 901862"/>
                  <a:gd name="connsiteY4-288" fmla="*/ 109063 h 326299"/>
                  <a:gd name="connsiteX5-289" fmla="*/ 901862 w 901862"/>
                  <a:gd name="connsiteY5-290" fmla="*/ 282851 h 326299"/>
                  <a:gd name="connsiteX6-291" fmla="*/ 858414 w 901862"/>
                  <a:gd name="connsiteY6-292" fmla="*/ 326299 h 326299"/>
                  <a:gd name="connsiteX7-293" fmla="*/ 43448 w 901862"/>
                  <a:gd name="connsiteY7-294" fmla="*/ 326299 h 326299"/>
                  <a:gd name="connsiteX8-295" fmla="*/ 0 w 901862"/>
                  <a:gd name="connsiteY8-296" fmla="*/ 282851 h 326299"/>
                  <a:gd name="connsiteX9-297" fmla="*/ 0 w 901862"/>
                  <a:gd name="connsiteY9-298" fmla="*/ 109063 h 326299"/>
                  <a:gd name="connsiteX0-299" fmla="*/ 0 w 901862"/>
                  <a:gd name="connsiteY0-300" fmla="*/ 109063 h 326299"/>
                  <a:gd name="connsiteX1-301" fmla="*/ 55530 w 901862"/>
                  <a:gd name="connsiteY1-302" fmla="*/ 0 h 326299"/>
                  <a:gd name="connsiteX2-303" fmla="*/ 408216 w 901862"/>
                  <a:gd name="connsiteY2-304" fmla="*/ 142707 h 326299"/>
                  <a:gd name="connsiteX3-305" fmla="*/ 856799 w 901862"/>
                  <a:gd name="connsiteY3-306" fmla="*/ 50453 h 326299"/>
                  <a:gd name="connsiteX4-307" fmla="*/ 901862 w 901862"/>
                  <a:gd name="connsiteY4-308" fmla="*/ 109063 h 326299"/>
                  <a:gd name="connsiteX5-309" fmla="*/ 901862 w 901862"/>
                  <a:gd name="connsiteY5-310" fmla="*/ 282851 h 326299"/>
                  <a:gd name="connsiteX6-311" fmla="*/ 858414 w 901862"/>
                  <a:gd name="connsiteY6-312" fmla="*/ 326299 h 326299"/>
                  <a:gd name="connsiteX7-313" fmla="*/ 43448 w 901862"/>
                  <a:gd name="connsiteY7-314" fmla="*/ 326299 h 326299"/>
                  <a:gd name="connsiteX8-315" fmla="*/ 0 w 901862"/>
                  <a:gd name="connsiteY8-316" fmla="*/ 282851 h 326299"/>
                  <a:gd name="connsiteX9-317" fmla="*/ 0 w 901862"/>
                  <a:gd name="connsiteY9-318" fmla="*/ 109063 h 326299"/>
                  <a:gd name="connsiteX0-319" fmla="*/ 0 w 901862"/>
                  <a:gd name="connsiteY0-320" fmla="*/ 109063 h 326299"/>
                  <a:gd name="connsiteX1-321" fmla="*/ 55530 w 901862"/>
                  <a:gd name="connsiteY1-322" fmla="*/ 0 h 326299"/>
                  <a:gd name="connsiteX2-323" fmla="*/ 408216 w 901862"/>
                  <a:gd name="connsiteY2-324" fmla="*/ 142707 h 326299"/>
                  <a:gd name="connsiteX3-325" fmla="*/ 803023 w 901862"/>
                  <a:gd name="connsiteY3-326" fmla="*/ 26637 h 326299"/>
                  <a:gd name="connsiteX4-327" fmla="*/ 901862 w 901862"/>
                  <a:gd name="connsiteY4-328" fmla="*/ 109063 h 326299"/>
                  <a:gd name="connsiteX5-329" fmla="*/ 901862 w 901862"/>
                  <a:gd name="connsiteY5-330" fmla="*/ 282851 h 326299"/>
                  <a:gd name="connsiteX6-331" fmla="*/ 858414 w 901862"/>
                  <a:gd name="connsiteY6-332" fmla="*/ 326299 h 326299"/>
                  <a:gd name="connsiteX7-333" fmla="*/ 43448 w 901862"/>
                  <a:gd name="connsiteY7-334" fmla="*/ 326299 h 326299"/>
                  <a:gd name="connsiteX8-335" fmla="*/ 0 w 901862"/>
                  <a:gd name="connsiteY8-336" fmla="*/ 282851 h 326299"/>
                  <a:gd name="connsiteX9-337" fmla="*/ 0 w 901862"/>
                  <a:gd name="connsiteY9-338" fmla="*/ 109063 h 326299"/>
                  <a:gd name="connsiteX0-339" fmla="*/ 0 w 901862"/>
                  <a:gd name="connsiteY0-340" fmla="*/ 109063 h 326299"/>
                  <a:gd name="connsiteX1-341" fmla="*/ 55530 w 901862"/>
                  <a:gd name="connsiteY1-342" fmla="*/ 0 h 326299"/>
                  <a:gd name="connsiteX2-343" fmla="*/ 408216 w 901862"/>
                  <a:gd name="connsiteY2-344" fmla="*/ 142707 h 326299"/>
                  <a:gd name="connsiteX3-345" fmla="*/ 809712 w 901862"/>
                  <a:gd name="connsiteY3-346" fmla="*/ 36769 h 326299"/>
                  <a:gd name="connsiteX4-347" fmla="*/ 901862 w 901862"/>
                  <a:gd name="connsiteY4-348" fmla="*/ 109063 h 326299"/>
                  <a:gd name="connsiteX5-349" fmla="*/ 901862 w 901862"/>
                  <a:gd name="connsiteY5-350" fmla="*/ 282851 h 326299"/>
                  <a:gd name="connsiteX6-351" fmla="*/ 858414 w 901862"/>
                  <a:gd name="connsiteY6-352" fmla="*/ 326299 h 326299"/>
                  <a:gd name="connsiteX7-353" fmla="*/ 43448 w 901862"/>
                  <a:gd name="connsiteY7-354" fmla="*/ 326299 h 326299"/>
                  <a:gd name="connsiteX8-355" fmla="*/ 0 w 901862"/>
                  <a:gd name="connsiteY8-356" fmla="*/ 282851 h 326299"/>
                  <a:gd name="connsiteX9-357" fmla="*/ 0 w 901862"/>
                  <a:gd name="connsiteY9-358" fmla="*/ 109063 h 326299"/>
                  <a:gd name="connsiteX0-359" fmla="*/ 0 w 901862"/>
                  <a:gd name="connsiteY0-360" fmla="*/ 109063 h 326299"/>
                  <a:gd name="connsiteX1-361" fmla="*/ 55530 w 901862"/>
                  <a:gd name="connsiteY1-362" fmla="*/ 0 h 326299"/>
                  <a:gd name="connsiteX2-363" fmla="*/ 408216 w 901862"/>
                  <a:gd name="connsiteY2-364" fmla="*/ 142707 h 326299"/>
                  <a:gd name="connsiteX3-365" fmla="*/ 809712 w 901862"/>
                  <a:gd name="connsiteY3-366" fmla="*/ 36769 h 326299"/>
                  <a:gd name="connsiteX4-367" fmla="*/ 901862 w 901862"/>
                  <a:gd name="connsiteY4-368" fmla="*/ 109063 h 326299"/>
                  <a:gd name="connsiteX5-369" fmla="*/ 901862 w 901862"/>
                  <a:gd name="connsiteY5-370" fmla="*/ 282851 h 326299"/>
                  <a:gd name="connsiteX6-371" fmla="*/ 858414 w 901862"/>
                  <a:gd name="connsiteY6-372" fmla="*/ 326299 h 326299"/>
                  <a:gd name="connsiteX7-373" fmla="*/ 43448 w 901862"/>
                  <a:gd name="connsiteY7-374" fmla="*/ 326299 h 326299"/>
                  <a:gd name="connsiteX8-375" fmla="*/ 0 w 901862"/>
                  <a:gd name="connsiteY8-376" fmla="*/ 282851 h 326299"/>
                  <a:gd name="connsiteX9-377" fmla="*/ 0 w 901862"/>
                  <a:gd name="connsiteY9-378" fmla="*/ 109063 h 326299"/>
                  <a:gd name="connsiteX0-379" fmla="*/ 0 w 901862"/>
                  <a:gd name="connsiteY0-380" fmla="*/ 109063 h 326299"/>
                  <a:gd name="connsiteX1-381" fmla="*/ 55530 w 901862"/>
                  <a:gd name="connsiteY1-382" fmla="*/ 0 h 326299"/>
                  <a:gd name="connsiteX2-383" fmla="*/ 408216 w 901862"/>
                  <a:gd name="connsiteY2-384" fmla="*/ 142707 h 326299"/>
                  <a:gd name="connsiteX3-385" fmla="*/ 792935 w 901862"/>
                  <a:gd name="connsiteY3-386" fmla="*/ 23223 h 326299"/>
                  <a:gd name="connsiteX4-387" fmla="*/ 901862 w 901862"/>
                  <a:gd name="connsiteY4-388" fmla="*/ 109063 h 326299"/>
                  <a:gd name="connsiteX5-389" fmla="*/ 901862 w 901862"/>
                  <a:gd name="connsiteY5-390" fmla="*/ 282851 h 326299"/>
                  <a:gd name="connsiteX6-391" fmla="*/ 858414 w 901862"/>
                  <a:gd name="connsiteY6-392" fmla="*/ 326299 h 326299"/>
                  <a:gd name="connsiteX7-393" fmla="*/ 43448 w 901862"/>
                  <a:gd name="connsiteY7-394" fmla="*/ 326299 h 326299"/>
                  <a:gd name="connsiteX8-395" fmla="*/ 0 w 901862"/>
                  <a:gd name="connsiteY8-396" fmla="*/ 282851 h 326299"/>
                  <a:gd name="connsiteX9-397" fmla="*/ 0 w 901862"/>
                  <a:gd name="connsiteY9-398" fmla="*/ 109063 h 326299"/>
                  <a:gd name="connsiteX0-399" fmla="*/ 0 w 901862"/>
                  <a:gd name="connsiteY0-400" fmla="*/ 109063 h 326299"/>
                  <a:gd name="connsiteX1-401" fmla="*/ 55530 w 901862"/>
                  <a:gd name="connsiteY1-402" fmla="*/ 0 h 326299"/>
                  <a:gd name="connsiteX2-403" fmla="*/ 408216 w 901862"/>
                  <a:gd name="connsiteY2-404" fmla="*/ 142707 h 326299"/>
                  <a:gd name="connsiteX3-405" fmla="*/ 792935 w 901862"/>
                  <a:gd name="connsiteY3-406" fmla="*/ 23223 h 326299"/>
                  <a:gd name="connsiteX4-407" fmla="*/ 901862 w 901862"/>
                  <a:gd name="connsiteY4-408" fmla="*/ 109063 h 326299"/>
                  <a:gd name="connsiteX5-409" fmla="*/ 901862 w 901862"/>
                  <a:gd name="connsiteY5-410" fmla="*/ 282851 h 326299"/>
                  <a:gd name="connsiteX6-411" fmla="*/ 858414 w 901862"/>
                  <a:gd name="connsiteY6-412" fmla="*/ 326299 h 326299"/>
                  <a:gd name="connsiteX7-413" fmla="*/ 43448 w 901862"/>
                  <a:gd name="connsiteY7-414" fmla="*/ 326299 h 326299"/>
                  <a:gd name="connsiteX8-415" fmla="*/ 0 w 901862"/>
                  <a:gd name="connsiteY8-416" fmla="*/ 282851 h 326299"/>
                  <a:gd name="connsiteX9-417" fmla="*/ 0 w 901862"/>
                  <a:gd name="connsiteY9-418" fmla="*/ 109063 h 326299"/>
                  <a:gd name="connsiteX0-419" fmla="*/ 0 w 901862"/>
                  <a:gd name="connsiteY0-420" fmla="*/ 156254 h 373490"/>
                  <a:gd name="connsiteX1-421" fmla="*/ 45639 w 901862"/>
                  <a:gd name="connsiteY1-422" fmla="*/ 0 h 373490"/>
                  <a:gd name="connsiteX2-423" fmla="*/ 408216 w 901862"/>
                  <a:gd name="connsiteY2-424" fmla="*/ 189898 h 373490"/>
                  <a:gd name="connsiteX3-425" fmla="*/ 792935 w 901862"/>
                  <a:gd name="connsiteY3-426" fmla="*/ 70414 h 373490"/>
                  <a:gd name="connsiteX4-427" fmla="*/ 901862 w 901862"/>
                  <a:gd name="connsiteY4-428" fmla="*/ 156254 h 373490"/>
                  <a:gd name="connsiteX5-429" fmla="*/ 901862 w 901862"/>
                  <a:gd name="connsiteY5-430" fmla="*/ 330042 h 373490"/>
                  <a:gd name="connsiteX6-431" fmla="*/ 858414 w 901862"/>
                  <a:gd name="connsiteY6-432" fmla="*/ 373490 h 373490"/>
                  <a:gd name="connsiteX7-433" fmla="*/ 43448 w 901862"/>
                  <a:gd name="connsiteY7-434" fmla="*/ 373490 h 373490"/>
                  <a:gd name="connsiteX8-435" fmla="*/ 0 w 901862"/>
                  <a:gd name="connsiteY8-436" fmla="*/ 330042 h 373490"/>
                  <a:gd name="connsiteX9-437" fmla="*/ 0 w 901862"/>
                  <a:gd name="connsiteY9-438" fmla="*/ 156254 h 373490"/>
                  <a:gd name="connsiteX0-439" fmla="*/ 0 w 901862"/>
                  <a:gd name="connsiteY0-440" fmla="*/ 156254 h 373784"/>
                  <a:gd name="connsiteX1-441" fmla="*/ 45639 w 901862"/>
                  <a:gd name="connsiteY1-442" fmla="*/ 0 h 373784"/>
                  <a:gd name="connsiteX2-443" fmla="*/ 408216 w 901862"/>
                  <a:gd name="connsiteY2-444" fmla="*/ 189898 h 373784"/>
                  <a:gd name="connsiteX3-445" fmla="*/ 792935 w 901862"/>
                  <a:gd name="connsiteY3-446" fmla="*/ 70414 h 373784"/>
                  <a:gd name="connsiteX4-447" fmla="*/ 901862 w 901862"/>
                  <a:gd name="connsiteY4-448" fmla="*/ 156254 h 373784"/>
                  <a:gd name="connsiteX5-449" fmla="*/ 901862 w 901862"/>
                  <a:gd name="connsiteY5-450" fmla="*/ 330042 h 373784"/>
                  <a:gd name="connsiteX6-451" fmla="*/ 858414 w 901862"/>
                  <a:gd name="connsiteY6-452" fmla="*/ 373490 h 373784"/>
                  <a:gd name="connsiteX7-453" fmla="*/ 486526 w 901862"/>
                  <a:gd name="connsiteY7-454" fmla="*/ 373784 h 373784"/>
                  <a:gd name="connsiteX8-455" fmla="*/ 43448 w 901862"/>
                  <a:gd name="connsiteY8-456" fmla="*/ 373490 h 373784"/>
                  <a:gd name="connsiteX9-457" fmla="*/ 0 w 901862"/>
                  <a:gd name="connsiteY9-458" fmla="*/ 330042 h 373784"/>
                  <a:gd name="connsiteX10" fmla="*/ 0 w 901862"/>
                  <a:gd name="connsiteY10" fmla="*/ 156254 h 373784"/>
                  <a:gd name="connsiteX0-459" fmla="*/ 0 w 901862"/>
                  <a:gd name="connsiteY0-460" fmla="*/ 156254 h 373490"/>
                  <a:gd name="connsiteX1-461" fmla="*/ 45639 w 901862"/>
                  <a:gd name="connsiteY1-462" fmla="*/ 0 h 373490"/>
                  <a:gd name="connsiteX2-463" fmla="*/ 408216 w 901862"/>
                  <a:gd name="connsiteY2-464" fmla="*/ 189898 h 373490"/>
                  <a:gd name="connsiteX3-465" fmla="*/ 792935 w 901862"/>
                  <a:gd name="connsiteY3-466" fmla="*/ 70414 h 373490"/>
                  <a:gd name="connsiteX4-467" fmla="*/ 901862 w 901862"/>
                  <a:gd name="connsiteY4-468" fmla="*/ 156254 h 373490"/>
                  <a:gd name="connsiteX5-469" fmla="*/ 901862 w 901862"/>
                  <a:gd name="connsiteY5-470" fmla="*/ 330042 h 373490"/>
                  <a:gd name="connsiteX6-471" fmla="*/ 858414 w 901862"/>
                  <a:gd name="connsiteY6-472" fmla="*/ 373490 h 373490"/>
                  <a:gd name="connsiteX7-473" fmla="*/ 471864 w 901862"/>
                  <a:gd name="connsiteY7-474" fmla="*/ 264269 h 373490"/>
                  <a:gd name="connsiteX8-475" fmla="*/ 43448 w 901862"/>
                  <a:gd name="connsiteY8-476" fmla="*/ 373490 h 373490"/>
                  <a:gd name="connsiteX9-477" fmla="*/ 0 w 901862"/>
                  <a:gd name="connsiteY9-478" fmla="*/ 330042 h 373490"/>
                  <a:gd name="connsiteX10-479" fmla="*/ 0 w 901862"/>
                  <a:gd name="connsiteY10-480" fmla="*/ 156254 h 373490"/>
                  <a:gd name="connsiteX0-481" fmla="*/ 0 w 901862"/>
                  <a:gd name="connsiteY0-482" fmla="*/ 156254 h 373490"/>
                  <a:gd name="connsiteX1-483" fmla="*/ 45639 w 901862"/>
                  <a:gd name="connsiteY1-484" fmla="*/ 0 h 373490"/>
                  <a:gd name="connsiteX2-485" fmla="*/ 408216 w 901862"/>
                  <a:gd name="connsiteY2-486" fmla="*/ 189898 h 373490"/>
                  <a:gd name="connsiteX3-487" fmla="*/ 792935 w 901862"/>
                  <a:gd name="connsiteY3-488" fmla="*/ 70414 h 373490"/>
                  <a:gd name="connsiteX4-489" fmla="*/ 901862 w 901862"/>
                  <a:gd name="connsiteY4-490" fmla="*/ 156254 h 373490"/>
                  <a:gd name="connsiteX5-491" fmla="*/ 901862 w 901862"/>
                  <a:gd name="connsiteY5-492" fmla="*/ 330042 h 373490"/>
                  <a:gd name="connsiteX6-493" fmla="*/ 858414 w 901862"/>
                  <a:gd name="connsiteY6-494" fmla="*/ 373490 h 373490"/>
                  <a:gd name="connsiteX7-495" fmla="*/ 459752 w 901862"/>
                  <a:gd name="connsiteY7-496" fmla="*/ 336619 h 373490"/>
                  <a:gd name="connsiteX8-497" fmla="*/ 43448 w 901862"/>
                  <a:gd name="connsiteY8-498" fmla="*/ 373490 h 373490"/>
                  <a:gd name="connsiteX9-499" fmla="*/ 0 w 901862"/>
                  <a:gd name="connsiteY9-500" fmla="*/ 330042 h 373490"/>
                  <a:gd name="connsiteX10-501" fmla="*/ 0 w 901862"/>
                  <a:gd name="connsiteY10-502" fmla="*/ 156254 h 373490"/>
                  <a:gd name="connsiteX0-503" fmla="*/ 0 w 901862"/>
                  <a:gd name="connsiteY0-504" fmla="*/ 156254 h 373507"/>
                  <a:gd name="connsiteX1-505" fmla="*/ 45639 w 901862"/>
                  <a:gd name="connsiteY1-506" fmla="*/ 0 h 373507"/>
                  <a:gd name="connsiteX2-507" fmla="*/ 408216 w 901862"/>
                  <a:gd name="connsiteY2-508" fmla="*/ 189898 h 373507"/>
                  <a:gd name="connsiteX3-509" fmla="*/ 792935 w 901862"/>
                  <a:gd name="connsiteY3-510" fmla="*/ 70414 h 373507"/>
                  <a:gd name="connsiteX4-511" fmla="*/ 901862 w 901862"/>
                  <a:gd name="connsiteY4-512" fmla="*/ 156254 h 373507"/>
                  <a:gd name="connsiteX5-513" fmla="*/ 901862 w 901862"/>
                  <a:gd name="connsiteY5-514" fmla="*/ 330042 h 373507"/>
                  <a:gd name="connsiteX6-515" fmla="*/ 858414 w 901862"/>
                  <a:gd name="connsiteY6-516" fmla="*/ 373490 h 373507"/>
                  <a:gd name="connsiteX7-517" fmla="*/ 459752 w 901862"/>
                  <a:gd name="connsiteY7-518" fmla="*/ 336619 h 373507"/>
                  <a:gd name="connsiteX8-519" fmla="*/ 43448 w 901862"/>
                  <a:gd name="connsiteY8-520" fmla="*/ 373490 h 373507"/>
                  <a:gd name="connsiteX9-521" fmla="*/ 0 w 901862"/>
                  <a:gd name="connsiteY9-522" fmla="*/ 330042 h 373507"/>
                  <a:gd name="connsiteX10-523" fmla="*/ 0 w 901862"/>
                  <a:gd name="connsiteY10-524" fmla="*/ 156254 h 373507"/>
                  <a:gd name="connsiteX0-525" fmla="*/ 0 w 901862"/>
                  <a:gd name="connsiteY0-526" fmla="*/ 156254 h 420677"/>
                  <a:gd name="connsiteX1-527" fmla="*/ 45639 w 901862"/>
                  <a:gd name="connsiteY1-528" fmla="*/ 0 h 420677"/>
                  <a:gd name="connsiteX2-529" fmla="*/ 408216 w 901862"/>
                  <a:gd name="connsiteY2-530" fmla="*/ 189898 h 420677"/>
                  <a:gd name="connsiteX3-531" fmla="*/ 792935 w 901862"/>
                  <a:gd name="connsiteY3-532" fmla="*/ 70414 h 420677"/>
                  <a:gd name="connsiteX4-533" fmla="*/ 901862 w 901862"/>
                  <a:gd name="connsiteY4-534" fmla="*/ 156254 h 420677"/>
                  <a:gd name="connsiteX5-535" fmla="*/ 901862 w 901862"/>
                  <a:gd name="connsiteY5-536" fmla="*/ 330042 h 420677"/>
                  <a:gd name="connsiteX6-537" fmla="*/ 858414 w 901862"/>
                  <a:gd name="connsiteY6-538" fmla="*/ 373490 h 420677"/>
                  <a:gd name="connsiteX7-539" fmla="*/ 459752 w 901862"/>
                  <a:gd name="connsiteY7-540" fmla="*/ 336619 h 420677"/>
                  <a:gd name="connsiteX8-541" fmla="*/ 49971 w 901862"/>
                  <a:gd name="connsiteY8-542" fmla="*/ 420666 h 420677"/>
                  <a:gd name="connsiteX9-543" fmla="*/ 0 w 901862"/>
                  <a:gd name="connsiteY9-544" fmla="*/ 330042 h 420677"/>
                  <a:gd name="connsiteX10-545" fmla="*/ 0 w 901862"/>
                  <a:gd name="connsiteY10-546" fmla="*/ 156254 h 420677"/>
                  <a:gd name="connsiteX0-547" fmla="*/ 0 w 901862"/>
                  <a:gd name="connsiteY0-548" fmla="*/ 156254 h 460941"/>
                  <a:gd name="connsiteX1-549" fmla="*/ 45639 w 901862"/>
                  <a:gd name="connsiteY1-550" fmla="*/ 0 h 460941"/>
                  <a:gd name="connsiteX2-551" fmla="*/ 408216 w 901862"/>
                  <a:gd name="connsiteY2-552" fmla="*/ 189898 h 460941"/>
                  <a:gd name="connsiteX3-553" fmla="*/ 792935 w 901862"/>
                  <a:gd name="connsiteY3-554" fmla="*/ 70414 h 460941"/>
                  <a:gd name="connsiteX4-555" fmla="*/ 901862 w 901862"/>
                  <a:gd name="connsiteY4-556" fmla="*/ 156254 h 460941"/>
                  <a:gd name="connsiteX5-557" fmla="*/ 901862 w 901862"/>
                  <a:gd name="connsiteY5-558" fmla="*/ 330042 h 460941"/>
                  <a:gd name="connsiteX6-559" fmla="*/ 834446 w 901862"/>
                  <a:gd name="connsiteY6-560" fmla="*/ 460941 h 460941"/>
                  <a:gd name="connsiteX7-561" fmla="*/ 459752 w 901862"/>
                  <a:gd name="connsiteY7-562" fmla="*/ 336619 h 460941"/>
                  <a:gd name="connsiteX8-563" fmla="*/ 49971 w 901862"/>
                  <a:gd name="connsiteY8-564" fmla="*/ 420666 h 460941"/>
                  <a:gd name="connsiteX9-565" fmla="*/ 0 w 901862"/>
                  <a:gd name="connsiteY9-566" fmla="*/ 330042 h 460941"/>
                  <a:gd name="connsiteX10-567" fmla="*/ 0 w 901862"/>
                  <a:gd name="connsiteY10-568" fmla="*/ 156254 h 460941"/>
                  <a:gd name="connsiteX0-569" fmla="*/ 0 w 901862"/>
                  <a:gd name="connsiteY0-570" fmla="*/ 156254 h 460941"/>
                  <a:gd name="connsiteX1-571" fmla="*/ 45639 w 901862"/>
                  <a:gd name="connsiteY1-572" fmla="*/ 0 h 460941"/>
                  <a:gd name="connsiteX2-573" fmla="*/ 408216 w 901862"/>
                  <a:gd name="connsiteY2-574" fmla="*/ 189898 h 460941"/>
                  <a:gd name="connsiteX3-575" fmla="*/ 792935 w 901862"/>
                  <a:gd name="connsiteY3-576" fmla="*/ 70414 h 460941"/>
                  <a:gd name="connsiteX4-577" fmla="*/ 901862 w 901862"/>
                  <a:gd name="connsiteY4-578" fmla="*/ 156254 h 460941"/>
                  <a:gd name="connsiteX5-579" fmla="*/ 901862 w 901862"/>
                  <a:gd name="connsiteY5-580" fmla="*/ 330042 h 460941"/>
                  <a:gd name="connsiteX6-581" fmla="*/ 834446 w 901862"/>
                  <a:gd name="connsiteY6-582" fmla="*/ 460941 h 460941"/>
                  <a:gd name="connsiteX7-583" fmla="*/ 459752 w 901862"/>
                  <a:gd name="connsiteY7-584" fmla="*/ 336619 h 460941"/>
                  <a:gd name="connsiteX8-585" fmla="*/ 49971 w 901862"/>
                  <a:gd name="connsiteY8-586" fmla="*/ 420666 h 460941"/>
                  <a:gd name="connsiteX9-587" fmla="*/ 0 w 901862"/>
                  <a:gd name="connsiteY9-588" fmla="*/ 330042 h 460941"/>
                  <a:gd name="connsiteX10-589" fmla="*/ 0 w 901862"/>
                  <a:gd name="connsiteY10-590" fmla="*/ 156254 h 460941"/>
                  <a:gd name="connsiteX0-591" fmla="*/ 0 w 901862"/>
                  <a:gd name="connsiteY0-592" fmla="*/ 156254 h 518129"/>
                  <a:gd name="connsiteX1-593" fmla="*/ 45639 w 901862"/>
                  <a:gd name="connsiteY1-594" fmla="*/ 0 h 518129"/>
                  <a:gd name="connsiteX2-595" fmla="*/ 408216 w 901862"/>
                  <a:gd name="connsiteY2-596" fmla="*/ 189898 h 518129"/>
                  <a:gd name="connsiteX3-597" fmla="*/ 792935 w 901862"/>
                  <a:gd name="connsiteY3-598" fmla="*/ 70414 h 518129"/>
                  <a:gd name="connsiteX4-599" fmla="*/ 901862 w 901862"/>
                  <a:gd name="connsiteY4-600" fmla="*/ 156254 h 518129"/>
                  <a:gd name="connsiteX5-601" fmla="*/ 901862 w 901862"/>
                  <a:gd name="connsiteY5-602" fmla="*/ 330042 h 518129"/>
                  <a:gd name="connsiteX6-603" fmla="*/ 820718 w 901862"/>
                  <a:gd name="connsiteY6-604" fmla="*/ 518129 h 518129"/>
                  <a:gd name="connsiteX7-605" fmla="*/ 459752 w 901862"/>
                  <a:gd name="connsiteY7-606" fmla="*/ 336619 h 518129"/>
                  <a:gd name="connsiteX8-607" fmla="*/ 49971 w 901862"/>
                  <a:gd name="connsiteY8-608" fmla="*/ 420666 h 518129"/>
                  <a:gd name="connsiteX9-609" fmla="*/ 0 w 901862"/>
                  <a:gd name="connsiteY9-610" fmla="*/ 330042 h 518129"/>
                  <a:gd name="connsiteX10-611" fmla="*/ 0 w 901862"/>
                  <a:gd name="connsiteY10-612" fmla="*/ 156254 h 518129"/>
                  <a:gd name="connsiteX0-613" fmla="*/ 0 w 901862"/>
                  <a:gd name="connsiteY0-614" fmla="*/ 156254 h 518129"/>
                  <a:gd name="connsiteX1-615" fmla="*/ 45639 w 901862"/>
                  <a:gd name="connsiteY1-616" fmla="*/ 0 h 518129"/>
                  <a:gd name="connsiteX2-617" fmla="*/ 408216 w 901862"/>
                  <a:gd name="connsiteY2-618" fmla="*/ 189898 h 518129"/>
                  <a:gd name="connsiteX3-619" fmla="*/ 792935 w 901862"/>
                  <a:gd name="connsiteY3-620" fmla="*/ 70414 h 518129"/>
                  <a:gd name="connsiteX4-621" fmla="*/ 901862 w 901862"/>
                  <a:gd name="connsiteY4-622" fmla="*/ 156254 h 518129"/>
                  <a:gd name="connsiteX5-623" fmla="*/ 901862 w 901862"/>
                  <a:gd name="connsiteY5-624" fmla="*/ 330042 h 518129"/>
                  <a:gd name="connsiteX6-625" fmla="*/ 820718 w 901862"/>
                  <a:gd name="connsiteY6-626" fmla="*/ 518129 h 518129"/>
                  <a:gd name="connsiteX7-627" fmla="*/ 459752 w 901862"/>
                  <a:gd name="connsiteY7-628" fmla="*/ 336619 h 518129"/>
                  <a:gd name="connsiteX8-629" fmla="*/ 49971 w 901862"/>
                  <a:gd name="connsiteY8-630" fmla="*/ 420666 h 518129"/>
                  <a:gd name="connsiteX9-631" fmla="*/ 0 w 901862"/>
                  <a:gd name="connsiteY9-632" fmla="*/ 330042 h 518129"/>
                  <a:gd name="connsiteX10-633" fmla="*/ 0 w 901862"/>
                  <a:gd name="connsiteY10-634" fmla="*/ 156254 h 518129"/>
                  <a:gd name="connsiteX0-635" fmla="*/ 0 w 901862"/>
                  <a:gd name="connsiteY0-636" fmla="*/ 156254 h 518129"/>
                  <a:gd name="connsiteX1-637" fmla="*/ 45639 w 901862"/>
                  <a:gd name="connsiteY1-638" fmla="*/ 0 h 518129"/>
                  <a:gd name="connsiteX2-639" fmla="*/ 408216 w 901862"/>
                  <a:gd name="connsiteY2-640" fmla="*/ 189898 h 518129"/>
                  <a:gd name="connsiteX3-641" fmla="*/ 792935 w 901862"/>
                  <a:gd name="connsiteY3-642" fmla="*/ 70414 h 518129"/>
                  <a:gd name="connsiteX4-643" fmla="*/ 901862 w 901862"/>
                  <a:gd name="connsiteY4-644" fmla="*/ 156254 h 518129"/>
                  <a:gd name="connsiteX5-645" fmla="*/ 901862 w 901862"/>
                  <a:gd name="connsiteY5-646" fmla="*/ 330042 h 518129"/>
                  <a:gd name="connsiteX6-647" fmla="*/ 820718 w 901862"/>
                  <a:gd name="connsiteY6-648" fmla="*/ 518129 h 518129"/>
                  <a:gd name="connsiteX7-649" fmla="*/ 449618 w 901862"/>
                  <a:gd name="connsiteY7-650" fmla="*/ 343309 h 518129"/>
                  <a:gd name="connsiteX8-651" fmla="*/ 49971 w 901862"/>
                  <a:gd name="connsiteY8-652" fmla="*/ 420666 h 518129"/>
                  <a:gd name="connsiteX9-653" fmla="*/ 0 w 901862"/>
                  <a:gd name="connsiteY9-654" fmla="*/ 330042 h 518129"/>
                  <a:gd name="connsiteX10-655" fmla="*/ 0 w 901862"/>
                  <a:gd name="connsiteY10-656" fmla="*/ 156254 h 518129"/>
                  <a:gd name="connsiteX0-657" fmla="*/ 0 w 901862"/>
                  <a:gd name="connsiteY0-658" fmla="*/ 156254 h 518129"/>
                  <a:gd name="connsiteX1-659" fmla="*/ 45639 w 901862"/>
                  <a:gd name="connsiteY1-660" fmla="*/ 0 h 518129"/>
                  <a:gd name="connsiteX2-661" fmla="*/ 408216 w 901862"/>
                  <a:gd name="connsiteY2-662" fmla="*/ 189898 h 518129"/>
                  <a:gd name="connsiteX3-663" fmla="*/ 792935 w 901862"/>
                  <a:gd name="connsiteY3-664" fmla="*/ 70414 h 518129"/>
                  <a:gd name="connsiteX4-665" fmla="*/ 901862 w 901862"/>
                  <a:gd name="connsiteY4-666" fmla="*/ 156254 h 518129"/>
                  <a:gd name="connsiteX5-667" fmla="*/ 901862 w 901862"/>
                  <a:gd name="connsiteY5-668" fmla="*/ 330042 h 518129"/>
                  <a:gd name="connsiteX6-669" fmla="*/ 820718 w 901862"/>
                  <a:gd name="connsiteY6-670" fmla="*/ 518129 h 518129"/>
                  <a:gd name="connsiteX7-671" fmla="*/ 449618 w 901862"/>
                  <a:gd name="connsiteY7-672" fmla="*/ 343309 h 518129"/>
                  <a:gd name="connsiteX8-673" fmla="*/ 53233 w 901862"/>
                  <a:gd name="connsiteY8-674" fmla="*/ 444254 h 518129"/>
                  <a:gd name="connsiteX9-675" fmla="*/ 0 w 901862"/>
                  <a:gd name="connsiteY9-676" fmla="*/ 330042 h 518129"/>
                  <a:gd name="connsiteX10-677" fmla="*/ 0 w 901862"/>
                  <a:gd name="connsiteY10-678" fmla="*/ 156254 h 518129"/>
                  <a:gd name="connsiteX0-679" fmla="*/ 0 w 901862"/>
                  <a:gd name="connsiteY0-680" fmla="*/ 156254 h 518129"/>
                  <a:gd name="connsiteX1-681" fmla="*/ 45639 w 901862"/>
                  <a:gd name="connsiteY1-682" fmla="*/ 0 h 518129"/>
                  <a:gd name="connsiteX2-683" fmla="*/ 408216 w 901862"/>
                  <a:gd name="connsiteY2-684" fmla="*/ 189898 h 518129"/>
                  <a:gd name="connsiteX3-685" fmla="*/ 792935 w 901862"/>
                  <a:gd name="connsiteY3-686" fmla="*/ 70414 h 518129"/>
                  <a:gd name="connsiteX4-687" fmla="*/ 901862 w 901862"/>
                  <a:gd name="connsiteY4-688" fmla="*/ 156254 h 518129"/>
                  <a:gd name="connsiteX5-689" fmla="*/ 901862 w 901862"/>
                  <a:gd name="connsiteY5-690" fmla="*/ 330042 h 518129"/>
                  <a:gd name="connsiteX6-691" fmla="*/ 820718 w 901862"/>
                  <a:gd name="connsiteY6-692" fmla="*/ 518129 h 518129"/>
                  <a:gd name="connsiteX7-693" fmla="*/ 449618 w 901862"/>
                  <a:gd name="connsiteY7-694" fmla="*/ 343309 h 518129"/>
                  <a:gd name="connsiteX8-695" fmla="*/ 53233 w 901862"/>
                  <a:gd name="connsiteY8-696" fmla="*/ 444254 h 518129"/>
                  <a:gd name="connsiteX9-697" fmla="*/ 0 w 901862"/>
                  <a:gd name="connsiteY9-698" fmla="*/ 330042 h 518129"/>
                  <a:gd name="connsiteX10-699" fmla="*/ 0 w 901862"/>
                  <a:gd name="connsiteY10-700" fmla="*/ 156254 h 518129"/>
                  <a:gd name="connsiteX0-701" fmla="*/ 0 w 901862"/>
                  <a:gd name="connsiteY0-702" fmla="*/ 156254 h 518129"/>
                  <a:gd name="connsiteX1-703" fmla="*/ 45639 w 901862"/>
                  <a:gd name="connsiteY1-704" fmla="*/ 0 h 518129"/>
                  <a:gd name="connsiteX2-705" fmla="*/ 408216 w 901862"/>
                  <a:gd name="connsiteY2-706" fmla="*/ 189898 h 518129"/>
                  <a:gd name="connsiteX3-707" fmla="*/ 792935 w 901862"/>
                  <a:gd name="connsiteY3-708" fmla="*/ 70414 h 518129"/>
                  <a:gd name="connsiteX4-709" fmla="*/ 901862 w 901862"/>
                  <a:gd name="connsiteY4-710" fmla="*/ 156254 h 518129"/>
                  <a:gd name="connsiteX5-711" fmla="*/ 901862 w 901862"/>
                  <a:gd name="connsiteY5-712" fmla="*/ 330042 h 518129"/>
                  <a:gd name="connsiteX6-713" fmla="*/ 820718 w 901862"/>
                  <a:gd name="connsiteY6-714" fmla="*/ 518129 h 518129"/>
                  <a:gd name="connsiteX7-715" fmla="*/ 449618 w 901862"/>
                  <a:gd name="connsiteY7-716" fmla="*/ 343309 h 518129"/>
                  <a:gd name="connsiteX8-717" fmla="*/ 53233 w 901862"/>
                  <a:gd name="connsiteY8-718" fmla="*/ 444254 h 518129"/>
                  <a:gd name="connsiteX9-719" fmla="*/ 0 w 901862"/>
                  <a:gd name="connsiteY9-720" fmla="*/ 330042 h 518129"/>
                  <a:gd name="connsiteX10-721" fmla="*/ 0 w 901862"/>
                  <a:gd name="connsiteY10-722" fmla="*/ 156254 h 518129"/>
                  <a:gd name="connsiteX0-723" fmla="*/ 0 w 901862"/>
                  <a:gd name="connsiteY0-724" fmla="*/ 156254 h 518129"/>
                  <a:gd name="connsiteX1-725" fmla="*/ 45639 w 901862"/>
                  <a:gd name="connsiteY1-726" fmla="*/ 0 h 518129"/>
                  <a:gd name="connsiteX2-727" fmla="*/ 408216 w 901862"/>
                  <a:gd name="connsiteY2-728" fmla="*/ 189898 h 518129"/>
                  <a:gd name="connsiteX3-729" fmla="*/ 792935 w 901862"/>
                  <a:gd name="connsiteY3-730" fmla="*/ 70414 h 518129"/>
                  <a:gd name="connsiteX4-731" fmla="*/ 901862 w 901862"/>
                  <a:gd name="connsiteY4-732" fmla="*/ 156254 h 518129"/>
                  <a:gd name="connsiteX5-733" fmla="*/ 901862 w 901862"/>
                  <a:gd name="connsiteY5-734" fmla="*/ 330042 h 518129"/>
                  <a:gd name="connsiteX6-735" fmla="*/ 820718 w 901862"/>
                  <a:gd name="connsiteY6-736" fmla="*/ 518129 h 518129"/>
                  <a:gd name="connsiteX7-737" fmla="*/ 449618 w 901862"/>
                  <a:gd name="connsiteY7-738" fmla="*/ 343309 h 518129"/>
                  <a:gd name="connsiteX8-739" fmla="*/ 53233 w 901862"/>
                  <a:gd name="connsiteY8-740" fmla="*/ 444254 h 518129"/>
                  <a:gd name="connsiteX9-741" fmla="*/ 0 w 901862"/>
                  <a:gd name="connsiteY9-742" fmla="*/ 330042 h 518129"/>
                  <a:gd name="connsiteX10-743" fmla="*/ 0 w 901862"/>
                  <a:gd name="connsiteY10-744" fmla="*/ 156254 h 518129"/>
                  <a:gd name="connsiteX0-745" fmla="*/ 0 w 901862"/>
                  <a:gd name="connsiteY0-746" fmla="*/ 156254 h 518129"/>
                  <a:gd name="connsiteX1-747" fmla="*/ 45639 w 901862"/>
                  <a:gd name="connsiteY1-748" fmla="*/ 0 h 518129"/>
                  <a:gd name="connsiteX2-749" fmla="*/ 408216 w 901862"/>
                  <a:gd name="connsiteY2-750" fmla="*/ 189898 h 518129"/>
                  <a:gd name="connsiteX3-751" fmla="*/ 792935 w 901862"/>
                  <a:gd name="connsiteY3-752" fmla="*/ 70414 h 518129"/>
                  <a:gd name="connsiteX4-753" fmla="*/ 901862 w 901862"/>
                  <a:gd name="connsiteY4-754" fmla="*/ 156254 h 518129"/>
                  <a:gd name="connsiteX5-755" fmla="*/ 901862 w 901862"/>
                  <a:gd name="connsiteY5-756" fmla="*/ 330042 h 518129"/>
                  <a:gd name="connsiteX6-757" fmla="*/ 820718 w 901862"/>
                  <a:gd name="connsiteY6-758" fmla="*/ 518129 h 518129"/>
                  <a:gd name="connsiteX7-759" fmla="*/ 449618 w 901862"/>
                  <a:gd name="connsiteY7-760" fmla="*/ 343309 h 518129"/>
                  <a:gd name="connsiteX8-761" fmla="*/ 53233 w 901862"/>
                  <a:gd name="connsiteY8-762" fmla="*/ 444254 h 518129"/>
                  <a:gd name="connsiteX9-763" fmla="*/ 0 w 901862"/>
                  <a:gd name="connsiteY9-764" fmla="*/ 330042 h 518129"/>
                  <a:gd name="connsiteX10-765" fmla="*/ 0 w 901862"/>
                  <a:gd name="connsiteY10-766" fmla="*/ 156254 h 518129"/>
                  <a:gd name="connsiteX0-767" fmla="*/ 0 w 901862"/>
                  <a:gd name="connsiteY0-768" fmla="*/ 171490 h 533365"/>
                  <a:gd name="connsiteX1-769" fmla="*/ 27185 w 901862"/>
                  <a:gd name="connsiteY1-770" fmla="*/ 0 h 533365"/>
                  <a:gd name="connsiteX2-771" fmla="*/ 408216 w 901862"/>
                  <a:gd name="connsiteY2-772" fmla="*/ 205134 h 533365"/>
                  <a:gd name="connsiteX3-773" fmla="*/ 792935 w 901862"/>
                  <a:gd name="connsiteY3-774" fmla="*/ 85650 h 533365"/>
                  <a:gd name="connsiteX4-775" fmla="*/ 901862 w 901862"/>
                  <a:gd name="connsiteY4-776" fmla="*/ 171490 h 533365"/>
                  <a:gd name="connsiteX5-777" fmla="*/ 901862 w 901862"/>
                  <a:gd name="connsiteY5-778" fmla="*/ 345278 h 533365"/>
                  <a:gd name="connsiteX6-779" fmla="*/ 820718 w 901862"/>
                  <a:gd name="connsiteY6-780" fmla="*/ 533365 h 533365"/>
                  <a:gd name="connsiteX7-781" fmla="*/ 449618 w 901862"/>
                  <a:gd name="connsiteY7-782" fmla="*/ 358545 h 533365"/>
                  <a:gd name="connsiteX8-783" fmla="*/ 53233 w 901862"/>
                  <a:gd name="connsiteY8-784" fmla="*/ 459490 h 533365"/>
                  <a:gd name="connsiteX9-785" fmla="*/ 0 w 901862"/>
                  <a:gd name="connsiteY9-786" fmla="*/ 345278 h 533365"/>
                  <a:gd name="connsiteX10-787" fmla="*/ 0 w 901862"/>
                  <a:gd name="connsiteY10-788" fmla="*/ 171490 h 53336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37" y="connsiteY9-38"/>
                  </a:cxn>
                  <a:cxn ang="0">
                    <a:pos x="connsiteX10-479" y="connsiteY10-480"/>
                  </a:cxn>
                </a:cxnLst>
                <a:rect l="l" t="t" r="r" b="b"/>
                <a:pathLst>
                  <a:path w="901862" h="533365">
                    <a:moveTo>
                      <a:pt x="0" y="171490"/>
                    </a:moveTo>
                    <a:cubicBezTo>
                      <a:pt x="0" y="147494"/>
                      <a:pt x="3189" y="0"/>
                      <a:pt x="27185" y="0"/>
                    </a:cubicBezTo>
                    <a:cubicBezTo>
                      <a:pt x="108606" y="96799"/>
                      <a:pt x="280591" y="190859"/>
                      <a:pt x="408216" y="205134"/>
                    </a:cubicBezTo>
                    <a:cubicBezTo>
                      <a:pt x="535841" y="219409"/>
                      <a:pt x="638523" y="203937"/>
                      <a:pt x="792935" y="85650"/>
                    </a:cubicBezTo>
                    <a:cubicBezTo>
                      <a:pt x="816931" y="85650"/>
                      <a:pt x="901862" y="147494"/>
                      <a:pt x="901862" y="171490"/>
                    </a:cubicBezTo>
                    <a:lnTo>
                      <a:pt x="901862" y="345278"/>
                    </a:lnTo>
                    <a:cubicBezTo>
                      <a:pt x="901862" y="369274"/>
                      <a:pt x="844714" y="533365"/>
                      <a:pt x="820718" y="533365"/>
                    </a:cubicBezTo>
                    <a:cubicBezTo>
                      <a:pt x="658038" y="406441"/>
                      <a:pt x="577532" y="370857"/>
                      <a:pt x="449618" y="358545"/>
                    </a:cubicBezTo>
                    <a:cubicBezTo>
                      <a:pt x="321704" y="346233"/>
                      <a:pt x="129858" y="460586"/>
                      <a:pt x="53233" y="459490"/>
                    </a:cubicBezTo>
                    <a:cubicBezTo>
                      <a:pt x="29237" y="459490"/>
                      <a:pt x="0" y="369274"/>
                      <a:pt x="0" y="345278"/>
                    </a:cubicBezTo>
                    <a:lnTo>
                      <a:pt x="0" y="171490"/>
                    </a:lnTo>
                    <a:close/>
                  </a:path>
                </a:pathLst>
              </a:custGeom>
              <a:solidFill>
                <a:srgbClr val="0B12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圆角矩形 16"/>
            <p:cNvSpPr/>
            <p:nvPr/>
          </p:nvSpPr>
          <p:spPr>
            <a:xfrm>
              <a:off x="700088" y="-4168775"/>
              <a:ext cx="1447800" cy="990600"/>
            </a:xfrm>
            <a:prstGeom prst="round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24610" r="2461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071391" y="1960983"/>
            <a:ext cx="1630959" cy="343555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78508" y="3658839"/>
            <a:ext cx="1630959" cy="343555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" i="0" u="none" strike="noStrike" kern="0" cap="none" spc="0" normalizeH="0" baseline="0">
                <a:ln>
                  <a:noFill/>
                </a:ln>
                <a:solidFill>
                  <a:srgbClr val="1B323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02321" y="5374328"/>
            <a:ext cx="1630959" cy="343555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" i="0" u="none" strike="noStrike" kern="0" cap="none" spc="0" normalizeH="0" baseline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73511" y="2304538"/>
            <a:ext cx="4564227" cy="720581"/>
          </a:xfrm>
          <a:prstGeom prst="rect">
            <a:avLst/>
          </a:prstGeom>
          <a:noFill/>
        </p:spPr>
        <p:txBody>
          <a:bodyPr wrap="square" lIns="96393" tIns="48196" rIns="96393" bIns="4819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73510" y="4017774"/>
            <a:ext cx="4635785" cy="720581"/>
          </a:xfrm>
          <a:prstGeom prst="rect">
            <a:avLst/>
          </a:prstGeom>
          <a:noFill/>
        </p:spPr>
        <p:txBody>
          <a:bodyPr wrap="square" lIns="96393" tIns="48196" rIns="96393" bIns="4819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93425" y="5668890"/>
            <a:ext cx="4541223" cy="720581"/>
          </a:xfrm>
          <a:prstGeom prst="rect">
            <a:avLst/>
          </a:prstGeom>
          <a:noFill/>
        </p:spPr>
        <p:txBody>
          <a:bodyPr wrap="square" lIns="96393" tIns="48196" rIns="96393" bIns="4819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等腰三角形 43"/>
          <p:cNvSpPr/>
          <p:nvPr/>
        </p:nvSpPr>
        <p:spPr bwMode="auto">
          <a:xfrm rot="10800000">
            <a:off x="5563219" y="-8061"/>
            <a:ext cx="1799233" cy="1080433"/>
          </a:xfrm>
          <a:prstGeom prst="triangle">
            <a:avLst/>
          </a:prstGeom>
          <a:solidFill>
            <a:srgbClr val="D0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sp>
        <p:nvSpPr>
          <p:cNvPr id="45" name="TextBox 30"/>
          <p:cNvSpPr txBox="1"/>
          <p:nvPr/>
        </p:nvSpPr>
        <p:spPr>
          <a:xfrm>
            <a:off x="726974" y="359008"/>
            <a:ext cx="1677447" cy="712886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r>
              <a:rPr lang="en-US" altLang="zh-CN" sz="2000" b="1" dirty="0">
                <a:solidFill>
                  <a:srgbClr val="D03E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FITNESS</a:t>
            </a:r>
            <a:endParaRPr lang="en-US" altLang="zh-CN" sz="200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2000" b="1" dirty="0">
                <a:solidFill>
                  <a:srgbClr val="0B122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MOVEMENT</a:t>
            </a:r>
            <a:endParaRPr lang="zh-CN" altLang="en-US" sz="200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867643" y="1097046"/>
            <a:ext cx="408849" cy="0"/>
          </a:xfrm>
          <a:prstGeom prst="line">
            <a:avLst/>
          </a:prstGeom>
          <a:ln w="28575">
            <a:solidFill>
              <a:srgbClr val="0B1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30"/>
          <p:cNvSpPr txBox="1"/>
          <p:nvPr/>
        </p:nvSpPr>
        <p:spPr>
          <a:xfrm>
            <a:off x="2281507" y="666784"/>
            <a:ext cx="1990033" cy="405110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B122C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44" grpId="0" animBg="1"/>
      <p:bldP spid="45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1" y="0"/>
            <a:ext cx="12858750" cy="7232650"/>
          </a:xfrm>
          <a:custGeom>
            <a:avLst/>
            <a:gdLst>
              <a:gd name="connsiteX0" fmla="*/ 8105493 w 11217889"/>
              <a:gd name="connsiteY0" fmla="*/ 9081 h 4045517"/>
              <a:gd name="connsiteX1" fmla="*/ 10717751 w 11217889"/>
              <a:gd name="connsiteY1" fmla="*/ 9081 h 4045517"/>
              <a:gd name="connsiteX2" fmla="*/ 11217889 w 11217889"/>
              <a:gd name="connsiteY2" fmla="*/ 4045517 h 4045517"/>
              <a:gd name="connsiteX3" fmla="*/ 8605631 w 11217889"/>
              <a:gd name="connsiteY3" fmla="*/ 4045517 h 4045517"/>
              <a:gd name="connsiteX4" fmla="*/ 2701831 w 11217889"/>
              <a:gd name="connsiteY4" fmla="*/ 0 h 4045517"/>
              <a:gd name="connsiteX5" fmla="*/ 5314088 w 11217889"/>
              <a:gd name="connsiteY5" fmla="*/ 0 h 4045517"/>
              <a:gd name="connsiteX6" fmla="*/ 5814226 w 11217889"/>
              <a:gd name="connsiteY6" fmla="*/ 4036436 h 4045517"/>
              <a:gd name="connsiteX7" fmla="*/ 3201968 w 11217889"/>
              <a:gd name="connsiteY7" fmla="*/ 4036436 h 4045517"/>
              <a:gd name="connsiteX8" fmla="*/ 0 w 11217889"/>
              <a:gd name="connsiteY8" fmla="*/ 0 h 4045517"/>
              <a:gd name="connsiteX9" fmla="*/ 2612259 w 11217889"/>
              <a:gd name="connsiteY9" fmla="*/ 0 h 4045517"/>
              <a:gd name="connsiteX10" fmla="*/ 3112397 w 11217889"/>
              <a:gd name="connsiteY10" fmla="*/ 4036436 h 4045517"/>
              <a:gd name="connsiteX11" fmla="*/ 500138 w 11217889"/>
              <a:gd name="connsiteY11" fmla="*/ 4036436 h 4045517"/>
              <a:gd name="connsiteX12" fmla="*/ 5403660 w 11217889"/>
              <a:gd name="connsiteY12" fmla="*/ 0 h 4045517"/>
              <a:gd name="connsiteX13" fmla="*/ 8015918 w 11217889"/>
              <a:gd name="connsiteY13" fmla="*/ 0 h 4045517"/>
              <a:gd name="connsiteX14" fmla="*/ 8516056 w 11217889"/>
              <a:gd name="connsiteY14" fmla="*/ 4036436 h 4045517"/>
              <a:gd name="connsiteX15" fmla="*/ 5903798 w 11217889"/>
              <a:gd name="connsiteY15" fmla="*/ 4036436 h 404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217889" h="4045517">
                <a:moveTo>
                  <a:pt x="8105493" y="9081"/>
                </a:moveTo>
                <a:lnTo>
                  <a:pt x="10717751" y="9081"/>
                </a:lnTo>
                <a:lnTo>
                  <a:pt x="11217889" y="4045517"/>
                </a:lnTo>
                <a:lnTo>
                  <a:pt x="8605631" y="4045517"/>
                </a:lnTo>
                <a:close/>
                <a:moveTo>
                  <a:pt x="2701831" y="0"/>
                </a:moveTo>
                <a:lnTo>
                  <a:pt x="5314088" y="0"/>
                </a:lnTo>
                <a:lnTo>
                  <a:pt x="5814226" y="4036436"/>
                </a:lnTo>
                <a:lnTo>
                  <a:pt x="3201968" y="4036436"/>
                </a:lnTo>
                <a:close/>
                <a:moveTo>
                  <a:pt x="0" y="0"/>
                </a:moveTo>
                <a:lnTo>
                  <a:pt x="2612259" y="0"/>
                </a:lnTo>
                <a:lnTo>
                  <a:pt x="3112397" y="4036436"/>
                </a:lnTo>
                <a:lnTo>
                  <a:pt x="500138" y="4036436"/>
                </a:lnTo>
                <a:close/>
                <a:moveTo>
                  <a:pt x="5403660" y="0"/>
                </a:moveTo>
                <a:lnTo>
                  <a:pt x="8015918" y="0"/>
                </a:lnTo>
                <a:lnTo>
                  <a:pt x="8516056" y="4036436"/>
                </a:lnTo>
                <a:lnTo>
                  <a:pt x="5903798" y="4036436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MH_Text_1"/>
          <p:cNvSpPr txBox="1"/>
          <p:nvPr/>
        </p:nvSpPr>
        <p:spPr>
          <a:xfrm>
            <a:off x="6413550" y="1424672"/>
            <a:ext cx="4624337" cy="110597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rgbClr val="D03E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rgbClr val="D03E2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13551" y="1096045"/>
            <a:ext cx="1872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D03E2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 rot="10800000" flipV="1">
            <a:off x="-26472" y="27533"/>
            <a:ext cx="5832174" cy="7232651"/>
          </a:xfrm>
          <a:prstGeom prst="round2DiagRect">
            <a:avLst>
              <a:gd name="adj1" fmla="val 30369"/>
              <a:gd name="adj2" fmla="val 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9033" t="484" r="9033" b="48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GB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7509494" y="2680221"/>
            <a:ext cx="2259086" cy="1082777"/>
            <a:chOff x="8201120" y="2874498"/>
            <a:chExt cx="2580156" cy="1026816"/>
          </a:xfrm>
        </p:grpSpPr>
        <p:sp>
          <p:nvSpPr>
            <p:cNvPr id="40" name="TextBox 39"/>
            <p:cNvSpPr txBox="1"/>
            <p:nvPr/>
          </p:nvSpPr>
          <p:spPr>
            <a:xfrm>
              <a:off x="8201120" y="3222716"/>
              <a:ext cx="2580156" cy="67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201120" y="2874498"/>
              <a:ext cx="1851334" cy="321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509495" y="1168053"/>
            <a:ext cx="2331094" cy="1082776"/>
            <a:chOff x="8276644" y="2874498"/>
            <a:chExt cx="2501922" cy="1026816"/>
          </a:xfrm>
        </p:grpSpPr>
        <p:sp>
          <p:nvSpPr>
            <p:cNvPr id="43" name="TextBox 42"/>
            <p:cNvSpPr txBox="1"/>
            <p:nvPr/>
          </p:nvSpPr>
          <p:spPr>
            <a:xfrm>
              <a:off x="8276644" y="3222716"/>
              <a:ext cx="2501922" cy="67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GB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276644" y="2874498"/>
              <a:ext cx="1739745" cy="321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47" name="Group 38"/>
          <p:cNvGrpSpPr/>
          <p:nvPr/>
        </p:nvGrpSpPr>
        <p:grpSpPr>
          <a:xfrm>
            <a:off x="7509494" y="5461521"/>
            <a:ext cx="2259086" cy="1082777"/>
            <a:chOff x="8201120" y="2874498"/>
            <a:chExt cx="2580156" cy="1026816"/>
          </a:xfrm>
        </p:grpSpPr>
        <p:sp>
          <p:nvSpPr>
            <p:cNvPr id="48" name="TextBox 39"/>
            <p:cNvSpPr txBox="1"/>
            <p:nvPr/>
          </p:nvSpPr>
          <p:spPr>
            <a:xfrm>
              <a:off x="8201120" y="3222716"/>
              <a:ext cx="2580156" cy="67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TextBox 40"/>
            <p:cNvSpPr txBox="1"/>
            <p:nvPr/>
          </p:nvSpPr>
          <p:spPr>
            <a:xfrm>
              <a:off x="8201120" y="2874498"/>
              <a:ext cx="1851334" cy="321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52" name="Group 41"/>
          <p:cNvGrpSpPr/>
          <p:nvPr/>
        </p:nvGrpSpPr>
        <p:grpSpPr>
          <a:xfrm>
            <a:off x="7509495" y="3949353"/>
            <a:ext cx="2331094" cy="1082776"/>
            <a:chOff x="8276644" y="2874498"/>
            <a:chExt cx="2501922" cy="1026816"/>
          </a:xfrm>
        </p:grpSpPr>
        <p:sp>
          <p:nvSpPr>
            <p:cNvPr id="53" name="TextBox 42"/>
            <p:cNvSpPr txBox="1"/>
            <p:nvPr/>
          </p:nvSpPr>
          <p:spPr>
            <a:xfrm>
              <a:off x="8276644" y="3222716"/>
              <a:ext cx="2501922" cy="67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GB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TextBox 43"/>
            <p:cNvSpPr txBox="1"/>
            <p:nvPr/>
          </p:nvSpPr>
          <p:spPr>
            <a:xfrm>
              <a:off x="8276644" y="2874498"/>
              <a:ext cx="1739745" cy="321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sp>
        <p:nvSpPr>
          <p:cNvPr id="55" name="等腰三角形 54"/>
          <p:cNvSpPr/>
          <p:nvPr/>
        </p:nvSpPr>
        <p:spPr bwMode="auto">
          <a:xfrm rot="10800000">
            <a:off x="5563219" y="-8061"/>
            <a:ext cx="1799233" cy="1080433"/>
          </a:xfrm>
          <a:prstGeom prst="triangle">
            <a:avLst/>
          </a:prstGeom>
          <a:solidFill>
            <a:srgbClr val="D0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sp>
        <p:nvSpPr>
          <p:cNvPr id="56" name="TextBox 30"/>
          <p:cNvSpPr txBox="1"/>
          <p:nvPr/>
        </p:nvSpPr>
        <p:spPr>
          <a:xfrm>
            <a:off x="726974" y="359008"/>
            <a:ext cx="1677447" cy="712886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r>
              <a:rPr lang="en-US" altLang="zh-CN" sz="2000" b="1" dirty="0">
                <a:solidFill>
                  <a:srgbClr val="D03E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FITNESS</a:t>
            </a:r>
            <a:endParaRPr lang="en-US" altLang="zh-CN" sz="200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2000" b="1" dirty="0">
                <a:solidFill>
                  <a:srgbClr val="0B122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MOVEMENT</a:t>
            </a:r>
            <a:endParaRPr lang="zh-CN" altLang="en-US" sz="200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867643" y="1097046"/>
            <a:ext cx="408849" cy="0"/>
          </a:xfrm>
          <a:prstGeom prst="line">
            <a:avLst/>
          </a:prstGeom>
          <a:ln w="28575">
            <a:solidFill>
              <a:srgbClr val="0B1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30"/>
          <p:cNvSpPr txBox="1"/>
          <p:nvPr/>
        </p:nvSpPr>
        <p:spPr>
          <a:xfrm>
            <a:off x="2281507" y="666784"/>
            <a:ext cx="1990033" cy="405110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B122C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5" grpId="0" animBg="1"/>
      <p:bldP spid="56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2"/>
          <p:cNvSpPr>
            <a:spLocks noChangeArrowheads="1"/>
          </p:cNvSpPr>
          <p:nvPr/>
        </p:nvSpPr>
        <p:spPr bwMode="auto">
          <a:xfrm>
            <a:off x="10320618" y="4660686"/>
            <a:ext cx="2085695" cy="2592825"/>
          </a:xfrm>
          <a:prstGeom prst="rect">
            <a:avLst/>
          </a:prstGeom>
          <a:solidFill>
            <a:srgbClr val="D03E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327" tIns="36164" rIns="72327" bIns="36164" spcCol="0" rtlCol="0" anchor="ctr"/>
          <a:lstStyle/>
          <a:p>
            <a:pPr algn="ctr"/>
            <a:endParaRPr lang="zh-CN" altLang="zh-CN" sz="2530">
              <a:solidFill>
                <a:schemeClr val="tx2">
                  <a:lumMod val="75000"/>
                </a:schemeClr>
              </a:solidFill>
              <a:latin typeface="+mn-lt"/>
              <a:ea typeface="+mn-ea"/>
              <a:sym typeface="微软雅黑" panose="020B0503020204020204" pitchFamily="34" charset="-122"/>
            </a:endParaRPr>
          </a:p>
        </p:txBody>
      </p:sp>
      <p:sp>
        <p:nvSpPr>
          <p:cNvPr id="42" name="矩形 37"/>
          <p:cNvSpPr>
            <a:spLocks noChangeArrowheads="1"/>
          </p:cNvSpPr>
          <p:nvPr/>
        </p:nvSpPr>
        <p:spPr bwMode="auto">
          <a:xfrm>
            <a:off x="5268645" y="4660686"/>
            <a:ext cx="4922219" cy="2592825"/>
          </a:xfrm>
          <a:prstGeom prst="rect">
            <a:avLst/>
          </a:prstGeom>
          <a:solidFill>
            <a:srgbClr val="0B122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327" tIns="36164" rIns="72327" bIns="36164" spcCol="0" rtlCol="0" anchor="ctr"/>
          <a:lstStyle/>
          <a:p>
            <a:pPr algn="ctr"/>
            <a:endParaRPr lang="zh-CN" altLang="zh-CN" sz="2530">
              <a:solidFill>
                <a:schemeClr val="tx2">
                  <a:lumMod val="75000"/>
                </a:schemeClr>
              </a:solidFill>
              <a:latin typeface="+mn-lt"/>
              <a:ea typeface="+mn-ea"/>
              <a:sym typeface="微软雅黑" panose="020B0503020204020204" pitchFamily="34" charset="-122"/>
            </a:endParaRPr>
          </a:p>
        </p:txBody>
      </p:sp>
      <p:sp>
        <p:nvSpPr>
          <p:cNvPr id="43" name="矩形 46"/>
          <p:cNvSpPr>
            <a:spLocks noChangeAspect="1" noChangeArrowheads="1"/>
          </p:cNvSpPr>
          <p:nvPr/>
        </p:nvSpPr>
        <p:spPr bwMode="auto">
          <a:xfrm>
            <a:off x="452438" y="4660686"/>
            <a:ext cx="4688683" cy="259282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128572" tIns="64286" rIns="128572" bIns="6428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53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44" name="矩形 47"/>
          <p:cNvSpPr>
            <a:spLocks noChangeAspect="1" noChangeArrowheads="1"/>
          </p:cNvSpPr>
          <p:nvPr/>
        </p:nvSpPr>
        <p:spPr bwMode="auto">
          <a:xfrm>
            <a:off x="4046455" y="1436017"/>
            <a:ext cx="3575032" cy="3126171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128572" tIns="64286" rIns="128572" bIns="6428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53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45" name="矩形 1"/>
          <p:cNvSpPr>
            <a:spLocks noChangeArrowheads="1"/>
          </p:cNvSpPr>
          <p:nvPr/>
        </p:nvSpPr>
        <p:spPr bwMode="auto">
          <a:xfrm>
            <a:off x="452438" y="1436017"/>
            <a:ext cx="3498869" cy="3126168"/>
          </a:xfrm>
          <a:prstGeom prst="rect">
            <a:avLst/>
          </a:prstGeom>
          <a:solidFill>
            <a:srgbClr val="D03E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327" tIns="36164" rIns="72327" bIns="36164" spcCol="0" rtlCol="0" anchor="ctr"/>
          <a:lstStyle/>
          <a:p>
            <a:pPr algn="ctr"/>
            <a:endParaRPr lang="zh-CN" altLang="zh-CN" sz="2530">
              <a:solidFill>
                <a:schemeClr val="tx2">
                  <a:lumMod val="75000"/>
                </a:schemeClr>
              </a:solidFill>
              <a:latin typeface="+mn-lt"/>
              <a:ea typeface="+mn-ea"/>
              <a:sym typeface="微软雅黑" panose="020B0503020204020204" pitchFamily="34" charset="-122"/>
            </a:endParaRPr>
          </a:p>
        </p:txBody>
      </p:sp>
      <p:sp>
        <p:nvSpPr>
          <p:cNvPr id="46" name="矩形 59"/>
          <p:cNvSpPr>
            <a:spLocks noChangeAspect="1" noChangeArrowheads="1"/>
          </p:cNvSpPr>
          <p:nvPr/>
        </p:nvSpPr>
        <p:spPr bwMode="auto">
          <a:xfrm>
            <a:off x="7719989" y="1436017"/>
            <a:ext cx="4686324" cy="312616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128572" tIns="64286" rIns="128572" bIns="6428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53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47" name="矩形 56"/>
          <p:cNvSpPr>
            <a:spLocks noChangeArrowheads="1"/>
          </p:cNvSpPr>
          <p:nvPr/>
        </p:nvSpPr>
        <p:spPr bwMode="auto">
          <a:xfrm>
            <a:off x="1316807" y="2438258"/>
            <a:ext cx="2269691" cy="37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572" tIns="64286" rIns="128572" bIns="6428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600" dirty="0">
                <a:solidFill>
                  <a:schemeClr val="bg1"/>
                </a:solidFill>
              </a:rPr>
              <a:t>请替换文字内容</a:t>
            </a:r>
          </a:p>
        </p:txBody>
      </p:sp>
      <p:sp>
        <p:nvSpPr>
          <p:cNvPr id="48" name="矩形 57"/>
          <p:cNvSpPr>
            <a:spLocks noChangeArrowheads="1"/>
          </p:cNvSpPr>
          <p:nvPr/>
        </p:nvSpPr>
        <p:spPr bwMode="auto">
          <a:xfrm>
            <a:off x="1316807" y="2787775"/>
            <a:ext cx="2520095" cy="7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8572" tIns="64286" rIns="128572" bIns="6428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9" name="矩形 44"/>
          <p:cNvSpPr>
            <a:spLocks noChangeArrowheads="1"/>
          </p:cNvSpPr>
          <p:nvPr/>
        </p:nvSpPr>
        <p:spPr bwMode="auto">
          <a:xfrm>
            <a:off x="5406895" y="5141886"/>
            <a:ext cx="3267933" cy="37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572" tIns="64286" rIns="128572" bIns="6428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600" dirty="0">
                <a:solidFill>
                  <a:schemeClr val="bg1"/>
                </a:solidFill>
              </a:rPr>
              <a:t>请替换文字内容</a:t>
            </a:r>
          </a:p>
        </p:txBody>
      </p:sp>
      <p:sp>
        <p:nvSpPr>
          <p:cNvPr id="50" name="矩形 45"/>
          <p:cNvSpPr>
            <a:spLocks noChangeArrowheads="1"/>
          </p:cNvSpPr>
          <p:nvPr/>
        </p:nvSpPr>
        <p:spPr bwMode="auto">
          <a:xfrm>
            <a:off x="5406895" y="5517935"/>
            <a:ext cx="4514566" cy="96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572" tIns="64286" rIns="128572" bIns="6428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等腰三角形 14"/>
          <p:cNvSpPr/>
          <p:nvPr/>
        </p:nvSpPr>
        <p:spPr bwMode="auto">
          <a:xfrm rot="10800000">
            <a:off x="5563219" y="-8061"/>
            <a:ext cx="1799233" cy="1080433"/>
          </a:xfrm>
          <a:prstGeom prst="triangle">
            <a:avLst/>
          </a:prstGeom>
          <a:solidFill>
            <a:srgbClr val="D0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sp>
        <p:nvSpPr>
          <p:cNvPr id="16" name="TextBox 30"/>
          <p:cNvSpPr txBox="1"/>
          <p:nvPr/>
        </p:nvSpPr>
        <p:spPr>
          <a:xfrm>
            <a:off x="726974" y="359008"/>
            <a:ext cx="1677447" cy="712886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r>
              <a:rPr lang="en-US" altLang="zh-CN" sz="2000" b="1" dirty="0">
                <a:solidFill>
                  <a:srgbClr val="D03E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FITNESS</a:t>
            </a:r>
            <a:endParaRPr lang="en-US" altLang="zh-CN" sz="200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2000" b="1" dirty="0">
                <a:solidFill>
                  <a:srgbClr val="0B122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MOVEMENT</a:t>
            </a:r>
            <a:endParaRPr lang="zh-CN" altLang="en-US" sz="200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867643" y="1097046"/>
            <a:ext cx="408849" cy="0"/>
          </a:xfrm>
          <a:prstGeom prst="line">
            <a:avLst/>
          </a:prstGeom>
          <a:ln w="28575">
            <a:solidFill>
              <a:srgbClr val="0B1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0"/>
          <p:cNvSpPr txBox="1"/>
          <p:nvPr/>
        </p:nvSpPr>
        <p:spPr>
          <a:xfrm>
            <a:off x="2281507" y="666784"/>
            <a:ext cx="1990033" cy="405110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B122C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15" grpId="0" animBg="1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6429375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TextBox 13"/>
          <p:cNvSpPr txBox="1"/>
          <p:nvPr/>
        </p:nvSpPr>
        <p:spPr>
          <a:xfrm>
            <a:off x="5794595" y="4179565"/>
            <a:ext cx="1269558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rgbClr val="D03E20"/>
                </a:solidFill>
                <a:latin typeface="+mj-ea"/>
                <a:ea typeface="+mj-ea"/>
              </a:rPr>
              <a:t>PART 02</a:t>
            </a:r>
            <a:endParaRPr lang="zh-CN" altLang="en-US" sz="2250" dirty="0">
              <a:solidFill>
                <a:srgbClr val="D03E20"/>
              </a:solidFill>
              <a:latin typeface="+mj-ea"/>
              <a:ea typeface="+mj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690870" y="2664298"/>
            <a:ext cx="1477008" cy="1477008"/>
            <a:chOff x="5815523" y="2664298"/>
            <a:chExt cx="1477008" cy="147700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5815523" y="2664298"/>
              <a:ext cx="1477008" cy="147700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5847759" y="2696534"/>
              <a:ext cx="1412535" cy="141253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44" name="TextBox 13"/>
          <p:cNvSpPr txBox="1"/>
          <p:nvPr/>
        </p:nvSpPr>
        <p:spPr>
          <a:xfrm>
            <a:off x="5826832" y="2861819"/>
            <a:ext cx="1269558" cy="10819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0" b="1" dirty="0">
                <a:solidFill>
                  <a:srgbClr val="D03E20"/>
                </a:solidFill>
                <a:latin typeface="+mj-ea"/>
                <a:ea typeface="+mj-ea"/>
              </a:rPr>
              <a:t>02</a:t>
            </a:r>
            <a:endParaRPr lang="zh-CN" altLang="en-US" sz="7030" b="1" dirty="0">
              <a:solidFill>
                <a:srgbClr val="D03E20"/>
              </a:solidFill>
              <a:latin typeface="+mj-ea"/>
              <a:ea typeface="+mj-ea"/>
            </a:endParaRPr>
          </a:p>
        </p:txBody>
      </p:sp>
      <p:sp>
        <p:nvSpPr>
          <p:cNvPr id="45" name="TextBox 11"/>
          <p:cNvSpPr txBox="1"/>
          <p:nvPr/>
        </p:nvSpPr>
        <p:spPr>
          <a:xfrm>
            <a:off x="4285198" y="4910323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r"/>
            <a:r>
              <a:rPr lang="zh-CN" altLang="en-US" sz="4000" b="1" dirty="0">
                <a:solidFill>
                  <a:srgbClr val="0B122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4000" b="1" dirty="0">
              <a:solidFill>
                <a:srgbClr val="0B122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" grpId="0"/>
      <p:bldP spid="44" grpId="0"/>
      <p:bldP spid="4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t021.pptx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2384</Words>
  <Application>Microsoft Office PowerPoint</Application>
  <PresentationFormat>自定义</PresentationFormat>
  <Paragraphs>234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Gill Sans</vt:lpstr>
      <vt:lpstr>Kozuka Gothic Pro M</vt:lpstr>
      <vt:lpstr>Simply City Light</vt:lpstr>
      <vt:lpstr>微软雅黑</vt:lpstr>
      <vt:lpstr>微软雅黑 Light</vt:lpstr>
      <vt:lpstr>Arial</vt:lpstr>
      <vt:lpstr>Calibri</vt:lpstr>
      <vt:lpstr>Calibri Light</vt:lpstr>
      <vt:lpstr>Franklin Gothic Book</vt:lpstr>
      <vt:lpstr>Franklin Gothic Medium</vt:lpstr>
      <vt:lpstr>Helvetica</vt:lpstr>
      <vt:lpstr>Impact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2016-09-18T14:06:00Z</dcterms:created>
  <dcterms:modified xsi:type="dcterms:W3CDTF">2021-01-04T13:46:21Z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