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9" r:id="rId4"/>
    <p:sldId id="272" r:id="rId5"/>
    <p:sldId id="260" r:id="rId6"/>
    <p:sldId id="261" r:id="rId7"/>
    <p:sldId id="262" r:id="rId8"/>
    <p:sldId id="269" r:id="rId9"/>
    <p:sldId id="263" r:id="rId10"/>
    <p:sldId id="264" r:id="rId11"/>
    <p:sldId id="265" r:id="rId12"/>
    <p:sldId id="271" r:id="rId13"/>
    <p:sldId id="266" r:id="rId14"/>
    <p:sldId id="268" r:id="rId15"/>
    <p:sldId id="258"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1" autoAdjust="0"/>
    <p:restoredTop sz="93796" autoAdjust="0"/>
  </p:normalViewPr>
  <p:slideViewPr>
    <p:cSldViewPr snapToGrid="0" showGuides="1">
      <p:cViewPr varScale="1">
        <p:scale>
          <a:sx n="83" d="100"/>
          <a:sy n="83" d="100"/>
        </p:scale>
        <p:origin x="402"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1">
                <a:lumMod val="85000"/>
                <a:lumOff val="15000"/>
              </a:schemeClr>
            </a:solidFill>
            <a:ln>
              <a:noFill/>
            </a:ln>
            <a:effectLst/>
          </c:spPr>
          <c:invertIfNegative val="0"/>
          <c:cat>
            <c:strRef>
              <c:f>Sheet1!$A$2:$A$5</c:f>
              <c:strCache>
                <c:ptCount val="4"/>
                <c:pt idx="0">
                  <c:v>S1</c:v>
                </c:pt>
                <c:pt idx="1">
                  <c:v>S2</c:v>
                </c:pt>
                <c:pt idx="2">
                  <c:v>S3</c:v>
                </c:pt>
                <c:pt idx="3">
                  <c:v>S4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244-4AC6-B847-797C2869E708}"/>
            </c:ext>
          </c:extLst>
        </c:ser>
        <c:ser>
          <c:idx val="1"/>
          <c:order val="1"/>
          <c:tx>
            <c:strRef>
              <c:f>Sheet1!$C$1</c:f>
              <c:strCache>
                <c:ptCount val="1"/>
                <c:pt idx="0">
                  <c:v>系列 2</c:v>
                </c:pt>
              </c:strCache>
            </c:strRef>
          </c:tx>
          <c:spPr>
            <a:solidFill>
              <a:schemeClr val="bg1">
                <a:lumMod val="50000"/>
              </a:schemeClr>
            </a:solidFill>
            <a:ln>
              <a:noFill/>
            </a:ln>
            <a:effectLst/>
          </c:spPr>
          <c:invertIfNegative val="0"/>
          <c:cat>
            <c:strRef>
              <c:f>Sheet1!$A$2:$A$5</c:f>
              <c:strCache>
                <c:ptCount val="4"/>
                <c:pt idx="0">
                  <c:v>S1</c:v>
                </c:pt>
                <c:pt idx="1">
                  <c:v>S2</c:v>
                </c:pt>
                <c:pt idx="2">
                  <c:v>S3</c:v>
                </c:pt>
                <c:pt idx="3">
                  <c:v>S4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244-4AC6-B847-797C2869E708}"/>
            </c:ext>
          </c:extLst>
        </c:ser>
        <c:dLbls>
          <c:showLegendKey val="0"/>
          <c:showVal val="0"/>
          <c:showCatName val="0"/>
          <c:showSerName val="0"/>
          <c:showPercent val="0"/>
          <c:showBubbleSize val="0"/>
        </c:dLbls>
        <c:gapWidth val="219"/>
        <c:overlap val="-27"/>
        <c:axId val="690001616"/>
        <c:axId val="690002176"/>
      </c:barChart>
      <c:catAx>
        <c:axId val="69000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endParaRPr lang="zh-CN"/>
          </a:p>
        </c:txPr>
        <c:crossAx val="690002176"/>
        <c:crosses val="autoZero"/>
        <c:auto val="1"/>
        <c:lblAlgn val="ctr"/>
        <c:lblOffset val="100"/>
        <c:noMultiLvlLbl val="0"/>
      </c:catAx>
      <c:valAx>
        <c:axId val="69000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9000161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77BA-D316-4B25-A6D3-51049710C4C5}"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0A269-5CFE-4597-A19B-ED6DCAF79BC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a:solidFill>
                  <a:schemeClr val="bg1"/>
                </a:solidFill>
              </a:rPr>
              <a:t>更多作品请见</a:t>
            </a:r>
            <a:r>
              <a:rPr lang="en-US" altLang="zh-CN" sz="1200">
                <a:solidFill>
                  <a:schemeClr val="bg1"/>
                </a:solidFill>
              </a:rPr>
              <a:t>guanhaippt.yanj.cn</a:t>
            </a:r>
            <a:r>
              <a:rPr lang="zh-CN" altLang="en-US" sz="1200">
                <a:solidFill>
                  <a:schemeClr val="bg1"/>
                </a:solidFill>
              </a:rPr>
              <a:t>。新浪微博</a:t>
            </a:r>
            <a:r>
              <a:rPr lang="en-US" altLang="zh-CN" sz="1200">
                <a:solidFill>
                  <a:schemeClr val="bg1"/>
                </a:solidFill>
              </a:rPr>
              <a:t>/</a:t>
            </a:r>
            <a:r>
              <a:rPr lang="zh-CN" altLang="en-US" sz="1200">
                <a:solidFill>
                  <a:schemeClr val="bg1"/>
                </a:solidFill>
              </a:rPr>
              <a:t>微信订阅：观海</a:t>
            </a:r>
            <a:r>
              <a:rPr lang="en-US" altLang="zh-CN" sz="1200">
                <a:solidFill>
                  <a:schemeClr val="bg1"/>
                </a:solidFill>
              </a:rPr>
              <a:t>PPT</a:t>
            </a:r>
            <a:r>
              <a:rPr lang="zh-CN" altLang="en-US" sz="1200">
                <a:solidFill>
                  <a:schemeClr val="bg1"/>
                </a:solidFill>
              </a:rPr>
              <a:t>，知乎专栏：做生活的设计师</a:t>
            </a:r>
          </a:p>
          <a:p>
            <a:endParaRPr lang="zh-CN" altLang="en-US"/>
          </a:p>
        </p:txBody>
      </p:sp>
      <p:sp>
        <p:nvSpPr>
          <p:cNvPr id="4" name="灯片编号占位符 3"/>
          <p:cNvSpPr>
            <a:spLocks noGrp="1"/>
          </p:cNvSpPr>
          <p:nvPr>
            <p:ph type="sldNum" sz="quarter" idx="10"/>
          </p:nvPr>
        </p:nvSpPr>
        <p:spPr/>
        <p:txBody>
          <a:bodyPr/>
          <a:lstStyle/>
          <a:p>
            <a:fld id="{2E30A269-5CFE-4597-A19B-ED6DCAF79BC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0A269-5CFE-4597-A19B-ED6DCAF79BC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a:solidFill>
                  <a:schemeClr val="bg1"/>
                </a:solidFill>
              </a:rPr>
              <a:t>更多作品请见</a:t>
            </a:r>
            <a:r>
              <a:rPr lang="en-US" altLang="zh-CN" sz="1200">
                <a:solidFill>
                  <a:schemeClr val="bg1"/>
                </a:solidFill>
              </a:rPr>
              <a:t>guanhaippt.yanj.cn</a:t>
            </a:r>
            <a:r>
              <a:rPr lang="zh-CN" altLang="en-US" sz="1200">
                <a:solidFill>
                  <a:schemeClr val="bg1"/>
                </a:solidFill>
              </a:rPr>
              <a:t>。新浪微博</a:t>
            </a:r>
            <a:r>
              <a:rPr lang="en-US" altLang="zh-CN" sz="1200">
                <a:solidFill>
                  <a:schemeClr val="bg1"/>
                </a:solidFill>
              </a:rPr>
              <a:t>/</a:t>
            </a:r>
            <a:r>
              <a:rPr lang="zh-CN" altLang="en-US" sz="1200">
                <a:solidFill>
                  <a:schemeClr val="bg1"/>
                </a:solidFill>
              </a:rPr>
              <a:t>微信订阅：观海</a:t>
            </a:r>
            <a:r>
              <a:rPr lang="en-US" altLang="zh-CN" sz="1200">
                <a:solidFill>
                  <a:schemeClr val="bg1"/>
                </a:solidFill>
              </a:rPr>
              <a:t>PPT</a:t>
            </a:r>
            <a:r>
              <a:rPr lang="zh-CN" altLang="en-US" sz="1200">
                <a:solidFill>
                  <a:schemeClr val="bg1"/>
                </a:solidFill>
              </a:rPr>
              <a:t>，知乎专栏：做生活的设计师</a:t>
            </a:r>
          </a:p>
          <a:p>
            <a:endParaRPr lang="zh-CN" altLang="en-US"/>
          </a:p>
        </p:txBody>
      </p:sp>
      <p:sp>
        <p:nvSpPr>
          <p:cNvPr id="4" name="灯片编号占位符 3"/>
          <p:cNvSpPr>
            <a:spLocks noGrp="1"/>
          </p:cNvSpPr>
          <p:nvPr>
            <p:ph type="sldNum" sz="quarter" idx="10"/>
          </p:nvPr>
        </p:nvSpPr>
        <p:spPr/>
        <p:txBody>
          <a:bodyPr/>
          <a:lstStyle/>
          <a:p>
            <a:fld id="{2E30A269-5CFE-4597-A19B-ED6DCAF79BC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4B9F08F-9BB9-427A-832B-1272C841912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B9F08F-9BB9-427A-832B-1272C841912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B9F08F-9BB9-427A-832B-1272C841912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B9F08F-9BB9-427A-832B-1272C841912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4B9F08F-9BB9-427A-832B-1272C841912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4B9F08F-9BB9-427A-832B-1272C841912C}"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4B9F08F-9BB9-427A-832B-1272C841912C}"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4B9F08F-9BB9-427A-832B-1272C841912C}"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B9F08F-9BB9-427A-832B-1272C841912C}"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4B9F08F-9BB9-427A-832B-1272C841912C}"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4B9F08F-9BB9-427A-832B-1272C841912C}"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A6347C-8731-4427-9C0C-99F255AC750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9F08F-9BB9-427A-832B-1272C841912C}"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6347C-8731-4427-9C0C-99F255AC750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notesSlide" Target="../notesSlides/notesSlide7.xm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slideLayout" Target="../slideLayouts/slideLayout7.xml"/><Relationship Id="rId16" Type="http://schemas.openxmlformats.org/officeDocument/2006/relationships/image" Target="../media/image18.png"/><Relationship Id="rId1" Type="http://schemas.openxmlformats.org/officeDocument/2006/relationships/themeOverride" Target="../theme/themeOverride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gradFill flip="none" rotWithShape="1">
            <a:gsLst>
              <a:gs pos="0">
                <a:schemeClr val="tx1">
                  <a:alpha val="50000"/>
                </a:schemeClr>
              </a:gs>
              <a:gs pos="100000">
                <a:schemeClr val="tx1">
                  <a:alpha val="9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562225" y="2002676"/>
            <a:ext cx="7067550" cy="2215991"/>
          </a:xfrm>
          <a:prstGeom prst="rect">
            <a:avLst/>
          </a:prstGeom>
          <a:noFill/>
        </p:spPr>
        <p:txBody>
          <a:bodyPr wrap="square" rtlCol="0">
            <a:spAutoFit/>
          </a:bodyPr>
          <a:lstStyle/>
          <a:p>
            <a:pPr algn="ctr"/>
            <a:r>
              <a:rPr lang="en-US" altLang="zh-CN" sz="13800">
                <a:solidFill>
                  <a:schemeClr val="bg1"/>
                </a:solidFill>
                <a:latin typeface="Bebas" pitchFamily="2" charset="0"/>
              </a:rPr>
              <a:t>ULTIMATE</a:t>
            </a:r>
            <a:endParaRPr lang="zh-CN" altLang="en-US" sz="13800">
              <a:solidFill>
                <a:schemeClr val="bg1"/>
              </a:solidFill>
              <a:latin typeface="Bebas" pitchFamily="2" charset="0"/>
            </a:endParaRPr>
          </a:p>
        </p:txBody>
      </p:sp>
      <p:sp>
        <p:nvSpPr>
          <p:cNvPr id="7" name="文本框 6"/>
          <p:cNvSpPr txBox="1"/>
          <p:nvPr/>
        </p:nvSpPr>
        <p:spPr>
          <a:xfrm>
            <a:off x="2240280" y="4218667"/>
            <a:ext cx="7711440" cy="415498"/>
          </a:xfrm>
          <a:prstGeom prst="rect">
            <a:avLst/>
          </a:prstGeom>
          <a:noFill/>
        </p:spPr>
        <p:txBody>
          <a:bodyPr wrap="square" rtlCol="0">
            <a:spAutoFit/>
          </a:bodyPr>
          <a:lstStyle/>
          <a:p>
            <a:pPr algn="ctr"/>
            <a:r>
              <a:rPr lang="en-US" altLang="zh-CN" sz="2100">
                <a:solidFill>
                  <a:schemeClr val="bg1"/>
                </a:solidFill>
                <a:latin typeface="微软雅黑 Light" panose="020B0502040204020203" pitchFamily="34" charset="-122"/>
                <a:ea typeface="微软雅黑 Light" panose="020B0502040204020203" pitchFamily="34" charset="-122"/>
              </a:rPr>
              <a:t>Free Powerpoint Template Designed By Guanhai in 2016</a:t>
            </a:r>
            <a:endParaRPr lang="zh-CN" altLang="en-US" sz="21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8346" y="2971800"/>
            <a:ext cx="7835308" cy="1692771"/>
          </a:xfrm>
          <a:prstGeom prst="rect">
            <a:avLst/>
          </a:prstGeom>
        </p:spPr>
        <p:txBody>
          <a:bodyPr wrap="square">
            <a:spAutoFit/>
          </a:bodyPr>
          <a:lstStyle/>
          <a:p>
            <a:pPr algn="ctr">
              <a:lnSpc>
                <a:spcPct val="130000"/>
              </a:lnSpc>
            </a:pPr>
            <a:r>
              <a:rPr lang="en-US" altLang="zh-CN" sz="2000">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adipisicing elit, sed do eiusmod tempor incididunt ut</a:t>
            </a:r>
            <a:endParaRPr lang="zh-CN" altLang="en-US" sz="2000">
              <a:latin typeface="微软雅黑 Light" panose="020B0502040204020203" pitchFamily="34" charset="-122"/>
              <a:ea typeface="微软雅黑 Light" panose="020B0502040204020203" pitchFamily="34" charset="-122"/>
            </a:endParaRPr>
          </a:p>
        </p:txBody>
      </p:sp>
      <p:sp>
        <p:nvSpPr>
          <p:cNvPr id="3" name="矩形 2"/>
          <p:cNvSpPr/>
          <p:nvPr/>
        </p:nvSpPr>
        <p:spPr>
          <a:xfrm>
            <a:off x="1447800" y="2286000"/>
            <a:ext cx="9296400" cy="276225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647950" y="1914525"/>
            <a:ext cx="6896100" cy="769441"/>
          </a:xfrm>
          <a:prstGeom prst="rect">
            <a:avLst/>
          </a:prstGeom>
          <a:solidFill>
            <a:schemeClr val="tx1"/>
          </a:solidFill>
        </p:spPr>
        <p:txBody>
          <a:bodyPr wrap="square" rtlCol="0">
            <a:spAutoFit/>
          </a:bodyPr>
          <a:lstStyle/>
          <a:p>
            <a:pPr algn="ctr"/>
            <a:r>
              <a:rPr lang="en-US" altLang="zh-CN" sz="4400">
                <a:solidFill>
                  <a:schemeClr val="bg1"/>
                </a:solidFill>
                <a:latin typeface="Bebas" pitchFamily="2" charset="0"/>
              </a:rPr>
              <a:t>Ultimate  template</a:t>
            </a:r>
            <a:endParaRPr lang="zh-CN" altLang="en-US" sz="4400">
              <a:solidFill>
                <a:schemeClr val="bg1"/>
              </a:solidFill>
              <a:latin typeface="Bebas" pitchFamily="2" charset="0"/>
            </a:endParaRPr>
          </a:p>
        </p:txBody>
      </p:sp>
      <p:sp>
        <p:nvSpPr>
          <p:cNvPr id="5" name="矩形 4"/>
          <p:cNvSpPr/>
          <p:nvPr/>
        </p:nvSpPr>
        <p:spPr>
          <a:xfrm>
            <a:off x="0" y="0"/>
            <a:ext cx="12192000"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6648450"/>
            <a:ext cx="12192000"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chOff x="0" y="0"/>
          <a:chExt cx="0" cy="0"/>
        </a:xfrm>
      </p:grpSpPr>
      <p:sp>
        <p:nvSpPr>
          <p:cNvPr id="2" name="矩形 1"/>
          <p:cNvSpPr/>
          <p:nvPr/>
        </p:nvSpPr>
        <p:spPr>
          <a:xfrm>
            <a:off x="889379" y="805218"/>
            <a:ext cx="10489822" cy="14466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89378" y="2705668"/>
            <a:ext cx="10489822" cy="14466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89377" y="4606118"/>
            <a:ext cx="10489822" cy="14466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4" cstate="email"/>
          <a:srcRect l="28099"/>
          <a:stretch>
            <a:fillRect/>
          </a:stretch>
        </p:blipFill>
        <p:spPr>
          <a:xfrm>
            <a:off x="1054717" y="2464052"/>
            <a:ext cx="1577336" cy="1495059"/>
          </a:xfrm>
          <a:prstGeom prst="rect">
            <a:avLst/>
          </a:prstGeom>
        </p:spPr>
      </p:pic>
      <p:pic>
        <p:nvPicPr>
          <p:cNvPr id="7" name="图片 6"/>
          <p:cNvPicPr>
            <a:picLocks noChangeAspect="1"/>
          </p:cNvPicPr>
          <p:nvPr/>
        </p:nvPicPr>
        <p:blipFill rotWithShape="1">
          <a:blip r:embed="rId5" cstate="email"/>
          <a:srcRect/>
          <a:stretch>
            <a:fillRect/>
          </a:stretch>
        </p:blipFill>
        <p:spPr>
          <a:xfrm>
            <a:off x="1054716" y="4393947"/>
            <a:ext cx="1584921" cy="1495059"/>
          </a:xfrm>
          <a:prstGeom prst="rect">
            <a:avLst/>
          </a:prstGeom>
        </p:spPr>
      </p:pic>
      <p:sp>
        <p:nvSpPr>
          <p:cNvPr id="8" name="矩形 7"/>
          <p:cNvSpPr/>
          <p:nvPr/>
        </p:nvSpPr>
        <p:spPr>
          <a:xfrm>
            <a:off x="2655579" y="913735"/>
            <a:ext cx="3275321" cy="523220"/>
          </a:xfrm>
          <a:prstGeom prst="rect">
            <a:avLst/>
          </a:prstGeom>
        </p:spPr>
        <p:txBody>
          <a:bodyPr wrap="square">
            <a:spAutoFit/>
          </a:bodyPr>
          <a:lstStyle/>
          <a:p>
            <a:pPr algn="ctr"/>
            <a:r>
              <a:rPr lang="en-US" altLang="zh-CN" sz="2800">
                <a:solidFill>
                  <a:schemeClr val="bg1"/>
                </a:solidFill>
                <a:latin typeface="Bebas" pitchFamily="2" charset="0"/>
                <a:ea typeface="微软雅黑" panose="020B0503020204020204" pitchFamily="34" charset="-122"/>
              </a:rPr>
              <a:t>Bertrand  Russell</a:t>
            </a:r>
            <a:endParaRPr lang="zh-CN" altLang="en-US" sz="2800">
              <a:solidFill>
                <a:schemeClr val="bg1"/>
              </a:solidFill>
              <a:latin typeface="Bebas" pitchFamily="2" charset="0"/>
              <a:ea typeface="微软雅黑" panose="020B0503020204020204" pitchFamily="34" charset="-122"/>
            </a:endParaRPr>
          </a:p>
        </p:txBody>
      </p:sp>
      <p:sp>
        <p:nvSpPr>
          <p:cNvPr id="9" name="矩形 8"/>
          <p:cNvSpPr/>
          <p:nvPr/>
        </p:nvSpPr>
        <p:spPr>
          <a:xfrm>
            <a:off x="2797391" y="2842575"/>
            <a:ext cx="2848665" cy="523220"/>
          </a:xfrm>
          <a:prstGeom prst="rect">
            <a:avLst/>
          </a:prstGeom>
        </p:spPr>
        <p:txBody>
          <a:bodyPr wrap="square">
            <a:spAutoFit/>
          </a:bodyPr>
          <a:lstStyle/>
          <a:p>
            <a:r>
              <a:rPr lang="en-US" altLang="zh-CN" sz="2800">
                <a:solidFill>
                  <a:schemeClr val="bg1"/>
                </a:solidFill>
                <a:latin typeface="Bebas" pitchFamily="2" charset="0"/>
                <a:ea typeface="微软雅黑" panose="020B0503020204020204" pitchFamily="34" charset="-122"/>
              </a:rPr>
              <a:t>Albert  Einstein</a:t>
            </a:r>
            <a:endParaRPr lang="zh-CN" altLang="en-US" sz="2800">
              <a:solidFill>
                <a:schemeClr val="bg1"/>
              </a:solidFill>
              <a:latin typeface="Bebas" pitchFamily="2" charset="0"/>
              <a:ea typeface="微软雅黑" panose="020B0503020204020204" pitchFamily="34" charset="-122"/>
            </a:endParaRPr>
          </a:p>
        </p:txBody>
      </p:sp>
      <p:sp>
        <p:nvSpPr>
          <p:cNvPr id="10" name="矩形 9"/>
          <p:cNvSpPr/>
          <p:nvPr/>
        </p:nvSpPr>
        <p:spPr>
          <a:xfrm>
            <a:off x="2797392" y="4768129"/>
            <a:ext cx="2848665" cy="523220"/>
          </a:xfrm>
          <a:prstGeom prst="rect">
            <a:avLst/>
          </a:prstGeom>
        </p:spPr>
        <p:txBody>
          <a:bodyPr wrap="square">
            <a:spAutoFit/>
          </a:bodyPr>
          <a:lstStyle/>
          <a:p>
            <a:r>
              <a:rPr lang="en-US" altLang="zh-CN" sz="2800">
                <a:solidFill>
                  <a:schemeClr val="bg1"/>
                </a:solidFill>
                <a:latin typeface="Bebas" pitchFamily="2" charset="0"/>
                <a:ea typeface="微软雅黑" panose="020B0503020204020204" pitchFamily="34" charset="-122"/>
              </a:rPr>
              <a:t>Thomas  Edison</a:t>
            </a:r>
            <a:endParaRPr lang="zh-CN" altLang="en-US" sz="2800">
              <a:solidFill>
                <a:schemeClr val="bg1"/>
              </a:solidFill>
              <a:latin typeface="Bebas" pitchFamily="2" charset="0"/>
              <a:ea typeface="微软雅黑" panose="020B0503020204020204" pitchFamily="34" charset="-122"/>
            </a:endParaRPr>
          </a:p>
        </p:txBody>
      </p:sp>
      <p:pic>
        <p:nvPicPr>
          <p:cNvPr id="11" name="图片 10"/>
          <p:cNvPicPr>
            <a:picLocks noChangeAspect="1"/>
          </p:cNvPicPr>
          <p:nvPr/>
        </p:nvPicPr>
        <p:blipFill rotWithShape="1">
          <a:blip r:embed="rId6" cstate="email"/>
          <a:srcRect/>
          <a:stretch>
            <a:fillRect/>
          </a:stretch>
        </p:blipFill>
        <p:spPr>
          <a:xfrm>
            <a:off x="1054716" y="563602"/>
            <a:ext cx="1576513" cy="1481272"/>
          </a:xfrm>
          <a:prstGeom prst="rect">
            <a:avLst/>
          </a:prstGeom>
        </p:spPr>
      </p:pic>
      <p:sp>
        <p:nvSpPr>
          <p:cNvPr id="12" name="矩形 11"/>
          <p:cNvSpPr/>
          <p:nvPr/>
        </p:nvSpPr>
        <p:spPr>
          <a:xfrm>
            <a:off x="2783866" y="1399435"/>
            <a:ext cx="8506052" cy="732508"/>
          </a:xfrm>
          <a:prstGeom prst="rect">
            <a:avLst/>
          </a:prstGeom>
        </p:spPr>
        <p:txBody>
          <a:bodyPr wrap="square">
            <a:spAutoFit/>
          </a:bodyPr>
          <a:lstStyle/>
          <a:p>
            <a:pPr>
              <a:lnSpc>
                <a:spcPct val="130000"/>
              </a:lnSpc>
            </a:pPr>
            <a:r>
              <a:rPr lang="en-US" altLang="zh-CN" sz="1600">
                <a:solidFill>
                  <a:schemeClr val="bg1"/>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
        <p:nvSpPr>
          <p:cNvPr id="13" name="矩形 12"/>
          <p:cNvSpPr/>
          <p:nvPr/>
        </p:nvSpPr>
        <p:spPr>
          <a:xfrm>
            <a:off x="2797391" y="3312289"/>
            <a:ext cx="8506052" cy="732508"/>
          </a:xfrm>
          <a:prstGeom prst="rect">
            <a:avLst/>
          </a:prstGeom>
        </p:spPr>
        <p:txBody>
          <a:bodyPr wrap="square">
            <a:spAutoFit/>
          </a:bodyPr>
          <a:lstStyle/>
          <a:p>
            <a:pPr>
              <a:lnSpc>
                <a:spcPct val="130000"/>
              </a:lnSpc>
            </a:pPr>
            <a:r>
              <a:rPr lang="en-US" altLang="zh-CN" sz="1600">
                <a:solidFill>
                  <a:schemeClr val="bg1"/>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
        <p:nvSpPr>
          <p:cNvPr id="14" name="矩形 13"/>
          <p:cNvSpPr/>
          <p:nvPr/>
        </p:nvSpPr>
        <p:spPr>
          <a:xfrm>
            <a:off x="2810916" y="5225143"/>
            <a:ext cx="8506052" cy="732508"/>
          </a:xfrm>
          <a:prstGeom prst="rect">
            <a:avLst/>
          </a:prstGeom>
        </p:spPr>
        <p:txBody>
          <a:bodyPr wrap="square">
            <a:spAutoFit/>
          </a:bodyPr>
          <a:lstStyle/>
          <a:p>
            <a:pPr>
              <a:lnSpc>
                <a:spcPct val="130000"/>
              </a:lnSpc>
            </a:pPr>
            <a:r>
              <a:rPr lang="en-US" altLang="zh-CN" sz="1600">
                <a:solidFill>
                  <a:schemeClr val="bg1"/>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4167" y="230077"/>
            <a:ext cx="5694283" cy="64479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0" b="0" i="0" u="none" strike="noStrike" kern="0" cap="none" spc="0" normalizeH="0" baseline="0" noProof="0">
                <a:ln>
                  <a:noFill/>
                </a:ln>
                <a:solidFill>
                  <a:sysClr val="windowText" lastClr="000000"/>
                </a:solidFill>
                <a:effectLst/>
                <a:uLnTx/>
                <a:uFillTx/>
                <a:latin typeface="Bebas" pitchFamily="2" charset="0"/>
              </a:rPr>
              <a:t>03</a:t>
            </a:r>
            <a:endParaRPr kumimoji="0" lang="zh-CN" altLang="en-US" sz="40000" b="0" i="0" u="none" strike="noStrike" kern="0" cap="none" spc="0" normalizeH="0" baseline="0" noProof="0">
              <a:ln>
                <a:noFill/>
              </a:ln>
              <a:solidFill>
                <a:sysClr val="windowText" lastClr="000000"/>
              </a:solidFill>
              <a:effectLst/>
              <a:uLnTx/>
              <a:uFillTx/>
              <a:latin typeface="Bebas" pitchFamily="2" charset="0"/>
            </a:endParaRPr>
          </a:p>
        </p:txBody>
      </p:sp>
      <p:sp>
        <p:nvSpPr>
          <p:cNvPr id="3" name="矩形 2"/>
          <p:cNvSpPr/>
          <p:nvPr/>
        </p:nvSpPr>
        <p:spPr>
          <a:xfrm>
            <a:off x="6628525" y="4251148"/>
            <a:ext cx="4945144" cy="1532727"/>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altLang="zh-CN" sz="1800" b="0" i="0" u="none" strike="noStrike" kern="0" cap="none" spc="0" normalizeH="0" baseline="0" noProof="0">
                <a:ln>
                  <a:noFill/>
                </a:ln>
                <a:solidFill>
                  <a:srgbClr val="333333"/>
                </a:solidFill>
                <a:effectLst/>
                <a:uLnTx/>
                <a:uFillTx/>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t>
            </a:r>
            <a:endParaRPr kumimoji="0" lang="zh-CN" altLang="en-US" sz="1800" b="0" i="0" u="none" strike="noStrike" kern="0" cap="none" spc="0" normalizeH="0" baseline="0" noProof="0">
              <a:ln>
                <a:noFill/>
              </a:ln>
              <a:solidFill>
                <a:sysClr val="windowText" lastClr="000000"/>
              </a:solidFill>
              <a:effectLst/>
              <a:uLnTx/>
              <a:uFillTx/>
              <a:latin typeface="微软雅黑 Light" panose="020B0502040204020203" pitchFamily="34" charset="-122"/>
              <a:ea typeface="微软雅黑 Light" panose="020B0502040204020203" pitchFamily="34" charset="-122"/>
            </a:endParaRPr>
          </a:p>
        </p:txBody>
      </p:sp>
      <p:sp>
        <p:nvSpPr>
          <p:cNvPr id="4" name="文本框 3"/>
          <p:cNvSpPr txBox="1"/>
          <p:nvPr/>
        </p:nvSpPr>
        <p:spPr>
          <a:xfrm>
            <a:off x="6628525" y="3666373"/>
            <a:ext cx="627792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a:ln>
                  <a:noFill/>
                </a:ln>
                <a:solidFill>
                  <a:sysClr val="windowText" lastClr="000000"/>
                </a:solidFill>
                <a:effectLst/>
                <a:uLnTx/>
                <a:uFillTx/>
                <a:latin typeface="Bebas" pitchFamily="2" charset="0"/>
              </a:rPr>
              <a:t>ADD  YOUR  POINT  03</a:t>
            </a:r>
            <a:endParaRPr kumimoji="0" lang="zh-CN" altLang="en-US" sz="3200" b="0" i="0" u="none" strike="noStrike" kern="0" cap="none" spc="0" normalizeH="0" baseline="0" noProof="0">
              <a:ln>
                <a:noFill/>
              </a:ln>
              <a:solidFill>
                <a:sysClr val="windowText" lastClr="000000"/>
              </a:solidFill>
              <a:effectLst/>
              <a:uLnTx/>
              <a:uFillTx/>
              <a:latin typeface="Bebas" pitchFamily="2" charset="0"/>
            </a:endParaRPr>
          </a:p>
        </p:txBody>
      </p:sp>
      <p:sp>
        <p:nvSpPr>
          <p:cNvPr id="5" name="文本框 4"/>
          <p:cNvSpPr txBox="1"/>
          <p:nvPr/>
        </p:nvSpPr>
        <p:spPr>
          <a:xfrm>
            <a:off x="10575481" y="1820957"/>
            <a:ext cx="2265046" cy="37702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3900" b="0" i="0" u="none" strike="noStrike" kern="0" cap="none" spc="0" normalizeH="0" baseline="0" noProof="0">
                <a:ln>
                  <a:noFill/>
                </a:ln>
                <a:solidFill>
                  <a:sysClr val="windowText" lastClr="000000"/>
                </a:solidFill>
                <a:effectLst/>
                <a:uLnTx/>
                <a:uFillTx/>
              </a:rPr>
              <a:t>”</a:t>
            </a:r>
            <a:endParaRPr kumimoji="0" lang="zh-CN" altLang="en-US" sz="23900" b="0" i="0" u="none" strike="noStrike" kern="0" cap="none" spc="0" normalizeH="0" baseline="0" noProof="0">
              <a:ln>
                <a:noFill/>
              </a:ln>
              <a:solidFill>
                <a:sysClr val="windowText" lastClr="000000"/>
              </a:solidFill>
              <a:effectLst/>
              <a:uLnTx/>
              <a:uFillTx/>
            </a:endParaRPr>
          </a:p>
        </p:txBody>
      </p:sp>
      <p:sp>
        <p:nvSpPr>
          <p:cNvPr id="6" name="矩形 5"/>
          <p:cNvSpPr/>
          <p:nvPr/>
        </p:nvSpPr>
        <p:spPr>
          <a:xfrm>
            <a:off x="0" y="0"/>
            <a:ext cx="12192000" cy="6858000"/>
          </a:xfrm>
          <a:prstGeom prst="rect">
            <a:avLst/>
          </a:prstGeom>
          <a:no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chOff x="0" y="0"/>
          <a:chExt cx="0" cy="0"/>
        </a:xfrm>
      </p:grpSpPr>
      <p:sp>
        <p:nvSpPr>
          <p:cNvPr id="3" name="矩形 2"/>
          <p:cNvSpPr/>
          <p:nvPr/>
        </p:nvSpPr>
        <p:spPr>
          <a:xfrm>
            <a:off x="1465943" y="595087"/>
            <a:ext cx="9260114" cy="455748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4" cstate="email"/>
          <a:srcRect t="17599"/>
          <a:stretch>
            <a:fillRect/>
          </a:stretch>
        </p:blipFill>
        <p:spPr>
          <a:xfrm>
            <a:off x="1814689" y="874486"/>
            <a:ext cx="8562621" cy="4702629"/>
          </a:xfrm>
          <a:prstGeom prst="rect">
            <a:avLst/>
          </a:prstGeom>
        </p:spPr>
      </p:pic>
      <p:sp>
        <p:nvSpPr>
          <p:cNvPr id="4" name="矩形 3"/>
          <p:cNvSpPr/>
          <p:nvPr/>
        </p:nvSpPr>
        <p:spPr>
          <a:xfrm>
            <a:off x="1746280" y="5717093"/>
            <a:ext cx="8699437" cy="732508"/>
          </a:xfrm>
          <a:prstGeom prst="rect">
            <a:avLst/>
          </a:prstGeom>
        </p:spPr>
        <p:txBody>
          <a:bodyPr wrap="square">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1600" b="0" i="0" u="none" strike="noStrike" kern="0" cap="none" spc="0" normalizeH="0" baseline="0" noProof="0">
                <a:ln>
                  <a:noFill/>
                </a:ln>
                <a:solidFill>
                  <a:schemeClr val="bg1"/>
                </a:solidFill>
                <a:effectLst/>
                <a:uLnTx/>
                <a:uFillTx/>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t>
            </a:r>
            <a:endParaRPr kumimoji="0" lang="zh-CN" altLang="en-US" sz="1600" b="0" i="0" u="none" strike="noStrike" kern="0" cap="none" spc="0" normalizeH="0" baseline="0" noProof="0">
              <a:ln>
                <a:noFill/>
              </a:ln>
              <a:solidFill>
                <a:schemeClr val="bg1"/>
              </a:solidFill>
              <a:effectLst/>
              <a:uLnTx/>
              <a:uFillTx/>
              <a:latin typeface="微软雅黑 Light" panose="020B0502040204020203" pitchFamily="34" charset="-122"/>
              <a:ea typeface="微软雅黑 Light" panose="020B0502040204020203" pitchFamily="34" charset="-122"/>
            </a:endParaRPr>
          </a:p>
        </p:txBody>
      </p:sp>
      <p:sp>
        <p:nvSpPr>
          <p:cNvPr id="5" name="椭圆 4"/>
          <p:cNvSpPr/>
          <p:nvPr/>
        </p:nvSpPr>
        <p:spPr>
          <a:xfrm>
            <a:off x="5441043" y="2570843"/>
            <a:ext cx="1309914" cy="1309914"/>
          </a:xfrm>
          <a:prstGeom prst="ellipse">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5831469" y="2925728"/>
            <a:ext cx="716278" cy="6174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组合 86"/>
          <p:cNvGrpSpPr/>
          <p:nvPr/>
        </p:nvGrpSpPr>
        <p:grpSpPr>
          <a:xfrm>
            <a:off x="771506" y="859173"/>
            <a:ext cx="11103675" cy="4859455"/>
            <a:chOff x="-177801" y="684213"/>
            <a:chExt cx="10882314" cy="4872038"/>
          </a:xfrm>
          <a:solidFill>
            <a:schemeClr val="bg1">
              <a:lumMod val="65000"/>
              <a:alpha val="20000"/>
            </a:schemeClr>
          </a:solidFill>
        </p:grpSpPr>
        <p:sp>
          <p:nvSpPr>
            <p:cNvPr id="88" name="Freeform 141"/>
            <p:cNvSpPr/>
            <p:nvPr/>
          </p:nvSpPr>
          <p:spPr bwMode="auto">
            <a:xfrm>
              <a:off x="5048250" y="1098551"/>
              <a:ext cx="4883150" cy="2771775"/>
            </a:xfrm>
            <a:custGeom>
              <a:avLst/>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89" name="Freeform 110"/>
            <p:cNvSpPr/>
            <p:nvPr/>
          </p:nvSpPr>
          <p:spPr bwMode="auto">
            <a:xfrm>
              <a:off x="-60325" y="1279526"/>
              <a:ext cx="3186113" cy="4276725"/>
            </a:xfrm>
            <a:custGeom>
              <a:avLst/>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0" name="Freeform 111"/>
            <p:cNvSpPr/>
            <p:nvPr/>
          </p:nvSpPr>
          <p:spPr bwMode="auto">
            <a:xfrm>
              <a:off x="2484437" y="684213"/>
              <a:ext cx="1468438" cy="1327150"/>
            </a:xfrm>
            <a:custGeom>
              <a:avLst/>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1" name="Freeform 112"/>
            <p:cNvSpPr/>
            <p:nvPr/>
          </p:nvSpPr>
          <p:spPr bwMode="auto">
            <a:xfrm>
              <a:off x="1952625" y="735013"/>
              <a:ext cx="868363" cy="539750"/>
            </a:xfrm>
            <a:custGeom>
              <a:avLst/>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2">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2" name="Freeform 113"/>
            <p:cNvSpPr/>
            <p:nvPr/>
          </p:nvSpPr>
          <p:spPr bwMode="auto">
            <a:xfrm>
              <a:off x="1990725" y="884238"/>
              <a:ext cx="255588" cy="217488"/>
            </a:xfrm>
            <a:custGeom>
              <a:avLst/>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3" name="Freeform 114"/>
            <p:cNvSpPr/>
            <p:nvPr/>
          </p:nvSpPr>
          <p:spPr bwMode="auto">
            <a:xfrm>
              <a:off x="1920875" y="1042988"/>
              <a:ext cx="125413" cy="68263"/>
            </a:xfrm>
            <a:custGeom>
              <a:avLst/>
              <a:gdLst>
                <a:gd name="T0" fmla="*/ 29 w 47"/>
                <a:gd name="T1" fmla="*/ 22 h 26"/>
                <a:gd name="T2" fmla="*/ 12 w 47"/>
                <a:gd name="T3" fmla="*/ 22 h 26"/>
                <a:gd name="T4" fmla="*/ 5 w 47"/>
                <a:gd name="T5" fmla="*/ 3 h 26"/>
                <a:gd name="T6" fmla="*/ 28 w 47"/>
                <a:gd name="T7" fmla="*/ 8 h 26"/>
                <a:gd name="T8" fmla="*/ 29 w 47"/>
                <a:gd name="T9" fmla="*/ 22 h 26"/>
              </a:gdLst>
              <a:ah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4" name="Freeform 115"/>
            <p:cNvSpPr/>
            <p:nvPr/>
          </p:nvSpPr>
          <p:spPr bwMode="auto">
            <a:xfrm>
              <a:off x="1741487" y="1012826"/>
              <a:ext cx="182563" cy="98425"/>
            </a:xfrm>
            <a:custGeom>
              <a:avLst/>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5" name="Freeform 116"/>
            <p:cNvSpPr/>
            <p:nvPr/>
          </p:nvSpPr>
          <p:spPr bwMode="auto">
            <a:xfrm>
              <a:off x="1373187" y="1311276"/>
              <a:ext cx="409575" cy="265113"/>
            </a:xfrm>
            <a:custGeom>
              <a:avLst/>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6" name="Freeform 117"/>
            <p:cNvSpPr/>
            <p:nvPr/>
          </p:nvSpPr>
          <p:spPr bwMode="auto">
            <a:xfrm>
              <a:off x="1201737" y="1260476"/>
              <a:ext cx="265113" cy="187325"/>
            </a:xfrm>
            <a:custGeom>
              <a:avLst/>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7" name="Freeform 118"/>
            <p:cNvSpPr/>
            <p:nvPr/>
          </p:nvSpPr>
          <p:spPr bwMode="auto">
            <a:xfrm>
              <a:off x="1314450" y="1114426"/>
              <a:ext cx="198438" cy="96838"/>
            </a:xfrm>
            <a:custGeom>
              <a:avLst/>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8" name="Freeform 119"/>
            <p:cNvSpPr/>
            <p:nvPr/>
          </p:nvSpPr>
          <p:spPr bwMode="auto">
            <a:xfrm>
              <a:off x="1520825" y="1079501"/>
              <a:ext cx="153988" cy="63500"/>
            </a:xfrm>
            <a:custGeom>
              <a:avLst/>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99" name="Freeform 120"/>
            <p:cNvSpPr/>
            <p:nvPr/>
          </p:nvSpPr>
          <p:spPr bwMode="auto">
            <a:xfrm>
              <a:off x="1584325" y="1036638"/>
              <a:ext cx="85725" cy="58738"/>
            </a:xfrm>
            <a:custGeom>
              <a:avLst/>
              <a:gdLst>
                <a:gd name="T0" fmla="*/ 2 w 32"/>
                <a:gd name="T1" fmla="*/ 18 h 22"/>
                <a:gd name="T2" fmla="*/ 27 w 32"/>
                <a:gd name="T3" fmla="*/ 16 h 22"/>
                <a:gd name="T4" fmla="*/ 13 w 32"/>
                <a:gd name="T5" fmla="*/ 3 h 22"/>
                <a:gd name="T6" fmla="*/ 0 w 32"/>
                <a:gd name="T7" fmla="*/ 9 h 22"/>
                <a:gd name="T8" fmla="*/ 2 w 32"/>
                <a:gd name="T9" fmla="*/ 18 h 22"/>
              </a:gdLst>
              <a:ah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0" name="Freeform 121"/>
            <p:cNvSpPr/>
            <p:nvPr/>
          </p:nvSpPr>
          <p:spPr bwMode="auto">
            <a:xfrm>
              <a:off x="1428750" y="1157288"/>
              <a:ext cx="304800" cy="125413"/>
            </a:xfrm>
            <a:custGeom>
              <a:avLst/>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1" name="Freeform 122"/>
            <p:cNvSpPr/>
            <p:nvPr/>
          </p:nvSpPr>
          <p:spPr bwMode="auto">
            <a:xfrm>
              <a:off x="1779587" y="1282701"/>
              <a:ext cx="157163" cy="160338"/>
            </a:xfrm>
            <a:custGeom>
              <a:avLst/>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2" name="Freeform 123"/>
            <p:cNvSpPr/>
            <p:nvPr/>
          </p:nvSpPr>
          <p:spPr bwMode="auto">
            <a:xfrm>
              <a:off x="1755775" y="1152526"/>
              <a:ext cx="254000" cy="125413"/>
            </a:xfrm>
            <a:custGeom>
              <a:avLst/>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3" name="Freeform 124"/>
            <p:cNvSpPr/>
            <p:nvPr/>
          </p:nvSpPr>
          <p:spPr bwMode="auto">
            <a:xfrm>
              <a:off x="2038350" y="1298576"/>
              <a:ext cx="660400" cy="614363"/>
            </a:xfrm>
            <a:custGeom>
              <a:avLst/>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4" name="Freeform 125"/>
            <p:cNvSpPr/>
            <p:nvPr/>
          </p:nvSpPr>
          <p:spPr bwMode="auto">
            <a:xfrm>
              <a:off x="2046287" y="1689101"/>
              <a:ext cx="176213" cy="141288"/>
            </a:xfrm>
            <a:custGeom>
              <a:avLst/>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3">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5" name="Freeform 126"/>
            <p:cNvSpPr/>
            <p:nvPr/>
          </p:nvSpPr>
          <p:spPr bwMode="auto">
            <a:xfrm>
              <a:off x="2092325" y="1841501"/>
              <a:ext cx="76200" cy="39688"/>
            </a:xfrm>
            <a:custGeom>
              <a:avLst/>
              <a:gdLst>
                <a:gd name="T0" fmla="*/ 25 w 29"/>
                <a:gd name="T1" fmla="*/ 0 h 15"/>
                <a:gd name="T2" fmla="*/ 8 w 29"/>
                <a:gd name="T3" fmla="*/ 14 h 15"/>
                <a:gd name="T4" fmla="*/ 23 w 29"/>
                <a:gd name="T5" fmla="*/ 12 h 15"/>
                <a:gd name="T6" fmla="*/ 29 w 29"/>
                <a:gd name="T7" fmla="*/ 2 h 15"/>
                <a:gd name="T8" fmla="*/ 25 w 29"/>
                <a:gd name="T9" fmla="*/ 0 h 15"/>
              </a:gdLst>
              <a:ahLst/>
              <a:cxnLst>
                <a:cxn ang="0">
                  <a:pos x="T0" y="T1"/>
                </a:cxn>
                <a:cxn ang="0">
                  <a:pos x="T2" y="T3"/>
                </a:cxn>
                <a:cxn ang="0">
                  <a:pos x="T4" y="T5"/>
                </a:cxn>
                <a:cxn ang="0">
                  <a:pos x="T6" y="T7"/>
                </a:cxn>
                <a:cxn ang="0">
                  <a:pos x="T8" y="T9"/>
                </a:cxn>
              </a:cxnLst>
              <a:rect l="0" t="0" r="r" b="b"/>
              <a:pathLst>
                <a:path w="29"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6" name="Freeform 127"/>
            <p:cNvSpPr/>
            <p:nvPr/>
          </p:nvSpPr>
          <p:spPr bwMode="auto">
            <a:xfrm>
              <a:off x="2171700" y="1884363"/>
              <a:ext cx="61913" cy="52388"/>
            </a:xfrm>
            <a:custGeom>
              <a:avLst/>
              <a:gdLst>
                <a:gd name="T0" fmla="*/ 13 w 23"/>
                <a:gd name="T1" fmla="*/ 0 h 20"/>
                <a:gd name="T2" fmla="*/ 9 w 23"/>
                <a:gd name="T3" fmla="*/ 14 h 20"/>
                <a:gd name="T4" fmla="*/ 21 w 23"/>
                <a:gd name="T5" fmla="*/ 15 h 20"/>
                <a:gd name="T6" fmla="*/ 20 w 23"/>
                <a:gd name="T7" fmla="*/ 6 h 20"/>
                <a:gd name="T8" fmla="*/ 13 w 23"/>
                <a:gd name="T9" fmla="*/ 0 h 20"/>
              </a:gdLst>
              <a:ah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7" name="Freeform 128"/>
            <p:cNvSpPr/>
            <p:nvPr/>
          </p:nvSpPr>
          <p:spPr bwMode="auto">
            <a:xfrm>
              <a:off x="2468562" y="1974851"/>
              <a:ext cx="26988" cy="34925"/>
            </a:xfrm>
            <a:custGeom>
              <a:avLst/>
              <a:gdLst>
                <a:gd name="T0" fmla="*/ 3 w 10"/>
                <a:gd name="T1" fmla="*/ 0 h 13"/>
                <a:gd name="T2" fmla="*/ 9 w 10"/>
                <a:gd name="T3" fmla="*/ 7 h 13"/>
                <a:gd name="T4" fmla="*/ 3 w 10"/>
                <a:gd name="T5" fmla="*/ 0 h 13"/>
              </a:gdLst>
              <a:ah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8" name="Freeform 129"/>
            <p:cNvSpPr/>
            <p:nvPr/>
          </p:nvSpPr>
          <p:spPr bwMode="auto">
            <a:xfrm>
              <a:off x="2547937" y="1916113"/>
              <a:ext cx="30163" cy="20638"/>
            </a:xfrm>
            <a:custGeom>
              <a:avLst/>
              <a:gdLst>
                <a:gd name="T0" fmla="*/ 0 w 11"/>
                <a:gd name="T1" fmla="*/ 0 h 8"/>
                <a:gd name="T2" fmla="*/ 10 w 11"/>
                <a:gd name="T3" fmla="*/ 1 h 8"/>
                <a:gd name="T4" fmla="*/ 8 w 11"/>
                <a:gd name="T5" fmla="*/ 8 h 8"/>
                <a:gd name="T6" fmla="*/ 0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09" name="Freeform 130"/>
            <p:cNvSpPr/>
            <p:nvPr/>
          </p:nvSpPr>
          <p:spPr bwMode="auto">
            <a:xfrm>
              <a:off x="2136775" y="2170113"/>
              <a:ext cx="42863" cy="39688"/>
            </a:xfrm>
            <a:custGeom>
              <a:avLst/>
              <a:gdLst>
                <a:gd name="T0" fmla="*/ 14 w 16"/>
                <a:gd name="T1" fmla="*/ 0 h 15"/>
                <a:gd name="T2" fmla="*/ 0 w 16"/>
                <a:gd name="T3" fmla="*/ 11 h 15"/>
                <a:gd name="T4" fmla="*/ 11 w 16"/>
                <a:gd name="T5" fmla="*/ 11 h 15"/>
                <a:gd name="T6" fmla="*/ 14 w 16"/>
                <a:gd name="T7" fmla="*/ 0 h 15"/>
              </a:gdLst>
              <a:ah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0" name="Freeform 131"/>
            <p:cNvSpPr/>
            <p:nvPr/>
          </p:nvSpPr>
          <p:spPr bwMode="auto">
            <a:xfrm>
              <a:off x="765175" y="2152651"/>
              <a:ext cx="58738" cy="104775"/>
            </a:xfrm>
            <a:custGeom>
              <a:avLst/>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1" name="Freeform 132"/>
            <p:cNvSpPr/>
            <p:nvPr/>
          </p:nvSpPr>
          <p:spPr bwMode="auto">
            <a:xfrm>
              <a:off x="769937" y="2281238"/>
              <a:ext cx="47625" cy="46038"/>
            </a:xfrm>
            <a:custGeom>
              <a:avLst/>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2" name="Freeform 133"/>
            <p:cNvSpPr/>
            <p:nvPr/>
          </p:nvSpPr>
          <p:spPr bwMode="auto">
            <a:xfrm>
              <a:off x="790575" y="2332038"/>
              <a:ext cx="23813" cy="15875"/>
            </a:xfrm>
            <a:custGeom>
              <a:avLst/>
              <a:gdLst>
                <a:gd name="T0" fmla="*/ 0 w 9"/>
                <a:gd name="T1" fmla="*/ 1 h 6"/>
                <a:gd name="T2" fmla="*/ 7 w 9"/>
                <a:gd name="T3" fmla="*/ 0 h 6"/>
                <a:gd name="T4" fmla="*/ 0 w 9"/>
                <a:gd name="T5" fmla="*/ 1 h 6"/>
              </a:gdLst>
              <a:ah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3" name="Freeform 134"/>
            <p:cNvSpPr/>
            <p:nvPr/>
          </p:nvSpPr>
          <p:spPr bwMode="auto">
            <a:xfrm>
              <a:off x="798512" y="2338388"/>
              <a:ext cx="25400" cy="20638"/>
            </a:xfrm>
            <a:custGeom>
              <a:avLst/>
              <a:gdLst>
                <a:gd name="T0" fmla="*/ 4 w 9"/>
                <a:gd name="T1" fmla="*/ 8 h 8"/>
                <a:gd name="T2" fmla="*/ 9 w 9"/>
                <a:gd name="T3" fmla="*/ 6 h 8"/>
                <a:gd name="T4" fmla="*/ 2 w 9"/>
                <a:gd name="T5" fmla="*/ 4 h 8"/>
                <a:gd name="T6" fmla="*/ 4 w 9"/>
                <a:gd name="T7" fmla="*/ 8 h 8"/>
              </a:gdLst>
              <a:ah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4" name="Freeform 135"/>
            <p:cNvSpPr/>
            <p:nvPr/>
          </p:nvSpPr>
          <p:spPr bwMode="auto">
            <a:xfrm>
              <a:off x="-177801" y="2295526"/>
              <a:ext cx="103188" cy="39688"/>
            </a:xfrm>
            <a:custGeom>
              <a:avLst/>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5" name="Freeform 136"/>
            <p:cNvSpPr/>
            <p:nvPr/>
          </p:nvSpPr>
          <p:spPr bwMode="auto">
            <a:xfrm>
              <a:off x="-23813" y="1982788"/>
              <a:ext cx="85725" cy="44450"/>
            </a:xfrm>
            <a:custGeom>
              <a:avLst/>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ah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6" name="Freeform 137"/>
            <p:cNvSpPr/>
            <p:nvPr/>
          </p:nvSpPr>
          <p:spPr bwMode="auto">
            <a:xfrm>
              <a:off x="-71438" y="1581151"/>
              <a:ext cx="160338" cy="182563"/>
            </a:xfrm>
            <a:custGeom>
              <a:avLst/>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7" name="Freeform 138"/>
            <p:cNvSpPr/>
            <p:nvPr/>
          </p:nvSpPr>
          <p:spPr bwMode="auto">
            <a:xfrm>
              <a:off x="3533775" y="1589088"/>
              <a:ext cx="390525" cy="276225"/>
            </a:xfrm>
            <a:custGeom>
              <a:avLst/>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8" name="Freeform 139"/>
            <p:cNvSpPr/>
            <p:nvPr/>
          </p:nvSpPr>
          <p:spPr bwMode="auto">
            <a:xfrm>
              <a:off x="4773612" y="2895601"/>
              <a:ext cx="1917700" cy="1933575"/>
            </a:xfrm>
            <a:custGeom>
              <a:avLst/>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19" name="Freeform 140"/>
            <p:cNvSpPr/>
            <p:nvPr/>
          </p:nvSpPr>
          <p:spPr bwMode="auto">
            <a:xfrm>
              <a:off x="6515100" y="4186238"/>
              <a:ext cx="212725" cy="382588"/>
            </a:xfrm>
            <a:custGeom>
              <a:avLst/>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0" name="Freeform 142"/>
            <p:cNvSpPr/>
            <p:nvPr/>
          </p:nvSpPr>
          <p:spPr bwMode="auto">
            <a:xfrm>
              <a:off x="5564188" y="941388"/>
              <a:ext cx="414338" cy="223838"/>
            </a:xfrm>
            <a:custGeom>
              <a:avLst/>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1" name="Freeform 143"/>
            <p:cNvSpPr/>
            <p:nvPr/>
          </p:nvSpPr>
          <p:spPr bwMode="auto">
            <a:xfrm>
              <a:off x="6503988" y="1135063"/>
              <a:ext cx="427038" cy="342900"/>
            </a:xfrm>
            <a:custGeom>
              <a:avLst/>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2" name="Freeform 144"/>
            <p:cNvSpPr/>
            <p:nvPr/>
          </p:nvSpPr>
          <p:spPr bwMode="auto">
            <a:xfrm>
              <a:off x="6338888" y="900113"/>
              <a:ext cx="180975" cy="84138"/>
            </a:xfrm>
            <a:custGeom>
              <a:avLst/>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3" name="Freeform 145"/>
            <p:cNvSpPr/>
            <p:nvPr/>
          </p:nvSpPr>
          <p:spPr bwMode="auto">
            <a:xfrm>
              <a:off x="6527800" y="933451"/>
              <a:ext cx="77788" cy="31750"/>
            </a:xfrm>
            <a:custGeom>
              <a:avLst/>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4" name="Freeform 146"/>
            <p:cNvSpPr/>
            <p:nvPr/>
          </p:nvSpPr>
          <p:spPr bwMode="auto">
            <a:xfrm>
              <a:off x="6559550" y="860426"/>
              <a:ext cx="120650" cy="69850"/>
            </a:xfrm>
            <a:custGeom>
              <a:avLst/>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5" name="Freeform 147"/>
            <p:cNvSpPr/>
            <p:nvPr/>
          </p:nvSpPr>
          <p:spPr bwMode="auto">
            <a:xfrm>
              <a:off x="6613525" y="938213"/>
              <a:ext cx="74613" cy="28575"/>
            </a:xfrm>
            <a:custGeom>
              <a:avLst/>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6" name="Freeform 148"/>
            <p:cNvSpPr/>
            <p:nvPr/>
          </p:nvSpPr>
          <p:spPr bwMode="auto">
            <a:xfrm>
              <a:off x="6684963" y="900113"/>
              <a:ext cx="69850" cy="66675"/>
            </a:xfrm>
            <a:custGeom>
              <a:avLst/>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7" name="Freeform 149"/>
            <p:cNvSpPr/>
            <p:nvPr/>
          </p:nvSpPr>
          <p:spPr bwMode="auto">
            <a:xfrm>
              <a:off x="6645275" y="965201"/>
              <a:ext cx="57150" cy="19050"/>
            </a:xfrm>
            <a:custGeom>
              <a:avLst/>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ah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8" name="Freeform 150"/>
            <p:cNvSpPr/>
            <p:nvPr/>
          </p:nvSpPr>
          <p:spPr bwMode="auto">
            <a:xfrm>
              <a:off x="6645275" y="839788"/>
              <a:ext cx="34925" cy="23813"/>
            </a:xfrm>
            <a:custGeom>
              <a:avLst/>
              <a:gdLst>
                <a:gd name="T0" fmla="*/ 9 w 13"/>
                <a:gd name="T1" fmla="*/ 9 h 9"/>
                <a:gd name="T2" fmla="*/ 0 w 13"/>
                <a:gd name="T3" fmla="*/ 4 h 9"/>
                <a:gd name="T4" fmla="*/ 8 w 13"/>
                <a:gd name="T5" fmla="*/ 0 h 9"/>
                <a:gd name="T6" fmla="*/ 12 w 13"/>
                <a:gd name="T7" fmla="*/ 2 h 9"/>
                <a:gd name="T8" fmla="*/ 9 w 13"/>
                <a:gd name="T9" fmla="*/ 9 h 9"/>
              </a:gdLst>
              <a:ah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29" name="Freeform 151"/>
            <p:cNvSpPr/>
            <p:nvPr/>
          </p:nvSpPr>
          <p:spPr bwMode="auto">
            <a:xfrm>
              <a:off x="6746875" y="868363"/>
              <a:ext cx="77788" cy="61913"/>
            </a:xfrm>
            <a:custGeom>
              <a:avLst/>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0" name="Freeform 152"/>
            <p:cNvSpPr/>
            <p:nvPr/>
          </p:nvSpPr>
          <p:spPr bwMode="auto">
            <a:xfrm>
              <a:off x="7412038" y="890588"/>
              <a:ext cx="246063" cy="168275"/>
            </a:xfrm>
            <a:custGeom>
              <a:avLst/>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3">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1" name="Freeform 153"/>
            <p:cNvSpPr/>
            <p:nvPr/>
          </p:nvSpPr>
          <p:spPr bwMode="auto">
            <a:xfrm>
              <a:off x="7631113" y="1004888"/>
              <a:ext cx="157163" cy="90488"/>
            </a:xfrm>
            <a:custGeom>
              <a:avLst/>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2" name="Freeform 154"/>
            <p:cNvSpPr/>
            <p:nvPr/>
          </p:nvSpPr>
          <p:spPr bwMode="auto">
            <a:xfrm>
              <a:off x="7227888" y="1185863"/>
              <a:ext cx="39688" cy="42863"/>
            </a:xfrm>
            <a:custGeom>
              <a:avLst/>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3" name="Freeform 155"/>
            <p:cNvSpPr/>
            <p:nvPr/>
          </p:nvSpPr>
          <p:spPr bwMode="auto">
            <a:xfrm>
              <a:off x="7391400" y="1114426"/>
              <a:ext cx="33338" cy="28575"/>
            </a:xfrm>
            <a:custGeom>
              <a:avLst/>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4" name="Freeform 156"/>
            <p:cNvSpPr/>
            <p:nvPr/>
          </p:nvSpPr>
          <p:spPr bwMode="auto">
            <a:xfrm>
              <a:off x="7131050" y="914401"/>
              <a:ext cx="30163" cy="19050"/>
            </a:xfrm>
            <a:custGeom>
              <a:avLst/>
              <a:gdLst>
                <a:gd name="T0" fmla="*/ 0 w 11"/>
                <a:gd name="T1" fmla="*/ 6 h 7"/>
                <a:gd name="T2" fmla="*/ 11 w 11"/>
                <a:gd name="T3" fmla="*/ 7 h 7"/>
                <a:gd name="T4" fmla="*/ 9 w 11"/>
                <a:gd name="T5" fmla="*/ 0 h 7"/>
                <a:gd name="T6" fmla="*/ 0 w 11"/>
                <a:gd name="T7" fmla="*/ 6 h 7"/>
              </a:gdLst>
              <a:ah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5" name="Freeform 157"/>
            <p:cNvSpPr/>
            <p:nvPr/>
          </p:nvSpPr>
          <p:spPr bwMode="auto">
            <a:xfrm>
              <a:off x="8523288" y="1162051"/>
              <a:ext cx="211138" cy="101600"/>
            </a:xfrm>
            <a:custGeom>
              <a:avLst/>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6" name="Freeform 158"/>
            <p:cNvSpPr/>
            <p:nvPr/>
          </p:nvSpPr>
          <p:spPr bwMode="auto">
            <a:xfrm>
              <a:off x="8618538" y="1263651"/>
              <a:ext cx="101600" cy="65088"/>
            </a:xfrm>
            <a:custGeom>
              <a:avLst/>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7" name="Freeform 159"/>
            <p:cNvSpPr/>
            <p:nvPr/>
          </p:nvSpPr>
          <p:spPr bwMode="auto">
            <a:xfrm>
              <a:off x="8488363" y="1252538"/>
              <a:ext cx="46038" cy="41275"/>
            </a:xfrm>
            <a:custGeom>
              <a:avLst/>
              <a:gdLst>
                <a:gd name="T0" fmla="*/ 17 w 17"/>
                <a:gd name="T1" fmla="*/ 15 h 15"/>
                <a:gd name="T2" fmla="*/ 4 w 17"/>
                <a:gd name="T3" fmla="*/ 6 h 15"/>
                <a:gd name="T4" fmla="*/ 5 w 17"/>
                <a:gd name="T5" fmla="*/ 3 h 15"/>
                <a:gd name="T6" fmla="*/ 17 w 17"/>
                <a:gd name="T7" fmla="*/ 10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8" name="Freeform 160"/>
            <p:cNvSpPr/>
            <p:nvPr/>
          </p:nvSpPr>
          <p:spPr bwMode="auto">
            <a:xfrm>
              <a:off x="8755063" y="1185863"/>
              <a:ext cx="109538" cy="66675"/>
            </a:xfrm>
            <a:custGeom>
              <a:avLst/>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39" name="Freeform 161"/>
            <p:cNvSpPr/>
            <p:nvPr/>
          </p:nvSpPr>
          <p:spPr bwMode="auto">
            <a:xfrm>
              <a:off x="9567863" y="1404938"/>
              <a:ext cx="111125" cy="46038"/>
            </a:xfrm>
            <a:custGeom>
              <a:avLst/>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0" name="Freeform 162"/>
            <p:cNvSpPr/>
            <p:nvPr/>
          </p:nvSpPr>
          <p:spPr bwMode="auto">
            <a:xfrm>
              <a:off x="10475913" y="1951038"/>
              <a:ext cx="60325" cy="114300"/>
            </a:xfrm>
            <a:custGeom>
              <a:avLst/>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1" name="Freeform 163"/>
            <p:cNvSpPr/>
            <p:nvPr/>
          </p:nvSpPr>
          <p:spPr bwMode="auto">
            <a:xfrm>
              <a:off x="10464800" y="2085976"/>
              <a:ext cx="42863" cy="33338"/>
            </a:xfrm>
            <a:custGeom>
              <a:avLst/>
              <a:gdLst>
                <a:gd name="T0" fmla="*/ 11 w 16"/>
                <a:gd name="T1" fmla="*/ 0 h 12"/>
                <a:gd name="T2" fmla="*/ 2 w 16"/>
                <a:gd name="T3" fmla="*/ 4 h 12"/>
                <a:gd name="T4" fmla="*/ 13 w 16"/>
                <a:gd name="T5" fmla="*/ 9 h 12"/>
                <a:gd name="T6" fmla="*/ 16 w 16"/>
                <a:gd name="T7" fmla="*/ 6 h 12"/>
                <a:gd name="T8" fmla="*/ 11 w 16"/>
                <a:gd name="T9" fmla="*/ 0 h 12"/>
              </a:gdLst>
              <a:ah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2" name="Freeform 164"/>
            <p:cNvSpPr/>
            <p:nvPr/>
          </p:nvSpPr>
          <p:spPr bwMode="auto">
            <a:xfrm>
              <a:off x="10445750" y="2124076"/>
              <a:ext cx="74613" cy="58738"/>
            </a:xfrm>
            <a:custGeom>
              <a:avLst/>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3" name="Freeform 165"/>
            <p:cNvSpPr/>
            <p:nvPr/>
          </p:nvSpPr>
          <p:spPr bwMode="auto">
            <a:xfrm>
              <a:off x="10085388" y="1993901"/>
              <a:ext cx="46038" cy="39688"/>
            </a:xfrm>
            <a:custGeom>
              <a:avLst/>
              <a:gdLst>
                <a:gd name="T0" fmla="*/ 17 w 17"/>
                <a:gd name="T1" fmla="*/ 15 h 15"/>
                <a:gd name="T2" fmla="*/ 13 w 17"/>
                <a:gd name="T3" fmla="*/ 1 h 15"/>
                <a:gd name="T4" fmla="*/ 1 w 17"/>
                <a:gd name="T5" fmla="*/ 2 h 15"/>
                <a:gd name="T6" fmla="*/ 10 w 17"/>
                <a:gd name="T7" fmla="*/ 12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4" name="Freeform 166"/>
            <p:cNvSpPr/>
            <p:nvPr/>
          </p:nvSpPr>
          <p:spPr bwMode="auto">
            <a:xfrm>
              <a:off x="9880600" y="1806576"/>
              <a:ext cx="114300" cy="44450"/>
            </a:xfrm>
            <a:custGeom>
              <a:avLst/>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5" name="Freeform 167"/>
            <p:cNvSpPr/>
            <p:nvPr/>
          </p:nvSpPr>
          <p:spPr bwMode="auto">
            <a:xfrm>
              <a:off x="10158413" y="2297113"/>
              <a:ext cx="58738" cy="46038"/>
            </a:xfrm>
            <a:custGeom>
              <a:avLst/>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6" name="Freeform 168"/>
            <p:cNvSpPr/>
            <p:nvPr/>
          </p:nvSpPr>
          <p:spPr bwMode="auto">
            <a:xfrm>
              <a:off x="9999663" y="2343151"/>
              <a:ext cx="65088" cy="39688"/>
            </a:xfrm>
            <a:custGeom>
              <a:avLst/>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ah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7" name="Freeform 169"/>
            <p:cNvSpPr/>
            <p:nvPr/>
          </p:nvSpPr>
          <p:spPr bwMode="auto">
            <a:xfrm>
              <a:off x="9931400" y="2378076"/>
              <a:ext cx="55563" cy="20638"/>
            </a:xfrm>
            <a:custGeom>
              <a:avLst/>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ah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8" name="Freeform 170"/>
            <p:cNvSpPr/>
            <p:nvPr/>
          </p:nvSpPr>
          <p:spPr bwMode="auto">
            <a:xfrm>
              <a:off x="9847263" y="2379663"/>
              <a:ext cx="46038" cy="26988"/>
            </a:xfrm>
            <a:custGeom>
              <a:avLst/>
              <a:gdLst>
                <a:gd name="T0" fmla="*/ 10 w 17"/>
                <a:gd name="T1" fmla="*/ 10 h 10"/>
                <a:gd name="T2" fmla="*/ 3 w 17"/>
                <a:gd name="T3" fmla="*/ 1 h 10"/>
                <a:gd name="T4" fmla="*/ 15 w 17"/>
                <a:gd name="T5" fmla="*/ 5 h 10"/>
                <a:gd name="T6" fmla="*/ 10 w 17"/>
                <a:gd name="T7" fmla="*/ 10 h 10"/>
              </a:gdLst>
              <a:ah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49" name="Freeform 171"/>
            <p:cNvSpPr/>
            <p:nvPr/>
          </p:nvSpPr>
          <p:spPr bwMode="auto">
            <a:xfrm>
              <a:off x="9485313" y="2174876"/>
              <a:ext cx="63500" cy="61913"/>
            </a:xfrm>
            <a:custGeom>
              <a:avLst/>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ah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0" name="Freeform 172"/>
            <p:cNvSpPr/>
            <p:nvPr/>
          </p:nvSpPr>
          <p:spPr bwMode="auto">
            <a:xfrm>
              <a:off x="9544050" y="2206626"/>
              <a:ext cx="50800" cy="39688"/>
            </a:xfrm>
            <a:custGeom>
              <a:avLst/>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1" name="Freeform 173"/>
            <p:cNvSpPr/>
            <p:nvPr/>
          </p:nvSpPr>
          <p:spPr bwMode="auto">
            <a:xfrm>
              <a:off x="8923338" y="2244726"/>
              <a:ext cx="147638" cy="330200"/>
            </a:xfrm>
            <a:custGeom>
              <a:avLst/>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2" name="Freeform 174"/>
            <p:cNvSpPr/>
            <p:nvPr/>
          </p:nvSpPr>
          <p:spPr bwMode="auto">
            <a:xfrm>
              <a:off x="8963025" y="2543176"/>
              <a:ext cx="276225" cy="198438"/>
            </a:xfrm>
            <a:custGeom>
              <a:avLst/>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3" name="Freeform 175"/>
            <p:cNvSpPr/>
            <p:nvPr/>
          </p:nvSpPr>
          <p:spPr bwMode="auto">
            <a:xfrm>
              <a:off x="8755063" y="2735263"/>
              <a:ext cx="320675" cy="360363"/>
            </a:xfrm>
            <a:custGeom>
              <a:avLst/>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4" name="Freeform 176"/>
            <p:cNvSpPr/>
            <p:nvPr/>
          </p:nvSpPr>
          <p:spPr bwMode="auto">
            <a:xfrm>
              <a:off x="8555038" y="3227388"/>
              <a:ext cx="61913" cy="95250"/>
            </a:xfrm>
            <a:custGeom>
              <a:avLst/>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5" name="Freeform 177"/>
            <p:cNvSpPr/>
            <p:nvPr/>
          </p:nvSpPr>
          <p:spPr bwMode="auto">
            <a:xfrm>
              <a:off x="8667750" y="3227388"/>
              <a:ext cx="50800" cy="42863"/>
            </a:xfrm>
            <a:custGeom>
              <a:avLst/>
              <a:gdLst>
                <a:gd name="T0" fmla="*/ 1 w 19"/>
                <a:gd name="T1" fmla="*/ 12 h 16"/>
                <a:gd name="T2" fmla="*/ 17 w 19"/>
                <a:gd name="T3" fmla="*/ 11 h 16"/>
                <a:gd name="T4" fmla="*/ 14 w 19"/>
                <a:gd name="T5" fmla="*/ 3 h 16"/>
                <a:gd name="T6" fmla="*/ 4 w 19"/>
                <a:gd name="T7" fmla="*/ 10 h 16"/>
                <a:gd name="T8" fmla="*/ 1 w 19"/>
                <a:gd name="T9" fmla="*/ 12 h 16"/>
              </a:gdLst>
              <a:ah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6" name="Freeform 178"/>
            <p:cNvSpPr/>
            <p:nvPr/>
          </p:nvSpPr>
          <p:spPr bwMode="auto">
            <a:xfrm>
              <a:off x="8758238" y="3179763"/>
              <a:ext cx="23813" cy="23813"/>
            </a:xfrm>
            <a:custGeom>
              <a:avLst/>
              <a:gdLst>
                <a:gd name="T0" fmla="*/ 3 w 9"/>
                <a:gd name="T1" fmla="*/ 9 h 9"/>
                <a:gd name="T2" fmla="*/ 9 w 9"/>
                <a:gd name="T3" fmla="*/ 5 h 9"/>
                <a:gd name="T4" fmla="*/ 3 w 9"/>
                <a:gd name="T5" fmla="*/ 1 h 9"/>
                <a:gd name="T6" fmla="*/ 3 w 9"/>
                <a:gd name="T7" fmla="*/ 9 h 9"/>
              </a:gdLst>
              <a:ah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7" name="Freeform 179"/>
            <p:cNvSpPr/>
            <p:nvPr/>
          </p:nvSpPr>
          <p:spPr bwMode="auto">
            <a:xfrm>
              <a:off x="8763000" y="3136901"/>
              <a:ext cx="49213" cy="34925"/>
            </a:xfrm>
            <a:custGeom>
              <a:avLst/>
              <a:gdLst>
                <a:gd name="T0" fmla="*/ 16 w 18"/>
                <a:gd name="T1" fmla="*/ 13 h 13"/>
                <a:gd name="T2" fmla="*/ 4 w 18"/>
                <a:gd name="T3" fmla="*/ 9 h 13"/>
                <a:gd name="T4" fmla="*/ 6 w 18"/>
                <a:gd name="T5" fmla="*/ 2 h 13"/>
                <a:gd name="T6" fmla="*/ 16 w 18"/>
                <a:gd name="T7" fmla="*/ 5 h 13"/>
                <a:gd name="T8" fmla="*/ 16 w 18"/>
                <a:gd name="T9" fmla="*/ 13 h 13"/>
              </a:gdLst>
              <a:ah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8" name="Freeform 180"/>
            <p:cNvSpPr/>
            <p:nvPr/>
          </p:nvSpPr>
          <p:spPr bwMode="auto">
            <a:xfrm>
              <a:off x="8605838" y="3408363"/>
              <a:ext cx="136525" cy="168275"/>
            </a:xfrm>
            <a:custGeom>
              <a:avLst/>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3">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59" name="Freeform 181"/>
            <p:cNvSpPr/>
            <p:nvPr/>
          </p:nvSpPr>
          <p:spPr bwMode="auto">
            <a:xfrm>
              <a:off x="8680450" y="3641726"/>
              <a:ext cx="168275" cy="111125"/>
            </a:xfrm>
            <a:custGeom>
              <a:avLst/>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0" name="Freeform 182"/>
            <p:cNvSpPr/>
            <p:nvPr/>
          </p:nvSpPr>
          <p:spPr bwMode="auto">
            <a:xfrm>
              <a:off x="8366125" y="3705226"/>
              <a:ext cx="298450" cy="274638"/>
            </a:xfrm>
            <a:custGeom>
              <a:avLst/>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1" name="Freeform 183"/>
            <p:cNvSpPr/>
            <p:nvPr/>
          </p:nvSpPr>
          <p:spPr bwMode="auto">
            <a:xfrm>
              <a:off x="9009063" y="3881438"/>
              <a:ext cx="644525" cy="273050"/>
            </a:xfrm>
            <a:custGeom>
              <a:avLst/>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2" name="Freeform 184"/>
            <p:cNvSpPr/>
            <p:nvPr/>
          </p:nvSpPr>
          <p:spPr bwMode="auto">
            <a:xfrm>
              <a:off x="9115425" y="4006851"/>
              <a:ext cx="53975" cy="46038"/>
            </a:xfrm>
            <a:custGeom>
              <a:avLst/>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3" name="Freeform 185"/>
            <p:cNvSpPr/>
            <p:nvPr/>
          </p:nvSpPr>
          <p:spPr bwMode="auto">
            <a:xfrm>
              <a:off x="8836025" y="4089401"/>
              <a:ext cx="117475" cy="65088"/>
            </a:xfrm>
            <a:custGeom>
              <a:avLst/>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4" name="Freeform 186"/>
            <p:cNvSpPr/>
            <p:nvPr/>
          </p:nvSpPr>
          <p:spPr bwMode="auto">
            <a:xfrm>
              <a:off x="8704263" y="4113213"/>
              <a:ext cx="80963" cy="33338"/>
            </a:xfrm>
            <a:custGeom>
              <a:avLst/>
              <a:gdLst>
                <a:gd name="T0" fmla="*/ 20 w 30"/>
                <a:gd name="T1" fmla="*/ 11 h 12"/>
                <a:gd name="T2" fmla="*/ 0 w 30"/>
                <a:gd name="T3" fmla="*/ 4 h 12"/>
                <a:gd name="T4" fmla="*/ 9 w 30"/>
                <a:gd name="T5" fmla="*/ 1 h 12"/>
                <a:gd name="T6" fmla="*/ 20 w 30"/>
                <a:gd name="T7" fmla="*/ 11 h 12"/>
              </a:gdLst>
              <a:ah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5" name="Freeform 187"/>
            <p:cNvSpPr/>
            <p:nvPr/>
          </p:nvSpPr>
          <p:spPr bwMode="auto">
            <a:xfrm>
              <a:off x="8293100" y="4029076"/>
              <a:ext cx="536575" cy="82550"/>
            </a:xfrm>
            <a:custGeom>
              <a:avLst/>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6" name="Freeform 188"/>
            <p:cNvSpPr/>
            <p:nvPr/>
          </p:nvSpPr>
          <p:spPr bwMode="auto">
            <a:xfrm>
              <a:off x="7967663" y="3748088"/>
              <a:ext cx="365125" cy="290513"/>
            </a:xfrm>
            <a:custGeom>
              <a:avLst/>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7" name="Freeform 189"/>
            <p:cNvSpPr/>
            <p:nvPr/>
          </p:nvSpPr>
          <p:spPr bwMode="auto">
            <a:xfrm>
              <a:off x="7500938" y="3651251"/>
              <a:ext cx="111125" cy="92075"/>
            </a:xfrm>
            <a:custGeom>
              <a:avLst/>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8" name="Freeform 190"/>
            <p:cNvSpPr/>
            <p:nvPr/>
          </p:nvSpPr>
          <p:spPr bwMode="auto">
            <a:xfrm>
              <a:off x="10390188" y="4995863"/>
              <a:ext cx="203200" cy="200025"/>
            </a:xfrm>
            <a:custGeom>
              <a:avLst/>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69" name="Freeform 191"/>
            <p:cNvSpPr/>
            <p:nvPr/>
          </p:nvSpPr>
          <p:spPr bwMode="auto">
            <a:xfrm>
              <a:off x="10475913" y="4795838"/>
              <a:ext cx="228600" cy="223838"/>
            </a:xfrm>
            <a:custGeom>
              <a:avLst/>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70" name="Freeform 192"/>
            <p:cNvSpPr/>
            <p:nvPr/>
          </p:nvSpPr>
          <p:spPr bwMode="auto">
            <a:xfrm>
              <a:off x="8632825" y="4151313"/>
              <a:ext cx="1241425" cy="809625"/>
            </a:xfrm>
            <a:custGeom>
              <a:avLst/>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sp>
          <p:nvSpPr>
            <p:cNvPr id="171" name="Freeform 193"/>
            <p:cNvSpPr/>
            <p:nvPr/>
          </p:nvSpPr>
          <p:spPr bwMode="auto">
            <a:xfrm>
              <a:off x="9653588" y="4995863"/>
              <a:ext cx="165100" cy="103188"/>
            </a:xfrm>
            <a:custGeom>
              <a:avLst/>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342900" indent="-342900" algn="ctr">
                <a:buFont typeface="+mj-lt"/>
                <a:buAutoNum type="arabicPeriod"/>
                <a:defRPr/>
              </a:pPr>
              <a:endParaRPr lang="zh-CN" altLang="en-US">
                <a:solidFill>
                  <a:prstClr val="black"/>
                </a:solidFill>
              </a:endParaRPr>
            </a:p>
          </p:txBody>
        </p:sp>
      </p:grpSp>
      <p:sp>
        <p:nvSpPr>
          <p:cNvPr id="172" name="矩形 171"/>
          <p:cNvSpPr/>
          <p:nvPr/>
        </p:nvSpPr>
        <p:spPr>
          <a:xfrm>
            <a:off x="6402951" y="3775838"/>
            <a:ext cx="4945144" cy="2252924"/>
          </a:xfrm>
          <a:prstGeom prst="rect">
            <a:avLst/>
          </a:prstGeom>
        </p:spPr>
        <p:txBody>
          <a:bodyPr wrap="square">
            <a:spAutoFit/>
          </a:bodyPr>
          <a:lstStyle/>
          <a:p>
            <a:pPr lvl="0">
              <a:lnSpc>
                <a:spcPct val="130000"/>
              </a:lnSpc>
              <a:defRPr/>
            </a:pPr>
            <a:r>
              <a:rPr kumimoji="0" lang="en-US" altLang="zh-CN" sz="1800" b="0" i="0" u="none" strike="noStrike" kern="0" cap="none" spc="0" normalizeH="0" baseline="0" noProof="0">
                <a:ln>
                  <a:noFill/>
                </a:ln>
                <a:solidFill>
                  <a:srgbClr val="333333"/>
                </a:solidFill>
                <a:effectLst/>
                <a:uLnTx/>
                <a:uFillTx/>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t>
            </a:r>
            <a:r>
              <a:rPr lang="en-US" altLang="zh-CN" kern="0">
                <a:solidFill>
                  <a:srgbClr val="333333"/>
                </a:solidFill>
                <a:latin typeface="微软雅黑 Light" panose="020B0502040204020203" pitchFamily="34" charset="-122"/>
                <a:ea typeface="微软雅黑 Light" panose="020B0502040204020203" pitchFamily="34" charset="-122"/>
              </a:rPr>
              <a:t>incididunt ut labore et dolore magna aliqua. Ut enim ad minim veniam, quis nostrud </a:t>
            </a:r>
            <a:endParaRPr kumimoji="0" lang="zh-CN" altLang="en-US" sz="1800" b="0" i="0" u="none" strike="noStrike" kern="0" cap="none" spc="0" normalizeH="0" baseline="0" noProof="0">
              <a:ln>
                <a:noFill/>
              </a:ln>
              <a:solidFill>
                <a:sysClr val="windowText" lastClr="000000"/>
              </a:solidFill>
              <a:effectLst/>
              <a:uLnTx/>
              <a:uFillTx/>
              <a:latin typeface="微软雅黑 Light" panose="020B0502040204020203" pitchFamily="34" charset="-122"/>
              <a:ea typeface="微软雅黑 Light" panose="020B0502040204020203" pitchFamily="34" charset="-122"/>
            </a:endParaRPr>
          </a:p>
        </p:txBody>
      </p:sp>
      <p:sp>
        <p:nvSpPr>
          <p:cNvPr id="173" name="文本框 172"/>
          <p:cNvSpPr txBox="1"/>
          <p:nvPr/>
        </p:nvSpPr>
        <p:spPr>
          <a:xfrm>
            <a:off x="6402951" y="3104187"/>
            <a:ext cx="627792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a:ln>
                  <a:noFill/>
                </a:ln>
                <a:solidFill>
                  <a:sysClr val="windowText" lastClr="000000"/>
                </a:solidFill>
                <a:effectLst/>
                <a:uLnTx/>
                <a:uFillTx/>
                <a:latin typeface="Bebas" pitchFamily="2" charset="0"/>
              </a:rPr>
              <a:t>ADD  YOUR  POINT</a:t>
            </a:r>
            <a:endParaRPr kumimoji="0" lang="zh-CN" altLang="en-US" sz="3200" b="0" i="0" u="none" strike="noStrike" kern="0" cap="none" spc="0" normalizeH="0" baseline="0" noProof="0">
              <a:ln>
                <a:noFill/>
              </a:ln>
              <a:solidFill>
                <a:sysClr val="windowText" lastClr="000000"/>
              </a:solidFill>
              <a:effectLst/>
              <a:uLnTx/>
              <a:uFillTx/>
              <a:latin typeface="Bebas" pitchFamily="2" charset="0"/>
            </a:endParaRPr>
          </a:p>
        </p:txBody>
      </p:sp>
      <p:graphicFrame>
        <p:nvGraphicFramePr>
          <p:cNvPr id="178" name="图表 177"/>
          <p:cNvGraphicFramePr/>
          <p:nvPr/>
        </p:nvGraphicFramePr>
        <p:xfrm>
          <a:off x="915568" y="697792"/>
          <a:ext cx="5328168" cy="54186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1000" fill="hold"/>
                                        <p:tgtEl>
                                          <p:spTgt spid="87"/>
                                        </p:tgtEl>
                                        <p:attrNameLst>
                                          <p:attrName>ppt_w</p:attrName>
                                        </p:attrNameLst>
                                      </p:cBhvr>
                                      <p:tavLst>
                                        <p:tav tm="0">
                                          <p:val>
                                            <p:strVal val="#ppt_w+.3"/>
                                          </p:val>
                                        </p:tav>
                                        <p:tav tm="100000">
                                          <p:val>
                                            <p:strVal val="#ppt_w"/>
                                          </p:val>
                                        </p:tav>
                                      </p:tavLst>
                                    </p:anim>
                                    <p:anim calcmode="lin" valueType="num">
                                      <p:cBhvr>
                                        <p:cTn id="8" dur="1000" fill="hold"/>
                                        <p:tgtEl>
                                          <p:spTgt spid="87"/>
                                        </p:tgtEl>
                                        <p:attrNameLst>
                                          <p:attrName>ppt_h</p:attrName>
                                        </p:attrNameLst>
                                      </p:cBhvr>
                                      <p:tavLst>
                                        <p:tav tm="0">
                                          <p:val>
                                            <p:strVal val="#ppt_h"/>
                                          </p:val>
                                        </p:tav>
                                        <p:tav tm="100000">
                                          <p:val>
                                            <p:strVal val="#ppt_h"/>
                                          </p:val>
                                        </p:tav>
                                      </p:tavLst>
                                    </p:anim>
                                    <p:animEffect transition="in" filter="fade">
                                      <p:cBhvr>
                                        <p:cTn id="9"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gradFill flip="none" rotWithShape="1">
            <a:gsLst>
              <a:gs pos="0">
                <a:schemeClr val="tx1">
                  <a:alpha val="50000"/>
                </a:schemeClr>
              </a:gs>
              <a:gs pos="100000">
                <a:schemeClr val="tx1">
                  <a:alpha val="9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文本框 5"/>
          <p:cNvSpPr txBox="1"/>
          <p:nvPr/>
        </p:nvSpPr>
        <p:spPr>
          <a:xfrm>
            <a:off x="2271712" y="2111454"/>
            <a:ext cx="7648575" cy="264687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600" b="0" i="0" u="none" strike="noStrike" kern="0" cap="none" spc="0" normalizeH="0" baseline="0" noProof="0">
                <a:ln>
                  <a:noFill/>
                </a:ln>
                <a:solidFill>
                  <a:schemeClr val="bg1"/>
                </a:solidFill>
                <a:effectLst/>
                <a:uLnTx/>
                <a:uFillTx/>
                <a:latin typeface="Bebas" pitchFamily="2" charset="0"/>
              </a:rPr>
              <a:t>THANKS</a:t>
            </a:r>
            <a:endParaRPr kumimoji="0" lang="zh-CN" altLang="en-US" sz="16600" b="0" i="0" u="none" strike="noStrike" kern="0" cap="none" spc="0" normalizeH="0" baseline="0" noProof="0">
              <a:ln>
                <a:noFill/>
              </a:ln>
              <a:solidFill>
                <a:schemeClr val="bg1"/>
              </a:solidFill>
              <a:effectLst/>
              <a:uLnTx/>
              <a:uFillTx/>
              <a:latin typeface="Bebas"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6082" y="519202"/>
            <a:ext cx="9180196" cy="1569660"/>
          </a:xfrm>
          <a:prstGeom prst="rect">
            <a:avLst/>
          </a:prstGeom>
          <a:noFill/>
        </p:spPr>
        <p:txBody>
          <a:bodyPr wrap="square" rtlCol="0">
            <a:spAutoFit/>
          </a:bodyPr>
          <a:lstStyle/>
          <a:p>
            <a:r>
              <a:rPr lang="en-US" altLang="zh-CN" sz="9600">
                <a:latin typeface="Bebas" pitchFamily="2" charset="0"/>
              </a:rPr>
              <a:t>CONTENS</a:t>
            </a:r>
            <a:endParaRPr lang="zh-CN" altLang="en-US" sz="9600">
              <a:latin typeface="Bebas" pitchFamily="2" charset="0"/>
            </a:endParaRPr>
          </a:p>
        </p:txBody>
      </p:sp>
      <p:sp>
        <p:nvSpPr>
          <p:cNvPr id="3" name="文本框 2"/>
          <p:cNvSpPr txBox="1"/>
          <p:nvPr/>
        </p:nvSpPr>
        <p:spPr>
          <a:xfrm>
            <a:off x="10632416" y="704851"/>
            <a:ext cx="2265046" cy="4508927"/>
          </a:xfrm>
          <a:prstGeom prst="rect">
            <a:avLst/>
          </a:prstGeom>
          <a:noFill/>
        </p:spPr>
        <p:txBody>
          <a:bodyPr wrap="square" rtlCol="0">
            <a:spAutoFit/>
          </a:bodyPr>
          <a:lstStyle/>
          <a:p>
            <a:pPr algn="ctr"/>
            <a:r>
              <a:rPr lang="en-US" altLang="zh-CN" sz="28700"/>
              <a:t>”</a:t>
            </a:r>
            <a:endParaRPr lang="zh-CN" altLang="en-US" sz="28700"/>
          </a:p>
        </p:txBody>
      </p:sp>
      <p:sp>
        <p:nvSpPr>
          <p:cNvPr id="6" name="文本框 5"/>
          <p:cNvSpPr txBox="1"/>
          <p:nvPr/>
        </p:nvSpPr>
        <p:spPr>
          <a:xfrm>
            <a:off x="1150855" y="2127676"/>
            <a:ext cx="6277927" cy="584775"/>
          </a:xfrm>
          <a:prstGeom prst="rect">
            <a:avLst/>
          </a:prstGeom>
          <a:noFill/>
        </p:spPr>
        <p:txBody>
          <a:bodyPr wrap="square" rtlCol="0">
            <a:spAutoFit/>
          </a:bodyPr>
          <a:lstStyle/>
          <a:p>
            <a:r>
              <a:rPr lang="en-US" altLang="zh-CN" sz="3200">
                <a:latin typeface="Bebas" pitchFamily="2" charset="0"/>
              </a:rPr>
              <a:t>ADD  YOUR  POINT  01</a:t>
            </a:r>
            <a:endParaRPr lang="zh-CN" altLang="en-US" sz="3200">
              <a:latin typeface="Bebas" pitchFamily="2" charset="0"/>
            </a:endParaRPr>
          </a:p>
        </p:txBody>
      </p:sp>
      <p:sp>
        <p:nvSpPr>
          <p:cNvPr id="7" name="矩形 6"/>
          <p:cNvSpPr/>
          <p:nvPr/>
        </p:nvSpPr>
        <p:spPr>
          <a:xfrm>
            <a:off x="1150856" y="2648226"/>
            <a:ext cx="9321614" cy="812530"/>
          </a:xfrm>
          <a:prstGeom prst="rect">
            <a:avLst/>
          </a:prstGeom>
        </p:spPr>
        <p:txBody>
          <a:bodyPr wrap="square">
            <a:spAutoFit/>
          </a:bodyPr>
          <a:lstStyle/>
          <a:p>
            <a:pPr>
              <a:lnSpc>
                <a:spcPct val="130000"/>
              </a:lnSpc>
            </a:pPr>
            <a:r>
              <a:rPr lang="en-US" altLang="zh-CN">
                <a:solidFill>
                  <a:srgbClr val="333333"/>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t>
            </a:r>
            <a:endParaRPr lang="zh-CN" altLang="en-US">
              <a:latin typeface="微软雅黑 Light" panose="020B0502040204020203" pitchFamily="34" charset="-122"/>
              <a:ea typeface="微软雅黑 Light" panose="020B0502040204020203" pitchFamily="34" charset="-122"/>
            </a:endParaRPr>
          </a:p>
        </p:txBody>
      </p:sp>
      <p:sp>
        <p:nvSpPr>
          <p:cNvPr id="14" name="文本框 13"/>
          <p:cNvSpPr txBox="1"/>
          <p:nvPr/>
        </p:nvSpPr>
        <p:spPr>
          <a:xfrm>
            <a:off x="1150855" y="3518813"/>
            <a:ext cx="6277927" cy="584775"/>
          </a:xfrm>
          <a:prstGeom prst="rect">
            <a:avLst/>
          </a:prstGeom>
          <a:noFill/>
        </p:spPr>
        <p:txBody>
          <a:bodyPr wrap="square" rtlCol="0">
            <a:spAutoFit/>
          </a:bodyPr>
          <a:lstStyle/>
          <a:p>
            <a:r>
              <a:rPr lang="en-US" altLang="zh-CN" sz="3200">
                <a:latin typeface="Bebas" pitchFamily="2" charset="0"/>
              </a:rPr>
              <a:t>ADD  YOUR  POINT  02</a:t>
            </a:r>
            <a:endParaRPr lang="zh-CN" altLang="en-US" sz="3200">
              <a:latin typeface="Bebas" pitchFamily="2" charset="0"/>
            </a:endParaRPr>
          </a:p>
        </p:txBody>
      </p:sp>
      <p:sp>
        <p:nvSpPr>
          <p:cNvPr id="15" name="矩形 14"/>
          <p:cNvSpPr/>
          <p:nvPr/>
        </p:nvSpPr>
        <p:spPr>
          <a:xfrm>
            <a:off x="1150855" y="4039363"/>
            <a:ext cx="9321615" cy="812530"/>
          </a:xfrm>
          <a:prstGeom prst="rect">
            <a:avLst/>
          </a:prstGeom>
        </p:spPr>
        <p:txBody>
          <a:bodyPr wrap="square">
            <a:spAutoFit/>
          </a:bodyPr>
          <a:lstStyle/>
          <a:p>
            <a:pPr>
              <a:lnSpc>
                <a:spcPct val="130000"/>
              </a:lnSpc>
            </a:pPr>
            <a:r>
              <a:rPr lang="en-US" altLang="zh-CN">
                <a:solidFill>
                  <a:srgbClr val="333333"/>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a:t>
            </a:r>
            <a:endParaRPr lang="zh-CN" altLang="en-US">
              <a:latin typeface="微软雅黑 Light" panose="020B0502040204020203" pitchFamily="34" charset="-122"/>
              <a:ea typeface="微软雅黑 Light" panose="020B0502040204020203" pitchFamily="34" charset="-122"/>
            </a:endParaRPr>
          </a:p>
        </p:txBody>
      </p:sp>
      <p:sp>
        <p:nvSpPr>
          <p:cNvPr id="16" name="文本框 15"/>
          <p:cNvSpPr txBox="1"/>
          <p:nvPr/>
        </p:nvSpPr>
        <p:spPr>
          <a:xfrm>
            <a:off x="1150855" y="4909950"/>
            <a:ext cx="6277927" cy="584775"/>
          </a:xfrm>
          <a:prstGeom prst="rect">
            <a:avLst/>
          </a:prstGeom>
          <a:noFill/>
        </p:spPr>
        <p:txBody>
          <a:bodyPr wrap="square" rtlCol="0">
            <a:spAutoFit/>
          </a:bodyPr>
          <a:lstStyle/>
          <a:p>
            <a:r>
              <a:rPr lang="en-US" altLang="zh-CN" sz="3200">
                <a:latin typeface="Bebas" pitchFamily="2" charset="0"/>
              </a:rPr>
              <a:t>ADD  YOUR  POINT  03</a:t>
            </a:r>
            <a:endParaRPr lang="zh-CN" altLang="en-US" sz="3200">
              <a:latin typeface="Bebas" pitchFamily="2" charset="0"/>
            </a:endParaRPr>
          </a:p>
        </p:txBody>
      </p:sp>
      <p:sp>
        <p:nvSpPr>
          <p:cNvPr id="17" name="矩形 16"/>
          <p:cNvSpPr/>
          <p:nvPr/>
        </p:nvSpPr>
        <p:spPr>
          <a:xfrm>
            <a:off x="1150855" y="5430500"/>
            <a:ext cx="9511395" cy="812530"/>
          </a:xfrm>
          <a:prstGeom prst="rect">
            <a:avLst/>
          </a:prstGeom>
        </p:spPr>
        <p:txBody>
          <a:bodyPr wrap="square">
            <a:spAutoFit/>
          </a:bodyPr>
          <a:lstStyle/>
          <a:p>
            <a:pPr>
              <a:lnSpc>
                <a:spcPct val="130000"/>
              </a:lnSpc>
            </a:pPr>
            <a:r>
              <a:rPr lang="en-US" altLang="zh-CN">
                <a:solidFill>
                  <a:srgbClr val="333333"/>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a:t>
            </a:r>
            <a:endParaRPr lang="zh-CN" altLang="en-US">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20867" y="191977"/>
            <a:ext cx="4963885" cy="6447919"/>
          </a:xfrm>
          <a:prstGeom prst="rect">
            <a:avLst/>
          </a:prstGeom>
          <a:noFill/>
        </p:spPr>
        <p:txBody>
          <a:bodyPr wrap="square" rtlCol="0">
            <a:spAutoFit/>
          </a:bodyPr>
          <a:lstStyle/>
          <a:p>
            <a:r>
              <a:rPr lang="en-US" altLang="zh-CN" sz="41300" dirty="0">
                <a:latin typeface="Bebas" pitchFamily="2" charset="0"/>
              </a:rPr>
              <a:t>01</a:t>
            </a:r>
            <a:endParaRPr lang="zh-CN" altLang="en-US" sz="41300" dirty="0">
              <a:latin typeface="Bebas" pitchFamily="2" charset="0"/>
            </a:endParaRPr>
          </a:p>
        </p:txBody>
      </p:sp>
      <p:sp>
        <p:nvSpPr>
          <p:cNvPr id="3" name="矩形 2"/>
          <p:cNvSpPr/>
          <p:nvPr/>
        </p:nvSpPr>
        <p:spPr>
          <a:xfrm>
            <a:off x="6361825" y="4346398"/>
            <a:ext cx="4945144" cy="1532727"/>
          </a:xfrm>
          <a:prstGeom prst="rect">
            <a:avLst/>
          </a:prstGeom>
        </p:spPr>
        <p:txBody>
          <a:bodyPr wrap="square">
            <a:spAutoFit/>
          </a:bodyPr>
          <a:lstStyle/>
          <a:p>
            <a:pPr>
              <a:lnSpc>
                <a:spcPct val="130000"/>
              </a:lnSpc>
            </a:pPr>
            <a:r>
              <a:rPr lang="en-US" altLang="zh-CN">
                <a:solidFill>
                  <a:srgbClr val="333333"/>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t>
            </a:r>
            <a:endParaRPr lang="zh-CN" altLang="en-US">
              <a:latin typeface="微软雅黑 Light" panose="020B0502040204020203" pitchFamily="34" charset="-122"/>
              <a:ea typeface="微软雅黑 Light" panose="020B0502040204020203" pitchFamily="34" charset="-122"/>
            </a:endParaRPr>
          </a:p>
        </p:txBody>
      </p:sp>
      <p:sp>
        <p:nvSpPr>
          <p:cNvPr id="4" name="文本框 3"/>
          <p:cNvSpPr txBox="1"/>
          <p:nvPr/>
        </p:nvSpPr>
        <p:spPr>
          <a:xfrm>
            <a:off x="6361825" y="3761623"/>
            <a:ext cx="6277927" cy="584775"/>
          </a:xfrm>
          <a:prstGeom prst="rect">
            <a:avLst/>
          </a:prstGeom>
          <a:noFill/>
        </p:spPr>
        <p:txBody>
          <a:bodyPr wrap="square" rtlCol="0">
            <a:spAutoFit/>
          </a:bodyPr>
          <a:lstStyle/>
          <a:p>
            <a:r>
              <a:rPr lang="en-US" altLang="zh-CN" sz="3200">
                <a:latin typeface="Bebas" pitchFamily="2" charset="0"/>
              </a:rPr>
              <a:t>ADD  YOUR  POINT  01</a:t>
            </a:r>
            <a:endParaRPr lang="zh-CN" altLang="en-US" sz="3200">
              <a:latin typeface="Bebas" pitchFamily="2" charset="0"/>
            </a:endParaRPr>
          </a:p>
        </p:txBody>
      </p:sp>
      <p:sp>
        <p:nvSpPr>
          <p:cNvPr id="5" name="文本框 4"/>
          <p:cNvSpPr txBox="1"/>
          <p:nvPr/>
        </p:nvSpPr>
        <p:spPr>
          <a:xfrm>
            <a:off x="10480231" y="1820957"/>
            <a:ext cx="2265046" cy="3770263"/>
          </a:xfrm>
          <a:prstGeom prst="rect">
            <a:avLst/>
          </a:prstGeom>
          <a:noFill/>
        </p:spPr>
        <p:txBody>
          <a:bodyPr wrap="square" rtlCol="0">
            <a:spAutoFit/>
          </a:bodyPr>
          <a:lstStyle/>
          <a:p>
            <a:pPr algn="ctr"/>
            <a:r>
              <a:rPr lang="en-US" altLang="zh-CN" sz="23900"/>
              <a:t>”</a:t>
            </a:r>
            <a:endParaRPr lang="zh-CN" altLang="en-US" sz="23900"/>
          </a:p>
        </p:txBody>
      </p:sp>
      <p:sp>
        <p:nvSpPr>
          <p:cNvPr id="6" name="矩形 5"/>
          <p:cNvSpPr/>
          <p:nvPr/>
        </p:nvSpPr>
        <p:spPr>
          <a:xfrm>
            <a:off x="0" y="0"/>
            <a:ext cx="12192000" cy="6858000"/>
          </a:xfrm>
          <a:prstGeom prst="rect">
            <a:avLst/>
          </a:prstGeom>
          <a:no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23557" y="205040"/>
            <a:ext cx="4963885" cy="644791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1300" b="0" i="0" u="none" strike="noStrike" kern="0" cap="none" spc="0" normalizeH="0" baseline="0" noProof="0">
                <a:ln>
                  <a:noFill/>
                </a:ln>
                <a:solidFill>
                  <a:sysClr val="windowText" lastClr="000000"/>
                </a:solidFill>
                <a:effectLst/>
                <a:uLnTx/>
                <a:uFillTx/>
                <a:latin typeface="Bebas" pitchFamily="2" charset="0"/>
              </a:rPr>
              <a:t>01</a:t>
            </a:r>
            <a:endParaRPr kumimoji="0" lang="zh-CN" altLang="en-US" sz="41300" b="0" i="0" u="none" strike="noStrike" kern="0" cap="none" spc="0" normalizeH="0" baseline="0" noProof="0">
              <a:ln>
                <a:noFill/>
              </a:ln>
              <a:solidFill>
                <a:sysClr val="windowText" lastClr="000000"/>
              </a:solidFill>
              <a:effectLst/>
              <a:uLnTx/>
              <a:uFillTx/>
              <a:latin typeface="Bebas" pitchFamily="2" charset="0"/>
            </a:endParaRPr>
          </a:p>
        </p:txBody>
      </p:sp>
      <p:sp>
        <p:nvSpPr>
          <p:cNvPr id="3" name="矩形 2"/>
          <p:cNvSpPr/>
          <p:nvPr/>
        </p:nvSpPr>
        <p:spPr>
          <a:xfrm>
            <a:off x="8362950" y="3652565"/>
            <a:ext cx="2571750" cy="2252924"/>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altLang="zh-CN" sz="1800" b="0" i="0" u="none" strike="noStrike" kern="0" cap="none" spc="0" normalizeH="0" baseline="0" noProof="0">
                <a:ln>
                  <a:noFill/>
                </a:ln>
                <a:solidFill>
                  <a:srgbClr val="333333"/>
                </a:solidFill>
                <a:effectLst/>
                <a:uLnTx/>
                <a:uFillTx/>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a:t>
            </a:r>
            <a:endParaRPr kumimoji="0" lang="zh-CN" altLang="en-US" sz="1800" b="0" i="0" u="none" strike="noStrike" kern="0" cap="none" spc="0" normalizeH="0" baseline="0" noProof="0">
              <a:ln>
                <a:noFill/>
              </a:ln>
              <a:solidFill>
                <a:sysClr val="windowText" lastClr="000000"/>
              </a:solidFill>
              <a:effectLst/>
              <a:uLnTx/>
              <a:uFillTx/>
              <a:latin typeface="微软雅黑 Light" panose="020B0502040204020203" pitchFamily="34" charset="-122"/>
              <a:ea typeface="微软雅黑 Light" panose="020B0502040204020203" pitchFamily="34" charset="-122"/>
            </a:endParaRPr>
          </a:p>
        </p:txBody>
      </p:sp>
      <p:sp>
        <p:nvSpPr>
          <p:cNvPr id="4" name="文本框 3"/>
          <p:cNvSpPr txBox="1"/>
          <p:nvPr/>
        </p:nvSpPr>
        <p:spPr>
          <a:xfrm>
            <a:off x="825540" y="957890"/>
            <a:ext cx="6277927" cy="2653034"/>
          </a:xfrm>
          <a:prstGeom prst="rect">
            <a:avLst/>
          </a:prstGeom>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altLang="zh-CN" sz="3200" b="0" i="0" u="none" strike="noStrike" kern="0" cap="none" spc="0" normalizeH="0" baseline="0" noProof="0">
                <a:ln>
                  <a:noFill/>
                </a:ln>
                <a:effectLst/>
                <a:uLnTx/>
                <a:uFillTx/>
                <a:latin typeface="Bebas" pitchFamily="2" charset="0"/>
              </a:rPr>
              <a:t>ADD  YOUR  POINT</a:t>
            </a:r>
          </a:p>
          <a:p>
            <a:pPr lvl="0">
              <a:lnSpc>
                <a:spcPct val="130000"/>
              </a:lnSpc>
            </a:pPr>
            <a:r>
              <a:rPr lang="en-US" altLang="zh-CN" sz="3200" kern="0">
                <a:latin typeface="Bebas" pitchFamily="2" charset="0"/>
                <a:ea typeface="微软雅黑 Light" panose="020B0502040204020203" pitchFamily="34" charset="-122"/>
              </a:rPr>
              <a:t>Lorem ipsum </a:t>
            </a:r>
          </a:p>
          <a:p>
            <a:pPr lvl="0">
              <a:lnSpc>
                <a:spcPct val="130000"/>
              </a:lnSpc>
            </a:pPr>
            <a:r>
              <a:rPr lang="en-US" altLang="zh-CN" sz="3200" kern="0">
                <a:latin typeface="Bebas" pitchFamily="2" charset="0"/>
                <a:ea typeface="微软雅黑 Light" panose="020B0502040204020203" pitchFamily="34" charset="-122"/>
              </a:rPr>
              <a:t>dolor sit</a:t>
            </a:r>
          </a:p>
          <a:p>
            <a:pPr lvl="0">
              <a:lnSpc>
                <a:spcPct val="130000"/>
              </a:lnSpc>
            </a:pPr>
            <a:r>
              <a:rPr kumimoji="0" lang="en-US" altLang="zh-CN" sz="3200" b="0" i="0" u="none" strike="noStrike" kern="0" cap="none" spc="0" normalizeH="0" baseline="0" noProof="0">
                <a:ln>
                  <a:noFill/>
                </a:ln>
                <a:effectLst/>
                <a:uLnTx/>
                <a:uFillTx/>
                <a:latin typeface="Bebas" pitchFamily="2" charset="0"/>
              </a:rPr>
              <a:t>Guanhai  PPT</a:t>
            </a:r>
            <a:endParaRPr kumimoji="0" lang="zh-CN" altLang="en-US" sz="3200" b="0" i="0" u="none" strike="noStrike" kern="0" cap="none" spc="0" normalizeH="0" baseline="0" noProof="0">
              <a:ln>
                <a:noFill/>
              </a:ln>
              <a:effectLst/>
              <a:uLnTx/>
              <a:uFillTx/>
              <a:latin typeface="Bebas" pitchFamily="2" charset="0"/>
            </a:endParaRPr>
          </a:p>
        </p:txBody>
      </p:sp>
      <p:sp>
        <p:nvSpPr>
          <p:cNvPr id="5" name="文本框 4"/>
          <p:cNvSpPr txBox="1"/>
          <p:nvPr/>
        </p:nvSpPr>
        <p:spPr>
          <a:xfrm>
            <a:off x="10689781" y="1516157"/>
            <a:ext cx="2265046" cy="37702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3900" b="0" i="0" u="none" strike="noStrike" kern="0" cap="none" spc="0" normalizeH="0" baseline="0" noProof="0">
                <a:ln>
                  <a:noFill/>
                </a:ln>
                <a:solidFill>
                  <a:sysClr val="windowText" lastClr="000000"/>
                </a:solidFill>
                <a:effectLst/>
                <a:uLnTx/>
                <a:uFillTx/>
              </a:rPr>
              <a:t>”</a:t>
            </a:r>
            <a:endParaRPr kumimoji="0" lang="zh-CN" altLang="en-US" sz="23900" b="0" i="0" u="none" strike="noStrike" kern="0" cap="none" spc="0" normalizeH="0" baseline="0" noProof="0">
              <a:ln>
                <a:noFill/>
              </a:ln>
              <a:solidFill>
                <a:sysClr val="windowText" lastClr="000000"/>
              </a:solidFill>
              <a:effectLst/>
              <a:uLnTx/>
              <a:uFillTx/>
            </a:endParaRPr>
          </a:p>
        </p:txBody>
      </p:sp>
      <p:sp>
        <p:nvSpPr>
          <p:cNvPr id="6" name="矩形 5"/>
          <p:cNvSpPr/>
          <p:nvPr/>
        </p:nvSpPr>
        <p:spPr>
          <a:xfrm>
            <a:off x="0" y="0"/>
            <a:ext cx="12192000" cy="6858000"/>
          </a:xfrm>
          <a:prstGeom prst="rect">
            <a:avLst/>
          </a:prstGeom>
          <a:no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chOff x="0" y="0"/>
          <a:chExt cx="0" cy="0"/>
        </a:xfrm>
      </p:grpSpPr>
      <p:sp>
        <p:nvSpPr>
          <p:cNvPr id="3" name="矩形 2"/>
          <p:cNvSpPr/>
          <p:nvPr/>
        </p:nvSpPr>
        <p:spPr>
          <a:xfrm>
            <a:off x="1276350" y="476250"/>
            <a:ext cx="4362450" cy="49911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3" cstate="email"/>
          <a:srcRect l="10742" t="14335" r="36111"/>
          <a:stretch>
            <a:fillRect/>
          </a:stretch>
        </p:blipFill>
        <p:spPr>
          <a:xfrm>
            <a:off x="1656806" y="952500"/>
            <a:ext cx="4858294" cy="5220536"/>
          </a:xfrm>
          <a:prstGeom prst="rect">
            <a:avLst/>
          </a:prstGeom>
        </p:spPr>
      </p:pic>
      <p:sp>
        <p:nvSpPr>
          <p:cNvPr id="4" name="文本框 3"/>
          <p:cNvSpPr txBox="1"/>
          <p:nvPr/>
        </p:nvSpPr>
        <p:spPr>
          <a:xfrm>
            <a:off x="6895557" y="1941022"/>
            <a:ext cx="3025338" cy="584775"/>
          </a:xfrm>
          <a:prstGeom prst="rect">
            <a:avLst/>
          </a:prstGeom>
          <a:noFill/>
        </p:spPr>
        <p:txBody>
          <a:bodyPr wrap="square" rtlCol="0">
            <a:spAutoFit/>
          </a:bodyPr>
          <a:lstStyle/>
          <a:p>
            <a:r>
              <a:rPr lang="en-US" altLang="zh-CN" sz="3200">
                <a:solidFill>
                  <a:schemeClr val="bg1"/>
                </a:solidFill>
                <a:latin typeface="Bebas" pitchFamily="2" charset="0"/>
              </a:rPr>
              <a:t>ADD  YOUR  POINT</a:t>
            </a:r>
            <a:endParaRPr lang="zh-CN" altLang="en-US" sz="3200">
              <a:solidFill>
                <a:schemeClr val="bg1"/>
              </a:solidFill>
              <a:latin typeface="Bebas" pitchFamily="2" charset="0"/>
            </a:endParaRPr>
          </a:p>
        </p:txBody>
      </p:sp>
      <p:sp>
        <p:nvSpPr>
          <p:cNvPr id="5" name="矩形 4"/>
          <p:cNvSpPr/>
          <p:nvPr/>
        </p:nvSpPr>
        <p:spPr>
          <a:xfrm>
            <a:off x="6895556" y="2525797"/>
            <a:ext cx="4189119" cy="2613023"/>
          </a:xfrm>
          <a:prstGeom prst="rect">
            <a:avLst/>
          </a:prstGeom>
        </p:spPr>
        <p:txBody>
          <a:bodyPr wrap="square">
            <a:spAutoFit/>
          </a:bodyPr>
          <a:lstStyle/>
          <a:p>
            <a:pPr>
              <a:lnSpc>
                <a:spcPct val="130000"/>
              </a:lnSpc>
            </a:pPr>
            <a:r>
              <a:rPr lang="en-US" altLang="zh-CN">
                <a:solidFill>
                  <a:schemeClr val="bg1"/>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adipisicing elit, sed do eiusmod tempor incididunt ut labore et dolore magna aliqua. </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6" name="矩形 5"/>
          <p:cNvSpPr/>
          <p:nvPr/>
        </p:nvSpPr>
        <p:spPr>
          <a:xfrm>
            <a:off x="7000355" y="5467350"/>
            <a:ext cx="1346662" cy="70568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rot="10800000">
            <a:off x="7235190" y="5821680"/>
            <a:ext cx="944880" cy="0"/>
          </a:xfrm>
          <a:prstGeom prst="straightConnector1">
            <a:avLst/>
          </a:prstGeom>
          <a:ln w="2540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655091" y="533400"/>
            <a:ext cx="7165985" cy="4019550"/>
          </a:xfrm>
          <a:prstGeom prst="rect">
            <a:avLst/>
          </a:prstGeom>
        </p:spPr>
      </p:pic>
      <p:pic>
        <p:nvPicPr>
          <p:cNvPr id="4" name="图片 3"/>
          <p:cNvPicPr>
            <a:picLocks noChangeAspect="1"/>
          </p:cNvPicPr>
          <p:nvPr/>
        </p:nvPicPr>
        <p:blipFill>
          <a:blip r:embed="rId4" cstate="email"/>
          <a:stretch>
            <a:fillRect/>
          </a:stretch>
        </p:blipFill>
        <p:spPr>
          <a:xfrm>
            <a:off x="8215950" y="504967"/>
            <a:ext cx="3457433" cy="1944806"/>
          </a:xfrm>
          <a:prstGeom prst="rect">
            <a:avLst/>
          </a:prstGeom>
        </p:spPr>
      </p:pic>
      <p:pic>
        <p:nvPicPr>
          <p:cNvPr id="5" name="图片 4"/>
          <p:cNvPicPr>
            <a:picLocks noChangeAspect="1"/>
          </p:cNvPicPr>
          <p:nvPr/>
        </p:nvPicPr>
        <p:blipFill rotWithShape="1">
          <a:blip r:embed="rId5" cstate="email"/>
          <a:srcRect/>
          <a:stretch>
            <a:fillRect/>
          </a:stretch>
        </p:blipFill>
        <p:spPr>
          <a:xfrm>
            <a:off x="8215949" y="2819399"/>
            <a:ext cx="3457433" cy="3552371"/>
          </a:xfrm>
          <a:prstGeom prst="rect">
            <a:avLst/>
          </a:prstGeom>
        </p:spPr>
      </p:pic>
      <p:sp>
        <p:nvSpPr>
          <p:cNvPr id="6" name="文本框 5"/>
          <p:cNvSpPr txBox="1"/>
          <p:nvPr/>
        </p:nvSpPr>
        <p:spPr>
          <a:xfrm>
            <a:off x="655090" y="4785822"/>
            <a:ext cx="5324795" cy="584775"/>
          </a:xfrm>
          <a:prstGeom prst="rect">
            <a:avLst/>
          </a:prstGeom>
          <a:noFill/>
        </p:spPr>
        <p:txBody>
          <a:bodyPr wrap="square" rtlCol="0">
            <a:spAutoFit/>
          </a:bodyPr>
          <a:lstStyle/>
          <a:p>
            <a:r>
              <a:rPr lang="en-US" altLang="zh-CN" sz="3200">
                <a:latin typeface="Bebas" pitchFamily="2" charset="0"/>
              </a:rPr>
              <a:t>ADD  YOUR  POINT  HERE</a:t>
            </a:r>
            <a:endParaRPr lang="zh-CN" altLang="en-US" sz="3200">
              <a:latin typeface="Bebas" pitchFamily="2" charset="0"/>
            </a:endParaRPr>
          </a:p>
        </p:txBody>
      </p:sp>
      <p:sp>
        <p:nvSpPr>
          <p:cNvPr id="7" name="矩形 6"/>
          <p:cNvSpPr/>
          <p:nvPr/>
        </p:nvSpPr>
        <p:spPr>
          <a:xfrm>
            <a:off x="655089" y="5428655"/>
            <a:ext cx="7240681" cy="1052596"/>
          </a:xfrm>
          <a:prstGeom prst="rect">
            <a:avLst/>
          </a:prstGeom>
        </p:spPr>
        <p:txBody>
          <a:bodyPr wrap="square">
            <a:spAutoFit/>
          </a:bodyPr>
          <a:lstStyle/>
          <a:p>
            <a:pPr algn="just">
              <a:lnSpc>
                <a:spcPct val="130000"/>
              </a:lnSpc>
            </a:pPr>
            <a:r>
              <a:rPr lang="en-US" altLang="zh-CN" sz="1600">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adipisicing elit, sed do eiusmod tempor incididunt ut</a:t>
            </a:r>
            <a:endParaRPr lang="zh-CN" altLang="en-US" sz="1600">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srcRect/>
          <a:stretch>
            <a:fillRect/>
          </a:stretch>
        </p:blipFill>
        <p:spPr>
          <a:xfrm>
            <a:off x="0" y="-209550"/>
            <a:ext cx="2419350" cy="2419350"/>
          </a:xfrm>
          <a:prstGeom prst="rect">
            <a:avLst/>
          </a:prstGeom>
        </p:spPr>
      </p:pic>
      <p:pic>
        <p:nvPicPr>
          <p:cNvPr id="9" name="图片 8"/>
          <p:cNvPicPr>
            <a:picLocks noChangeAspect="1"/>
          </p:cNvPicPr>
          <p:nvPr/>
        </p:nvPicPr>
        <p:blipFill rotWithShape="1">
          <a:blip r:embed="rId5" cstate="email"/>
          <a:srcRect/>
          <a:stretch>
            <a:fillRect/>
          </a:stretch>
        </p:blipFill>
        <p:spPr>
          <a:xfrm>
            <a:off x="2419350" y="-209550"/>
            <a:ext cx="2419350" cy="2419350"/>
          </a:xfrm>
          <a:prstGeom prst="rect">
            <a:avLst/>
          </a:prstGeom>
        </p:spPr>
      </p:pic>
      <p:pic>
        <p:nvPicPr>
          <p:cNvPr id="10" name="图片 9"/>
          <p:cNvPicPr>
            <a:picLocks noChangeAspect="1"/>
          </p:cNvPicPr>
          <p:nvPr/>
        </p:nvPicPr>
        <p:blipFill rotWithShape="1">
          <a:blip r:embed="rId6" cstate="email"/>
          <a:srcRect/>
          <a:stretch>
            <a:fillRect/>
          </a:stretch>
        </p:blipFill>
        <p:spPr>
          <a:xfrm>
            <a:off x="4838700" y="-209550"/>
            <a:ext cx="2419350" cy="2419350"/>
          </a:xfrm>
          <a:prstGeom prst="rect">
            <a:avLst/>
          </a:prstGeom>
        </p:spPr>
      </p:pic>
      <p:pic>
        <p:nvPicPr>
          <p:cNvPr id="11" name="图片 10"/>
          <p:cNvPicPr>
            <a:picLocks noChangeAspect="1"/>
          </p:cNvPicPr>
          <p:nvPr/>
        </p:nvPicPr>
        <p:blipFill rotWithShape="1">
          <a:blip r:embed="rId7" cstate="email"/>
          <a:srcRect/>
          <a:stretch>
            <a:fillRect/>
          </a:stretch>
        </p:blipFill>
        <p:spPr>
          <a:xfrm>
            <a:off x="7258050" y="-209550"/>
            <a:ext cx="2419350" cy="2419350"/>
          </a:xfrm>
          <a:prstGeom prst="rect">
            <a:avLst/>
          </a:prstGeom>
        </p:spPr>
      </p:pic>
      <p:pic>
        <p:nvPicPr>
          <p:cNvPr id="12" name="图片 11"/>
          <p:cNvPicPr>
            <a:picLocks noChangeAspect="1"/>
          </p:cNvPicPr>
          <p:nvPr/>
        </p:nvPicPr>
        <p:blipFill rotWithShape="1">
          <a:blip r:embed="rId8" cstate="email"/>
          <a:srcRect/>
          <a:stretch>
            <a:fillRect/>
          </a:stretch>
        </p:blipFill>
        <p:spPr>
          <a:xfrm>
            <a:off x="9677400" y="-209550"/>
            <a:ext cx="2514600" cy="2419350"/>
          </a:xfrm>
          <a:prstGeom prst="rect">
            <a:avLst/>
          </a:prstGeom>
        </p:spPr>
      </p:pic>
      <p:pic>
        <p:nvPicPr>
          <p:cNvPr id="13" name="图片 12"/>
          <p:cNvPicPr>
            <a:picLocks noChangeAspect="1"/>
          </p:cNvPicPr>
          <p:nvPr/>
        </p:nvPicPr>
        <p:blipFill rotWithShape="1">
          <a:blip r:embed="rId9" cstate="email"/>
          <a:srcRect/>
          <a:stretch>
            <a:fillRect/>
          </a:stretch>
        </p:blipFill>
        <p:spPr>
          <a:xfrm>
            <a:off x="0" y="2209800"/>
            <a:ext cx="2419350" cy="2419350"/>
          </a:xfrm>
          <a:prstGeom prst="rect">
            <a:avLst/>
          </a:prstGeom>
        </p:spPr>
      </p:pic>
      <p:pic>
        <p:nvPicPr>
          <p:cNvPr id="14" name="图片 13"/>
          <p:cNvPicPr>
            <a:picLocks noChangeAspect="1"/>
          </p:cNvPicPr>
          <p:nvPr/>
        </p:nvPicPr>
        <p:blipFill rotWithShape="1">
          <a:blip r:embed="rId10" cstate="email"/>
          <a:srcRect/>
          <a:stretch>
            <a:fillRect/>
          </a:stretch>
        </p:blipFill>
        <p:spPr>
          <a:xfrm>
            <a:off x="2419350" y="2209800"/>
            <a:ext cx="2419350" cy="2419350"/>
          </a:xfrm>
          <a:prstGeom prst="rect">
            <a:avLst/>
          </a:prstGeom>
        </p:spPr>
      </p:pic>
      <p:pic>
        <p:nvPicPr>
          <p:cNvPr id="15" name="图片 14"/>
          <p:cNvPicPr>
            <a:picLocks noChangeAspect="1"/>
          </p:cNvPicPr>
          <p:nvPr/>
        </p:nvPicPr>
        <p:blipFill rotWithShape="1">
          <a:blip r:embed="rId11" cstate="email"/>
          <a:srcRect/>
          <a:stretch>
            <a:fillRect/>
          </a:stretch>
        </p:blipFill>
        <p:spPr>
          <a:xfrm>
            <a:off x="4838700" y="2209800"/>
            <a:ext cx="2419350" cy="2419350"/>
          </a:xfrm>
          <a:prstGeom prst="rect">
            <a:avLst/>
          </a:prstGeom>
        </p:spPr>
      </p:pic>
      <p:pic>
        <p:nvPicPr>
          <p:cNvPr id="16" name="图片 15"/>
          <p:cNvPicPr>
            <a:picLocks noChangeAspect="1"/>
          </p:cNvPicPr>
          <p:nvPr/>
        </p:nvPicPr>
        <p:blipFill rotWithShape="1">
          <a:blip r:embed="rId12" cstate="email"/>
          <a:srcRect/>
          <a:stretch>
            <a:fillRect/>
          </a:stretch>
        </p:blipFill>
        <p:spPr>
          <a:xfrm>
            <a:off x="7258050" y="2209800"/>
            <a:ext cx="2419350" cy="2419350"/>
          </a:xfrm>
          <a:prstGeom prst="rect">
            <a:avLst/>
          </a:prstGeom>
        </p:spPr>
      </p:pic>
      <p:pic>
        <p:nvPicPr>
          <p:cNvPr id="17" name="图片 16"/>
          <p:cNvPicPr>
            <a:picLocks noChangeAspect="1"/>
          </p:cNvPicPr>
          <p:nvPr/>
        </p:nvPicPr>
        <p:blipFill rotWithShape="1">
          <a:blip r:embed="rId13" cstate="email"/>
          <a:srcRect/>
          <a:stretch>
            <a:fillRect/>
          </a:stretch>
        </p:blipFill>
        <p:spPr>
          <a:xfrm>
            <a:off x="9677400" y="2209800"/>
            <a:ext cx="2514600" cy="2419350"/>
          </a:xfrm>
          <a:prstGeom prst="rect">
            <a:avLst/>
          </a:prstGeom>
        </p:spPr>
      </p:pic>
      <p:pic>
        <p:nvPicPr>
          <p:cNvPr id="18" name="图片 17"/>
          <p:cNvPicPr>
            <a:picLocks noChangeAspect="1"/>
          </p:cNvPicPr>
          <p:nvPr/>
        </p:nvPicPr>
        <p:blipFill rotWithShape="1">
          <a:blip r:embed="rId14" cstate="email"/>
          <a:srcRect/>
          <a:stretch>
            <a:fillRect/>
          </a:stretch>
        </p:blipFill>
        <p:spPr>
          <a:xfrm>
            <a:off x="0" y="4629150"/>
            <a:ext cx="2419350" cy="2419350"/>
          </a:xfrm>
          <a:prstGeom prst="rect">
            <a:avLst/>
          </a:prstGeom>
        </p:spPr>
      </p:pic>
      <p:pic>
        <p:nvPicPr>
          <p:cNvPr id="19" name="图片 18"/>
          <p:cNvPicPr>
            <a:picLocks noChangeAspect="1"/>
          </p:cNvPicPr>
          <p:nvPr/>
        </p:nvPicPr>
        <p:blipFill rotWithShape="1">
          <a:blip r:embed="rId15" cstate="email"/>
          <a:srcRect/>
          <a:stretch>
            <a:fillRect/>
          </a:stretch>
        </p:blipFill>
        <p:spPr>
          <a:xfrm>
            <a:off x="2419351" y="4629150"/>
            <a:ext cx="2419350" cy="2419350"/>
          </a:xfrm>
          <a:prstGeom prst="rect">
            <a:avLst/>
          </a:prstGeom>
        </p:spPr>
      </p:pic>
      <p:pic>
        <p:nvPicPr>
          <p:cNvPr id="20" name="图片 19"/>
          <p:cNvPicPr>
            <a:picLocks noChangeAspect="1"/>
          </p:cNvPicPr>
          <p:nvPr/>
        </p:nvPicPr>
        <p:blipFill rotWithShape="1">
          <a:blip r:embed="rId16" cstate="email"/>
          <a:srcRect/>
          <a:stretch>
            <a:fillRect/>
          </a:stretch>
        </p:blipFill>
        <p:spPr>
          <a:xfrm>
            <a:off x="4838700" y="4629150"/>
            <a:ext cx="2419350" cy="2419350"/>
          </a:xfrm>
          <a:prstGeom prst="rect">
            <a:avLst/>
          </a:prstGeom>
        </p:spPr>
      </p:pic>
      <p:pic>
        <p:nvPicPr>
          <p:cNvPr id="21" name="图片 20"/>
          <p:cNvPicPr>
            <a:picLocks noChangeAspect="1"/>
          </p:cNvPicPr>
          <p:nvPr/>
        </p:nvPicPr>
        <p:blipFill rotWithShape="1">
          <a:blip r:embed="rId17" cstate="email"/>
          <a:srcRect/>
          <a:stretch>
            <a:fillRect/>
          </a:stretch>
        </p:blipFill>
        <p:spPr>
          <a:xfrm>
            <a:off x="7258049" y="4629150"/>
            <a:ext cx="2419350" cy="2419350"/>
          </a:xfrm>
          <a:prstGeom prst="rect">
            <a:avLst/>
          </a:prstGeom>
        </p:spPr>
      </p:pic>
      <p:pic>
        <p:nvPicPr>
          <p:cNvPr id="22" name="图片 21"/>
          <p:cNvPicPr>
            <a:picLocks noChangeAspect="1"/>
          </p:cNvPicPr>
          <p:nvPr/>
        </p:nvPicPr>
        <p:blipFill rotWithShape="1">
          <a:blip r:embed="rId18" cstate="email"/>
          <a:srcRect/>
          <a:stretch>
            <a:fillRect/>
          </a:stretch>
        </p:blipFill>
        <p:spPr>
          <a:xfrm>
            <a:off x="9677398" y="4629150"/>
            <a:ext cx="2504769" cy="2419350"/>
          </a:xfrm>
          <a:prstGeom prst="rect">
            <a:avLst/>
          </a:prstGeom>
        </p:spPr>
      </p:pic>
      <p:sp>
        <p:nvSpPr>
          <p:cNvPr id="25" name="矩形 24"/>
          <p:cNvSpPr/>
          <p:nvPr/>
        </p:nvSpPr>
        <p:spPr>
          <a:xfrm>
            <a:off x="0" y="0"/>
            <a:ext cx="12192000" cy="6858000"/>
          </a:xfrm>
          <a:prstGeom prst="rect">
            <a:avLst/>
          </a:prstGeom>
          <a:gradFill flip="none" rotWithShape="1">
            <a:gsLst>
              <a:gs pos="0">
                <a:schemeClr val="tx1">
                  <a:alpha val="60000"/>
                </a:schemeClr>
              </a:gs>
              <a:gs pos="100000">
                <a:schemeClr val="tx1">
                  <a:alpha val="9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154330" y="2271266"/>
            <a:ext cx="9883339" cy="1562415"/>
          </a:xfrm>
          <a:prstGeom prst="rect">
            <a:avLst/>
          </a:prstGeom>
          <a:noFill/>
        </p:spPr>
        <p:txBody>
          <a:bodyPr wrap="square" rtlCol="0">
            <a:spAutoFit/>
          </a:bodyPr>
          <a:lstStyle/>
          <a:p>
            <a:pPr algn="ctr">
              <a:lnSpc>
                <a:spcPct val="130000"/>
              </a:lnSpc>
            </a:pPr>
            <a:r>
              <a:rPr lang="en-US" altLang="zh-CN" sz="4000">
                <a:solidFill>
                  <a:schemeClr val="bg1"/>
                </a:solidFill>
                <a:latin typeface="Bebas" pitchFamily="2" charset="0"/>
              </a:rPr>
              <a:t>Wanna  learn  </a:t>
            </a:r>
          </a:p>
          <a:p>
            <a:pPr algn="ctr">
              <a:lnSpc>
                <a:spcPct val="130000"/>
              </a:lnSpc>
            </a:pPr>
            <a:r>
              <a:rPr lang="en-US" altLang="zh-CN" sz="4000">
                <a:solidFill>
                  <a:schemeClr val="bg1"/>
                </a:solidFill>
                <a:latin typeface="Bebas" pitchFamily="2" charset="0"/>
              </a:rPr>
              <a:t>first  just  start  to  see  more  sesign</a:t>
            </a:r>
            <a:endParaRPr lang="zh-CN" altLang="en-US" sz="4000">
              <a:solidFill>
                <a:schemeClr val="bg1"/>
              </a:solidFill>
              <a:latin typeface="Bebas" pitchFamily="2" charset="0"/>
            </a:endParaRPr>
          </a:p>
        </p:txBody>
      </p:sp>
      <p:sp>
        <p:nvSpPr>
          <p:cNvPr id="27" name="矩形 26"/>
          <p:cNvSpPr/>
          <p:nvPr/>
        </p:nvSpPr>
        <p:spPr>
          <a:xfrm>
            <a:off x="2375492" y="3967031"/>
            <a:ext cx="7441016" cy="1052596"/>
          </a:xfrm>
          <a:prstGeom prst="rect">
            <a:avLst/>
          </a:prstGeom>
        </p:spPr>
        <p:txBody>
          <a:bodyPr wrap="square">
            <a:spAutoFit/>
          </a:bodyPr>
          <a:lstStyle/>
          <a:p>
            <a:pPr algn="ctr">
              <a:lnSpc>
                <a:spcPct val="130000"/>
              </a:lnSpc>
            </a:pPr>
            <a:r>
              <a:rPr lang="en-US" altLang="zh-CN" sz="1600">
                <a:solidFill>
                  <a:schemeClr val="bg1">
                    <a:lumMod val="95000"/>
                  </a:schemeClr>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adipisicing elit, sed do eiusmod tempor incididunt ut</a:t>
            </a:r>
            <a:endParaRPr lang="zh-CN" altLang="en-US" sz="1600">
              <a:solidFill>
                <a:schemeClr val="bg1">
                  <a:lumMod val="95000"/>
                </a:schemeClr>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4167" y="230077"/>
            <a:ext cx="5694283" cy="64479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0" b="0" i="0" u="none" strike="noStrike" kern="0" cap="none" spc="0" normalizeH="0" baseline="0" noProof="0">
                <a:ln>
                  <a:noFill/>
                </a:ln>
                <a:solidFill>
                  <a:sysClr val="windowText" lastClr="000000"/>
                </a:solidFill>
                <a:effectLst/>
                <a:uLnTx/>
                <a:uFillTx/>
                <a:latin typeface="Bebas" pitchFamily="2" charset="0"/>
              </a:rPr>
              <a:t>02</a:t>
            </a:r>
            <a:endParaRPr kumimoji="0" lang="zh-CN" altLang="en-US" sz="40000" b="0" i="0" u="none" strike="noStrike" kern="0" cap="none" spc="0" normalizeH="0" baseline="0" noProof="0">
              <a:ln>
                <a:noFill/>
              </a:ln>
              <a:solidFill>
                <a:sysClr val="windowText" lastClr="000000"/>
              </a:solidFill>
              <a:effectLst/>
              <a:uLnTx/>
              <a:uFillTx/>
              <a:latin typeface="Bebas" pitchFamily="2" charset="0"/>
            </a:endParaRPr>
          </a:p>
        </p:txBody>
      </p:sp>
      <p:sp>
        <p:nvSpPr>
          <p:cNvPr id="3" name="矩形 2"/>
          <p:cNvSpPr/>
          <p:nvPr/>
        </p:nvSpPr>
        <p:spPr>
          <a:xfrm>
            <a:off x="6628525" y="4251148"/>
            <a:ext cx="4945144" cy="1532727"/>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altLang="zh-CN" sz="1800" b="0" i="0" u="none" strike="noStrike" kern="0" cap="none" spc="0" normalizeH="0" baseline="0" noProof="0">
                <a:ln>
                  <a:noFill/>
                </a:ln>
                <a:solidFill>
                  <a:srgbClr val="333333"/>
                </a:solidFill>
                <a:effectLst/>
                <a:uLnTx/>
                <a:uFillTx/>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a:t>
            </a:r>
            <a:endParaRPr kumimoji="0" lang="zh-CN" altLang="en-US" sz="1800" b="0" i="0" u="none" strike="noStrike" kern="0" cap="none" spc="0" normalizeH="0" baseline="0" noProof="0">
              <a:ln>
                <a:noFill/>
              </a:ln>
              <a:solidFill>
                <a:sysClr val="windowText" lastClr="000000"/>
              </a:solidFill>
              <a:effectLst/>
              <a:uLnTx/>
              <a:uFillTx/>
              <a:latin typeface="微软雅黑 Light" panose="020B0502040204020203" pitchFamily="34" charset="-122"/>
              <a:ea typeface="微软雅黑 Light" panose="020B0502040204020203" pitchFamily="34" charset="-122"/>
            </a:endParaRPr>
          </a:p>
        </p:txBody>
      </p:sp>
      <p:sp>
        <p:nvSpPr>
          <p:cNvPr id="4" name="文本框 3"/>
          <p:cNvSpPr txBox="1"/>
          <p:nvPr/>
        </p:nvSpPr>
        <p:spPr>
          <a:xfrm>
            <a:off x="6628525" y="3666373"/>
            <a:ext cx="627792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a:ln>
                  <a:noFill/>
                </a:ln>
                <a:solidFill>
                  <a:sysClr val="windowText" lastClr="000000"/>
                </a:solidFill>
                <a:effectLst/>
                <a:uLnTx/>
                <a:uFillTx/>
                <a:latin typeface="Bebas" pitchFamily="2" charset="0"/>
              </a:rPr>
              <a:t>ADD  YOUR  POINT  02</a:t>
            </a:r>
            <a:endParaRPr kumimoji="0" lang="zh-CN" altLang="en-US" sz="3200" b="0" i="0" u="none" strike="noStrike" kern="0" cap="none" spc="0" normalizeH="0" baseline="0" noProof="0">
              <a:ln>
                <a:noFill/>
              </a:ln>
              <a:solidFill>
                <a:sysClr val="windowText" lastClr="000000"/>
              </a:solidFill>
              <a:effectLst/>
              <a:uLnTx/>
              <a:uFillTx/>
              <a:latin typeface="Bebas" pitchFamily="2" charset="0"/>
            </a:endParaRPr>
          </a:p>
        </p:txBody>
      </p:sp>
      <p:sp>
        <p:nvSpPr>
          <p:cNvPr id="5" name="文本框 4"/>
          <p:cNvSpPr txBox="1"/>
          <p:nvPr/>
        </p:nvSpPr>
        <p:spPr>
          <a:xfrm>
            <a:off x="10575481" y="1820957"/>
            <a:ext cx="2265046" cy="37702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3900" b="0" i="0" u="none" strike="noStrike" kern="0" cap="none" spc="0" normalizeH="0" baseline="0" noProof="0">
                <a:ln>
                  <a:noFill/>
                </a:ln>
                <a:solidFill>
                  <a:sysClr val="windowText" lastClr="000000"/>
                </a:solidFill>
                <a:effectLst/>
                <a:uLnTx/>
                <a:uFillTx/>
              </a:rPr>
              <a:t>”</a:t>
            </a:r>
            <a:endParaRPr kumimoji="0" lang="zh-CN" altLang="en-US" sz="23900" b="0" i="0" u="none" strike="noStrike" kern="0" cap="none" spc="0" normalizeH="0" baseline="0" noProof="0">
              <a:ln>
                <a:noFill/>
              </a:ln>
              <a:solidFill>
                <a:sysClr val="windowText" lastClr="000000"/>
              </a:solidFill>
              <a:effectLst/>
              <a:uLnTx/>
              <a:uFillTx/>
            </a:endParaRPr>
          </a:p>
        </p:txBody>
      </p:sp>
      <p:sp>
        <p:nvSpPr>
          <p:cNvPr id="6" name="矩形 5"/>
          <p:cNvSpPr/>
          <p:nvPr/>
        </p:nvSpPr>
        <p:spPr>
          <a:xfrm>
            <a:off x="0" y="0"/>
            <a:ext cx="12192000" cy="6858000"/>
          </a:xfrm>
          <a:prstGeom prst="rect">
            <a:avLst/>
          </a:prstGeom>
          <a:no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chOff x="0" y="0"/>
          <a:chExt cx="0" cy="0"/>
        </a:xfrm>
      </p:grpSpPr>
      <p:sp>
        <p:nvSpPr>
          <p:cNvPr id="2" name="矩形 1"/>
          <p:cNvSpPr/>
          <p:nvPr/>
        </p:nvSpPr>
        <p:spPr>
          <a:xfrm>
            <a:off x="1132115" y="1041400"/>
            <a:ext cx="2868386" cy="4775200"/>
          </a:xfrm>
          <a:custGeom>
            <a:avLst/>
            <a:gdLst>
              <a:gd name="connsiteX0" fmla="*/ 0 w 3178629"/>
              <a:gd name="connsiteY0" fmla="*/ 0 h 4775200"/>
              <a:gd name="connsiteX1" fmla="*/ 3178629 w 3178629"/>
              <a:gd name="connsiteY1" fmla="*/ 0 h 4775200"/>
              <a:gd name="connsiteX2" fmla="*/ 3178629 w 3178629"/>
              <a:gd name="connsiteY2" fmla="*/ 4775200 h 4775200"/>
              <a:gd name="connsiteX3" fmla="*/ 0 w 3178629"/>
              <a:gd name="connsiteY3" fmla="*/ 4775200 h 4775200"/>
              <a:gd name="connsiteX4" fmla="*/ 0 w 3178629"/>
              <a:gd name="connsiteY4" fmla="*/ 0 h 4775200"/>
              <a:gd name="connsiteX0-1" fmla="*/ 0 w 3178629"/>
              <a:gd name="connsiteY0-2" fmla="*/ 0 h 4775200"/>
              <a:gd name="connsiteX1-3" fmla="*/ 1538515 w 3178629"/>
              <a:gd name="connsiteY1-4" fmla="*/ 0 h 4775200"/>
              <a:gd name="connsiteX2-5" fmla="*/ 3178629 w 3178629"/>
              <a:gd name="connsiteY2-6" fmla="*/ 0 h 4775200"/>
              <a:gd name="connsiteX3-7" fmla="*/ 3178629 w 3178629"/>
              <a:gd name="connsiteY3-8" fmla="*/ 4775200 h 4775200"/>
              <a:gd name="connsiteX4-9" fmla="*/ 0 w 3178629"/>
              <a:gd name="connsiteY4-10" fmla="*/ 4775200 h 4775200"/>
              <a:gd name="connsiteX5" fmla="*/ 0 w 3178629"/>
              <a:gd name="connsiteY5" fmla="*/ 0 h 4775200"/>
              <a:gd name="connsiteX0-11" fmla="*/ 0 w 3178629"/>
              <a:gd name="connsiteY0-12" fmla="*/ 0 h 4775200"/>
              <a:gd name="connsiteX1-13" fmla="*/ 3178629 w 3178629"/>
              <a:gd name="connsiteY1-14" fmla="*/ 0 h 4775200"/>
              <a:gd name="connsiteX2-15" fmla="*/ 3178629 w 3178629"/>
              <a:gd name="connsiteY2-16" fmla="*/ 4775200 h 4775200"/>
              <a:gd name="connsiteX3-17" fmla="*/ 0 w 3178629"/>
              <a:gd name="connsiteY3-18" fmla="*/ 4775200 h 4775200"/>
              <a:gd name="connsiteX4-19" fmla="*/ 0 w 3178629"/>
              <a:gd name="connsiteY4-20" fmla="*/ 0 h 4775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78629" h="4775200">
                <a:moveTo>
                  <a:pt x="0" y="0"/>
                </a:moveTo>
                <a:lnTo>
                  <a:pt x="3178629" y="0"/>
                </a:lnTo>
                <a:lnTo>
                  <a:pt x="3178629" y="4775200"/>
                </a:lnTo>
                <a:lnTo>
                  <a:pt x="0" y="4775200"/>
                </a:lnTo>
                <a:lnTo>
                  <a:pt x="0"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1"/>
          <p:cNvSpPr/>
          <p:nvPr/>
        </p:nvSpPr>
        <p:spPr>
          <a:xfrm>
            <a:off x="4661807" y="1041400"/>
            <a:ext cx="2868386" cy="4775200"/>
          </a:xfrm>
          <a:custGeom>
            <a:avLst/>
            <a:gdLst>
              <a:gd name="connsiteX0" fmla="*/ 0 w 3178629"/>
              <a:gd name="connsiteY0" fmla="*/ 0 h 4775200"/>
              <a:gd name="connsiteX1" fmla="*/ 3178629 w 3178629"/>
              <a:gd name="connsiteY1" fmla="*/ 0 h 4775200"/>
              <a:gd name="connsiteX2" fmla="*/ 3178629 w 3178629"/>
              <a:gd name="connsiteY2" fmla="*/ 4775200 h 4775200"/>
              <a:gd name="connsiteX3" fmla="*/ 0 w 3178629"/>
              <a:gd name="connsiteY3" fmla="*/ 4775200 h 4775200"/>
              <a:gd name="connsiteX4" fmla="*/ 0 w 3178629"/>
              <a:gd name="connsiteY4" fmla="*/ 0 h 4775200"/>
              <a:gd name="connsiteX0-1" fmla="*/ 0 w 3178629"/>
              <a:gd name="connsiteY0-2" fmla="*/ 0 h 4775200"/>
              <a:gd name="connsiteX1-3" fmla="*/ 1538515 w 3178629"/>
              <a:gd name="connsiteY1-4" fmla="*/ 0 h 4775200"/>
              <a:gd name="connsiteX2-5" fmla="*/ 3178629 w 3178629"/>
              <a:gd name="connsiteY2-6" fmla="*/ 0 h 4775200"/>
              <a:gd name="connsiteX3-7" fmla="*/ 3178629 w 3178629"/>
              <a:gd name="connsiteY3-8" fmla="*/ 4775200 h 4775200"/>
              <a:gd name="connsiteX4-9" fmla="*/ 0 w 3178629"/>
              <a:gd name="connsiteY4-10" fmla="*/ 4775200 h 4775200"/>
              <a:gd name="connsiteX5" fmla="*/ 0 w 3178629"/>
              <a:gd name="connsiteY5" fmla="*/ 0 h 4775200"/>
              <a:gd name="connsiteX0-11" fmla="*/ 0 w 3178629"/>
              <a:gd name="connsiteY0-12" fmla="*/ 0 h 4775200"/>
              <a:gd name="connsiteX1-13" fmla="*/ 3178629 w 3178629"/>
              <a:gd name="connsiteY1-14" fmla="*/ 0 h 4775200"/>
              <a:gd name="connsiteX2-15" fmla="*/ 3178629 w 3178629"/>
              <a:gd name="connsiteY2-16" fmla="*/ 4775200 h 4775200"/>
              <a:gd name="connsiteX3-17" fmla="*/ 0 w 3178629"/>
              <a:gd name="connsiteY3-18" fmla="*/ 4775200 h 4775200"/>
              <a:gd name="connsiteX4-19" fmla="*/ 0 w 3178629"/>
              <a:gd name="connsiteY4-20" fmla="*/ 0 h 4775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78629" h="4775200">
                <a:moveTo>
                  <a:pt x="0" y="0"/>
                </a:moveTo>
                <a:lnTo>
                  <a:pt x="3178629" y="0"/>
                </a:lnTo>
                <a:lnTo>
                  <a:pt x="3178629" y="4775200"/>
                </a:lnTo>
                <a:lnTo>
                  <a:pt x="0" y="4775200"/>
                </a:lnTo>
                <a:lnTo>
                  <a:pt x="0"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1"/>
          <p:cNvSpPr/>
          <p:nvPr/>
        </p:nvSpPr>
        <p:spPr>
          <a:xfrm>
            <a:off x="8191499" y="1041400"/>
            <a:ext cx="2868386" cy="4775200"/>
          </a:xfrm>
          <a:custGeom>
            <a:avLst/>
            <a:gdLst>
              <a:gd name="connsiteX0" fmla="*/ 0 w 3178629"/>
              <a:gd name="connsiteY0" fmla="*/ 0 h 4775200"/>
              <a:gd name="connsiteX1" fmla="*/ 3178629 w 3178629"/>
              <a:gd name="connsiteY1" fmla="*/ 0 h 4775200"/>
              <a:gd name="connsiteX2" fmla="*/ 3178629 w 3178629"/>
              <a:gd name="connsiteY2" fmla="*/ 4775200 h 4775200"/>
              <a:gd name="connsiteX3" fmla="*/ 0 w 3178629"/>
              <a:gd name="connsiteY3" fmla="*/ 4775200 h 4775200"/>
              <a:gd name="connsiteX4" fmla="*/ 0 w 3178629"/>
              <a:gd name="connsiteY4" fmla="*/ 0 h 4775200"/>
              <a:gd name="connsiteX0-1" fmla="*/ 0 w 3178629"/>
              <a:gd name="connsiteY0-2" fmla="*/ 0 h 4775200"/>
              <a:gd name="connsiteX1-3" fmla="*/ 1538515 w 3178629"/>
              <a:gd name="connsiteY1-4" fmla="*/ 0 h 4775200"/>
              <a:gd name="connsiteX2-5" fmla="*/ 3178629 w 3178629"/>
              <a:gd name="connsiteY2-6" fmla="*/ 0 h 4775200"/>
              <a:gd name="connsiteX3-7" fmla="*/ 3178629 w 3178629"/>
              <a:gd name="connsiteY3-8" fmla="*/ 4775200 h 4775200"/>
              <a:gd name="connsiteX4-9" fmla="*/ 0 w 3178629"/>
              <a:gd name="connsiteY4-10" fmla="*/ 4775200 h 4775200"/>
              <a:gd name="connsiteX5" fmla="*/ 0 w 3178629"/>
              <a:gd name="connsiteY5" fmla="*/ 0 h 4775200"/>
              <a:gd name="connsiteX0-11" fmla="*/ 0 w 3178629"/>
              <a:gd name="connsiteY0-12" fmla="*/ 0 h 4775200"/>
              <a:gd name="connsiteX1-13" fmla="*/ 3178629 w 3178629"/>
              <a:gd name="connsiteY1-14" fmla="*/ 0 h 4775200"/>
              <a:gd name="connsiteX2-15" fmla="*/ 3178629 w 3178629"/>
              <a:gd name="connsiteY2-16" fmla="*/ 4775200 h 4775200"/>
              <a:gd name="connsiteX3-17" fmla="*/ 0 w 3178629"/>
              <a:gd name="connsiteY3-18" fmla="*/ 4775200 h 4775200"/>
              <a:gd name="connsiteX4-19" fmla="*/ 0 w 3178629"/>
              <a:gd name="connsiteY4-20" fmla="*/ 0 h 4775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78629" h="4775200">
                <a:moveTo>
                  <a:pt x="0" y="0"/>
                </a:moveTo>
                <a:lnTo>
                  <a:pt x="3178629" y="0"/>
                </a:lnTo>
                <a:lnTo>
                  <a:pt x="3178629" y="4775200"/>
                </a:lnTo>
                <a:lnTo>
                  <a:pt x="0" y="4775200"/>
                </a:lnTo>
                <a:lnTo>
                  <a:pt x="0"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email"/>
          <a:stretch>
            <a:fillRect/>
          </a:stretch>
        </p:blipFill>
        <p:spPr>
          <a:xfrm>
            <a:off x="5580912" y="1523999"/>
            <a:ext cx="1030175" cy="1025049"/>
          </a:xfrm>
          <a:prstGeom prst="rect">
            <a:avLst/>
          </a:prstGeom>
        </p:spPr>
      </p:pic>
      <p:pic>
        <p:nvPicPr>
          <p:cNvPr id="7" name="图片 6"/>
          <p:cNvPicPr>
            <a:picLocks noChangeAspect="1"/>
          </p:cNvPicPr>
          <p:nvPr/>
        </p:nvPicPr>
        <p:blipFill>
          <a:blip r:embed="rId5" cstate="email"/>
          <a:stretch>
            <a:fillRect/>
          </a:stretch>
        </p:blipFill>
        <p:spPr>
          <a:xfrm>
            <a:off x="2038351" y="1524000"/>
            <a:ext cx="1055914" cy="1055914"/>
          </a:xfrm>
          <a:prstGeom prst="rect">
            <a:avLst/>
          </a:prstGeom>
        </p:spPr>
      </p:pic>
      <p:pic>
        <p:nvPicPr>
          <p:cNvPr id="8" name="图片 7"/>
          <p:cNvPicPr>
            <a:picLocks noChangeAspect="1"/>
          </p:cNvPicPr>
          <p:nvPr/>
        </p:nvPicPr>
        <p:blipFill>
          <a:blip r:embed="rId6" cstate="email"/>
          <a:stretch>
            <a:fillRect/>
          </a:stretch>
        </p:blipFill>
        <p:spPr>
          <a:xfrm>
            <a:off x="9040585" y="1524000"/>
            <a:ext cx="1170214" cy="1170214"/>
          </a:xfrm>
          <a:prstGeom prst="rect">
            <a:avLst/>
          </a:prstGeom>
        </p:spPr>
      </p:pic>
      <p:sp>
        <p:nvSpPr>
          <p:cNvPr id="9" name="矩形 8"/>
          <p:cNvSpPr/>
          <p:nvPr/>
        </p:nvSpPr>
        <p:spPr>
          <a:xfrm>
            <a:off x="1597133" y="2877848"/>
            <a:ext cx="1938352" cy="369332"/>
          </a:xfrm>
          <a:prstGeom prst="rect">
            <a:avLst/>
          </a:prstGeom>
        </p:spPr>
        <p:txBody>
          <a:bodyPr wrap="none">
            <a:spAutoFit/>
          </a:bodyPr>
          <a:lstStyle/>
          <a:p>
            <a:pPr algn="ctr"/>
            <a:r>
              <a:rPr lang="en-US" altLang="zh-CN" kern="0">
                <a:solidFill>
                  <a:schemeClr val="bg1"/>
                </a:solidFill>
                <a:latin typeface="Bebas" pitchFamily="2" charset="0"/>
              </a:rPr>
              <a:t>ADD  YOUR  POINT  01 </a:t>
            </a:r>
            <a:endParaRPr lang="zh-CN" altLang="en-US">
              <a:solidFill>
                <a:schemeClr val="bg1"/>
              </a:solidFill>
            </a:endParaRPr>
          </a:p>
        </p:txBody>
      </p:sp>
      <p:sp>
        <p:nvSpPr>
          <p:cNvPr id="10" name="矩形 9"/>
          <p:cNvSpPr/>
          <p:nvPr/>
        </p:nvSpPr>
        <p:spPr>
          <a:xfrm>
            <a:off x="5105183" y="2877848"/>
            <a:ext cx="1981633" cy="369332"/>
          </a:xfrm>
          <a:prstGeom prst="rect">
            <a:avLst/>
          </a:prstGeom>
        </p:spPr>
        <p:txBody>
          <a:bodyPr wrap="none">
            <a:spAutoFit/>
          </a:bodyPr>
          <a:lstStyle/>
          <a:p>
            <a:pPr algn="ctr"/>
            <a:r>
              <a:rPr lang="en-US" altLang="zh-CN" kern="0">
                <a:solidFill>
                  <a:schemeClr val="bg1"/>
                </a:solidFill>
                <a:latin typeface="Bebas" pitchFamily="2" charset="0"/>
              </a:rPr>
              <a:t>ADD  YOUR  POINT  02 </a:t>
            </a:r>
            <a:endParaRPr lang="zh-CN" altLang="en-US">
              <a:solidFill>
                <a:schemeClr val="bg1"/>
              </a:solidFill>
            </a:endParaRPr>
          </a:p>
        </p:txBody>
      </p:sp>
      <p:sp>
        <p:nvSpPr>
          <p:cNvPr id="11" name="矩形 10"/>
          <p:cNvSpPr/>
          <p:nvPr/>
        </p:nvSpPr>
        <p:spPr>
          <a:xfrm>
            <a:off x="8634874" y="2877848"/>
            <a:ext cx="1981633" cy="369332"/>
          </a:xfrm>
          <a:prstGeom prst="rect">
            <a:avLst/>
          </a:prstGeom>
        </p:spPr>
        <p:txBody>
          <a:bodyPr wrap="none">
            <a:spAutoFit/>
          </a:bodyPr>
          <a:lstStyle/>
          <a:p>
            <a:pPr algn="ctr"/>
            <a:r>
              <a:rPr lang="en-US" altLang="zh-CN" kern="0">
                <a:solidFill>
                  <a:schemeClr val="bg1"/>
                </a:solidFill>
                <a:latin typeface="Bebas" pitchFamily="2" charset="0"/>
              </a:rPr>
              <a:t>ADD  YOUR  POINT  03 </a:t>
            </a:r>
            <a:endParaRPr lang="zh-CN" altLang="en-US">
              <a:solidFill>
                <a:schemeClr val="bg1"/>
              </a:solidFill>
            </a:endParaRPr>
          </a:p>
        </p:txBody>
      </p:sp>
      <p:sp>
        <p:nvSpPr>
          <p:cNvPr id="12" name="矩形 11"/>
          <p:cNvSpPr/>
          <p:nvPr/>
        </p:nvSpPr>
        <p:spPr>
          <a:xfrm>
            <a:off x="1399797" y="3249889"/>
            <a:ext cx="2333021" cy="2332946"/>
          </a:xfrm>
          <a:prstGeom prst="rect">
            <a:avLst/>
          </a:prstGeom>
        </p:spPr>
        <p:txBody>
          <a:bodyPr wrap="square">
            <a:spAutoFit/>
          </a:bodyPr>
          <a:lstStyle/>
          <a:p>
            <a:pPr algn="ctr">
              <a:lnSpc>
                <a:spcPct val="130000"/>
              </a:lnSpc>
            </a:pPr>
            <a:r>
              <a:rPr lang="en-US" altLang="zh-CN" sz="1400">
                <a:solidFill>
                  <a:schemeClr val="bg1">
                    <a:lumMod val="95000"/>
                  </a:schemeClr>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a:t>
            </a:r>
            <a:endParaRPr lang="zh-CN" altLang="en-US" sz="140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13" name="矩形 12"/>
          <p:cNvSpPr/>
          <p:nvPr/>
        </p:nvSpPr>
        <p:spPr>
          <a:xfrm>
            <a:off x="4929489" y="3247180"/>
            <a:ext cx="2333021" cy="2332946"/>
          </a:xfrm>
          <a:prstGeom prst="rect">
            <a:avLst/>
          </a:prstGeom>
        </p:spPr>
        <p:txBody>
          <a:bodyPr wrap="square">
            <a:spAutoFit/>
          </a:bodyPr>
          <a:lstStyle/>
          <a:p>
            <a:pPr algn="ctr">
              <a:lnSpc>
                <a:spcPct val="130000"/>
              </a:lnSpc>
            </a:pPr>
            <a:r>
              <a:rPr lang="en-US" altLang="zh-CN" sz="1400">
                <a:solidFill>
                  <a:schemeClr val="bg1">
                    <a:lumMod val="95000"/>
                  </a:schemeClr>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a:t>
            </a:r>
            <a:endParaRPr lang="zh-CN" altLang="en-US" sz="140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14" name="矩形 13"/>
          <p:cNvSpPr/>
          <p:nvPr/>
        </p:nvSpPr>
        <p:spPr>
          <a:xfrm>
            <a:off x="8459181" y="3244471"/>
            <a:ext cx="2333021" cy="2332946"/>
          </a:xfrm>
          <a:prstGeom prst="rect">
            <a:avLst/>
          </a:prstGeom>
        </p:spPr>
        <p:txBody>
          <a:bodyPr wrap="square">
            <a:spAutoFit/>
          </a:bodyPr>
          <a:lstStyle/>
          <a:p>
            <a:pPr algn="ctr">
              <a:lnSpc>
                <a:spcPct val="130000"/>
              </a:lnSpc>
            </a:pPr>
            <a:r>
              <a:rPr lang="en-US" altLang="zh-CN" sz="1400">
                <a:solidFill>
                  <a:schemeClr val="bg1">
                    <a:lumMod val="95000"/>
                  </a:schemeClr>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a:t>
            </a:r>
            <a:endParaRPr lang="zh-CN" altLang="en-US" sz="1400">
              <a:solidFill>
                <a:schemeClr val="bg1">
                  <a:lumMod val="95000"/>
                </a:schemeClr>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763</Words>
  <Application>Microsoft Office PowerPoint</Application>
  <PresentationFormat>宽屏</PresentationFormat>
  <Paragraphs>71</Paragraphs>
  <Slides>15</Slides>
  <Notes>15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Bebas</vt:lpstr>
      <vt:lpstr>等线</vt:lpstr>
      <vt:lpstr>等线 Light</vt:lpstr>
      <vt:lpstr>微软雅黑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31</cp:revision>
  <dcterms:created xsi:type="dcterms:W3CDTF">2016-09-09T14:37:00Z</dcterms:created>
  <dcterms:modified xsi:type="dcterms:W3CDTF">2021-01-04T13:46:21Z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