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3" r:id="rId10"/>
    <p:sldId id="265" r:id="rId11"/>
    <p:sldId id="266"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407">
          <p15:clr>
            <a:srgbClr val="A4A3A4"/>
          </p15:clr>
        </p15:guide>
        <p15:guide id="4" pos="1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FE2"/>
    <a:srgbClr val="9A2546"/>
    <a:srgbClr val="A22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91873" autoAdjust="0"/>
  </p:normalViewPr>
  <p:slideViewPr>
    <p:cSldViewPr snapToGrid="0" showGuides="1">
      <p:cViewPr varScale="1">
        <p:scale>
          <a:sx n="81" d="100"/>
          <a:sy n="81" d="100"/>
        </p:scale>
        <p:origin x="312" y="96"/>
      </p:cViewPr>
      <p:guideLst>
        <p:guide orient="horz" pos="2160"/>
        <p:guide pos="3840"/>
        <p:guide pos="4407"/>
        <p:guide pos="132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F7357-F164-4FB3-BFB6-DC0CF523A45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9F272-E63E-48DE-B99F-0C3FED506AB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CEAECB-7096-49E0-AE4A-6E554A2FC9AB}"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18FAF7-12EB-4612-9F10-8C02F2A95BB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EAECB-7096-49E0-AE4A-6E554A2FC9AB}"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8FAF7-12EB-4612-9F10-8C02F2A95BB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134" r="219" b="239"/>
          <a:stretch>
            <a:fillRect/>
          </a:stretch>
        </p:blipFill>
        <p:spPr>
          <a:xfrm>
            <a:off x="0" y="-93052"/>
            <a:ext cx="12306300" cy="7027252"/>
          </a:xfrm>
          <a:prstGeom prst="rect">
            <a:avLst/>
          </a:prstGeom>
        </p:spPr>
      </p:pic>
      <p:sp>
        <p:nvSpPr>
          <p:cNvPr id="13" name="文本框 12"/>
          <p:cNvSpPr txBox="1"/>
          <p:nvPr/>
        </p:nvSpPr>
        <p:spPr>
          <a:xfrm>
            <a:off x="0" y="1"/>
            <a:ext cx="12387513" cy="6934199"/>
          </a:xfrm>
          <a:custGeom>
            <a:avLst/>
            <a:gdLst>
              <a:gd name="connsiteX0" fmla="*/ 7800552 w 12387513"/>
              <a:gd name="connsiteY0" fmla="*/ 2191692 h 6934199"/>
              <a:gd name="connsiteX1" fmla="*/ 8171999 w 12387513"/>
              <a:gd name="connsiteY1" fmla="*/ 2191692 h 6934199"/>
              <a:gd name="connsiteX2" fmla="*/ 8464460 w 12387513"/>
              <a:gd name="connsiteY2" fmla="*/ 2471344 h 6934199"/>
              <a:gd name="connsiteX3" fmla="*/ 8464460 w 12387513"/>
              <a:gd name="connsiteY3" fmla="*/ 4390487 h 6934199"/>
              <a:gd name="connsiteX4" fmla="*/ 8159191 w 12387513"/>
              <a:gd name="connsiteY4" fmla="*/ 4674410 h 6934199"/>
              <a:gd name="connsiteX5" fmla="*/ 7800552 w 12387513"/>
              <a:gd name="connsiteY5" fmla="*/ 4674410 h 6934199"/>
              <a:gd name="connsiteX6" fmla="*/ 7301020 w 12387513"/>
              <a:gd name="connsiteY6" fmla="*/ 1762606 h 6934199"/>
              <a:gd name="connsiteX7" fmla="*/ 7301020 w 12387513"/>
              <a:gd name="connsiteY7" fmla="*/ 5103495 h 6934199"/>
              <a:gd name="connsiteX8" fmla="*/ 8319297 w 12387513"/>
              <a:gd name="connsiteY8" fmla="*/ 5103495 h 6934199"/>
              <a:gd name="connsiteX9" fmla="*/ 8791077 w 12387513"/>
              <a:gd name="connsiteY9" fmla="*/ 4935917 h 6934199"/>
              <a:gd name="connsiteX10" fmla="*/ 8966127 w 12387513"/>
              <a:gd name="connsiteY10" fmla="*/ 4473743 h 6934199"/>
              <a:gd name="connsiteX11" fmla="*/ 8966127 w 12387513"/>
              <a:gd name="connsiteY11" fmla="*/ 2396628 h 6934199"/>
              <a:gd name="connsiteX12" fmla="*/ 8791077 w 12387513"/>
              <a:gd name="connsiteY12" fmla="*/ 1932319 h 6934199"/>
              <a:gd name="connsiteX13" fmla="*/ 8319297 w 12387513"/>
              <a:gd name="connsiteY13" fmla="*/ 1762606 h 6934199"/>
              <a:gd name="connsiteX14" fmla="*/ 5576996 w 12387513"/>
              <a:gd name="connsiteY14" fmla="*/ 1762606 h 6934199"/>
              <a:gd name="connsiteX15" fmla="*/ 5576996 w 12387513"/>
              <a:gd name="connsiteY15" fmla="*/ 5103495 h 6934199"/>
              <a:gd name="connsiteX16" fmla="*/ 6962450 w 12387513"/>
              <a:gd name="connsiteY16" fmla="*/ 5103495 h 6934199"/>
              <a:gd name="connsiteX17" fmla="*/ 6962450 w 12387513"/>
              <a:gd name="connsiteY17" fmla="*/ 4661601 h 6934199"/>
              <a:gd name="connsiteX18" fmla="*/ 6076527 w 12387513"/>
              <a:gd name="connsiteY18" fmla="*/ 4661601 h 6934199"/>
              <a:gd name="connsiteX19" fmla="*/ 6076527 w 12387513"/>
              <a:gd name="connsiteY19" fmla="*/ 3613437 h 6934199"/>
              <a:gd name="connsiteX20" fmla="*/ 6827961 w 12387513"/>
              <a:gd name="connsiteY20" fmla="*/ 3613437 h 6934199"/>
              <a:gd name="connsiteX21" fmla="*/ 6827961 w 12387513"/>
              <a:gd name="connsiteY21" fmla="*/ 3180082 h 6934199"/>
              <a:gd name="connsiteX22" fmla="*/ 6076527 w 12387513"/>
              <a:gd name="connsiteY22" fmla="*/ 3180082 h 6934199"/>
              <a:gd name="connsiteX23" fmla="*/ 6076527 w 12387513"/>
              <a:gd name="connsiteY23" fmla="*/ 2204500 h 6934199"/>
              <a:gd name="connsiteX24" fmla="*/ 6949641 w 12387513"/>
              <a:gd name="connsiteY24" fmla="*/ 2204500 h 6934199"/>
              <a:gd name="connsiteX25" fmla="*/ 6949641 w 12387513"/>
              <a:gd name="connsiteY25" fmla="*/ 1762606 h 6934199"/>
              <a:gd name="connsiteX26" fmla="*/ 3557695 w 12387513"/>
              <a:gd name="connsiteY26" fmla="*/ 1762606 h 6934199"/>
              <a:gd name="connsiteX27" fmla="*/ 3557695 w 12387513"/>
              <a:gd name="connsiteY27" fmla="*/ 5103495 h 6934199"/>
              <a:gd name="connsiteX28" fmla="*/ 4057228 w 12387513"/>
              <a:gd name="connsiteY28" fmla="*/ 5103495 h 6934199"/>
              <a:gd name="connsiteX29" fmla="*/ 4057228 w 12387513"/>
              <a:gd name="connsiteY29" fmla="*/ 2191692 h 6934199"/>
              <a:gd name="connsiteX30" fmla="*/ 4686981 w 12387513"/>
              <a:gd name="connsiteY30" fmla="*/ 2191692 h 6934199"/>
              <a:gd name="connsiteX31" fmla="*/ 4686981 w 12387513"/>
              <a:gd name="connsiteY31" fmla="*/ 3250529 h 6934199"/>
              <a:gd name="connsiteX32" fmla="*/ 4195986 w 12387513"/>
              <a:gd name="connsiteY32" fmla="*/ 3250529 h 6934199"/>
              <a:gd name="connsiteX33" fmla="*/ 4195986 w 12387513"/>
              <a:gd name="connsiteY33" fmla="*/ 3551529 h 6934199"/>
              <a:gd name="connsiteX34" fmla="*/ 4746755 w 12387513"/>
              <a:gd name="connsiteY34" fmla="*/ 5103495 h 6934199"/>
              <a:gd name="connsiteX35" fmla="*/ 5267634 w 12387513"/>
              <a:gd name="connsiteY35" fmla="*/ 5103495 h 6934199"/>
              <a:gd name="connsiteX36" fmla="*/ 4716868 w 12387513"/>
              <a:gd name="connsiteY36" fmla="*/ 3589955 h 6934199"/>
              <a:gd name="connsiteX37" fmla="*/ 5041349 w 12387513"/>
              <a:gd name="connsiteY37" fmla="*/ 3557934 h 6934199"/>
              <a:gd name="connsiteX38" fmla="*/ 5184378 w 12387513"/>
              <a:gd name="connsiteY38" fmla="*/ 3284685 h 6934199"/>
              <a:gd name="connsiteX39" fmla="*/ 5184378 w 12387513"/>
              <a:gd name="connsiteY39" fmla="*/ 2070011 h 6934199"/>
              <a:gd name="connsiteX40" fmla="*/ 4883377 w 12387513"/>
              <a:gd name="connsiteY40" fmla="*/ 1762606 h 6934199"/>
              <a:gd name="connsiteX41" fmla="*/ 0 w 12387513"/>
              <a:gd name="connsiteY41" fmla="*/ 0 h 6934199"/>
              <a:gd name="connsiteX42" fmla="*/ 12387513 w 12387513"/>
              <a:gd name="connsiteY42" fmla="*/ 0 h 6934199"/>
              <a:gd name="connsiteX43" fmla="*/ 12387513 w 12387513"/>
              <a:gd name="connsiteY43" fmla="*/ 6934199 h 6934199"/>
              <a:gd name="connsiteX44" fmla="*/ 0 w 12387513"/>
              <a:gd name="connsiteY44" fmla="*/ 6934199 h 693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387513" h="6934199">
                <a:moveTo>
                  <a:pt x="7800552" y="2191692"/>
                </a:moveTo>
                <a:lnTo>
                  <a:pt x="8171999" y="2191692"/>
                </a:lnTo>
                <a:cubicBezTo>
                  <a:pt x="8366973" y="2191692"/>
                  <a:pt x="8464460" y="2284909"/>
                  <a:pt x="8464460" y="2471344"/>
                </a:cubicBezTo>
                <a:lnTo>
                  <a:pt x="8464460" y="4390487"/>
                </a:lnTo>
                <a:cubicBezTo>
                  <a:pt x="8464460" y="4579769"/>
                  <a:pt x="8362704" y="4674410"/>
                  <a:pt x="8159191" y="4674410"/>
                </a:cubicBezTo>
                <a:lnTo>
                  <a:pt x="7800552" y="4674410"/>
                </a:lnTo>
                <a:close/>
                <a:moveTo>
                  <a:pt x="7301020" y="1762606"/>
                </a:moveTo>
                <a:lnTo>
                  <a:pt x="7301020" y="5103495"/>
                </a:lnTo>
                <a:lnTo>
                  <a:pt x="8319297" y="5103495"/>
                </a:lnTo>
                <a:cubicBezTo>
                  <a:pt x="8517117" y="5103495"/>
                  <a:pt x="8674377" y="5047636"/>
                  <a:pt x="8791077" y="4935917"/>
                </a:cubicBezTo>
                <a:cubicBezTo>
                  <a:pt x="8907777" y="4824198"/>
                  <a:pt x="8966127" y="4670140"/>
                  <a:pt x="8966127" y="4473743"/>
                </a:cubicBezTo>
                <a:lnTo>
                  <a:pt x="8966127" y="2396628"/>
                </a:lnTo>
                <a:cubicBezTo>
                  <a:pt x="8966127" y="2200231"/>
                  <a:pt x="8907777" y="2045461"/>
                  <a:pt x="8791077" y="1932319"/>
                </a:cubicBezTo>
                <a:cubicBezTo>
                  <a:pt x="8674377" y="1819177"/>
                  <a:pt x="8517117" y="1762606"/>
                  <a:pt x="8319297" y="1762606"/>
                </a:cubicBezTo>
                <a:close/>
                <a:moveTo>
                  <a:pt x="5576996" y="1762606"/>
                </a:moveTo>
                <a:lnTo>
                  <a:pt x="5576996" y="5103495"/>
                </a:lnTo>
                <a:lnTo>
                  <a:pt x="6962450" y="5103495"/>
                </a:lnTo>
                <a:lnTo>
                  <a:pt x="6962450" y="4661601"/>
                </a:lnTo>
                <a:lnTo>
                  <a:pt x="6076527" y="4661601"/>
                </a:lnTo>
                <a:lnTo>
                  <a:pt x="6076527" y="3613437"/>
                </a:lnTo>
                <a:lnTo>
                  <a:pt x="6827961" y="3613437"/>
                </a:lnTo>
                <a:lnTo>
                  <a:pt x="6827961" y="3180082"/>
                </a:lnTo>
                <a:lnTo>
                  <a:pt x="6076527" y="3180082"/>
                </a:lnTo>
                <a:lnTo>
                  <a:pt x="6076527" y="2204500"/>
                </a:lnTo>
                <a:lnTo>
                  <a:pt x="6949641" y="2204500"/>
                </a:lnTo>
                <a:lnTo>
                  <a:pt x="6949641" y="1762606"/>
                </a:lnTo>
                <a:close/>
                <a:moveTo>
                  <a:pt x="3557695" y="1762606"/>
                </a:moveTo>
                <a:lnTo>
                  <a:pt x="3557695" y="5103495"/>
                </a:lnTo>
                <a:lnTo>
                  <a:pt x="4057228" y="5103495"/>
                </a:lnTo>
                <a:lnTo>
                  <a:pt x="4057228" y="2191692"/>
                </a:lnTo>
                <a:lnTo>
                  <a:pt x="4686981" y="2191692"/>
                </a:lnTo>
                <a:lnTo>
                  <a:pt x="4686981" y="3250529"/>
                </a:lnTo>
                <a:lnTo>
                  <a:pt x="4195986" y="3250529"/>
                </a:lnTo>
                <a:cubicBezTo>
                  <a:pt x="4195986" y="3451196"/>
                  <a:pt x="4195986" y="3551529"/>
                  <a:pt x="4195986" y="3551529"/>
                </a:cubicBezTo>
                <a:lnTo>
                  <a:pt x="4746755" y="5103495"/>
                </a:lnTo>
                <a:lnTo>
                  <a:pt x="5267634" y="5103495"/>
                </a:lnTo>
                <a:lnTo>
                  <a:pt x="4716868" y="3589955"/>
                </a:lnTo>
                <a:cubicBezTo>
                  <a:pt x="4881954" y="3589955"/>
                  <a:pt x="4990115" y="3579281"/>
                  <a:pt x="5041349" y="3557934"/>
                </a:cubicBezTo>
                <a:cubicBezTo>
                  <a:pt x="5136702" y="3516662"/>
                  <a:pt x="5184378" y="3425579"/>
                  <a:pt x="5184378" y="3284685"/>
                </a:cubicBezTo>
                <a:lnTo>
                  <a:pt x="5184378" y="2070011"/>
                </a:lnTo>
                <a:cubicBezTo>
                  <a:pt x="5184378" y="1865074"/>
                  <a:pt x="5084044" y="1762606"/>
                  <a:pt x="4883377" y="1762606"/>
                </a:cubicBezTo>
                <a:close/>
                <a:moveTo>
                  <a:pt x="0" y="0"/>
                </a:moveTo>
                <a:lnTo>
                  <a:pt x="12387513" y="0"/>
                </a:lnTo>
                <a:lnTo>
                  <a:pt x="12387513" y="6934199"/>
                </a:lnTo>
                <a:lnTo>
                  <a:pt x="0" y="6934199"/>
                </a:lnTo>
                <a:close/>
              </a:path>
            </a:pathLst>
          </a:custGeom>
          <a:solidFill>
            <a:srgbClr val="A22441">
              <a:alpha val="85000"/>
            </a:srgb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34400" b="1" dirty="0">
              <a:latin typeface="Agency FB" panose="020B0503020202020204" pitchFamily="34" charset="0"/>
            </a:endParaRPr>
          </a:p>
        </p:txBody>
      </p:sp>
      <p:sp>
        <p:nvSpPr>
          <p:cNvPr id="11" name="文本框 10"/>
          <p:cNvSpPr txBox="1"/>
          <p:nvPr/>
        </p:nvSpPr>
        <p:spPr>
          <a:xfrm>
            <a:off x="4508224" y="5429250"/>
            <a:ext cx="3629520" cy="769441"/>
          </a:xfrm>
          <a:prstGeom prst="rect">
            <a:avLst/>
          </a:prstGeom>
          <a:noFill/>
        </p:spPr>
        <p:txBody>
          <a:bodyPr wrap="none" rtlCol="0">
            <a:spAutoFit/>
          </a:bodyPr>
          <a:lstStyle/>
          <a:p>
            <a:r>
              <a:rPr lang="en-US" altLang="zh-CN" sz="4400" b="1" dirty="0">
                <a:solidFill>
                  <a:schemeClr val="bg1">
                    <a:alpha val="90000"/>
                  </a:schemeClr>
                </a:solidFill>
                <a:latin typeface="Agency FB" panose="020B0503020202020204" pitchFamily="34" charset="0"/>
              </a:rPr>
              <a:t>TWO BROKE GIRLS</a:t>
            </a:r>
            <a:endParaRPr lang="zh-CN" altLang="en-US" sz="4400" b="1" dirty="0">
              <a:solidFill>
                <a:schemeClr val="bg1">
                  <a:alpha val="90000"/>
                </a:schemeClr>
              </a:solidFill>
              <a:latin typeface="Agency FB" panose="020B0503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1064" t="9596" r="1216" b="7301"/>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987217" y="4537868"/>
            <a:ext cx="3384883" cy="1077218"/>
          </a:xfrm>
          <a:prstGeom prst="rect">
            <a:avLst/>
          </a:prstGeom>
          <a:noFill/>
        </p:spPr>
        <p:txBody>
          <a:bodyPr wrap="square" rtlCol="0">
            <a:spAutoFit/>
          </a:bodyPr>
          <a:lstStyle/>
          <a:p>
            <a:r>
              <a:rPr lang="zh-CN" altLang="en-US" sz="3200" dirty="0">
                <a:solidFill>
                  <a:schemeClr val="bg1"/>
                </a:solidFill>
                <a:latin typeface="叶根友唐楷简08" panose="02010601030101010101" pitchFamily="2" charset="-122"/>
                <a:ea typeface="叶根友唐楷简08" panose="02010601030101010101" pitchFamily="2" charset="-122"/>
              </a:rPr>
              <a:t>插入文本框，填入所需内容</a:t>
            </a:r>
          </a:p>
        </p:txBody>
      </p:sp>
      <p:sp>
        <p:nvSpPr>
          <p:cNvPr id="8" name="矩形 7"/>
          <p:cNvSpPr/>
          <p:nvPr/>
        </p:nvSpPr>
        <p:spPr>
          <a:xfrm>
            <a:off x="6984330" y="3414963"/>
            <a:ext cx="4523874" cy="2995863"/>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22441"/>
              </a:solidFill>
              <a:latin typeface="叶根友唐楷简08" panose="02010601030101010101" pitchFamily="2" charset="-122"/>
              <a:ea typeface="叶根友唐楷简08" panose="02010601030101010101" pitchFamily="2" charset="-122"/>
            </a:endParaRPr>
          </a:p>
        </p:txBody>
      </p:sp>
      <p:sp>
        <p:nvSpPr>
          <p:cNvPr id="5" name="文本框 4"/>
          <p:cNvSpPr txBox="1"/>
          <p:nvPr/>
        </p:nvSpPr>
        <p:spPr>
          <a:xfrm>
            <a:off x="7749173" y="3804898"/>
            <a:ext cx="3296095" cy="2215991"/>
          </a:xfrm>
          <a:prstGeom prst="rect">
            <a:avLst/>
          </a:prstGeom>
          <a:noFill/>
        </p:spPr>
        <p:txBody>
          <a:bodyPr wrap="none" rtlCol="0">
            <a:spAutoFit/>
          </a:bodyPr>
          <a:lstStyle/>
          <a:p>
            <a:r>
              <a:rPr lang="en-US" altLang="zh-CN" sz="13800" b="1" dirty="0">
                <a:solidFill>
                  <a:srgbClr val="A22441"/>
                </a:solidFill>
                <a:latin typeface="Agency FB" panose="020B0503020202020204" pitchFamily="34" charset="0"/>
              </a:rPr>
              <a:t>WELL</a:t>
            </a:r>
            <a:endParaRPr lang="zh-CN" altLang="en-US" sz="13800" b="1" dirty="0">
              <a:solidFill>
                <a:srgbClr val="A22441"/>
              </a:solidFill>
              <a:latin typeface="Agency FB" panose="020B0503020202020204" pitchFamily="34" charset="0"/>
            </a:endParaRPr>
          </a:p>
        </p:txBody>
      </p:sp>
      <p:sp>
        <p:nvSpPr>
          <p:cNvPr id="9" name="文本框 8"/>
          <p:cNvSpPr txBox="1"/>
          <p:nvPr/>
        </p:nvSpPr>
        <p:spPr>
          <a:xfrm>
            <a:off x="638677" y="367924"/>
            <a:ext cx="5001690" cy="830997"/>
          </a:xfrm>
          <a:prstGeom prst="rect">
            <a:avLst/>
          </a:prstGeom>
          <a:solidFill>
            <a:srgbClr val="A22441"/>
          </a:solidFill>
        </p:spPr>
        <p:txBody>
          <a:bodyPr wrap="none" rtlCol="0">
            <a:spAutoFit/>
          </a:bodyPr>
          <a:lstStyle/>
          <a:p>
            <a:r>
              <a:rPr lang="zh-CN" altLang="en-US" sz="4800" dirty="0">
                <a:solidFill>
                  <a:schemeClr val="bg1"/>
                </a:solidFill>
                <a:latin typeface="叶根友唐楷简08" panose="02010601030101010101" pitchFamily="2" charset="-122"/>
                <a:ea typeface="叶根友唐楷简08" panose="02010601030101010101" pitchFamily="2" charset="-122"/>
              </a:rPr>
              <a:t>封面文字替换教程</a:t>
            </a:r>
          </a:p>
        </p:txBody>
      </p:sp>
      <p:sp>
        <p:nvSpPr>
          <p:cNvPr id="10" name="椭圆 9"/>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A22441"/>
                </a:solidFill>
                <a:latin typeface="叶根友唐楷简08" panose="02010601030101010101" pitchFamily="2" charset="-122"/>
                <a:ea typeface="叶根友唐楷简08" panose="02010601030101010101" pitchFamily="2" charset="-122"/>
              </a:rPr>
              <a:t>第二步</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l="1064" t="9596" r="1216" b="7301"/>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25317" y="4290858"/>
            <a:ext cx="3327733" cy="1877437"/>
          </a:xfrm>
          <a:prstGeom prst="rect">
            <a:avLst/>
          </a:prstGeom>
          <a:noFill/>
        </p:spPr>
        <p:txBody>
          <a:bodyPr wrap="square" rtlCol="0">
            <a:spAutoFit/>
          </a:bodyPr>
          <a:lstStyle/>
          <a:p>
            <a:r>
              <a:rPr lang="zh-CN" altLang="en-US" sz="3200" dirty="0">
                <a:solidFill>
                  <a:schemeClr val="bg1"/>
                </a:solidFill>
                <a:latin typeface="叶根友唐楷简08" panose="02010601030101010101" pitchFamily="2" charset="-122"/>
                <a:ea typeface="叶根友唐楷简08" panose="02010601030101010101" pitchFamily="2" charset="-122"/>
              </a:rPr>
              <a:t>在格式中选择“合并形状”</a:t>
            </a:r>
            <a:endParaRPr lang="en-US" altLang="zh-CN" sz="3200" dirty="0">
              <a:solidFill>
                <a:schemeClr val="bg1"/>
              </a:solidFill>
              <a:latin typeface="叶根友唐楷简08" panose="02010601030101010101" pitchFamily="2" charset="-122"/>
              <a:ea typeface="叶根友唐楷简08" panose="02010601030101010101" pitchFamily="2" charset="-122"/>
            </a:endParaRPr>
          </a:p>
          <a:p>
            <a:r>
              <a:rPr lang="en-US" altLang="zh-CN" sz="3200" dirty="0">
                <a:solidFill>
                  <a:schemeClr val="bg1"/>
                </a:solidFill>
                <a:latin typeface="叶根友唐楷简08" panose="02010601030101010101" pitchFamily="2" charset="-122"/>
                <a:ea typeface="叶根友唐楷简08" panose="02010601030101010101" pitchFamily="2" charset="-122"/>
              </a:rPr>
              <a:t>-</a:t>
            </a:r>
            <a:r>
              <a:rPr lang="zh-CN" altLang="en-US" sz="3200" dirty="0">
                <a:solidFill>
                  <a:schemeClr val="bg1"/>
                </a:solidFill>
                <a:latin typeface="叶根友唐楷简08" panose="02010601030101010101" pitchFamily="2" charset="-122"/>
                <a:ea typeface="叶根友唐楷简08" panose="02010601030101010101" pitchFamily="2" charset="-122"/>
              </a:rPr>
              <a:t>“剪除”</a:t>
            </a:r>
            <a:endParaRPr lang="en-US" altLang="zh-CN" sz="3200" dirty="0">
              <a:solidFill>
                <a:schemeClr val="bg1"/>
              </a:solidFill>
              <a:latin typeface="叶根友唐楷简08" panose="02010601030101010101" pitchFamily="2" charset="-122"/>
              <a:ea typeface="叶根友唐楷简08" panose="02010601030101010101" pitchFamily="2" charset="-122"/>
            </a:endParaRPr>
          </a:p>
          <a:p>
            <a:r>
              <a:rPr lang="zh-CN" altLang="en-US" dirty="0">
                <a:solidFill>
                  <a:schemeClr val="bg1"/>
                </a:solidFill>
                <a:latin typeface="叶根友唐楷简08" panose="02010601030101010101" pitchFamily="2" charset="-122"/>
                <a:ea typeface="叶根友唐楷简08" panose="02010601030101010101" pitchFamily="2" charset="-122"/>
              </a:rPr>
              <a:t>（注意先选择图形后选择文字）</a:t>
            </a:r>
            <a:endParaRPr lang="zh-CN" altLang="en-US" sz="3200" dirty="0">
              <a:solidFill>
                <a:schemeClr val="bg1"/>
              </a:solidFill>
              <a:latin typeface="叶根友唐楷简08" panose="02010601030101010101" pitchFamily="2" charset="-122"/>
              <a:ea typeface="叶根友唐楷简08" panose="02010601030101010101" pitchFamily="2" charset="-122"/>
            </a:endParaRPr>
          </a:p>
        </p:txBody>
      </p:sp>
      <p:sp>
        <p:nvSpPr>
          <p:cNvPr id="11" name="任意多边形 10"/>
          <p:cNvSpPr/>
          <p:nvPr/>
        </p:nvSpPr>
        <p:spPr>
          <a:xfrm>
            <a:off x="7193880" y="3429000"/>
            <a:ext cx="4523874" cy="2995863"/>
          </a:xfrm>
          <a:custGeom>
            <a:avLst/>
            <a:gdLst/>
            <a:ahLst/>
            <a:cxnLst/>
            <a:rect l="l" t="t" r="r" b="b"/>
            <a:pathLst>
              <a:path w="4523874" h="2995863">
                <a:moveTo>
                  <a:pt x="3260825" y="839463"/>
                </a:moveTo>
                <a:lnTo>
                  <a:pt x="3260825" y="2178730"/>
                </a:lnTo>
                <a:lnTo>
                  <a:pt x="3787118" y="2178730"/>
                </a:lnTo>
                <a:lnTo>
                  <a:pt x="3787118" y="1999876"/>
                </a:lnTo>
                <a:lnTo>
                  <a:pt x="3461073" y="1999876"/>
                </a:lnTo>
                <a:lnTo>
                  <a:pt x="3461073" y="839463"/>
                </a:lnTo>
                <a:close/>
                <a:moveTo>
                  <a:pt x="2622650" y="839463"/>
                </a:moveTo>
                <a:lnTo>
                  <a:pt x="2622650" y="2178730"/>
                </a:lnTo>
                <a:lnTo>
                  <a:pt x="3148943" y="2178730"/>
                </a:lnTo>
                <a:lnTo>
                  <a:pt x="3148943" y="1999876"/>
                </a:lnTo>
                <a:lnTo>
                  <a:pt x="2822898" y="1999876"/>
                </a:lnTo>
                <a:lnTo>
                  <a:pt x="2822898" y="839463"/>
                </a:lnTo>
                <a:close/>
                <a:moveTo>
                  <a:pt x="1927325" y="839463"/>
                </a:moveTo>
                <a:lnTo>
                  <a:pt x="1927325" y="2178730"/>
                </a:lnTo>
                <a:lnTo>
                  <a:pt x="2482714" y="2178730"/>
                </a:lnTo>
                <a:lnTo>
                  <a:pt x="2482714" y="2001588"/>
                </a:lnTo>
                <a:lnTo>
                  <a:pt x="2127573" y="2001588"/>
                </a:lnTo>
                <a:lnTo>
                  <a:pt x="2127573" y="1581409"/>
                </a:lnTo>
                <a:lnTo>
                  <a:pt x="2428801" y="1581409"/>
                </a:lnTo>
                <a:lnTo>
                  <a:pt x="2428801" y="1407689"/>
                </a:lnTo>
                <a:lnTo>
                  <a:pt x="2127573" y="1407689"/>
                </a:lnTo>
                <a:lnTo>
                  <a:pt x="2127573" y="1016606"/>
                </a:lnTo>
                <a:lnTo>
                  <a:pt x="2477580" y="1016606"/>
                </a:lnTo>
                <a:lnTo>
                  <a:pt x="2477580" y="839463"/>
                </a:lnTo>
                <a:close/>
                <a:moveTo>
                  <a:pt x="773646" y="839463"/>
                </a:moveTo>
                <a:lnTo>
                  <a:pt x="969616" y="2180442"/>
                </a:lnTo>
                <a:lnTo>
                  <a:pt x="1166441" y="2180442"/>
                </a:lnTo>
                <a:lnTo>
                  <a:pt x="1285392" y="1421381"/>
                </a:lnTo>
                <a:cubicBezTo>
                  <a:pt x="1289956" y="1367183"/>
                  <a:pt x="1292238" y="1326392"/>
                  <a:pt x="1292238" y="1299007"/>
                </a:cubicBezTo>
                <a:cubicBezTo>
                  <a:pt x="1295661" y="1353205"/>
                  <a:pt x="1297943" y="1393997"/>
                  <a:pt x="1299084" y="1421381"/>
                </a:cubicBezTo>
                <a:lnTo>
                  <a:pt x="1418891" y="2180442"/>
                </a:lnTo>
                <a:lnTo>
                  <a:pt x="1614860" y="2180442"/>
                </a:lnTo>
                <a:lnTo>
                  <a:pt x="1810829" y="839463"/>
                </a:lnTo>
                <a:lnTo>
                  <a:pt x="1608014" y="839463"/>
                </a:lnTo>
                <a:lnTo>
                  <a:pt x="1504467" y="1633610"/>
                </a:lnTo>
                <a:cubicBezTo>
                  <a:pt x="1500473" y="1687808"/>
                  <a:pt x="1498191" y="1728600"/>
                  <a:pt x="1497621" y="1755984"/>
                </a:cubicBezTo>
                <a:cubicBezTo>
                  <a:pt x="1494198" y="1701786"/>
                  <a:pt x="1491630" y="1660994"/>
                  <a:pt x="1489919" y="1633610"/>
                </a:cubicBezTo>
                <a:lnTo>
                  <a:pt x="1374391" y="839463"/>
                </a:lnTo>
                <a:lnTo>
                  <a:pt x="1210085" y="839463"/>
                </a:lnTo>
                <a:lnTo>
                  <a:pt x="1094557" y="1633610"/>
                </a:lnTo>
                <a:cubicBezTo>
                  <a:pt x="1089993" y="1687808"/>
                  <a:pt x="1087426" y="1728600"/>
                  <a:pt x="1086855" y="1755984"/>
                </a:cubicBezTo>
                <a:cubicBezTo>
                  <a:pt x="1084003" y="1701786"/>
                  <a:pt x="1081721" y="1660994"/>
                  <a:pt x="1080009" y="1633610"/>
                </a:cubicBezTo>
                <a:lnTo>
                  <a:pt x="976462" y="839463"/>
                </a:lnTo>
                <a:close/>
                <a:moveTo>
                  <a:pt x="0" y="0"/>
                </a:moveTo>
                <a:lnTo>
                  <a:pt x="4523874" y="0"/>
                </a:lnTo>
                <a:lnTo>
                  <a:pt x="4523874" y="2995863"/>
                </a:lnTo>
                <a:lnTo>
                  <a:pt x="0" y="2995863"/>
                </a:lnTo>
                <a:close/>
              </a:path>
            </a:pathLst>
          </a:cu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rgbClr val="A22441"/>
              </a:solidFill>
              <a:latin typeface="叶根友唐楷简08" panose="02010601030101010101" pitchFamily="2" charset="-122"/>
              <a:ea typeface="叶根友唐楷简08" panose="02010601030101010101" pitchFamily="2" charset="-122"/>
            </a:endParaRPr>
          </a:p>
        </p:txBody>
      </p:sp>
      <p:sp>
        <p:nvSpPr>
          <p:cNvPr id="10" name="椭圆形标注 9"/>
          <p:cNvSpPr/>
          <p:nvPr/>
        </p:nvSpPr>
        <p:spPr>
          <a:xfrm>
            <a:off x="4668058" y="4363464"/>
            <a:ext cx="1808367" cy="1503480"/>
          </a:xfrm>
          <a:prstGeom prst="wedgeEllipseCallout">
            <a:avLst>
              <a:gd name="adj1" fmla="val -62342"/>
              <a:gd name="adj2" fmla="val 17113"/>
            </a:avLst>
          </a:prstGeom>
          <a:noFill/>
          <a:ln w="38100">
            <a:solidFill>
              <a:srgbClr val="EE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4973607" y="4608093"/>
            <a:ext cx="1191711" cy="1014222"/>
          </a:xfrm>
          <a:prstGeom prst="rect">
            <a:avLst/>
          </a:prstGeom>
        </p:spPr>
      </p:pic>
      <p:sp>
        <p:nvSpPr>
          <p:cNvPr id="12" name="文本框 11"/>
          <p:cNvSpPr txBox="1"/>
          <p:nvPr/>
        </p:nvSpPr>
        <p:spPr>
          <a:xfrm>
            <a:off x="638677" y="367924"/>
            <a:ext cx="5001690" cy="830997"/>
          </a:xfrm>
          <a:prstGeom prst="rect">
            <a:avLst/>
          </a:prstGeom>
          <a:solidFill>
            <a:srgbClr val="A22441"/>
          </a:solidFill>
        </p:spPr>
        <p:txBody>
          <a:bodyPr wrap="none" rtlCol="0">
            <a:spAutoFit/>
          </a:bodyPr>
          <a:lstStyle/>
          <a:p>
            <a:r>
              <a:rPr lang="zh-CN" altLang="en-US" sz="4800" dirty="0">
                <a:solidFill>
                  <a:schemeClr val="bg1"/>
                </a:solidFill>
                <a:latin typeface="叶根友唐楷简08" panose="02010601030101010101" pitchFamily="2" charset="-122"/>
                <a:ea typeface="叶根友唐楷简08" panose="02010601030101010101" pitchFamily="2" charset="-122"/>
              </a:rPr>
              <a:t>封面文字替换教程</a:t>
            </a:r>
          </a:p>
        </p:txBody>
      </p:sp>
      <p:sp>
        <p:nvSpPr>
          <p:cNvPr id="13" name="椭圆 12"/>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A22441"/>
                </a:solidFill>
                <a:latin typeface="叶根友唐楷简08" panose="02010601030101010101" pitchFamily="2" charset="-122"/>
                <a:ea typeface="叶根友唐楷简08" panose="02010601030101010101" pitchFamily="2" charset="-122"/>
              </a:rPr>
              <a:t>第三步</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494" b="409"/>
          <a:stretch>
            <a:fillRect/>
          </a:stretch>
        </p:blipFill>
        <p:spPr>
          <a:xfrm>
            <a:off x="31947" y="-19050"/>
            <a:ext cx="12160053" cy="68961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625"/>
            <a:ext cx="4840605" cy="6903625"/>
          </a:xfrm>
          <a:prstGeom prst="rect">
            <a:avLst/>
          </a:prstGeom>
          <a:ln w="76200">
            <a:solidFill>
              <a:schemeClr val="bg1"/>
            </a:solidFill>
          </a:ln>
        </p:spPr>
      </p:pic>
      <p:sp>
        <p:nvSpPr>
          <p:cNvPr id="6" name="直角三角形 5"/>
          <p:cNvSpPr/>
          <p:nvPr/>
        </p:nvSpPr>
        <p:spPr>
          <a:xfrm>
            <a:off x="0" y="5467350"/>
            <a:ext cx="1581150" cy="1390650"/>
          </a:xfrm>
          <a:prstGeom prst="rtTriangle">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2723223" y="4972050"/>
            <a:ext cx="4331918" cy="1905000"/>
            <a:chOff x="2723223" y="4972050"/>
            <a:chExt cx="4331918" cy="1905000"/>
          </a:xfrm>
        </p:grpSpPr>
        <p:sp>
          <p:nvSpPr>
            <p:cNvPr id="10" name="任意多边形 9"/>
            <p:cNvSpPr/>
            <p:nvPr/>
          </p:nvSpPr>
          <p:spPr>
            <a:xfrm>
              <a:off x="2723223" y="4972050"/>
              <a:ext cx="4331918" cy="190500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308032" y="5486400"/>
              <a:ext cx="3162300" cy="139065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任意多边形 12"/>
          <p:cNvSpPr/>
          <p:nvPr/>
        </p:nvSpPr>
        <p:spPr>
          <a:xfrm>
            <a:off x="4904948" y="-45625"/>
            <a:ext cx="7302818" cy="6922675"/>
          </a:xfrm>
          <a:custGeom>
            <a:avLst/>
            <a:gdLst>
              <a:gd name="connsiteX0" fmla="*/ 0 w 7270871"/>
              <a:gd name="connsiteY0" fmla="*/ 0 h 6922675"/>
              <a:gd name="connsiteX1" fmla="*/ 7270871 w 7270871"/>
              <a:gd name="connsiteY1" fmla="*/ 0 h 6922675"/>
              <a:gd name="connsiteX2" fmla="*/ 7270871 w 7270871"/>
              <a:gd name="connsiteY2" fmla="*/ 6922675 h 6922675"/>
              <a:gd name="connsiteX3" fmla="*/ 4170470 w 7270871"/>
              <a:gd name="connsiteY3" fmla="*/ 6922675 h 6922675"/>
              <a:gd name="connsiteX4" fmla="*/ 35932 w 7270871"/>
              <a:gd name="connsiteY4" fmla="*/ 3286274 h 6922675"/>
              <a:gd name="connsiteX5" fmla="*/ 0 w 7270871"/>
              <a:gd name="connsiteY5" fmla="*/ 3317877 h 692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0871" h="6922675">
                <a:moveTo>
                  <a:pt x="0" y="0"/>
                </a:moveTo>
                <a:lnTo>
                  <a:pt x="7270871" y="0"/>
                </a:lnTo>
                <a:lnTo>
                  <a:pt x="7270871" y="6922675"/>
                </a:lnTo>
                <a:lnTo>
                  <a:pt x="4170470" y="6922675"/>
                </a:lnTo>
                <a:lnTo>
                  <a:pt x="35932" y="3286274"/>
                </a:lnTo>
                <a:lnTo>
                  <a:pt x="0" y="3317877"/>
                </a:lnTo>
                <a:close/>
              </a:path>
            </a:pathLst>
          </a:custGeom>
          <a:solidFill>
            <a:srgbClr val="A2244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6096000" y="-45625"/>
            <a:ext cx="3390900" cy="5665375"/>
            <a:chOff x="6096000" y="-45625"/>
            <a:chExt cx="3390900" cy="5665375"/>
          </a:xfrm>
        </p:grpSpPr>
        <p:sp>
          <p:nvSpPr>
            <p:cNvPr id="16" name="任意多边形 15"/>
            <p:cNvSpPr/>
            <p:nvPr/>
          </p:nvSpPr>
          <p:spPr>
            <a:xfrm>
              <a:off x="6096000" y="-45625"/>
              <a:ext cx="3390900" cy="5665375"/>
            </a:xfrm>
            <a:custGeom>
              <a:avLst/>
              <a:gdLst>
                <a:gd name="connsiteX0" fmla="*/ 0 w 3390900"/>
                <a:gd name="connsiteY0" fmla="*/ 0 h 5665375"/>
                <a:gd name="connsiteX1" fmla="*/ 3390900 w 3390900"/>
                <a:gd name="connsiteY1" fmla="*/ 0 h 5665375"/>
                <a:gd name="connsiteX2" fmla="*/ 3390900 w 3390900"/>
                <a:gd name="connsiteY2" fmla="*/ 5665375 h 5665375"/>
                <a:gd name="connsiteX3" fmla="*/ 0 w 3390900"/>
                <a:gd name="connsiteY3" fmla="*/ 5665375 h 5665375"/>
                <a:gd name="connsiteX4" fmla="*/ 0 w 3390900"/>
                <a:gd name="connsiteY4" fmla="*/ 1015789 h 5665375"/>
                <a:gd name="connsiteX5" fmla="*/ 257327 w 3390900"/>
                <a:gd name="connsiteY5" fmla="*/ 887125 h 5665375"/>
                <a:gd name="connsiteX6" fmla="*/ 0 w 3390900"/>
                <a:gd name="connsiteY6" fmla="*/ 758462 h 566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00" h="5665375">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488411" y="378490"/>
              <a:ext cx="2617489" cy="4965462"/>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p:txBody>
        </p:sp>
      </p:grpSp>
      <p:sp>
        <p:nvSpPr>
          <p:cNvPr id="18" name="矩形 17"/>
          <p:cNvSpPr/>
          <p:nvPr/>
        </p:nvSpPr>
        <p:spPr>
          <a:xfrm>
            <a:off x="9746417" y="1025617"/>
            <a:ext cx="2083633" cy="4401205"/>
          </a:xfrm>
          <a:prstGeom prst="rect">
            <a:avLst/>
          </a:prstGeom>
        </p:spPr>
        <p:txBody>
          <a:bodyPr wrap="square">
            <a:spAutoFit/>
          </a:bodyPr>
          <a:lstStyle/>
          <a:p>
            <a:r>
              <a:rPr lang="en-US" altLang="zh-CN" sz="2800" i="0" dirty="0">
                <a:solidFill>
                  <a:schemeClr val="bg1">
                    <a:alpha val="90000"/>
                  </a:schemeClr>
                </a:solidFill>
                <a:effectLst/>
                <a:latin typeface="Agency FB" panose="020B0503020202020204" pitchFamily="34" charset="0"/>
              </a:rPr>
              <a:t> "2 Broke Girls" is a solid, old-fashioned sitcom about two mismatched girls taking on the big city and make their dreams come true.</a:t>
            </a:r>
            <a:endParaRPr lang="zh-CN" altLang="en-US" sz="2800" dirty="0">
              <a:solidFill>
                <a:schemeClr val="bg1">
                  <a:alpha val="90000"/>
                </a:schemeClr>
              </a:solidFill>
              <a:latin typeface="Agency FB" panose="020B0503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263515" cy="6858000"/>
          </a:xfrm>
          <a:prstGeom prst="rect">
            <a:avLst/>
          </a:prstGeom>
          <a:ln w="76200">
            <a:solidFill>
              <a:schemeClr val="bg1"/>
            </a:solidFill>
          </a:ln>
        </p:spPr>
      </p:pic>
      <p:grpSp>
        <p:nvGrpSpPr>
          <p:cNvPr id="16" name="组合 15"/>
          <p:cNvGrpSpPr/>
          <p:nvPr/>
        </p:nvGrpSpPr>
        <p:grpSpPr>
          <a:xfrm>
            <a:off x="3917370" y="-17439"/>
            <a:ext cx="3390900" cy="4840374"/>
            <a:chOff x="6096000" y="-45624"/>
            <a:chExt cx="3390900" cy="4840374"/>
          </a:xfrm>
        </p:grpSpPr>
        <p:sp>
          <p:nvSpPr>
            <p:cNvPr id="17" name="任意多边形 16"/>
            <p:cNvSpPr/>
            <p:nvPr/>
          </p:nvSpPr>
          <p:spPr>
            <a:xfrm>
              <a:off x="6096000" y="-45624"/>
              <a:ext cx="3390900" cy="4840374"/>
            </a:xfrm>
            <a:custGeom>
              <a:avLst/>
              <a:gdLst>
                <a:gd name="connsiteX0" fmla="*/ 0 w 3390900"/>
                <a:gd name="connsiteY0" fmla="*/ 0 h 5665375"/>
                <a:gd name="connsiteX1" fmla="*/ 3390900 w 3390900"/>
                <a:gd name="connsiteY1" fmla="*/ 0 h 5665375"/>
                <a:gd name="connsiteX2" fmla="*/ 3390900 w 3390900"/>
                <a:gd name="connsiteY2" fmla="*/ 5665375 h 5665375"/>
                <a:gd name="connsiteX3" fmla="*/ 0 w 3390900"/>
                <a:gd name="connsiteY3" fmla="*/ 5665375 h 5665375"/>
                <a:gd name="connsiteX4" fmla="*/ 0 w 3390900"/>
                <a:gd name="connsiteY4" fmla="*/ 1015789 h 5665375"/>
                <a:gd name="connsiteX5" fmla="*/ 257327 w 3390900"/>
                <a:gd name="connsiteY5" fmla="*/ 887125 h 5665375"/>
                <a:gd name="connsiteX6" fmla="*/ 0 w 3390900"/>
                <a:gd name="connsiteY6" fmla="*/ 758462 h 566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00" h="5665375">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88411" y="299660"/>
              <a:ext cx="2617489" cy="3939540"/>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a:t>
              </a:r>
              <a:endParaRPr lang="zh-CN" altLang="en-US" sz="1200" dirty="0">
                <a:solidFill>
                  <a:srgbClr val="A22441"/>
                </a:solidFill>
                <a:latin typeface="Kozuka Gothic Pro EL" pitchFamily="34" charset="-128"/>
                <a:ea typeface="Kozuka Gothic Pro EL" pitchFamily="34" charset="-128"/>
              </a:endParaRPr>
            </a:p>
          </p:txBody>
        </p:sp>
      </p:grpSp>
      <p:grpSp>
        <p:nvGrpSpPr>
          <p:cNvPr id="15" name="组合 14"/>
          <p:cNvGrpSpPr/>
          <p:nvPr/>
        </p:nvGrpSpPr>
        <p:grpSpPr>
          <a:xfrm>
            <a:off x="2424541" y="4381501"/>
            <a:ext cx="5677948" cy="2496929"/>
            <a:chOff x="2424541" y="4381501"/>
            <a:chExt cx="5677948" cy="2496929"/>
          </a:xfrm>
        </p:grpSpPr>
        <p:sp>
          <p:nvSpPr>
            <p:cNvPr id="14" name="任意多边形 13"/>
            <p:cNvSpPr/>
            <p:nvPr/>
          </p:nvSpPr>
          <p:spPr>
            <a:xfrm>
              <a:off x="2424541" y="4381501"/>
              <a:ext cx="5677948" cy="2496929"/>
            </a:xfrm>
            <a:custGeom>
              <a:avLst/>
              <a:gdLst>
                <a:gd name="connsiteX0" fmla="*/ 2838974 w 5677948"/>
                <a:gd name="connsiteY0" fmla="*/ 0 h 2496929"/>
                <a:gd name="connsiteX1" fmla="*/ 5677948 w 5677948"/>
                <a:gd name="connsiteY1" fmla="*/ 2496929 h 2496929"/>
                <a:gd name="connsiteX2" fmla="*/ 3787968 w 5677948"/>
                <a:gd name="connsiteY2" fmla="*/ 2496929 h 2496929"/>
                <a:gd name="connsiteX3" fmla="*/ 2838974 w 5677948"/>
                <a:gd name="connsiteY3" fmla="*/ 1662272 h 2496929"/>
                <a:gd name="connsiteX4" fmla="*/ 1889981 w 5677948"/>
                <a:gd name="connsiteY4" fmla="*/ 2496929 h 2496929"/>
                <a:gd name="connsiteX5" fmla="*/ 0 w 5677948"/>
                <a:gd name="connsiteY5" fmla="*/ 2496929 h 2496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7948" h="2496929">
                  <a:moveTo>
                    <a:pt x="2838974" y="0"/>
                  </a:moveTo>
                  <a:lnTo>
                    <a:pt x="5677948" y="2496929"/>
                  </a:lnTo>
                  <a:lnTo>
                    <a:pt x="3787968" y="2496929"/>
                  </a:lnTo>
                  <a:lnTo>
                    <a:pt x="2838974" y="1662272"/>
                  </a:lnTo>
                  <a:lnTo>
                    <a:pt x="1889981" y="2496929"/>
                  </a:lnTo>
                  <a:lnTo>
                    <a:pt x="0" y="2496929"/>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681755" y="5375194"/>
              <a:ext cx="3500509" cy="1107996"/>
              <a:chOff x="3681755" y="5375194"/>
              <a:chExt cx="3500509" cy="1107996"/>
            </a:xfrm>
          </p:grpSpPr>
          <p:sp>
            <p:nvSpPr>
              <p:cNvPr id="9" name="文本框 8"/>
              <p:cNvSpPr txBox="1"/>
              <p:nvPr/>
            </p:nvSpPr>
            <p:spPr>
              <a:xfrm rot="19011969">
                <a:off x="3681755" y="5375194"/>
                <a:ext cx="1451038" cy="1107996"/>
              </a:xfrm>
              <a:prstGeom prst="rect">
                <a:avLst/>
              </a:prstGeom>
              <a:noFill/>
            </p:spPr>
            <p:txBody>
              <a:bodyPr wrap="none" rtlCol="0">
                <a:spAutoFit/>
              </a:bodyPr>
              <a:lstStyle/>
              <a:p>
                <a:r>
                  <a:rPr lang="en-US" altLang="zh-CN" sz="6600" b="1" dirty="0">
                    <a:solidFill>
                      <a:schemeClr val="bg1"/>
                    </a:solidFill>
                    <a:latin typeface="Agency FB" panose="020B0503020202020204" pitchFamily="34" charset="0"/>
                  </a:rPr>
                  <a:t>TWO</a:t>
                </a:r>
                <a:endParaRPr lang="zh-CN" altLang="en-US" sz="6600" b="1" dirty="0">
                  <a:solidFill>
                    <a:schemeClr val="bg1"/>
                  </a:solidFill>
                  <a:latin typeface="Agency FB" panose="020B0503020202020204" pitchFamily="34" charset="0"/>
                </a:endParaRPr>
              </a:p>
            </p:txBody>
          </p:sp>
          <p:sp>
            <p:nvSpPr>
              <p:cNvPr id="10" name="文本框 9"/>
              <p:cNvSpPr txBox="1"/>
              <p:nvPr/>
            </p:nvSpPr>
            <p:spPr>
              <a:xfrm rot="2463543">
                <a:off x="5192617" y="5637996"/>
                <a:ext cx="1989647" cy="584775"/>
              </a:xfrm>
              <a:prstGeom prst="rect">
                <a:avLst/>
              </a:prstGeom>
              <a:noFill/>
            </p:spPr>
            <p:txBody>
              <a:bodyPr wrap="none" rtlCol="0">
                <a:spAutoFit/>
              </a:bodyPr>
              <a:lstStyle/>
              <a:p>
                <a:r>
                  <a:rPr lang="en-US" altLang="zh-CN" sz="3200" b="1" dirty="0">
                    <a:solidFill>
                      <a:schemeClr val="bg1"/>
                    </a:solidFill>
                    <a:latin typeface="Agency FB" panose="020B0503020202020204" pitchFamily="34" charset="0"/>
                  </a:rPr>
                  <a:t>BROKE GIRLS</a:t>
                </a:r>
                <a:endParaRPr lang="zh-CN" altLang="en-US" sz="3200" b="1" dirty="0">
                  <a:solidFill>
                    <a:schemeClr val="bg1"/>
                  </a:solidFill>
                  <a:latin typeface="Agency FB" panose="020B0503020202020204" pitchFamily="34" charset="0"/>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l="47418"/>
          <a:stretch>
            <a:fillRect/>
          </a:stretch>
        </p:blipFill>
        <p:spPr>
          <a:xfrm>
            <a:off x="6191250" y="-99176"/>
            <a:ext cx="6596163" cy="7056352"/>
          </a:xfrm>
          <a:custGeom>
            <a:avLst/>
            <a:gdLst>
              <a:gd name="connsiteX0" fmla="*/ 0 w 6596163"/>
              <a:gd name="connsiteY0" fmla="*/ 0 h 7056352"/>
              <a:gd name="connsiteX1" fmla="*/ 6596163 w 6596163"/>
              <a:gd name="connsiteY1" fmla="*/ 0 h 7056352"/>
              <a:gd name="connsiteX2" fmla="*/ 6596163 w 6596163"/>
              <a:gd name="connsiteY2" fmla="*/ 7056352 h 7056352"/>
              <a:gd name="connsiteX3" fmla="*/ 0 w 6596163"/>
              <a:gd name="connsiteY3" fmla="*/ 7056352 h 7056352"/>
            </a:gdLst>
            <a:ahLst/>
            <a:cxnLst>
              <a:cxn ang="0">
                <a:pos x="connsiteX0" y="connsiteY0"/>
              </a:cxn>
              <a:cxn ang="0">
                <a:pos x="connsiteX1" y="connsiteY1"/>
              </a:cxn>
              <a:cxn ang="0">
                <a:pos x="connsiteX2" y="connsiteY2"/>
              </a:cxn>
              <a:cxn ang="0">
                <a:pos x="connsiteX3" y="connsiteY3"/>
              </a:cxn>
            </a:cxnLst>
            <a:rect l="l" t="t" r="r" b="b"/>
            <a:pathLst>
              <a:path w="6596163" h="7056352">
                <a:moveTo>
                  <a:pt x="0" y="0"/>
                </a:moveTo>
                <a:lnTo>
                  <a:pt x="6596163" y="0"/>
                </a:lnTo>
                <a:lnTo>
                  <a:pt x="6596163" y="7056352"/>
                </a:lnTo>
                <a:lnTo>
                  <a:pt x="0" y="7056352"/>
                </a:lnTo>
                <a:close/>
              </a:path>
            </a:pathLst>
          </a:custGeom>
          <a:ln w="76200">
            <a:solidFill>
              <a:schemeClr val="bg1"/>
            </a:solid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r="50827"/>
          <a:stretch>
            <a:fillRect/>
          </a:stretch>
        </p:blipFill>
        <p:spPr>
          <a:xfrm>
            <a:off x="-100113" y="-99176"/>
            <a:ext cx="6168524" cy="7056352"/>
          </a:xfrm>
          <a:custGeom>
            <a:avLst/>
            <a:gdLst>
              <a:gd name="connsiteX0" fmla="*/ 0 w 6168524"/>
              <a:gd name="connsiteY0" fmla="*/ 0 h 7056352"/>
              <a:gd name="connsiteX1" fmla="*/ 6168524 w 6168524"/>
              <a:gd name="connsiteY1" fmla="*/ 0 h 7056352"/>
              <a:gd name="connsiteX2" fmla="*/ 6168524 w 6168524"/>
              <a:gd name="connsiteY2" fmla="*/ 7056352 h 7056352"/>
              <a:gd name="connsiteX3" fmla="*/ 0 w 6168524"/>
              <a:gd name="connsiteY3" fmla="*/ 7056352 h 7056352"/>
            </a:gdLst>
            <a:ahLst/>
            <a:cxnLst>
              <a:cxn ang="0">
                <a:pos x="connsiteX0" y="connsiteY0"/>
              </a:cxn>
              <a:cxn ang="0">
                <a:pos x="connsiteX1" y="connsiteY1"/>
              </a:cxn>
              <a:cxn ang="0">
                <a:pos x="connsiteX2" y="connsiteY2"/>
              </a:cxn>
              <a:cxn ang="0">
                <a:pos x="connsiteX3" y="connsiteY3"/>
              </a:cxn>
            </a:cxnLst>
            <a:rect l="l" t="t" r="r" b="b"/>
            <a:pathLst>
              <a:path w="6168524" h="7056352">
                <a:moveTo>
                  <a:pt x="0" y="0"/>
                </a:moveTo>
                <a:lnTo>
                  <a:pt x="6168524" y="0"/>
                </a:lnTo>
                <a:lnTo>
                  <a:pt x="6168524" y="7056352"/>
                </a:lnTo>
                <a:lnTo>
                  <a:pt x="0" y="7056352"/>
                </a:lnTo>
                <a:close/>
              </a:path>
            </a:pathLst>
          </a:custGeom>
          <a:ln w="76200">
            <a:solidFill>
              <a:schemeClr val="bg1"/>
            </a:solidFill>
          </a:ln>
        </p:spPr>
      </p:pic>
      <p:sp>
        <p:nvSpPr>
          <p:cNvPr id="9" name="矩形 8"/>
          <p:cNvSpPr/>
          <p:nvPr/>
        </p:nvSpPr>
        <p:spPr>
          <a:xfrm>
            <a:off x="6191250" y="-99176"/>
            <a:ext cx="6596163" cy="7056352"/>
          </a:xfrm>
          <a:prstGeom prst="rect">
            <a:avLst/>
          </a:pr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8593065" y="3293213"/>
            <a:ext cx="4194348" cy="3689004"/>
          </a:xfrm>
          <a:custGeom>
            <a:avLst/>
            <a:gdLst>
              <a:gd name="connsiteX0" fmla="*/ 4194348 w 4194348"/>
              <a:gd name="connsiteY0" fmla="*/ 0 h 3689004"/>
              <a:gd name="connsiteX1" fmla="*/ 4194348 w 4194348"/>
              <a:gd name="connsiteY1" fmla="*/ 2614896 h 3689004"/>
              <a:gd name="connsiteX2" fmla="*/ 2973102 w 4194348"/>
              <a:gd name="connsiteY2" fmla="*/ 3689004 h 3689004"/>
              <a:gd name="connsiteX3" fmla="*/ 0 w 4194348"/>
              <a:gd name="connsiteY3" fmla="*/ 3689004 h 3689004"/>
            </a:gdLst>
            <a:ahLst/>
            <a:cxnLst>
              <a:cxn ang="0">
                <a:pos x="connsiteX0" y="connsiteY0"/>
              </a:cxn>
              <a:cxn ang="0">
                <a:pos x="connsiteX1" y="connsiteY1"/>
              </a:cxn>
              <a:cxn ang="0">
                <a:pos x="connsiteX2" y="connsiteY2"/>
              </a:cxn>
              <a:cxn ang="0">
                <a:pos x="connsiteX3" y="connsiteY3"/>
              </a:cxn>
            </a:cxnLst>
            <a:rect l="l" t="t" r="r" b="b"/>
            <a:pathLst>
              <a:path w="4194348" h="3689004">
                <a:moveTo>
                  <a:pt x="4194348" y="0"/>
                </a:moveTo>
                <a:lnTo>
                  <a:pt x="4194348" y="2614896"/>
                </a:lnTo>
                <a:lnTo>
                  <a:pt x="2973102" y="3689004"/>
                </a:lnTo>
                <a:lnTo>
                  <a:pt x="0" y="3689004"/>
                </a:lnTo>
                <a:close/>
              </a:path>
            </a:pathLst>
          </a:custGeom>
          <a:solidFill>
            <a:srgbClr val="9A25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8593065" y="-102946"/>
            <a:ext cx="3390900" cy="5665375"/>
            <a:chOff x="6096000" y="-45625"/>
            <a:chExt cx="3390900" cy="5665375"/>
          </a:xfrm>
        </p:grpSpPr>
        <p:sp>
          <p:nvSpPr>
            <p:cNvPr id="22" name="任意多边形 21"/>
            <p:cNvSpPr/>
            <p:nvPr/>
          </p:nvSpPr>
          <p:spPr>
            <a:xfrm>
              <a:off x="6096000" y="-45625"/>
              <a:ext cx="3390900" cy="5665375"/>
            </a:xfrm>
            <a:custGeom>
              <a:avLst/>
              <a:gdLst>
                <a:gd name="connsiteX0" fmla="*/ 0 w 3390900"/>
                <a:gd name="connsiteY0" fmla="*/ 0 h 5665375"/>
                <a:gd name="connsiteX1" fmla="*/ 3390900 w 3390900"/>
                <a:gd name="connsiteY1" fmla="*/ 0 h 5665375"/>
                <a:gd name="connsiteX2" fmla="*/ 3390900 w 3390900"/>
                <a:gd name="connsiteY2" fmla="*/ 5665375 h 5665375"/>
                <a:gd name="connsiteX3" fmla="*/ 0 w 3390900"/>
                <a:gd name="connsiteY3" fmla="*/ 5665375 h 5665375"/>
                <a:gd name="connsiteX4" fmla="*/ 0 w 3390900"/>
                <a:gd name="connsiteY4" fmla="*/ 1015789 h 5665375"/>
                <a:gd name="connsiteX5" fmla="*/ 257327 w 3390900"/>
                <a:gd name="connsiteY5" fmla="*/ 887125 h 5665375"/>
                <a:gd name="connsiteX6" fmla="*/ 0 w 3390900"/>
                <a:gd name="connsiteY6" fmla="*/ 758462 h 566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00" h="5665375">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488411" y="378490"/>
              <a:ext cx="2617489" cy="4965462"/>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p:txBody>
        </p:sp>
      </p:grpSp>
      <p:grpSp>
        <p:nvGrpSpPr>
          <p:cNvPr id="29" name="组合 28"/>
          <p:cNvGrpSpPr/>
          <p:nvPr/>
        </p:nvGrpSpPr>
        <p:grpSpPr>
          <a:xfrm>
            <a:off x="355489" y="2305027"/>
            <a:ext cx="4793658" cy="3311220"/>
            <a:chOff x="355489" y="2305027"/>
            <a:chExt cx="4793658" cy="3311220"/>
          </a:xfrm>
        </p:grpSpPr>
        <p:sp>
          <p:nvSpPr>
            <p:cNvPr id="28" name="任意多边形 27"/>
            <p:cNvSpPr/>
            <p:nvPr/>
          </p:nvSpPr>
          <p:spPr>
            <a:xfrm>
              <a:off x="355489" y="2305027"/>
              <a:ext cx="4793658" cy="3311220"/>
            </a:xfrm>
            <a:custGeom>
              <a:avLst/>
              <a:gdLst>
                <a:gd name="connsiteX0" fmla="*/ 0 w 4793658"/>
                <a:gd name="connsiteY0" fmla="*/ 0 h 3311220"/>
                <a:gd name="connsiteX1" fmla="*/ 4793658 w 4793658"/>
                <a:gd name="connsiteY1" fmla="*/ 0 h 3311220"/>
                <a:gd name="connsiteX2" fmla="*/ 4793658 w 4793658"/>
                <a:gd name="connsiteY2" fmla="*/ 3311220 h 3311220"/>
                <a:gd name="connsiteX3" fmla="*/ 0 w 4793658"/>
                <a:gd name="connsiteY3" fmla="*/ 3311220 h 3311220"/>
                <a:gd name="connsiteX4" fmla="*/ 0 w 4793658"/>
                <a:gd name="connsiteY4" fmla="*/ 1015789 h 3311220"/>
                <a:gd name="connsiteX5" fmla="*/ 363779 w 4793658"/>
                <a:gd name="connsiteY5" fmla="*/ 887125 h 3311220"/>
                <a:gd name="connsiteX6" fmla="*/ 0 w 4793658"/>
                <a:gd name="connsiteY6" fmla="*/ 758462 h 331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3658" h="3311220">
                  <a:moveTo>
                    <a:pt x="0" y="0"/>
                  </a:moveTo>
                  <a:lnTo>
                    <a:pt x="4793658" y="0"/>
                  </a:lnTo>
                  <a:lnTo>
                    <a:pt x="4793658" y="3311220"/>
                  </a:lnTo>
                  <a:lnTo>
                    <a:pt x="0" y="3311220"/>
                  </a:lnTo>
                  <a:lnTo>
                    <a:pt x="0" y="1015789"/>
                  </a:lnTo>
                  <a:lnTo>
                    <a:pt x="363779"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47900" y="2715494"/>
              <a:ext cx="3992542" cy="2632580"/>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p:txBody>
        </p:sp>
      </p:grpSp>
      <p:grpSp>
        <p:nvGrpSpPr>
          <p:cNvPr id="18" name="组合 17"/>
          <p:cNvGrpSpPr/>
          <p:nvPr/>
        </p:nvGrpSpPr>
        <p:grpSpPr>
          <a:xfrm>
            <a:off x="2975530" y="4553355"/>
            <a:ext cx="5494696" cy="2416342"/>
            <a:chOff x="2723223" y="4972050"/>
            <a:chExt cx="4331918" cy="1905000"/>
          </a:xfrm>
          <a:solidFill>
            <a:schemeClr val="bg1"/>
          </a:solidFill>
        </p:grpSpPr>
        <p:sp>
          <p:nvSpPr>
            <p:cNvPr id="19" name="任意多边形 18"/>
            <p:cNvSpPr/>
            <p:nvPr/>
          </p:nvSpPr>
          <p:spPr>
            <a:xfrm>
              <a:off x="2723223" y="4972050"/>
              <a:ext cx="4331918" cy="190500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3308032" y="5486400"/>
              <a:ext cx="3162300" cy="139065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6096000" cy="6858001"/>
          </a:xfrm>
          <a:prstGeom prst="rect">
            <a:avLst/>
          </a:prstGeom>
          <a:blipFill dpi="0" rotWithShape="1">
            <a:blip r:embed="rId2"/>
            <a:srcRect/>
            <a:stretch>
              <a:fillRect l="-37000" r="-45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6096000" y="-1"/>
            <a:ext cx="6096000" cy="6858001"/>
            <a:chOff x="6096000" y="-1"/>
            <a:chExt cx="6096000" cy="6858001"/>
          </a:xfrm>
        </p:grpSpPr>
        <p:sp>
          <p:nvSpPr>
            <p:cNvPr id="5" name="矩形 4"/>
            <p:cNvSpPr/>
            <p:nvPr/>
          </p:nvSpPr>
          <p:spPr>
            <a:xfrm>
              <a:off x="6096000" y="-1"/>
              <a:ext cx="6096000" cy="6858001"/>
            </a:xfrm>
            <a:prstGeom prst="rect">
              <a:avLst/>
            </a:prstGeom>
            <a:blipFill dpi="0" rotWithShape="1">
              <a:blip r:embed="rId3"/>
              <a:srcRect/>
              <a:tile tx="0" ty="0" sx="100000" sy="100000" flip="none" algn="tl"/>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096000" y="-1"/>
              <a:ext cx="6096000" cy="6826469"/>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457200" y="800100"/>
            <a:ext cx="2914650" cy="5791200"/>
          </a:xfrm>
          <a:prstGeom prst="rect">
            <a:avLst/>
          </a:prstGeom>
          <a:blipFill dpi="0" rotWithShape="1">
            <a:blip r:embed="rId2"/>
            <a:srcRect/>
            <a:stretch>
              <a:fillRect l="-63000" r="-174000"/>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3371850" y="3256422"/>
            <a:ext cx="3390900" cy="3594214"/>
            <a:chOff x="3371850" y="3287954"/>
            <a:chExt cx="3390900" cy="3594214"/>
          </a:xfrm>
        </p:grpSpPr>
        <p:sp>
          <p:nvSpPr>
            <p:cNvPr id="11" name="任意多边形 10"/>
            <p:cNvSpPr/>
            <p:nvPr/>
          </p:nvSpPr>
          <p:spPr>
            <a:xfrm>
              <a:off x="3371850" y="3287954"/>
              <a:ext cx="3390900" cy="3570046"/>
            </a:xfrm>
            <a:custGeom>
              <a:avLst/>
              <a:gdLst>
                <a:gd name="connsiteX0" fmla="*/ 0 w 3390900"/>
                <a:gd name="connsiteY0" fmla="*/ 0 h 3570046"/>
                <a:gd name="connsiteX1" fmla="*/ 3390900 w 3390900"/>
                <a:gd name="connsiteY1" fmla="*/ 0 h 3570046"/>
                <a:gd name="connsiteX2" fmla="*/ 3390900 w 3390900"/>
                <a:gd name="connsiteY2" fmla="*/ 3570046 h 3570046"/>
                <a:gd name="connsiteX3" fmla="*/ 0 w 3390900"/>
                <a:gd name="connsiteY3" fmla="*/ 3570046 h 3570046"/>
                <a:gd name="connsiteX4" fmla="*/ 0 w 3390900"/>
                <a:gd name="connsiteY4" fmla="*/ 1015789 h 3570046"/>
                <a:gd name="connsiteX5" fmla="*/ 257327 w 3390900"/>
                <a:gd name="connsiteY5" fmla="*/ 887125 h 3570046"/>
                <a:gd name="connsiteX6" fmla="*/ 0 w 3390900"/>
                <a:gd name="connsiteY6" fmla="*/ 758462 h 35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00" h="3570046">
                  <a:moveTo>
                    <a:pt x="0" y="0"/>
                  </a:moveTo>
                  <a:lnTo>
                    <a:pt x="3390900" y="0"/>
                  </a:lnTo>
                  <a:lnTo>
                    <a:pt x="3390900" y="3570046"/>
                  </a:lnTo>
                  <a:lnTo>
                    <a:pt x="0" y="3570046"/>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764261" y="3712069"/>
              <a:ext cx="2617489" cy="3170099"/>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a:t>
              </a:r>
              <a:endParaRPr lang="zh-CN" altLang="en-US" sz="1200" dirty="0">
                <a:solidFill>
                  <a:srgbClr val="A22441"/>
                </a:solidFill>
                <a:latin typeface="Kozuka Gothic Pro EL" pitchFamily="34" charset="-128"/>
                <a:ea typeface="Kozuka Gothic Pro EL" pitchFamily="34" charset="-128"/>
              </a:endParaRPr>
            </a:p>
          </p:txBody>
        </p:sp>
      </p:grpSp>
      <p:sp>
        <p:nvSpPr>
          <p:cNvPr id="22" name="矩形 21"/>
          <p:cNvSpPr/>
          <p:nvPr/>
        </p:nvSpPr>
        <p:spPr>
          <a:xfrm>
            <a:off x="6819901" y="5041445"/>
            <a:ext cx="5372099" cy="1384995"/>
          </a:xfrm>
          <a:prstGeom prst="rect">
            <a:avLst/>
          </a:prstGeom>
        </p:spPr>
        <p:txBody>
          <a:bodyPr wrap="square">
            <a:spAutoFit/>
          </a:bodyPr>
          <a:lstStyle/>
          <a:p>
            <a:r>
              <a:rPr lang="en-US" altLang="zh-CN" sz="2800" i="0" dirty="0">
                <a:solidFill>
                  <a:srgbClr val="9A2546">
                    <a:alpha val="90000"/>
                  </a:srgbClr>
                </a:solidFill>
                <a:effectLst/>
                <a:latin typeface="Agency FB" panose="020B0503020202020204" pitchFamily="34" charset="0"/>
              </a:rPr>
              <a:t> "2 Broke Girls" is a solid, old-fashioned sitcom about two mismatched girls taking on the big city and make their dreams come true.</a:t>
            </a:r>
            <a:endParaRPr lang="zh-CN" altLang="en-US" sz="2800" dirty="0">
              <a:solidFill>
                <a:srgbClr val="9A2546">
                  <a:alpha val="90000"/>
                </a:srgbClr>
              </a:solidFill>
              <a:latin typeface="Agency FB" panose="020B0503020202020204" pitchFamily="34" charset="0"/>
            </a:endParaRPr>
          </a:p>
        </p:txBody>
      </p:sp>
      <p:sp>
        <p:nvSpPr>
          <p:cNvPr id="23" name="矩形 22"/>
          <p:cNvSpPr/>
          <p:nvPr/>
        </p:nvSpPr>
        <p:spPr>
          <a:xfrm>
            <a:off x="8822531" y="360822"/>
            <a:ext cx="2914650" cy="4458828"/>
          </a:xfrm>
          <a:prstGeom prst="rect">
            <a:avLst/>
          </a:prstGeom>
          <a:blipFill dpi="0" rotWithShape="1">
            <a:blip r:embed="rId3"/>
            <a:srcRect/>
            <a:tile tx="0" ty="0" sx="60000" sy="60000" flip="none" algn="tl"/>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1064" t="9596" r="1216" b="7301"/>
          <a:stretch>
            <a:fillRect/>
          </a:stretch>
        </p:blipFill>
        <p:spPr>
          <a:xfrm>
            <a:off x="-19050" y="-19050"/>
            <a:ext cx="12211050" cy="6896100"/>
          </a:xfrm>
          <a:prstGeom prst="rect">
            <a:avLst/>
          </a:prstGeom>
        </p:spPr>
      </p:pic>
      <p:sp>
        <p:nvSpPr>
          <p:cNvPr id="2" name="半闭框 1"/>
          <p:cNvSpPr/>
          <p:nvPr/>
        </p:nvSpPr>
        <p:spPr>
          <a:xfrm rot="2684352">
            <a:off x="2496000" y="-171000"/>
            <a:ext cx="7200000" cy="7200000"/>
          </a:xfrm>
          <a:prstGeom prst="halfFrame">
            <a:avLst>
              <a:gd name="adj1" fmla="val 22018"/>
              <a:gd name="adj2" fmla="val 21832"/>
            </a:avLst>
          </a:prstGeom>
          <a:solidFill>
            <a:srgbClr val="9A25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0" y="3080084"/>
            <a:ext cx="12192000" cy="377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782" y="27410"/>
            <a:ext cx="12192000" cy="6854653"/>
          </a:xfrm>
          <a:prstGeom prst="rect">
            <a:avLst/>
          </a:prstGeom>
          <a:effectLst>
            <a:outerShdw blurRad="63500" sx="102000" sy="102000" algn="ctr" rotWithShape="0">
              <a:prstClr val="black">
                <a:alpha val="40000"/>
              </a:prstClr>
            </a:outerShdw>
          </a:effectLst>
        </p:spPr>
      </p:pic>
      <p:sp>
        <p:nvSpPr>
          <p:cNvPr id="8" name="矩形 7"/>
          <p:cNvSpPr/>
          <p:nvPr/>
        </p:nvSpPr>
        <p:spPr>
          <a:xfrm>
            <a:off x="582911" y="3362325"/>
            <a:ext cx="3417589" cy="3170099"/>
          </a:xfrm>
          <a:prstGeom prst="rect">
            <a:avLst/>
          </a:prstGeom>
          <a:ln w="28575">
            <a:noFill/>
            <a:prstDash val="sysDot"/>
          </a:ln>
        </p:spPr>
        <p:txBody>
          <a:bodyPr wrap="square">
            <a:spAutoFit/>
          </a:bodyPr>
          <a:lstStyle/>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nSpc>
                <a:spcPts val="2000"/>
              </a:lnSpc>
            </a:pPr>
            <a:endParaRPr lang="en-US" altLang="zh-CN" sz="1200" dirty="0">
              <a:solidFill>
                <a:srgbClr val="A22441"/>
              </a:solidFill>
              <a:latin typeface="Kozuka Gothic Pro EL" pitchFamily="34" charset="-128"/>
              <a:ea typeface="Kozuka Gothic Pro EL" pitchFamily="34" charset="-128"/>
            </a:endParaRPr>
          </a:p>
          <a:p>
            <a:pP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a:t>
            </a:r>
            <a:endParaRPr lang="zh-CN" altLang="en-US" sz="1200" dirty="0">
              <a:solidFill>
                <a:srgbClr val="A22441"/>
              </a:solidFill>
              <a:latin typeface="Kozuka Gothic Pro EL" pitchFamily="34" charset="-128"/>
              <a:ea typeface="Kozuka Gothic Pro EL" pitchFamily="34" charset="-128"/>
            </a:endParaRPr>
          </a:p>
        </p:txBody>
      </p:sp>
      <p:sp>
        <p:nvSpPr>
          <p:cNvPr id="9" name="矩形 8"/>
          <p:cNvSpPr/>
          <p:nvPr/>
        </p:nvSpPr>
        <p:spPr>
          <a:xfrm>
            <a:off x="8354124" y="3362325"/>
            <a:ext cx="3417589" cy="3170099"/>
          </a:xfrm>
          <a:prstGeom prst="rect">
            <a:avLst/>
          </a:prstGeom>
          <a:ln w="28575">
            <a:noFill/>
            <a:prstDash val="sysDot"/>
          </a:ln>
        </p:spPr>
        <p:txBody>
          <a:bodyPr wrap="square">
            <a:spAutoFit/>
          </a:bodyPr>
          <a:lstStyle/>
          <a:p>
            <a:pPr algn="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rgbClr val="A22441"/>
              </a:solidFill>
              <a:latin typeface="Kozuka Gothic Pro EL" pitchFamily="34" charset="-128"/>
              <a:ea typeface="Kozuka Gothic Pro EL" pitchFamily="34" charset="-128"/>
            </a:endParaRPr>
          </a:p>
          <a:p>
            <a:pPr algn="r">
              <a:lnSpc>
                <a:spcPts val="2000"/>
              </a:lnSpc>
            </a:pPr>
            <a:endParaRPr lang="en-US" altLang="zh-CN" sz="1200" dirty="0">
              <a:solidFill>
                <a:srgbClr val="A22441"/>
              </a:solidFill>
              <a:latin typeface="Kozuka Gothic Pro EL" pitchFamily="34" charset="-128"/>
              <a:ea typeface="Kozuka Gothic Pro EL" pitchFamily="34" charset="-128"/>
            </a:endParaRPr>
          </a:p>
          <a:p>
            <a:pPr algn="r">
              <a:lnSpc>
                <a:spcPts val="2000"/>
              </a:lnSpc>
            </a:pPr>
            <a:r>
              <a:rPr lang="en-US" altLang="zh-CN" sz="1200" dirty="0">
                <a:solidFill>
                  <a:srgbClr val="A2244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a:t>
            </a:r>
            <a:endParaRPr lang="zh-CN" altLang="en-US" sz="1200" dirty="0">
              <a:solidFill>
                <a:srgbClr val="A22441"/>
              </a:solidFill>
              <a:latin typeface="Kozuka Gothic Pro EL" pitchFamily="34" charset="-128"/>
              <a:ea typeface="Kozuka Gothic Pro EL"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29789"/>
          <a:stretch>
            <a:fillRect/>
          </a:stretch>
        </p:blipFill>
        <p:spPr>
          <a:xfrm>
            <a:off x="3585410" y="-121204"/>
            <a:ext cx="8758990" cy="7003267"/>
          </a:xfrm>
          <a:prstGeom prst="rect">
            <a:avLst/>
          </a:prstGeom>
        </p:spPr>
      </p:pic>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5855" b="5548"/>
          <a:stretch>
            <a:fillRect/>
          </a:stretch>
        </p:blipFill>
        <p:spPr>
          <a:xfrm>
            <a:off x="-256577" y="-24064"/>
            <a:ext cx="6174077" cy="6930189"/>
          </a:xfrm>
          <a:prstGeom prst="rect">
            <a:avLst/>
          </a:prstGeom>
        </p:spPr>
      </p:pic>
      <p:sp>
        <p:nvSpPr>
          <p:cNvPr id="10" name="任意多边形 9"/>
          <p:cNvSpPr/>
          <p:nvPr/>
        </p:nvSpPr>
        <p:spPr>
          <a:xfrm rot="18644141">
            <a:off x="3021467" y="1836046"/>
            <a:ext cx="11308054" cy="4523873"/>
          </a:xfrm>
          <a:custGeom>
            <a:avLst/>
            <a:gdLst>
              <a:gd name="connsiteX0" fmla="*/ 11308054 w 11308054"/>
              <a:gd name="connsiteY0" fmla="*/ 2361586 h 4523873"/>
              <a:gd name="connsiteX1" fmla="*/ 8797329 w 11308054"/>
              <a:gd name="connsiteY1" fmla="*/ 4523873 h 4523873"/>
              <a:gd name="connsiteX2" fmla="*/ 3896049 w 11308054"/>
              <a:gd name="connsiteY2" fmla="*/ 4523873 h 4523873"/>
              <a:gd name="connsiteX3" fmla="*/ 0 w 11308054"/>
              <a:gd name="connsiteY3" fmla="*/ 0 h 4523873"/>
              <a:gd name="connsiteX4" fmla="*/ 9274209 w 11308054"/>
              <a:gd name="connsiteY4" fmla="*/ 0 h 4523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054" h="4523873">
                <a:moveTo>
                  <a:pt x="11308054" y="2361586"/>
                </a:moveTo>
                <a:lnTo>
                  <a:pt x="8797329" y="4523873"/>
                </a:lnTo>
                <a:lnTo>
                  <a:pt x="3896049" y="4523873"/>
                </a:lnTo>
                <a:lnTo>
                  <a:pt x="0" y="0"/>
                </a:lnTo>
                <a:lnTo>
                  <a:pt x="9274209" y="0"/>
                </a:lnTo>
                <a:close/>
              </a:path>
            </a:pathLst>
          </a:custGeom>
          <a:solidFill>
            <a:srgbClr val="9A254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580699" y="3094789"/>
            <a:ext cx="3417589" cy="3170099"/>
          </a:xfrm>
          <a:prstGeom prst="rect">
            <a:avLst/>
          </a:prstGeom>
          <a:ln w="28575">
            <a:noFill/>
            <a:prstDash val="sysDot"/>
          </a:ln>
        </p:spPr>
        <p:txBody>
          <a:bodyPr wrap="square">
            <a:spAutoFit/>
          </a:bodyPr>
          <a:lstStyle/>
          <a:p>
            <a:pPr>
              <a:lnSpc>
                <a:spcPts val="2000"/>
              </a:lnSpc>
            </a:pPr>
            <a:r>
              <a:rPr lang="en-US" altLang="zh-CN" sz="1200" dirty="0">
                <a:solidFill>
                  <a:schemeClr val="bg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 kicking old habits and living the way we really want is largely based on our desire to genuinely be the happiest person we know. </a:t>
            </a:r>
            <a:endParaRPr lang="zh-CN" altLang="en-US" sz="1200" dirty="0">
              <a:solidFill>
                <a:schemeClr val="bg1"/>
              </a:solidFill>
              <a:latin typeface="Kozuka Gothic Pro EL" pitchFamily="34" charset="-128"/>
              <a:ea typeface="Kozuka Gothic Pro EL" pitchFamily="34" charset="-128"/>
            </a:endParaRPr>
          </a:p>
          <a:p>
            <a:pPr>
              <a:lnSpc>
                <a:spcPts val="2000"/>
              </a:lnSpc>
            </a:pPr>
            <a:endParaRPr lang="en-US" altLang="zh-CN" sz="1200" dirty="0">
              <a:solidFill>
                <a:schemeClr val="bg1"/>
              </a:solidFill>
              <a:latin typeface="Kozuka Gothic Pro EL" pitchFamily="34" charset="-128"/>
              <a:ea typeface="Kozuka Gothic Pro EL" pitchFamily="34" charset="-128"/>
            </a:endParaRPr>
          </a:p>
          <a:p>
            <a:pPr>
              <a:lnSpc>
                <a:spcPts val="2000"/>
              </a:lnSpc>
            </a:pPr>
            <a:r>
              <a:rPr lang="en-US" altLang="zh-CN" sz="1200" dirty="0">
                <a:solidFill>
                  <a:schemeClr val="bg1"/>
                </a:solidFill>
                <a:latin typeface="Kozuka Gothic Pro EL" pitchFamily="34" charset="-128"/>
                <a:ea typeface="Kozuka Gothic Pro EL" pitchFamily="34" charset="-128"/>
              </a:rPr>
              <a:t>Starting new routines, kicking old habits and living the way we really want is largely based on our desire to genuinely be the happiest person we know. Starting new routines.</a:t>
            </a:r>
            <a:endParaRPr lang="zh-CN" altLang="en-US" sz="1200" dirty="0">
              <a:solidFill>
                <a:schemeClr val="bg1"/>
              </a:solidFill>
              <a:latin typeface="Kozuka Gothic Pro EL" pitchFamily="34" charset="-128"/>
              <a:ea typeface="Kozuka Gothic Pro EL" pitchFamily="34" charset="-128"/>
            </a:endParaRPr>
          </a:p>
        </p:txBody>
      </p:sp>
      <p:sp>
        <p:nvSpPr>
          <p:cNvPr id="23" name="任意多边形 22"/>
          <p:cNvSpPr/>
          <p:nvPr/>
        </p:nvSpPr>
        <p:spPr>
          <a:xfrm rot="18660000">
            <a:off x="-3611373" y="-417541"/>
            <a:ext cx="9081489" cy="4496554"/>
          </a:xfrm>
          <a:custGeom>
            <a:avLst/>
            <a:gdLst>
              <a:gd name="connsiteX0" fmla="*/ 5172695 w 9081489"/>
              <a:gd name="connsiteY0" fmla="*/ 0 h 4496554"/>
              <a:gd name="connsiteX1" fmla="*/ 9081489 w 9081489"/>
              <a:gd name="connsiteY1" fmla="*/ 4496554 h 4496554"/>
              <a:gd name="connsiteX2" fmla="*/ 0 w 9081489"/>
              <a:gd name="connsiteY2" fmla="*/ 4496554 h 4496554"/>
            </a:gdLst>
            <a:ahLst/>
            <a:cxnLst>
              <a:cxn ang="0">
                <a:pos x="connsiteX0" y="connsiteY0"/>
              </a:cxn>
              <a:cxn ang="0">
                <a:pos x="connsiteX1" y="connsiteY1"/>
              </a:cxn>
              <a:cxn ang="0">
                <a:pos x="connsiteX2" y="connsiteY2"/>
              </a:cxn>
            </a:cxnLst>
            <a:rect l="l" t="t" r="r" b="b"/>
            <a:pathLst>
              <a:path w="9081489" h="4496554">
                <a:moveTo>
                  <a:pt x="5172695" y="0"/>
                </a:moveTo>
                <a:lnTo>
                  <a:pt x="9081489" y="4496554"/>
                </a:lnTo>
                <a:lnTo>
                  <a:pt x="0" y="4496554"/>
                </a:lnTo>
                <a:close/>
              </a:path>
            </a:pathLst>
          </a:cu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rot="5400000">
            <a:off x="-634412" y="1459436"/>
            <a:ext cx="4902457" cy="3841986"/>
            <a:chOff x="2723223" y="4972050"/>
            <a:chExt cx="4331918" cy="1905000"/>
          </a:xfrm>
        </p:grpSpPr>
        <p:sp>
          <p:nvSpPr>
            <p:cNvPr id="18" name="任意多边形 17"/>
            <p:cNvSpPr/>
            <p:nvPr/>
          </p:nvSpPr>
          <p:spPr>
            <a:xfrm>
              <a:off x="2723223" y="4972050"/>
              <a:ext cx="4331918" cy="190500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3308032" y="5486400"/>
              <a:ext cx="3162300" cy="1390650"/>
            </a:xfrm>
            <a:custGeom>
              <a:avLst/>
              <a:gdLst>
                <a:gd name="connsiteX0" fmla="*/ 1581150 w 3162300"/>
                <a:gd name="connsiteY0" fmla="*/ 0 h 1390650"/>
                <a:gd name="connsiteX1" fmla="*/ 3162300 w 3162300"/>
                <a:gd name="connsiteY1" fmla="*/ 1390650 h 1390650"/>
                <a:gd name="connsiteX2" fmla="*/ 1581150 w 3162300"/>
                <a:gd name="connsiteY2" fmla="*/ 1390650 h 1390650"/>
                <a:gd name="connsiteX3" fmla="*/ 0 w 31623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3162300" h="1390650">
                  <a:moveTo>
                    <a:pt x="1581150" y="0"/>
                  </a:moveTo>
                  <a:lnTo>
                    <a:pt x="3162300" y="1390650"/>
                  </a:lnTo>
                  <a:lnTo>
                    <a:pt x="1581150" y="1390650"/>
                  </a:lnTo>
                  <a:lnTo>
                    <a:pt x="0" y="1390650"/>
                  </a:lnTo>
                  <a:close/>
                </a:path>
              </a:pathLst>
            </a:custGeom>
            <a:solidFill>
              <a:srgbClr val="A2244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67786" y="2687931"/>
            <a:ext cx="2103914" cy="1384995"/>
          </a:xfrm>
          <a:prstGeom prst="rect">
            <a:avLst/>
          </a:prstGeom>
          <a:noFill/>
        </p:spPr>
        <p:txBody>
          <a:bodyPr wrap="square">
            <a:spAutoFit/>
          </a:bodyPr>
          <a:lstStyle/>
          <a:p>
            <a:r>
              <a:rPr lang="en-US" altLang="zh-CN" sz="2800" i="0" dirty="0">
                <a:solidFill>
                  <a:schemeClr val="bg1">
                    <a:alpha val="90000"/>
                  </a:schemeClr>
                </a:solidFill>
                <a:effectLst/>
                <a:latin typeface="Agency FB" panose="020B0503020202020204" pitchFamily="34" charset="0"/>
              </a:rPr>
              <a:t> "2 Broke Girls" is a solid, old-fashioned sitcom</a:t>
            </a:r>
            <a:endParaRPr lang="zh-CN" altLang="en-US" sz="2800" dirty="0">
              <a:solidFill>
                <a:schemeClr val="bg1">
                  <a:alpha val="90000"/>
                </a:schemeClr>
              </a:solidFill>
              <a:latin typeface="Agency FB" panose="020B0503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13" y="-99176"/>
            <a:ext cx="12544626" cy="7056352"/>
          </a:xfrm>
          <a:prstGeom prst="rect">
            <a:avLst/>
          </a:prstGeom>
        </p:spPr>
      </p:pic>
      <p:sp>
        <p:nvSpPr>
          <p:cNvPr id="7" name="任意多边形 6"/>
          <p:cNvSpPr/>
          <p:nvPr/>
        </p:nvSpPr>
        <p:spPr>
          <a:xfrm>
            <a:off x="-90237" y="-93052"/>
            <a:ext cx="12306300" cy="7027252"/>
          </a:xfrm>
          <a:custGeom>
            <a:avLst/>
            <a:gdLst/>
            <a:ahLst/>
            <a:cxnLst/>
            <a:rect l="l" t="t" r="r" b="b"/>
            <a:pathLst>
              <a:path w="12306300" h="7027252">
                <a:moveTo>
                  <a:pt x="3773063" y="3021108"/>
                </a:moveTo>
                <a:lnTo>
                  <a:pt x="3913566" y="3891241"/>
                </a:lnTo>
                <a:lnTo>
                  <a:pt x="3631328" y="3891241"/>
                </a:lnTo>
                <a:close/>
                <a:moveTo>
                  <a:pt x="8685967" y="2823910"/>
                </a:moveTo>
                <a:lnTo>
                  <a:pt x="9081594" y="2823910"/>
                </a:lnTo>
                <a:lnTo>
                  <a:pt x="9081594" y="4257288"/>
                </a:lnTo>
                <a:lnTo>
                  <a:pt x="8685967" y="4257288"/>
                </a:lnTo>
                <a:close/>
                <a:moveTo>
                  <a:pt x="9597716" y="2576181"/>
                </a:moveTo>
                <a:lnTo>
                  <a:pt x="9597716" y="4328772"/>
                </a:lnTo>
                <a:cubicBezTo>
                  <a:pt x="9597716" y="4446269"/>
                  <a:pt x="9656054" y="4505017"/>
                  <a:pt x="9772729" y="4505017"/>
                </a:cubicBezTo>
                <a:lnTo>
                  <a:pt x="10385273" y="4505017"/>
                </a:lnTo>
                <a:cubicBezTo>
                  <a:pt x="10503591" y="4505017"/>
                  <a:pt x="10562750" y="4446269"/>
                  <a:pt x="10562750" y="4328772"/>
                </a:cubicBezTo>
                <a:lnTo>
                  <a:pt x="10562750" y="2576181"/>
                </a:lnTo>
                <a:lnTo>
                  <a:pt x="10274349" y="2576181"/>
                </a:lnTo>
                <a:lnTo>
                  <a:pt x="10274349" y="4257288"/>
                </a:lnTo>
                <a:lnTo>
                  <a:pt x="9886117" y="4257288"/>
                </a:lnTo>
                <a:lnTo>
                  <a:pt x="9886117" y="2576181"/>
                </a:lnTo>
                <a:close/>
                <a:moveTo>
                  <a:pt x="8568881" y="2576181"/>
                </a:moveTo>
                <a:cubicBezTo>
                  <a:pt x="8454672" y="2576181"/>
                  <a:pt x="8397566" y="2635341"/>
                  <a:pt x="8397566" y="2753659"/>
                </a:cubicBezTo>
                <a:lnTo>
                  <a:pt x="8397566" y="4328772"/>
                </a:lnTo>
                <a:cubicBezTo>
                  <a:pt x="8397566" y="4446269"/>
                  <a:pt x="8454672" y="4505017"/>
                  <a:pt x="8568881" y="4505017"/>
                </a:cubicBezTo>
                <a:lnTo>
                  <a:pt x="9194983" y="4505017"/>
                </a:lnTo>
                <a:cubicBezTo>
                  <a:pt x="9311658" y="4505017"/>
                  <a:pt x="9369995" y="4446269"/>
                  <a:pt x="9369995" y="4328772"/>
                </a:cubicBezTo>
                <a:lnTo>
                  <a:pt x="9369995" y="2753659"/>
                </a:lnTo>
                <a:cubicBezTo>
                  <a:pt x="9369995" y="2635341"/>
                  <a:pt x="9311658" y="2576181"/>
                  <a:pt x="9194983" y="2576181"/>
                </a:cubicBezTo>
                <a:close/>
                <a:moveTo>
                  <a:pt x="7200565" y="2576181"/>
                </a:moveTo>
                <a:cubicBezTo>
                  <a:pt x="7199743" y="2582755"/>
                  <a:pt x="7199743" y="2586452"/>
                  <a:pt x="7200565" y="2587274"/>
                </a:cubicBezTo>
                <a:lnTo>
                  <a:pt x="7454457" y="3393318"/>
                </a:lnTo>
                <a:cubicBezTo>
                  <a:pt x="7457743" y="3403999"/>
                  <a:pt x="7481160" y="3470553"/>
                  <a:pt x="7524708" y="3592980"/>
                </a:cubicBezTo>
                <a:cubicBezTo>
                  <a:pt x="7549358" y="3664464"/>
                  <a:pt x="7568255" y="3732250"/>
                  <a:pt x="7581402" y="3796340"/>
                </a:cubicBezTo>
                <a:lnTo>
                  <a:pt x="7581402" y="4505017"/>
                </a:lnTo>
                <a:lnTo>
                  <a:pt x="7871036" y="4505017"/>
                </a:lnTo>
                <a:lnTo>
                  <a:pt x="7871036" y="3796340"/>
                </a:lnTo>
                <a:cubicBezTo>
                  <a:pt x="7924443" y="3607359"/>
                  <a:pt x="7966758" y="3473018"/>
                  <a:pt x="7997981" y="3393318"/>
                </a:cubicBezTo>
                <a:lnTo>
                  <a:pt x="8253105" y="2587274"/>
                </a:lnTo>
                <a:cubicBezTo>
                  <a:pt x="8253105" y="2585630"/>
                  <a:pt x="8253105" y="2581933"/>
                  <a:pt x="8253105" y="2576181"/>
                </a:cubicBezTo>
                <a:lnTo>
                  <a:pt x="7957310" y="2576181"/>
                </a:lnTo>
                <a:lnTo>
                  <a:pt x="7728068" y="3414270"/>
                </a:lnTo>
                <a:lnTo>
                  <a:pt x="7497593" y="2576181"/>
                </a:lnTo>
                <a:close/>
                <a:moveTo>
                  <a:pt x="5673417" y="2576181"/>
                </a:moveTo>
                <a:lnTo>
                  <a:pt x="5673417" y="4505017"/>
                </a:lnTo>
                <a:lnTo>
                  <a:pt x="5961817" y="4505017"/>
                </a:lnTo>
                <a:lnTo>
                  <a:pt x="5961817" y="3644744"/>
                </a:lnTo>
                <a:lnTo>
                  <a:pt x="6327865" y="4505017"/>
                </a:lnTo>
                <a:lnTo>
                  <a:pt x="6645845" y="4505017"/>
                </a:lnTo>
                <a:lnTo>
                  <a:pt x="6205849" y="3505474"/>
                </a:lnTo>
                <a:lnTo>
                  <a:pt x="6597779" y="2589739"/>
                </a:lnTo>
                <a:lnTo>
                  <a:pt x="6597779" y="2576181"/>
                </a:lnTo>
                <a:lnTo>
                  <a:pt x="6282263" y="2576181"/>
                </a:lnTo>
                <a:lnTo>
                  <a:pt x="5961817" y="3392085"/>
                </a:lnTo>
                <a:lnTo>
                  <a:pt x="5961817" y="2576181"/>
                </a:lnTo>
                <a:close/>
                <a:moveTo>
                  <a:pt x="4463742" y="2576181"/>
                </a:moveTo>
                <a:lnTo>
                  <a:pt x="4463742" y="4505017"/>
                </a:lnTo>
                <a:lnTo>
                  <a:pt x="4744748" y="4505017"/>
                </a:lnTo>
                <a:lnTo>
                  <a:pt x="4744748" y="3430292"/>
                </a:lnTo>
                <a:cubicBezTo>
                  <a:pt x="4744748" y="3396604"/>
                  <a:pt x="4738586" y="3350181"/>
                  <a:pt x="4726261" y="3291022"/>
                </a:cubicBezTo>
                <a:lnTo>
                  <a:pt x="5188442" y="4505017"/>
                </a:lnTo>
                <a:lnTo>
                  <a:pt x="5441101" y="4505017"/>
                </a:lnTo>
                <a:lnTo>
                  <a:pt x="5441101" y="2576181"/>
                </a:lnTo>
                <a:lnTo>
                  <a:pt x="5160095" y="2576181"/>
                </a:lnTo>
                <a:lnTo>
                  <a:pt x="5160095" y="3626257"/>
                </a:lnTo>
                <a:cubicBezTo>
                  <a:pt x="5160095" y="3659945"/>
                  <a:pt x="5166257" y="3706368"/>
                  <a:pt x="5178582" y="3765527"/>
                </a:cubicBezTo>
                <a:lnTo>
                  <a:pt x="4716401" y="2576181"/>
                </a:lnTo>
                <a:close/>
                <a:moveTo>
                  <a:pt x="2120592" y="2576181"/>
                </a:moveTo>
                <a:lnTo>
                  <a:pt x="2120592" y="4505017"/>
                </a:lnTo>
                <a:lnTo>
                  <a:pt x="2408993" y="4505017"/>
                </a:lnTo>
                <a:lnTo>
                  <a:pt x="2408993" y="3639814"/>
                </a:lnTo>
                <a:lnTo>
                  <a:pt x="2799690" y="3639814"/>
                </a:lnTo>
                <a:lnTo>
                  <a:pt x="2799690" y="4505017"/>
                </a:lnTo>
                <a:lnTo>
                  <a:pt x="3090556" y="4505017"/>
                </a:lnTo>
                <a:lnTo>
                  <a:pt x="3090556" y="2576181"/>
                </a:lnTo>
                <a:lnTo>
                  <a:pt x="2799690" y="2576181"/>
                </a:lnTo>
                <a:lnTo>
                  <a:pt x="2799690" y="3371133"/>
                </a:lnTo>
                <a:lnTo>
                  <a:pt x="2408993" y="3371133"/>
                </a:lnTo>
                <a:lnTo>
                  <a:pt x="2408993" y="2576181"/>
                </a:lnTo>
                <a:close/>
                <a:moveTo>
                  <a:pt x="1054476" y="2576181"/>
                </a:moveTo>
                <a:lnTo>
                  <a:pt x="1054476" y="2831305"/>
                </a:lnTo>
                <a:lnTo>
                  <a:pt x="1372456" y="2831305"/>
                </a:lnTo>
                <a:lnTo>
                  <a:pt x="1372456" y="4505017"/>
                </a:lnTo>
                <a:lnTo>
                  <a:pt x="1659625" y="4505017"/>
                </a:lnTo>
                <a:lnTo>
                  <a:pt x="1659625" y="2831305"/>
                </a:lnTo>
                <a:lnTo>
                  <a:pt x="1977605" y="2831305"/>
                </a:lnTo>
                <a:lnTo>
                  <a:pt x="1977605" y="2576181"/>
                </a:lnTo>
                <a:close/>
                <a:moveTo>
                  <a:pt x="3623933" y="2573716"/>
                </a:moveTo>
                <a:lnTo>
                  <a:pt x="3250490" y="4500087"/>
                </a:lnTo>
                <a:lnTo>
                  <a:pt x="3250490" y="4505017"/>
                </a:lnTo>
                <a:lnTo>
                  <a:pt x="3535194" y="4505017"/>
                </a:lnTo>
                <a:lnTo>
                  <a:pt x="3593121" y="4138970"/>
                </a:lnTo>
                <a:lnTo>
                  <a:pt x="3954238" y="4138970"/>
                </a:lnTo>
                <a:lnTo>
                  <a:pt x="4012165" y="4505017"/>
                </a:lnTo>
                <a:lnTo>
                  <a:pt x="4298101" y="4505017"/>
                </a:lnTo>
                <a:lnTo>
                  <a:pt x="3927123" y="2573716"/>
                </a:lnTo>
                <a:close/>
                <a:moveTo>
                  <a:pt x="0" y="0"/>
                </a:moveTo>
                <a:lnTo>
                  <a:pt x="12306300" y="0"/>
                </a:lnTo>
                <a:lnTo>
                  <a:pt x="12306300" y="7027252"/>
                </a:lnTo>
                <a:lnTo>
                  <a:pt x="0" y="7027252"/>
                </a:lnTo>
                <a:close/>
              </a:path>
            </a:pathLst>
          </a:cu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4281240" y="4875797"/>
            <a:ext cx="3629520" cy="769441"/>
          </a:xfrm>
          <a:prstGeom prst="rect">
            <a:avLst/>
          </a:prstGeom>
          <a:noFill/>
        </p:spPr>
        <p:txBody>
          <a:bodyPr wrap="none" rtlCol="0">
            <a:spAutoFit/>
          </a:bodyPr>
          <a:lstStyle/>
          <a:p>
            <a:r>
              <a:rPr lang="en-US" altLang="zh-CN" sz="4400" b="1" dirty="0">
                <a:solidFill>
                  <a:schemeClr val="bg1">
                    <a:alpha val="90000"/>
                  </a:schemeClr>
                </a:solidFill>
                <a:latin typeface="Agency FB" panose="020B0503020202020204" pitchFamily="34" charset="0"/>
              </a:rPr>
              <a:t>TWO BROKE GIRLS</a:t>
            </a:r>
            <a:endParaRPr lang="zh-CN" altLang="en-US" sz="4400" b="1" dirty="0">
              <a:solidFill>
                <a:schemeClr val="bg1">
                  <a:alpha val="90000"/>
                </a:schemeClr>
              </a:solidFill>
              <a:latin typeface="Agency FB" panose="020B0503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l="1064" t="9596" r="1216" b="7301"/>
          <a:stretch>
            <a:fillRect/>
          </a:stretch>
        </p:blipFill>
        <p:spPr>
          <a:xfrm>
            <a:off x="-19050" y="-19050"/>
            <a:ext cx="12211050" cy="6896100"/>
          </a:xfrm>
          <a:prstGeom prst="rect">
            <a:avLst/>
          </a:prstGeom>
        </p:spPr>
      </p:pic>
      <p:sp>
        <p:nvSpPr>
          <p:cNvPr id="3" name="矩形 2"/>
          <p:cNvSpPr/>
          <p:nvPr/>
        </p:nvSpPr>
        <p:spPr>
          <a:xfrm>
            <a:off x="0" y="3031958"/>
            <a:ext cx="12192000" cy="3826042"/>
          </a:xfrm>
          <a:prstGeom prst="rect">
            <a:avLst/>
          </a:prstGeom>
          <a:solidFill>
            <a:srgbClr val="A2244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638677" y="367924"/>
            <a:ext cx="5001690" cy="830997"/>
          </a:xfrm>
          <a:prstGeom prst="rect">
            <a:avLst/>
          </a:prstGeom>
          <a:solidFill>
            <a:srgbClr val="A22441"/>
          </a:solidFill>
        </p:spPr>
        <p:txBody>
          <a:bodyPr wrap="none" rtlCol="0">
            <a:spAutoFit/>
          </a:bodyPr>
          <a:lstStyle/>
          <a:p>
            <a:r>
              <a:rPr lang="zh-CN" altLang="en-US" sz="4800" dirty="0">
                <a:solidFill>
                  <a:schemeClr val="bg1"/>
                </a:solidFill>
                <a:latin typeface="叶根友唐楷简08" panose="02010601030101010101" pitchFamily="2" charset="-122"/>
                <a:ea typeface="叶根友唐楷简08" panose="02010601030101010101" pitchFamily="2" charset="-122"/>
              </a:rPr>
              <a:t>封面文字替换教程</a:t>
            </a:r>
          </a:p>
        </p:txBody>
      </p:sp>
      <p:sp>
        <p:nvSpPr>
          <p:cNvPr id="6" name="椭圆 5"/>
          <p:cNvSpPr/>
          <p:nvPr/>
        </p:nvSpPr>
        <p:spPr>
          <a:xfrm>
            <a:off x="1769645" y="2237874"/>
            <a:ext cx="1800000" cy="1800000"/>
          </a:xfrm>
          <a:prstGeom prst="ellipse">
            <a:avLst/>
          </a:prstGeom>
          <a:solidFill>
            <a:srgbClr val="EED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A22441"/>
                </a:solidFill>
                <a:latin typeface="叶根友唐楷简08" panose="02010601030101010101" pitchFamily="2" charset="-122"/>
                <a:ea typeface="叶根友唐楷简08" panose="02010601030101010101" pitchFamily="2" charset="-122"/>
              </a:rPr>
              <a:t>第一步</a:t>
            </a:r>
          </a:p>
        </p:txBody>
      </p:sp>
      <p:sp>
        <p:nvSpPr>
          <p:cNvPr id="7" name="文本框 6"/>
          <p:cNvSpPr txBox="1"/>
          <p:nvPr/>
        </p:nvSpPr>
        <p:spPr>
          <a:xfrm>
            <a:off x="1987217" y="4556918"/>
            <a:ext cx="3689683" cy="1569660"/>
          </a:xfrm>
          <a:prstGeom prst="rect">
            <a:avLst/>
          </a:prstGeom>
          <a:noFill/>
        </p:spPr>
        <p:txBody>
          <a:bodyPr wrap="square" rtlCol="0">
            <a:spAutoFit/>
          </a:bodyPr>
          <a:lstStyle/>
          <a:p>
            <a:r>
              <a:rPr lang="zh-CN" altLang="en-US" sz="3200" dirty="0">
                <a:solidFill>
                  <a:schemeClr val="bg1"/>
                </a:solidFill>
                <a:latin typeface="叶根友唐楷简08" panose="02010601030101010101" pitchFamily="2" charset="-122"/>
                <a:ea typeface="叶根友唐楷简08" panose="02010601030101010101" pitchFamily="2" charset="-122"/>
              </a:rPr>
              <a:t>插入一个与封面同等大小的矩形，并填充颜色</a:t>
            </a:r>
          </a:p>
        </p:txBody>
      </p:sp>
      <p:sp>
        <p:nvSpPr>
          <p:cNvPr id="8" name="矩形 7"/>
          <p:cNvSpPr/>
          <p:nvPr/>
        </p:nvSpPr>
        <p:spPr>
          <a:xfrm>
            <a:off x="7022430" y="3414963"/>
            <a:ext cx="4523874" cy="2995863"/>
          </a:xfrm>
          <a:prstGeom prst="rect">
            <a:avLst/>
          </a:prstGeom>
          <a:solidFill>
            <a:srgbClr val="EEDFE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rgbClr val="A22441"/>
                </a:solidFill>
                <a:latin typeface="叶根友唐楷简08" panose="02010601030101010101" pitchFamily="2" charset="-122"/>
                <a:ea typeface="叶根友唐楷简08" panose="02010601030101010101" pitchFamily="2" charset="-122"/>
              </a:rPr>
              <a:t>注意设置透明度</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宽屏</PresentationFormat>
  <Paragraphs>44</Paragraphs>
  <Slides>11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Kozuka Gothic Pro EL</vt:lpstr>
      <vt:lpstr>叶根友唐楷简08</vt:lpstr>
      <vt:lpstr>Agency FB</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天 下</cp:lastModifiedBy>
  <cp:revision>37</cp:revision>
  <dcterms:created xsi:type="dcterms:W3CDTF">2015-01-27T10:44:00Z</dcterms:created>
  <dcterms:modified xsi:type="dcterms:W3CDTF">2021-01-04T13:46:22Z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