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96" r:id="rId2"/>
    <p:sldId id="292" r:id="rId3"/>
    <p:sldId id="299" r:id="rId4"/>
    <p:sldId id="297" r:id="rId5"/>
    <p:sldId id="304" r:id="rId6"/>
    <p:sldId id="258" r:id="rId7"/>
    <p:sldId id="259" r:id="rId8"/>
    <p:sldId id="264" r:id="rId9"/>
    <p:sldId id="270" r:id="rId10"/>
    <p:sldId id="276" r:id="rId11"/>
    <p:sldId id="265" r:id="rId12"/>
    <p:sldId id="266" r:id="rId13"/>
    <p:sldId id="286" r:id="rId14"/>
    <p:sldId id="288" r:id="rId15"/>
    <p:sldId id="289" r:id="rId16"/>
    <p:sldId id="291" r:id="rId17"/>
    <p:sldId id="287" r:id="rId18"/>
    <p:sldId id="277" r:id="rId19"/>
    <p:sldId id="305" r:id="rId20"/>
    <p:sldId id="281" r:id="rId21"/>
    <p:sldId id="298" r:id="rId22"/>
    <p:sldId id="293" r:id="rId23"/>
    <p:sldId id="294"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封底" id="{3D360816-5545-408A-8D79-F4D9C4B0CFF5}">
          <p14:sldIdLst>
            <p14:sldId id="296"/>
            <p14:sldId id="292"/>
            <p14:sldId id="299"/>
            <p14:sldId id="297"/>
            <p14:sldId id="304"/>
          </p14:sldIdLst>
        </p14:section>
        <p14:section name="目录过渡页" id="{EA6A499C-54D0-4343-9518-7A98835DB90F}">
          <p14:sldIdLst>
            <p14:sldId id="258"/>
            <p14:sldId id="259"/>
            <p14:sldId id="264"/>
            <p14:sldId id="270"/>
            <p14:sldId id="276"/>
          </p14:sldIdLst>
        </p14:section>
        <p14:section name="精美内页" id="{9399DE7C-C7E4-4EEE-9E8C-687252F49388}">
          <p14:sldIdLst>
            <p14:sldId id="265"/>
            <p14:sldId id="266"/>
            <p14:sldId id="286"/>
            <p14:sldId id="288"/>
            <p14:sldId id="289"/>
            <p14:sldId id="291"/>
            <p14:sldId id="287"/>
            <p14:sldId id="277"/>
            <p14:sldId id="305"/>
            <p14:sldId id="281"/>
            <p14:sldId id="298"/>
          </p14:sldIdLst>
        </p14:section>
        <p14:section name="图片矢量素材" id="{A07AB07C-F93A-4B78-A5E3-7ACF67FBB26C}">
          <p14:sldIdLst>
            <p14:sldId id="293"/>
            <p14:sldId id="29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guide id="3" orient="horz" pos="4088">
          <p15:clr>
            <a:srgbClr val="A4A3A4"/>
          </p15:clr>
        </p15:guide>
        <p15:guide id="4" orient="horz" pos="346">
          <p15:clr>
            <a:srgbClr val="A4A3A4"/>
          </p15:clr>
        </p15:guide>
        <p15:guide id="5" pos="665">
          <p15:clr>
            <a:srgbClr val="A4A3A4"/>
          </p15:clr>
        </p15:guide>
        <p15:guide id="6" pos="7015">
          <p15:clr>
            <a:srgbClr val="A4A3A4"/>
          </p15:clr>
        </p15:guide>
        <p15:guide id="7" pos="2252">
          <p15:clr>
            <a:srgbClr val="A4A3A4"/>
          </p15:clr>
        </p15:guide>
        <p15:guide id="8" pos="54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33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0" autoAdjust="0"/>
    <p:restoredTop sz="94660"/>
  </p:normalViewPr>
  <p:slideViewPr>
    <p:cSldViewPr snapToGrid="0">
      <p:cViewPr varScale="1">
        <p:scale>
          <a:sx n="114" d="100"/>
          <a:sy n="114" d="100"/>
        </p:scale>
        <p:origin x="438" y="108"/>
      </p:cViewPr>
      <p:guideLst>
        <p:guide orient="horz" pos="2160"/>
        <p:guide pos="3840"/>
        <p:guide orient="horz" pos="4088"/>
        <p:guide orient="horz" pos="346"/>
        <p:guide pos="665"/>
        <p:guide pos="7015"/>
        <p:guide pos="2252"/>
        <p:guide pos="542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8B8AB-13D2-4477-AC45-C8299CC2BC8F}"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13DBF-EB1B-485F-BEF5-3BFB3685FB1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4CFD30F-3433-4B22-90AD-23D0AE227F14}"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719346-7C65-456F-A1F2-6E3168ACC38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CFD30F-3433-4B22-90AD-23D0AE227F14}"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4719346-7C65-456F-A1F2-6E3168ACC388}" type="slidenum">
              <a:rPr lang="zh-CN" altLang="en-US" smtClean="0">
                <a:solidFill>
                  <a:prstClr val="black">
                    <a:tint val="75000"/>
                  </a:prstClr>
                </a:solidFill>
              </a:rPr>
              <a:t>‹#›</a:t>
            </a:fld>
            <a:endParaRPr lang="zh-CN" altLang="en-US">
              <a:solidFill>
                <a:prstClr val="black">
                  <a:tint val="75000"/>
                </a:prstClr>
              </a:solidFill>
            </a:endParaRPr>
          </a:p>
        </p:txBody>
      </p:sp>
      <p:pic>
        <p:nvPicPr>
          <p:cNvPr id="5" name="图片 4"/>
          <p:cNvPicPr>
            <a:picLocks noChangeAspect="1"/>
          </p:cNvPicPr>
          <p:nvPr userDrawn="1"/>
        </p:nvPicPr>
        <p:blipFill>
          <a:blip r:embed="rId2" cstate="email"/>
          <a:stretch>
            <a:fillRect/>
          </a:stretch>
        </p:blipFill>
        <p:spPr>
          <a:xfrm>
            <a:off x="0" y="1673"/>
            <a:ext cx="12192000" cy="685465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4CFD30F-3433-4B22-90AD-23D0AE227F14}"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4719346-7C65-456F-A1F2-6E3168ACC38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4CFD30F-3433-4B22-90AD-23D0AE227F14}"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4719346-7C65-456F-A1F2-6E3168ACC38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4CFD30F-3433-4B22-90AD-23D0AE227F14}"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719346-7C65-456F-A1F2-6E3168ACC38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4CFD30F-3433-4B22-90AD-23D0AE227F14}"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719346-7C65-456F-A1F2-6E3168ACC38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4CFD30F-3433-4B22-90AD-23D0AE227F14}"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719346-7C65-456F-A1F2-6E3168ACC38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4CFD30F-3433-4B22-90AD-23D0AE227F14}"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4719346-7C65-456F-A1F2-6E3168ACC38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4CFD30F-3433-4B22-90AD-23D0AE227F14}"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4719346-7C65-456F-A1F2-6E3168ACC38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4CFD30F-3433-4B22-90AD-23D0AE227F14}"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4719346-7C65-456F-A1F2-6E3168ACC38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4CFD30F-3433-4B22-90AD-23D0AE227F14}"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4719346-7C65-456F-A1F2-6E3168ACC38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CFD30F-3433-4B22-90AD-23D0AE227F14}"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4719346-7C65-456F-A1F2-6E3168ACC388}"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CFD30F-3433-4B22-90AD-23D0AE227F14}"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4719346-7C65-456F-A1F2-6E3168ACC388}" type="slidenum">
              <a:rPr lang="zh-CN" altLang="en-US" smtClean="0">
                <a:solidFill>
                  <a:prstClr val="black">
                    <a:tint val="75000"/>
                  </a:prstClr>
                </a:solidFill>
              </a:rPr>
              <a:t>‹#›</a:t>
            </a:fld>
            <a:endParaRPr lang="zh-CN" altLang="en-US">
              <a:solidFill>
                <a:prstClr val="black">
                  <a:tint val="75000"/>
                </a:prstClr>
              </a:solidFill>
            </a:endParaRPr>
          </a:p>
        </p:txBody>
      </p:sp>
      <p:pic>
        <p:nvPicPr>
          <p:cNvPr id="5" name="图片 4"/>
          <p:cNvPicPr>
            <a:picLocks noChangeAspect="1"/>
          </p:cNvPicPr>
          <p:nvPr userDrawn="1"/>
        </p:nvPicPr>
        <p:blipFill rotWithShape="1">
          <a:blip r:embed="rId2" cstate="email"/>
          <a:srcRect t="12500" b="12500"/>
          <a:stretch>
            <a:fillRect/>
          </a:stretch>
        </p:blipFill>
        <p:spPr>
          <a:xfrm>
            <a:off x="-1" y="0"/>
            <a:ext cx="12192002"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CFD30F-3433-4B22-90AD-23D0AE227F14}"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4719346-7C65-456F-A1F2-6E3168ACC388}" type="slidenum">
              <a:rPr lang="zh-CN" altLang="en-US" smtClean="0">
                <a:solidFill>
                  <a:prstClr val="black">
                    <a:tint val="75000"/>
                  </a:prstClr>
                </a:solidFill>
              </a:rPr>
              <a:t>‹#›</a:t>
            </a:fld>
            <a:endParaRPr lang="zh-CN" altLang="en-US">
              <a:solidFill>
                <a:prstClr val="black">
                  <a:tint val="75000"/>
                </a:prstClr>
              </a:solidFill>
            </a:endParaRPr>
          </a:p>
        </p:txBody>
      </p:sp>
      <p:pic>
        <p:nvPicPr>
          <p:cNvPr id="6" name="图片 5"/>
          <p:cNvPicPr>
            <a:picLocks noChangeAspect="1"/>
          </p:cNvPicPr>
          <p:nvPr userDrawn="1"/>
        </p:nvPicPr>
        <p:blipFill>
          <a:blip r:embed="rId2" cstate="email"/>
          <a:stretch>
            <a:fillRect/>
          </a:stretch>
        </p:blipFill>
        <p:spPr>
          <a:xfrm>
            <a:off x="1524" y="0"/>
            <a:ext cx="12188951"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FD30F-3433-4B22-90AD-23D0AE227F14}" type="datetimeFigureOut">
              <a:rPr lang="zh-CN" altLang="en-US" smtClean="0">
                <a:solidFill>
                  <a:prstClr val="black">
                    <a:tint val="75000"/>
                  </a:prstClr>
                </a:solidFill>
              </a:rPr>
              <a:t>2021/1/4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19346-7C65-456F-A1F2-6E3168ACC388}"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Layout" Target="../slideLayouts/slideLayout9.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117" Type="http://schemas.openxmlformats.org/officeDocument/2006/relationships/image" Target="../media/image144.png"/><Relationship Id="rId299" Type="http://schemas.openxmlformats.org/officeDocument/2006/relationships/image" Target="../media/image326.png"/><Relationship Id="rId21" Type="http://schemas.openxmlformats.org/officeDocument/2006/relationships/image" Target="../media/image48.png"/><Relationship Id="rId63" Type="http://schemas.openxmlformats.org/officeDocument/2006/relationships/image" Target="../media/image90.png"/><Relationship Id="rId159" Type="http://schemas.openxmlformats.org/officeDocument/2006/relationships/image" Target="../media/image186.png"/><Relationship Id="rId324" Type="http://schemas.openxmlformats.org/officeDocument/2006/relationships/image" Target="../media/image351.png"/><Relationship Id="rId366" Type="http://schemas.openxmlformats.org/officeDocument/2006/relationships/image" Target="../media/image393.png"/><Relationship Id="rId170" Type="http://schemas.openxmlformats.org/officeDocument/2006/relationships/image" Target="../media/image197.png"/><Relationship Id="rId226" Type="http://schemas.openxmlformats.org/officeDocument/2006/relationships/image" Target="../media/image253.png"/><Relationship Id="rId433" Type="http://schemas.openxmlformats.org/officeDocument/2006/relationships/image" Target="../media/image460.png"/><Relationship Id="rId268" Type="http://schemas.openxmlformats.org/officeDocument/2006/relationships/image" Target="../media/image295.png"/><Relationship Id="rId475" Type="http://schemas.openxmlformats.org/officeDocument/2006/relationships/image" Target="../media/image502.png"/><Relationship Id="rId32" Type="http://schemas.openxmlformats.org/officeDocument/2006/relationships/image" Target="../media/image59.png"/><Relationship Id="rId74" Type="http://schemas.openxmlformats.org/officeDocument/2006/relationships/image" Target="../media/image101.png"/><Relationship Id="rId128" Type="http://schemas.openxmlformats.org/officeDocument/2006/relationships/image" Target="../media/image155.png"/><Relationship Id="rId335" Type="http://schemas.openxmlformats.org/officeDocument/2006/relationships/image" Target="../media/image362.png"/><Relationship Id="rId377" Type="http://schemas.openxmlformats.org/officeDocument/2006/relationships/image" Target="../media/image404.png"/><Relationship Id="rId500" Type="http://schemas.openxmlformats.org/officeDocument/2006/relationships/image" Target="../media/image527.png"/><Relationship Id="rId5" Type="http://schemas.openxmlformats.org/officeDocument/2006/relationships/image" Target="../media/image32.png"/><Relationship Id="rId181" Type="http://schemas.openxmlformats.org/officeDocument/2006/relationships/image" Target="../media/image208.png"/><Relationship Id="rId237" Type="http://schemas.openxmlformats.org/officeDocument/2006/relationships/image" Target="../media/image264.png"/><Relationship Id="rId402" Type="http://schemas.openxmlformats.org/officeDocument/2006/relationships/image" Target="../media/image429.png"/><Relationship Id="rId279" Type="http://schemas.openxmlformats.org/officeDocument/2006/relationships/image" Target="../media/image306.png"/><Relationship Id="rId444" Type="http://schemas.openxmlformats.org/officeDocument/2006/relationships/image" Target="../media/image471.png"/><Relationship Id="rId486" Type="http://schemas.openxmlformats.org/officeDocument/2006/relationships/image" Target="../media/image513.png"/><Relationship Id="rId43" Type="http://schemas.openxmlformats.org/officeDocument/2006/relationships/image" Target="../media/image70.png"/><Relationship Id="rId139" Type="http://schemas.openxmlformats.org/officeDocument/2006/relationships/image" Target="../media/image166.png"/><Relationship Id="rId290" Type="http://schemas.openxmlformats.org/officeDocument/2006/relationships/image" Target="../media/image317.png"/><Relationship Id="rId304" Type="http://schemas.openxmlformats.org/officeDocument/2006/relationships/image" Target="../media/image331.png"/><Relationship Id="rId346" Type="http://schemas.openxmlformats.org/officeDocument/2006/relationships/image" Target="../media/image373.png"/><Relationship Id="rId388" Type="http://schemas.openxmlformats.org/officeDocument/2006/relationships/image" Target="../media/image415.png"/><Relationship Id="rId511" Type="http://schemas.openxmlformats.org/officeDocument/2006/relationships/image" Target="../media/image538.png"/><Relationship Id="rId85" Type="http://schemas.openxmlformats.org/officeDocument/2006/relationships/image" Target="../media/image112.png"/><Relationship Id="rId150" Type="http://schemas.openxmlformats.org/officeDocument/2006/relationships/image" Target="../media/image177.png"/><Relationship Id="rId192" Type="http://schemas.openxmlformats.org/officeDocument/2006/relationships/image" Target="../media/image219.png"/><Relationship Id="rId206" Type="http://schemas.openxmlformats.org/officeDocument/2006/relationships/image" Target="../media/image233.png"/><Relationship Id="rId413" Type="http://schemas.openxmlformats.org/officeDocument/2006/relationships/image" Target="../media/image440.png"/><Relationship Id="rId248" Type="http://schemas.openxmlformats.org/officeDocument/2006/relationships/image" Target="../media/image275.png"/><Relationship Id="rId455" Type="http://schemas.openxmlformats.org/officeDocument/2006/relationships/image" Target="../media/image482.png"/><Relationship Id="rId497" Type="http://schemas.openxmlformats.org/officeDocument/2006/relationships/image" Target="../media/image524.png"/><Relationship Id="rId12" Type="http://schemas.openxmlformats.org/officeDocument/2006/relationships/image" Target="../media/image39.png"/><Relationship Id="rId108" Type="http://schemas.openxmlformats.org/officeDocument/2006/relationships/image" Target="../media/image135.png"/><Relationship Id="rId315" Type="http://schemas.openxmlformats.org/officeDocument/2006/relationships/image" Target="../media/image342.png"/><Relationship Id="rId357" Type="http://schemas.openxmlformats.org/officeDocument/2006/relationships/image" Target="../media/image384.png"/><Relationship Id="rId54" Type="http://schemas.openxmlformats.org/officeDocument/2006/relationships/image" Target="../media/image81.png"/><Relationship Id="rId96" Type="http://schemas.openxmlformats.org/officeDocument/2006/relationships/image" Target="../media/image123.png"/><Relationship Id="rId161" Type="http://schemas.openxmlformats.org/officeDocument/2006/relationships/image" Target="../media/image188.png"/><Relationship Id="rId217" Type="http://schemas.openxmlformats.org/officeDocument/2006/relationships/image" Target="../media/image244.png"/><Relationship Id="rId399" Type="http://schemas.openxmlformats.org/officeDocument/2006/relationships/image" Target="../media/image426.png"/><Relationship Id="rId259" Type="http://schemas.openxmlformats.org/officeDocument/2006/relationships/image" Target="../media/image286.png"/><Relationship Id="rId424" Type="http://schemas.openxmlformats.org/officeDocument/2006/relationships/image" Target="../media/image451.png"/><Relationship Id="rId466" Type="http://schemas.openxmlformats.org/officeDocument/2006/relationships/image" Target="../media/image493.png"/><Relationship Id="rId23" Type="http://schemas.openxmlformats.org/officeDocument/2006/relationships/image" Target="../media/image50.png"/><Relationship Id="rId119" Type="http://schemas.openxmlformats.org/officeDocument/2006/relationships/image" Target="../media/image146.png"/><Relationship Id="rId270" Type="http://schemas.openxmlformats.org/officeDocument/2006/relationships/image" Target="../media/image297.png"/><Relationship Id="rId326" Type="http://schemas.openxmlformats.org/officeDocument/2006/relationships/image" Target="../media/image353.png"/><Relationship Id="rId65" Type="http://schemas.openxmlformats.org/officeDocument/2006/relationships/image" Target="../media/image92.png"/><Relationship Id="rId130" Type="http://schemas.openxmlformats.org/officeDocument/2006/relationships/image" Target="../media/image157.png"/><Relationship Id="rId368" Type="http://schemas.openxmlformats.org/officeDocument/2006/relationships/image" Target="../media/image395.png"/><Relationship Id="rId172" Type="http://schemas.openxmlformats.org/officeDocument/2006/relationships/image" Target="../media/image199.png"/><Relationship Id="rId228" Type="http://schemas.openxmlformats.org/officeDocument/2006/relationships/image" Target="../media/image255.png"/><Relationship Id="rId435" Type="http://schemas.openxmlformats.org/officeDocument/2006/relationships/image" Target="../media/image462.png"/><Relationship Id="rId477" Type="http://schemas.openxmlformats.org/officeDocument/2006/relationships/image" Target="../media/image504.png"/><Relationship Id="rId281" Type="http://schemas.openxmlformats.org/officeDocument/2006/relationships/image" Target="../media/image308.png"/><Relationship Id="rId337" Type="http://schemas.openxmlformats.org/officeDocument/2006/relationships/image" Target="../media/image364.png"/><Relationship Id="rId502" Type="http://schemas.openxmlformats.org/officeDocument/2006/relationships/image" Target="../media/image529.png"/><Relationship Id="rId34" Type="http://schemas.openxmlformats.org/officeDocument/2006/relationships/image" Target="../media/image61.png"/><Relationship Id="rId76" Type="http://schemas.openxmlformats.org/officeDocument/2006/relationships/image" Target="../media/image103.png"/><Relationship Id="rId141" Type="http://schemas.openxmlformats.org/officeDocument/2006/relationships/image" Target="../media/image168.png"/><Relationship Id="rId379" Type="http://schemas.openxmlformats.org/officeDocument/2006/relationships/image" Target="../media/image406.png"/><Relationship Id="rId7" Type="http://schemas.openxmlformats.org/officeDocument/2006/relationships/image" Target="../media/image34.png"/><Relationship Id="rId183" Type="http://schemas.openxmlformats.org/officeDocument/2006/relationships/image" Target="../media/image210.png"/><Relationship Id="rId239" Type="http://schemas.openxmlformats.org/officeDocument/2006/relationships/image" Target="../media/image266.png"/><Relationship Id="rId390" Type="http://schemas.openxmlformats.org/officeDocument/2006/relationships/image" Target="../media/image417.png"/><Relationship Id="rId404" Type="http://schemas.openxmlformats.org/officeDocument/2006/relationships/image" Target="../media/image431.png"/><Relationship Id="rId446" Type="http://schemas.openxmlformats.org/officeDocument/2006/relationships/image" Target="../media/image473.png"/><Relationship Id="rId250" Type="http://schemas.openxmlformats.org/officeDocument/2006/relationships/image" Target="../media/image277.png"/><Relationship Id="rId292" Type="http://schemas.openxmlformats.org/officeDocument/2006/relationships/image" Target="../media/image319.png"/><Relationship Id="rId306" Type="http://schemas.openxmlformats.org/officeDocument/2006/relationships/image" Target="../media/image333.png"/><Relationship Id="rId488" Type="http://schemas.openxmlformats.org/officeDocument/2006/relationships/image" Target="../media/image515.png"/><Relationship Id="rId45" Type="http://schemas.openxmlformats.org/officeDocument/2006/relationships/image" Target="../media/image72.png"/><Relationship Id="rId87" Type="http://schemas.openxmlformats.org/officeDocument/2006/relationships/image" Target="../media/image114.png"/><Relationship Id="rId110" Type="http://schemas.openxmlformats.org/officeDocument/2006/relationships/image" Target="../media/image137.png"/><Relationship Id="rId348" Type="http://schemas.openxmlformats.org/officeDocument/2006/relationships/image" Target="../media/image375.png"/><Relationship Id="rId513" Type="http://schemas.openxmlformats.org/officeDocument/2006/relationships/image" Target="../media/image540.png"/><Relationship Id="rId152" Type="http://schemas.openxmlformats.org/officeDocument/2006/relationships/image" Target="../media/image179.png"/><Relationship Id="rId194" Type="http://schemas.openxmlformats.org/officeDocument/2006/relationships/image" Target="../media/image221.png"/><Relationship Id="rId208" Type="http://schemas.openxmlformats.org/officeDocument/2006/relationships/image" Target="../media/image235.png"/><Relationship Id="rId415" Type="http://schemas.openxmlformats.org/officeDocument/2006/relationships/image" Target="../media/image442.png"/><Relationship Id="rId457" Type="http://schemas.openxmlformats.org/officeDocument/2006/relationships/image" Target="../media/image484.png"/><Relationship Id="rId261" Type="http://schemas.openxmlformats.org/officeDocument/2006/relationships/image" Target="../media/image288.png"/><Relationship Id="rId499" Type="http://schemas.openxmlformats.org/officeDocument/2006/relationships/image" Target="../media/image526.png"/><Relationship Id="rId14" Type="http://schemas.openxmlformats.org/officeDocument/2006/relationships/image" Target="../media/image41.png"/><Relationship Id="rId35" Type="http://schemas.openxmlformats.org/officeDocument/2006/relationships/image" Target="../media/image62.png"/><Relationship Id="rId56" Type="http://schemas.openxmlformats.org/officeDocument/2006/relationships/image" Target="../media/image83.png"/><Relationship Id="rId77" Type="http://schemas.openxmlformats.org/officeDocument/2006/relationships/image" Target="../media/image104.png"/><Relationship Id="rId100" Type="http://schemas.openxmlformats.org/officeDocument/2006/relationships/image" Target="../media/image127.png"/><Relationship Id="rId282" Type="http://schemas.openxmlformats.org/officeDocument/2006/relationships/image" Target="../media/image309.png"/><Relationship Id="rId317" Type="http://schemas.openxmlformats.org/officeDocument/2006/relationships/image" Target="../media/image344.png"/><Relationship Id="rId338" Type="http://schemas.openxmlformats.org/officeDocument/2006/relationships/image" Target="../media/image365.png"/><Relationship Id="rId359" Type="http://schemas.openxmlformats.org/officeDocument/2006/relationships/image" Target="../media/image386.png"/><Relationship Id="rId503" Type="http://schemas.openxmlformats.org/officeDocument/2006/relationships/image" Target="../media/image530.png"/><Relationship Id="rId8" Type="http://schemas.openxmlformats.org/officeDocument/2006/relationships/image" Target="../media/image35.png"/><Relationship Id="rId98" Type="http://schemas.openxmlformats.org/officeDocument/2006/relationships/image" Target="../media/image125.png"/><Relationship Id="rId121" Type="http://schemas.openxmlformats.org/officeDocument/2006/relationships/image" Target="../media/image148.png"/><Relationship Id="rId142" Type="http://schemas.openxmlformats.org/officeDocument/2006/relationships/image" Target="../media/image169.png"/><Relationship Id="rId163" Type="http://schemas.openxmlformats.org/officeDocument/2006/relationships/image" Target="../media/image190.png"/><Relationship Id="rId184" Type="http://schemas.openxmlformats.org/officeDocument/2006/relationships/image" Target="../media/image211.png"/><Relationship Id="rId219" Type="http://schemas.openxmlformats.org/officeDocument/2006/relationships/image" Target="../media/image246.png"/><Relationship Id="rId370" Type="http://schemas.openxmlformats.org/officeDocument/2006/relationships/image" Target="../media/image397.png"/><Relationship Id="rId391" Type="http://schemas.openxmlformats.org/officeDocument/2006/relationships/image" Target="../media/image418.png"/><Relationship Id="rId405" Type="http://schemas.openxmlformats.org/officeDocument/2006/relationships/image" Target="../media/image432.png"/><Relationship Id="rId426" Type="http://schemas.openxmlformats.org/officeDocument/2006/relationships/image" Target="../media/image453.png"/><Relationship Id="rId447" Type="http://schemas.openxmlformats.org/officeDocument/2006/relationships/image" Target="../media/image474.png"/><Relationship Id="rId230" Type="http://schemas.openxmlformats.org/officeDocument/2006/relationships/image" Target="../media/image257.png"/><Relationship Id="rId251" Type="http://schemas.openxmlformats.org/officeDocument/2006/relationships/image" Target="../media/image278.png"/><Relationship Id="rId468" Type="http://schemas.openxmlformats.org/officeDocument/2006/relationships/image" Target="../media/image495.png"/><Relationship Id="rId489" Type="http://schemas.openxmlformats.org/officeDocument/2006/relationships/image" Target="../media/image516.png"/><Relationship Id="rId25" Type="http://schemas.openxmlformats.org/officeDocument/2006/relationships/image" Target="../media/image52.png"/><Relationship Id="rId46" Type="http://schemas.openxmlformats.org/officeDocument/2006/relationships/image" Target="../media/image73.png"/><Relationship Id="rId67" Type="http://schemas.openxmlformats.org/officeDocument/2006/relationships/image" Target="../media/image94.png"/><Relationship Id="rId272" Type="http://schemas.openxmlformats.org/officeDocument/2006/relationships/image" Target="../media/image299.png"/><Relationship Id="rId293" Type="http://schemas.openxmlformats.org/officeDocument/2006/relationships/image" Target="../media/image320.png"/><Relationship Id="rId307" Type="http://schemas.openxmlformats.org/officeDocument/2006/relationships/image" Target="../media/image334.png"/><Relationship Id="rId328" Type="http://schemas.openxmlformats.org/officeDocument/2006/relationships/image" Target="../media/image355.png"/><Relationship Id="rId349" Type="http://schemas.openxmlformats.org/officeDocument/2006/relationships/image" Target="../media/image376.png"/><Relationship Id="rId514" Type="http://schemas.openxmlformats.org/officeDocument/2006/relationships/image" Target="../media/image541.png"/><Relationship Id="rId88" Type="http://schemas.openxmlformats.org/officeDocument/2006/relationships/image" Target="../media/image115.png"/><Relationship Id="rId111" Type="http://schemas.openxmlformats.org/officeDocument/2006/relationships/image" Target="../media/image138.png"/><Relationship Id="rId132" Type="http://schemas.openxmlformats.org/officeDocument/2006/relationships/image" Target="../media/image159.png"/><Relationship Id="rId153" Type="http://schemas.openxmlformats.org/officeDocument/2006/relationships/image" Target="../media/image180.png"/><Relationship Id="rId174" Type="http://schemas.openxmlformats.org/officeDocument/2006/relationships/image" Target="../media/image201.png"/><Relationship Id="rId195" Type="http://schemas.openxmlformats.org/officeDocument/2006/relationships/image" Target="../media/image222.png"/><Relationship Id="rId209" Type="http://schemas.openxmlformats.org/officeDocument/2006/relationships/image" Target="../media/image236.png"/><Relationship Id="rId360" Type="http://schemas.openxmlformats.org/officeDocument/2006/relationships/image" Target="../media/image387.png"/><Relationship Id="rId381" Type="http://schemas.openxmlformats.org/officeDocument/2006/relationships/image" Target="../media/image408.png"/><Relationship Id="rId416" Type="http://schemas.openxmlformats.org/officeDocument/2006/relationships/image" Target="../media/image443.png"/><Relationship Id="rId220" Type="http://schemas.openxmlformats.org/officeDocument/2006/relationships/image" Target="../media/image247.png"/><Relationship Id="rId241" Type="http://schemas.openxmlformats.org/officeDocument/2006/relationships/image" Target="../media/image268.png"/><Relationship Id="rId437" Type="http://schemas.openxmlformats.org/officeDocument/2006/relationships/image" Target="../media/image464.png"/><Relationship Id="rId458" Type="http://schemas.openxmlformats.org/officeDocument/2006/relationships/image" Target="../media/image485.png"/><Relationship Id="rId479" Type="http://schemas.openxmlformats.org/officeDocument/2006/relationships/image" Target="../media/image506.png"/><Relationship Id="rId15" Type="http://schemas.openxmlformats.org/officeDocument/2006/relationships/image" Target="../media/image42.png"/><Relationship Id="rId36" Type="http://schemas.openxmlformats.org/officeDocument/2006/relationships/image" Target="../media/image63.png"/><Relationship Id="rId57" Type="http://schemas.openxmlformats.org/officeDocument/2006/relationships/image" Target="../media/image84.png"/><Relationship Id="rId262" Type="http://schemas.openxmlformats.org/officeDocument/2006/relationships/image" Target="../media/image289.png"/><Relationship Id="rId283" Type="http://schemas.openxmlformats.org/officeDocument/2006/relationships/image" Target="../media/image310.png"/><Relationship Id="rId318" Type="http://schemas.openxmlformats.org/officeDocument/2006/relationships/image" Target="../media/image345.png"/><Relationship Id="rId339" Type="http://schemas.openxmlformats.org/officeDocument/2006/relationships/image" Target="../media/image366.png"/><Relationship Id="rId490" Type="http://schemas.openxmlformats.org/officeDocument/2006/relationships/image" Target="../media/image517.png"/><Relationship Id="rId504" Type="http://schemas.openxmlformats.org/officeDocument/2006/relationships/image" Target="../media/image531.png"/><Relationship Id="rId78" Type="http://schemas.openxmlformats.org/officeDocument/2006/relationships/image" Target="../media/image105.png"/><Relationship Id="rId99" Type="http://schemas.openxmlformats.org/officeDocument/2006/relationships/image" Target="../media/image126.png"/><Relationship Id="rId101" Type="http://schemas.openxmlformats.org/officeDocument/2006/relationships/image" Target="../media/image128.png"/><Relationship Id="rId122" Type="http://schemas.openxmlformats.org/officeDocument/2006/relationships/image" Target="../media/image149.png"/><Relationship Id="rId143" Type="http://schemas.openxmlformats.org/officeDocument/2006/relationships/image" Target="../media/image170.png"/><Relationship Id="rId164" Type="http://schemas.openxmlformats.org/officeDocument/2006/relationships/image" Target="../media/image191.png"/><Relationship Id="rId185" Type="http://schemas.openxmlformats.org/officeDocument/2006/relationships/image" Target="../media/image212.png"/><Relationship Id="rId350" Type="http://schemas.openxmlformats.org/officeDocument/2006/relationships/image" Target="../media/image377.png"/><Relationship Id="rId371" Type="http://schemas.openxmlformats.org/officeDocument/2006/relationships/image" Target="../media/image398.png"/><Relationship Id="rId406" Type="http://schemas.openxmlformats.org/officeDocument/2006/relationships/image" Target="../media/image433.png"/><Relationship Id="rId9" Type="http://schemas.openxmlformats.org/officeDocument/2006/relationships/image" Target="../media/image36.png"/><Relationship Id="rId210" Type="http://schemas.openxmlformats.org/officeDocument/2006/relationships/image" Target="../media/image237.png"/><Relationship Id="rId392" Type="http://schemas.openxmlformats.org/officeDocument/2006/relationships/image" Target="../media/image419.png"/><Relationship Id="rId427" Type="http://schemas.openxmlformats.org/officeDocument/2006/relationships/image" Target="../media/image454.png"/><Relationship Id="rId448" Type="http://schemas.openxmlformats.org/officeDocument/2006/relationships/image" Target="../media/image475.png"/><Relationship Id="rId469" Type="http://schemas.openxmlformats.org/officeDocument/2006/relationships/image" Target="../media/image496.png"/><Relationship Id="rId26" Type="http://schemas.openxmlformats.org/officeDocument/2006/relationships/image" Target="../media/image53.png"/><Relationship Id="rId231" Type="http://schemas.openxmlformats.org/officeDocument/2006/relationships/image" Target="../media/image258.png"/><Relationship Id="rId252" Type="http://schemas.openxmlformats.org/officeDocument/2006/relationships/image" Target="../media/image279.png"/><Relationship Id="rId273" Type="http://schemas.openxmlformats.org/officeDocument/2006/relationships/image" Target="../media/image300.png"/><Relationship Id="rId294" Type="http://schemas.openxmlformats.org/officeDocument/2006/relationships/image" Target="../media/image321.png"/><Relationship Id="rId308" Type="http://schemas.openxmlformats.org/officeDocument/2006/relationships/image" Target="../media/image335.png"/><Relationship Id="rId329" Type="http://schemas.openxmlformats.org/officeDocument/2006/relationships/image" Target="../media/image356.png"/><Relationship Id="rId480" Type="http://schemas.openxmlformats.org/officeDocument/2006/relationships/image" Target="../media/image507.png"/><Relationship Id="rId515" Type="http://schemas.openxmlformats.org/officeDocument/2006/relationships/image" Target="../media/image542.png"/><Relationship Id="rId47" Type="http://schemas.openxmlformats.org/officeDocument/2006/relationships/image" Target="../media/image74.png"/><Relationship Id="rId68" Type="http://schemas.openxmlformats.org/officeDocument/2006/relationships/image" Target="../media/image95.png"/><Relationship Id="rId89" Type="http://schemas.openxmlformats.org/officeDocument/2006/relationships/image" Target="../media/image116.png"/><Relationship Id="rId112" Type="http://schemas.openxmlformats.org/officeDocument/2006/relationships/image" Target="../media/image139.png"/><Relationship Id="rId133" Type="http://schemas.openxmlformats.org/officeDocument/2006/relationships/image" Target="../media/image160.png"/><Relationship Id="rId154" Type="http://schemas.openxmlformats.org/officeDocument/2006/relationships/image" Target="../media/image181.png"/><Relationship Id="rId175" Type="http://schemas.openxmlformats.org/officeDocument/2006/relationships/image" Target="../media/image202.png"/><Relationship Id="rId340" Type="http://schemas.openxmlformats.org/officeDocument/2006/relationships/image" Target="../media/image367.png"/><Relationship Id="rId361" Type="http://schemas.openxmlformats.org/officeDocument/2006/relationships/image" Target="../media/image388.png"/><Relationship Id="rId196" Type="http://schemas.openxmlformats.org/officeDocument/2006/relationships/image" Target="../media/image223.png"/><Relationship Id="rId200" Type="http://schemas.openxmlformats.org/officeDocument/2006/relationships/image" Target="../media/image227.png"/><Relationship Id="rId382" Type="http://schemas.openxmlformats.org/officeDocument/2006/relationships/image" Target="../media/image409.png"/><Relationship Id="rId417" Type="http://schemas.openxmlformats.org/officeDocument/2006/relationships/image" Target="../media/image444.png"/><Relationship Id="rId438" Type="http://schemas.openxmlformats.org/officeDocument/2006/relationships/image" Target="../media/image465.png"/><Relationship Id="rId459" Type="http://schemas.openxmlformats.org/officeDocument/2006/relationships/image" Target="../media/image486.png"/><Relationship Id="rId16" Type="http://schemas.openxmlformats.org/officeDocument/2006/relationships/image" Target="../media/image43.png"/><Relationship Id="rId221" Type="http://schemas.openxmlformats.org/officeDocument/2006/relationships/image" Target="../media/image248.png"/><Relationship Id="rId242" Type="http://schemas.openxmlformats.org/officeDocument/2006/relationships/image" Target="../media/image269.png"/><Relationship Id="rId263" Type="http://schemas.openxmlformats.org/officeDocument/2006/relationships/image" Target="../media/image290.png"/><Relationship Id="rId284" Type="http://schemas.openxmlformats.org/officeDocument/2006/relationships/image" Target="../media/image311.png"/><Relationship Id="rId319" Type="http://schemas.openxmlformats.org/officeDocument/2006/relationships/image" Target="../media/image346.png"/><Relationship Id="rId470" Type="http://schemas.openxmlformats.org/officeDocument/2006/relationships/image" Target="../media/image497.png"/><Relationship Id="rId491" Type="http://schemas.openxmlformats.org/officeDocument/2006/relationships/image" Target="../media/image518.png"/><Relationship Id="rId505" Type="http://schemas.openxmlformats.org/officeDocument/2006/relationships/image" Target="../media/image532.png"/><Relationship Id="rId37" Type="http://schemas.openxmlformats.org/officeDocument/2006/relationships/image" Target="../media/image64.png"/><Relationship Id="rId58" Type="http://schemas.openxmlformats.org/officeDocument/2006/relationships/image" Target="../media/image85.png"/><Relationship Id="rId79" Type="http://schemas.openxmlformats.org/officeDocument/2006/relationships/image" Target="../media/image106.png"/><Relationship Id="rId102" Type="http://schemas.openxmlformats.org/officeDocument/2006/relationships/image" Target="../media/image129.png"/><Relationship Id="rId123" Type="http://schemas.openxmlformats.org/officeDocument/2006/relationships/image" Target="../media/image150.png"/><Relationship Id="rId144" Type="http://schemas.openxmlformats.org/officeDocument/2006/relationships/image" Target="../media/image171.png"/><Relationship Id="rId330" Type="http://schemas.openxmlformats.org/officeDocument/2006/relationships/image" Target="../media/image357.png"/><Relationship Id="rId90" Type="http://schemas.openxmlformats.org/officeDocument/2006/relationships/image" Target="../media/image117.png"/><Relationship Id="rId165" Type="http://schemas.openxmlformats.org/officeDocument/2006/relationships/image" Target="../media/image192.png"/><Relationship Id="rId186" Type="http://schemas.openxmlformats.org/officeDocument/2006/relationships/image" Target="../media/image213.png"/><Relationship Id="rId351" Type="http://schemas.openxmlformats.org/officeDocument/2006/relationships/image" Target="../media/image378.png"/><Relationship Id="rId372" Type="http://schemas.openxmlformats.org/officeDocument/2006/relationships/image" Target="../media/image399.png"/><Relationship Id="rId393" Type="http://schemas.openxmlformats.org/officeDocument/2006/relationships/image" Target="../media/image420.png"/><Relationship Id="rId407" Type="http://schemas.openxmlformats.org/officeDocument/2006/relationships/image" Target="../media/image434.png"/><Relationship Id="rId428" Type="http://schemas.openxmlformats.org/officeDocument/2006/relationships/image" Target="../media/image455.png"/><Relationship Id="rId449" Type="http://schemas.openxmlformats.org/officeDocument/2006/relationships/image" Target="../media/image476.png"/><Relationship Id="rId211" Type="http://schemas.openxmlformats.org/officeDocument/2006/relationships/image" Target="../media/image238.png"/><Relationship Id="rId232" Type="http://schemas.openxmlformats.org/officeDocument/2006/relationships/image" Target="../media/image259.png"/><Relationship Id="rId253" Type="http://schemas.openxmlformats.org/officeDocument/2006/relationships/image" Target="../media/image280.png"/><Relationship Id="rId274" Type="http://schemas.openxmlformats.org/officeDocument/2006/relationships/image" Target="../media/image301.png"/><Relationship Id="rId295" Type="http://schemas.openxmlformats.org/officeDocument/2006/relationships/image" Target="../media/image322.png"/><Relationship Id="rId309" Type="http://schemas.openxmlformats.org/officeDocument/2006/relationships/image" Target="../media/image336.png"/><Relationship Id="rId460" Type="http://schemas.openxmlformats.org/officeDocument/2006/relationships/image" Target="../media/image487.png"/><Relationship Id="rId481" Type="http://schemas.openxmlformats.org/officeDocument/2006/relationships/image" Target="../media/image508.png"/><Relationship Id="rId516" Type="http://schemas.openxmlformats.org/officeDocument/2006/relationships/image" Target="../media/image543.png"/><Relationship Id="rId27" Type="http://schemas.openxmlformats.org/officeDocument/2006/relationships/image" Target="../media/image54.png"/><Relationship Id="rId48" Type="http://schemas.openxmlformats.org/officeDocument/2006/relationships/image" Target="../media/image75.png"/><Relationship Id="rId69" Type="http://schemas.openxmlformats.org/officeDocument/2006/relationships/image" Target="../media/image96.png"/><Relationship Id="rId113" Type="http://schemas.openxmlformats.org/officeDocument/2006/relationships/image" Target="../media/image140.png"/><Relationship Id="rId134" Type="http://schemas.openxmlformats.org/officeDocument/2006/relationships/image" Target="../media/image161.png"/><Relationship Id="rId320" Type="http://schemas.openxmlformats.org/officeDocument/2006/relationships/image" Target="../media/image347.png"/><Relationship Id="rId80" Type="http://schemas.openxmlformats.org/officeDocument/2006/relationships/image" Target="../media/image107.png"/><Relationship Id="rId155" Type="http://schemas.openxmlformats.org/officeDocument/2006/relationships/image" Target="../media/image182.png"/><Relationship Id="rId176" Type="http://schemas.openxmlformats.org/officeDocument/2006/relationships/image" Target="../media/image203.png"/><Relationship Id="rId197" Type="http://schemas.openxmlformats.org/officeDocument/2006/relationships/image" Target="../media/image224.png"/><Relationship Id="rId341" Type="http://schemas.openxmlformats.org/officeDocument/2006/relationships/image" Target="../media/image368.png"/><Relationship Id="rId362" Type="http://schemas.openxmlformats.org/officeDocument/2006/relationships/image" Target="../media/image389.png"/><Relationship Id="rId383" Type="http://schemas.openxmlformats.org/officeDocument/2006/relationships/image" Target="../media/image410.png"/><Relationship Id="rId418" Type="http://schemas.openxmlformats.org/officeDocument/2006/relationships/image" Target="../media/image445.png"/><Relationship Id="rId439" Type="http://schemas.openxmlformats.org/officeDocument/2006/relationships/image" Target="../media/image466.png"/><Relationship Id="rId201" Type="http://schemas.openxmlformats.org/officeDocument/2006/relationships/image" Target="../media/image228.png"/><Relationship Id="rId222" Type="http://schemas.openxmlformats.org/officeDocument/2006/relationships/image" Target="../media/image249.png"/><Relationship Id="rId243" Type="http://schemas.openxmlformats.org/officeDocument/2006/relationships/image" Target="../media/image270.png"/><Relationship Id="rId264" Type="http://schemas.openxmlformats.org/officeDocument/2006/relationships/image" Target="../media/image291.png"/><Relationship Id="rId285" Type="http://schemas.openxmlformats.org/officeDocument/2006/relationships/image" Target="../media/image312.png"/><Relationship Id="rId450" Type="http://schemas.openxmlformats.org/officeDocument/2006/relationships/image" Target="../media/image477.png"/><Relationship Id="rId471" Type="http://schemas.openxmlformats.org/officeDocument/2006/relationships/image" Target="../media/image498.png"/><Relationship Id="rId506" Type="http://schemas.openxmlformats.org/officeDocument/2006/relationships/image" Target="../media/image533.png"/><Relationship Id="rId17" Type="http://schemas.openxmlformats.org/officeDocument/2006/relationships/image" Target="../media/image44.png"/><Relationship Id="rId38" Type="http://schemas.openxmlformats.org/officeDocument/2006/relationships/image" Target="../media/image65.png"/><Relationship Id="rId59" Type="http://schemas.openxmlformats.org/officeDocument/2006/relationships/image" Target="../media/image86.png"/><Relationship Id="rId103" Type="http://schemas.openxmlformats.org/officeDocument/2006/relationships/image" Target="../media/image130.png"/><Relationship Id="rId124" Type="http://schemas.openxmlformats.org/officeDocument/2006/relationships/image" Target="../media/image151.png"/><Relationship Id="rId310" Type="http://schemas.openxmlformats.org/officeDocument/2006/relationships/image" Target="../media/image337.png"/><Relationship Id="rId492" Type="http://schemas.openxmlformats.org/officeDocument/2006/relationships/image" Target="../media/image519.png"/><Relationship Id="rId70" Type="http://schemas.openxmlformats.org/officeDocument/2006/relationships/image" Target="../media/image97.png"/><Relationship Id="rId91" Type="http://schemas.openxmlformats.org/officeDocument/2006/relationships/image" Target="../media/image118.png"/><Relationship Id="rId145" Type="http://schemas.openxmlformats.org/officeDocument/2006/relationships/image" Target="../media/image172.png"/><Relationship Id="rId166" Type="http://schemas.openxmlformats.org/officeDocument/2006/relationships/image" Target="../media/image193.png"/><Relationship Id="rId187" Type="http://schemas.openxmlformats.org/officeDocument/2006/relationships/image" Target="../media/image214.png"/><Relationship Id="rId331" Type="http://schemas.openxmlformats.org/officeDocument/2006/relationships/image" Target="../media/image358.png"/><Relationship Id="rId352" Type="http://schemas.openxmlformats.org/officeDocument/2006/relationships/image" Target="../media/image379.png"/><Relationship Id="rId373" Type="http://schemas.openxmlformats.org/officeDocument/2006/relationships/image" Target="../media/image400.png"/><Relationship Id="rId394" Type="http://schemas.openxmlformats.org/officeDocument/2006/relationships/image" Target="../media/image421.png"/><Relationship Id="rId408" Type="http://schemas.openxmlformats.org/officeDocument/2006/relationships/image" Target="../media/image435.png"/><Relationship Id="rId429" Type="http://schemas.openxmlformats.org/officeDocument/2006/relationships/image" Target="../media/image456.png"/><Relationship Id="rId1" Type="http://schemas.openxmlformats.org/officeDocument/2006/relationships/slideLayout" Target="../slideLayouts/slideLayout9.xml"/><Relationship Id="rId212" Type="http://schemas.openxmlformats.org/officeDocument/2006/relationships/image" Target="../media/image239.png"/><Relationship Id="rId233" Type="http://schemas.openxmlformats.org/officeDocument/2006/relationships/image" Target="../media/image260.png"/><Relationship Id="rId254" Type="http://schemas.openxmlformats.org/officeDocument/2006/relationships/image" Target="../media/image281.png"/><Relationship Id="rId440" Type="http://schemas.openxmlformats.org/officeDocument/2006/relationships/image" Target="../media/image467.png"/><Relationship Id="rId28" Type="http://schemas.openxmlformats.org/officeDocument/2006/relationships/image" Target="../media/image55.png"/><Relationship Id="rId49" Type="http://schemas.openxmlformats.org/officeDocument/2006/relationships/image" Target="../media/image76.png"/><Relationship Id="rId114" Type="http://schemas.openxmlformats.org/officeDocument/2006/relationships/image" Target="../media/image141.png"/><Relationship Id="rId275" Type="http://schemas.openxmlformats.org/officeDocument/2006/relationships/image" Target="../media/image302.png"/><Relationship Id="rId296" Type="http://schemas.openxmlformats.org/officeDocument/2006/relationships/image" Target="../media/image323.png"/><Relationship Id="rId300" Type="http://schemas.openxmlformats.org/officeDocument/2006/relationships/image" Target="../media/image327.png"/><Relationship Id="rId461" Type="http://schemas.openxmlformats.org/officeDocument/2006/relationships/image" Target="../media/image488.png"/><Relationship Id="rId482" Type="http://schemas.openxmlformats.org/officeDocument/2006/relationships/image" Target="../media/image509.png"/><Relationship Id="rId517" Type="http://schemas.openxmlformats.org/officeDocument/2006/relationships/image" Target="../media/image544.png"/><Relationship Id="rId60" Type="http://schemas.openxmlformats.org/officeDocument/2006/relationships/image" Target="../media/image87.png"/><Relationship Id="rId81" Type="http://schemas.openxmlformats.org/officeDocument/2006/relationships/image" Target="../media/image108.png"/><Relationship Id="rId135" Type="http://schemas.openxmlformats.org/officeDocument/2006/relationships/image" Target="../media/image162.png"/><Relationship Id="rId156" Type="http://schemas.openxmlformats.org/officeDocument/2006/relationships/image" Target="../media/image183.png"/><Relationship Id="rId177" Type="http://schemas.openxmlformats.org/officeDocument/2006/relationships/image" Target="../media/image204.png"/><Relationship Id="rId198" Type="http://schemas.openxmlformats.org/officeDocument/2006/relationships/image" Target="../media/image225.png"/><Relationship Id="rId321" Type="http://schemas.openxmlformats.org/officeDocument/2006/relationships/image" Target="../media/image348.png"/><Relationship Id="rId342" Type="http://schemas.openxmlformats.org/officeDocument/2006/relationships/image" Target="../media/image369.png"/><Relationship Id="rId363" Type="http://schemas.openxmlformats.org/officeDocument/2006/relationships/image" Target="../media/image390.png"/><Relationship Id="rId384" Type="http://schemas.openxmlformats.org/officeDocument/2006/relationships/image" Target="../media/image411.png"/><Relationship Id="rId419" Type="http://schemas.openxmlformats.org/officeDocument/2006/relationships/image" Target="../media/image446.png"/><Relationship Id="rId202" Type="http://schemas.openxmlformats.org/officeDocument/2006/relationships/image" Target="../media/image229.png"/><Relationship Id="rId223" Type="http://schemas.openxmlformats.org/officeDocument/2006/relationships/image" Target="../media/image250.png"/><Relationship Id="rId244" Type="http://schemas.openxmlformats.org/officeDocument/2006/relationships/image" Target="../media/image271.png"/><Relationship Id="rId430" Type="http://schemas.openxmlformats.org/officeDocument/2006/relationships/image" Target="../media/image457.png"/><Relationship Id="rId18" Type="http://schemas.openxmlformats.org/officeDocument/2006/relationships/image" Target="../media/image45.png"/><Relationship Id="rId39" Type="http://schemas.openxmlformats.org/officeDocument/2006/relationships/image" Target="../media/image66.png"/><Relationship Id="rId265" Type="http://schemas.openxmlformats.org/officeDocument/2006/relationships/image" Target="../media/image292.png"/><Relationship Id="rId286" Type="http://schemas.openxmlformats.org/officeDocument/2006/relationships/image" Target="../media/image313.png"/><Relationship Id="rId451" Type="http://schemas.openxmlformats.org/officeDocument/2006/relationships/image" Target="../media/image478.png"/><Relationship Id="rId472" Type="http://schemas.openxmlformats.org/officeDocument/2006/relationships/image" Target="../media/image499.png"/><Relationship Id="rId493" Type="http://schemas.openxmlformats.org/officeDocument/2006/relationships/image" Target="../media/image520.png"/><Relationship Id="rId507" Type="http://schemas.openxmlformats.org/officeDocument/2006/relationships/image" Target="../media/image534.png"/><Relationship Id="rId50" Type="http://schemas.openxmlformats.org/officeDocument/2006/relationships/image" Target="../media/image77.png"/><Relationship Id="rId104" Type="http://schemas.openxmlformats.org/officeDocument/2006/relationships/image" Target="../media/image131.png"/><Relationship Id="rId125" Type="http://schemas.openxmlformats.org/officeDocument/2006/relationships/image" Target="../media/image152.png"/><Relationship Id="rId146" Type="http://schemas.openxmlformats.org/officeDocument/2006/relationships/image" Target="../media/image173.png"/><Relationship Id="rId167" Type="http://schemas.openxmlformats.org/officeDocument/2006/relationships/image" Target="../media/image194.png"/><Relationship Id="rId188" Type="http://schemas.openxmlformats.org/officeDocument/2006/relationships/image" Target="../media/image215.png"/><Relationship Id="rId311" Type="http://schemas.openxmlformats.org/officeDocument/2006/relationships/image" Target="../media/image338.png"/><Relationship Id="rId332" Type="http://schemas.openxmlformats.org/officeDocument/2006/relationships/image" Target="../media/image359.png"/><Relationship Id="rId353" Type="http://schemas.openxmlformats.org/officeDocument/2006/relationships/image" Target="../media/image380.png"/><Relationship Id="rId374" Type="http://schemas.openxmlformats.org/officeDocument/2006/relationships/image" Target="../media/image401.png"/><Relationship Id="rId395" Type="http://schemas.openxmlformats.org/officeDocument/2006/relationships/image" Target="../media/image422.png"/><Relationship Id="rId409" Type="http://schemas.openxmlformats.org/officeDocument/2006/relationships/image" Target="../media/image436.png"/><Relationship Id="rId71" Type="http://schemas.openxmlformats.org/officeDocument/2006/relationships/image" Target="../media/image98.png"/><Relationship Id="rId92" Type="http://schemas.openxmlformats.org/officeDocument/2006/relationships/image" Target="../media/image119.png"/><Relationship Id="rId213" Type="http://schemas.openxmlformats.org/officeDocument/2006/relationships/image" Target="../media/image240.png"/><Relationship Id="rId234" Type="http://schemas.openxmlformats.org/officeDocument/2006/relationships/image" Target="../media/image261.png"/><Relationship Id="rId420" Type="http://schemas.openxmlformats.org/officeDocument/2006/relationships/image" Target="../media/image447.png"/><Relationship Id="rId2" Type="http://schemas.openxmlformats.org/officeDocument/2006/relationships/image" Target="../media/image29.png"/><Relationship Id="rId29" Type="http://schemas.openxmlformats.org/officeDocument/2006/relationships/image" Target="../media/image56.png"/><Relationship Id="rId255" Type="http://schemas.openxmlformats.org/officeDocument/2006/relationships/image" Target="../media/image282.png"/><Relationship Id="rId276" Type="http://schemas.openxmlformats.org/officeDocument/2006/relationships/image" Target="../media/image303.png"/><Relationship Id="rId297" Type="http://schemas.openxmlformats.org/officeDocument/2006/relationships/image" Target="../media/image324.png"/><Relationship Id="rId441" Type="http://schemas.openxmlformats.org/officeDocument/2006/relationships/image" Target="../media/image468.png"/><Relationship Id="rId462" Type="http://schemas.openxmlformats.org/officeDocument/2006/relationships/image" Target="../media/image489.png"/><Relationship Id="rId483" Type="http://schemas.openxmlformats.org/officeDocument/2006/relationships/image" Target="../media/image510.png"/><Relationship Id="rId518" Type="http://schemas.openxmlformats.org/officeDocument/2006/relationships/image" Target="../media/image545.png"/><Relationship Id="rId40" Type="http://schemas.openxmlformats.org/officeDocument/2006/relationships/image" Target="../media/image67.png"/><Relationship Id="rId115" Type="http://schemas.openxmlformats.org/officeDocument/2006/relationships/image" Target="../media/image142.png"/><Relationship Id="rId136" Type="http://schemas.openxmlformats.org/officeDocument/2006/relationships/image" Target="../media/image163.png"/><Relationship Id="rId157" Type="http://schemas.openxmlformats.org/officeDocument/2006/relationships/image" Target="../media/image184.png"/><Relationship Id="rId178" Type="http://schemas.openxmlformats.org/officeDocument/2006/relationships/image" Target="../media/image205.png"/><Relationship Id="rId301" Type="http://schemas.openxmlformats.org/officeDocument/2006/relationships/image" Target="../media/image328.png"/><Relationship Id="rId322" Type="http://schemas.openxmlformats.org/officeDocument/2006/relationships/image" Target="../media/image349.png"/><Relationship Id="rId343" Type="http://schemas.openxmlformats.org/officeDocument/2006/relationships/image" Target="../media/image370.png"/><Relationship Id="rId364" Type="http://schemas.openxmlformats.org/officeDocument/2006/relationships/image" Target="../media/image391.png"/><Relationship Id="rId61" Type="http://schemas.openxmlformats.org/officeDocument/2006/relationships/image" Target="../media/image88.png"/><Relationship Id="rId82" Type="http://schemas.openxmlformats.org/officeDocument/2006/relationships/image" Target="../media/image109.png"/><Relationship Id="rId199" Type="http://schemas.openxmlformats.org/officeDocument/2006/relationships/image" Target="../media/image226.png"/><Relationship Id="rId203" Type="http://schemas.openxmlformats.org/officeDocument/2006/relationships/image" Target="../media/image230.png"/><Relationship Id="rId385" Type="http://schemas.openxmlformats.org/officeDocument/2006/relationships/image" Target="../media/image412.png"/><Relationship Id="rId19" Type="http://schemas.openxmlformats.org/officeDocument/2006/relationships/image" Target="../media/image46.png"/><Relationship Id="rId224" Type="http://schemas.openxmlformats.org/officeDocument/2006/relationships/image" Target="../media/image251.png"/><Relationship Id="rId245" Type="http://schemas.openxmlformats.org/officeDocument/2006/relationships/image" Target="../media/image272.png"/><Relationship Id="rId266" Type="http://schemas.openxmlformats.org/officeDocument/2006/relationships/image" Target="../media/image293.png"/><Relationship Id="rId287" Type="http://schemas.openxmlformats.org/officeDocument/2006/relationships/image" Target="../media/image314.png"/><Relationship Id="rId410" Type="http://schemas.openxmlformats.org/officeDocument/2006/relationships/image" Target="../media/image437.png"/><Relationship Id="rId431" Type="http://schemas.openxmlformats.org/officeDocument/2006/relationships/image" Target="../media/image458.png"/><Relationship Id="rId452" Type="http://schemas.openxmlformats.org/officeDocument/2006/relationships/image" Target="../media/image479.png"/><Relationship Id="rId473" Type="http://schemas.openxmlformats.org/officeDocument/2006/relationships/image" Target="../media/image500.png"/><Relationship Id="rId494" Type="http://schemas.openxmlformats.org/officeDocument/2006/relationships/image" Target="../media/image521.png"/><Relationship Id="rId508" Type="http://schemas.openxmlformats.org/officeDocument/2006/relationships/image" Target="../media/image535.png"/><Relationship Id="rId30" Type="http://schemas.openxmlformats.org/officeDocument/2006/relationships/image" Target="../media/image57.png"/><Relationship Id="rId105" Type="http://schemas.openxmlformats.org/officeDocument/2006/relationships/image" Target="../media/image132.png"/><Relationship Id="rId126" Type="http://schemas.openxmlformats.org/officeDocument/2006/relationships/image" Target="../media/image153.png"/><Relationship Id="rId147" Type="http://schemas.openxmlformats.org/officeDocument/2006/relationships/image" Target="../media/image174.png"/><Relationship Id="rId168" Type="http://schemas.openxmlformats.org/officeDocument/2006/relationships/image" Target="../media/image195.png"/><Relationship Id="rId312" Type="http://schemas.openxmlformats.org/officeDocument/2006/relationships/image" Target="../media/image339.png"/><Relationship Id="rId333" Type="http://schemas.openxmlformats.org/officeDocument/2006/relationships/image" Target="../media/image360.png"/><Relationship Id="rId354" Type="http://schemas.openxmlformats.org/officeDocument/2006/relationships/image" Target="../media/image381.png"/><Relationship Id="rId51" Type="http://schemas.openxmlformats.org/officeDocument/2006/relationships/image" Target="../media/image78.png"/><Relationship Id="rId72" Type="http://schemas.openxmlformats.org/officeDocument/2006/relationships/image" Target="../media/image99.png"/><Relationship Id="rId93" Type="http://schemas.openxmlformats.org/officeDocument/2006/relationships/image" Target="../media/image120.png"/><Relationship Id="rId189" Type="http://schemas.openxmlformats.org/officeDocument/2006/relationships/image" Target="../media/image216.png"/><Relationship Id="rId375" Type="http://schemas.openxmlformats.org/officeDocument/2006/relationships/image" Target="../media/image402.png"/><Relationship Id="rId396" Type="http://schemas.openxmlformats.org/officeDocument/2006/relationships/image" Target="../media/image423.png"/><Relationship Id="rId3" Type="http://schemas.openxmlformats.org/officeDocument/2006/relationships/image" Target="../media/image30.png"/><Relationship Id="rId214" Type="http://schemas.openxmlformats.org/officeDocument/2006/relationships/image" Target="../media/image241.png"/><Relationship Id="rId235" Type="http://schemas.openxmlformats.org/officeDocument/2006/relationships/image" Target="../media/image262.png"/><Relationship Id="rId256" Type="http://schemas.openxmlformats.org/officeDocument/2006/relationships/image" Target="../media/image283.png"/><Relationship Id="rId277" Type="http://schemas.openxmlformats.org/officeDocument/2006/relationships/image" Target="../media/image304.png"/><Relationship Id="rId298" Type="http://schemas.openxmlformats.org/officeDocument/2006/relationships/image" Target="../media/image325.png"/><Relationship Id="rId400" Type="http://schemas.openxmlformats.org/officeDocument/2006/relationships/image" Target="../media/image427.png"/><Relationship Id="rId421" Type="http://schemas.openxmlformats.org/officeDocument/2006/relationships/image" Target="../media/image448.png"/><Relationship Id="rId442" Type="http://schemas.openxmlformats.org/officeDocument/2006/relationships/image" Target="../media/image469.png"/><Relationship Id="rId463" Type="http://schemas.openxmlformats.org/officeDocument/2006/relationships/image" Target="../media/image490.png"/><Relationship Id="rId484" Type="http://schemas.openxmlformats.org/officeDocument/2006/relationships/image" Target="../media/image511.png"/><Relationship Id="rId519" Type="http://schemas.openxmlformats.org/officeDocument/2006/relationships/image" Target="../media/image546.png"/><Relationship Id="rId116" Type="http://schemas.openxmlformats.org/officeDocument/2006/relationships/image" Target="../media/image143.png"/><Relationship Id="rId137" Type="http://schemas.openxmlformats.org/officeDocument/2006/relationships/image" Target="../media/image164.png"/><Relationship Id="rId158" Type="http://schemas.openxmlformats.org/officeDocument/2006/relationships/image" Target="../media/image185.png"/><Relationship Id="rId302" Type="http://schemas.openxmlformats.org/officeDocument/2006/relationships/image" Target="../media/image329.png"/><Relationship Id="rId323" Type="http://schemas.openxmlformats.org/officeDocument/2006/relationships/image" Target="../media/image350.png"/><Relationship Id="rId344" Type="http://schemas.openxmlformats.org/officeDocument/2006/relationships/image" Target="../media/image371.png"/><Relationship Id="rId20" Type="http://schemas.openxmlformats.org/officeDocument/2006/relationships/image" Target="../media/image47.png"/><Relationship Id="rId41" Type="http://schemas.openxmlformats.org/officeDocument/2006/relationships/image" Target="../media/image68.png"/><Relationship Id="rId62" Type="http://schemas.openxmlformats.org/officeDocument/2006/relationships/image" Target="../media/image89.png"/><Relationship Id="rId83" Type="http://schemas.openxmlformats.org/officeDocument/2006/relationships/image" Target="../media/image110.png"/><Relationship Id="rId179" Type="http://schemas.openxmlformats.org/officeDocument/2006/relationships/image" Target="../media/image206.png"/><Relationship Id="rId365" Type="http://schemas.openxmlformats.org/officeDocument/2006/relationships/image" Target="../media/image392.png"/><Relationship Id="rId386" Type="http://schemas.openxmlformats.org/officeDocument/2006/relationships/image" Target="../media/image413.png"/><Relationship Id="rId190" Type="http://schemas.openxmlformats.org/officeDocument/2006/relationships/image" Target="../media/image217.png"/><Relationship Id="rId204" Type="http://schemas.openxmlformats.org/officeDocument/2006/relationships/image" Target="../media/image231.png"/><Relationship Id="rId225" Type="http://schemas.openxmlformats.org/officeDocument/2006/relationships/image" Target="../media/image252.png"/><Relationship Id="rId246" Type="http://schemas.openxmlformats.org/officeDocument/2006/relationships/image" Target="../media/image273.png"/><Relationship Id="rId267" Type="http://schemas.openxmlformats.org/officeDocument/2006/relationships/image" Target="../media/image294.png"/><Relationship Id="rId288" Type="http://schemas.openxmlformats.org/officeDocument/2006/relationships/image" Target="../media/image315.png"/><Relationship Id="rId411" Type="http://schemas.openxmlformats.org/officeDocument/2006/relationships/image" Target="../media/image438.png"/><Relationship Id="rId432" Type="http://schemas.openxmlformats.org/officeDocument/2006/relationships/image" Target="../media/image459.png"/><Relationship Id="rId453" Type="http://schemas.openxmlformats.org/officeDocument/2006/relationships/image" Target="../media/image480.png"/><Relationship Id="rId474" Type="http://schemas.openxmlformats.org/officeDocument/2006/relationships/image" Target="../media/image501.png"/><Relationship Id="rId509" Type="http://schemas.openxmlformats.org/officeDocument/2006/relationships/image" Target="../media/image536.png"/><Relationship Id="rId106" Type="http://schemas.openxmlformats.org/officeDocument/2006/relationships/image" Target="../media/image133.png"/><Relationship Id="rId127" Type="http://schemas.openxmlformats.org/officeDocument/2006/relationships/image" Target="../media/image154.png"/><Relationship Id="rId313" Type="http://schemas.openxmlformats.org/officeDocument/2006/relationships/image" Target="../media/image340.png"/><Relationship Id="rId495" Type="http://schemas.openxmlformats.org/officeDocument/2006/relationships/image" Target="../media/image522.png"/><Relationship Id="rId10" Type="http://schemas.openxmlformats.org/officeDocument/2006/relationships/image" Target="../media/image37.png"/><Relationship Id="rId31" Type="http://schemas.openxmlformats.org/officeDocument/2006/relationships/image" Target="../media/image58.png"/><Relationship Id="rId52" Type="http://schemas.openxmlformats.org/officeDocument/2006/relationships/image" Target="../media/image79.png"/><Relationship Id="rId73" Type="http://schemas.openxmlformats.org/officeDocument/2006/relationships/image" Target="../media/image100.png"/><Relationship Id="rId94" Type="http://schemas.openxmlformats.org/officeDocument/2006/relationships/image" Target="../media/image121.png"/><Relationship Id="rId148" Type="http://schemas.openxmlformats.org/officeDocument/2006/relationships/image" Target="../media/image175.png"/><Relationship Id="rId169" Type="http://schemas.openxmlformats.org/officeDocument/2006/relationships/image" Target="../media/image196.png"/><Relationship Id="rId334" Type="http://schemas.openxmlformats.org/officeDocument/2006/relationships/image" Target="../media/image361.png"/><Relationship Id="rId355" Type="http://schemas.openxmlformats.org/officeDocument/2006/relationships/image" Target="../media/image382.png"/><Relationship Id="rId376" Type="http://schemas.openxmlformats.org/officeDocument/2006/relationships/image" Target="../media/image403.png"/><Relationship Id="rId397" Type="http://schemas.openxmlformats.org/officeDocument/2006/relationships/image" Target="../media/image424.png"/><Relationship Id="rId520" Type="http://schemas.openxmlformats.org/officeDocument/2006/relationships/image" Target="../media/image547.png"/><Relationship Id="rId4" Type="http://schemas.openxmlformats.org/officeDocument/2006/relationships/image" Target="../media/image31.png"/><Relationship Id="rId180" Type="http://schemas.openxmlformats.org/officeDocument/2006/relationships/image" Target="../media/image207.png"/><Relationship Id="rId215" Type="http://schemas.openxmlformats.org/officeDocument/2006/relationships/image" Target="../media/image242.png"/><Relationship Id="rId236" Type="http://schemas.openxmlformats.org/officeDocument/2006/relationships/image" Target="../media/image263.png"/><Relationship Id="rId257" Type="http://schemas.openxmlformats.org/officeDocument/2006/relationships/image" Target="../media/image284.png"/><Relationship Id="rId278" Type="http://schemas.openxmlformats.org/officeDocument/2006/relationships/image" Target="../media/image305.png"/><Relationship Id="rId401" Type="http://schemas.openxmlformats.org/officeDocument/2006/relationships/image" Target="../media/image428.png"/><Relationship Id="rId422" Type="http://schemas.openxmlformats.org/officeDocument/2006/relationships/image" Target="../media/image449.png"/><Relationship Id="rId443" Type="http://schemas.openxmlformats.org/officeDocument/2006/relationships/image" Target="../media/image470.png"/><Relationship Id="rId464" Type="http://schemas.openxmlformats.org/officeDocument/2006/relationships/image" Target="../media/image491.png"/><Relationship Id="rId303" Type="http://schemas.openxmlformats.org/officeDocument/2006/relationships/image" Target="../media/image330.png"/><Relationship Id="rId485" Type="http://schemas.openxmlformats.org/officeDocument/2006/relationships/image" Target="../media/image512.png"/><Relationship Id="rId42" Type="http://schemas.openxmlformats.org/officeDocument/2006/relationships/image" Target="../media/image69.png"/><Relationship Id="rId84" Type="http://schemas.openxmlformats.org/officeDocument/2006/relationships/image" Target="../media/image111.png"/><Relationship Id="rId138" Type="http://schemas.openxmlformats.org/officeDocument/2006/relationships/image" Target="../media/image165.png"/><Relationship Id="rId345" Type="http://schemas.openxmlformats.org/officeDocument/2006/relationships/image" Target="../media/image372.png"/><Relationship Id="rId387" Type="http://schemas.openxmlformats.org/officeDocument/2006/relationships/image" Target="../media/image414.png"/><Relationship Id="rId510" Type="http://schemas.openxmlformats.org/officeDocument/2006/relationships/image" Target="../media/image537.png"/><Relationship Id="rId191" Type="http://schemas.openxmlformats.org/officeDocument/2006/relationships/image" Target="../media/image218.png"/><Relationship Id="rId205" Type="http://schemas.openxmlformats.org/officeDocument/2006/relationships/image" Target="../media/image232.png"/><Relationship Id="rId247" Type="http://schemas.openxmlformats.org/officeDocument/2006/relationships/image" Target="../media/image274.png"/><Relationship Id="rId412" Type="http://schemas.openxmlformats.org/officeDocument/2006/relationships/image" Target="../media/image439.png"/><Relationship Id="rId107" Type="http://schemas.openxmlformats.org/officeDocument/2006/relationships/image" Target="../media/image134.png"/><Relationship Id="rId289" Type="http://schemas.openxmlformats.org/officeDocument/2006/relationships/image" Target="../media/image316.png"/><Relationship Id="rId454" Type="http://schemas.openxmlformats.org/officeDocument/2006/relationships/image" Target="../media/image481.png"/><Relationship Id="rId496" Type="http://schemas.openxmlformats.org/officeDocument/2006/relationships/image" Target="../media/image523.png"/><Relationship Id="rId11" Type="http://schemas.openxmlformats.org/officeDocument/2006/relationships/image" Target="../media/image38.png"/><Relationship Id="rId53" Type="http://schemas.openxmlformats.org/officeDocument/2006/relationships/image" Target="../media/image80.png"/><Relationship Id="rId149" Type="http://schemas.openxmlformats.org/officeDocument/2006/relationships/image" Target="../media/image176.png"/><Relationship Id="rId314" Type="http://schemas.openxmlformats.org/officeDocument/2006/relationships/image" Target="../media/image341.png"/><Relationship Id="rId356" Type="http://schemas.openxmlformats.org/officeDocument/2006/relationships/image" Target="../media/image383.png"/><Relationship Id="rId398" Type="http://schemas.openxmlformats.org/officeDocument/2006/relationships/image" Target="../media/image425.png"/><Relationship Id="rId521" Type="http://schemas.openxmlformats.org/officeDocument/2006/relationships/image" Target="../media/image548.png"/><Relationship Id="rId95" Type="http://schemas.openxmlformats.org/officeDocument/2006/relationships/image" Target="../media/image122.png"/><Relationship Id="rId160" Type="http://schemas.openxmlformats.org/officeDocument/2006/relationships/image" Target="../media/image187.png"/><Relationship Id="rId216" Type="http://schemas.openxmlformats.org/officeDocument/2006/relationships/image" Target="../media/image243.png"/><Relationship Id="rId423" Type="http://schemas.openxmlformats.org/officeDocument/2006/relationships/image" Target="../media/image450.png"/><Relationship Id="rId258" Type="http://schemas.openxmlformats.org/officeDocument/2006/relationships/image" Target="../media/image285.png"/><Relationship Id="rId465" Type="http://schemas.openxmlformats.org/officeDocument/2006/relationships/image" Target="../media/image492.png"/><Relationship Id="rId22" Type="http://schemas.openxmlformats.org/officeDocument/2006/relationships/image" Target="../media/image49.png"/><Relationship Id="rId64" Type="http://schemas.openxmlformats.org/officeDocument/2006/relationships/image" Target="../media/image91.png"/><Relationship Id="rId118" Type="http://schemas.openxmlformats.org/officeDocument/2006/relationships/image" Target="../media/image145.png"/><Relationship Id="rId325" Type="http://schemas.openxmlformats.org/officeDocument/2006/relationships/image" Target="../media/image352.png"/><Relationship Id="rId367" Type="http://schemas.openxmlformats.org/officeDocument/2006/relationships/image" Target="../media/image394.png"/><Relationship Id="rId171" Type="http://schemas.openxmlformats.org/officeDocument/2006/relationships/image" Target="../media/image198.png"/><Relationship Id="rId227" Type="http://schemas.openxmlformats.org/officeDocument/2006/relationships/image" Target="../media/image254.png"/><Relationship Id="rId269" Type="http://schemas.openxmlformats.org/officeDocument/2006/relationships/image" Target="../media/image296.png"/><Relationship Id="rId434" Type="http://schemas.openxmlformats.org/officeDocument/2006/relationships/image" Target="../media/image461.png"/><Relationship Id="rId476" Type="http://schemas.openxmlformats.org/officeDocument/2006/relationships/image" Target="../media/image503.png"/><Relationship Id="rId33" Type="http://schemas.openxmlformats.org/officeDocument/2006/relationships/image" Target="../media/image60.png"/><Relationship Id="rId129" Type="http://schemas.openxmlformats.org/officeDocument/2006/relationships/image" Target="../media/image156.png"/><Relationship Id="rId280" Type="http://schemas.openxmlformats.org/officeDocument/2006/relationships/image" Target="../media/image307.png"/><Relationship Id="rId336" Type="http://schemas.openxmlformats.org/officeDocument/2006/relationships/image" Target="../media/image363.png"/><Relationship Id="rId501" Type="http://schemas.openxmlformats.org/officeDocument/2006/relationships/image" Target="../media/image528.png"/><Relationship Id="rId75" Type="http://schemas.openxmlformats.org/officeDocument/2006/relationships/image" Target="../media/image102.png"/><Relationship Id="rId140" Type="http://schemas.openxmlformats.org/officeDocument/2006/relationships/image" Target="../media/image167.png"/><Relationship Id="rId182" Type="http://schemas.openxmlformats.org/officeDocument/2006/relationships/image" Target="../media/image209.png"/><Relationship Id="rId378" Type="http://schemas.openxmlformats.org/officeDocument/2006/relationships/image" Target="../media/image405.png"/><Relationship Id="rId403" Type="http://schemas.openxmlformats.org/officeDocument/2006/relationships/image" Target="../media/image430.png"/><Relationship Id="rId6" Type="http://schemas.openxmlformats.org/officeDocument/2006/relationships/image" Target="../media/image33.png"/><Relationship Id="rId238" Type="http://schemas.openxmlformats.org/officeDocument/2006/relationships/image" Target="../media/image265.png"/><Relationship Id="rId445" Type="http://schemas.openxmlformats.org/officeDocument/2006/relationships/image" Target="../media/image472.png"/><Relationship Id="rId487" Type="http://schemas.openxmlformats.org/officeDocument/2006/relationships/image" Target="../media/image514.png"/><Relationship Id="rId291" Type="http://schemas.openxmlformats.org/officeDocument/2006/relationships/image" Target="../media/image318.png"/><Relationship Id="rId305" Type="http://schemas.openxmlformats.org/officeDocument/2006/relationships/image" Target="../media/image332.png"/><Relationship Id="rId347" Type="http://schemas.openxmlformats.org/officeDocument/2006/relationships/image" Target="../media/image374.png"/><Relationship Id="rId512" Type="http://schemas.openxmlformats.org/officeDocument/2006/relationships/image" Target="../media/image539.png"/><Relationship Id="rId44" Type="http://schemas.openxmlformats.org/officeDocument/2006/relationships/image" Target="../media/image71.png"/><Relationship Id="rId86" Type="http://schemas.openxmlformats.org/officeDocument/2006/relationships/image" Target="../media/image113.png"/><Relationship Id="rId151" Type="http://schemas.openxmlformats.org/officeDocument/2006/relationships/image" Target="../media/image178.png"/><Relationship Id="rId389" Type="http://schemas.openxmlformats.org/officeDocument/2006/relationships/image" Target="../media/image416.png"/><Relationship Id="rId193" Type="http://schemas.openxmlformats.org/officeDocument/2006/relationships/image" Target="../media/image220.png"/><Relationship Id="rId207" Type="http://schemas.openxmlformats.org/officeDocument/2006/relationships/image" Target="../media/image234.png"/><Relationship Id="rId249" Type="http://schemas.openxmlformats.org/officeDocument/2006/relationships/image" Target="../media/image276.png"/><Relationship Id="rId414" Type="http://schemas.openxmlformats.org/officeDocument/2006/relationships/image" Target="../media/image441.png"/><Relationship Id="rId456" Type="http://schemas.openxmlformats.org/officeDocument/2006/relationships/image" Target="../media/image483.png"/><Relationship Id="rId498" Type="http://schemas.openxmlformats.org/officeDocument/2006/relationships/image" Target="../media/image525.png"/><Relationship Id="rId13" Type="http://schemas.openxmlformats.org/officeDocument/2006/relationships/image" Target="../media/image40.png"/><Relationship Id="rId109" Type="http://schemas.openxmlformats.org/officeDocument/2006/relationships/image" Target="../media/image136.png"/><Relationship Id="rId260" Type="http://schemas.openxmlformats.org/officeDocument/2006/relationships/image" Target="../media/image287.png"/><Relationship Id="rId316" Type="http://schemas.openxmlformats.org/officeDocument/2006/relationships/image" Target="../media/image343.png"/><Relationship Id="rId55" Type="http://schemas.openxmlformats.org/officeDocument/2006/relationships/image" Target="../media/image82.png"/><Relationship Id="rId97" Type="http://schemas.openxmlformats.org/officeDocument/2006/relationships/image" Target="../media/image124.png"/><Relationship Id="rId120" Type="http://schemas.openxmlformats.org/officeDocument/2006/relationships/image" Target="../media/image147.png"/><Relationship Id="rId358" Type="http://schemas.openxmlformats.org/officeDocument/2006/relationships/image" Target="../media/image385.png"/><Relationship Id="rId162" Type="http://schemas.openxmlformats.org/officeDocument/2006/relationships/image" Target="../media/image189.png"/><Relationship Id="rId218" Type="http://schemas.openxmlformats.org/officeDocument/2006/relationships/image" Target="../media/image245.png"/><Relationship Id="rId425" Type="http://schemas.openxmlformats.org/officeDocument/2006/relationships/image" Target="../media/image452.png"/><Relationship Id="rId467" Type="http://schemas.openxmlformats.org/officeDocument/2006/relationships/image" Target="../media/image494.png"/><Relationship Id="rId271" Type="http://schemas.openxmlformats.org/officeDocument/2006/relationships/image" Target="../media/image298.png"/><Relationship Id="rId24" Type="http://schemas.openxmlformats.org/officeDocument/2006/relationships/image" Target="../media/image51.png"/><Relationship Id="rId66" Type="http://schemas.openxmlformats.org/officeDocument/2006/relationships/image" Target="../media/image93.png"/><Relationship Id="rId131" Type="http://schemas.openxmlformats.org/officeDocument/2006/relationships/image" Target="../media/image158.png"/><Relationship Id="rId327" Type="http://schemas.openxmlformats.org/officeDocument/2006/relationships/image" Target="../media/image354.png"/><Relationship Id="rId369" Type="http://schemas.openxmlformats.org/officeDocument/2006/relationships/image" Target="../media/image396.png"/><Relationship Id="rId173" Type="http://schemas.openxmlformats.org/officeDocument/2006/relationships/image" Target="../media/image200.png"/><Relationship Id="rId229" Type="http://schemas.openxmlformats.org/officeDocument/2006/relationships/image" Target="../media/image256.png"/><Relationship Id="rId380" Type="http://schemas.openxmlformats.org/officeDocument/2006/relationships/image" Target="../media/image407.png"/><Relationship Id="rId436" Type="http://schemas.openxmlformats.org/officeDocument/2006/relationships/image" Target="../media/image463.png"/><Relationship Id="rId240" Type="http://schemas.openxmlformats.org/officeDocument/2006/relationships/image" Target="../media/image267.png"/><Relationship Id="rId478" Type="http://schemas.openxmlformats.org/officeDocument/2006/relationships/image" Target="../media/image505.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a:off x="0" y="0"/>
            <a:ext cx="12192000" cy="6867730"/>
          </a:xfrm>
          <a:prstGeom prst="rect">
            <a:avLst/>
          </a:prstGeom>
        </p:spPr>
      </p:pic>
      <p:sp>
        <p:nvSpPr>
          <p:cNvPr id="10" name="矩形 9"/>
          <p:cNvSpPr/>
          <p:nvPr/>
        </p:nvSpPr>
        <p:spPr>
          <a:xfrm>
            <a:off x="0" y="-9730"/>
            <a:ext cx="12192000" cy="6867730"/>
          </a:xfrm>
          <a:prstGeom prst="rect">
            <a:avLst/>
          </a:prstGeom>
          <a:gradFill flip="none" rotWithShape="1">
            <a:gsLst>
              <a:gs pos="0">
                <a:schemeClr val="accent2">
                  <a:alpha val="64000"/>
                </a:schemeClr>
              </a:gs>
              <a:gs pos="100000">
                <a:schemeClr val="accent1">
                  <a:lumMod val="30000"/>
                  <a:lumOff val="70000"/>
                  <a:alpha val="51000"/>
                </a:schemeClr>
              </a:gs>
            </a:gsLst>
            <a:path path="circle">
              <a:fillToRect l="50000" t="50000" r="50000" b="50000"/>
            </a:path>
            <a:tileRect/>
          </a:gradFill>
        </p:spPr>
        <p:txBody>
          <a:bodyPr wrap="square">
            <a:spAutoFit/>
          </a:bodyPr>
          <a:lstStyle/>
          <a:p>
            <a:pPr>
              <a:lnSpc>
                <a:spcPct val="130000"/>
              </a:lnSpc>
            </a:pPr>
            <a:endParaRPr lang="zh-CN" altLang="en-US" sz="60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矩形 10"/>
          <p:cNvSpPr/>
          <p:nvPr/>
        </p:nvSpPr>
        <p:spPr>
          <a:xfrm>
            <a:off x="0" y="3152417"/>
            <a:ext cx="12192000" cy="1292662"/>
          </a:xfrm>
          <a:prstGeom prst="rect">
            <a:avLst/>
          </a:prstGeom>
          <a:solidFill>
            <a:schemeClr val="accent1">
              <a:alpha val="57000"/>
            </a:schemeClr>
          </a:solidFill>
        </p:spPr>
        <p:txBody>
          <a:bodyPr wrap="square">
            <a:spAutoFit/>
          </a:bodyPr>
          <a:lstStyle/>
          <a:p>
            <a:pPr>
              <a:lnSpc>
                <a:spcPct val="130000"/>
              </a:lnSpc>
            </a:pPr>
            <a:r>
              <a:rPr lang="en-US" altLang="zh-CN" sz="6000" b="1" dirty="0">
                <a:solidFill>
                  <a:prstClr val="white"/>
                </a:solidFill>
                <a:latin typeface="Arial" panose="020B0604020202020204" pitchFamily="34" charset="0"/>
                <a:ea typeface="微软雅黑" panose="020B0503020204020204" pitchFamily="34" charset="-122"/>
                <a:cs typeface="Arial" panose="020B0604020202020204" pitchFamily="34" charset="0"/>
              </a:rPr>
              <a:t>     ANNUAL REPORT</a:t>
            </a:r>
            <a:endParaRPr lang="zh-CN" altLang="en-US" sz="60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矩形 8"/>
          <p:cNvSpPr/>
          <p:nvPr/>
        </p:nvSpPr>
        <p:spPr>
          <a:xfrm>
            <a:off x="921430" y="4445079"/>
            <a:ext cx="3577999" cy="532453"/>
          </a:xfrm>
          <a:prstGeom prst="rect">
            <a:avLst/>
          </a:prstGeom>
          <a:noFill/>
        </p:spPr>
        <p:txBody>
          <a:bodyPr wrap="square">
            <a:spAutoFit/>
          </a:bodyPr>
          <a:lstStyle/>
          <a:p>
            <a:pPr algn="ctr">
              <a:lnSpc>
                <a:spcPct val="130000"/>
              </a:lnSpc>
            </a:pPr>
            <a:r>
              <a:rPr lang="en-US" altLang="zh-CN" sz="2200" dirty="0">
                <a:solidFill>
                  <a:prstClr val="white"/>
                </a:solidFill>
                <a:latin typeface="Arial" panose="020B0604020202020204" pitchFamily="34" charset="0"/>
                <a:ea typeface="微软雅黑" panose="020B0503020204020204" pitchFamily="34" charset="-122"/>
                <a:cs typeface="Arial" panose="020B0604020202020204" pitchFamily="34" charset="0"/>
              </a:rPr>
              <a:t>COSMETICS INDUSTRY</a:t>
            </a:r>
          </a:p>
        </p:txBody>
      </p:sp>
      <p:sp>
        <p:nvSpPr>
          <p:cNvPr id="7" name="矩形 6"/>
          <p:cNvSpPr/>
          <p:nvPr/>
        </p:nvSpPr>
        <p:spPr>
          <a:xfrm>
            <a:off x="1000807" y="4872375"/>
            <a:ext cx="1742394" cy="343235"/>
          </a:xfrm>
          <a:prstGeom prst="rect">
            <a:avLst/>
          </a:prstGeom>
          <a:noFill/>
        </p:spPr>
        <p:txBody>
          <a:bodyPr wrap="square">
            <a:spAutoFit/>
          </a:bodyPr>
          <a:lstStyle/>
          <a:p>
            <a:pPr algn="ctr">
              <a:lnSpc>
                <a:spcPct val="130000"/>
              </a:lnSpc>
            </a:pPr>
            <a:r>
              <a:rPr lang="en-US" altLang="zh-CN" sz="1400" dirty="0">
                <a:solidFill>
                  <a:prstClr val="white"/>
                </a:solidFill>
                <a:latin typeface="Arial" panose="020B0604020202020204" pitchFamily="34" charset="0"/>
                <a:ea typeface="微软雅黑" panose="020B0503020204020204" pitchFamily="34" charset="-122"/>
                <a:cs typeface="Arial" panose="020B0604020202020204" pitchFamily="34" charset="0"/>
              </a:rPr>
              <a:t>SMNPPT DESIGN</a:t>
            </a:r>
            <a:endParaRPr lang="zh-CN" altLang="en-US" sz="14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矩形 40"/>
          <p:cNvSpPr/>
          <p:nvPr/>
        </p:nvSpPr>
        <p:spPr>
          <a:xfrm>
            <a:off x="878578" y="443406"/>
            <a:ext cx="4555934" cy="3411855"/>
          </a:xfrm>
          <a:prstGeom prst="rect">
            <a:avLst/>
          </a:prstGeom>
        </p:spPr>
        <p:txBody>
          <a:bodyPr wrap="square">
            <a:spAutoFit/>
          </a:bodyPr>
          <a:lstStyle/>
          <a:p>
            <a:pPr algn="ctr">
              <a:lnSpc>
                <a:spcPct val="130000"/>
              </a:lnSpc>
            </a:pPr>
            <a:r>
              <a:rPr lang="en-US" altLang="zh-CN" sz="16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2020</a:t>
            </a:r>
            <a:endParaRPr lang="zh-CN" altLang="en-US" sz="16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椭圆 6"/>
          <p:cNvSpPr/>
          <p:nvPr/>
        </p:nvSpPr>
        <p:spPr>
          <a:xfrm>
            <a:off x="6840925" y="2064034"/>
            <a:ext cx="1228922" cy="12289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3</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6" name="椭圆 5"/>
          <p:cNvSpPr/>
          <p:nvPr/>
        </p:nvSpPr>
        <p:spPr>
          <a:xfrm>
            <a:off x="1491139" y="2064034"/>
            <a:ext cx="1228922" cy="12289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1</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5" name="椭圆 4"/>
          <p:cNvSpPr/>
          <p:nvPr/>
        </p:nvSpPr>
        <p:spPr>
          <a:xfrm>
            <a:off x="4166032" y="2064034"/>
            <a:ext cx="1228922" cy="12289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2</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8" name="椭圆 7"/>
          <p:cNvSpPr/>
          <p:nvPr/>
        </p:nvSpPr>
        <p:spPr>
          <a:xfrm>
            <a:off x="9515817" y="2064034"/>
            <a:ext cx="1228922" cy="12289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4</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19" name="矩形 18"/>
          <p:cNvSpPr/>
          <p:nvPr/>
        </p:nvSpPr>
        <p:spPr>
          <a:xfrm>
            <a:off x="3803034" y="4344707"/>
            <a:ext cx="1872104" cy="954107"/>
          </a:xfrm>
          <a:prstGeom prst="rect">
            <a:avLst/>
          </a:prstGeom>
        </p:spPr>
        <p:txBody>
          <a:bodyPr wrap="square">
            <a:spAutoFit/>
          </a:bodyPr>
          <a:lstStyle/>
          <a:p>
            <a:pPr algn="ctr">
              <a:spcAft>
                <a:spcPts val="600"/>
              </a:spcAft>
            </a:pPr>
            <a:r>
              <a:rPr lang="en-US" altLang="zh-CN" sz="1400" dirty="0">
                <a:solidFill>
                  <a:srgbClr val="BFBFBF"/>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21" name="圆角矩形 20"/>
          <p:cNvSpPr/>
          <p:nvPr/>
        </p:nvSpPr>
        <p:spPr>
          <a:xfrm>
            <a:off x="3812692" y="3436570"/>
            <a:ext cx="1935602" cy="49049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2" name="圆角矩形 21"/>
          <p:cNvSpPr/>
          <p:nvPr/>
        </p:nvSpPr>
        <p:spPr>
          <a:xfrm>
            <a:off x="1137799" y="3436570"/>
            <a:ext cx="1935602" cy="49049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3" name="圆角矩形 22"/>
          <p:cNvSpPr/>
          <p:nvPr/>
        </p:nvSpPr>
        <p:spPr>
          <a:xfrm>
            <a:off x="9162477" y="3436570"/>
            <a:ext cx="1935602" cy="49049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4" name="圆角矩形 23"/>
          <p:cNvSpPr/>
          <p:nvPr/>
        </p:nvSpPr>
        <p:spPr>
          <a:xfrm>
            <a:off x="6487585" y="3436570"/>
            <a:ext cx="1935602" cy="49049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9" name="矩形 28"/>
          <p:cNvSpPr/>
          <p:nvPr/>
        </p:nvSpPr>
        <p:spPr>
          <a:xfrm>
            <a:off x="6506369" y="4344707"/>
            <a:ext cx="1872104" cy="954107"/>
          </a:xfrm>
          <a:prstGeom prst="rect">
            <a:avLst/>
          </a:prstGeom>
        </p:spPr>
        <p:txBody>
          <a:bodyPr wrap="square">
            <a:spAutoFit/>
          </a:bodyPr>
          <a:lstStyle/>
          <a:p>
            <a:pPr algn="ctr">
              <a:spcAft>
                <a:spcPts val="600"/>
              </a:spcAft>
            </a:pPr>
            <a:r>
              <a:rPr lang="en-US" altLang="zh-CN" sz="1400" dirty="0">
                <a:solidFill>
                  <a:srgbClr val="BFBFBF"/>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31" name="矩形 30"/>
          <p:cNvSpPr/>
          <p:nvPr/>
        </p:nvSpPr>
        <p:spPr>
          <a:xfrm>
            <a:off x="9184303" y="4335476"/>
            <a:ext cx="1872104" cy="954107"/>
          </a:xfrm>
          <a:prstGeom prst="rect">
            <a:avLst/>
          </a:prstGeom>
        </p:spPr>
        <p:txBody>
          <a:bodyPr wrap="square">
            <a:spAutoFit/>
          </a:bodyPr>
          <a:lstStyle/>
          <a:p>
            <a:pPr algn="ct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33" name="矩形 32"/>
          <p:cNvSpPr/>
          <p:nvPr/>
        </p:nvSpPr>
        <p:spPr>
          <a:xfrm>
            <a:off x="1169548" y="4344707"/>
            <a:ext cx="1872104" cy="954107"/>
          </a:xfrm>
          <a:prstGeom prst="rect">
            <a:avLst/>
          </a:prstGeom>
        </p:spPr>
        <p:txBody>
          <a:bodyPr wrap="square">
            <a:spAutoFit/>
          </a:bodyPr>
          <a:lstStyle/>
          <a:p>
            <a:pPr algn="ctr">
              <a:spcAft>
                <a:spcPts val="600"/>
              </a:spcAft>
            </a:pPr>
            <a:r>
              <a:rPr lang="en-US" altLang="zh-CN" sz="1400" dirty="0">
                <a:solidFill>
                  <a:srgbClr val="BFBFBF"/>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35" name="矩形 34"/>
          <p:cNvSpPr/>
          <p:nvPr/>
        </p:nvSpPr>
        <p:spPr>
          <a:xfrm>
            <a:off x="4051891" y="828473"/>
            <a:ext cx="4088218" cy="461665"/>
          </a:xfrm>
          <a:prstGeom prst="rect">
            <a:avLst/>
          </a:prstGeom>
        </p:spPr>
        <p:txBody>
          <a:bodyPr wrap="square">
            <a:spAutoFit/>
          </a:bodyPr>
          <a:lstStyle/>
          <a:p>
            <a:pPr algn="ct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Report  </a:t>
            </a:r>
            <a:r>
              <a:rPr lang="en-US" altLang="zh-CN" sz="2400" dirty="0" err="1">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Powerpoint</a:t>
            </a: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  Presentation  Template </a:t>
            </a:r>
            <a:endParaRPr lang="zh-CN" altLang="en-US" sz="4000" dirty="0">
              <a:solidFill>
                <a:prstClr val="white">
                  <a:lumMod val="50000"/>
                </a:prstClr>
              </a:solidFill>
              <a:latin typeface="Agency FB" panose="020B0503020202020204" pitchFamily="34" charset="0"/>
              <a:ea typeface="经典行楷繁" panose="02010609000101010101" pitchFamily="49" charset="-122"/>
              <a:cs typeface="经典行楷繁" panose="02010609000101010101" pitchFamily="49" charset="-122"/>
            </a:endParaRPr>
          </a:p>
        </p:txBody>
      </p:sp>
      <p:sp>
        <p:nvSpPr>
          <p:cNvPr id="36" name="矩形 35"/>
          <p:cNvSpPr/>
          <p:nvPr/>
        </p:nvSpPr>
        <p:spPr>
          <a:xfrm>
            <a:off x="4293854" y="326207"/>
            <a:ext cx="3604292" cy="769441"/>
          </a:xfrm>
          <a:prstGeom prst="rect">
            <a:avLst/>
          </a:prstGeom>
        </p:spPr>
        <p:txBody>
          <a:bodyPr wrap="square">
            <a:spAutoFit/>
          </a:bodyPr>
          <a:lstStyle/>
          <a:p>
            <a:pPr algn="ctr"/>
            <a:r>
              <a:rPr lang="en-US" altLang="zh-CN" sz="4400" b="1" dirty="0">
                <a:solidFill>
                  <a:schemeClr val="tx2"/>
                </a:solidFill>
                <a:latin typeface="Arial" panose="020B0604020202020204" pitchFamily="34" charset="0"/>
                <a:ea typeface="经典行楷繁" panose="02010609000101010101" pitchFamily="49" charset="-122"/>
                <a:cs typeface="Arial" panose="020B0604020202020204" pitchFamily="34" charset="0"/>
              </a:rPr>
              <a:t>CONTENT</a:t>
            </a:r>
            <a:endParaRPr lang="zh-CN" altLang="en-US" sz="4400" b="1" dirty="0">
              <a:solidFill>
                <a:schemeClr val="tx2"/>
              </a:solidFill>
              <a:latin typeface="Arial" panose="020B0604020202020204" pitchFamily="34" charset="0"/>
              <a:ea typeface="经典行楷繁" panose="02010609000101010101" pitchFamily="49" charset="-122"/>
              <a:cs typeface="Arial" panose="020B0604020202020204" pitchFamily="34" charset="0"/>
            </a:endParaRPr>
          </a:p>
        </p:txBody>
      </p:sp>
      <p:sp>
        <p:nvSpPr>
          <p:cNvPr id="38" name="圆角矩形 37"/>
          <p:cNvSpPr/>
          <p:nvPr/>
        </p:nvSpPr>
        <p:spPr>
          <a:xfrm flipV="1">
            <a:off x="0" y="6507162"/>
            <a:ext cx="12192000" cy="350837"/>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39" name="圆角矩形 38"/>
          <p:cNvSpPr/>
          <p:nvPr/>
        </p:nvSpPr>
        <p:spPr>
          <a:xfrm>
            <a:off x="1137799" y="4090228"/>
            <a:ext cx="1935602" cy="1408871"/>
          </a:xfrm>
          <a:prstGeom prst="roundRect">
            <a:avLst>
              <a:gd name="adj" fmla="val 9230"/>
            </a:avLst>
          </a:prstGeom>
          <a:noFill/>
          <a:ln w="19050">
            <a:solidFill>
              <a:srgbClr val="BFBFB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41" name="圆角矩形 40"/>
          <p:cNvSpPr/>
          <p:nvPr/>
        </p:nvSpPr>
        <p:spPr>
          <a:xfrm>
            <a:off x="3796819" y="4090228"/>
            <a:ext cx="1935602" cy="1408871"/>
          </a:xfrm>
          <a:prstGeom prst="roundRect">
            <a:avLst>
              <a:gd name="adj" fmla="val 9230"/>
            </a:avLst>
          </a:prstGeom>
          <a:noFill/>
          <a:ln w="19050">
            <a:solidFill>
              <a:srgbClr val="BFBFB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42" name="圆角矩形 41"/>
          <p:cNvSpPr/>
          <p:nvPr/>
        </p:nvSpPr>
        <p:spPr>
          <a:xfrm>
            <a:off x="6487585" y="4090228"/>
            <a:ext cx="1935602" cy="1408871"/>
          </a:xfrm>
          <a:prstGeom prst="roundRect">
            <a:avLst>
              <a:gd name="adj" fmla="val 9230"/>
            </a:avLst>
          </a:prstGeom>
          <a:noFill/>
          <a:ln w="19050">
            <a:solidFill>
              <a:srgbClr val="BFBFB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43" name="圆角矩形 42"/>
          <p:cNvSpPr/>
          <p:nvPr/>
        </p:nvSpPr>
        <p:spPr>
          <a:xfrm>
            <a:off x="9146605" y="4090228"/>
            <a:ext cx="1935602" cy="1408871"/>
          </a:xfrm>
          <a:prstGeom prst="roundRect">
            <a:avLst>
              <a:gd name="adj" fmla="val 9230"/>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25" name="圆角矩形 24"/>
          <p:cNvSpPr/>
          <p:nvPr/>
        </p:nvSpPr>
        <p:spPr>
          <a:xfrm flipV="1">
            <a:off x="5484000" y="1301095"/>
            <a:ext cx="1224000" cy="540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2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9"/>
                                        </p:tgtEl>
                                        <p:attrNameLst>
                                          <p:attrName>ppt_y</p:attrName>
                                        </p:attrNameLst>
                                      </p:cBhvr>
                                      <p:tavLst>
                                        <p:tav tm="0">
                                          <p:val>
                                            <p:strVal val="#ppt_y"/>
                                          </p:val>
                                        </p:tav>
                                        <p:tav tm="100000">
                                          <p:val>
                                            <p:strVal val="#ppt_y"/>
                                          </p:val>
                                        </p:tav>
                                      </p:tavLst>
                                    </p:anim>
                                    <p:anim calcmode="lin" valueType="num">
                                      <p:cBhvr>
                                        <p:cTn id="9" dur="2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29"/>
                                        </p:tgtEl>
                                        <p:attrNameLst>
                                          <p:attrName>style.visibility</p:attrName>
                                        </p:attrNameLst>
                                      </p:cBhvr>
                                      <p:to>
                                        <p:strVal val="visible"/>
                                      </p:to>
                                    </p:set>
                                    <p:anim calcmode="lin" valueType="num">
                                      <p:cBhvr>
                                        <p:cTn id="14"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29"/>
                                        </p:tgtEl>
                                        <p:attrNameLst>
                                          <p:attrName>ppt_y</p:attrName>
                                        </p:attrNameLst>
                                      </p:cBhvr>
                                      <p:tavLst>
                                        <p:tav tm="0">
                                          <p:val>
                                            <p:strVal val="#ppt_y"/>
                                          </p:val>
                                        </p:tav>
                                        <p:tav tm="100000">
                                          <p:val>
                                            <p:strVal val="#ppt_y"/>
                                          </p:val>
                                        </p:tav>
                                      </p:tavLst>
                                    </p:anim>
                                    <p:anim calcmode="lin" valueType="num">
                                      <p:cBhvr>
                                        <p:cTn id="16"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29"/>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31"/>
                                        </p:tgtEl>
                                        <p:attrNameLst>
                                          <p:attrName>style.visibility</p:attrName>
                                        </p:attrNameLst>
                                      </p:cBhvr>
                                      <p:to>
                                        <p:strVal val="visible"/>
                                      </p:to>
                                    </p:set>
                                    <p:anim calcmode="lin" valueType="num">
                                      <p:cBhvr>
                                        <p:cTn id="21"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31"/>
                                        </p:tgtEl>
                                        <p:attrNameLst>
                                          <p:attrName>ppt_y</p:attrName>
                                        </p:attrNameLst>
                                      </p:cBhvr>
                                      <p:tavLst>
                                        <p:tav tm="0">
                                          <p:val>
                                            <p:strVal val="#ppt_y"/>
                                          </p:val>
                                        </p:tav>
                                        <p:tav tm="100000">
                                          <p:val>
                                            <p:strVal val="#ppt_y"/>
                                          </p:val>
                                        </p:tav>
                                      </p:tavLst>
                                    </p:anim>
                                    <p:anim calcmode="lin" valueType="num">
                                      <p:cBhvr>
                                        <p:cTn id="23"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31"/>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33"/>
                                        </p:tgtEl>
                                        <p:attrNameLst>
                                          <p:attrName>style.visibility</p:attrName>
                                        </p:attrNameLst>
                                      </p:cBhvr>
                                      <p:to>
                                        <p:strVal val="visible"/>
                                      </p:to>
                                    </p:set>
                                    <p:anim calcmode="lin" valueType="num">
                                      <p:cBhvr>
                                        <p:cTn id="28"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9" dur="250" fill="hold"/>
                                        <p:tgtEl>
                                          <p:spTgt spid="33"/>
                                        </p:tgtEl>
                                        <p:attrNameLst>
                                          <p:attrName>ppt_y</p:attrName>
                                        </p:attrNameLst>
                                      </p:cBhvr>
                                      <p:tavLst>
                                        <p:tav tm="0">
                                          <p:val>
                                            <p:strVal val="#ppt_y"/>
                                          </p:val>
                                        </p:tav>
                                        <p:tav tm="100000">
                                          <p:val>
                                            <p:strVal val="#ppt_y"/>
                                          </p:val>
                                        </p:tav>
                                      </p:tavLst>
                                    </p:anim>
                                    <p:anim calcmode="lin" valueType="num">
                                      <p:cBhvr>
                                        <p:cTn id="30"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31"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25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31"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4" name="组合 33"/>
          <p:cNvGrpSpPr/>
          <p:nvPr/>
        </p:nvGrpSpPr>
        <p:grpSpPr>
          <a:xfrm>
            <a:off x="5073650" y="3329133"/>
            <a:ext cx="2032000" cy="520700"/>
            <a:chOff x="5073650" y="3329133"/>
            <a:chExt cx="2032000" cy="520700"/>
          </a:xfrm>
        </p:grpSpPr>
        <p:sp>
          <p:nvSpPr>
            <p:cNvPr id="35" name="圆角矩形 34"/>
            <p:cNvSpPr/>
            <p:nvPr/>
          </p:nvSpPr>
          <p:spPr>
            <a:xfrm>
              <a:off x="5073650" y="3329133"/>
              <a:ext cx="2032000" cy="5207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36" name="矩形 35"/>
            <p:cNvSpPr/>
            <p:nvPr/>
          </p:nvSpPr>
          <p:spPr>
            <a:xfrm>
              <a:off x="5394203" y="3404817"/>
              <a:ext cx="1390894" cy="338554"/>
            </a:xfrm>
            <a:prstGeom prst="rect">
              <a:avLst/>
            </a:prstGeom>
          </p:spPr>
          <p:txBody>
            <a:bodyPr wrap="none">
              <a:spAutoFit/>
            </a:bodyPr>
            <a:lstStyle/>
            <a:p>
              <a:pPr algn="ctr"/>
              <a:r>
                <a:rPr lang="en-US" altLang="zh-CN" sz="1600" dirty="0">
                  <a:solidFill>
                    <a:prstClr val="white"/>
                  </a:solidFill>
                  <a:latin typeface="Arial" panose="020B0604020202020204" pitchFamily="34" charset="0"/>
                  <a:ea typeface="微软雅黑" panose="020B0503020204020204" pitchFamily="34" charset="-122"/>
                  <a:cs typeface="Arial" panose="020B0604020202020204" pitchFamily="34" charset="0"/>
                </a:rPr>
                <a:t>Content Text </a:t>
              </a:r>
            </a:p>
          </p:txBody>
        </p:sp>
      </p:grpSp>
      <p:grpSp>
        <p:nvGrpSpPr>
          <p:cNvPr id="37" name="组合 36"/>
          <p:cNvGrpSpPr/>
          <p:nvPr/>
        </p:nvGrpSpPr>
        <p:grpSpPr>
          <a:xfrm>
            <a:off x="5073650" y="1769511"/>
            <a:ext cx="2032000" cy="520700"/>
            <a:chOff x="5073650" y="1769511"/>
            <a:chExt cx="2032000" cy="520700"/>
          </a:xfrm>
        </p:grpSpPr>
        <p:sp>
          <p:nvSpPr>
            <p:cNvPr id="38" name="圆角矩形 37"/>
            <p:cNvSpPr/>
            <p:nvPr/>
          </p:nvSpPr>
          <p:spPr>
            <a:xfrm>
              <a:off x="5073650" y="1769511"/>
              <a:ext cx="2032000" cy="5207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39" name="矩形 38"/>
            <p:cNvSpPr/>
            <p:nvPr/>
          </p:nvSpPr>
          <p:spPr>
            <a:xfrm>
              <a:off x="5319696" y="1845195"/>
              <a:ext cx="1539909" cy="369332"/>
            </a:xfrm>
            <a:prstGeom prst="rect">
              <a:avLst/>
            </a:prstGeom>
          </p:spPr>
          <p:txBody>
            <a:bodyPr wrap="none">
              <a:spAutoFit/>
            </a:bodyPr>
            <a:lstStyle/>
            <a:p>
              <a:pPr algn="ctr"/>
              <a:r>
                <a:rPr lang="en-US" altLang="zh-CN" dirty="0">
                  <a:solidFill>
                    <a:prstClr val="white"/>
                  </a:solidFill>
                  <a:latin typeface="Arial" panose="020B0604020202020204" pitchFamily="34" charset="0"/>
                  <a:ea typeface="微软雅黑" panose="020B0503020204020204" pitchFamily="34" charset="-122"/>
                  <a:cs typeface="Arial" panose="020B0604020202020204" pitchFamily="34" charset="0"/>
                </a:rPr>
                <a:t>Content Text </a:t>
              </a:r>
            </a:p>
          </p:txBody>
        </p:sp>
      </p:grpSp>
      <p:grpSp>
        <p:nvGrpSpPr>
          <p:cNvPr id="40" name="组合 39"/>
          <p:cNvGrpSpPr/>
          <p:nvPr/>
        </p:nvGrpSpPr>
        <p:grpSpPr>
          <a:xfrm>
            <a:off x="1628085" y="3329133"/>
            <a:ext cx="1526595" cy="520700"/>
            <a:chOff x="1628085" y="3329133"/>
            <a:chExt cx="1526595" cy="520700"/>
          </a:xfrm>
        </p:grpSpPr>
        <p:sp>
          <p:nvSpPr>
            <p:cNvPr id="41" name="圆角矩形 40"/>
            <p:cNvSpPr/>
            <p:nvPr/>
          </p:nvSpPr>
          <p:spPr>
            <a:xfrm>
              <a:off x="1628085" y="3329133"/>
              <a:ext cx="1526595" cy="5207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42" name="矩形 41"/>
            <p:cNvSpPr/>
            <p:nvPr/>
          </p:nvSpPr>
          <p:spPr>
            <a:xfrm>
              <a:off x="1704798" y="3404817"/>
              <a:ext cx="1390894" cy="338554"/>
            </a:xfrm>
            <a:prstGeom prst="rect">
              <a:avLst/>
            </a:prstGeom>
          </p:spPr>
          <p:txBody>
            <a:bodyPr wrap="none">
              <a:spAutoFit/>
            </a:bodyPr>
            <a:lstStyle/>
            <a:p>
              <a:pPr algn="ctr"/>
              <a:r>
                <a:rPr lang="en-US" altLang="zh-CN" sz="1600" dirty="0">
                  <a:solidFill>
                    <a:prstClr val="white"/>
                  </a:solidFill>
                  <a:latin typeface="Arial" panose="020B0604020202020204" pitchFamily="34" charset="0"/>
                  <a:ea typeface="微软雅黑" panose="020B0503020204020204" pitchFamily="34" charset="-122"/>
                  <a:cs typeface="Arial" panose="020B0604020202020204" pitchFamily="34" charset="0"/>
                </a:rPr>
                <a:t>Content Text </a:t>
              </a:r>
            </a:p>
          </p:txBody>
        </p:sp>
      </p:grpSp>
      <p:grpSp>
        <p:nvGrpSpPr>
          <p:cNvPr id="43" name="组合 42"/>
          <p:cNvGrpSpPr/>
          <p:nvPr/>
        </p:nvGrpSpPr>
        <p:grpSpPr>
          <a:xfrm>
            <a:off x="9133785" y="3329133"/>
            <a:ext cx="1526595" cy="520700"/>
            <a:chOff x="9133785" y="3329133"/>
            <a:chExt cx="1526595" cy="520700"/>
          </a:xfrm>
        </p:grpSpPr>
        <p:sp>
          <p:nvSpPr>
            <p:cNvPr id="44" name="圆角矩形 43"/>
            <p:cNvSpPr/>
            <p:nvPr/>
          </p:nvSpPr>
          <p:spPr>
            <a:xfrm>
              <a:off x="9133785" y="3329133"/>
              <a:ext cx="1526595" cy="5207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45" name="矩形 44"/>
            <p:cNvSpPr/>
            <p:nvPr/>
          </p:nvSpPr>
          <p:spPr>
            <a:xfrm>
              <a:off x="9210498" y="3404817"/>
              <a:ext cx="1390894" cy="338554"/>
            </a:xfrm>
            <a:prstGeom prst="rect">
              <a:avLst/>
            </a:prstGeom>
          </p:spPr>
          <p:txBody>
            <a:bodyPr wrap="none">
              <a:spAutoFit/>
            </a:bodyPr>
            <a:lstStyle/>
            <a:p>
              <a:pPr algn="ctr"/>
              <a:r>
                <a:rPr lang="en-US" altLang="zh-CN" sz="1600" dirty="0">
                  <a:solidFill>
                    <a:prstClr val="white"/>
                  </a:solidFill>
                  <a:latin typeface="Arial" panose="020B0604020202020204" pitchFamily="34" charset="0"/>
                  <a:ea typeface="微软雅黑" panose="020B0503020204020204" pitchFamily="34" charset="-122"/>
                  <a:cs typeface="Arial" panose="020B0604020202020204" pitchFamily="34" charset="0"/>
                </a:rPr>
                <a:t>Content Text </a:t>
              </a:r>
            </a:p>
          </p:txBody>
        </p:sp>
      </p:grpSp>
      <p:grpSp>
        <p:nvGrpSpPr>
          <p:cNvPr id="46" name="组合 45"/>
          <p:cNvGrpSpPr/>
          <p:nvPr/>
        </p:nvGrpSpPr>
        <p:grpSpPr>
          <a:xfrm>
            <a:off x="4562141" y="5401417"/>
            <a:ext cx="1515110" cy="520700"/>
            <a:chOff x="4562141" y="5401417"/>
            <a:chExt cx="1515110" cy="520700"/>
          </a:xfrm>
        </p:grpSpPr>
        <p:sp>
          <p:nvSpPr>
            <p:cNvPr id="47" name="圆角矩形 46"/>
            <p:cNvSpPr/>
            <p:nvPr/>
          </p:nvSpPr>
          <p:spPr>
            <a:xfrm>
              <a:off x="4562141" y="5401417"/>
              <a:ext cx="1515110" cy="5207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48" name="矩形 47"/>
            <p:cNvSpPr/>
            <p:nvPr/>
          </p:nvSpPr>
          <p:spPr>
            <a:xfrm>
              <a:off x="4624249"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pitchFamily="34" charset="0"/>
                  <a:ea typeface="微软雅黑" panose="020B0503020204020204" pitchFamily="34" charset="-122"/>
                  <a:cs typeface="Arial" panose="020B0604020202020204" pitchFamily="34" charset="0"/>
                </a:rPr>
                <a:t>Content Text </a:t>
              </a:r>
            </a:p>
          </p:txBody>
        </p:sp>
      </p:grpSp>
      <p:grpSp>
        <p:nvGrpSpPr>
          <p:cNvPr id="49" name="组合 48"/>
          <p:cNvGrpSpPr/>
          <p:nvPr/>
        </p:nvGrpSpPr>
        <p:grpSpPr>
          <a:xfrm>
            <a:off x="6223301" y="5401417"/>
            <a:ext cx="1515110" cy="520700"/>
            <a:chOff x="6223301" y="5401417"/>
            <a:chExt cx="1515110" cy="520700"/>
          </a:xfrm>
        </p:grpSpPr>
        <p:sp>
          <p:nvSpPr>
            <p:cNvPr id="50" name="圆角矩形 49"/>
            <p:cNvSpPr/>
            <p:nvPr/>
          </p:nvSpPr>
          <p:spPr>
            <a:xfrm>
              <a:off x="6223301" y="5401417"/>
              <a:ext cx="1515110" cy="5207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1" name="矩形 50"/>
            <p:cNvSpPr/>
            <p:nvPr/>
          </p:nvSpPr>
          <p:spPr>
            <a:xfrm>
              <a:off x="6285409"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pitchFamily="34" charset="0"/>
                  <a:ea typeface="微软雅黑" panose="020B0503020204020204" pitchFamily="34" charset="-122"/>
                  <a:cs typeface="Arial" panose="020B0604020202020204" pitchFamily="34" charset="0"/>
                </a:rPr>
                <a:t>Content Text </a:t>
              </a:r>
            </a:p>
          </p:txBody>
        </p:sp>
      </p:grpSp>
      <p:grpSp>
        <p:nvGrpSpPr>
          <p:cNvPr id="52" name="组合 51"/>
          <p:cNvGrpSpPr/>
          <p:nvPr/>
        </p:nvGrpSpPr>
        <p:grpSpPr>
          <a:xfrm>
            <a:off x="797861" y="5401417"/>
            <a:ext cx="1515110" cy="520700"/>
            <a:chOff x="797861" y="5401417"/>
            <a:chExt cx="1515110" cy="520700"/>
          </a:xfrm>
        </p:grpSpPr>
        <p:sp>
          <p:nvSpPr>
            <p:cNvPr id="53" name="圆角矩形 52"/>
            <p:cNvSpPr/>
            <p:nvPr/>
          </p:nvSpPr>
          <p:spPr>
            <a:xfrm>
              <a:off x="797861" y="5401417"/>
              <a:ext cx="1515110" cy="5207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4" name="矩形 53"/>
            <p:cNvSpPr/>
            <p:nvPr/>
          </p:nvSpPr>
          <p:spPr>
            <a:xfrm>
              <a:off x="859969"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pitchFamily="34" charset="0"/>
                  <a:ea typeface="微软雅黑" panose="020B0503020204020204" pitchFamily="34" charset="-122"/>
                  <a:cs typeface="Arial" panose="020B0604020202020204" pitchFamily="34" charset="0"/>
                </a:rPr>
                <a:t>Content Text </a:t>
              </a:r>
            </a:p>
          </p:txBody>
        </p:sp>
      </p:grpSp>
      <p:grpSp>
        <p:nvGrpSpPr>
          <p:cNvPr id="55" name="组合 54"/>
          <p:cNvGrpSpPr/>
          <p:nvPr/>
        </p:nvGrpSpPr>
        <p:grpSpPr>
          <a:xfrm>
            <a:off x="2459021" y="5401417"/>
            <a:ext cx="1515110" cy="520700"/>
            <a:chOff x="2459021" y="5401417"/>
            <a:chExt cx="1515110" cy="520700"/>
          </a:xfrm>
        </p:grpSpPr>
        <p:sp>
          <p:nvSpPr>
            <p:cNvPr id="56" name="圆角矩形 55"/>
            <p:cNvSpPr/>
            <p:nvPr/>
          </p:nvSpPr>
          <p:spPr>
            <a:xfrm>
              <a:off x="2459021" y="5401417"/>
              <a:ext cx="1515110" cy="5207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7" name="矩形 56"/>
            <p:cNvSpPr/>
            <p:nvPr/>
          </p:nvSpPr>
          <p:spPr>
            <a:xfrm>
              <a:off x="2521129"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pitchFamily="34" charset="0"/>
                  <a:ea typeface="微软雅黑" panose="020B0503020204020204" pitchFamily="34" charset="-122"/>
                  <a:cs typeface="Arial" panose="020B0604020202020204" pitchFamily="34" charset="0"/>
                </a:rPr>
                <a:t>Content Text </a:t>
              </a:r>
            </a:p>
          </p:txBody>
        </p:sp>
      </p:grpSp>
      <p:grpSp>
        <p:nvGrpSpPr>
          <p:cNvPr id="58" name="组合 57"/>
          <p:cNvGrpSpPr/>
          <p:nvPr/>
        </p:nvGrpSpPr>
        <p:grpSpPr>
          <a:xfrm>
            <a:off x="8258175" y="5401417"/>
            <a:ext cx="1515110" cy="520700"/>
            <a:chOff x="8258175" y="5401417"/>
            <a:chExt cx="1515110" cy="520700"/>
          </a:xfrm>
        </p:grpSpPr>
        <p:sp>
          <p:nvSpPr>
            <p:cNvPr id="59" name="圆角矩形 58"/>
            <p:cNvSpPr/>
            <p:nvPr/>
          </p:nvSpPr>
          <p:spPr>
            <a:xfrm>
              <a:off x="8258175" y="5401417"/>
              <a:ext cx="1515110" cy="5207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60" name="矩形 59"/>
            <p:cNvSpPr/>
            <p:nvPr/>
          </p:nvSpPr>
          <p:spPr>
            <a:xfrm>
              <a:off x="8320283"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pitchFamily="34" charset="0"/>
                  <a:ea typeface="微软雅黑" panose="020B0503020204020204" pitchFamily="34" charset="-122"/>
                  <a:cs typeface="Arial" panose="020B0604020202020204" pitchFamily="34" charset="0"/>
                </a:rPr>
                <a:t>Content Text </a:t>
              </a:r>
            </a:p>
          </p:txBody>
        </p:sp>
      </p:grpSp>
      <p:grpSp>
        <p:nvGrpSpPr>
          <p:cNvPr id="61" name="组合 60"/>
          <p:cNvGrpSpPr/>
          <p:nvPr/>
        </p:nvGrpSpPr>
        <p:grpSpPr>
          <a:xfrm>
            <a:off x="9919335" y="5401417"/>
            <a:ext cx="1515110" cy="520700"/>
            <a:chOff x="9919335" y="5401417"/>
            <a:chExt cx="1515110" cy="520700"/>
          </a:xfrm>
        </p:grpSpPr>
        <p:sp>
          <p:nvSpPr>
            <p:cNvPr id="62" name="圆角矩形 61"/>
            <p:cNvSpPr/>
            <p:nvPr/>
          </p:nvSpPr>
          <p:spPr>
            <a:xfrm>
              <a:off x="9919335" y="5401417"/>
              <a:ext cx="1515110" cy="5207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63" name="矩形 62"/>
            <p:cNvSpPr/>
            <p:nvPr/>
          </p:nvSpPr>
          <p:spPr>
            <a:xfrm>
              <a:off x="9981443" y="5492490"/>
              <a:ext cx="1390894" cy="338554"/>
            </a:xfrm>
            <a:prstGeom prst="rect">
              <a:avLst/>
            </a:prstGeom>
          </p:spPr>
          <p:txBody>
            <a:bodyPr wrap="none">
              <a:spAutoFit/>
            </a:bodyPr>
            <a:lstStyle/>
            <a:p>
              <a:pPr algn="ctr"/>
              <a:r>
                <a:rPr lang="en-US" altLang="zh-CN" sz="1600" dirty="0">
                  <a:solidFill>
                    <a:prstClr val="white"/>
                  </a:solidFill>
                  <a:latin typeface="Arial" panose="020B0604020202020204" pitchFamily="34" charset="0"/>
                  <a:ea typeface="微软雅黑" panose="020B0503020204020204" pitchFamily="34" charset="-122"/>
                  <a:cs typeface="Arial" panose="020B0604020202020204" pitchFamily="34" charset="0"/>
                </a:rPr>
                <a:t>Content Text </a:t>
              </a:r>
            </a:p>
          </p:txBody>
        </p:sp>
      </p:grpSp>
      <p:cxnSp>
        <p:nvCxnSpPr>
          <p:cNvPr id="64" name="直接连接符 63"/>
          <p:cNvCxnSpPr>
            <a:endCxn id="35" idx="2"/>
          </p:cNvCxnSpPr>
          <p:nvPr/>
        </p:nvCxnSpPr>
        <p:spPr>
          <a:xfrm flipH="1" flipV="1">
            <a:off x="6089650" y="3849832"/>
            <a:ext cx="6350" cy="864000"/>
          </a:xfrm>
          <a:prstGeom prst="line">
            <a:avLst/>
          </a:prstGeom>
          <a:ln>
            <a:solidFill>
              <a:schemeClr val="accent5"/>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5276850" y="4938014"/>
            <a:ext cx="1652605" cy="401539"/>
            <a:chOff x="5276850" y="4938014"/>
            <a:chExt cx="1652605" cy="401539"/>
          </a:xfrm>
        </p:grpSpPr>
        <p:cxnSp>
          <p:nvCxnSpPr>
            <p:cNvPr id="66" name="直接连接符 65"/>
            <p:cNvCxnSpPr/>
            <p:nvPr/>
          </p:nvCxnSpPr>
          <p:spPr>
            <a:xfrm>
              <a:off x="5276850" y="4938014"/>
              <a:ext cx="1652605" cy="0"/>
            </a:xfrm>
            <a:prstGeom prst="line">
              <a:avLst/>
            </a:prstGeom>
            <a:ln>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5276850" y="4938014"/>
              <a:ext cx="0" cy="401539"/>
            </a:xfrm>
            <a:prstGeom prst="line">
              <a:avLst/>
            </a:prstGeom>
            <a:ln>
              <a:solidFill>
                <a:schemeClr val="accent5"/>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6919930" y="4938014"/>
              <a:ext cx="0" cy="401539"/>
            </a:xfrm>
            <a:prstGeom prst="line">
              <a:avLst/>
            </a:prstGeom>
            <a:ln>
              <a:solidFill>
                <a:schemeClr val="accent5"/>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a:off x="9081602" y="4938014"/>
            <a:ext cx="1664035" cy="401539"/>
            <a:chOff x="9081602" y="4938014"/>
            <a:chExt cx="1664035" cy="401539"/>
          </a:xfrm>
        </p:grpSpPr>
        <p:cxnSp>
          <p:nvCxnSpPr>
            <p:cNvPr id="70" name="直接连接符 69"/>
            <p:cNvCxnSpPr/>
            <p:nvPr/>
          </p:nvCxnSpPr>
          <p:spPr>
            <a:xfrm>
              <a:off x="9093032" y="4938014"/>
              <a:ext cx="1652605" cy="0"/>
            </a:xfrm>
            <a:prstGeom prst="line">
              <a:avLst/>
            </a:prstGeom>
            <a:ln>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9081602" y="4938014"/>
              <a:ext cx="0" cy="401539"/>
            </a:xfrm>
            <a:prstGeom prst="line">
              <a:avLst/>
            </a:prstGeom>
            <a:ln>
              <a:solidFill>
                <a:schemeClr val="accent5"/>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10724682" y="4938014"/>
              <a:ext cx="0" cy="401539"/>
            </a:xfrm>
            <a:prstGeom prst="line">
              <a:avLst/>
            </a:prstGeom>
            <a:ln>
              <a:solidFill>
                <a:schemeClr val="accent5"/>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1585427" y="4938014"/>
            <a:ext cx="1652605" cy="401539"/>
            <a:chOff x="1585427" y="4938014"/>
            <a:chExt cx="1652605" cy="401539"/>
          </a:xfrm>
        </p:grpSpPr>
        <p:cxnSp>
          <p:nvCxnSpPr>
            <p:cNvPr id="74" name="直接连接符 73"/>
            <p:cNvCxnSpPr/>
            <p:nvPr/>
          </p:nvCxnSpPr>
          <p:spPr>
            <a:xfrm>
              <a:off x="1585427" y="4938014"/>
              <a:ext cx="1652605" cy="0"/>
            </a:xfrm>
            <a:prstGeom prst="line">
              <a:avLst/>
            </a:prstGeom>
            <a:ln>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1585427" y="4938014"/>
              <a:ext cx="0" cy="401539"/>
            </a:xfrm>
            <a:prstGeom prst="line">
              <a:avLst/>
            </a:prstGeom>
            <a:ln>
              <a:solidFill>
                <a:schemeClr val="accent5"/>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3228507" y="4938014"/>
              <a:ext cx="0" cy="401539"/>
            </a:xfrm>
            <a:prstGeom prst="line">
              <a:avLst/>
            </a:prstGeom>
            <a:ln>
              <a:solidFill>
                <a:schemeClr val="accent5"/>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cxnSp>
        <p:nvCxnSpPr>
          <p:cNvPr id="77" name="直接连接符 76"/>
          <p:cNvCxnSpPr/>
          <p:nvPr/>
        </p:nvCxnSpPr>
        <p:spPr>
          <a:xfrm flipV="1">
            <a:off x="2408387" y="3833957"/>
            <a:ext cx="0" cy="828000"/>
          </a:xfrm>
          <a:prstGeom prst="line">
            <a:avLst/>
          </a:prstGeom>
          <a:ln>
            <a:solidFill>
              <a:schemeClr val="accent5"/>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9879769" y="3833956"/>
            <a:ext cx="0" cy="828000"/>
          </a:xfrm>
          <a:prstGeom prst="line">
            <a:avLst/>
          </a:prstGeom>
          <a:ln>
            <a:solidFill>
              <a:schemeClr val="accent5"/>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79" name="组合 78"/>
          <p:cNvGrpSpPr/>
          <p:nvPr/>
        </p:nvGrpSpPr>
        <p:grpSpPr>
          <a:xfrm>
            <a:off x="2392680" y="2348484"/>
            <a:ext cx="7529195" cy="937292"/>
            <a:chOff x="2392680" y="2348484"/>
            <a:chExt cx="7529195" cy="937292"/>
          </a:xfrm>
        </p:grpSpPr>
        <p:cxnSp>
          <p:nvCxnSpPr>
            <p:cNvPr id="80" name="直接连接符 79"/>
            <p:cNvCxnSpPr/>
            <p:nvPr/>
          </p:nvCxnSpPr>
          <p:spPr>
            <a:xfrm>
              <a:off x="2392680" y="2740914"/>
              <a:ext cx="7529195" cy="0"/>
            </a:xfrm>
            <a:prstGeom prst="line">
              <a:avLst/>
            </a:prstGeom>
            <a:ln>
              <a:solidFill>
                <a:schemeClr val="accent5"/>
              </a:solidFill>
              <a:prstDash val="sysDash"/>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6096000" y="2348484"/>
              <a:ext cx="0" cy="900000"/>
            </a:xfrm>
            <a:prstGeom prst="line">
              <a:avLst/>
            </a:prstGeom>
            <a:ln>
              <a:solidFill>
                <a:schemeClr val="accent5"/>
              </a:solidFill>
              <a:prstDash val="sysDash"/>
              <a:headEnd type="triangle"/>
              <a:tailEnd type="oval" w="sm" len="sm"/>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2400245" y="2745774"/>
              <a:ext cx="0" cy="540000"/>
            </a:xfrm>
            <a:prstGeom prst="line">
              <a:avLst/>
            </a:prstGeom>
            <a:ln>
              <a:solidFill>
                <a:schemeClr val="accent5"/>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9919335" y="2745776"/>
              <a:ext cx="0" cy="540000"/>
            </a:xfrm>
            <a:prstGeom prst="line">
              <a:avLst/>
            </a:prstGeom>
            <a:ln>
              <a:solidFill>
                <a:schemeClr val="accent5"/>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84" name="矩形 83"/>
          <p:cNvSpPr/>
          <p:nvPr/>
        </p:nvSpPr>
        <p:spPr>
          <a:xfrm>
            <a:off x="4051891" y="726873"/>
            <a:ext cx="4088218" cy="461665"/>
          </a:xfrm>
          <a:prstGeom prst="rect">
            <a:avLst/>
          </a:prstGeom>
        </p:spPr>
        <p:txBody>
          <a:bodyPr wrap="square">
            <a:spAutoFit/>
          </a:bodyPr>
          <a:lstStyle/>
          <a:p>
            <a:pPr algn="ct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Report  </a:t>
            </a:r>
            <a:r>
              <a:rPr lang="en-US" altLang="zh-CN" sz="2400" dirty="0" err="1">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Powerpoint</a:t>
            </a: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  Presentation  Template </a:t>
            </a:r>
            <a:endParaRPr lang="zh-CN" altLang="en-US" sz="4000" dirty="0">
              <a:solidFill>
                <a:prstClr val="white">
                  <a:lumMod val="50000"/>
                </a:prstClr>
              </a:solidFill>
              <a:latin typeface="Agency FB" panose="020B0503020202020204" pitchFamily="34" charset="0"/>
              <a:ea typeface="经典行楷繁" panose="02010609000101010101" pitchFamily="49" charset="-122"/>
              <a:cs typeface="经典行楷繁" panose="02010609000101010101" pitchFamily="49" charset="-122"/>
            </a:endParaRPr>
          </a:p>
        </p:txBody>
      </p:sp>
      <p:sp>
        <p:nvSpPr>
          <p:cNvPr id="85" name="矩形 84"/>
          <p:cNvSpPr/>
          <p:nvPr/>
        </p:nvSpPr>
        <p:spPr>
          <a:xfrm>
            <a:off x="4293854" y="250007"/>
            <a:ext cx="3604292" cy="707886"/>
          </a:xfrm>
          <a:prstGeom prst="rect">
            <a:avLst/>
          </a:prstGeom>
        </p:spPr>
        <p:txBody>
          <a:bodyPr wrap="square">
            <a:spAutoFit/>
          </a:bodyPr>
          <a:lstStyle/>
          <a:p>
            <a:pPr algn="ctr"/>
            <a:r>
              <a:rPr lang="en-US" altLang="zh-CN" sz="4000" b="1" dirty="0">
                <a:solidFill>
                  <a:schemeClr val="tx2"/>
                </a:solidFill>
                <a:latin typeface="Arial" panose="020B0604020202020204" pitchFamily="34" charset="0"/>
                <a:ea typeface="经典行楷繁" panose="02010609000101010101" pitchFamily="49" charset="-122"/>
                <a:cs typeface="Arial" panose="020B0604020202020204" pitchFamily="34" charset="0"/>
              </a:rPr>
              <a:t>Add Your Title</a:t>
            </a:r>
            <a:endParaRPr lang="zh-CN" altLang="en-US" sz="4000" b="1" dirty="0">
              <a:solidFill>
                <a:schemeClr val="tx2"/>
              </a:solidFill>
              <a:latin typeface="Arial" panose="020B0604020202020204" pitchFamily="34" charset="0"/>
              <a:ea typeface="经典行楷繁" panose="02010609000101010101" pitchFamily="49" charset="-122"/>
              <a:cs typeface="Arial" panose="020B0604020202020204" pitchFamily="34" charset="0"/>
            </a:endParaRPr>
          </a:p>
        </p:txBody>
      </p:sp>
      <p:sp>
        <p:nvSpPr>
          <p:cNvPr id="87" name="圆角矩形 86"/>
          <p:cNvSpPr/>
          <p:nvPr/>
        </p:nvSpPr>
        <p:spPr>
          <a:xfrm flipV="1">
            <a:off x="0" y="6507162"/>
            <a:ext cx="12192000" cy="350837"/>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88" name="圆角矩形 87"/>
          <p:cNvSpPr/>
          <p:nvPr/>
        </p:nvSpPr>
        <p:spPr>
          <a:xfrm flipV="1">
            <a:off x="5484000" y="1199495"/>
            <a:ext cx="1224000" cy="54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anim calcmode="lin" valueType="num">
                                      <p:cBhvr>
                                        <p:cTn id="8" dur="250" fill="hold"/>
                                        <p:tgtEl>
                                          <p:spTgt spid="37"/>
                                        </p:tgtEl>
                                        <p:attrNameLst>
                                          <p:attrName>ppt_x</p:attrName>
                                        </p:attrNameLst>
                                      </p:cBhvr>
                                      <p:tavLst>
                                        <p:tav tm="0">
                                          <p:val>
                                            <p:strVal val="#ppt_x"/>
                                          </p:val>
                                        </p:tav>
                                        <p:tav tm="100000">
                                          <p:val>
                                            <p:strVal val="#ppt_x"/>
                                          </p:val>
                                        </p:tav>
                                      </p:tavLst>
                                    </p:anim>
                                    <p:anim calcmode="lin" valueType="num">
                                      <p:cBhvr>
                                        <p:cTn id="9" dur="250" fill="hold"/>
                                        <p:tgtEl>
                                          <p:spTgt spid="37"/>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up)">
                                      <p:cBhvr>
                                        <p:cTn id="12" dur="350"/>
                                        <p:tgtEl>
                                          <p:spTgt spid="79"/>
                                        </p:tgtEl>
                                      </p:cBhvr>
                                    </p:animEffect>
                                  </p:childTnLst>
                                </p:cTn>
                              </p:par>
                              <p:par>
                                <p:cTn id="13" presetID="47" presetClass="entr" presetSubtype="0" fill="hold" nodeType="withEffect">
                                  <p:stCondLst>
                                    <p:cond delay="25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250"/>
                                        <p:tgtEl>
                                          <p:spTgt spid="40"/>
                                        </p:tgtEl>
                                      </p:cBhvr>
                                    </p:animEffect>
                                    <p:anim calcmode="lin" valueType="num">
                                      <p:cBhvr>
                                        <p:cTn id="16" dur="250" fill="hold"/>
                                        <p:tgtEl>
                                          <p:spTgt spid="40"/>
                                        </p:tgtEl>
                                        <p:attrNameLst>
                                          <p:attrName>ppt_x</p:attrName>
                                        </p:attrNameLst>
                                      </p:cBhvr>
                                      <p:tavLst>
                                        <p:tav tm="0">
                                          <p:val>
                                            <p:strVal val="#ppt_x"/>
                                          </p:val>
                                        </p:tav>
                                        <p:tav tm="100000">
                                          <p:val>
                                            <p:strVal val="#ppt_x"/>
                                          </p:val>
                                        </p:tav>
                                      </p:tavLst>
                                    </p:anim>
                                    <p:anim calcmode="lin" valueType="num">
                                      <p:cBhvr>
                                        <p:cTn id="17" dur="250" fill="hold"/>
                                        <p:tgtEl>
                                          <p:spTgt spid="4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25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250"/>
                                        <p:tgtEl>
                                          <p:spTgt spid="34"/>
                                        </p:tgtEl>
                                      </p:cBhvr>
                                    </p:animEffect>
                                    <p:anim calcmode="lin" valueType="num">
                                      <p:cBhvr>
                                        <p:cTn id="21" dur="250" fill="hold"/>
                                        <p:tgtEl>
                                          <p:spTgt spid="34"/>
                                        </p:tgtEl>
                                        <p:attrNameLst>
                                          <p:attrName>ppt_x</p:attrName>
                                        </p:attrNameLst>
                                      </p:cBhvr>
                                      <p:tavLst>
                                        <p:tav tm="0">
                                          <p:val>
                                            <p:strVal val="#ppt_x"/>
                                          </p:val>
                                        </p:tav>
                                        <p:tav tm="100000">
                                          <p:val>
                                            <p:strVal val="#ppt_x"/>
                                          </p:val>
                                        </p:tav>
                                      </p:tavLst>
                                    </p:anim>
                                    <p:anim calcmode="lin" valueType="num">
                                      <p:cBhvr>
                                        <p:cTn id="22" dur="250" fill="hold"/>
                                        <p:tgtEl>
                                          <p:spTgt spid="34"/>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25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250"/>
                                        <p:tgtEl>
                                          <p:spTgt spid="43"/>
                                        </p:tgtEl>
                                      </p:cBhvr>
                                    </p:animEffect>
                                    <p:anim calcmode="lin" valueType="num">
                                      <p:cBhvr>
                                        <p:cTn id="26" dur="250" fill="hold"/>
                                        <p:tgtEl>
                                          <p:spTgt spid="43"/>
                                        </p:tgtEl>
                                        <p:attrNameLst>
                                          <p:attrName>ppt_x</p:attrName>
                                        </p:attrNameLst>
                                      </p:cBhvr>
                                      <p:tavLst>
                                        <p:tav tm="0">
                                          <p:val>
                                            <p:strVal val="#ppt_x"/>
                                          </p:val>
                                        </p:tav>
                                        <p:tav tm="100000">
                                          <p:val>
                                            <p:strVal val="#ppt_x"/>
                                          </p:val>
                                        </p:tav>
                                      </p:tavLst>
                                    </p:anim>
                                    <p:anim calcmode="lin" valueType="num">
                                      <p:cBhvr>
                                        <p:cTn id="27" dur="250" fill="hold"/>
                                        <p:tgtEl>
                                          <p:spTgt spid="43"/>
                                        </p:tgtEl>
                                        <p:attrNameLst>
                                          <p:attrName>ppt_y</p:attrName>
                                        </p:attrNameLst>
                                      </p:cBhvr>
                                      <p:tavLst>
                                        <p:tav tm="0">
                                          <p:val>
                                            <p:strVal val="#ppt_y-.1"/>
                                          </p:val>
                                        </p:tav>
                                        <p:tav tm="100000">
                                          <p:val>
                                            <p:strVal val="#ppt_y"/>
                                          </p:val>
                                        </p:tav>
                                      </p:tavLst>
                                    </p:anim>
                                  </p:childTnLst>
                                </p:cTn>
                              </p:par>
                              <p:par>
                                <p:cTn id="28" presetID="22" presetClass="entr" presetSubtype="1" fill="hold" nodeType="withEffect">
                                  <p:stCondLst>
                                    <p:cond delay="500"/>
                                  </p:stCondLst>
                                  <p:childTnLst>
                                    <p:set>
                                      <p:cBhvr>
                                        <p:cTn id="29" dur="1" fill="hold">
                                          <p:stCondLst>
                                            <p:cond delay="0"/>
                                          </p:stCondLst>
                                        </p:cTn>
                                        <p:tgtEl>
                                          <p:spTgt spid="77"/>
                                        </p:tgtEl>
                                        <p:attrNameLst>
                                          <p:attrName>style.visibility</p:attrName>
                                        </p:attrNameLst>
                                      </p:cBhvr>
                                      <p:to>
                                        <p:strVal val="visible"/>
                                      </p:to>
                                    </p:set>
                                    <p:animEffect transition="in" filter="wipe(up)">
                                      <p:cBhvr>
                                        <p:cTn id="30" dur="350"/>
                                        <p:tgtEl>
                                          <p:spTgt spid="77"/>
                                        </p:tgtEl>
                                      </p:cBhvr>
                                    </p:animEffect>
                                  </p:childTnLst>
                                </p:cTn>
                              </p:par>
                              <p:par>
                                <p:cTn id="31" presetID="22" presetClass="entr" presetSubtype="1" fill="hold" nodeType="withEffect">
                                  <p:stCondLst>
                                    <p:cond delay="500"/>
                                  </p:stCondLst>
                                  <p:childTnLst>
                                    <p:set>
                                      <p:cBhvr>
                                        <p:cTn id="32" dur="1" fill="hold">
                                          <p:stCondLst>
                                            <p:cond delay="0"/>
                                          </p:stCondLst>
                                        </p:cTn>
                                        <p:tgtEl>
                                          <p:spTgt spid="64"/>
                                        </p:tgtEl>
                                        <p:attrNameLst>
                                          <p:attrName>style.visibility</p:attrName>
                                        </p:attrNameLst>
                                      </p:cBhvr>
                                      <p:to>
                                        <p:strVal val="visible"/>
                                      </p:to>
                                    </p:set>
                                    <p:animEffect transition="in" filter="wipe(up)">
                                      <p:cBhvr>
                                        <p:cTn id="33" dur="350"/>
                                        <p:tgtEl>
                                          <p:spTgt spid="64"/>
                                        </p:tgtEl>
                                      </p:cBhvr>
                                    </p:animEffect>
                                  </p:childTnLst>
                                </p:cTn>
                              </p:par>
                              <p:par>
                                <p:cTn id="34" presetID="22" presetClass="entr" presetSubtype="1" fill="hold" nodeType="withEffect">
                                  <p:stCondLst>
                                    <p:cond delay="500"/>
                                  </p:stCondLst>
                                  <p:childTnLst>
                                    <p:set>
                                      <p:cBhvr>
                                        <p:cTn id="35" dur="1" fill="hold">
                                          <p:stCondLst>
                                            <p:cond delay="0"/>
                                          </p:stCondLst>
                                        </p:cTn>
                                        <p:tgtEl>
                                          <p:spTgt spid="78"/>
                                        </p:tgtEl>
                                        <p:attrNameLst>
                                          <p:attrName>style.visibility</p:attrName>
                                        </p:attrNameLst>
                                      </p:cBhvr>
                                      <p:to>
                                        <p:strVal val="visible"/>
                                      </p:to>
                                    </p:set>
                                    <p:animEffect transition="in" filter="wipe(up)">
                                      <p:cBhvr>
                                        <p:cTn id="36" dur="350"/>
                                        <p:tgtEl>
                                          <p:spTgt spid="78"/>
                                        </p:tgtEl>
                                      </p:cBhvr>
                                    </p:animEffect>
                                  </p:childTnLst>
                                </p:cTn>
                              </p:par>
                              <p:par>
                                <p:cTn id="37" presetID="22" presetClass="entr" presetSubtype="1" fill="hold" nodeType="withEffect">
                                  <p:stCondLst>
                                    <p:cond delay="500"/>
                                  </p:stCondLst>
                                  <p:childTnLst>
                                    <p:set>
                                      <p:cBhvr>
                                        <p:cTn id="38" dur="1" fill="hold">
                                          <p:stCondLst>
                                            <p:cond delay="0"/>
                                          </p:stCondLst>
                                        </p:cTn>
                                        <p:tgtEl>
                                          <p:spTgt spid="73"/>
                                        </p:tgtEl>
                                        <p:attrNameLst>
                                          <p:attrName>style.visibility</p:attrName>
                                        </p:attrNameLst>
                                      </p:cBhvr>
                                      <p:to>
                                        <p:strVal val="visible"/>
                                      </p:to>
                                    </p:set>
                                    <p:animEffect transition="in" filter="wipe(up)">
                                      <p:cBhvr>
                                        <p:cTn id="39" dur="350"/>
                                        <p:tgtEl>
                                          <p:spTgt spid="73"/>
                                        </p:tgtEl>
                                      </p:cBhvr>
                                    </p:animEffect>
                                  </p:childTnLst>
                                </p:cTn>
                              </p:par>
                              <p:par>
                                <p:cTn id="40" presetID="22" presetClass="entr" presetSubtype="1" fill="hold" nodeType="withEffect">
                                  <p:stCondLst>
                                    <p:cond delay="60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350"/>
                                        <p:tgtEl>
                                          <p:spTgt spid="65"/>
                                        </p:tgtEl>
                                      </p:cBhvr>
                                    </p:animEffect>
                                  </p:childTnLst>
                                </p:cTn>
                              </p:par>
                              <p:par>
                                <p:cTn id="43" presetID="22" presetClass="entr" presetSubtype="1" fill="hold" nodeType="withEffect">
                                  <p:stCondLst>
                                    <p:cond delay="700"/>
                                  </p:stCondLst>
                                  <p:childTnLst>
                                    <p:set>
                                      <p:cBhvr>
                                        <p:cTn id="44" dur="1" fill="hold">
                                          <p:stCondLst>
                                            <p:cond delay="0"/>
                                          </p:stCondLst>
                                        </p:cTn>
                                        <p:tgtEl>
                                          <p:spTgt spid="69"/>
                                        </p:tgtEl>
                                        <p:attrNameLst>
                                          <p:attrName>style.visibility</p:attrName>
                                        </p:attrNameLst>
                                      </p:cBhvr>
                                      <p:to>
                                        <p:strVal val="visible"/>
                                      </p:to>
                                    </p:set>
                                    <p:animEffect transition="in" filter="wipe(up)">
                                      <p:cBhvr>
                                        <p:cTn id="45" dur="350"/>
                                        <p:tgtEl>
                                          <p:spTgt spid="69"/>
                                        </p:tgtEl>
                                      </p:cBhvr>
                                    </p:animEffect>
                                  </p:childTnLst>
                                </p:cTn>
                              </p:par>
                              <p:par>
                                <p:cTn id="46" presetID="47" presetClass="entr" presetSubtype="0" fill="hold" nodeType="withEffect">
                                  <p:stCondLst>
                                    <p:cond delay="75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250"/>
                                        <p:tgtEl>
                                          <p:spTgt spid="52"/>
                                        </p:tgtEl>
                                      </p:cBhvr>
                                    </p:animEffect>
                                    <p:anim calcmode="lin" valueType="num">
                                      <p:cBhvr>
                                        <p:cTn id="49" dur="250" fill="hold"/>
                                        <p:tgtEl>
                                          <p:spTgt spid="52"/>
                                        </p:tgtEl>
                                        <p:attrNameLst>
                                          <p:attrName>ppt_x</p:attrName>
                                        </p:attrNameLst>
                                      </p:cBhvr>
                                      <p:tavLst>
                                        <p:tav tm="0">
                                          <p:val>
                                            <p:strVal val="#ppt_x"/>
                                          </p:val>
                                        </p:tav>
                                        <p:tav tm="100000">
                                          <p:val>
                                            <p:strVal val="#ppt_x"/>
                                          </p:val>
                                        </p:tav>
                                      </p:tavLst>
                                    </p:anim>
                                    <p:anim calcmode="lin" valueType="num">
                                      <p:cBhvr>
                                        <p:cTn id="50" dur="250" fill="hold"/>
                                        <p:tgtEl>
                                          <p:spTgt spid="52"/>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90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50"/>
                                        <p:tgtEl>
                                          <p:spTgt spid="55"/>
                                        </p:tgtEl>
                                      </p:cBhvr>
                                    </p:animEffect>
                                    <p:anim calcmode="lin" valueType="num">
                                      <p:cBhvr>
                                        <p:cTn id="54" dur="150" fill="hold"/>
                                        <p:tgtEl>
                                          <p:spTgt spid="55"/>
                                        </p:tgtEl>
                                        <p:attrNameLst>
                                          <p:attrName>ppt_x</p:attrName>
                                        </p:attrNameLst>
                                      </p:cBhvr>
                                      <p:tavLst>
                                        <p:tav tm="0">
                                          <p:val>
                                            <p:strVal val="#ppt_x"/>
                                          </p:val>
                                        </p:tav>
                                        <p:tav tm="100000">
                                          <p:val>
                                            <p:strVal val="#ppt_x"/>
                                          </p:val>
                                        </p:tav>
                                      </p:tavLst>
                                    </p:anim>
                                    <p:anim calcmode="lin" valueType="num">
                                      <p:cBhvr>
                                        <p:cTn id="55" dur="150" fill="hold"/>
                                        <p:tgtEl>
                                          <p:spTgt spid="55"/>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100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50"/>
                                        <p:tgtEl>
                                          <p:spTgt spid="46"/>
                                        </p:tgtEl>
                                      </p:cBhvr>
                                    </p:animEffect>
                                    <p:anim calcmode="lin" valueType="num">
                                      <p:cBhvr>
                                        <p:cTn id="59" dur="150" fill="hold"/>
                                        <p:tgtEl>
                                          <p:spTgt spid="46"/>
                                        </p:tgtEl>
                                        <p:attrNameLst>
                                          <p:attrName>ppt_x</p:attrName>
                                        </p:attrNameLst>
                                      </p:cBhvr>
                                      <p:tavLst>
                                        <p:tav tm="0">
                                          <p:val>
                                            <p:strVal val="#ppt_x"/>
                                          </p:val>
                                        </p:tav>
                                        <p:tav tm="100000">
                                          <p:val>
                                            <p:strVal val="#ppt_x"/>
                                          </p:val>
                                        </p:tav>
                                      </p:tavLst>
                                    </p:anim>
                                    <p:anim calcmode="lin" valueType="num">
                                      <p:cBhvr>
                                        <p:cTn id="60" dur="150" fill="hold"/>
                                        <p:tgtEl>
                                          <p:spTgt spid="46"/>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110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150"/>
                                        <p:tgtEl>
                                          <p:spTgt spid="49"/>
                                        </p:tgtEl>
                                      </p:cBhvr>
                                    </p:animEffect>
                                    <p:anim calcmode="lin" valueType="num">
                                      <p:cBhvr>
                                        <p:cTn id="64" dur="150" fill="hold"/>
                                        <p:tgtEl>
                                          <p:spTgt spid="49"/>
                                        </p:tgtEl>
                                        <p:attrNameLst>
                                          <p:attrName>ppt_x</p:attrName>
                                        </p:attrNameLst>
                                      </p:cBhvr>
                                      <p:tavLst>
                                        <p:tav tm="0">
                                          <p:val>
                                            <p:strVal val="#ppt_x"/>
                                          </p:val>
                                        </p:tav>
                                        <p:tav tm="100000">
                                          <p:val>
                                            <p:strVal val="#ppt_x"/>
                                          </p:val>
                                        </p:tav>
                                      </p:tavLst>
                                    </p:anim>
                                    <p:anim calcmode="lin" valueType="num">
                                      <p:cBhvr>
                                        <p:cTn id="65" dur="150" fill="hold"/>
                                        <p:tgtEl>
                                          <p:spTgt spid="49"/>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120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150"/>
                                        <p:tgtEl>
                                          <p:spTgt spid="58"/>
                                        </p:tgtEl>
                                      </p:cBhvr>
                                    </p:animEffect>
                                    <p:anim calcmode="lin" valueType="num">
                                      <p:cBhvr>
                                        <p:cTn id="69" dur="150" fill="hold"/>
                                        <p:tgtEl>
                                          <p:spTgt spid="58"/>
                                        </p:tgtEl>
                                        <p:attrNameLst>
                                          <p:attrName>ppt_x</p:attrName>
                                        </p:attrNameLst>
                                      </p:cBhvr>
                                      <p:tavLst>
                                        <p:tav tm="0">
                                          <p:val>
                                            <p:strVal val="#ppt_x"/>
                                          </p:val>
                                        </p:tav>
                                        <p:tav tm="100000">
                                          <p:val>
                                            <p:strVal val="#ppt_x"/>
                                          </p:val>
                                        </p:tav>
                                      </p:tavLst>
                                    </p:anim>
                                    <p:anim calcmode="lin" valueType="num">
                                      <p:cBhvr>
                                        <p:cTn id="70" dur="150" fill="hold"/>
                                        <p:tgtEl>
                                          <p:spTgt spid="58"/>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130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150"/>
                                        <p:tgtEl>
                                          <p:spTgt spid="61"/>
                                        </p:tgtEl>
                                      </p:cBhvr>
                                    </p:animEffect>
                                    <p:anim calcmode="lin" valueType="num">
                                      <p:cBhvr>
                                        <p:cTn id="74" dur="150" fill="hold"/>
                                        <p:tgtEl>
                                          <p:spTgt spid="61"/>
                                        </p:tgtEl>
                                        <p:attrNameLst>
                                          <p:attrName>ppt_x</p:attrName>
                                        </p:attrNameLst>
                                      </p:cBhvr>
                                      <p:tavLst>
                                        <p:tav tm="0">
                                          <p:val>
                                            <p:strVal val="#ppt_x"/>
                                          </p:val>
                                        </p:tav>
                                        <p:tav tm="100000">
                                          <p:val>
                                            <p:strVal val="#ppt_x"/>
                                          </p:val>
                                        </p:tav>
                                      </p:tavLst>
                                    </p:anim>
                                    <p:anim calcmode="lin" valueType="num">
                                      <p:cBhvr>
                                        <p:cTn id="75" dur="15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606108" y="2103557"/>
            <a:ext cx="3383796" cy="738664"/>
          </a:xfrm>
          <a:prstGeom prst="rect">
            <a:avLst/>
          </a:prstGeom>
        </p:spPr>
        <p:txBody>
          <a:bodyPr wrap="square">
            <a:spAutoFit/>
          </a:bodyPr>
          <a:lstStyle/>
          <a:p>
            <a:pPr algn="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Put your text </a:t>
            </a:r>
          </a:p>
        </p:txBody>
      </p:sp>
      <p:sp>
        <p:nvSpPr>
          <p:cNvPr id="3" name="矩形 2"/>
          <p:cNvSpPr/>
          <p:nvPr/>
        </p:nvSpPr>
        <p:spPr>
          <a:xfrm>
            <a:off x="2025651" y="1823761"/>
            <a:ext cx="2009114" cy="369332"/>
          </a:xfrm>
          <a:prstGeom prst="rect">
            <a:avLst/>
          </a:prstGeom>
        </p:spPr>
        <p:txBody>
          <a:bodyPr wrap="square">
            <a:spAutoFit/>
          </a:bodyPr>
          <a:lstStyle/>
          <a:p>
            <a:r>
              <a:rPr lang="en-US" altLang="zh-CN" b="1" dirty="0">
                <a:solidFill>
                  <a:schemeClr val="tx2">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Text Description</a:t>
            </a:r>
            <a:r>
              <a:rPr lang="en-US" altLang="zh-CN" sz="1600" b="1" dirty="0">
                <a:solidFill>
                  <a:schemeClr val="tx2">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 </a:t>
            </a:r>
            <a:endParaRPr lang="zh-CN" altLang="en-US" sz="1600" b="1" dirty="0">
              <a:solidFill>
                <a:schemeClr val="tx2">
                  <a:lumMod val="60000"/>
                  <a:lumOff val="40000"/>
                </a:schemeClr>
              </a:solidFill>
            </a:endParaRPr>
          </a:p>
        </p:txBody>
      </p:sp>
      <p:sp>
        <p:nvSpPr>
          <p:cNvPr id="4" name="矩形 3"/>
          <p:cNvSpPr/>
          <p:nvPr/>
        </p:nvSpPr>
        <p:spPr>
          <a:xfrm>
            <a:off x="835573" y="4526082"/>
            <a:ext cx="3383796" cy="738664"/>
          </a:xfrm>
          <a:prstGeom prst="rect">
            <a:avLst/>
          </a:prstGeom>
        </p:spPr>
        <p:txBody>
          <a:bodyPr wrap="square">
            <a:spAutoFit/>
          </a:bodyPr>
          <a:lstStyle/>
          <a:p>
            <a:pPr algn="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Put your text </a:t>
            </a:r>
          </a:p>
        </p:txBody>
      </p:sp>
      <p:sp>
        <p:nvSpPr>
          <p:cNvPr id="5" name="矩形 4"/>
          <p:cNvSpPr/>
          <p:nvPr/>
        </p:nvSpPr>
        <p:spPr>
          <a:xfrm>
            <a:off x="2255116" y="4246286"/>
            <a:ext cx="2009114" cy="369332"/>
          </a:xfrm>
          <a:prstGeom prst="rect">
            <a:avLst/>
          </a:prstGeom>
        </p:spPr>
        <p:txBody>
          <a:bodyPr wrap="square">
            <a:spAutoFit/>
          </a:bodyPr>
          <a:lstStyle/>
          <a:p>
            <a:r>
              <a:rPr lang="en-US" altLang="zh-CN" b="1" dirty="0">
                <a:solidFill>
                  <a:schemeClr val="tx2"/>
                </a:solidFill>
                <a:latin typeface="Arial" panose="020B0604020202020204" pitchFamily="34" charset="0"/>
                <a:ea typeface="微软雅黑" panose="020B0503020204020204" pitchFamily="34" charset="-122"/>
                <a:cs typeface="Arial" panose="020B0604020202020204" pitchFamily="34" charset="0"/>
              </a:rPr>
              <a:t>Text Description</a:t>
            </a:r>
            <a:r>
              <a:rPr lang="en-US" altLang="zh-CN" sz="1600" b="1" dirty="0">
                <a:solidFill>
                  <a:schemeClr val="tx2"/>
                </a:solidFill>
                <a:latin typeface="Arial" panose="020B0604020202020204" pitchFamily="34" charset="0"/>
                <a:ea typeface="微软雅黑" panose="020B0503020204020204" pitchFamily="34" charset="-122"/>
                <a:cs typeface="Arial" panose="020B0604020202020204" pitchFamily="34" charset="0"/>
              </a:rPr>
              <a:t> </a:t>
            </a:r>
            <a:endParaRPr lang="zh-CN" altLang="en-US" sz="1600" b="1" dirty="0">
              <a:solidFill>
                <a:schemeClr val="tx2"/>
              </a:solidFill>
            </a:endParaRPr>
          </a:p>
        </p:txBody>
      </p:sp>
      <p:sp>
        <p:nvSpPr>
          <p:cNvPr id="6" name="矩形 5"/>
          <p:cNvSpPr/>
          <p:nvPr/>
        </p:nvSpPr>
        <p:spPr>
          <a:xfrm>
            <a:off x="7923122" y="4840925"/>
            <a:ext cx="3383796" cy="738664"/>
          </a:xfrm>
          <a:prstGeom prst="rect">
            <a:avLst/>
          </a:prstGeom>
        </p:spPr>
        <p:txBody>
          <a:bodyPr wrap="square">
            <a:spAutoFit/>
          </a:bodyPr>
          <a:lstStyle/>
          <a:p>
            <a:pP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Put your text </a:t>
            </a:r>
          </a:p>
        </p:txBody>
      </p:sp>
      <p:sp>
        <p:nvSpPr>
          <p:cNvPr id="7" name="矩形 6"/>
          <p:cNvSpPr/>
          <p:nvPr/>
        </p:nvSpPr>
        <p:spPr>
          <a:xfrm>
            <a:off x="7923122" y="4561129"/>
            <a:ext cx="2009114" cy="369332"/>
          </a:xfrm>
          <a:prstGeom prst="rect">
            <a:avLst/>
          </a:prstGeom>
        </p:spPr>
        <p:txBody>
          <a:bodyPr wrap="square">
            <a:spAutoFit/>
          </a:bodyPr>
          <a:lstStyle/>
          <a:p>
            <a:r>
              <a:rPr lang="en-US" altLang="zh-CN" b="1" dirty="0">
                <a:solidFill>
                  <a:schemeClr val="tx2">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Text Description</a:t>
            </a:r>
            <a:r>
              <a:rPr lang="en-US" altLang="zh-CN" sz="1600" b="1" dirty="0">
                <a:solidFill>
                  <a:schemeClr val="tx2">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 </a:t>
            </a:r>
            <a:endParaRPr lang="zh-CN" altLang="en-US" sz="1600" b="1" dirty="0">
              <a:solidFill>
                <a:schemeClr val="tx2">
                  <a:lumMod val="60000"/>
                  <a:lumOff val="40000"/>
                </a:schemeClr>
              </a:solidFill>
            </a:endParaRPr>
          </a:p>
        </p:txBody>
      </p:sp>
      <p:sp>
        <p:nvSpPr>
          <p:cNvPr id="8" name="矩形 7"/>
          <p:cNvSpPr/>
          <p:nvPr/>
        </p:nvSpPr>
        <p:spPr>
          <a:xfrm>
            <a:off x="7138737" y="1677037"/>
            <a:ext cx="3383796" cy="738664"/>
          </a:xfrm>
          <a:prstGeom prst="rect">
            <a:avLst/>
          </a:prstGeom>
        </p:spPr>
        <p:txBody>
          <a:bodyPr wrap="square">
            <a:spAutoFit/>
          </a:bodyPr>
          <a:lstStyle/>
          <a:p>
            <a:pP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Put your text </a:t>
            </a:r>
          </a:p>
        </p:txBody>
      </p:sp>
      <p:sp>
        <p:nvSpPr>
          <p:cNvPr id="9" name="矩形 8"/>
          <p:cNvSpPr/>
          <p:nvPr/>
        </p:nvSpPr>
        <p:spPr>
          <a:xfrm>
            <a:off x="7138737" y="1397241"/>
            <a:ext cx="2009114" cy="369332"/>
          </a:xfrm>
          <a:prstGeom prst="rect">
            <a:avLst/>
          </a:prstGeom>
        </p:spPr>
        <p:txBody>
          <a:bodyPr wrap="square">
            <a:spAutoFit/>
          </a:bodyPr>
          <a:lstStyle/>
          <a:p>
            <a:r>
              <a:rPr lang="en-US" altLang="zh-CN" b="1" dirty="0">
                <a:solidFill>
                  <a:schemeClr val="tx2"/>
                </a:solidFill>
                <a:latin typeface="Arial" panose="020B0604020202020204" pitchFamily="34" charset="0"/>
                <a:ea typeface="微软雅黑" panose="020B0503020204020204" pitchFamily="34" charset="-122"/>
                <a:cs typeface="Arial" panose="020B0604020202020204" pitchFamily="34" charset="0"/>
              </a:rPr>
              <a:t>Text Description</a:t>
            </a:r>
            <a:r>
              <a:rPr lang="en-US" altLang="zh-CN" sz="1600" b="1" dirty="0">
                <a:solidFill>
                  <a:schemeClr val="tx2"/>
                </a:solidFill>
                <a:latin typeface="Arial" panose="020B0604020202020204" pitchFamily="34" charset="0"/>
                <a:ea typeface="微软雅黑" panose="020B0503020204020204" pitchFamily="34" charset="-122"/>
                <a:cs typeface="Arial" panose="020B0604020202020204" pitchFamily="34" charset="0"/>
              </a:rPr>
              <a:t> </a:t>
            </a:r>
            <a:endParaRPr lang="zh-CN" altLang="en-US" sz="1600" b="1" dirty="0">
              <a:solidFill>
                <a:schemeClr val="tx2"/>
              </a:solidFill>
            </a:endParaRPr>
          </a:p>
        </p:txBody>
      </p:sp>
      <p:sp>
        <p:nvSpPr>
          <p:cNvPr id="10" name="泪滴形 9"/>
          <p:cNvSpPr/>
          <p:nvPr/>
        </p:nvSpPr>
        <p:spPr>
          <a:xfrm rot="9784955">
            <a:off x="7326569" y="2904017"/>
            <a:ext cx="1244191" cy="122567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5A9BD5"/>
              </a:solidFill>
            </a:endParaRPr>
          </a:p>
        </p:txBody>
      </p:sp>
      <p:sp>
        <p:nvSpPr>
          <p:cNvPr id="11" name="矩形 10"/>
          <p:cNvSpPr/>
          <p:nvPr/>
        </p:nvSpPr>
        <p:spPr>
          <a:xfrm>
            <a:off x="7388614" y="3332186"/>
            <a:ext cx="1120099" cy="369332"/>
          </a:xfrm>
          <a:prstGeom prst="rect">
            <a:avLst/>
          </a:prstGeom>
        </p:spPr>
        <p:txBody>
          <a:bodyPr wrap="square">
            <a:spAutoFit/>
          </a:bodyPr>
          <a:lstStyle/>
          <a:p>
            <a:r>
              <a:rPr lang="en-US" altLang="zh-CN" b="1" dirty="0">
                <a:solidFill>
                  <a:prstClr val="white"/>
                </a:solidFill>
                <a:latin typeface="Arial" panose="020B0604020202020204" pitchFamily="34" charset="0"/>
                <a:ea typeface="微软雅黑" panose="020B0503020204020204" pitchFamily="34" charset="-122"/>
                <a:cs typeface="Arial" panose="020B0604020202020204" pitchFamily="34" charset="0"/>
              </a:rPr>
              <a:t>Content</a:t>
            </a:r>
            <a:endParaRPr lang="zh-CN" altLang="en-US" sz="1600" b="1" dirty="0">
              <a:solidFill>
                <a:prstClr val="white"/>
              </a:solidFill>
            </a:endParaRPr>
          </a:p>
        </p:txBody>
      </p:sp>
      <p:sp>
        <p:nvSpPr>
          <p:cNvPr id="12" name="泪滴形 11"/>
          <p:cNvSpPr/>
          <p:nvPr/>
        </p:nvSpPr>
        <p:spPr>
          <a:xfrm rot="9224943">
            <a:off x="6217556" y="3856604"/>
            <a:ext cx="993292" cy="978506"/>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13" name="矩形 12"/>
          <p:cNvSpPr/>
          <p:nvPr/>
        </p:nvSpPr>
        <p:spPr>
          <a:xfrm>
            <a:off x="6268515" y="4177725"/>
            <a:ext cx="1120099" cy="338554"/>
          </a:xfrm>
          <a:prstGeom prst="rect">
            <a:avLst/>
          </a:prstGeom>
        </p:spPr>
        <p:txBody>
          <a:bodyPr wrap="square">
            <a:spAutoFit/>
          </a:bodyPr>
          <a:lstStyle/>
          <a:p>
            <a:r>
              <a:rPr lang="en-US" altLang="zh-CN" sz="1600" b="1" dirty="0">
                <a:solidFill>
                  <a:prstClr val="white"/>
                </a:solidFill>
                <a:latin typeface="Arial" panose="020B0604020202020204" pitchFamily="34" charset="0"/>
                <a:ea typeface="微软雅黑" panose="020B0503020204020204" pitchFamily="34" charset="-122"/>
                <a:cs typeface="Arial" panose="020B0604020202020204" pitchFamily="34" charset="0"/>
              </a:rPr>
              <a:t>Content</a:t>
            </a:r>
            <a:endParaRPr lang="zh-CN" altLang="en-US" sz="1400" b="1" dirty="0">
              <a:solidFill>
                <a:prstClr val="white"/>
              </a:solidFill>
            </a:endParaRPr>
          </a:p>
        </p:txBody>
      </p:sp>
      <p:sp>
        <p:nvSpPr>
          <p:cNvPr id="14" name="泪滴形 13"/>
          <p:cNvSpPr/>
          <p:nvPr/>
        </p:nvSpPr>
        <p:spPr>
          <a:xfrm rot="7942971">
            <a:off x="5444376" y="2219968"/>
            <a:ext cx="1410943" cy="138994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15" name="泪滴形 14"/>
          <p:cNvSpPr/>
          <p:nvPr/>
        </p:nvSpPr>
        <p:spPr>
          <a:xfrm rot="7285796">
            <a:off x="5086152" y="3328172"/>
            <a:ext cx="918837" cy="90516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16" name="泪滴形 15"/>
          <p:cNvSpPr/>
          <p:nvPr/>
        </p:nvSpPr>
        <p:spPr>
          <a:xfrm rot="6923497">
            <a:off x="3923889" y="2865276"/>
            <a:ext cx="1205810" cy="1208514"/>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17" name="矩形 16"/>
          <p:cNvSpPr/>
          <p:nvPr/>
        </p:nvSpPr>
        <p:spPr>
          <a:xfrm>
            <a:off x="3979717" y="3318954"/>
            <a:ext cx="1120099" cy="369332"/>
          </a:xfrm>
          <a:prstGeom prst="rect">
            <a:avLst/>
          </a:prstGeom>
        </p:spPr>
        <p:txBody>
          <a:bodyPr wrap="square">
            <a:spAutoFit/>
          </a:bodyPr>
          <a:lstStyle/>
          <a:p>
            <a:r>
              <a:rPr lang="en-US" altLang="zh-CN" b="1" dirty="0">
                <a:solidFill>
                  <a:prstClr val="white"/>
                </a:solidFill>
                <a:latin typeface="Arial" panose="020B0604020202020204" pitchFamily="34" charset="0"/>
                <a:ea typeface="微软雅黑" panose="020B0503020204020204" pitchFamily="34" charset="-122"/>
                <a:cs typeface="Arial" panose="020B0604020202020204" pitchFamily="34" charset="0"/>
              </a:rPr>
              <a:t>Content</a:t>
            </a:r>
            <a:endParaRPr lang="zh-CN" altLang="en-US" sz="1600" b="1" dirty="0">
              <a:solidFill>
                <a:prstClr val="white"/>
              </a:solidFill>
            </a:endParaRPr>
          </a:p>
        </p:txBody>
      </p:sp>
      <p:sp>
        <p:nvSpPr>
          <p:cNvPr id="18" name="矩形 17"/>
          <p:cNvSpPr/>
          <p:nvPr/>
        </p:nvSpPr>
        <p:spPr>
          <a:xfrm>
            <a:off x="5088991" y="3611646"/>
            <a:ext cx="935589" cy="307777"/>
          </a:xfrm>
          <a:prstGeom prst="rect">
            <a:avLst/>
          </a:prstGeom>
        </p:spPr>
        <p:txBody>
          <a:bodyPr wrap="square">
            <a:spAutoFit/>
          </a:bodyPr>
          <a:lstStyle/>
          <a:p>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Content</a:t>
            </a:r>
            <a:endParaRPr lang="zh-CN" altLang="en-US" sz="1200" b="1" dirty="0">
              <a:solidFill>
                <a:prstClr val="white"/>
              </a:solidFill>
            </a:endParaRPr>
          </a:p>
        </p:txBody>
      </p:sp>
      <p:grpSp>
        <p:nvGrpSpPr>
          <p:cNvPr id="19" name="组合 18"/>
          <p:cNvGrpSpPr/>
          <p:nvPr/>
        </p:nvGrpSpPr>
        <p:grpSpPr>
          <a:xfrm>
            <a:off x="5912639" y="2511270"/>
            <a:ext cx="474416" cy="403668"/>
            <a:chOff x="1663814" y="4336316"/>
            <a:chExt cx="667095" cy="567616"/>
          </a:xfrm>
          <a:solidFill>
            <a:schemeClr val="bg1"/>
          </a:solidFill>
        </p:grpSpPr>
        <p:sp>
          <p:nvSpPr>
            <p:cNvPr id="20" name="Freeform 16"/>
            <p:cNvSpPr>
              <a:spLocks noEditPoints="1"/>
            </p:cNvSpPr>
            <p:nvPr/>
          </p:nvSpPr>
          <p:spPr bwMode="auto">
            <a:xfrm>
              <a:off x="1663814" y="4336316"/>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7"/>
            <p:cNvSpPr>
              <a:spLocks noEditPoints="1"/>
            </p:cNvSpPr>
            <p:nvPr/>
          </p:nvSpPr>
          <p:spPr bwMode="auto">
            <a:xfrm>
              <a:off x="1735497" y="435083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2" name="矩形 21"/>
          <p:cNvSpPr/>
          <p:nvPr/>
        </p:nvSpPr>
        <p:spPr>
          <a:xfrm>
            <a:off x="5637380" y="2931143"/>
            <a:ext cx="1120099" cy="369332"/>
          </a:xfrm>
          <a:prstGeom prst="rect">
            <a:avLst/>
          </a:prstGeom>
        </p:spPr>
        <p:txBody>
          <a:bodyPr wrap="square">
            <a:spAutoFit/>
          </a:bodyPr>
          <a:lstStyle/>
          <a:p>
            <a:r>
              <a:rPr lang="en-US" altLang="zh-CN" b="1" dirty="0">
                <a:solidFill>
                  <a:prstClr val="white"/>
                </a:solidFill>
                <a:latin typeface="Arial" panose="020B0604020202020204" pitchFamily="34" charset="0"/>
                <a:ea typeface="微软雅黑" panose="020B0503020204020204" pitchFamily="34" charset="-122"/>
                <a:cs typeface="Arial" panose="020B0604020202020204" pitchFamily="34" charset="0"/>
              </a:rPr>
              <a:t>Content</a:t>
            </a:r>
            <a:endParaRPr lang="zh-CN" altLang="en-US" sz="1600" b="1" dirty="0">
              <a:solidFill>
                <a:prstClr val="white"/>
              </a:solidFill>
            </a:endParaRPr>
          </a:p>
        </p:txBody>
      </p:sp>
      <p:grpSp>
        <p:nvGrpSpPr>
          <p:cNvPr id="23" name="组合 22"/>
          <p:cNvGrpSpPr/>
          <p:nvPr/>
        </p:nvGrpSpPr>
        <p:grpSpPr>
          <a:xfrm>
            <a:off x="5722197" y="5596603"/>
            <a:ext cx="996157" cy="907433"/>
            <a:chOff x="4677169" y="5922786"/>
            <a:chExt cx="996157" cy="907433"/>
          </a:xfrm>
          <a:solidFill>
            <a:schemeClr val="accent1"/>
          </a:solidFill>
        </p:grpSpPr>
        <p:sp>
          <p:nvSpPr>
            <p:cNvPr id="24" name="任意多边形 23"/>
            <p:cNvSpPr/>
            <p:nvPr/>
          </p:nvSpPr>
          <p:spPr>
            <a:xfrm>
              <a:off x="4677169" y="6215063"/>
              <a:ext cx="996157" cy="615156"/>
            </a:xfrm>
            <a:custGeom>
              <a:avLst/>
              <a:gdLst>
                <a:gd name="connsiteX0" fmla="*/ 27998 w 996157"/>
                <a:gd name="connsiteY0" fmla="*/ 0 h 615156"/>
                <a:gd name="connsiteX1" fmla="*/ 146692 w 996157"/>
                <a:gd name="connsiteY1" fmla="*/ 0 h 615156"/>
                <a:gd name="connsiteX2" fmla="*/ 392754 w 996157"/>
                <a:gd name="connsiteY2" fmla="*/ 0 h 615156"/>
                <a:gd name="connsiteX3" fmla="*/ 392112 w 996157"/>
                <a:gd name="connsiteY3" fmla="*/ 1550 h 615156"/>
                <a:gd name="connsiteX4" fmla="*/ 392112 w 996157"/>
                <a:gd name="connsiteY4" fmla="*/ 492961 h 615156"/>
                <a:gd name="connsiteX5" fmla="*/ 434140 w 996157"/>
                <a:gd name="connsiteY5" fmla="*/ 534989 h 615156"/>
                <a:gd name="connsiteX6" fmla="*/ 562015 w 996157"/>
                <a:gd name="connsiteY6" fmla="*/ 534989 h 615156"/>
                <a:gd name="connsiteX7" fmla="*/ 604043 w 996157"/>
                <a:gd name="connsiteY7" fmla="*/ 492961 h 615156"/>
                <a:gd name="connsiteX8" fmla="*/ 604043 w 996157"/>
                <a:gd name="connsiteY8" fmla="*/ 1550 h 615156"/>
                <a:gd name="connsiteX9" fmla="*/ 603401 w 996157"/>
                <a:gd name="connsiteY9" fmla="*/ 0 h 615156"/>
                <a:gd name="connsiteX10" fmla="*/ 849467 w 996157"/>
                <a:gd name="connsiteY10" fmla="*/ 0 h 615156"/>
                <a:gd name="connsiteX11" fmla="*/ 968159 w 996157"/>
                <a:gd name="connsiteY11" fmla="*/ 0 h 615156"/>
                <a:gd name="connsiteX12" fmla="*/ 996157 w 996157"/>
                <a:gd name="connsiteY12" fmla="*/ 27998 h 615156"/>
                <a:gd name="connsiteX13" fmla="*/ 996157 w 996157"/>
                <a:gd name="connsiteY13" fmla="*/ 260133 h 615156"/>
                <a:gd name="connsiteX14" fmla="*/ 968159 w 996157"/>
                <a:gd name="connsiteY14" fmla="*/ 288131 h 615156"/>
                <a:gd name="connsiteX15" fmla="*/ 909242 w 996157"/>
                <a:gd name="connsiteY15" fmla="*/ 288131 h 615156"/>
                <a:gd name="connsiteX16" fmla="*/ 909242 w 996157"/>
                <a:gd name="connsiteY16" fmla="*/ 555381 h 615156"/>
                <a:gd name="connsiteX17" fmla="*/ 849467 w 996157"/>
                <a:gd name="connsiteY17" fmla="*/ 615156 h 615156"/>
                <a:gd name="connsiteX18" fmla="*/ 146692 w 996157"/>
                <a:gd name="connsiteY18" fmla="*/ 615156 h 615156"/>
                <a:gd name="connsiteX19" fmla="*/ 86917 w 996157"/>
                <a:gd name="connsiteY19" fmla="*/ 555381 h 615156"/>
                <a:gd name="connsiteX20" fmla="*/ 86917 w 996157"/>
                <a:gd name="connsiteY20" fmla="*/ 288131 h 615156"/>
                <a:gd name="connsiteX21" fmla="*/ 27998 w 996157"/>
                <a:gd name="connsiteY21" fmla="*/ 288131 h 615156"/>
                <a:gd name="connsiteX22" fmla="*/ 0 w 996157"/>
                <a:gd name="connsiteY22" fmla="*/ 260133 h 615156"/>
                <a:gd name="connsiteX23" fmla="*/ 0 w 996157"/>
                <a:gd name="connsiteY23" fmla="*/ 27998 h 615156"/>
                <a:gd name="connsiteX24" fmla="*/ 27998 w 996157"/>
                <a:gd name="connsiteY24" fmla="*/ 0 h 61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6157" h="615156">
                  <a:moveTo>
                    <a:pt x="27998" y="0"/>
                  </a:moveTo>
                  <a:lnTo>
                    <a:pt x="146692" y="0"/>
                  </a:lnTo>
                  <a:lnTo>
                    <a:pt x="392754" y="0"/>
                  </a:lnTo>
                  <a:lnTo>
                    <a:pt x="392112" y="1550"/>
                  </a:lnTo>
                  <a:lnTo>
                    <a:pt x="392112" y="492961"/>
                  </a:lnTo>
                  <a:cubicBezTo>
                    <a:pt x="392112" y="516172"/>
                    <a:pt x="410929" y="534989"/>
                    <a:pt x="434140" y="534989"/>
                  </a:cubicBezTo>
                  <a:lnTo>
                    <a:pt x="562015" y="534989"/>
                  </a:lnTo>
                  <a:cubicBezTo>
                    <a:pt x="585226" y="534989"/>
                    <a:pt x="604043" y="516172"/>
                    <a:pt x="604043" y="492961"/>
                  </a:cubicBezTo>
                  <a:lnTo>
                    <a:pt x="604043" y="1550"/>
                  </a:lnTo>
                  <a:lnTo>
                    <a:pt x="603401" y="0"/>
                  </a:lnTo>
                  <a:lnTo>
                    <a:pt x="849467" y="0"/>
                  </a:lnTo>
                  <a:lnTo>
                    <a:pt x="968159" y="0"/>
                  </a:lnTo>
                  <a:cubicBezTo>
                    <a:pt x="983622" y="0"/>
                    <a:pt x="996157" y="12535"/>
                    <a:pt x="996157" y="27998"/>
                  </a:cubicBezTo>
                  <a:lnTo>
                    <a:pt x="996157" y="260133"/>
                  </a:lnTo>
                  <a:cubicBezTo>
                    <a:pt x="996157" y="275596"/>
                    <a:pt x="983622" y="288131"/>
                    <a:pt x="968159" y="288131"/>
                  </a:cubicBezTo>
                  <a:lnTo>
                    <a:pt x="909242" y="288131"/>
                  </a:lnTo>
                  <a:lnTo>
                    <a:pt x="909242" y="555381"/>
                  </a:lnTo>
                  <a:cubicBezTo>
                    <a:pt x="909242" y="588394"/>
                    <a:pt x="882480" y="615156"/>
                    <a:pt x="849467" y="615156"/>
                  </a:cubicBezTo>
                  <a:lnTo>
                    <a:pt x="146692" y="615156"/>
                  </a:lnTo>
                  <a:cubicBezTo>
                    <a:pt x="113679" y="615156"/>
                    <a:pt x="86917" y="588394"/>
                    <a:pt x="86917" y="555381"/>
                  </a:cubicBezTo>
                  <a:lnTo>
                    <a:pt x="86917" y="288131"/>
                  </a:lnTo>
                  <a:lnTo>
                    <a:pt x="27998" y="288131"/>
                  </a:lnTo>
                  <a:cubicBezTo>
                    <a:pt x="12535" y="288131"/>
                    <a:pt x="0" y="275596"/>
                    <a:pt x="0" y="260133"/>
                  </a:cubicBezTo>
                  <a:lnTo>
                    <a:pt x="0" y="27998"/>
                  </a:lnTo>
                  <a:cubicBezTo>
                    <a:pt x="0" y="12535"/>
                    <a:pt x="12535" y="0"/>
                    <a:pt x="279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25" name="任意多边形 24"/>
            <p:cNvSpPr/>
            <p:nvPr/>
          </p:nvSpPr>
          <p:spPr>
            <a:xfrm rot="10168383" flipH="1">
              <a:off x="4843629" y="5922788"/>
              <a:ext cx="306974" cy="324112"/>
            </a:xfrm>
            <a:custGeom>
              <a:avLst/>
              <a:gdLst>
                <a:gd name="connsiteX0" fmla="*/ 183422 w 306974"/>
                <a:gd name="connsiteY0" fmla="*/ 225886 h 324112"/>
                <a:gd name="connsiteX1" fmla="*/ 153487 w 306974"/>
                <a:gd name="connsiteY1" fmla="*/ 231330 h 324112"/>
                <a:gd name="connsiteX2" fmla="*/ 76581 w 306974"/>
                <a:gd name="connsiteY2" fmla="*/ 162059 h 324112"/>
                <a:gd name="connsiteX3" fmla="*/ 76582 w 306974"/>
                <a:gd name="connsiteY3" fmla="*/ 162059 h 324112"/>
                <a:gd name="connsiteX4" fmla="*/ 153487 w 306974"/>
                <a:gd name="connsiteY4" fmla="*/ 92788 h 324112"/>
                <a:gd name="connsiteX5" fmla="*/ 231475 w 306974"/>
                <a:gd name="connsiteY5" fmla="*/ 91813 h 324112"/>
                <a:gd name="connsiteX6" fmla="*/ 230393 w 306974"/>
                <a:gd name="connsiteY6" fmla="*/ 162059 h 324112"/>
                <a:gd name="connsiteX7" fmla="*/ 183422 w 306974"/>
                <a:gd name="connsiteY7" fmla="*/ 225886 h 324112"/>
                <a:gd name="connsiteX8" fmla="*/ 153487 w 306974"/>
                <a:gd name="connsiteY8" fmla="*/ 324112 h 324112"/>
                <a:gd name="connsiteX9" fmla="*/ 306974 w 306974"/>
                <a:gd name="connsiteY9" fmla="*/ 162056 h 324112"/>
                <a:gd name="connsiteX10" fmla="*/ 306974 w 306974"/>
                <a:gd name="connsiteY10" fmla="*/ 0 h 324112"/>
                <a:gd name="connsiteX11" fmla="*/ 153487 w 306974"/>
                <a:gd name="connsiteY11" fmla="*/ 0 h 324112"/>
                <a:gd name="connsiteX12" fmla="*/ 0 w 306974"/>
                <a:gd name="connsiteY12" fmla="*/ 162056 h 324112"/>
                <a:gd name="connsiteX13" fmla="*/ 153487 w 306974"/>
                <a:gd name="connsiteY13" fmla="*/ 324112 h 32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6974" h="324112">
                  <a:moveTo>
                    <a:pt x="183422" y="225886"/>
                  </a:moveTo>
                  <a:cubicBezTo>
                    <a:pt x="174221" y="229392"/>
                    <a:pt x="164106" y="231330"/>
                    <a:pt x="153487" y="231330"/>
                  </a:cubicBezTo>
                  <a:cubicBezTo>
                    <a:pt x="111012" y="231330"/>
                    <a:pt x="76581" y="200316"/>
                    <a:pt x="76581" y="162059"/>
                  </a:cubicBezTo>
                  <a:lnTo>
                    <a:pt x="76582" y="162059"/>
                  </a:lnTo>
                  <a:cubicBezTo>
                    <a:pt x="76582" y="123802"/>
                    <a:pt x="111014" y="92788"/>
                    <a:pt x="153487" y="92788"/>
                  </a:cubicBezTo>
                  <a:cubicBezTo>
                    <a:pt x="179484" y="92788"/>
                    <a:pt x="205480" y="92463"/>
                    <a:pt x="231475" y="91813"/>
                  </a:cubicBezTo>
                  <a:cubicBezTo>
                    <a:pt x="230754" y="115228"/>
                    <a:pt x="230393" y="138644"/>
                    <a:pt x="230393" y="162059"/>
                  </a:cubicBezTo>
                  <a:cubicBezTo>
                    <a:pt x="230393" y="190751"/>
                    <a:pt x="211024" y="215370"/>
                    <a:pt x="183422" y="225886"/>
                  </a:cubicBezTo>
                  <a:close/>
                  <a:moveTo>
                    <a:pt x="153487" y="324112"/>
                  </a:moveTo>
                  <a:cubicBezTo>
                    <a:pt x="238256" y="324112"/>
                    <a:pt x="306974" y="251557"/>
                    <a:pt x="306974" y="162056"/>
                  </a:cubicBezTo>
                  <a:lnTo>
                    <a:pt x="306974" y="0"/>
                  </a:lnTo>
                  <a:lnTo>
                    <a:pt x="153487" y="0"/>
                  </a:lnTo>
                  <a:cubicBezTo>
                    <a:pt x="68718" y="0"/>
                    <a:pt x="0" y="72555"/>
                    <a:pt x="0" y="162056"/>
                  </a:cubicBezTo>
                  <a:cubicBezTo>
                    <a:pt x="0" y="251557"/>
                    <a:pt x="68718" y="324112"/>
                    <a:pt x="153487" y="324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26" name="任意多边形 25"/>
            <p:cNvSpPr/>
            <p:nvPr/>
          </p:nvSpPr>
          <p:spPr>
            <a:xfrm rot="11431617">
              <a:off x="5176883" y="5922786"/>
              <a:ext cx="306974" cy="324112"/>
            </a:xfrm>
            <a:custGeom>
              <a:avLst/>
              <a:gdLst>
                <a:gd name="connsiteX0" fmla="*/ 183422 w 306974"/>
                <a:gd name="connsiteY0" fmla="*/ 225886 h 324112"/>
                <a:gd name="connsiteX1" fmla="*/ 153487 w 306974"/>
                <a:gd name="connsiteY1" fmla="*/ 231330 h 324112"/>
                <a:gd name="connsiteX2" fmla="*/ 76581 w 306974"/>
                <a:gd name="connsiteY2" fmla="*/ 162059 h 324112"/>
                <a:gd name="connsiteX3" fmla="*/ 76582 w 306974"/>
                <a:gd name="connsiteY3" fmla="*/ 162059 h 324112"/>
                <a:gd name="connsiteX4" fmla="*/ 153487 w 306974"/>
                <a:gd name="connsiteY4" fmla="*/ 92788 h 324112"/>
                <a:gd name="connsiteX5" fmla="*/ 231475 w 306974"/>
                <a:gd name="connsiteY5" fmla="*/ 91813 h 324112"/>
                <a:gd name="connsiteX6" fmla="*/ 230393 w 306974"/>
                <a:gd name="connsiteY6" fmla="*/ 162059 h 324112"/>
                <a:gd name="connsiteX7" fmla="*/ 183422 w 306974"/>
                <a:gd name="connsiteY7" fmla="*/ 225886 h 324112"/>
                <a:gd name="connsiteX8" fmla="*/ 153487 w 306974"/>
                <a:gd name="connsiteY8" fmla="*/ 324112 h 324112"/>
                <a:gd name="connsiteX9" fmla="*/ 306974 w 306974"/>
                <a:gd name="connsiteY9" fmla="*/ 162056 h 324112"/>
                <a:gd name="connsiteX10" fmla="*/ 306974 w 306974"/>
                <a:gd name="connsiteY10" fmla="*/ 0 h 324112"/>
                <a:gd name="connsiteX11" fmla="*/ 153487 w 306974"/>
                <a:gd name="connsiteY11" fmla="*/ 0 h 324112"/>
                <a:gd name="connsiteX12" fmla="*/ 0 w 306974"/>
                <a:gd name="connsiteY12" fmla="*/ 162056 h 324112"/>
                <a:gd name="connsiteX13" fmla="*/ 153487 w 306974"/>
                <a:gd name="connsiteY13" fmla="*/ 324112 h 32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6974" h="324112">
                  <a:moveTo>
                    <a:pt x="183422" y="225886"/>
                  </a:moveTo>
                  <a:cubicBezTo>
                    <a:pt x="174221" y="229392"/>
                    <a:pt x="164106" y="231330"/>
                    <a:pt x="153487" y="231330"/>
                  </a:cubicBezTo>
                  <a:cubicBezTo>
                    <a:pt x="111012" y="231330"/>
                    <a:pt x="76581" y="200316"/>
                    <a:pt x="76581" y="162059"/>
                  </a:cubicBezTo>
                  <a:lnTo>
                    <a:pt x="76582" y="162059"/>
                  </a:lnTo>
                  <a:cubicBezTo>
                    <a:pt x="76582" y="123802"/>
                    <a:pt x="111014" y="92788"/>
                    <a:pt x="153487" y="92788"/>
                  </a:cubicBezTo>
                  <a:cubicBezTo>
                    <a:pt x="179484" y="92788"/>
                    <a:pt x="205480" y="92463"/>
                    <a:pt x="231475" y="91813"/>
                  </a:cubicBezTo>
                  <a:cubicBezTo>
                    <a:pt x="230754" y="115228"/>
                    <a:pt x="230393" y="138644"/>
                    <a:pt x="230393" y="162059"/>
                  </a:cubicBezTo>
                  <a:cubicBezTo>
                    <a:pt x="230393" y="190751"/>
                    <a:pt x="211024" y="215370"/>
                    <a:pt x="183422" y="225886"/>
                  </a:cubicBezTo>
                  <a:close/>
                  <a:moveTo>
                    <a:pt x="153487" y="324112"/>
                  </a:moveTo>
                  <a:cubicBezTo>
                    <a:pt x="238256" y="324112"/>
                    <a:pt x="306974" y="251557"/>
                    <a:pt x="306974" y="162056"/>
                  </a:cubicBezTo>
                  <a:lnTo>
                    <a:pt x="306974" y="0"/>
                  </a:lnTo>
                  <a:lnTo>
                    <a:pt x="153487" y="0"/>
                  </a:lnTo>
                  <a:cubicBezTo>
                    <a:pt x="68718" y="0"/>
                    <a:pt x="0" y="72555"/>
                    <a:pt x="0" y="162056"/>
                  </a:cubicBezTo>
                  <a:cubicBezTo>
                    <a:pt x="0" y="251557"/>
                    <a:pt x="68718" y="324112"/>
                    <a:pt x="153487" y="3241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27" name="圆角矩形 26"/>
            <p:cNvSpPr/>
            <p:nvPr/>
          </p:nvSpPr>
          <p:spPr>
            <a:xfrm>
              <a:off x="4943043" y="6172201"/>
              <a:ext cx="403011" cy="6429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grpSp>
      <p:cxnSp>
        <p:nvCxnSpPr>
          <p:cNvPr id="28" name="直接连接符 27"/>
          <p:cNvCxnSpPr>
            <a:stCxn id="16" idx="7"/>
            <a:endCxn id="25" idx="9"/>
          </p:cNvCxnSpPr>
          <p:nvPr/>
        </p:nvCxnSpPr>
        <p:spPr>
          <a:xfrm>
            <a:off x="4814151" y="4273303"/>
            <a:ext cx="1378897" cy="14573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5" idx="7"/>
            <a:endCxn id="25" idx="9"/>
          </p:cNvCxnSpPr>
          <p:nvPr/>
        </p:nvCxnSpPr>
        <p:spPr>
          <a:xfrm>
            <a:off x="5692181" y="4408764"/>
            <a:ext cx="500867" cy="13218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4" idx="7"/>
            <a:endCxn id="25" idx="9"/>
          </p:cNvCxnSpPr>
          <p:nvPr/>
        </p:nvCxnSpPr>
        <p:spPr>
          <a:xfrm>
            <a:off x="6187647" y="3904506"/>
            <a:ext cx="5401" cy="182611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25" idx="9"/>
          </p:cNvCxnSpPr>
          <p:nvPr/>
        </p:nvCxnSpPr>
        <p:spPr>
          <a:xfrm flipH="1">
            <a:off x="6193048" y="4279429"/>
            <a:ext cx="1343537" cy="145119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2" idx="7"/>
            <a:endCxn id="25" idx="9"/>
          </p:cNvCxnSpPr>
          <p:nvPr/>
        </p:nvCxnSpPr>
        <p:spPr>
          <a:xfrm flipH="1">
            <a:off x="6193048" y="5004319"/>
            <a:ext cx="292128" cy="726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4051891" y="726873"/>
            <a:ext cx="4088218" cy="461665"/>
          </a:xfrm>
          <a:prstGeom prst="rect">
            <a:avLst/>
          </a:prstGeom>
        </p:spPr>
        <p:txBody>
          <a:bodyPr wrap="square">
            <a:spAutoFit/>
          </a:bodyPr>
          <a:lstStyle/>
          <a:p>
            <a:pPr algn="ct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Report  </a:t>
            </a:r>
            <a:r>
              <a:rPr lang="en-US" altLang="zh-CN" sz="2400" dirty="0" err="1">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Powerpoint</a:t>
            </a: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  Presentation  Template </a:t>
            </a:r>
            <a:endParaRPr lang="zh-CN" altLang="en-US" sz="4000" dirty="0">
              <a:solidFill>
                <a:prstClr val="white">
                  <a:lumMod val="50000"/>
                </a:prstClr>
              </a:solidFill>
              <a:latin typeface="Agency FB" panose="020B0503020202020204" pitchFamily="34" charset="0"/>
              <a:ea typeface="经典行楷繁" panose="02010609000101010101" pitchFamily="49" charset="-122"/>
              <a:cs typeface="经典行楷繁" panose="02010609000101010101" pitchFamily="49" charset="-122"/>
            </a:endParaRPr>
          </a:p>
        </p:txBody>
      </p:sp>
      <p:sp>
        <p:nvSpPr>
          <p:cNvPr id="34" name="矩形 33"/>
          <p:cNvSpPr/>
          <p:nvPr/>
        </p:nvSpPr>
        <p:spPr>
          <a:xfrm>
            <a:off x="4293854" y="250007"/>
            <a:ext cx="3604292" cy="707886"/>
          </a:xfrm>
          <a:prstGeom prst="rect">
            <a:avLst/>
          </a:prstGeom>
        </p:spPr>
        <p:txBody>
          <a:bodyPr wrap="square">
            <a:spAutoFit/>
          </a:bodyPr>
          <a:lstStyle/>
          <a:p>
            <a:pPr algn="ctr"/>
            <a:r>
              <a:rPr lang="en-US" altLang="zh-CN" sz="4000" b="1" dirty="0">
                <a:solidFill>
                  <a:schemeClr val="tx2"/>
                </a:solidFill>
                <a:latin typeface="Arial" panose="020B0604020202020204" pitchFamily="34" charset="0"/>
                <a:ea typeface="经典行楷繁" panose="02010609000101010101" pitchFamily="49" charset="-122"/>
                <a:cs typeface="Arial" panose="020B0604020202020204" pitchFamily="34" charset="0"/>
              </a:rPr>
              <a:t>Add Your Title</a:t>
            </a:r>
            <a:endParaRPr lang="zh-CN" altLang="en-US" sz="4000" b="1" dirty="0">
              <a:solidFill>
                <a:schemeClr val="tx2"/>
              </a:solidFill>
              <a:latin typeface="Arial" panose="020B0604020202020204" pitchFamily="34" charset="0"/>
              <a:ea typeface="经典行楷繁" panose="02010609000101010101" pitchFamily="49" charset="-122"/>
              <a:cs typeface="Arial" panose="020B0604020202020204" pitchFamily="34" charset="0"/>
            </a:endParaRPr>
          </a:p>
        </p:txBody>
      </p:sp>
      <p:sp>
        <p:nvSpPr>
          <p:cNvPr id="35" name="圆角矩形 34"/>
          <p:cNvSpPr/>
          <p:nvPr/>
        </p:nvSpPr>
        <p:spPr>
          <a:xfrm flipV="1">
            <a:off x="5484000" y="1199495"/>
            <a:ext cx="1224000" cy="54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36" name="圆角矩形 35"/>
          <p:cNvSpPr/>
          <p:nvPr/>
        </p:nvSpPr>
        <p:spPr>
          <a:xfrm flipV="1">
            <a:off x="0" y="6507162"/>
            <a:ext cx="12192000" cy="350837"/>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50"/>
                                        <p:tgtEl>
                                          <p:spTgt spid="16"/>
                                        </p:tgtEl>
                                      </p:cBhvr>
                                    </p:animEffect>
                                    <p:anim calcmode="lin" valueType="num">
                                      <p:cBhvr>
                                        <p:cTn id="11" dur="250" fill="hold"/>
                                        <p:tgtEl>
                                          <p:spTgt spid="16"/>
                                        </p:tgtEl>
                                        <p:attrNameLst>
                                          <p:attrName>ppt_x</p:attrName>
                                        </p:attrNameLst>
                                      </p:cBhvr>
                                      <p:tavLst>
                                        <p:tav tm="0">
                                          <p:val>
                                            <p:strVal val="#ppt_x"/>
                                          </p:val>
                                        </p:tav>
                                        <p:tav tm="100000">
                                          <p:val>
                                            <p:strVal val="#ppt_x"/>
                                          </p:val>
                                        </p:tav>
                                      </p:tavLst>
                                    </p:anim>
                                    <p:anim calcmode="lin" valueType="num">
                                      <p:cBhvr>
                                        <p:cTn id="12" dur="250" fill="hold"/>
                                        <p:tgtEl>
                                          <p:spTgt spid="16"/>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10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par>
                                <p:cTn id="16" presetID="42" presetClass="entr" presetSubtype="0" fill="hold" grpId="0" nodeType="withEffect">
                                  <p:stCondLst>
                                    <p:cond delay="4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50"/>
                                        <p:tgtEl>
                                          <p:spTgt spid="15"/>
                                        </p:tgtEl>
                                      </p:cBhvr>
                                    </p:animEffect>
                                    <p:anim calcmode="lin" valueType="num">
                                      <p:cBhvr>
                                        <p:cTn id="19" dur="250" fill="hold"/>
                                        <p:tgtEl>
                                          <p:spTgt spid="15"/>
                                        </p:tgtEl>
                                        <p:attrNameLst>
                                          <p:attrName>ppt_x</p:attrName>
                                        </p:attrNameLst>
                                      </p:cBhvr>
                                      <p:tavLst>
                                        <p:tav tm="0">
                                          <p:val>
                                            <p:strVal val="#ppt_x"/>
                                          </p:val>
                                        </p:tav>
                                        <p:tav tm="100000">
                                          <p:val>
                                            <p:strVal val="#ppt_x"/>
                                          </p:val>
                                        </p:tav>
                                      </p:tavLst>
                                    </p:anim>
                                    <p:anim calcmode="lin" valueType="num">
                                      <p:cBhvr>
                                        <p:cTn id="20" dur="250" fill="hold"/>
                                        <p:tgtEl>
                                          <p:spTgt spid="15"/>
                                        </p:tgtEl>
                                        <p:attrNameLst>
                                          <p:attrName>ppt_y</p:attrName>
                                        </p:attrNameLst>
                                      </p:cBhvr>
                                      <p:tavLst>
                                        <p:tav tm="0">
                                          <p:val>
                                            <p:strVal val="#ppt_y+.1"/>
                                          </p:val>
                                        </p:tav>
                                        <p:tav tm="100000">
                                          <p:val>
                                            <p:strVal val="#ppt_y"/>
                                          </p:val>
                                        </p:tav>
                                      </p:tavLst>
                                    </p:anim>
                                  </p:childTnLst>
                                </p:cTn>
                              </p:par>
                              <p:par>
                                <p:cTn id="21" presetID="22" presetClass="entr" presetSubtype="4" fill="hold" nodeType="withEffect">
                                  <p:stCondLst>
                                    <p:cond delay="20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par>
                                <p:cTn id="24" presetID="42" presetClass="entr" presetSubtype="0" fill="hold" grpId="0" nodeType="withEffect">
                                  <p:stCondLst>
                                    <p:cond delay="5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50"/>
                                        <p:tgtEl>
                                          <p:spTgt spid="14"/>
                                        </p:tgtEl>
                                      </p:cBhvr>
                                    </p:animEffect>
                                    <p:anim calcmode="lin" valueType="num">
                                      <p:cBhvr>
                                        <p:cTn id="27" dur="250" fill="hold"/>
                                        <p:tgtEl>
                                          <p:spTgt spid="14"/>
                                        </p:tgtEl>
                                        <p:attrNameLst>
                                          <p:attrName>ppt_x</p:attrName>
                                        </p:attrNameLst>
                                      </p:cBhvr>
                                      <p:tavLst>
                                        <p:tav tm="0">
                                          <p:val>
                                            <p:strVal val="#ppt_x"/>
                                          </p:val>
                                        </p:tav>
                                        <p:tav tm="100000">
                                          <p:val>
                                            <p:strVal val="#ppt_x"/>
                                          </p:val>
                                        </p:tav>
                                      </p:tavLst>
                                    </p:anim>
                                    <p:anim calcmode="lin" valueType="num">
                                      <p:cBhvr>
                                        <p:cTn id="28" dur="250" fill="hold"/>
                                        <p:tgtEl>
                                          <p:spTgt spid="14"/>
                                        </p:tgtEl>
                                        <p:attrNameLst>
                                          <p:attrName>ppt_y</p:attrName>
                                        </p:attrNameLst>
                                      </p:cBhvr>
                                      <p:tavLst>
                                        <p:tav tm="0">
                                          <p:val>
                                            <p:strVal val="#ppt_y+.1"/>
                                          </p:val>
                                        </p:tav>
                                        <p:tav tm="100000">
                                          <p:val>
                                            <p:strVal val="#ppt_y"/>
                                          </p:val>
                                        </p:tav>
                                      </p:tavLst>
                                    </p:anim>
                                  </p:childTnLst>
                                </p:cTn>
                              </p:par>
                              <p:par>
                                <p:cTn id="29" presetID="22" presetClass="entr" presetSubtype="4" fill="hold" nodeType="withEffect">
                                  <p:stCondLst>
                                    <p:cond delay="30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par>
                                <p:cTn id="32" presetID="42" presetClass="entr" presetSubtype="0" fill="hold" grpId="0" nodeType="withEffect">
                                  <p:stCondLst>
                                    <p:cond delay="6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anim calcmode="lin" valueType="num">
                                      <p:cBhvr>
                                        <p:cTn id="35" dur="250" fill="hold"/>
                                        <p:tgtEl>
                                          <p:spTgt spid="12"/>
                                        </p:tgtEl>
                                        <p:attrNameLst>
                                          <p:attrName>ppt_x</p:attrName>
                                        </p:attrNameLst>
                                      </p:cBhvr>
                                      <p:tavLst>
                                        <p:tav tm="0">
                                          <p:val>
                                            <p:strVal val="#ppt_x"/>
                                          </p:val>
                                        </p:tav>
                                        <p:tav tm="100000">
                                          <p:val>
                                            <p:strVal val="#ppt_x"/>
                                          </p:val>
                                        </p:tav>
                                      </p:tavLst>
                                    </p:anim>
                                    <p:anim calcmode="lin" valueType="num">
                                      <p:cBhvr>
                                        <p:cTn id="36" dur="250" fill="hold"/>
                                        <p:tgtEl>
                                          <p:spTgt spid="12"/>
                                        </p:tgtEl>
                                        <p:attrNameLst>
                                          <p:attrName>ppt_y</p:attrName>
                                        </p:attrNameLst>
                                      </p:cBhvr>
                                      <p:tavLst>
                                        <p:tav tm="0">
                                          <p:val>
                                            <p:strVal val="#ppt_y+.1"/>
                                          </p:val>
                                        </p:tav>
                                        <p:tav tm="100000">
                                          <p:val>
                                            <p:strVal val="#ppt_y"/>
                                          </p:val>
                                        </p:tav>
                                      </p:tavLst>
                                    </p:anim>
                                  </p:childTnLst>
                                </p:cTn>
                              </p:par>
                              <p:par>
                                <p:cTn id="37" presetID="22" presetClass="entr" presetSubtype="4" fill="hold" nodeType="withEffect">
                                  <p:stCondLst>
                                    <p:cond delay="40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250"/>
                                        <p:tgtEl>
                                          <p:spTgt spid="31"/>
                                        </p:tgtEl>
                                      </p:cBhvr>
                                    </p:animEffect>
                                  </p:childTnLst>
                                </p:cTn>
                              </p:par>
                              <p:par>
                                <p:cTn id="40" presetID="42" presetClass="entr" presetSubtype="0" fill="hold" grpId="0" nodeType="withEffect">
                                  <p:stCondLst>
                                    <p:cond delay="4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50"/>
                                        <p:tgtEl>
                                          <p:spTgt spid="10"/>
                                        </p:tgtEl>
                                      </p:cBhvr>
                                    </p:animEffect>
                                    <p:anim calcmode="lin" valueType="num">
                                      <p:cBhvr>
                                        <p:cTn id="43" dur="250" fill="hold"/>
                                        <p:tgtEl>
                                          <p:spTgt spid="10"/>
                                        </p:tgtEl>
                                        <p:attrNameLst>
                                          <p:attrName>ppt_x</p:attrName>
                                        </p:attrNameLst>
                                      </p:cBhvr>
                                      <p:tavLst>
                                        <p:tav tm="0">
                                          <p:val>
                                            <p:strVal val="#ppt_x"/>
                                          </p:val>
                                        </p:tav>
                                        <p:tav tm="100000">
                                          <p:val>
                                            <p:strVal val="#ppt_x"/>
                                          </p:val>
                                        </p:tav>
                                      </p:tavLst>
                                    </p:anim>
                                    <p:anim calcmode="lin" valueType="num">
                                      <p:cBhvr>
                                        <p:cTn id="44" dur="250" fill="hold"/>
                                        <p:tgtEl>
                                          <p:spTgt spid="10"/>
                                        </p:tgtEl>
                                        <p:attrNameLst>
                                          <p:attrName>ppt_y</p:attrName>
                                        </p:attrNameLst>
                                      </p:cBhvr>
                                      <p:tavLst>
                                        <p:tav tm="0">
                                          <p:val>
                                            <p:strVal val="#ppt_y+.1"/>
                                          </p:val>
                                        </p:tav>
                                        <p:tav tm="100000">
                                          <p:val>
                                            <p:strVal val="#ppt_y"/>
                                          </p:val>
                                        </p:tav>
                                      </p:tavLst>
                                    </p:anim>
                                  </p:childTnLst>
                                </p:cTn>
                              </p:par>
                              <p:par>
                                <p:cTn id="45" presetID="41" presetClass="entr" presetSubtype="0" fill="hold" grpId="0" nodeType="withEffect">
                                  <p:stCondLst>
                                    <p:cond delay="750"/>
                                  </p:stCondLst>
                                  <p:iterate type="lt">
                                    <p:tmPct val="10000"/>
                                  </p:iterate>
                                  <p:childTnLst>
                                    <p:set>
                                      <p:cBhvr>
                                        <p:cTn id="46" dur="1" fill="hold">
                                          <p:stCondLst>
                                            <p:cond delay="0"/>
                                          </p:stCondLst>
                                        </p:cTn>
                                        <p:tgtEl>
                                          <p:spTgt spid="2"/>
                                        </p:tgtEl>
                                        <p:attrNameLst>
                                          <p:attrName>style.visibility</p:attrName>
                                        </p:attrNameLst>
                                      </p:cBhvr>
                                      <p:to>
                                        <p:strVal val="visible"/>
                                      </p:to>
                                    </p:set>
                                    <p:anim calcmode="lin" valueType="num">
                                      <p:cBhvr>
                                        <p:cTn id="4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2"/>
                                        </p:tgtEl>
                                        <p:attrNameLst>
                                          <p:attrName>ppt_y</p:attrName>
                                        </p:attrNameLst>
                                      </p:cBhvr>
                                      <p:tavLst>
                                        <p:tav tm="0">
                                          <p:val>
                                            <p:strVal val="#ppt_y"/>
                                          </p:val>
                                        </p:tav>
                                        <p:tav tm="100000">
                                          <p:val>
                                            <p:strVal val="#ppt_y"/>
                                          </p:val>
                                        </p:tav>
                                      </p:tavLst>
                                    </p:anim>
                                    <p:anim calcmode="lin" valueType="num">
                                      <p:cBhvr>
                                        <p:cTn id="4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2"/>
                                        </p:tgtEl>
                                      </p:cBhvr>
                                    </p:animEffect>
                                  </p:childTnLst>
                                </p:cTn>
                              </p:par>
                              <p:par>
                                <p:cTn id="52" presetID="41" presetClass="entr" presetSubtype="0" fill="hold" grpId="0" nodeType="withEffect">
                                  <p:stCondLst>
                                    <p:cond delay="750"/>
                                  </p:stCondLst>
                                  <p:iterate type="lt">
                                    <p:tmPct val="10000"/>
                                  </p:iterate>
                                  <p:childTnLst>
                                    <p:set>
                                      <p:cBhvr>
                                        <p:cTn id="53" dur="1" fill="hold">
                                          <p:stCondLst>
                                            <p:cond delay="0"/>
                                          </p:stCondLst>
                                        </p:cTn>
                                        <p:tgtEl>
                                          <p:spTgt spid="3"/>
                                        </p:tgtEl>
                                        <p:attrNameLst>
                                          <p:attrName>style.visibility</p:attrName>
                                        </p:attrNameLst>
                                      </p:cBhvr>
                                      <p:to>
                                        <p:strVal val="visible"/>
                                      </p:to>
                                    </p:set>
                                    <p:anim calcmode="lin" valueType="num">
                                      <p:cBhvr>
                                        <p:cTn id="54"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55" dur="250" fill="hold"/>
                                        <p:tgtEl>
                                          <p:spTgt spid="3"/>
                                        </p:tgtEl>
                                        <p:attrNameLst>
                                          <p:attrName>ppt_y</p:attrName>
                                        </p:attrNameLst>
                                      </p:cBhvr>
                                      <p:tavLst>
                                        <p:tav tm="0">
                                          <p:val>
                                            <p:strVal val="#ppt_y"/>
                                          </p:val>
                                        </p:tav>
                                        <p:tav tm="100000">
                                          <p:val>
                                            <p:strVal val="#ppt_y"/>
                                          </p:val>
                                        </p:tav>
                                      </p:tavLst>
                                    </p:anim>
                                    <p:anim calcmode="lin" valueType="num">
                                      <p:cBhvr>
                                        <p:cTn id="56"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57"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250" tmFilter="0,0; .5, 1; 1, 1"/>
                                        <p:tgtEl>
                                          <p:spTgt spid="3"/>
                                        </p:tgtEl>
                                      </p:cBhvr>
                                    </p:animEffect>
                                  </p:childTnLst>
                                </p:cTn>
                              </p:par>
                              <p:par>
                                <p:cTn id="59" presetID="41" presetClass="entr" presetSubtype="0" fill="hold" grpId="0" nodeType="withEffect">
                                  <p:stCondLst>
                                    <p:cond delay="750"/>
                                  </p:stCondLst>
                                  <p:iterate type="lt">
                                    <p:tmPct val="10000"/>
                                  </p:iterate>
                                  <p:childTnLst>
                                    <p:set>
                                      <p:cBhvr>
                                        <p:cTn id="60" dur="1" fill="hold">
                                          <p:stCondLst>
                                            <p:cond delay="0"/>
                                          </p:stCondLst>
                                        </p:cTn>
                                        <p:tgtEl>
                                          <p:spTgt spid="4"/>
                                        </p:tgtEl>
                                        <p:attrNameLst>
                                          <p:attrName>style.visibility</p:attrName>
                                        </p:attrNameLst>
                                      </p:cBhvr>
                                      <p:to>
                                        <p:strVal val="visible"/>
                                      </p:to>
                                    </p:set>
                                    <p:anim calcmode="lin" valueType="num">
                                      <p:cBhvr>
                                        <p:cTn id="61"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4"/>
                                        </p:tgtEl>
                                        <p:attrNameLst>
                                          <p:attrName>ppt_y</p:attrName>
                                        </p:attrNameLst>
                                      </p:cBhvr>
                                      <p:tavLst>
                                        <p:tav tm="0">
                                          <p:val>
                                            <p:strVal val="#ppt_y"/>
                                          </p:val>
                                        </p:tav>
                                        <p:tav tm="100000">
                                          <p:val>
                                            <p:strVal val="#ppt_y"/>
                                          </p:val>
                                        </p:tav>
                                      </p:tavLst>
                                    </p:anim>
                                    <p:anim calcmode="lin" valueType="num">
                                      <p:cBhvr>
                                        <p:cTn id="63"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4"/>
                                        </p:tgtEl>
                                      </p:cBhvr>
                                    </p:animEffect>
                                  </p:childTnLst>
                                </p:cTn>
                              </p:par>
                              <p:par>
                                <p:cTn id="66" presetID="41" presetClass="entr" presetSubtype="0" fill="hold" grpId="0" nodeType="withEffect">
                                  <p:stCondLst>
                                    <p:cond delay="750"/>
                                  </p:stCondLst>
                                  <p:iterate type="lt">
                                    <p:tmPct val="10000"/>
                                  </p:iterate>
                                  <p:childTnLst>
                                    <p:set>
                                      <p:cBhvr>
                                        <p:cTn id="67" dur="1" fill="hold">
                                          <p:stCondLst>
                                            <p:cond delay="0"/>
                                          </p:stCondLst>
                                        </p:cTn>
                                        <p:tgtEl>
                                          <p:spTgt spid="5"/>
                                        </p:tgtEl>
                                        <p:attrNameLst>
                                          <p:attrName>style.visibility</p:attrName>
                                        </p:attrNameLst>
                                      </p:cBhvr>
                                      <p:to>
                                        <p:strVal val="visible"/>
                                      </p:to>
                                    </p:set>
                                    <p:anim calcmode="lin" valueType="num">
                                      <p:cBhvr>
                                        <p:cTn id="68"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69" dur="250" fill="hold"/>
                                        <p:tgtEl>
                                          <p:spTgt spid="5"/>
                                        </p:tgtEl>
                                        <p:attrNameLst>
                                          <p:attrName>ppt_y</p:attrName>
                                        </p:attrNameLst>
                                      </p:cBhvr>
                                      <p:tavLst>
                                        <p:tav tm="0">
                                          <p:val>
                                            <p:strVal val="#ppt_y"/>
                                          </p:val>
                                        </p:tav>
                                        <p:tav tm="100000">
                                          <p:val>
                                            <p:strVal val="#ppt_y"/>
                                          </p:val>
                                        </p:tav>
                                      </p:tavLst>
                                    </p:anim>
                                    <p:anim calcmode="lin" valueType="num">
                                      <p:cBhvr>
                                        <p:cTn id="70"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71"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72" dur="250" tmFilter="0,0; .5, 1; 1, 1"/>
                                        <p:tgtEl>
                                          <p:spTgt spid="5"/>
                                        </p:tgtEl>
                                      </p:cBhvr>
                                    </p:animEffect>
                                  </p:childTnLst>
                                </p:cTn>
                              </p:par>
                              <p:par>
                                <p:cTn id="73" presetID="41" presetClass="entr" presetSubtype="0" fill="hold" grpId="0" nodeType="withEffect">
                                  <p:stCondLst>
                                    <p:cond delay="750"/>
                                  </p:stCondLst>
                                  <p:iterate type="lt">
                                    <p:tmPct val="10000"/>
                                  </p:iterate>
                                  <p:childTnLst>
                                    <p:set>
                                      <p:cBhvr>
                                        <p:cTn id="74" dur="1" fill="hold">
                                          <p:stCondLst>
                                            <p:cond delay="0"/>
                                          </p:stCondLst>
                                        </p:cTn>
                                        <p:tgtEl>
                                          <p:spTgt spid="6"/>
                                        </p:tgtEl>
                                        <p:attrNameLst>
                                          <p:attrName>style.visibility</p:attrName>
                                        </p:attrNameLst>
                                      </p:cBhvr>
                                      <p:to>
                                        <p:strVal val="visible"/>
                                      </p:to>
                                    </p:set>
                                    <p:anim calcmode="lin" valueType="num">
                                      <p:cBhvr>
                                        <p:cTn id="75"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76" dur="250" fill="hold"/>
                                        <p:tgtEl>
                                          <p:spTgt spid="6"/>
                                        </p:tgtEl>
                                        <p:attrNameLst>
                                          <p:attrName>ppt_y</p:attrName>
                                        </p:attrNameLst>
                                      </p:cBhvr>
                                      <p:tavLst>
                                        <p:tav tm="0">
                                          <p:val>
                                            <p:strVal val="#ppt_y"/>
                                          </p:val>
                                        </p:tav>
                                        <p:tav tm="100000">
                                          <p:val>
                                            <p:strVal val="#ppt_y"/>
                                          </p:val>
                                        </p:tav>
                                      </p:tavLst>
                                    </p:anim>
                                    <p:anim calcmode="lin" valueType="num">
                                      <p:cBhvr>
                                        <p:cTn id="77"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78"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250" tmFilter="0,0; .5, 1; 1, 1"/>
                                        <p:tgtEl>
                                          <p:spTgt spid="6"/>
                                        </p:tgtEl>
                                      </p:cBhvr>
                                    </p:animEffect>
                                  </p:childTnLst>
                                </p:cTn>
                              </p:par>
                              <p:par>
                                <p:cTn id="80" presetID="41" presetClass="entr" presetSubtype="0" fill="hold" grpId="0" nodeType="withEffect">
                                  <p:stCondLst>
                                    <p:cond delay="750"/>
                                  </p:stCondLst>
                                  <p:iterate type="lt">
                                    <p:tmPct val="10000"/>
                                  </p:iterate>
                                  <p:childTnLst>
                                    <p:set>
                                      <p:cBhvr>
                                        <p:cTn id="81" dur="1" fill="hold">
                                          <p:stCondLst>
                                            <p:cond delay="0"/>
                                          </p:stCondLst>
                                        </p:cTn>
                                        <p:tgtEl>
                                          <p:spTgt spid="7"/>
                                        </p:tgtEl>
                                        <p:attrNameLst>
                                          <p:attrName>style.visibility</p:attrName>
                                        </p:attrNameLst>
                                      </p:cBhvr>
                                      <p:to>
                                        <p:strVal val="visible"/>
                                      </p:to>
                                    </p:set>
                                    <p:anim calcmode="lin" valueType="num">
                                      <p:cBhvr>
                                        <p:cTn id="82"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3" dur="250" fill="hold"/>
                                        <p:tgtEl>
                                          <p:spTgt spid="7"/>
                                        </p:tgtEl>
                                        <p:attrNameLst>
                                          <p:attrName>ppt_y</p:attrName>
                                        </p:attrNameLst>
                                      </p:cBhvr>
                                      <p:tavLst>
                                        <p:tav tm="0">
                                          <p:val>
                                            <p:strVal val="#ppt_y"/>
                                          </p:val>
                                        </p:tav>
                                        <p:tav tm="100000">
                                          <p:val>
                                            <p:strVal val="#ppt_y"/>
                                          </p:val>
                                        </p:tav>
                                      </p:tavLst>
                                    </p:anim>
                                    <p:anim calcmode="lin" valueType="num">
                                      <p:cBhvr>
                                        <p:cTn id="84"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85"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86" dur="250" tmFilter="0,0; .5, 1; 1, 1"/>
                                        <p:tgtEl>
                                          <p:spTgt spid="7"/>
                                        </p:tgtEl>
                                      </p:cBhvr>
                                    </p:animEffect>
                                  </p:childTnLst>
                                </p:cTn>
                              </p:par>
                              <p:par>
                                <p:cTn id="87" presetID="41" presetClass="entr" presetSubtype="0" fill="hold" grpId="0" nodeType="withEffect">
                                  <p:stCondLst>
                                    <p:cond delay="750"/>
                                  </p:stCondLst>
                                  <p:iterate type="lt">
                                    <p:tmPct val="10000"/>
                                  </p:iterate>
                                  <p:childTnLst>
                                    <p:set>
                                      <p:cBhvr>
                                        <p:cTn id="88" dur="1" fill="hold">
                                          <p:stCondLst>
                                            <p:cond delay="0"/>
                                          </p:stCondLst>
                                        </p:cTn>
                                        <p:tgtEl>
                                          <p:spTgt spid="8"/>
                                        </p:tgtEl>
                                        <p:attrNameLst>
                                          <p:attrName>style.visibility</p:attrName>
                                        </p:attrNameLst>
                                      </p:cBhvr>
                                      <p:to>
                                        <p:strVal val="visible"/>
                                      </p:to>
                                    </p:set>
                                    <p:anim calcmode="lin" valueType="num">
                                      <p:cBhvr>
                                        <p:cTn id="89"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90" dur="250" fill="hold"/>
                                        <p:tgtEl>
                                          <p:spTgt spid="8"/>
                                        </p:tgtEl>
                                        <p:attrNameLst>
                                          <p:attrName>ppt_y</p:attrName>
                                        </p:attrNameLst>
                                      </p:cBhvr>
                                      <p:tavLst>
                                        <p:tav tm="0">
                                          <p:val>
                                            <p:strVal val="#ppt_y"/>
                                          </p:val>
                                        </p:tav>
                                        <p:tav tm="100000">
                                          <p:val>
                                            <p:strVal val="#ppt_y"/>
                                          </p:val>
                                        </p:tav>
                                      </p:tavLst>
                                    </p:anim>
                                    <p:anim calcmode="lin" valueType="num">
                                      <p:cBhvr>
                                        <p:cTn id="91"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92"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93" dur="250" tmFilter="0,0; .5, 1; 1, 1"/>
                                        <p:tgtEl>
                                          <p:spTgt spid="8"/>
                                        </p:tgtEl>
                                      </p:cBhvr>
                                    </p:animEffect>
                                  </p:childTnLst>
                                </p:cTn>
                              </p:par>
                              <p:par>
                                <p:cTn id="94" presetID="41" presetClass="entr" presetSubtype="0" fill="hold" grpId="0" nodeType="withEffect">
                                  <p:stCondLst>
                                    <p:cond delay="750"/>
                                  </p:stCondLst>
                                  <p:iterate type="lt">
                                    <p:tmPct val="10000"/>
                                  </p:iterate>
                                  <p:childTnLst>
                                    <p:set>
                                      <p:cBhvr>
                                        <p:cTn id="95" dur="1" fill="hold">
                                          <p:stCondLst>
                                            <p:cond delay="0"/>
                                          </p:stCondLst>
                                        </p:cTn>
                                        <p:tgtEl>
                                          <p:spTgt spid="9"/>
                                        </p:tgtEl>
                                        <p:attrNameLst>
                                          <p:attrName>style.visibility</p:attrName>
                                        </p:attrNameLst>
                                      </p:cBhvr>
                                      <p:to>
                                        <p:strVal val="visible"/>
                                      </p:to>
                                    </p:set>
                                    <p:anim calcmode="lin" valueType="num">
                                      <p:cBhvr>
                                        <p:cTn id="96"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97" dur="250" fill="hold"/>
                                        <p:tgtEl>
                                          <p:spTgt spid="9"/>
                                        </p:tgtEl>
                                        <p:attrNameLst>
                                          <p:attrName>ppt_y</p:attrName>
                                        </p:attrNameLst>
                                      </p:cBhvr>
                                      <p:tavLst>
                                        <p:tav tm="0">
                                          <p:val>
                                            <p:strVal val="#ppt_y"/>
                                          </p:val>
                                        </p:tav>
                                        <p:tav tm="100000">
                                          <p:val>
                                            <p:strVal val="#ppt_y"/>
                                          </p:val>
                                        </p:tav>
                                      </p:tavLst>
                                    </p:anim>
                                    <p:anim calcmode="lin" valueType="num">
                                      <p:cBhvr>
                                        <p:cTn id="98"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99"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animBg="1"/>
      <p:bldP spid="12"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矩形 2"/>
          <p:cNvSpPr/>
          <p:nvPr/>
        </p:nvSpPr>
        <p:spPr>
          <a:xfrm rot="3150146">
            <a:off x="3322572" y="3607512"/>
            <a:ext cx="2009114" cy="338554"/>
          </a:xfrm>
          <a:prstGeom prst="rect">
            <a:avLst/>
          </a:prstGeom>
        </p:spPr>
        <p:txBody>
          <a:bodyPr wrap="square">
            <a:spAutoFit/>
          </a:bodyPr>
          <a:lstStyle/>
          <a:p>
            <a:r>
              <a:rPr lang="en-US" altLang="zh-CN" sz="16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Text  Description</a:t>
            </a:r>
            <a:r>
              <a:rPr lang="en-US" altLang="zh-CN" sz="14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 </a:t>
            </a:r>
            <a:endParaRPr lang="zh-CN" altLang="en-US" sz="1400" b="1" dirty="0">
              <a:solidFill>
                <a:schemeClr val="accent1"/>
              </a:solidFill>
            </a:endParaRPr>
          </a:p>
        </p:txBody>
      </p:sp>
      <p:sp>
        <p:nvSpPr>
          <p:cNvPr id="4" name="矩形 3"/>
          <p:cNvSpPr/>
          <p:nvPr/>
        </p:nvSpPr>
        <p:spPr>
          <a:xfrm rot="3150146">
            <a:off x="719506" y="3607513"/>
            <a:ext cx="2009114" cy="338554"/>
          </a:xfrm>
          <a:prstGeom prst="rect">
            <a:avLst/>
          </a:prstGeom>
        </p:spPr>
        <p:txBody>
          <a:bodyPr wrap="square">
            <a:spAutoFit/>
          </a:bodyPr>
          <a:lstStyle/>
          <a:p>
            <a:r>
              <a:rPr lang="en-US" altLang="zh-CN" sz="1600" b="1" dirty="0">
                <a:solidFill>
                  <a:schemeClr val="tx2">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Text  Description</a:t>
            </a:r>
            <a:r>
              <a:rPr lang="en-US" altLang="zh-CN" sz="1400" b="1" dirty="0">
                <a:solidFill>
                  <a:schemeClr val="tx2">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 </a:t>
            </a:r>
            <a:endParaRPr lang="zh-CN" altLang="en-US" sz="1400" b="1" dirty="0">
              <a:solidFill>
                <a:schemeClr val="tx2">
                  <a:lumMod val="60000"/>
                  <a:lumOff val="40000"/>
                </a:schemeClr>
              </a:solidFill>
            </a:endParaRPr>
          </a:p>
        </p:txBody>
      </p:sp>
      <p:sp>
        <p:nvSpPr>
          <p:cNvPr id="5" name="矩形 4"/>
          <p:cNvSpPr/>
          <p:nvPr/>
        </p:nvSpPr>
        <p:spPr>
          <a:xfrm rot="3150146">
            <a:off x="8528703" y="3607512"/>
            <a:ext cx="2009114" cy="338554"/>
          </a:xfrm>
          <a:prstGeom prst="rect">
            <a:avLst/>
          </a:prstGeom>
        </p:spPr>
        <p:txBody>
          <a:bodyPr wrap="square">
            <a:spAutoFit/>
          </a:bodyPr>
          <a:lstStyle/>
          <a:p>
            <a:r>
              <a:rPr lang="en-US" altLang="zh-CN" sz="16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Text  Description</a:t>
            </a:r>
            <a:r>
              <a:rPr lang="en-US" altLang="zh-CN" sz="14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 </a:t>
            </a:r>
            <a:endParaRPr lang="zh-CN" altLang="en-US" sz="1400" b="1" dirty="0">
              <a:solidFill>
                <a:schemeClr val="accent1"/>
              </a:solidFill>
            </a:endParaRPr>
          </a:p>
        </p:txBody>
      </p:sp>
      <p:sp>
        <p:nvSpPr>
          <p:cNvPr id="6" name="矩形 5"/>
          <p:cNvSpPr/>
          <p:nvPr/>
        </p:nvSpPr>
        <p:spPr>
          <a:xfrm rot="3150146">
            <a:off x="5925637" y="3607513"/>
            <a:ext cx="2009114" cy="338554"/>
          </a:xfrm>
          <a:prstGeom prst="rect">
            <a:avLst/>
          </a:prstGeom>
        </p:spPr>
        <p:txBody>
          <a:bodyPr wrap="square">
            <a:spAutoFit/>
          </a:bodyPr>
          <a:lstStyle/>
          <a:p>
            <a:r>
              <a:rPr lang="en-US" altLang="zh-CN" sz="1600" b="1" dirty="0">
                <a:solidFill>
                  <a:schemeClr val="tx2">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Text  Description</a:t>
            </a:r>
            <a:r>
              <a:rPr lang="en-US" altLang="zh-CN" sz="1400" b="1" dirty="0">
                <a:solidFill>
                  <a:schemeClr val="tx2">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 </a:t>
            </a:r>
            <a:endParaRPr lang="zh-CN" altLang="en-US" sz="1400" b="1" dirty="0">
              <a:solidFill>
                <a:schemeClr val="tx2">
                  <a:lumMod val="60000"/>
                  <a:lumOff val="40000"/>
                </a:schemeClr>
              </a:solidFill>
            </a:endParaRPr>
          </a:p>
        </p:txBody>
      </p:sp>
      <p:sp>
        <p:nvSpPr>
          <p:cNvPr id="7" name="矩形 6"/>
          <p:cNvSpPr/>
          <p:nvPr/>
        </p:nvSpPr>
        <p:spPr>
          <a:xfrm>
            <a:off x="746769" y="5083072"/>
            <a:ext cx="10688565" cy="903389"/>
          </a:xfrm>
          <a:prstGeom prst="rect">
            <a:avLst/>
          </a:prstGeom>
        </p:spPr>
        <p:txBody>
          <a:bodyPr wrap="square">
            <a:spAutoFit/>
          </a:bodyPr>
          <a:lstStyle/>
          <a:p>
            <a:pPr algn="ctr">
              <a:lnSpc>
                <a:spcPct val="130000"/>
              </a:lnSpc>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Put your text about this part related goes here. Put your text about this part related goes here. Put your text about this part related goes here. Put your text about this part related goes here.  Put your text about this part related goes here. Put your text about this part related goes here. Put your text about t</a:t>
            </a:r>
          </a:p>
        </p:txBody>
      </p:sp>
      <p:grpSp>
        <p:nvGrpSpPr>
          <p:cNvPr id="8" name="组合 7"/>
          <p:cNvGrpSpPr/>
          <p:nvPr/>
        </p:nvGrpSpPr>
        <p:grpSpPr>
          <a:xfrm>
            <a:off x="6534285" y="2018811"/>
            <a:ext cx="2151727" cy="2209648"/>
            <a:chOff x="6534285" y="2018811"/>
            <a:chExt cx="2151727" cy="2209648"/>
          </a:xfrm>
        </p:grpSpPr>
        <p:sp>
          <p:nvSpPr>
            <p:cNvPr id="9" name="任意多边形 8"/>
            <p:cNvSpPr/>
            <p:nvPr/>
          </p:nvSpPr>
          <p:spPr>
            <a:xfrm>
              <a:off x="6534285" y="2018811"/>
              <a:ext cx="2151727" cy="2209648"/>
            </a:xfrm>
            <a:custGeom>
              <a:avLst/>
              <a:gdLst>
                <a:gd name="connsiteX0" fmla="*/ 1045097 w 2151727"/>
                <a:gd name="connsiteY0" fmla="*/ 0 h 2209648"/>
                <a:gd name="connsiteX1" fmla="*/ 2151727 w 2151727"/>
                <a:gd name="connsiteY1" fmla="*/ 1106630 h 2209648"/>
                <a:gd name="connsiteX2" fmla="*/ 1158244 w 2151727"/>
                <a:gd name="connsiteY2" fmla="*/ 2207547 h 2209648"/>
                <a:gd name="connsiteX3" fmla="*/ 1116622 w 2151727"/>
                <a:gd name="connsiteY3" fmla="*/ 2209648 h 2209648"/>
                <a:gd name="connsiteX4" fmla="*/ 0 w 2151727"/>
                <a:gd name="connsiteY4" fmla="*/ 745363 h 2209648"/>
                <a:gd name="connsiteX5" fmla="*/ 25432 w 2151727"/>
                <a:gd name="connsiteY5" fmla="*/ 675880 h 2209648"/>
                <a:gd name="connsiteX6" fmla="*/ 1045097 w 2151727"/>
                <a:gd name="connsiteY6" fmla="*/ 0 h 22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1727" h="2209648">
                  <a:moveTo>
                    <a:pt x="1045097" y="0"/>
                  </a:moveTo>
                  <a:cubicBezTo>
                    <a:pt x="1656272" y="0"/>
                    <a:pt x="2151727" y="495455"/>
                    <a:pt x="2151727" y="1106630"/>
                  </a:cubicBezTo>
                  <a:cubicBezTo>
                    <a:pt x="2151727" y="1679607"/>
                    <a:pt x="1716269" y="2150876"/>
                    <a:pt x="1158244" y="2207547"/>
                  </a:cubicBezTo>
                  <a:lnTo>
                    <a:pt x="1116622" y="2209648"/>
                  </a:lnTo>
                  <a:lnTo>
                    <a:pt x="0" y="745363"/>
                  </a:lnTo>
                  <a:lnTo>
                    <a:pt x="25432" y="675880"/>
                  </a:lnTo>
                  <a:cubicBezTo>
                    <a:pt x="193427" y="278694"/>
                    <a:pt x="586716" y="0"/>
                    <a:pt x="104509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grpSp>
          <p:nvGrpSpPr>
            <p:cNvPr id="10" name="组合 9"/>
            <p:cNvGrpSpPr/>
            <p:nvPr/>
          </p:nvGrpSpPr>
          <p:grpSpPr>
            <a:xfrm>
              <a:off x="7180973" y="2625346"/>
              <a:ext cx="990048" cy="765648"/>
              <a:chOff x="2655396" y="2953152"/>
              <a:chExt cx="811962" cy="627927"/>
            </a:xfrm>
            <a:solidFill>
              <a:srgbClr val="FFC000"/>
            </a:solidFill>
          </p:grpSpPr>
          <p:sp>
            <p:nvSpPr>
              <p:cNvPr id="11" name="Freeform 6"/>
              <p:cNvSpPr/>
              <p:nvPr/>
            </p:nvSpPr>
            <p:spPr bwMode="auto">
              <a:xfrm>
                <a:off x="2655396" y="2953152"/>
                <a:ext cx="606579" cy="396043"/>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2" name="Freeform 7"/>
              <p:cNvSpPr>
                <a:spLocks noEditPoints="1"/>
              </p:cNvSpPr>
              <p:nvPr/>
            </p:nvSpPr>
            <p:spPr bwMode="auto">
              <a:xfrm>
                <a:off x="2737844" y="3196814"/>
                <a:ext cx="588912" cy="38426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 name="Freeform 8"/>
              <p:cNvSpPr/>
              <p:nvPr/>
            </p:nvSpPr>
            <p:spPr bwMode="auto">
              <a:xfrm>
                <a:off x="3194250" y="3145285"/>
                <a:ext cx="72878" cy="6993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4" name="Freeform 9"/>
              <p:cNvSpPr>
                <a:spLocks noEditPoints="1"/>
              </p:cNvSpPr>
              <p:nvPr/>
            </p:nvSpPr>
            <p:spPr bwMode="auto">
              <a:xfrm>
                <a:off x="3192778" y="3142340"/>
                <a:ext cx="274580" cy="189924"/>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grpSp>
      <p:grpSp>
        <p:nvGrpSpPr>
          <p:cNvPr id="15" name="组合 14"/>
          <p:cNvGrpSpPr/>
          <p:nvPr/>
        </p:nvGrpSpPr>
        <p:grpSpPr>
          <a:xfrm>
            <a:off x="3903009" y="2018811"/>
            <a:ext cx="2151727" cy="2209648"/>
            <a:chOff x="3903009" y="2018811"/>
            <a:chExt cx="2151727" cy="2209648"/>
          </a:xfrm>
        </p:grpSpPr>
        <p:sp>
          <p:nvSpPr>
            <p:cNvPr id="16" name="任意多边形 15"/>
            <p:cNvSpPr/>
            <p:nvPr/>
          </p:nvSpPr>
          <p:spPr>
            <a:xfrm>
              <a:off x="3903009" y="2018811"/>
              <a:ext cx="2151727" cy="2209648"/>
            </a:xfrm>
            <a:custGeom>
              <a:avLst/>
              <a:gdLst>
                <a:gd name="connsiteX0" fmla="*/ 1045097 w 2151727"/>
                <a:gd name="connsiteY0" fmla="*/ 0 h 2209648"/>
                <a:gd name="connsiteX1" fmla="*/ 2151727 w 2151727"/>
                <a:gd name="connsiteY1" fmla="*/ 1106630 h 2209648"/>
                <a:gd name="connsiteX2" fmla="*/ 1158244 w 2151727"/>
                <a:gd name="connsiteY2" fmla="*/ 2207547 h 2209648"/>
                <a:gd name="connsiteX3" fmla="*/ 1116622 w 2151727"/>
                <a:gd name="connsiteY3" fmla="*/ 2209648 h 2209648"/>
                <a:gd name="connsiteX4" fmla="*/ 0 w 2151727"/>
                <a:gd name="connsiteY4" fmla="*/ 745363 h 2209648"/>
                <a:gd name="connsiteX5" fmla="*/ 25432 w 2151727"/>
                <a:gd name="connsiteY5" fmla="*/ 675880 h 2209648"/>
                <a:gd name="connsiteX6" fmla="*/ 1045097 w 2151727"/>
                <a:gd name="connsiteY6" fmla="*/ 0 h 22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1727" h="2209648">
                  <a:moveTo>
                    <a:pt x="1045097" y="0"/>
                  </a:moveTo>
                  <a:cubicBezTo>
                    <a:pt x="1656272" y="0"/>
                    <a:pt x="2151727" y="495455"/>
                    <a:pt x="2151727" y="1106630"/>
                  </a:cubicBezTo>
                  <a:cubicBezTo>
                    <a:pt x="2151727" y="1679607"/>
                    <a:pt x="1716269" y="2150876"/>
                    <a:pt x="1158244" y="2207547"/>
                  </a:cubicBezTo>
                  <a:lnTo>
                    <a:pt x="1116622" y="2209648"/>
                  </a:lnTo>
                  <a:lnTo>
                    <a:pt x="0" y="745363"/>
                  </a:lnTo>
                  <a:lnTo>
                    <a:pt x="25432" y="675880"/>
                  </a:lnTo>
                  <a:cubicBezTo>
                    <a:pt x="193427" y="278694"/>
                    <a:pt x="586716" y="0"/>
                    <a:pt x="104509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EB4B3F"/>
                </a:solidFill>
              </a:endParaRPr>
            </a:p>
          </p:txBody>
        </p:sp>
        <p:grpSp>
          <p:nvGrpSpPr>
            <p:cNvPr id="17" name="组合 16"/>
            <p:cNvGrpSpPr/>
            <p:nvPr/>
          </p:nvGrpSpPr>
          <p:grpSpPr>
            <a:xfrm>
              <a:off x="4608106" y="2576256"/>
              <a:ext cx="842930" cy="782222"/>
              <a:chOff x="5278438" y="2973388"/>
              <a:chExt cx="1344613" cy="1247775"/>
            </a:xfrm>
            <a:solidFill>
              <a:schemeClr val="bg1"/>
            </a:solidFill>
          </p:grpSpPr>
          <p:sp>
            <p:nvSpPr>
              <p:cNvPr id="18"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2" name="组合 21"/>
          <p:cNvGrpSpPr/>
          <p:nvPr/>
        </p:nvGrpSpPr>
        <p:grpSpPr>
          <a:xfrm>
            <a:off x="1271733" y="2018811"/>
            <a:ext cx="2151727" cy="2209648"/>
            <a:chOff x="1271733" y="2018811"/>
            <a:chExt cx="2151727" cy="2209648"/>
          </a:xfrm>
        </p:grpSpPr>
        <p:sp>
          <p:nvSpPr>
            <p:cNvPr id="23" name="任意多边形 22"/>
            <p:cNvSpPr/>
            <p:nvPr/>
          </p:nvSpPr>
          <p:spPr>
            <a:xfrm>
              <a:off x="1271733" y="2018811"/>
              <a:ext cx="2151727" cy="2209648"/>
            </a:xfrm>
            <a:custGeom>
              <a:avLst/>
              <a:gdLst>
                <a:gd name="connsiteX0" fmla="*/ 1045097 w 2151727"/>
                <a:gd name="connsiteY0" fmla="*/ 0 h 2209648"/>
                <a:gd name="connsiteX1" fmla="*/ 2151727 w 2151727"/>
                <a:gd name="connsiteY1" fmla="*/ 1106630 h 2209648"/>
                <a:gd name="connsiteX2" fmla="*/ 1158244 w 2151727"/>
                <a:gd name="connsiteY2" fmla="*/ 2207547 h 2209648"/>
                <a:gd name="connsiteX3" fmla="*/ 1116622 w 2151727"/>
                <a:gd name="connsiteY3" fmla="*/ 2209648 h 2209648"/>
                <a:gd name="connsiteX4" fmla="*/ 0 w 2151727"/>
                <a:gd name="connsiteY4" fmla="*/ 745363 h 2209648"/>
                <a:gd name="connsiteX5" fmla="*/ 25432 w 2151727"/>
                <a:gd name="connsiteY5" fmla="*/ 675880 h 2209648"/>
                <a:gd name="connsiteX6" fmla="*/ 1045097 w 2151727"/>
                <a:gd name="connsiteY6" fmla="*/ 0 h 22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1727" h="2209648">
                  <a:moveTo>
                    <a:pt x="1045097" y="0"/>
                  </a:moveTo>
                  <a:cubicBezTo>
                    <a:pt x="1656272" y="0"/>
                    <a:pt x="2151727" y="495455"/>
                    <a:pt x="2151727" y="1106630"/>
                  </a:cubicBezTo>
                  <a:cubicBezTo>
                    <a:pt x="2151727" y="1679607"/>
                    <a:pt x="1716269" y="2150876"/>
                    <a:pt x="1158244" y="2207547"/>
                  </a:cubicBezTo>
                  <a:lnTo>
                    <a:pt x="1116622" y="2209648"/>
                  </a:lnTo>
                  <a:lnTo>
                    <a:pt x="0" y="745363"/>
                  </a:lnTo>
                  <a:lnTo>
                    <a:pt x="25432" y="675880"/>
                  </a:lnTo>
                  <a:cubicBezTo>
                    <a:pt x="193427" y="278694"/>
                    <a:pt x="586716" y="0"/>
                    <a:pt x="104509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grpSp>
          <p:nvGrpSpPr>
            <p:cNvPr id="24" name="组合 23"/>
            <p:cNvGrpSpPr/>
            <p:nvPr/>
          </p:nvGrpSpPr>
          <p:grpSpPr>
            <a:xfrm>
              <a:off x="1973384" y="2619993"/>
              <a:ext cx="936074" cy="763520"/>
              <a:chOff x="1563256" y="1711324"/>
              <a:chExt cx="344488" cy="280987"/>
            </a:xfrm>
            <a:solidFill>
              <a:srgbClr val="FFC000"/>
            </a:solidFill>
          </p:grpSpPr>
          <p:sp>
            <p:nvSpPr>
              <p:cNvPr id="25" name="Freeform 29"/>
              <p:cNvSpPr>
                <a:spLocks noEditPoints="1"/>
              </p:cNvSpPr>
              <p:nvPr/>
            </p:nvSpPr>
            <p:spPr bwMode="auto">
              <a:xfrm>
                <a:off x="1718831" y="1858962"/>
                <a:ext cx="33338" cy="41275"/>
              </a:xfrm>
              <a:custGeom>
                <a:avLst/>
                <a:gdLst>
                  <a:gd name="T0" fmla="*/ 14 w 14"/>
                  <a:gd name="T1" fmla="*/ 10 h 17"/>
                  <a:gd name="T2" fmla="*/ 14 w 14"/>
                  <a:gd name="T3" fmla="*/ 7 h 17"/>
                  <a:gd name="T4" fmla="*/ 7 w 14"/>
                  <a:gd name="T5" fmla="*/ 0 h 17"/>
                  <a:gd name="T6" fmla="*/ 0 w 14"/>
                  <a:gd name="T7" fmla="*/ 7 h 17"/>
                  <a:gd name="T8" fmla="*/ 0 w 14"/>
                  <a:gd name="T9" fmla="*/ 10 h 17"/>
                  <a:gd name="T10" fmla="*/ 7 w 14"/>
                  <a:gd name="T11" fmla="*/ 17 h 17"/>
                  <a:gd name="T12" fmla="*/ 14 w 14"/>
                  <a:gd name="T13" fmla="*/ 10 h 17"/>
                  <a:gd name="T14" fmla="*/ 14 w 14"/>
                  <a:gd name="T15" fmla="*/ 10 h 17"/>
                  <a:gd name="T16" fmla="*/ 14 w 14"/>
                  <a:gd name="T1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4" y="10"/>
                    </a:moveTo>
                    <a:cubicBezTo>
                      <a:pt x="14" y="7"/>
                      <a:pt x="14" y="7"/>
                      <a:pt x="14" y="7"/>
                    </a:cubicBezTo>
                    <a:cubicBezTo>
                      <a:pt x="14" y="3"/>
                      <a:pt x="11" y="0"/>
                      <a:pt x="7" y="0"/>
                    </a:cubicBezTo>
                    <a:cubicBezTo>
                      <a:pt x="3" y="0"/>
                      <a:pt x="0" y="3"/>
                      <a:pt x="0" y="7"/>
                    </a:cubicBezTo>
                    <a:cubicBezTo>
                      <a:pt x="0" y="10"/>
                      <a:pt x="0" y="10"/>
                      <a:pt x="0" y="10"/>
                    </a:cubicBezTo>
                    <a:cubicBezTo>
                      <a:pt x="0" y="14"/>
                      <a:pt x="3" y="17"/>
                      <a:pt x="7" y="17"/>
                    </a:cubicBezTo>
                    <a:cubicBezTo>
                      <a:pt x="11" y="17"/>
                      <a:pt x="14" y="14"/>
                      <a:pt x="14" y="10"/>
                    </a:cubicBezTo>
                    <a:close/>
                    <a:moveTo>
                      <a:pt x="14" y="10"/>
                    </a:moveTo>
                    <a:cubicBezTo>
                      <a:pt x="14" y="10"/>
                      <a:pt x="14" y="10"/>
                      <a:pt x="14" y="1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30"/>
              <p:cNvSpPr>
                <a:spLocks noEditPoints="1"/>
              </p:cNvSpPr>
              <p:nvPr/>
            </p:nvSpPr>
            <p:spPr bwMode="auto">
              <a:xfrm>
                <a:off x="1571193" y="1889124"/>
                <a:ext cx="328613" cy="103187"/>
              </a:xfrm>
              <a:custGeom>
                <a:avLst/>
                <a:gdLst>
                  <a:gd name="T0" fmla="*/ 79 w 134"/>
                  <a:gd name="T1" fmla="*/ 2 h 42"/>
                  <a:gd name="T2" fmla="*/ 67 w 134"/>
                  <a:gd name="T3" fmla="*/ 10 h 42"/>
                  <a:gd name="T4" fmla="*/ 55 w 134"/>
                  <a:gd name="T5" fmla="*/ 2 h 42"/>
                  <a:gd name="T6" fmla="*/ 8 w 134"/>
                  <a:gd name="T7" fmla="*/ 2 h 42"/>
                  <a:gd name="T8" fmla="*/ 0 w 134"/>
                  <a:gd name="T9" fmla="*/ 0 h 42"/>
                  <a:gd name="T10" fmla="*/ 0 w 134"/>
                  <a:gd name="T11" fmla="*/ 31 h 42"/>
                  <a:gd name="T12" fmla="*/ 11 w 134"/>
                  <a:gd name="T13" fmla="*/ 42 h 42"/>
                  <a:gd name="T14" fmla="*/ 123 w 134"/>
                  <a:gd name="T15" fmla="*/ 42 h 42"/>
                  <a:gd name="T16" fmla="*/ 134 w 134"/>
                  <a:gd name="T17" fmla="*/ 31 h 42"/>
                  <a:gd name="T18" fmla="*/ 134 w 134"/>
                  <a:gd name="T19" fmla="*/ 0 h 42"/>
                  <a:gd name="T20" fmla="*/ 126 w 134"/>
                  <a:gd name="T21" fmla="*/ 2 h 42"/>
                  <a:gd name="T22" fmla="*/ 79 w 134"/>
                  <a:gd name="T23" fmla="*/ 2 h 42"/>
                  <a:gd name="T24" fmla="*/ 79 w 134"/>
                  <a:gd name="T25" fmla="*/ 2 h 42"/>
                  <a:gd name="T26" fmla="*/ 79 w 134"/>
                  <a:gd name="T2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42">
                    <a:moveTo>
                      <a:pt x="79" y="2"/>
                    </a:moveTo>
                    <a:cubicBezTo>
                      <a:pt x="77" y="7"/>
                      <a:pt x="72" y="10"/>
                      <a:pt x="67" y="10"/>
                    </a:cubicBezTo>
                    <a:cubicBezTo>
                      <a:pt x="62" y="10"/>
                      <a:pt x="57" y="7"/>
                      <a:pt x="55" y="2"/>
                    </a:cubicBezTo>
                    <a:cubicBezTo>
                      <a:pt x="8" y="2"/>
                      <a:pt x="8" y="2"/>
                      <a:pt x="8" y="2"/>
                    </a:cubicBezTo>
                    <a:cubicBezTo>
                      <a:pt x="6" y="2"/>
                      <a:pt x="3" y="1"/>
                      <a:pt x="0" y="0"/>
                    </a:cubicBezTo>
                    <a:cubicBezTo>
                      <a:pt x="0" y="31"/>
                      <a:pt x="0" y="31"/>
                      <a:pt x="0" y="31"/>
                    </a:cubicBezTo>
                    <a:cubicBezTo>
                      <a:pt x="0" y="37"/>
                      <a:pt x="5" y="42"/>
                      <a:pt x="11" y="42"/>
                    </a:cubicBezTo>
                    <a:cubicBezTo>
                      <a:pt x="123" y="42"/>
                      <a:pt x="123" y="42"/>
                      <a:pt x="123" y="42"/>
                    </a:cubicBezTo>
                    <a:cubicBezTo>
                      <a:pt x="129" y="42"/>
                      <a:pt x="134" y="37"/>
                      <a:pt x="134" y="31"/>
                    </a:cubicBezTo>
                    <a:cubicBezTo>
                      <a:pt x="134" y="0"/>
                      <a:pt x="134" y="0"/>
                      <a:pt x="134" y="0"/>
                    </a:cubicBezTo>
                    <a:cubicBezTo>
                      <a:pt x="131" y="1"/>
                      <a:pt x="128" y="2"/>
                      <a:pt x="126" y="2"/>
                    </a:cubicBezTo>
                    <a:lnTo>
                      <a:pt x="79" y="2"/>
                    </a:lnTo>
                    <a:close/>
                    <a:moveTo>
                      <a:pt x="79" y="2"/>
                    </a:moveTo>
                    <a:cubicBezTo>
                      <a:pt x="79" y="2"/>
                      <a:pt x="79" y="2"/>
                      <a:pt x="79" y="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31"/>
              <p:cNvSpPr>
                <a:spLocks noEditPoints="1"/>
              </p:cNvSpPr>
              <p:nvPr/>
            </p:nvSpPr>
            <p:spPr bwMode="auto">
              <a:xfrm>
                <a:off x="1563256" y="1711324"/>
                <a:ext cx="344488" cy="161925"/>
              </a:xfrm>
              <a:custGeom>
                <a:avLst/>
                <a:gdLst>
                  <a:gd name="T0" fmla="*/ 128 w 140"/>
                  <a:gd name="T1" fmla="*/ 18 h 66"/>
                  <a:gd name="T2" fmla="*/ 101 w 140"/>
                  <a:gd name="T3" fmla="*/ 18 h 66"/>
                  <a:gd name="T4" fmla="*/ 81 w 140"/>
                  <a:gd name="T5" fmla="*/ 0 h 66"/>
                  <a:gd name="T6" fmla="*/ 59 w 140"/>
                  <a:gd name="T7" fmla="*/ 0 h 66"/>
                  <a:gd name="T8" fmla="*/ 39 w 140"/>
                  <a:gd name="T9" fmla="*/ 18 h 66"/>
                  <a:gd name="T10" fmla="*/ 12 w 140"/>
                  <a:gd name="T11" fmla="*/ 18 h 66"/>
                  <a:gd name="T12" fmla="*/ 0 w 140"/>
                  <a:gd name="T13" fmla="*/ 29 h 66"/>
                  <a:gd name="T14" fmla="*/ 0 w 140"/>
                  <a:gd name="T15" fmla="*/ 54 h 66"/>
                  <a:gd name="T16" fmla="*/ 11 w 140"/>
                  <a:gd name="T17" fmla="*/ 66 h 66"/>
                  <a:gd name="T18" fmla="*/ 58 w 140"/>
                  <a:gd name="T19" fmla="*/ 66 h 66"/>
                  <a:gd name="T20" fmla="*/ 62 w 140"/>
                  <a:gd name="T21" fmla="*/ 57 h 66"/>
                  <a:gd name="T22" fmla="*/ 62 w 140"/>
                  <a:gd name="T23" fmla="*/ 57 h 66"/>
                  <a:gd name="T24" fmla="*/ 63 w 140"/>
                  <a:gd name="T25" fmla="*/ 56 h 66"/>
                  <a:gd name="T26" fmla="*/ 64 w 140"/>
                  <a:gd name="T27" fmla="*/ 56 h 66"/>
                  <a:gd name="T28" fmla="*/ 65 w 140"/>
                  <a:gd name="T29" fmla="*/ 55 h 66"/>
                  <a:gd name="T30" fmla="*/ 67 w 140"/>
                  <a:gd name="T31" fmla="*/ 55 h 66"/>
                  <a:gd name="T32" fmla="*/ 68 w 140"/>
                  <a:gd name="T33" fmla="*/ 54 h 66"/>
                  <a:gd name="T34" fmla="*/ 70 w 140"/>
                  <a:gd name="T35" fmla="*/ 54 h 66"/>
                  <a:gd name="T36" fmla="*/ 72 w 140"/>
                  <a:gd name="T37" fmla="*/ 54 h 66"/>
                  <a:gd name="T38" fmla="*/ 73 w 140"/>
                  <a:gd name="T39" fmla="*/ 55 h 66"/>
                  <a:gd name="T40" fmla="*/ 75 w 140"/>
                  <a:gd name="T41" fmla="*/ 55 h 66"/>
                  <a:gd name="T42" fmla="*/ 76 w 140"/>
                  <a:gd name="T43" fmla="*/ 56 h 66"/>
                  <a:gd name="T44" fmla="*/ 77 w 140"/>
                  <a:gd name="T45" fmla="*/ 56 h 66"/>
                  <a:gd name="T46" fmla="*/ 78 w 140"/>
                  <a:gd name="T47" fmla="*/ 57 h 66"/>
                  <a:gd name="T48" fmla="*/ 78 w 140"/>
                  <a:gd name="T49" fmla="*/ 57 h 66"/>
                  <a:gd name="T50" fmla="*/ 82 w 140"/>
                  <a:gd name="T51" fmla="*/ 66 h 66"/>
                  <a:gd name="T52" fmla="*/ 129 w 140"/>
                  <a:gd name="T53" fmla="*/ 66 h 66"/>
                  <a:gd name="T54" fmla="*/ 140 w 140"/>
                  <a:gd name="T55" fmla="*/ 54 h 66"/>
                  <a:gd name="T56" fmla="*/ 140 w 140"/>
                  <a:gd name="T57" fmla="*/ 29 h 66"/>
                  <a:gd name="T58" fmla="*/ 128 w 140"/>
                  <a:gd name="T59" fmla="*/ 18 h 66"/>
                  <a:gd name="T60" fmla="*/ 49 w 140"/>
                  <a:gd name="T61" fmla="*/ 18 h 66"/>
                  <a:gd name="T62" fmla="*/ 59 w 140"/>
                  <a:gd name="T63" fmla="*/ 10 h 66"/>
                  <a:gd name="T64" fmla="*/ 81 w 140"/>
                  <a:gd name="T65" fmla="*/ 10 h 66"/>
                  <a:gd name="T66" fmla="*/ 91 w 140"/>
                  <a:gd name="T67" fmla="*/ 18 h 66"/>
                  <a:gd name="T68" fmla="*/ 49 w 140"/>
                  <a:gd name="T69" fmla="*/ 18 h 66"/>
                  <a:gd name="T70" fmla="*/ 49 w 140"/>
                  <a:gd name="T71" fmla="*/ 18 h 66"/>
                  <a:gd name="T72" fmla="*/ 49 w 140"/>
                  <a:gd name="T7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66">
                    <a:moveTo>
                      <a:pt x="128" y="18"/>
                    </a:moveTo>
                    <a:cubicBezTo>
                      <a:pt x="101" y="18"/>
                      <a:pt x="101" y="18"/>
                      <a:pt x="101" y="18"/>
                    </a:cubicBezTo>
                    <a:cubicBezTo>
                      <a:pt x="100" y="8"/>
                      <a:pt x="91" y="0"/>
                      <a:pt x="81" y="0"/>
                    </a:cubicBezTo>
                    <a:cubicBezTo>
                      <a:pt x="59" y="0"/>
                      <a:pt x="59" y="0"/>
                      <a:pt x="59" y="0"/>
                    </a:cubicBezTo>
                    <a:cubicBezTo>
                      <a:pt x="49" y="0"/>
                      <a:pt x="40" y="8"/>
                      <a:pt x="39" y="18"/>
                    </a:cubicBezTo>
                    <a:cubicBezTo>
                      <a:pt x="12" y="18"/>
                      <a:pt x="12" y="18"/>
                      <a:pt x="12" y="18"/>
                    </a:cubicBezTo>
                    <a:cubicBezTo>
                      <a:pt x="6" y="18"/>
                      <a:pt x="0" y="23"/>
                      <a:pt x="0" y="29"/>
                    </a:cubicBezTo>
                    <a:cubicBezTo>
                      <a:pt x="0" y="54"/>
                      <a:pt x="0" y="54"/>
                      <a:pt x="0" y="54"/>
                    </a:cubicBezTo>
                    <a:cubicBezTo>
                      <a:pt x="0" y="61"/>
                      <a:pt x="5" y="66"/>
                      <a:pt x="11" y="66"/>
                    </a:cubicBezTo>
                    <a:cubicBezTo>
                      <a:pt x="58" y="66"/>
                      <a:pt x="58" y="66"/>
                      <a:pt x="58" y="66"/>
                    </a:cubicBezTo>
                    <a:cubicBezTo>
                      <a:pt x="58" y="62"/>
                      <a:pt x="60" y="59"/>
                      <a:pt x="62" y="57"/>
                    </a:cubicBezTo>
                    <a:cubicBezTo>
                      <a:pt x="62" y="57"/>
                      <a:pt x="62" y="57"/>
                      <a:pt x="62" y="57"/>
                    </a:cubicBezTo>
                    <a:cubicBezTo>
                      <a:pt x="62" y="57"/>
                      <a:pt x="63" y="56"/>
                      <a:pt x="63" y="56"/>
                    </a:cubicBezTo>
                    <a:cubicBezTo>
                      <a:pt x="64" y="56"/>
                      <a:pt x="64" y="56"/>
                      <a:pt x="64" y="56"/>
                    </a:cubicBezTo>
                    <a:cubicBezTo>
                      <a:pt x="64" y="55"/>
                      <a:pt x="65" y="55"/>
                      <a:pt x="65" y="55"/>
                    </a:cubicBezTo>
                    <a:cubicBezTo>
                      <a:pt x="66" y="55"/>
                      <a:pt x="66" y="55"/>
                      <a:pt x="67" y="55"/>
                    </a:cubicBezTo>
                    <a:cubicBezTo>
                      <a:pt x="67" y="54"/>
                      <a:pt x="67" y="54"/>
                      <a:pt x="68" y="54"/>
                    </a:cubicBezTo>
                    <a:cubicBezTo>
                      <a:pt x="68" y="54"/>
                      <a:pt x="69" y="54"/>
                      <a:pt x="70" y="54"/>
                    </a:cubicBezTo>
                    <a:cubicBezTo>
                      <a:pt x="71" y="54"/>
                      <a:pt x="72" y="54"/>
                      <a:pt x="72" y="54"/>
                    </a:cubicBezTo>
                    <a:cubicBezTo>
                      <a:pt x="73" y="54"/>
                      <a:pt x="73" y="54"/>
                      <a:pt x="73" y="55"/>
                    </a:cubicBezTo>
                    <a:cubicBezTo>
                      <a:pt x="74" y="55"/>
                      <a:pt x="74" y="55"/>
                      <a:pt x="75" y="55"/>
                    </a:cubicBezTo>
                    <a:cubicBezTo>
                      <a:pt x="75" y="55"/>
                      <a:pt x="76" y="55"/>
                      <a:pt x="76" y="56"/>
                    </a:cubicBezTo>
                    <a:cubicBezTo>
                      <a:pt x="76" y="56"/>
                      <a:pt x="76" y="56"/>
                      <a:pt x="77" y="56"/>
                    </a:cubicBezTo>
                    <a:cubicBezTo>
                      <a:pt x="77" y="56"/>
                      <a:pt x="78" y="57"/>
                      <a:pt x="78" y="57"/>
                    </a:cubicBezTo>
                    <a:cubicBezTo>
                      <a:pt x="78" y="57"/>
                      <a:pt x="78" y="57"/>
                      <a:pt x="78" y="57"/>
                    </a:cubicBezTo>
                    <a:cubicBezTo>
                      <a:pt x="81" y="59"/>
                      <a:pt x="82" y="62"/>
                      <a:pt x="82" y="66"/>
                    </a:cubicBezTo>
                    <a:cubicBezTo>
                      <a:pt x="129" y="66"/>
                      <a:pt x="129" y="66"/>
                      <a:pt x="129" y="66"/>
                    </a:cubicBezTo>
                    <a:cubicBezTo>
                      <a:pt x="135" y="66"/>
                      <a:pt x="140" y="61"/>
                      <a:pt x="140" y="54"/>
                    </a:cubicBezTo>
                    <a:cubicBezTo>
                      <a:pt x="140" y="29"/>
                      <a:pt x="140" y="29"/>
                      <a:pt x="140" y="29"/>
                    </a:cubicBezTo>
                    <a:cubicBezTo>
                      <a:pt x="140" y="23"/>
                      <a:pt x="134" y="18"/>
                      <a:pt x="128" y="18"/>
                    </a:cubicBezTo>
                    <a:close/>
                    <a:moveTo>
                      <a:pt x="49" y="18"/>
                    </a:moveTo>
                    <a:cubicBezTo>
                      <a:pt x="51" y="14"/>
                      <a:pt x="55" y="10"/>
                      <a:pt x="59" y="10"/>
                    </a:cubicBezTo>
                    <a:cubicBezTo>
                      <a:pt x="81" y="10"/>
                      <a:pt x="81" y="10"/>
                      <a:pt x="81" y="10"/>
                    </a:cubicBezTo>
                    <a:cubicBezTo>
                      <a:pt x="85" y="10"/>
                      <a:pt x="89" y="14"/>
                      <a:pt x="91" y="18"/>
                    </a:cubicBezTo>
                    <a:lnTo>
                      <a:pt x="49" y="18"/>
                    </a:lnTo>
                    <a:close/>
                    <a:moveTo>
                      <a:pt x="49" y="18"/>
                    </a:moveTo>
                    <a:cubicBezTo>
                      <a:pt x="49" y="18"/>
                      <a:pt x="49" y="18"/>
                      <a:pt x="49" y="1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8" name="组合 27"/>
          <p:cNvGrpSpPr/>
          <p:nvPr/>
        </p:nvGrpSpPr>
        <p:grpSpPr>
          <a:xfrm>
            <a:off x="9165561" y="2018811"/>
            <a:ext cx="2151727" cy="2209648"/>
            <a:chOff x="9165561" y="2018811"/>
            <a:chExt cx="2151727" cy="2209648"/>
          </a:xfrm>
        </p:grpSpPr>
        <p:sp>
          <p:nvSpPr>
            <p:cNvPr id="29" name="任意多边形 28"/>
            <p:cNvSpPr/>
            <p:nvPr/>
          </p:nvSpPr>
          <p:spPr>
            <a:xfrm>
              <a:off x="9165561" y="2018811"/>
              <a:ext cx="2151727" cy="2209648"/>
            </a:xfrm>
            <a:custGeom>
              <a:avLst/>
              <a:gdLst>
                <a:gd name="connsiteX0" fmla="*/ 1045097 w 2151727"/>
                <a:gd name="connsiteY0" fmla="*/ 0 h 2209648"/>
                <a:gd name="connsiteX1" fmla="*/ 2151727 w 2151727"/>
                <a:gd name="connsiteY1" fmla="*/ 1106630 h 2209648"/>
                <a:gd name="connsiteX2" fmla="*/ 1158244 w 2151727"/>
                <a:gd name="connsiteY2" fmla="*/ 2207547 h 2209648"/>
                <a:gd name="connsiteX3" fmla="*/ 1116622 w 2151727"/>
                <a:gd name="connsiteY3" fmla="*/ 2209648 h 2209648"/>
                <a:gd name="connsiteX4" fmla="*/ 0 w 2151727"/>
                <a:gd name="connsiteY4" fmla="*/ 745363 h 2209648"/>
                <a:gd name="connsiteX5" fmla="*/ 25432 w 2151727"/>
                <a:gd name="connsiteY5" fmla="*/ 675880 h 2209648"/>
                <a:gd name="connsiteX6" fmla="*/ 1045097 w 2151727"/>
                <a:gd name="connsiteY6" fmla="*/ 0 h 220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1727" h="2209648">
                  <a:moveTo>
                    <a:pt x="1045097" y="0"/>
                  </a:moveTo>
                  <a:cubicBezTo>
                    <a:pt x="1656272" y="0"/>
                    <a:pt x="2151727" y="495455"/>
                    <a:pt x="2151727" y="1106630"/>
                  </a:cubicBezTo>
                  <a:cubicBezTo>
                    <a:pt x="2151727" y="1679607"/>
                    <a:pt x="1716269" y="2150876"/>
                    <a:pt x="1158244" y="2207547"/>
                  </a:cubicBezTo>
                  <a:lnTo>
                    <a:pt x="1116622" y="2209648"/>
                  </a:lnTo>
                  <a:lnTo>
                    <a:pt x="0" y="745363"/>
                  </a:lnTo>
                  <a:lnTo>
                    <a:pt x="25432" y="675880"/>
                  </a:lnTo>
                  <a:cubicBezTo>
                    <a:pt x="193427" y="278694"/>
                    <a:pt x="586716" y="0"/>
                    <a:pt x="104509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grpSp>
          <p:nvGrpSpPr>
            <p:cNvPr id="30" name="组合 29"/>
            <p:cNvGrpSpPr/>
            <p:nvPr/>
          </p:nvGrpSpPr>
          <p:grpSpPr>
            <a:xfrm>
              <a:off x="9887805" y="2619992"/>
              <a:ext cx="871464" cy="848014"/>
              <a:chOff x="4854143" y="1679574"/>
              <a:chExt cx="354013" cy="344487"/>
            </a:xfrm>
            <a:solidFill>
              <a:schemeClr val="bg1"/>
            </a:solidFill>
          </p:grpSpPr>
          <p:sp>
            <p:nvSpPr>
              <p:cNvPr id="31" name="Freeform 15"/>
              <p:cNvSpPr>
                <a:spLocks noEditPoints="1"/>
              </p:cNvSpPr>
              <p:nvPr/>
            </p:nvSpPr>
            <p:spPr bwMode="auto">
              <a:xfrm>
                <a:off x="4984318" y="1747837"/>
                <a:ext cx="26988" cy="49212"/>
              </a:xfrm>
              <a:custGeom>
                <a:avLst/>
                <a:gdLst>
                  <a:gd name="T0" fmla="*/ 6 w 11"/>
                  <a:gd name="T1" fmla="*/ 0 h 20"/>
                  <a:gd name="T2" fmla="*/ 4 w 11"/>
                  <a:gd name="T3" fmla="*/ 0 h 20"/>
                  <a:gd name="T4" fmla="*/ 0 w 11"/>
                  <a:gd name="T5" fmla="*/ 4 h 20"/>
                  <a:gd name="T6" fmla="*/ 0 w 11"/>
                  <a:gd name="T7" fmla="*/ 20 h 20"/>
                  <a:gd name="T8" fmla="*/ 11 w 11"/>
                  <a:gd name="T9" fmla="*/ 20 h 20"/>
                  <a:gd name="T10" fmla="*/ 11 w 11"/>
                  <a:gd name="T11" fmla="*/ 4 h 20"/>
                  <a:gd name="T12" fmla="*/ 6 w 11"/>
                  <a:gd name="T13" fmla="*/ 0 h 20"/>
                  <a:gd name="T14" fmla="*/ 6 w 11"/>
                  <a:gd name="T15" fmla="*/ 0 h 20"/>
                  <a:gd name="T16" fmla="*/ 6 w 1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6" y="0"/>
                    </a:moveTo>
                    <a:cubicBezTo>
                      <a:pt x="4" y="0"/>
                      <a:pt x="4" y="0"/>
                      <a:pt x="4" y="0"/>
                    </a:cubicBezTo>
                    <a:cubicBezTo>
                      <a:pt x="2" y="0"/>
                      <a:pt x="0" y="2"/>
                      <a:pt x="0" y="4"/>
                    </a:cubicBezTo>
                    <a:cubicBezTo>
                      <a:pt x="0" y="20"/>
                      <a:pt x="0" y="20"/>
                      <a:pt x="0" y="20"/>
                    </a:cubicBezTo>
                    <a:cubicBezTo>
                      <a:pt x="11" y="20"/>
                      <a:pt x="11" y="20"/>
                      <a:pt x="11" y="20"/>
                    </a:cubicBezTo>
                    <a:cubicBezTo>
                      <a:pt x="11" y="4"/>
                      <a:pt x="11" y="4"/>
                      <a:pt x="11" y="4"/>
                    </a:cubicBezTo>
                    <a:cubicBezTo>
                      <a:pt x="11" y="2"/>
                      <a:pt x="9"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prstClr val="black"/>
                  </a:solidFill>
                </a:endParaRPr>
              </a:p>
            </p:txBody>
          </p:sp>
          <p:sp>
            <p:nvSpPr>
              <p:cNvPr id="32" name="Freeform 16"/>
              <p:cNvSpPr>
                <a:spLocks noEditPoints="1"/>
              </p:cNvSpPr>
              <p:nvPr/>
            </p:nvSpPr>
            <p:spPr bwMode="auto">
              <a:xfrm>
                <a:off x="5054168" y="1747837"/>
                <a:ext cx="23813" cy="49212"/>
              </a:xfrm>
              <a:custGeom>
                <a:avLst/>
                <a:gdLst>
                  <a:gd name="T0" fmla="*/ 6 w 10"/>
                  <a:gd name="T1" fmla="*/ 0 h 20"/>
                  <a:gd name="T2" fmla="*/ 4 w 10"/>
                  <a:gd name="T3" fmla="*/ 0 h 20"/>
                  <a:gd name="T4" fmla="*/ 0 w 10"/>
                  <a:gd name="T5" fmla="*/ 4 h 20"/>
                  <a:gd name="T6" fmla="*/ 0 w 10"/>
                  <a:gd name="T7" fmla="*/ 20 h 20"/>
                  <a:gd name="T8" fmla="*/ 10 w 10"/>
                  <a:gd name="T9" fmla="*/ 20 h 20"/>
                  <a:gd name="T10" fmla="*/ 10 w 10"/>
                  <a:gd name="T11" fmla="*/ 4 h 20"/>
                  <a:gd name="T12" fmla="*/ 6 w 10"/>
                  <a:gd name="T13" fmla="*/ 0 h 20"/>
                  <a:gd name="T14" fmla="*/ 6 w 10"/>
                  <a:gd name="T15" fmla="*/ 0 h 20"/>
                  <a:gd name="T16" fmla="*/ 6 w 1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6" y="0"/>
                    </a:moveTo>
                    <a:cubicBezTo>
                      <a:pt x="4" y="0"/>
                      <a:pt x="4" y="0"/>
                      <a:pt x="4" y="0"/>
                    </a:cubicBezTo>
                    <a:cubicBezTo>
                      <a:pt x="2" y="0"/>
                      <a:pt x="0" y="2"/>
                      <a:pt x="0" y="4"/>
                    </a:cubicBezTo>
                    <a:cubicBezTo>
                      <a:pt x="0" y="20"/>
                      <a:pt x="0" y="20"/>
                      <a:pt x="0" y="20"/>
                    </a:cubicBezTo>
                    <a:cubicBezTo>
                      <a:pt x="10" y="20"/>
                      <a:pt x="10" y="20"/>
                      <a:pt x="10" y="20"/>
                    </a:cubicBezTo>
                    <a:cubicBezTo>
                      <a:pt x="10" y="4"/>
                      <a:pt x="10" y="4"/>
                      <a:pt x="10" y="4"/>
                    </a:cubicBezTo>
                    <a:cubicBezTo>
                      <a:pt x="10" y="2"/>
                      <a:pt x="8" y="0"/>
                      <a:pt x="6" y="0"/>
                    </a:cubicBezTo>
                    <a:close/>
                    <a:moveTo>
                      <a:pt x="6" y="0"/>
                    </a:move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prstClr val="black"/>
                  </a:solidFill>
                </a:endParaRPr>
              </a:p>
            </p:txBody>
          </p:sp>
          <p:sp>
            <p:nvSpPr>
              <p:cNvPr id="33" name="Freeform 17"/>
              <p:cNvSpPr>
                <a:spLocks noEditPoints="1"/>
              </p:cNvSpPr>
              <p:nvPr/>
            </p:nvSpPr>
            <p:spPr bwMode="auto">
              <a:xfrm>
                <a:off x="4854143" y="1679574"/>
                <a:ext cx="354013" cy="344487"/>
              </a:xfrm>
              <a:custGeom>
                <a:avLst/>
                <a:gdLst>
                  <a:gd name="T0" fmla="*/ 72 w 144"/>
                  <a:gd name="T1" fmla="*/ 0 h 140"/>
                  <a:gd name="T2" fmla="*/ 0 w 144"/>
                  <a:gd name="T3" fmla="*/ 72 h 140"/>
                  <a:gd name="T4" fmla="*/ 21 w 144"/>
                  <a:gd name="T5" fmla="*/ 122 h 140"/>
                  <a:gd name="T6" fmla="*/ 50 w 144"/>
                  <a:gd name="T7" fmla="*/ 140 h 140"/>
                  <a:gd name="T8" fmla="*/ 52 w 144"/>
                  <a:gd name="T9" fmla="*/ 140 h 140"/>
                  <a:gd name="T10" fmla="*/ 59 w 144"/>
                  <a:gd name="T11" fmla="*/ 136 h 140"/>
                  <a:gd name="T12" fmla="*/ 54 w 144"/>
                  <a:gd name="T13" fmla="*/ 127 h 140"/>
                  <a:gd name="T14" fmla="*/ 31 w 144"/>
                  <a:gd name="T15" fmla="*/ 113 h 140"/>
                  <a:gd name="T16" fmla="*/ 14 w 144"/>
                  <a:gd name="T17" fmla="*/ 72 h 140"/>
                  <a:gd name="T18" fmla="*/ 72 w 144"/>
                  <a:gd name="T19" fmla="*/ 14 h 140"/>
                  <a:gd name="T20" fmla="*/ 130 w 144"/>
                  <a:gd name="T21" fmla="*/ 72 h 140"/>
                  <a:gd name="T22" fmla="*/ 113 w 144"/>
                  <a:gd name="T23" fmla="*/ 113 h 140"/>
                  <a:gd name="T24" fmla="*/ 92 w 144"/>
                  <a:gd name="T25" fmla="*/ 124 h 140"/>
                  <a:gd name="T26" fmla="*/ 85 w 144"/>
                  <a:gd name="T27" fmla="*/ 121 h 140"/>
                  <a:gd name="T28" fmla="*/ 79 w 144"/>
                  <a:gd name="T29" fmla="*/ 96 h 140"/>
                  <a:gd name="T30" fmla="*/ 100 w 144"/>
                  <a:gd name="T31" fmla="*/ 74 h 140"/>
                  <a:gd name="T32" fmla="*/ 100 w 144"/>
                  <a:gd name="T33" fmla="*/ 52 h 140"/>
                  <a:gd name="T34" fmla="*/ 44 w 144"/>
                  <a:gd name="T35" fmla="*/ 52 h 140"/>
                  <a:gd name="T36" fmla="*/ 44 w 144"/>
                  <a:gd name="T37" fmla="*/ 74 h 140"/>
                  <a:gd name="T38" fmla="*/ 65 w 144"/>
                  <a:gd name="T39" fmla="*/ 96 h 140"/>
                  <a:gd name="T40" fmla="*/ 74 w 144"/>
                  <a:gd name="T41" fmla="*/ 130 h 140"/>
                  <a:gd name="T42" fmla="*/ 92 w 144"/>
                  <a:gd name="T43" fmla="*/ 138 h 140"/>
                  <a:gd name="T44" fmla="*/ 123 w 144"/>
                  <a:gd name="T45" fmla="*/ 123 h 140"/>
                  <a:gd name="T46" fmla="*/ 123 w 144"/>
                  <a:gd name="T47" fmla="*/ 123 h 140"/>
                  <a:gd name="T48" fmla="*/ 144 w 144"/>
                  <a:gd name="T49" fmla="*/ 72 h 140"/>
                  <a:gd name="T50" fmla="*/ 72 w 144"/>
                  <a:gd name="T51" fmla="*/ 0 h 140"/>
                  <a:gd name="T52" fmla="*/ 72 w 144"/>
                  <a:gd name="T53" fmla="*/ 0 h 140"/>
                  <a:gd name="T54" fmla="*/ 72 w 144"/>
                  <a:gd name="T5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72" y="0"/>
                    </a:moveTo>
                    <a:cubicBezTo>
                      <a:pt x="33" y="0"/>
                      <a:pt x="0" y="32"/>
                      <a:pt x="0" y="72"/>
                    </a:cubicBezTo>
                    <a:cubicBezTo>
                      <a:pt x="0" y="91"/>
                      <a:pt x="8" y="109"/>
                      <a:pt x="21" y="122"/>
                    </a:cubicBezTo>
                    <a:cubicBezTo>
                      <a:pt x="29" y="130"/>
                      <a:pt x="39" y="137"/>
                      <a:pt x="50" y="140"/>
                    </a:cubicBezTo>
                    <a:cubicBezTo>
                      <a:pt x="51" y="140"/>
                      <a:pt x="51" y="140"/>
                      <a:pt x="52" y="140"/>
                    </a:cubicBezTo>
                    <a:cubicBezTo>
                      <a:pt x="55" y="140"/>
                      <a:pt x="58" y="139"/>
                      <a:pt x="59" y="136"/>
                    </a:cubicBezTo>
                    <a:cubicBezTo>
                      <a:pt x="60" y="132"/>
                      <a:pt x="58" y="128"/>
                      <a:pt x="54" y="127"/>
                    </a:cubicBezTo>
                    <a:cubicBezTo>
                      <a:pt x="45" y="124"/>
                      <a:pt x="37" y="119"/>
                      <a:pt x="31" y="113"/>
                    </a:cubicBezTo>
                    <a:cubicBezTo>
                      <a:pt x="20" y="102"/>
                      <a:pt x="14" y="87"/>
                      <a:pt x="14" y="72"/>
                    </a:cubicBezTo>
                    <a:cubicBezTo>
                      <a:pt x="14" y="40"/>
                      <a:pt x="40" y="14"/>
                      <a:pt x="72" y="14"/>
                    </a:cubicBezTo>
                    <a:cubicBezTo>
                      <a:pt x="104" y="14"/>
                      <a:pt x="130" y="40"/>
                      <a:pt x="130" y="72"/>
                    </a:cubicBezTo>
                    <a:cubicBezTo>
                      <a:pt x="130" y="87"/>
                      <a:pt x="124" y="102"/>
                      <a:pt x="113" y="113"/>
                    </a:cubicBezTo>
                    <a:cubicBezTo>
                      <a:pt x="109" y="117"/>
                      <a:pt x="99" y="124"/>
                      <a:pt x="92" y="124"/>
                    </a:cubicBezTo>
                    <a:cubicBezTo>
                      <a:pt x="89" y="124"/>
                      <a:pt x="87" y="123"/>
                      <a:pt x="85" y="121"/>
                    </a:cubicBezTo>
                    <a:cubicBezTo>
                      <a:pt x="80" y="115"/>
                      <a:pt x="79" y="104"/>
                      <a:pt x="79" y="96"/>
                    </a:cubicBezTo>
                    <a:cubicBezTo>
                      <a:pt x="91" y="96"/>
                      <a:pt x="100" y="86"/>
                      <a:pt x="100" y="74"/>
                    </a:cubicBezTo>
                    <a:cubicBezTo>
                      <a:pt x="100" y="52"/>
                      <a:pt x="100" y="52"/>
                      <a:pt x="100" y="52"/>
                    </a:cubicBezTo>
                    <a:cubicBezTo>
                      <a:pt x="44" y="52"/>
                      <a:pt x="44" y="52"/>
                      <a:pt x="44" y="52"/>
                    </a:cubicBezTo>
                    <a:cubicBezTo>
                      <a:pt x="44" y="74"/>
                      <a:pt x="44" y="74"/>
                      <a:pt x="44" y="74"/>
                    </a:cubicBezTo>
                    <a:cubicBezTo>
                      <a:pt x="44" y="86"/>
                      <a:pt x="53" y="95"/>
                      <a:pt x="65" y="96"/>
                    </a:cubicBezTo>
                    <a:cubicBezTo>
                      <a:pt x="65" y="106"/>
                      <a:pt x="66" y="121"/>
                      <a:pt x="74" y="130"/>
                    </a:cubicBezTo>
                    <a:cubicBezTo>
                      <a:pt x="79" y="135"/>
                      <a:pt x="85" y="138"/>
                      <a:pt x="92" y="138"/>
                    </a:cubicBezTo>
                    <a:cubicBezTo>
                      <a:pt x="106" y="138"/>
                      <a:pt x="121" y="124"/>
                      <a:pt x="123" y="123"/>
                    </a:cubicBezTo>
                    <a:cubicBezTo>
                      <a:pt x="123" y="123"/>
                      <a:pt x="123" y="123"/>
                      <a:pt x="123" y="123"/>
                    </a:cubicBezTo>
                    <a:cubicBezTo>
                      <a:pt x="137" y="109"/>
                      <a:pt x="144" y="91"/>
                      <a:pt x="144" y="72"/>
                    </a:cubicBezTo>
                    <a:cubicBezTo>
                      <a:pt x="144" y="32"/>
                      <a:pt x="112" y="0"/>
                      <a:pt x="72" y="0"/>
                    </a:cubicBezTo>
                    <a:close/>
                    <a:moveTo>
                      <a:pt x="72" y="0"/>
                    </a:moveTo>
                    <a:cubicBezTo>
                      <a:pt x="72" y="0"/>
                      <a:pt x="7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prstClr val="black"/>
                  </a:solidFill>
                </a:endParaRPr>
              </a:p>
            </p:txBody>
          </p:sp>
        </p:grpSp>
      </p:grpSp>
      <p:sp>
        <p:nvSpPr>
          <p:cNvPr id="34" name="矩形 33"/>
          <p:cNvSpPr/>
          <p:nvPr/>
        </p:nvSpPr>
        <p:spPr>
          <a:xfrm>
            <a:off x="4051891" y="726873"/>
            <a:ext cx="4088218" cy="461665"/>
          </a:xfrm>
          <a:prstGeom prst="rect">
            <a:avLst/>
          </a:prstGeom>
        </p:spPr>
        <p:txBody>
          <a:bodyPr wrap="square">
            <a:spAutoFit/>
          </a:bodyPr>
          <a:lstStyle/>
          <a:p>
            <a:pPr algn="ct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Report  </a:t>
            </a:r>
            <a:r>
              <a:rPr lang="en-US" altLang="zh-CN" sz="2400" dirty="0" err="1">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Powerpoint</a:t>
            </a: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  Presentation  Template </a:t>
            </a:r>
            <a:endParaRPr lang="zh-CN" altLang="en-US" sz="4000" dirty="0">
              <a:solidFill>
                <a:prstClr val="white">
                  <a:lumMod val="50000"/>
                </a:prstClr>
              </a:solidFill>
              <a:latin typeface="Agency FB" panose="020B0503020202020204" pitchFamily="34" charset="0"/>
              <a:ea typeface="经典行楷繁" panose="02010609000101010101" pitchFamily="49" charset="-122"/>
              <a:cs typeface="经典行楷繁" panose="02010609000101010101" pitchFamily="49" charset="-122"/>
            </a:endParaRPr>
          </a:p>
        </p:txBody>
      </p:sp>
      <p:sp>
        <p:nvSpPr>
          <p:cNvPr id="35" name="矩形 34"/>
          <p:cNvSpPr/>
          <p:nvPr/>
        </p:nvSpPr>
        <p:spPr>
          <a:xfrm>
            <a:off x="4293854" y="250007"/>
            <a:ext cx="3604292" cy="707886"/>
          </a:xfrm>
          <a:prstGeom prst="rect">
            <a:avLst/>
          </a:prstGeom>
        </p:spPr>
        <p:txBody>
          <a:bodyPr wrap="square">
            <a:spAutoFit/>
          </a:bodyPr>
          <a:lstStyle/>
          <a:p>
            <a:pPr algn="ctr"/>
            <a:r>
              <a:rPr lang="en-US" altLang="zh-CN" sz="4000" b="1" dirty="0">
                <a:solidFill>
                  <a:schemeClr val="tx2"/>
                </a:solidFill>
                <a:latin typeface="Arial" panose="020B0604020202020204" pitchFamily="34" charset="0"/>
                <a:ea typeface="经典行楷繁" panose="02010609000101010101" pitchFamily="49" charset="-122"/>
                <a:cs typeface="Arial" panose="020B0604020202020204" pitchFamily="34" charset="0"/>
              </a:rPr>
              <a:t>Add Your Title</a:t>
            </a:r>
            <a:endParaRPr lang="zh-CN" altLang="en-US" sz="4000" b="1" dirty="0">
              <a:solidFill>
                <a:schemeClr val="tx2"/>
              </a:solidFill>
              <a:latin typeface="Arial" panose="020B0604020202020204" pitchFamily="34" charset="0"/>
              <a:ea typeface="经典行楷繁" panose="02010609000101010101" pitchFamily="49" charset="-122"/>
              <a:cs typeface="Arial" panose="020B0604020202020204" pitchFamily="34" charset="0"/>
            </a:endParaRPr>
          </a:p>
        </p:txBody>
      </p:sp>
      <p:sp>
        <p:nvSpPr>
          <p:cNvPr id="36" name="圆角矩形 35"/>
          <p:cNvSpPr/>
          <p:nvPr/>
        </p:nvSpPr>
        <p:spPr>
          <a:xfrm flipV="1">
            <a:off x="5484000" y="1199495"/>
            <a:ext cx="1224000" cy="54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37" name="圆角矩形 36"/>
          <p:cNvSpPr/>
          <p:nvPr/>
        </p:nvSpPr>
        <p:spPr>
          <a:xfrm flipV="1">
            <a:off x="0" y="6507162"/>
            <a:ext cx="12192000" cy="350837"/>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ppt_x</p:attrName>
                                        </p:attrNameLst>
                                      </p:cBhvr>
                                      <p:tavLst>
                                        <p:tav tm="0">
                                          <p:val>
                                            <p:strVal val="#ppt_x"/>
                                          </p:val>
                                        </p:tav>
                                        <p:tav tm="100000">
                                          <p:val>
                                            <p:strVal val="#ppt_x"/>
                                          </p:val>
                                        </p:tav>
                                      </p:tavLst>
                                    </p:anim>
                                    <p:anim calcmode="lin" valueType="num">
                                      <p:cBhvr>
                                        <p:cTn id="9" dur="25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50"/>
                                        <p:tgtEl>
                                          <p:spTgt spid="15"/>
                                        </p:tgtEl>
                                      </p:cBhvr>
                                    </p:animEffect>
                                    <p:anim calcmode="lin" valueType="num">
                                      <p:cBhvr>
                                        <p:cTn id="13" dur="250" fill="hold"/>
                                        <p:tgtEl>
                                          <p:spTgt spid="15"/>
                                        </p:tgtEl>
                                        <p:attrNameLst>
                                          <p:attrName>ppt_x</p:attrName>
                                        </p:attrNameLst>
                                      </p:cBhvr>
                                      <p:tavLst>
                                        <p:tav tm="0">
                                          <p:val>
                                            <p:strVal val="#ppt_x"/>
                                          </p:val>
                                        </p:tav>
                                        <p:tav tm="100000">
                                          <p:val>
                                            <p:strVal val="#ppt_x"/>
                                          </p:val>
                                        </p:tav>
                                      </p:tavLst>
                                    </p:anim>
                                    <p:anim calcmode="lin" valueType="num">
                                      <p:cBhvr>
                                        <p:cTn id="14" dur="25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anim calcmode="lin" valueType="num">
                                      <p:cBhvr>
                                        <p:cTn id="18" dur="250" fill="hold"/>
                                        <p:tgtEl>
                                          <p:spTgt spid="8"/>
                                        </p:tgtEl>
                                        <p:attrNameLst>
                                          <p:attrName>ppt_x</p:attrName>
                                        </p:attrNameLst>
                                      </p:cBhvr>
                                      <p:tavLst>
                                        <p:tav tm="0">
                                          <p:val>
                                            <p:strVal val="#ppt_x"/>
                                          </p:val>
                                        </p:tav>
                                        <p:tav tm="100000">
                                          <p:val>
                                            <p:strVal val="#ppt_x"/>
                                          </p:val>
                                        </p:tav>
                                      </p:tavLst>
                                    </p:anim>
                                    <p:anim calcmode="lin" valueType="num">
                                      <p:cBhvr>
                                        <p:cTn id="19" dur="25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50"/>
                                        <p:tgtEl>
                                          <p:spTgt spid="28"/>
                                        </p:tgtEl>
                                      </p:cBhvr>
                                    </p:animEffect>
                                    <p:anim calcmode="lin" valueType="num">
                                      <p:cBhvr>
                                        <p:cTn id="23" dur="250" fill="hold"/>
                                        <p:tgtEl>
                                          <p:spTgt spid="28"/>
                                        </p:tgtEl>
                                        <p:attrNameLst>
                                          <p:attrName>ppt_x</p:attrName>
                                        </p:attrNameLst>
                                      </p:cBhvr>
                                      <p:tavLst>
                                        <p:tav tm="0">
                                          <p:val>
                                            <p:strVal val="#ppt_x"/>
                                          </p:val>
                                        </p:tav>
                                        <p:tav tm="100000">
                                          <p:val>
                                            <p:strVal val="#ppt_x"/>
                                          </p:val>
                                        </p:tav>
                                      </p:tavLst>
                                    </p:anim>
                                    <p:anim calcmode="lin" valueType="num">
                                      <p:cBhvr>
                                        <p:cTn id="24" dur="250" fill="hold"/>
                                        <p:tgtEl>
                                          <p:spTgt spid="28"/>
                                        </p:tgtEl>
                                        <p:attrNameLst>
                                          <p:attrName>ppt_y</p:attrName>
                                        </p:attrNameLst>
                                      </p:cBhvr>
                                      <p:tavLst>
                                        <p:tav tm="0">
                                          <p:val>
                                            <p:strVal val="#ppt_y+.1"/>
                                          </p:val>
                                        </p:tav>
                                        <p:tav tm="100000">
                                          <p:val>
                                            <p:strVal val="#ppt_y"/>
                                          </p:val>
                                        </p:tav>
                                      </p:tavLst>
                                    </p:anim>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calcmode="lin" valueType="num">
                                      <p:cBhvr>
                                        <p:cTn id="27"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3"/>
                                        </p:tgtEl>
                                        <p:attrNameLst>
                                          <p:attrName>ppt_y</p:attrName>
                                        </p:attrNameLst>
                                      </p:cBhvr>
                                      <p:tavLst>
                                        <p:tav tm="0">
                                          <p:val>
                                            <p:strVal val="#ppt_y"/>
                                          </p:val>
                                        </p:tav>
                                        <p:tav tm="100000">
                                          <p:val>
                                            <p:strVal val="#ppt_y"/>
                                          </p:val>
                                        </p:tav>
                                      </p:tavLst>
                                    </p:anim>
                                    <p:anim calcmode="lin" valueType="num">
                                      <p:cBhvr>
                                        <p:cTn id="29"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3"/>
                                        </p:tgtEl>
                                      </p:cBhvr>
                                    </p:animEffect>
                                  </p:childTnLst>
                                </p:cTn>
                              </p:par>
                              <p:par>
                                <p:cTn id="32" presetID="41" presetClass="entr" presetSubtype="0" fill="hold" grpId="0" nodeType="withEffect">
                                  <p:stCondLst>
                                    <p:cond delay="100"/>
                                  </p:stCondLst>
                                  <p:iterate type="lt">
                                    <p:tmPct val="10000"/>
                                  </p:iterate>
                                  <p:childTnLst>
                                    <p:set>
                                      <p:cBhvr>
                                        <p:cTn id="33" dur="1" fill="hold">
                                          <p:stCondLst>
                                            <p:cond delay="0"/>
                                          </p:stCondLst>
                                        </p:cTn>
                                        <p:tgtEl>
                                          <p:spTgt spid="4"/>
                                        </p:tgtEl>
                                        <p:attrNameLst>
                                          <p:attrName>style.visibility</p:attrName>
                                        </p:attrNameLst>
                                      </p:cBhvr>
                                      <p:to>
                                        <p:strVal val="visible"/>
                                      </p:to>
                                    </p:set>
                                    <p:anim calcmode="lin" valueType="num">
                                      <p:cBhvr>
                                        <p:cTn id="34"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5" dur="250" fill="hold"/>
                                        <p:tgtEl>
                                          <p:spTgt spid="4"/>
                                        </p:tgtEl>
                                        <p:attrNameLst>
                                          <p:attrName>ppt_y</p:attrName>
                                        </p:attrNameLst>
                                      </p:cBhvr>
                                      <p:tavLst>
                                        <p:tav tm="0">
                                          <p:val>
                                            <p:strVal val="#ppt_y"/>
                                          </p:val>
                                        </p:tav>
                                        <p:tav tm="100000">
                                          <p:val>
                                            <p:strVal val="#ppt_y"/>
                                          </p:val>
                                        </p:tav>
                                      </p:tavLst>
                                    </p:anim>
                                    <p:anim calcmode="lin" valueType="num">
                                      <p:cBhvr>
                                        <p:cTn id="36"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7"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8" dur="250" tmFilter="0,0; .5, 1; 1, 1"/>
                                        <p:tgtEl>
                                          <p:spTgt spid="4"/>
                                        </p:tgtEl>
                                      </p:cBhvr>
                                    </p:animEffect>
                                  </p:childTnLst>
                                </p:cTn>
                              </p:par>
                              <p:par>
                                <p:cTn id="39" presetID="41" presetClass="entr" presetSubtype="0" fill="hold" grpId="0" nodeType="withEffect">
                                  <p:stCondLst>
                                    <p:cond delay="200"/>
                                  </p:stCondLst>
                                  <p:iterate type="lt">
                                    <p:tmPct val="10000"/>
                                  </p:iterate>
                                  <p:childTnLst>
                                    <p:set>
                                      <p:cBhvr>
                                        <p:cTn id="40" dur="1" fill="hold">
                                          <p:stCondLst>
                                            <p:cond delay="0"/>
                                          </p:stCondLst>
                                        </p:cTn>
                                        <p:tgtEl>
                                          <p:spTgt spid="5"/>
                                        </p:tgtEl>
                                        <p:attrNameLst>
                                          <p:attrName>style.visibility</p:attrName>
                                        </p:attrNameLst>
                                      </p:cBhvr>
                                      <p:to>
                                        <p:strVal val="visible"/>
                                      </p:to>
                                    </p:set>
                                    <p:anim calcmode="lin" valueType="num">
                                      <p:cBhvr>
                                        <p:cTn id="41"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2" dur="250" fill="hold"/>
                                        <p:tgtEl>
                                          <p:spTgt spid="5"/>
                                        </p:tgtEl>
                                        <p:attrNameLst>
                                          <p:attrName>ppt_y</p:attrName>
                                        </p:attrNameLst>
                                      </p:cBhvr>
                                      <p:tavLst>
                                        <p:tav tm="0">
                                          <p:val>
                                            <p:strVal val="#ppt_y"/>
                                          </p:val>
                                        </p:tav>
                                        <p:tav tm="100000">
                                          <p:val>
                                            <p:strVal val="#ppt_y"/>
                                          </p:val>
                                        </p:tav>
                                      </p:tavLst>
                                    </p:anim>
                                    <p:anim calcmode="lin" valueType="num">
                                      <p:cBhvr>
                                        <p:cTn id="43"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4"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5" dur="250" tmFilter="0,0; .5, 1; 1, 1"/>
                                        <p:tgtEl>
                                          <p:spTgt spid="5"/>
                                        </p:tgtEl>
                                      </p:cBhvr>
                                    </p:animEffect>
                                  </p:childTnLst>
                                </p:cTn>
                              </p:par>
                              <p:par>
                                <p:cTn id="46" presetID="41" presetClass="entr" presetSubtype="0" fill="hold" grpId="0" nodeType="withEffect">
                                  <p:stCondLst>
                                    <p:cond delay="300"/>
                                  </p:stCondLst>
                                  <p:iterate type="lt">
                                    <p:tmPct val="10000"/>
                                  </p:iterate>
                                  <p:childTnLst>
                                    <p:set>
                                      <p:cBhvr>
                                        <p:cTn id="47" dur="1" fill="hold">
                                          <p:stCondLst>
                                            <p:cond delay="0"/>
                                          </p:stCondLst>
                                        </p:cTn>
                                        <p:tgtEl>
                                          <p:spTgt spid="6"/>
                                        </p:tgtEl>
                                        <p:attrNameLst>
                                          <p:attrName>style.visibility</p:attrName>
                                        </p:attrNameLst>
                                      </p:cBhvr>
                                      <p:to>
                                        <p:strVal val="visible"/>
                                      </p:to>
                                    </p:set>
                                    <p:anim calcmode="lin" valueType="num">
                                      <p:cBhvr>
                                        <p:cTn id="48"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9" dur="250" fill="hold"/>
                                        <p:tgtEl>
                                          <p:spTgt spid="6"/>
                                        </p:tgtEl>
                                        <p:attrNameLst>
                                          <p:attrName>ppt_y</p:attrName>
                                        </p:attrNameLst>
                                      </p:cBhvr>
                                      <p:tavLst>
                                        <p:tav tm="0">
                                          <p:val>
                                            <p:strVal val="#ppt_y"/>
                                          </p:val>
                                        </p:tav>
                                        <p:tav tm="100000">
                                          <p:val>
                                            <p:strVal val="#ppt_y"/>
                                          </p:val>
                                        </p:tav>
                                      </p:tavLst>
                                    </p:anim>
                                    <p:anim calcmode="lin" valueType="num">
                                      <p:cBhvr>
                                        <p:cTn id="50"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1"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2" dur="250" tmFilter="0,0; .5, 1; 1, 1"/>
                                        <p:tgtEl>
                                          <p:spTgt spid="6"/>
                                        </p:tgtEl>
                                      </p:cBhvr>
                                    </p:animEffect>
                                  </p:childTnLst>
                                </p:cTn>
                              </p:par>
                              <p:par>
                                <p:cTn id="53" presetID="45" presetClass="entr" presetSubtype="0" fill="hold" grpId="0" nodeType="withEffect">
                                  <p:stCondLst>
                                    <p:cond delay="300"/>
                                  </p:stCondLst>
                                  <p:iterate type="wd">
                                    <p:tmPct val="10000"/>
                                  </p:iterate>
                                  <p:childTnLst>
                                    <p:set>
                                      <p:cBhvr>
                                        <p:cTn id="54" dur="1" fill="hold">
                                          <p:stCondLst>
                                            <p:cond delay="0"/>
                                          </p:stCondLst>
                                        </p:cTn>
                                        <p:tgtEl>
                                          <p:spTgt spid="7"/>
                                        </p:tgtEl>
                                        <p:attrNameLst>
                                          <p:attrName>style.visibility</p:attrName>
                                        </p:attrNameLst>
                                      </p:cBhvr>
                                      <p:to>
                                        <p:strVal val="visible"/>
                                      </p:to>
                                    </p:set>
                                    <p:animEffect transition="in" filter="fade">
                                      <p:cBhvr>
                                        <p:cTn id="55" dur="250"/>
                                        <p:tgtEl>
                                          <p:spTgt spid="7"/>
                                        </p:tgtEl>
                                      </p:cBhvr>
                                    </p:animEffect>
                                    <p:anim calcmode="lin" valueType="num">
                                      <p:cBhvr>
                                        <p:cTn id="56" dur="250" fill="hold"/>
                                        <p:tgtEl>
                                          <p:spTgt spid="7"/>
                                        </p:tgtEl>
                                        <p:attrNameLst>
                                          <p:attrName>ppt_w</p:attrName>
                                        </p:attrNameLst>
                                      </p:cBhvr>
                                      <p:tavLst>
                                        <p:tav tm="0" fmla="#ppt_w*sin(2.5*pi*$)">
                                          <p:val>
                                            <p:fltVal val="0"/>
                                          </p:val>
                                        </p:tav>
                                        <p:tav tm="100000">
                                          <p:val>
                                            <p:fltVal val="1"/>
                                          </p:val>
                                        </p:tav>
                                      </p:tavLst>
                                    </p:anim>
                                    <p:anim calcmode="lin" valueType="num">
                                      <p:cBhvr>
                                        <p:cTn id="57" dur="25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任意多边形 1"/>
          <p:cNvSpPr/>
          <p:nvPr/>
        </p:nvSpPr>
        <p:spPr>
          <a:xfrm>
            <a:off x="4325233" y="2903591"/>
            <a:ext cx="1196326" cy="1828848"/>
          </a:xfrm>
          <a:custGeom>
            <a:avLst/>
            <a:gdLst>
              <a:gd name="connsiteX0" fmla="*/ 3 w 1128660"/>
              <a:gd name="connsiteY0" fmla="*/ 0 h 1202746"/>
              <a:gd name="connsiteX1" fmla="*/ 6799 w 1128660"/>
              <a:gd name="connsiteY1" fmla="*/ 8237 h 1202746"/>
              <a:gd name="connsiteX2" fmla="*/ 564332 w 1128660"/>
              <a:gd name="connsiteY2" fmla="*/ 239175 h 1202746"/>
              <a:gd name="connsiteX3" fmla="*/ 1121865 w 1128660"/>
              <a:gd name="connsiteY3" fmla="*/ 8237 h 1202746"/>
              <a:gd name="connsiteX4" fmla="*/ 1128658 w 1128660"/>
              <a:gd name="connsiteY4" fmla="*/ 4 h 1202746"/>
              <a:gd name="connsiteX5" fmla="*/ 1081769 w 1128660"/>
              <a:gd name="connsiteY5" fmla="*/ 77186 h 1202746"/>
              <a:gd name="connsiteX6" fmla="*/ 949040 w 1128660"/>
              <a:gd name="connsiteY6" fmla="*/ 601371 h 1202746"/>
              <a:gd name="connsiteX7" fmla="*/ 1081769 w 1128660"/>
              <a:gd name="connsiteY7" fmla="*/ 1125556 h 1202746"/>
              <a:gd name="connsiteX8" fmla="*/ 1128660 w 1128660"/>
              <a:gd name="connsiteY8" fmla="*/ 1202742 h 1202746"/>
              <a:gd name="connsiteX9" fmla="*/ 1121865 w 1128660"/>
              <a:gd name="connsiteY9" fmla="*/ 1194506 h 1202746"/>
              <a:gd name="connsiteX10" fmla="*/ 564332 w 1128660"/>
              <a:gd name="connsiteY10" fmla="*/ 963568 h 1202746"/>
              <a:gd name="connsiteX11" fmla="*/ 6799 w 1128660"/>
              <a:gd name="connsiteY11" fmla="*/ 1194506 h 1202746"/>
              <a:gd name="connsiteX12" fmla="*/ 0 w 1128660"/>
              <a:gd name="connsiteY12" fmla="*/ 1202746 h 1202746"/>
              <a:gd name="connsiteX13" fmla="*/ 46894 w 1128660"/>
              <a:gd name="connsiteY13" fmla="*/ 1125556 h 1202746"/>
              <a:gd name="connsiteX14" fmla="*/ 179623 w 1128660"/>
              <a:gd name="connsiteY14" fmla="*/ 601371 h 1202746"/>
              <a:gd name="connsiteX15" fmla="*/ 46894 w 1128660"/>
              <a:gd name="connsiteY15" fmla="*/ 77186 h 1202746"/>
              <a:gd name="connsiteX16" fmla="*/ 3 w 1128660"/>
              <a:gd name="connsiteY16" fmla="*/ 0 h 120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8660" h="1202746">
                <a:moveTo>
                  <a:pt x="3" y="0"/>
                </a:moveTo>
                <a:lnTo>
                  <a:pt x="6799" y="8237"/>
                </a:lnTo>
                <a:cubicBezTo>
                  <a:pt x="149484" y="150923"/>
                  <a:pt x="346602" y="239175"/>
                  <a:pt x="564332" y="239175"/>
                </a:cubicBezTo>
                <a:cubicBezTo>
                  <a:pt x="782063" y="239175"/>
                  <a:pt x="979180" y="150923"/>
                  <a:pt x="1121865" y="8237"/>
                </a:cubicBezTo>
                <a:lnTo>
                  <a:pt x="1128658" y="4"/>
                </a:lnTo>
                <a:lnTo>
                  <a:pt x="1081769" y="77186"/>
                </a:lnTo>
                <a:cubicBezTo>
                  <a:pt x="997122" y="233007"/>
                  <a:pt x="949040" y="411574"/>
                  <a:pt x="949040" y="601371"/>
                </a:cubicBezTo>
                <a:cubicBezTo>
                  <a:pt x="949040" y="791168"/>
                  <a:pt x="997122" y="969735"/>
                  <a:pt x="1081769" y="1125556"/>
                </a:cubicBezTo>
                <a:lnTo>
                  <a:pt x="1128660" y="1202742"/>
                </a:lnTo>
                <a:lnTo>
                  <a:pt x="1121865" y="1194506"/>
                </a:lnTo>
                <a:cubicBezTo>
                  <a:pt x="979180" y="1051821"/>
                  <a:pt x="782063" y="963568"/>
                  <a:pt x="564332" y="963568"/>
                </a:cubicBezTo>
                <a:cubicBezTo>
                  <a:pt x="346602" y="963568"/>
                  <a:pt x="149484" y="1051821"/>
                  <a:pt x="6799" y="1194506"/>
                </a:cubicBezTo>
                <a:lnTo>
                  <a:pt x="0" y="1202746"/>
                </a:lnTo>
                <a:lnTo>
                  <a:pt x="46894" y="1125556"/>
                </a:lnTo>
                <a:cubicBezTo>
                  <a:pt x="131542" y="969735"/>
                  <a:pt x="179623" y="791168"/>
                  <a:pt x="179623" y="601371"/>
                </a:cubicBezTo>
                <a:cubicBezTo>
                  <a:pt x="179623" y="411574"/>
                  <a:pt x="131542" y="233007"/>
                  <a:pt x="46894" y="77186"/>
                </a:cubicBezTo>
                <a:lnTo>
                  <a:pt x="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3" name="任意多边形 2"/>
          <p:cNvSpPr/>
          <p:nvPr/>
        </p:nvSpPr>
        <p:spPr>
          <a:xfrm>
            <a:off x="6637118" y="2886533"/>
            <a:ext cx="1306474" cy="1997234"/>
          </a:xfrm>
          <a:custGeom>
            <a:avLst/>
            <a:gdLst>
              <a:gd name="connsiteX0" fmla="*/ 3 w 1128660"/>
              <a:gd name="connsiteY0" fmla="*/ 0 h 1202746"/>
              <a:gd name="connsiteX1" fmla="*/ 6799 w 1128660"/>
              <a:gd name="connsiteY1" fmla="*/ 8237 h 1202746"/>
              <a:gd name="connsiteX2" fmla="*/ 564332 w 1128660"/>
              <a:gd name="connsiteY2" fmla="*/ 239175 h 1202746"/>
              <a:gd name="connsiteX3" fmla="*/ 1121865 w 1128660"/>
              <a:gd name="connsiteY3" fmla="*/ 8237 h 1202746"/>
              <a:gd name="connsiteX4" fmla="*/ 1128658 w 1128660"/>
              <a:gd name="connsiteY4" fmla="*/ 4 h 1202746"/>
              <a:gd name="connsiteX5" fmla="*/ 1081769 w 1128660"/>
              <a:gd name="connsiteY5" fmla="*/ 77186 h 1202746"/>
              <a:gd name="connsiteX6" fmla="*/ 949040 w 1128660"/>
              <a:gd name="connsiteY6" fmla="*/ 601371 h 1202746"/>
              <a:gd name="connsiteX7" fmla="*/ 1081769 w 1128660"/>
              <a:gd name="connsiteY7" fmla="*/ 1125556 h 1202746"/>
              <a:gd name="connsiteX8" fmla="*/ 1128660 w 1128660"/>
              <a:gd name="connsiteY8" fmla="*/ 1202742 h 1202746"/>
              <a:gd name="connsiteX9" fmla="*/ 1121865 w 1128660"/>
              <a:gd name="connsiteY9" fmla="*/ 1194506 h 1202746"/>
              <a:gd name="connsiteX10" fmla="*/ 564332 w 1128660"/>
              <a:gd name="connsiteY10" fmla="*/ 963568 h 1202746"/>
              <a:gd name="connsiteX11" fmla="*/ 6799 w 1128660"/>
              <a:gd name="connsiteY11" fmla="*/ 1194506 h 1202746"/>
              <a:gd name="connsiteX12" fmla="*/ 0 w 1128660"/>
              <a:gd name="connsiteY12" fmla="*/ 1202746 h 1202746"/>
              <a:gd name="connsiteX13" fmla="*/ 46894 w 1128660"/>
              <a:gd name="connsiteY13" fmla="*/ 1125556 h 1202746"/>
              <a:gd name="connsiteX14" fmla="*/ 179623 w 1128660"/>
              <a:gd name="connsiteY14" fmla="*/ 601371 h 1202746"/>
              <a:gd name="connsiteX15" fmla="*/ 46894 w 1128660"/>
              <a:gd name="connsiteY15" fmla="*/ 77186 h 1202746"/>
              <a:gd name="connsiteX16" fmla="*/ 3 w 1128660"/>
              <a:gd name="connsiteY16" fmla="*/ 0 h 120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8660" h="1202746">
                <a:moveTo>
                  <a:pt x="3" y="0"/>
                </a:moveTo>
                <a:lnTo>
                  <a:pt x="6799" y="8237"/>
                </a:lnTo>
                <a:cubicBezTo>
                  <a:pt x="149484" y="150923"/>
                  <a:pt x="346602" y="239175"/>
                  <a:pt x="564332" y="239175"/>
                </a:cubicBezTo>
                <a:cubicBezTo>
                  <a:pt x="782063" y="239175"/>
                  <a:pt x="979180" y="150923"/>
                  <a:pt x="1121865" y="8237"/>
                </a:cubicBezTo>
                <a:lnTo>
                  <a:pt x="1128658" y="4"/>
                </a:lnTo>
                <a:lnTo>
                  <a:pt x="1081769" y="77186"/>
                </a:lnTo>
                <a:cubicBezTo>
                  <a:pt x="997122" y="233007"/>
                  <a:pt x="949040" y="411574"/>
                  <a:pt x="949040" y="601371"/>
                </a:cubicBezTo>
                <a:cubicBezTo>
                  <a:pt x="949040" y="791168"/>
                  <a:pt x="997122" y="969735"/>
                  <a:pt x="1081769" y="1125556"/>
                </a:cubicBezTo>
                <a:lnTo>
                  <a:pt x="1128660" y="1202742"/>
                </a:lnTo>
                <a:lnTo>
                  <a:pt x="1121865" y="1194506"/>
                </a:lnTo>
                <a:cubicBezTo>
                  <a:pt x="979180" y="1051821"/>
                  <a:pt x="782063" y="963568"/>
                  <a:pt x="564332" y="963568"/>
                </a:cubicBezTo>
                <a:cubicBezTo>
                  <a:pt x="346602" y="963568"/>
                  <a:pt x="149484" y="1051821"/>
                  <a:pt x="6799" y="1194506"/>
                </a:cubicBezTo>
                <a:lnTo>
                  <a:pt x="0" y="1202746"/>
                </a:lnTo>
                <a:lnTo>
                  <a:pt x="46894" y="1125556"/>
                </a:lnTo>
                <a:cubicBezTo>
                  <a:pt x="131542" y="969735"/>
                  <a:pt x="179623" y="791168"/>
                  <a:pt x="179623" y="601371"/>
                </a:cubicBezTo>
                <a:cubicBezTo>
                  <a:pt x="179623" y="411574"/>
                  <a:pt x="131542" y="233007"/>
                  <a:pt x="46894" y="77186"/>
                </a:cubicBezTo>
                <a:lnTo>
                  <a:pt x="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4" name="任意多边形 3"/>
          <p:cNvSpPr/>
          <p:nvPr/>
        </p:nvSpPr>
        <p:spPr>
          <a:xfrm rot="5400000">
            <a:off x="5534658" y="1772495"/>
            <a:ext cx="1245530" cy="1904074"/>
          </a:xfrm>
          <a:custGeom>
            <a:avLst/>
            <a:gdLst>
              <a:gd name="connsiteX0" fmla="*/ 3 w 1128660"/>
              <a:gd name="connsiteY0" fmla="*/ 0 h 1202746"/>
              <a:gd name="connsiteX1" fmla="*/ 6799 w 1128660"/>
              <a:gd name="connsiteY1" fmla="*/ 8237 h 1202746"/>
              <a:gd name="connsiteX2" fmla="*/ 564332 w 1128660"/>
              <a:gd name="connsiteY2" fmla="*/ 239175 h 1202746"/>
              <a:gd name="connsiteX3" fmla="*/ 1121865 w 1128660"/>
              <a:gd name="connsiteY3" fmla="*/ 8237 h 1202746"/>
              <a:gd name="connsiteX4" fmla="*/ 1128658 w 1128660"/>
              <a:gd name="connsiteY4" fmla="*/ 4 h 1202746"/>
              <a:gd name="connsiteX5" fmla="*/ 1081769 w 1128660"/>
              <a:gd name="connsiteY5" fmla="*/ 77186 h 1202746"/>
              <a:gd name="connsiteX6" fmla="*/ 949040 w 1128660"/>
              <a:gd name="connsiteY6" fmla="*/ 601371 h 1202746"/>
              <a:gd name="connsiteX7" fmla="*/ 1081769 w 1128660"/>
              <a:gd name="connsiteY7" fmla="*/ 1125556 h 1202746"/>
              <a:gd name="connsiteX8" fmla="*/ 1128660 w 1128660"/>
              <a:gd name="connsiteY8" fmla="*/ 1202742 h 1202746"/>
              <a:gd name="connsiteX9" fmla="*/ 1121865 w 1128660"/>
              <a:gd name="connsiteY9" fmla="*/ 1194506 h 1202746"/>
              <a:gd name="connsiteX10" fmla="*/ 564332 w 1128660"/>
              <a:gd name="connsiteY10" fmla="*/ 963568 h 1202746"/>
              <a:gd name="connsiteX11" fmla="*/ 6799 w 1128660"/>
              <a:gd name="connsiteY11" fmla="*/ 1194506 h 1202746"/>
              <a:gd name="connsiteX12" fmla="*/ 0 w 1128660"/>
              <a:gd name="connsiteY12" fmla="*/ 1202746 h 1202746"/>
              <a:gd name="connsiteX13" fmla="*/ 46894 w 1128660"/>
              <a:gd name="connsiteY13" fmla="*/ 1125556 h 1202746"/>
              <a:gd name="connsiteX14" fmla="*/ 179623 w 1128660"/>
              <a:gd name="connsiteY14" fmla="*/ 601371 h 1202746"/>
              <a:gd name="connsiteX15" fmla="*/ 46894 w 1128660"/>
              <a:gd name="connsiteY15" fmla="*/ 77186 h 1202746"/>
              <a:gd name="connsiteX16" fmla="*/ 3 w 1128660"/>
              <a:gd name="connsiteY16" fmla="*/ 0 h 120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8660" h="1202746">
                <a:moveTo>
                  <a:pt x="3" y="0"/>
                </a:moveTo>
                <a:lnTo>
                  <a:pt x="6799" y="8237"/>
                </a:lnTo>
                <a:cubicBezTo>
                  <a:pt x="149484" y="150923"/>
                  <a:pt x="346602" y="239175"/>
                  <a:pt x="564332" y="239175"/>
                </a:cubicBezTo>
                <a:cubicBezTo>
                  <a:pt x="782063" y="239175"/>
                  <a:pt x="979180" y="150923"/>
                  <a:pt x="1121865" y="8237"/>
                </a:cubicBezTo>
                <a:lnTo>
                  <a:pt x="1128658" y="4"/>
                </a:lnTo>
                <a:lnTo>
                  <a:pt x="1081769" y="77186"/>
                </a:lnTo>
                <a:cubicBezTo>
                  <a:pt x="997122" y="233007"/>
                  <a:pt x="949040" y="411574"/>
                  <a:pt x="949040" y="601371"/>
                </a:cubicBezTo>
                <a:cubicBezTo>
                  <a:pt x="949040" y="791168"/>
                  <a:pt x="997122" y="969735"/>
                  <a:pt x="1081769" y="1125556"/>
                </a:cubicBezTo>
                <a:lnTo>
                  <a:pt x="1128660" y="1202742"/>
                </a:lnTo>
                <a:lnTo>
                  <a:pt x="1121865" y="1194506"/>
                </a:lnTo>
                <a:cubicBezTo>
                  <a:pt x="979180" y="1051821"/>
                  <a:pt x="782063" y="963568"/>
                  <a:pt x="564332" y="963568"/>
                </a:cubicBezTo>
                <a:cubicBezTo>
                  <a:pt x="346602" y="963568"/>
                  <a:pt x="149484" y="1051821"/>
                  <a:pt x="6799" y="1194506"/>
                </a:cubicBezTo>
                <a:lnTo>
                  <a:pt x="0" y="1202746"/>
                </a:lnTo>
                <a:lnTo>
                  <a:pt x="46894" y="1125556"/>
                </a:lnTo>
                <a:cubicBezTo>
                  <a:pt x="131542" y="969735"/>
                  <a:pt x="179623" y="791168"/>
                  <a:pt x="179623" y="601371"/>
                </a:cubicBezTo>
                <a:cubicBezTo>
                  <a:pt x="179623" y="411574"/>
                  <a:pt x="131542" y="233007"/>
                  <a:pt x="46894" y="77186"/>
                </a:cubicBezTo>
                <a:lnTo>
                  <a:pt x="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5" name="任意多边形 4"/>
          <p:cNvSpPr/>
          <p:nvPr/>
        </p:nvSpPr>
        <p:spPr>
          <a:xfrm rot="5400000">
            <a:off x="5482901" y="4173253"/>
            <a:ext cx="1226198" cy="1874520"/>
          </a:xfrm>
          <a:custGeom>
            <a:avLst/>
            <a:gdLst>
              <a:gd name="connsiteX0" fmla="*/ 3 w 1128660"/>
              <a:gd name="connsiteY0" fmla="*/ 0 h 1202746"/>
              <a:gd name="connsiteX1" fmla="*/ 6799 w 1128660"/>
              <a:gd name="connsiteY1" fmla="*/ 8237 h 1202746"/>
              <a:gd name="connsiteX2" fmla="*/ 564332 w 1128660"/>
              <a:gd name="connsiteY2" fmla="*/ 239175 h 1202746"/>
              <a:gd name="connsiteX3" fmla="*/ 1121865 w 1128660"/>
              <a:gd name="connsiteY3" fmla="*/ 8237 h 1202746"/>
              <a:gd name="connsiteX4" fmla="*/ 1128658 w 1128660"/>
              <a:gd name="connsiteY4" fmla="*/ 4 h 1202746"/>
              <a:gd name="connsiteX5" fmla="*/ 1081769 w 1128660"/>
              <a:gd name="connsiteY5" fmla="*/ 77186 h 1202746"/>
              <a:gd name="connsiteX6" fmla="*/ 949040 w 1128660"/>
              <a:gd name="connsiteY6" fmla="*/ 601371 h 1202746"/>
              <a:gd name="connsiteX7" fmla="*/ 1081769 w 1128660"/>
              <a:gd name="connsiteY7" fmla="*/ 1125556 h 1202746"/>
              <a:gd name="connsiteX8" fmla="*/ 1128660 w 1128660"/>
              <a:gd name="connsiteY8" fmla="*/ 1202742 h 1202746"/>
              <a:gd name="connsiteX9" fmla="*/ 1121865 w 1128660"/>
              <a:gd name="connsiteY9" fmla="*/ 1194506 h 1202746"/>
              <a:gd name="connsiteX10" fmla="*/ 564332 w 1128660"/>
              <a:gd name="connsiteY10" fmla="*/ 963568 h 1202746"/>
              <a:gd name="connsiteX11" fmla="*/ 6799 w 1128660"/>
              <a:gd name="connsiteY11" fmla="*/ 1194506 h 1202746"/>
              <a:gd name="connsiteX12" fmla="*/ 0 w 1128660"/>
              <a:gd name="connsiteY12" fmla="*/ 1202746 h 1202746"/>
              <a:gd name="connsiteX13" fmla="*/ 46894 w 1128660"/>
              <a:gd name="connsiteY13" fmla="*/ 1125556 h 1202746"/>
              <a:gd name="connsiteX14" fmla="*/ 179623 w 1128660"/>
              <a:gd name="connsiteY14" fmla="*/ 601371 h 1202746"/>
              <a:gd name="connsiteX15" fmla="*/ 46894 w 1128660"/>
              <a:gd name="connsiteY15" fmla="*/ 77186 h 1202746"/>
              <a:gd name="connsiteX16" fmla="*/ 3 w 1128660"/>
              <a:gd name="connsiteY16" fmla="*/ 0 h 120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8660" h="1202746">
                <a:moveTo>
                  <a:pt x="3" y="0"/>
                </a:moveTo>
                <a:lnTo>
                  <a:pt x="6799" y="8237"/>
                </a:lnTo>
                <a:cubicBezTo>
                  <a:pt x="149484" y="150923"/>
                  <a:pt x="346602" y="239175"/>
                  <a:pt x="564332" y="239175"/>
                </a:cubicBezTo>
                <a:cubicBezTo>
                  <a:pt x="782063" y="239175"/>
                  <a:pt x="979180" y="150923"/>
                  <a:pt x="1121865" y="8237"/>
                </a:cubicBezTo>
                <a:lnTo>
                  <a:pt x="1128658" y="4"/>
                </a:lnTo>
                <a:lnTo>
                  <a:pt x="1081769" y="77186"/>
                </a:lnTo>
                <a:cubicBezTo>
                  <a:pt x="997122" y="233007"/>
                  <a:pt x="949040" y="411574"/>
                  <a:pt x="949040" y="601371"/>
                </a:cubicBezTo>
                <a:cubicBezTo>
                  <a:pt x="949040" y="791168"/>
                  <a:pt x="997122" y="969735"/>
                  <a:pt x="1081769" y="1125556"/>
                </a:cubicBezTo>
                <a:lnTo>
                  <a:pt x="1128660" y="1202742"/>
                </a:lnTo>
                <a:lnTo>
                  <a:pt x="1121865" y="1194506"/>
                </a:lnTo>
                <a:cubicBezTo>
                  <a:pt x="979180" y="1051821"/>
                  <a:pt x="782063" y="963568"/>
                  <a:pt x="564332" y="963568"/>
                </a:cubicBezTo>
                <a:cubicBezTo>
                  <a:pt x="346602" y="963568"/>
                  <a:pt x="149484" y="1051821"/>
                  <a:pt x="6799" y="1194506"/>
                </a:cubicBezTo>
                <a:lnTo>
                  <a:pt x="0" y="1202746"/>
                </a:lnTo>
                <a:lnTo>
                  <a:pt x="46894" y="1125556"/>
                </a:lnTo>
                <a:cubicBezTo>
                  <a:pt x="131542" y="969735"/>
                  <a:pt x="179623" y="791168"/>
                  <a:pt x="179623" y="601371"/>
                </a:cubicBezTo>
                <a:cubicBezTo>
                  <a:pt x="179623" y="411574"/>
                  <a:pt x="131542" y="233007"/>
                  <a:pt x="46894" y="77186"/>
                </a:cubicBezTo>
                <a:lnTo>
                  <a:pt x="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6" name="椭圆 5"/>
          <p:cNvSpPr/>
          <p:nvPr/>
        </p:nvSpPr>
        <p:spPr>
          <a:xfrm>
            <a:off x="6511672" y="4360430"/>
            <a:ext cx="1481610" cy="14816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7" name="椭圆 6"/>
          <p:cNvSpPr/>
          <p:nvPr/>
        </p:nvSpPr>
        <p:spPr>
          <a:xfrm>
            <a:off x="4206401" y="4360430"/>
            <a:ext cx="1481610" cy="14816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8" name="椭圆 7"/>
          <p:cNvSpPr/>
          <p:nvPr/>
        </p:nvSpPr>
        <p:spPr>
          <a:xfrm>
            <a:off x="6511672" y="1985409"/>
            <a:ext cx="1481610" cy="14816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9" name="椭圆 8"/>
          <p:cNvSpPr/>
          <p:nvPr/>
        </p:nvSpPr>
        <p:spPr>
          <a:xfrm>
            <a:off x="4182591" y="1989636"/>
            <a:ext cx="1481610" cy="14816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10" name="椭圆 9"/>
          <p:cNvSpPr/>
          <p:nvPr/>
        </p:nvSpPr>
        <p:spPr>
          <a:xfrm>
            <a:off x="4280808" y="2077901"/>
            <a:ext cx="1306286" cy="1306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11" name="椭圆 10"/>
          <p:cNvSpPr/>
          <p:nvPr/>
        </p:nvSpPr>
        <p:spPr>
          <a:xfrm>
            <a:off x="6597288" y="2077901"/>
            <a:ext cx="1306286" cy="1306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12" name="椭圆 11"/>
          <p:cNvSpPr/>
          <p:nvPr/>
        </p:nvSpPr>
        <p:spPr>
          <a:xfrm>
            <a:off x="4280808" y="4455794"/>
            <a:ext cx="1306286" cy="1306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13" name="椭圆 12"/>
          <p:cNvSpPr/>
          <p:nvPr/>
        </p:nvSpPr>
        <p:spPr>
          <a:xfrm>
            <a:off x="6597288" y="4455794"/>
            <a:ext cx="1306286" cy="13062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14" name="矩形 13"/>
          <p:cNvSpPr/>
          <p:nvPr/>
        </p:nvSpPr>
        <p:spPr>
          <a:xfrm>
            <a:off x="4562277" y="2213341"/>
            <a:ext cx="697627" cy="1015663"/>
          </a:xfrm>
          <a:prstGeom prst="rect">
            <a:avLst/>
          </a:prstGeom>
        </p:spPr>
        <p:txBody>
          <a:bodyPr wrap="none">
            <a:spAutoFit/>
          </a:bodyPr>
          <a:lstStyle/>
          <a:p>
            <a:r>
              <a:rPr lang="en-US" altLang="zh-CN" sz="6000" b="1" dirty="0">
                <a:solidFill>
                  <a:schemeClr val="tx2"/>
                </a:solidFill>
                <a:latin typeface="Arial" panose="020B0604020202020204" pitchFamily="34" charset="0"/>
                <a:ea typeface="经典行楷繁" panose="02010609000101010101" pitchFamily="49" charset="-122"/>
                <a:cs typeface="Arial" panose="020B0604020202020204" pitchFamily="34" charset="0"/>
              </a:rPr>
              <a:t>S</a:t>
            </a:r>
            <a:endParaRPr lang="zh-CN" altLang="en-US" sz="3200" dirty="0">
              <a:solidFill>
                <a:schemeClr val="tx2"/>
              </a:solidFill>
            </a:endParaRPr>
          </a:p>
        </p:txBody>
      </p:sp>
      <p:sp>
        <p:nvSpPr>
          <p:cNvPr id="15" name="矩形 14"/>
          <p:cNvSpPr/>
          <p:nvPr/>
        </p:nvSpPr>
        <p:spPr>
          <a:xfrm>
            <a:off x="6834942" y="2222866"/>
            <a:ext cx="910827" cy="1015663"/>
          </a:xfrm>
          <a:prstGeom prst="rect">
            <a:avLst/>
          </a:prstGeom>
        </p:spPr>
        <p:txBody>
          <a:bodyPr wrap="none">
            <a:spAutoFit/>
          </a:bodyPr>
          <a:lstStyle/>
          <a:p>
            <a:r>
              <a:rPr lang="en-US" altLang="zh-CN" sz="6000" b="1" dirty="0">
                <a:solidFill>
                  <a:schemeClr val="tx2"/>
                </a:solidFill>
                <a:latin typeface="Arial" panose="020B0604020202020204" pitchFamily="34" charset="0"/>
                <a:ea typeface="经典行楷繁" panose="02010609000101010101" pitchFamily="49" charset="-122"/>
                <a:cs typeface="Arial" panose="020B0604020202020204" pitchFamily="34" charset="0"/>
              </a:rPr>
              <a:t>W</a:t>
            </a:r>
            <a:endParaRPr lang="zh-CN" altLang="en-US" sz="3200" dirty="0">
              <a:solidFill>
                <a:schemeClr val="tx2"/>
              </a:solidFill>
            </a:endParaRPr>
          </a:p>
        </p:txBody>
      </p:sp>
      <p:sp>
        <p:nvSpPr>
          <p:cNvPr id="16" name="矩形 15"/>
          <p:cNvSpPr/>
          <p:nvPr/>
        </p:nvSpPr>
        <p:spPr>
          <a:xfrm>
            <a:off x="4550847" y="4589406"/>
            <a:ext cx="782587" cy="1015663"/>
          </a:xfrm>
          <a:prstGeom prst="rect">
            <a:avLst/>
          </a:prstGeom>
        </p:spPr>
        <p:txBody>
          <a:bodyPr wrap="none">
            <a:spAutoFit/>
          </a:bodyPr>
          <a:lstStyle/>
          <a:p>
            <a:r>
              <a:rPr lang="en-US" altLang="zh-CN" sz="6000" b="1" dirty="0">
                <a:solidFill>
                  <a:schemeClr val="tx2"/>
                </a:solidFill>
                <a:latin typeface="Arial" panose="020B0604020202020204" pitchFamily="34" charset="0"/>
                <a:ea typeface="经典行楷繁" panose="02010609000101010101" pitchFamily="49" charset="-122"/>
                <a:cs typeface="Arial" panose="020B0604020202020204" pitchFamily="34" charset="0"/>
              </a:rPr>
              <a:t>O</a:t>
            </a:r>
            <a:endParaRPr lang="zh-CN" altLang="en-US" sz="3200" dirty="0">
              <a:solidFill>
                <a:schemeClr val="tx2"/>
              </a:solidFill>
            </a:endParaRPr>
          </a:p>
        </p:txBody>
      </p:sp>
      <p:sp>
        <p:nvSpPr>
          <p:cNvPr id="17" name="矩形 16"/>
          <p:cNvSpPr/>
          <p:nvPr/>
        </p:nvSpPr>
        <p:spPr>
          <a:xfrm>
            <a:off x="6894774" y="4593403"/>
            <a:ext cx="702436" cy="1107996"/>
          </a:xfrm>
          <a:prstGeom prst="rect">
            <a:avLst/>
          </a:prstGeom>
        </p:spPr>
        <p:txBody>
          <a:bodyPr wrap="none">
            <a:spAutoFit/>
          </a:bodyPr>
          <a:lstStyle/>
          <a:p>
            <a:r>
              <a:rPr lang="en-US" altLang="zh-CN" sz="6600" b="1" dirty="0">
                <a:solidFill>
                  <a:schemeClr val="tx2"/>
                </a:solidFill>
                <a:latin typeface="Arial" panose="020B0604020202020204" pitchFamily="34" charset="0"/>
                <a:ea typeface="经典行楷繁" panose="02010609000101010101" pitchFamily="49" charset="-122"/>
                <a:cs typeface="Arial" panose="020B0604020202020204" pitchFamily="34" charset="0"/>
              </a:rPr>
              <a:t>T</a:t>
            </a:r>
            <a:endParaRPr lang="zh-CN" altLang="en-US" sz="3600" dirty="0">
              <a:solidFill>
                <a:schemeClr val="tx2"/>
              </a:solidFill>
            </a:endParaRPr>
          </a:p>
        </p:txBody>
      </p:sp>
      <p:grpSp>
        <p:nvGrpSpPr>
          <p:cNvPr id="18" name="组合 17"/>
          <p:cNvGrpSpPr/>
          <p:nvPr/>
        </p:nvGrpSpPr>
        <p:grpSpPr>
          <a:xfrm>
            <a:off x="8294729" y="2071960"/>
            <a:ext cx="3251131" cy="1087496"/>
            <a:chOff x="7716427" y="2848508"/>
            <a:chExt cx="3251131" cy="1087496"/>
          </a:xfrm>
        </p:grpSpPr>
        <p:sp>
          <p:nvSpPr>
            <p:cNvPr id="19" name="矩形 18"/>
            <p:cNvSpPr/>
            <p:nvPr/>
          </p:nvSpPr>
          <p:spPr>
            <a:xfrm>
              <a:off x="7716427" y="3197340"/>
              <a:ext cx="3251131" cy="738664"/>
            </a:xfrm>
            <a:prstGeom prst="rect">
              <a:avLst/>
            </a:prstGeom>
          </p:spPr>
          <p:txBody>
            <a:bodyPr wrap="square">
              <a:spAutoFit/>
            </a:bodyPr>
            <a:lstStyle/>
            <a:p>
              <a:pP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a:t>
              </a:r>
            </a:p>
          </p:txBody>
        </p:sp>
        <p:sp>
          <p:nvSpPr>
            <p:cNvPr id="20" name="矩形 19"/>
            <p:cNvSpPr/>
            <p:nvPr/>
          </p:nvSpPr>
          <p:spPr>
            <a:xfrm>
              <a:off x="7716427" y="2848508"/>
              <a:ext cx="1693733" cy="369332"/>
            </a:xfrm>
            <a:prstGeom prst="rect">
              <a:avLst/>
            </a:prstGeom>
          </p:spPr>
          <p:txBody>
            <a:bodyPr wrap="none">
              <a:spAutoFit/>
            </a:bodyPr>
            <a:lstStyle/>
            <a:p>
              <a:pPr algn="ctr"/>
              <a:r>
                <a:rPr lang="en-US" altLang="zh-CN" b="1" dirty="0" err="1">
                  <a:solidFill>
                    <a:schemeClr val="tx2"/>
                  </a:solidFill>
                  <a:latin typeface="Arial" panose="020B0604020202020204" pitchFamily="34" charset="0"/>
                  <a:ea typeface="微软雅黑" panose="020B0503020204020204" pitchFamily="34" charset="-122"/>
                  <a:cs typeface="Arial" panose="020B0604020202020204" pitchFamily="34" charset="0"/>
                </a:rPr>
                <a:t>Weeknesses</a:t>
              </a:r>
              <a:r>
                <a:rPr lang="en-US" altLang="zh-CN" b="1" dirty="0">
                  <a:solidFill>
                    <a:schemeClr val="tx2"/>
                  </a:solidFill>
                  <a:latin typeface="Arial" panose="020B0604020202020204" pitchFamily="34" charset="0"/>
                  <a:ea typeface="微软雅黑" panose="020B0503020204020204" pitchFamily="34" charset="-122"/>
                  <a:cs typeface="Arial" panose="020B0604020202020204" pitchFamily="34" charset="0"/>
                </a:rPr>
                <a:t>  </a:t>
              </a:r>
            </a:p>
          </p:txBody>
        </p:sp>
      </p:grpSp>
      <p:grpSp>
        <p:nvGrpSpPr>
          <p:cNvPr id="21" name="组合 20"/>
          <p:cNvGrpSpPr/>
          <p:nvPr/>
        </p:nvGrpSpPr>
        <p:grpSpPr>
          <a:xfrm>
            <a:off x="8283073" y="4488041"/>
            <a:ext cx="3262787" cy="1081146"/>
            <a:chOff x="7704771" y="2854858"/>
            <a:chExt cx="3262787" cy="1081146"/>
          </a:xfrm>
        </p:grpSpPr>
        <p:sp>
          <p:nvSpPr>
            <p:cNvPr id="22" name="矩形 21"/>
            <p:cNvSpPr/>
            <p:nvPr/>
          </p:nvSpPr>
          <p:spPr>
            <a:xfrm>
              <a:off x="7716427" y="3197340"/>
              <a:ext cx="3251131" cy="738664"/>
            </a:xfrm>
            <a:prstGeom prst="rect">
              <a:avLst/>
            </a:prstGeom>
          </p:spPr>
          <p:txBody>
            <a:bodyPr wrap="square">
              <a:spAutoFit/>
            </a:bodyPr>
            <a:lstStyle/>
            <a:p>
              <a:pP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a:t>
              </a:r>
            </a:p>
          </p:txBody>
        </p:sp>
        <p:sp>
          <p:nvSpPr>
            <p:cNvPr id="23" name="矩形 22"/>
            <p:cNvSpPr/>
            <p:nvPr/>
          </p:nvSpPr>
          <p:spPr>
            <a:xfrm>
              <a:off x="7704771" y="2854858"/>
              <a:ext cx="1210589" cy="369332"/>
            </a:xfrm>
            <a:prstGeom prst="rect">
              <a:avLst/>
            </a:prstGeom>
          </p:spPr>
          <p:txBody>
            <a:bodyPr wrap="none">
              <a:spAutoFit/>
            </a:bodyPr>
            <a:lstStyle/>
            <a:p>
              <a:pPr algn="ctr"/>
              <a:r>
                <a:rPr lang="en-US" altLang="zh-CN" b="1" dirty="0">
                  <a:solidFill>
                    <a:schemeClr val="tx2">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Threats   </a:t>
              </a:r>
            </a:p>
          </p:txBody>
        </p:sp>
      </p:grpSp>
      <p:grpSp>
        <p:nvGrpSpPr>
          <p:cNvPr id="24" name="组合 23"/>
          <p:cNvGrpSpPr/>
          <p:nvPr/>
        </p:nvGrpSpPr>
        <p:grpSpPr>
          <a:xfrm>
            <a:off x="722651" y="4488041"/>
            <a:ext cx="3347737" cy="1081146"/>
            <a:chOff x="5598018" y="2854858"/>
            <a:chExt cx="3347737" cy="1081146"/>
          </a:xfrm>
        </p:grpSpPr>
        <p:sp>
          <p:nvSpPr>
            <p:cNvPr id="25" name="矩形 24"/>
            <p:cNvSpPr/>
            <p:nvPr/>
          </p:nvSpPr>
          <p:spPr>
            <a:xfrm>
              <a:off x="5598018" y="3197340"/>
              <a:ext cx="3251131" cy="738664"/>
            </a:xfrm>
            <a:prstGeom prst="rect">
              <a:avLst/>
            </a:prstGeom>
          </p:spPr>
          <p:txBody>
            <a:bodyPr wrap="square">
              <a:spAutoFit/>
            </a:bodyPr>
            <a:lstStyle/>
            <a:p>
              <a:pPr algn="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a:t>
              </a:r>
            </a:p>
          </p:txBody>
        </p:sp>
        <p:sp>
          <p:nvSpPr>
            <p:cNvPr id="26" name="矩形 25"/>
            <p:cNvSpPr/>
            <p:nvPr/>
          </p:nvSpPr>
          <p:spPr>
            <a:xfrm>
              <a:off x="7119613" y="2854858"/>
              <a:ext cx="1826142" cy="369332"/>
            </a:xfrm>
            <a:prstGeom prst="rect">
              <a:avLst/>
            </a:prstGeom>
          </p:spPr>
          <p:txBody>
            <a:bodyPr wrap="none">
              <a:spAutoFit/>
            </a:bodyPr>
            <a:lstStyle/>
            <a:p>
              <a:pPr algn="ctr"/>
              <a:r>
                <a:rPr lang="en-US" altLang="zh-CN" b="1" dirty="0">
                  <a:solidFill>
                    <a:schemeClr val="tx2"/>
                  </a:solidFill>
                  <a:latin typeface="Arial" panose="020B0604020202020204" pitchFamily="34" charset="0"/>
                  <a:ea typeface="微软雅黑" panose="020B0503020204020204" pitchFamily="34" charset="-122"/>
                  <a:cs typeface="Arial" panose="020B0604020202020204" pitchFamily="34" charset="0"/>
                </a:rPr>
                <a:t>Opportunities  </a:t>
              </a:r>
            </a:p>
          </p:txBody>
        </p:sp>
      </p:grpSp>
      <p:grpSp>
        <p:nvGrpSpPr>
          <p:cNvPr id="27" name="组合 26"/>
          <p:cNvGrpSpPr/>
          <p:nvPr/>
        </p:nvGrpSpPr>
        <p:grpSpPr>
          <a:xfrm>
            <a:off x="722651" y="2071960"/>
            <a:ext cx="3251131" cy="1081146"/>
            <a:chOff x="5598018" y="2854858"/>
            <a:chExt cx="3251131" cy="1081146"/>
          </a:xfrm>
        </p:grpSpPr>
        <p:sp>
          <p:nvSpPr>
            <p:cNvPr id="28" name="矩形 27"/>
            <p:cNvSpPr/>
            <p:nvPr/>
          </p:nvSpPr>
          <p:spPr>
            <a:xfrm>
              <a:off x="5598018" y="3197340"/>
              <a:ext cx="3251131" cy="738664"/>
            </a:xfrm>
            <a:prstGeom prst="rect">
              <a:avLst/>
            </a:prstGeom>
          </p:spPr>
          <p:txBody>
            <a:bodyPr wrap="square">
              <a:spAutoFit/>
            </a:bodyPr>
            <a:lstStyle/>
            <a:p>
              <a:pPr algn="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a:t>
              </a:r>
            </a:p>
          </p:txBody>
        </p:sp>
        <p:sp>
          <p:nvSpPr>
            <p:cNvPr id="29" name="矩形 28"/>
            <p:cNvSpPr/>
            <p:nvPr/>
          </p:nvSpPr>
          <p:spPr>
            <a:xfrm>
              <a:off x="7523145" y="2854858"/>
              <a:ext cx="1326004" cy="369332"/>
            </a:xfrm>
            <a:prstGeom prst="rect">
              <a:avLst/>
            </a:prstGeom>
          </p:spPr>
          <p:txBody>
            <a:bodyPr wrap="none">
              <a:spAutoFit/>
            </a:bodyPr>
            <a:lstStyle/>
            <a:p>
              <a:pPr algn="ctr"/>
              <a:r>
                <a:rPr lang="en-US" altLang="zh-CN" b="1" dirty="0">
                  <a:solidFill>
                    <a:schemeClr val="tx2">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Strengths </a:t>
              </a:r>
            </a:p>
          </p:txBody>
        </p:sp>
      </p:grpSp>
      <p:sp useBgFill="1">
        <p:nvSpPr>
          <p:cNvPr id="30" name="椭圆 29"/>
          <p:cNvSpPr/>
          <p:nvPr/>
        </p:nvSpPr>
        <p:spPr>
          <a:xfrm>
            <a:off x="5158631" y="2995020"/>
            <a:ext cx="1865010" cy="18650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31" name="矩形 30"/>
          <p:cNvSpPr/>
          <p:nvPr/>
        </p:nvSpPr>
        <p:spPr>
          <a:xfrm>
            <a:off x="4051891" y="726873"/>
            <a:ext cx="4088218" cy="461665"/>
          </a:xfrm>
          <a:prstGeom prst="rect">
            <a:avLst/>
          </a:prstGeom>
        </p:spPr>
        <p:txBody>
          <a:bodyPr wrap="square">
            <a:spAutoFit/>
          </a:bodyPr>
          <a:lstStyle/>
          <a:p>
            <a:pPr algn="ct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Report  </a:t>
            </a:r>
            <a:r>
              <a:rPr lang="en-US" altLang="zh-CN" sz="2400" dirty="0" err="1">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Powerpoint</a:t>
            </a: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  Presentation  Template </a:t>
            </a:r>
            <a:endParaRPr lang="zh-CN" altLang="en-US" sz="4000" dirty="0">
              <a:solidFill>
                <a:prstClr val="white">
                  <a:lumMod val="50000"/>
                </a:prstClr>
              </a:solidFill>
              <a:latin typeface="Agency FB" panose="020B0503020202020204" pitchFamily="34" charset="0"/>
              <a:ea typeface="经典行楷繁" panose="02010609000101010101" pitchFamily="49" charset="-122"/>
              <a:cs typeface="经典行楷繁" panose="02010609000101010101" pitchFamily="49" charset="-122"/>
            </a:endParaRPr>
          </a:p>
        </p:txBody>
      </p:sp>
      <p:sp>
        <p:nvSpPr>
          <p:cNvPr id="32" name="矩形 31"/>
          <p:cNvSpPr/>
          <p:nvPr/>
        </p:nvSpPr>
        <p:spPr>
          <a:xfrm>
            <a:off x="4293854" y="250007"/>
            <a:ext cx="3604292" cy="707886"/>
          </a:xfrm>
          <a:prstGeom prst="rect">
            <a:avLst/>
          </a:prstGeom>
        </p:spPr>
        <p:txBody>
          <a:bodyPr wrap="square">
            <a:spAutoFit/>
          </a:bodyPr>
          <a:lstStyle/>
          <a:p>
            <a:pPr algn="ctr"/>
            <a:r>
              <a:rPr lang="en-US" altLang="zh-CN" sz="4000" b="1" dirty="0">
                <a:solidFill>
                  <a:schemeClr val="tx2"/>
                </a:solidFill>
                <a:latin typeface="Arial" panose="020B0604020202020204" pitchFamily="34" charset="0"/>
                <a:ea typeface="经典行楷繁" panose="02010609000101010101" pitchFamily="49" charset="-122"/>
                <a:cs typeface="Arial" panose="020B0604020202020204" pitchFamily="34" charset="0"/>
              </a:rPr>
              <a:t>Add Your Title</a:t>
            </a:r>
            <a:endParaRPr lang="zh-CN" altLang="en-US" sz="4000" b="1" dirty="0">
              <a:solidFill>
                <a:schemeClr val="tx2"/>
              </a:solidFill>
              <a:latin typeface="Arial" panose="020B0604020202020204" pitchFamily="34" charset="0"/>
              <a:ea typeface="经典行楷繁" panose="02010609000101010101" pitchFamily="49" charset="-122"/>
              <a:cs typeface="Arial" panose="020B0604020202020204" pitchFamily="34" charset="0"/>
            </a:endParaRPr>
          </a:p>
        </p:txBody>
      </p:sp>
      <p:sp>
        <p:nvSpPr>
          <p:cNvPr id="33" name="圆角矩形 32"/>
          <p:cNvSpPr/>
          <p:nvPr/>
        </p:nvSpPr>
        <p:spPr>
          <a:xfrm flipV="1">
            <a:off x="5484000" y="1199495"/>
            <a:ext cx="1224000" cy="54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34" name="圆角矩形 33"/>
          <p:cNvSpPr/>
          <p:nvPr/>
        </p:nvSpPr>
        <p:spPr>
          <a:xfrm flipV="1">
            <a:off x="0" y="6507162"/>
            <a:ext cx="12192000" cy="350837"/>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50"/>
                                        <p:tgtEl>
                                          <p:spTgt spid="10"/>
                                        </p:tgtEl>
                                      </p:cBhvr>
                                    </p:animEffect>
                                  </p:childTnLst>
                                </p:cTn>
                              </p:par>
                              <p:par>
                                <p:cTn id="8" presetID="21" presetClass="entr" presetSubtype="1" fill="hold" grpId="0" nodeType="withEffect">
                                  <p:stCondLst>
                                    <p:cond delay="1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5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50"/>
                                        <p:tgtEl>
                                          <p:spTgt spid="13"/>
                                        </p:tgtEl>
                                      </p:cBhvr>
                                    </p:animEffect>
                                  </p:childTnLst>
                                </p:cTn>
                              </p:par>
                              <p:par>
                                <p:cTn id="14" presetID="21" presetClass="entr" presetSubtype="1" fill="hold" grpId="0" nodeType="withEffect">
                                  <p:stCondLst>
                                    <p:cond delay="10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50"/>
                                        <p:tgtEl>
                                          <p:spTgt spid="12"/>
                                        </p:tgtEl>
                                      </p:cBhvr>
                                    </p:animEffect>
                                  </p:childTnLst>
                                </p:cTn>
                              </p:par>
                              <p:par>
                                <p:cTn id="17" presetID="22" presetClass="entr" presetSubtype="4" fill="hold" nodeType="withEffect">
                                  <p:stCondLst>
                                    <p:cond delay="25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nodeType="withEffect">
                                  <p:stCondLst>
                                    <p:cond delay="25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nodeType="withEffect">
                                  <p:stCondLst>
                                    <p:cond delay="25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25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926148" y="2344857"/>
            <a:ext cx="3383796" cy="738664"/>
          </a:xfrm>
          <a:prstGeom prst="rect">
            <a:avLst/>
          </a:prstGeom>
        </p:spPr>
        <p:txBody>
          <a:bodyPr wrap="square">
            <a:spAutoFit/>
          </a:bodyPr>
          <a:lstStyle/>
          <a:p>
            <a:pPr algn="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Put your text </a:t>
            </a:r>
          </a:p>
        </p:txBody>
      </p:sp>
      <p:sp>
        <p:nvSpPr>
          <p:cNvPr id="3" name="矩形 2"/>
          <p:cNvSpPr/>
          <p:nvPr/>
        </p:nvSpPr>
        <p:spPr>
          <a:xfrm>
            <a:off x="2345691" y="2065061"/>
            <a:ext cx="2009114" cy="369332"/>
          </a:xfrm>
          <a:prstGeom prst="rect">
            <a:avLst/>
          </a:prstGeom>
        </p:spPr>
        <p:txBody>
          <a:bodyPr wrap="square">
            <a:spAutoFit/>
          </a:bodyPr>
          <a:lstStyle/>
          <a:p>
            <a:r>
              <a:rPr lang="en-US" altLang="zh-CN" b="1" dirty="0">
                <a:solidFill>
                  <a:schemeClr val="tx2">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Text Description</a:t>
            </a:r>
            <a:r>
              <a:rPr lang="en-US" altLang="zh-CN" sz="1600" b="1" dirty="0">
                <a:solidFill>
                  <a:schemeClr val="tx2">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 </a:t>
            </a:r>
            <a:endParaRPr lang="zh-CN" altLang="en-US" sz="1600" b="1" dirty="0">
              <a:solidFill>
                <a:schemeClr val="tx2">
                  <a:lumMod val="60000"/>
                  <a:lumOff val="40000"/>
                </a:schemeClr>
              </a:solidFill>
            </a:endParaRPr>
          </a:p>
        </p:txBody>
      </p:sp>
      <p:sp>
        <p:nvSpPr>
          <p:cNvPr id="4" name="矩形 3"/>
          <p:cNvSpPr/>
          <p:nvPr/>
        </p:nvSpPr>
        <p:spPr>
          <a:xfrm>
            <a:off x="757238" y="5145207"/>
            <a:ext cx="2912626" cy="738664"/>
          </a:xfrm>
          <a:prstGeom prst="rect">
            <a:avLst/>
          </a:prstGeom>
        </p:spPr>
        <p:txBody>
          <a:bodyPr wrap="square">
            <a:spAutoFit/>
          </a:bodyPr>
          <a:lstStyle/>
          <a:p>
            <a:pPr algn="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a:t>
            </a:r>
          </a:p>
        </p:txBody>
      </p:sp>
      <p:sp>
        <p:nvSpPr>
          <p:cNvPr id="5" name="矩形 4"/>
          <p:cNvSpPr/>
          <p:nvPr/>
        </p:nvSpPr>
        <p:spPr>
          <a:xfrm>
            <a:off x="1705611" y="4865411"/>
            <a:ext cx="2009114" cy="369332"/>
          </a:xfrm>
          <a:prstGeom prst="rect">
            <a:avLst/>
          </a:prstGeom>
        </p:spPr>
        <p:txBody>
          <a:bodyPr wrap="square">
            <a:spAutoFit/>
          </a:bodyPr>
          <a:lstStyle/>
          <a:p>
            <a:r>
              <a:rPr lang="en-US" altLang="zh-CN" b="1" dirty="0">
                <a:solidFill>
                  <a:schemeClr val="tx2"/>
                </a:solidFill>
                <a:latin typeface="Arial" panose="020B0604020202020204" pitchFamily="34" charset="0"/>
                <a:ea typeface="微软雅黑" panose="020B0503020204020204" pitchFamily="34" charset="-122"/>
                <a:cs typeface="Arial" panose="020B0604020202020204" pitchFamily="34" charset="0"/>
              </a:rPr>
              <a:t>Text Description</a:t>
            </a:r>
            <a:r>
              <a:rPr lang="en-US" altLang="zh-CN" sz="1600" b="1" dirty="0">
                <a:solidFill>
                  <a:schemeClr val="tx2"/>
                </a:solidFill>
                <a:latin typeface="Arial" panose="020B0604020202020204" pitchFamily="34" charset="0"/>
                <a:ea typeface="微软雅黑" panose="020B0503020204020204" pitchFamily="34" charset="-122"/>
                <a:cs typeface="Arial" panose="020B0604020202020204" pitchFamily="34" charset="0"/>
              </a:rPr>
              <a:t> </a:t>
            </a:r>
            <a:endParaRPr lang="zh-CN" altLang="en-US" sz="1600" b="1" dirty="0">
              <a:solidFill>
                <a:schemeClr val="tx2"/>
              </a:solidFill>
            </a:endParaRPr>
          </a:p>
        </p:txBody>
      </p:sp>
      <p:sp>
        <p:nvSpPr>
          <p:cNvPr id="6" name="矩形 5"/>
          <p:cNvSpPr/>
          <p:nvPr/>
        </p:nvSpPr>
        <p:spPr>
          <a:xfrm>
            <a:off x="7664517" y="1437262"/>
            <a:ext cx="3383796" cy="738664"/>
          </a:xfrm>
          <a:prstGeom prst="rect">
            <a:avLst/>
          </a:prstGeom>
        </p:spPr>
        <p:txBody>
          <a:bodyPr wrap="square">
            <a:spAutoFit/>
          </a:bodyPr>
          <a:lstStyle/>
          <a:p>
            <a:pP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Put your text </a:t>
            </a:r>
          </a:p>
        </p:txBody>
      </p:sp>
      <p:sp>
        <p:nvSpPr>
          <p:cNvPr id="7" name="矩形 6"/>
          <p:cNvSpPr/>
          <p:nvPr/>
        </p:nvSpPr>
        <p:spPr>
          <a:xfrm>
            <a:off x="7664517" y="1157466"/>
            <a:ext cx="2009114" cy="369332"/>
          </a:xfrm>
          <a:prstGeom prst="rect">
            <a:avLst/>
          </a:prstGeom>
        </p:spPr>
        <p:txBody>
          <a:bodyPr wrap="square">
            <a:spAutoFit/>
          </a:bodyPr>
          <a:lstStyle/>
          <a:p>
            <a:r>
              <a:rPr lang="en-US" altLang="zh-CN" b="1" dirty="0">
                <a:solidFill>
                  <a:schemeClr val="tx2"/>
                </a:solidFill>
                <a:latin typeface="Arial" panose="020B0604020202020204" pitchFamily="34" charset="0"/>
                <a:ea typeface="微软雅黑" panose="020B0503020204020204" pitchFamily="34" charset="-122"/>
                <a:cs typeface="Arial" panose="020B0604020202020204" pitchFamily="34" charset="0"/>
              </a:rPr>
              <a:t>Text Description</a:t>
            </a:r>
            <a:r>
              <a:rPr lang="en-US" altLang="zh-CN" sz="1600" b="1" dirty="0">
                <a:solidFill>
                  <a:schemeClr val="tx2"/>
                </a:solidFill>
                <a:latin typeface="Arial" panose="020B0604020202020204" pitchFamily="34" charset="0"/>
                <a:ea typeface="微软雅黑" panose="020B0503020204020204" pitchFamily="34" charset="-122"/>
                <a:cs typeface="Arial" panose="020B0604020202020204" pitchFamily="34" charset="0"/>
              </a:rPr>
              <a:t> </a:t>
            </a:r>
            <a:endParaRPr lang="zh-CN" altLang="en-US" sz="1600" b="1" dirty="0">
              <a:solidFill>
                <a:schemeClr val="tx2"/>
              </a:solidFill>
            </a:endParaRPr>
          </a:p>
        </p:txBody>
      </p:sp>
      <p:sp>
        <p:nvSpPr>
          <p:cNvPr id="8" name="矩形 7"/>
          <p:cNvSpPr/>
          <p:nvPr/>
        </p:nvSpPr>
        <p:spPr>
          <a:xfrm>
            <a:off x="6612957" y="5485109"/>
            <a:ext cx="3383796" cy="738664"/>
          </a:xfrm>
          <a:prstGeom prst="rect">
            <a:avLst/>
          </a:prstGeom>
        </p:spPr>
        <p:txBody>
          <a:bodyPr wrap="square">
            <a:spAutoFit/>
          </a:bodyPr>
          <a:lstStyle/>
          <a:p>
            <a:pP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Put your text </a:t>
            </a:r>
          </a:p>
        </p:txBody>
      </p:sp>
      <p:sp>
        <p:nvSpPr>
          <p:cNvPr id="9" name="矩形 8"/>
          <p:cNvSpPr/>
          <p:nvPr/>
        </p:nvSpPr>
        <p:spPr>
          <a:xfrm>
            <a:off x="6612957" y="5205313"/>
            <a:ext cx="2009114" cy="369332"/>
          </a:xfrm>
          <a:prstGeom prst="rect">
            <a:avLst/>
          </a:prstGeom>
        </p:spPr>
        <p:txBody>
          <a:bodyPr wrap="square">
            <a:spAutoFit/>
          </a:bodyPr>
          <a:lstStyle/>
          <a:p>
            <a:r>
              <a:rPr lang="en-US" altLang="zh-CN" b="1" dirty="0">
                <a:solidFill>
                  <a:schemeClr val="tx2">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Text Description</a:t>
            </a:r>
            <a:r>
              <a:rPr lang="en-US" altLang="zh-CN" sz="1600" b="1" dirty="0">
                <a:solidFill>
                  <a:schemeClr val="tx2">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 </a:t>
            </a:r>
            <a:endParaRPr lang="zh-CN" altLang="en-US" sz="1600" b="1" dirty="0">
              <a:solidFill>
                <a:schemeClr val="tx2">
                  <a:lumMod val="60000"/>
                  <a:lumOff val="40000"/>
                </a:schemeClr>
              </a:solidFill>
            </a:endParaRPr>
          </a:p>
        </p:txBody>
      </p:sp>
      <p:sp>
        <p:nvSpPr>
          <p:cNvPr id="10" name="椭圆 9"/>
          <p:cNvSpPr/>
          <p:nvPr/>
        </p:nvSpPr>
        <p:spPr>
          <a:xfrm>
            <a:off x="3802380" y="4180007"/>
            <a:ext cx="1838960" cy="18389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11" name="椭圆 10"/>
          <p:cNvSpPr/>
          <p:nvPr/>
        </p:nvSpPr>
        <p:spPr>
          <a:xfrm>
            <a:off x="5623586" y="3876040"/>
            <a:ext cx="989371" cy="98937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12" name="椭圆 11"/>
          <p:cNvSpPr/>
          <p:nvPr/>
        </p:nvSpPr>
        <p:spPr>
          <a:xfrm>
            <a:off x="6536829" y="2309335"/>
            <a:ext cx="2343559" cy="23435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13" name="椭圆 12"/>
          <p:cNvSpPr/>
          <p:nvPr/>
        </p:nvSpPr>
        <p:spPr>
          <a:xfrm>
            <a:off x="4646572" y="2941638"/>
            <a:ext cx="1206541" cy="12065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14" name="椭圆 13"/>
          <p:cNvSpPr/>
          <p:nvPr/>
        </p:nvSpPr>
        <p:spPr>
          <a:xfrm>
            <a:off x="6017956" y="2249727"/>
            <a:ext cx="518873" cy="51887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15" name="椭圆 14"/>
          <p:cNvSpPr/>
          <p:nvPr/>
        </p:nvSpPr>
        <p:spPr>
          <a:xfrm>
            <a:off x="5915571" y="3012659"/>
            <a:ext cx="386258" cy="38625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sp>
        <p:nvSpPr>
          <p:cNvPr id="16" name="椭圆 15"/>
          <p:cNvSpPr/>
          <p:nvPr/>
        </p:nvSpPr>
        <p:spPr>
          <a:xfrm>
            <a:off x="6710913" y="4575929"/>
            <a:ext cx="386258" cy="38625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black"/>
              </a:solidFill>
            </a:endParaRPr>
          </a:p>
        </p:txBody>
      </p:sp>
      <p:grpSp>
        <p:nvGrpSpPr>
          <p:cNvPr id="17" name="组合 16"/>
          <p:cNvGrpSpPr/>
          <p:nvPr/>
        </p:nvGrpSpPr>
        <p:grpSpPr>
          <a:xfrm>
            <a:off x="5025966" y="3315977"/>
            <a:ext cx="514337" cy="457860"/>
            <a:chOff x="6699251" y="2735263"/>
            <a:chExt cx="404812" cy="360362"/>
          </a:xfrm>
          <a:solidFill>
            <a:schemeClr val="bg1"/>
          </a:solidFill>
        </p:grpSpPr>
        <p:sp>
          <p:nvSpPr>
            <p:cNvPr id="18" name="Freeform 27"/>
            <p:cNvSpPr/>
            <p:nvPr/>
          </p:nvSpPr>
          <p:spPr bwMode="auto">
            <a:xfrm>
              <a:off x="6980238" y="2746375"/>
              <a:ext cx="123825" cy="338137"/>
            </a:xfrm>
            <a:custGeom>
              <a:avLst/>
              <a:gdLst>
                <a:gd name="T0" fmla="*/ 9 w 11"/>
                <a:gd name="T1" fmla="*/ 15 h 30"/>
                <a:gd name="T2" fmla="*/ 1 w 11"/>
                <a:gd name="T3" fmla="*/ 1 h 30"/>
                <a:gd name="T4" fmla="*/ 2 w 11"/>
                <a:gd name="T5" fmla="*/ 0 h 30"/>
                <a:gd name="T6" fmla="*/ 11 w 11"/>
                <a:gd name="T7" fmla="*/ 15 h 30"/>
                <a:gd name="T8" fmla="*/ 1 w 11"/>
                <a:gd name="T9" fmla="*/ 30 h 30"/>
                <a:gd name="T10" fmla="*/ 0 w 11"/>
                <a:gd name="T11" fmla="*/ 28 h 30"/>
                <a:gd name="T12" fmla="*/ 9 w 11"/>
                <a:gd name="T13" fmla="*/ 15 h 30"/>
              </a:gdLst>
              <a:ahLst/>
              <a:cxnLst>
                <a:cxn ang="0">
                  <a:pos x="T0" y="T1"/>
                </a:cxn>
                <a:cxn ang="0">
                  <a:pos x="T2" y="T3"/>
                </a:cxn>
                <a:cxn ang="0">
                  <a:pos x="T4" y="T5"/>
                </a:cxn>
                <a:cxn ang="0">
                  <a:pos x="T6" y="T7"/>
                </a:cxn>
                <a:cxn ang="0">
                  <a:pos x="T8" y="T9"/>
                </a:cxn>
                <a:cxn ang="0">
                  <a:pos x="T10" y="T11"/>
                </a:cxn>
                <a:cxn ang="0">
                  <a:pos x="T12" y="T13"/>
                </a:cxn>
              </a:cxnLst>
              <a:rect l="0" t="0" r="r" b="b"/>
              <a:pathLst>
                <a:path w="11" h="30">
                  <a:moveTo>
                    <a:pt x="9" y="15"/>
                  </a:moveTo>
                  <a:cubicBezTo>
                    <a:pt x="9" y="9"/>
                    <a:pt x="6" y="4"/>
                    <a:pt x="1" y="1"/>
                  </a:cubicBezTo>
                  <a:cubicBezTo>
                    <a:pt x="2" y="0"/>
                    <a:pt x="2" y="0"/>
                    <a:pt x="2" y="0"/>
                  </a:cubicBezTo>
                  <a:cubicBezTo>
                    <a:pt x="7" y="2"/>
                    <a:pt x="11" y="8"/>
                    <a:pt x="11" y="15"/>
                  </a:cubicBezTo>
                  <a:cubicBezTo>
                    <a:pt x="11" y="21"/>
                    <a:pt x="7" y="27"/>
                    <a:pt x="1" y="30"/>
                  </a:cubicBezTo>
                  <a:cubicBezTo>
                    <a:pt x="0" y="28"/>
                    <a:pt x="0" y="28"/>
                    <a:pt x="0" y="28"/>
                  </a:cubicBezTo>
                  <a:cubicBezTo>
                    <a:pt x="5" y="25"/>
                    <a:pt x="9" y="20"/>
                    <a:pt x="9" y="15"/>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Freeform 28"/>
            <p:cNvSpPr/>
            <p:nvPr/>
          </p:nvSpPr>
          <p:spPr bwMode="auto">
            <a:xfrm>
              <a:off x="6946901" y="2768600"/>
              <a:ext cx="101600" cy="282575"/>
            </a:xfrm>
            <a:custGeom>
              <a:avLst/>
              <a:gdLst>
                <a:gd name="T0" fmla="*/ 7 w 9"/>
                <a:gd name="T1" fmla="*/ 13 h 25"/>
                <a:gd name="T2" fmla="*/ 0 w 9"/>
                <a:gd name="T3" fmla="*/ 2 h 25"/>
                <a:gd name="T4" fmla="*/ 1 w 9"/>
                <a:gd name="T5" fmla="*/ 0 h 25"/>
                <a:gd name="T6" fmla="*/ 9 w 9"/>
                <a:gd name="T7" fmla="*/ 13 h 25"/>
                <a:gd name="T8" fmla="*/ 1 w 9"/>
                <a:gd name="T9" fmla="*/ 25 h 25"/>
                <a:gd name="T10" fmla="*/ 0 w 9"/>
                <a:gd name="T11" fmla="*/ 23 h 25"/>
                <a:gd name="T12" fmla="*/ 7 w 9"/>
                <a:gd name="T13" fmla="*/ 13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13"/>
                  </a:moveTo>
                  <a:cubicBezTo>
                    <a:pt x="7" y="8"/>
                    <a:pt x="4" y="4"/>
                    <a:pt x="0" y="2"/>
                  </a:cubicBezTo>
                  <a:cubicBezTo>
                    <a:pt x="1" y="0"/>
                    <a:pt x="1" y="0"/>
                    <a:pt x="1" y="0"/>
                  </a:cubicBezTo>
                  <a:cubicBezTo>
                    <a:pt x="6" y="2"/>
                    <a:pt x="9" y="7"/>
                    <a:pt x="9" y="13"/>
                  </a:cubicBezTo>
                  <a:cubicBezTo>
                    <a:pt x="9" y="18"/>
                    <a:pt x="6" y="23"/>
                    <a:pt x="1" y="25"/>
                  </a:cubicBezTo>
                  <a:cubicBezTo>
                    <a:pt x="0" y="23"/>
                    <a:pt x="0" y="23"/>
                    <a:pt x="0" y="23"/>
                  </a:cubicBezTo>
                  <a:cubicBezTo>
                    <a:pt x="4" y="21"/>
                    <a:pt x="7" y="17"/>
                    <a:pt x="7" y="13"/>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 name="Freeform 29"/>
            <p:cNvSpPr/>
            <p:nvPr/>
          </p:nvSpPr>
          <p:spPr bwMode="auto">
            <a:xfrm>
              <a:off x="6789738" y="2735263"/>
              <a:ext cx="123825" cy="360362"/>
            </a:xfrm>
            <a:custGeom>
              <a:avLst/>
              <a:gdLst>
                <a:gd name="T0" fmla="*/ 0 w 78"/>
                <a:gd name="T1" fmla="*/ 64 h 227"/>
                <a:gd name="T2" fmla="*/ 0 w 78"/>
                <a:gd name="T3" fmla="*/ 156 h 227"/>
                <a:gd name="T4" fmla="*/ 49 w 78"/>
                <a:gd name="T5" fmla="*/ 199 h 227"/>
                <a:gd name="T6" fmla="*/ 49 w 78"/>
                <a:gd name="T7" fmla="*/ 114 h 227"/>
                <a:gd name="T8" fmla="*/ 56 w 78"/>
                <a:gd name="T9" fmla="*/ 114 h 227"/>
                <a:gd name="T10" fmla="*/ 56 w 78"/>
                <a:gd name="T11" fmla="*/ 206 h 227"/>
                <a:gd name="T12" fmla="*/ 78 w 78"/>
                <a:gd name="T13" fmla="*/ 227 h 227"/>
                <a:gd name="T14" fmla="*/ 78 w 78"/>
                <a:gd name="T15" fmla="*/ 0 h 227"/>
                <a:gd name="T16" fmla="*/ 0 w 78"/>
                <a:gd name="T17" fmla="*/ 6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27">
                  <a:moveTo>
                    <a:pt x="0" y="64"/>
                  </a:moveTo>
                  <a:lnTo>
                    <a:pt x="0" y="156"/>
                  </a:lnTo>
                  <a:lnTo>
                    <a:pt x="49" y="199"/>
                  </a:lnTo>
                  <a:lnTo>
                    <a:pt x="49" y="114"/>
                  </a:lnTo>
                  <a:lnTo>
                    <a:pt x="56" y="114"/>
                  </a:lnTo>
                  <a:lnTo>
                    <a:pt x="56" y="206"/>
                  </a:lnTo>
                  <a:lnTo>
                    <a:pt x="78" y="227"/>
                  </a:lnTo>
                  <a:lnTo>
                    <a:pt x="78" y="0"/>
                  </a:lnTo>
                  <a:lnTo>
                    <a:pt x="0" y="64"/>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Freeform 30"/>
            <p:cNvSpPr/>
            <p:nvPr/>
          </p:nvSpPr>
          <p:spPr bwMode="auto">
            <a:xfrm>
              <a:off x="6699251" y="2847975"/>
              <a:ext cx="66675" cy="134937"/>
            </a:xfrm>
            <a:custGeom>
              <a:avLst/>
              <a:gdLst>
                <a:gd name="T0" fmla="*/ 0 w 42"/>
                <a:gd name="T1" fmla="*/ 0 h 85"/>
                <a:gd name="T2" fmla="*/ 0 w 42"/>
                <a:gd name="T3" fmla="*/ 85 h 85"/>
                <a:gd name="T4" fmla="*/ 28 w 42"/>
                <a:gd name="T5" fmla="*/ 85 h 85"/>
                <a:gd name="T6" fmla="*/ 28 w 42"/>
                <a:gd name="T7" fmla="*/ 35 h 85"/>
                <a:gd name="T8" fmla="*/ 35 w 42"/>
                <a:gd name="T9" fmla="*/ 35 h 85"/>
                <a:gd name="T10" fmla="*/ 35 w 42"/>
                <a:gd name="T11" fmla="*/ 85 h 85"/>
                <a:gd name="T12" fmla="*/ 42 w 42"/>
                <a:gd name="T13" fmla="*/ 85 h 85"/>
                <a:gd name="T14" fmla="*/ 42 w 42"/>
                <a:gd name="T15" fmla="*/ 0 h 85"/>
                <a:gd name="T16" fmla="*/ 0 w 42"/>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5">
                  <a:moveTo>
                    <a:pt x="0" y="0"/>
                  </a:moveTo>
                  <a:lnTo>
                    <a:pt x="0" y="85"/>
                  </a:lnTo>
                  <a:lnTo>
                    <a:pt x="28" y="85"/>
                  </a:lnTo>
                  <a:lnTo>
                    <a:pt x="28" y="35"/>
                  </a:lnTo>
                  <a:lnTo>
                    <a:pt x="35" y="35"/>
                  </a:lnTo>
                  <a:lnTo>
                    <a:pt x="35" y="85"/>
                  </a:lnTo>
                  <a:lnTo>
                    <a:pt x="42" y="85"/>
                  </a:lnTo>
                  <a:lnTo>
                    <a:pt x="42" y="0"/>
                  </a:lnTo>
                  <a:lnTo>
                    <a:pt x="0" y="0"/>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2" name="KSO_Shape"/>
          <p:cNvSpPr/>
          <p:nvPr/>
        </p:nvSpPr>
        <p:spPr>
          <a:xfrm>
            <a:off x="7215072" y="3029802"/>
            <a:ext cx="1016584" cy="803098"/>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p>
            <a:pPr algn="ctr">
              <a:defRPr/>
            </a:pPr>
            <a:endParaRPr lang="zh-CN" altLang="en-US" dirty="0">
              <a:solidFill>
                <a:prstClr val="black"/>
              </a:solidFill>
            </a:endParaRPr>
          </a:p>
        </p:txBody>
      </p:sp>
      <p:sp>
        <p:nvSpPr>
          <p:cNvPr id="23" name="KSO_Shape"/>
          <p:cNvSpPr/>
          <p:nvPr/>
        </p:nvSpPr>
        <p:spPr bwMode="auto">
          <a:xfrm>
            <a:off x="5912215" y="4180007"/>
            <a:ext cx="406014" cy="376238"/>
          </a:xfrm>
          <a:custGeom>
            <a:avLst/>
            <a:gdLst>
              <a:gd name="T0" fmla="*/ 2147483646 w 5982"/>
              <a:gd name="T1" fmla="*/ 0 h 5544"/>
              <a:gd name="T2" fmla="*/ 2147483646 w 5982"/>
              <a:gd name="T3" fmla="*/ 2147483646 h 5544"/>
              <a:gd name="T4" fmla="*/ 2147483646 w 5982"/>
              <a:gd name="T5" fmla="*/ 2147483646 h 5544"/>
              <a:gd name="T6" fmla="*/ 2147483646 w 5982"/>
              <a:gd name="T7" fmla="*/ 2147483646 h 5544"/>
              <a:gd name="T8" fmla="*/ 2147483646 w 5982"/>
              <a:gd name="T9" fmla="*/ 2147483646 h 5544"/>
              <a:gd name="T10" fmla="*/ 1840863726 w 5982"/>
              <a:gd name="T11" fmla="*/ 2147483646 h 5544"/>
              <a:gd name="T12" fmla="*/ 904306876 w 5982"/>
              <a:gd name="T13" fmla="*/ 2147483646 h 5544"/>
              <a:gd name="T14" fmla="*/ 290651983 w 5982"/>
              <a:gd name="T15" fmla="*/ 2147483646 h 5544"/>
              <a:gd name="T16" fmla="*/ 0 w 5982"/>
              <a:gd name="T17" fmla="*/ 2147483646 h 5544"/>
              <a:gd name="T18" fmla="*/ 2147483646 w 5982"/>
              <a:gd name="T19" fmla="*/ 2147483646 h 5544"/>
              <a:gd name="T20" fmla="*/ 2147483646 w 5982"/>
              <a:gd name="T21" fmla="*/ 2147483646 h 5544"/>
              <a:gd name="T22" fmla="*/ 2147483646 w 5982"/>
              <a:gd name="T23" fmla="*/ 2147483646 h 5544"/>
              <a:gd name="T24" fmla="*/ 2147483646 w 5982"/>
              <a:gd name="T25" fmla="*/ 2147483646 h 5544"/>
              <a:gd name="T26" fmla="*/ 2147483646 w 5982"/>
              <a:gd name="T27" fmla="*/ 2147483646 h 5544"/>
              <a:gd name="T28" fmla="*/ 2147483646 w 5982"/>
              <a:gd name="T29" fmla="*/ 2147483646 h 5544"/>
              <a:gd name="T30" fmla="*/ 2147483646 w 5982"/>
              <a:gd name="T31" fmla="*/ 2147483646 h 5544"/>
              <a:gd name="T32" fmla="*/ 2147483646 w 5982"/>
              <a:gd name="T33" fmla="*/ 2147483646 h 5544"/>
              <a:gd name="T34" fmla="*/ 2147483646 w 5982"/>
              <a:gd name="T35" fmla="*/ 2147483646 h 5544"/>
              <a:gd name="T36" fmla="*/ 2147483646 w 5982"/>
              <a:gd name="T37" fmla="*/ 2147483646 h 5544"/>
              <a:gd name="T38" fmla="*/ 2147483646 w 5982"/>
              <a:gd name="T39" fmla="*/ 2147483646 h 5544"/>
              <a:gd name="T40" fmla="*/ 2147483646 w 5982"/>
              <a:gd name="T41" fmla="*/ 2147483646 h 5544"/>
              <a:gd name="T42" fmla="*/ 2147483646 w 5982"/>
              <a:gd name="T43" fmla="*/ 2147483646 h 5544"/>
              <a:gd name="T44" fmla="*/ 2147483646 w 5982"/>
              <a:gd name="T45" fmla="*/ 2147483646 h 5544"/>
              <a:gd name="T46" fmla="*/ 2147483646 w 5982"/>
              <a:gd name="T47" fmla="*/ 2147483646 h 5544"/>
              <a:gd name="T48" fmla="*/ 2147483646 w 5982"/>
              <a:gd name="T49" fmla="*/ 2147483646 h 5544"/>
              <a:gd name="T50" fmla="*/ 2147483646 w 5982"/>
              <a:gd name="T51" fmla="*/ 2147483646 h 5544"/>
              <a:gd name="T52" fmla="*/ 2147483646 w 5982"/>
              <a:gd name="T53" fmla="*/ 2147483646 h 5544"/>
              <a:gd name="T54" fmla="*/ 2147483646 w 5982"/>
              <a:gd name="T55" fmla="*/ 2147483646 h 5544"/>
              <a:gd name="T56" fmla="*/ 2147483646 w 5982"/>
              <a:gd name="T57" fmla="*/ 2147483646 h 5544"/>
              <a:gd name="T58" fmla="*/ 2147483646 w 5982"/>
              <a:gd name="T59" fmla="*/ 2147483646 h 5544"/>
              <a:gd name="T60" fmla="*/ 2147483646 w 5982"/>
              <a:gd name="T61" fmla="*/ 2147483646 h 5544"/>
              <a:gd name="T62" fmla="*/ 2147483646 w 5982"/>
              <a:gd name="T63" fmla="*/ 2147483646 h 5544"/>
              <a:gd name="T64" fmla="*/ 2147483646 w 5982"/>
              <a:gd name="T65" fmla="*/ 2147483646 h 5544"/>
              <a:gd name="T66" fmla="*/ 2147483646 w 5982"/>
              <a:gd name="T67" fmla="*/ 2147483646 h 5544"/>
              <a:gd name="T68" fmla="*/ 2147483646 w 5982"/>
              <a:gd name="T69" fmla="*/ 2147483646 h 5544"/>
              <a:gd name="T70" fmla="*/ 2147483646 w 5982"/>
              <a:gd name="T71" fmla="*/ 2147483646 h 5544"/>
              <a:gd name="T72" fmla="*/ 2147483646 w 5982"/>
              <a:gd name="T73" fmla="*/ 2147483646 h 5544"/>
              <a:gd name="T74" fmla="*/ 2147483646 w 5982"/>
              <a:gd name="T75" fmla="*/ 2147483646 h 5544"/>
              <a:gd name="T76" fmla="*/ 2147483646 w 5982"/>
              <a:gd name="T77" fmla="*/ 2147483646 h 5544"/>
              <a:gd name="T78" fmla="*/ 2147483646 w 5982"/>
              <a:gd name="T79" fmla="*/ 2147483646 h 5544"/>
              <a:gd name="T80" fmla="*/ 2147483646 w 5982"/>
              <a:gd name="T81" fmla="*/ 2147483646 h 5544"/>
              <a:gd name="T82" fmla="*/ 2147483646 w 5982"/>
              <a:gd name="T83" fmla="*/ 2147483646 h 5544"/>
              <a:gd name="T84" fmla="*/ 2147483646 w 5982"/>
              <a:gd name="T85" fmla="*/ 2147483646 h 5544"/>
              <a:gd name="T86" fmla="*/ 2147483646 w 5982"/>
              <a:gd name="T87" fmla="*/ 2147483646 h 5544"/>
              <a:gd name="T88" fmla="*/ 2147483646 w 5982"/>
              <a:gd name="T89" fmla="*/ 2147483646 h 5544"/>
              <a:gd name="T90" fmla="*/ 2147483646 w 5982"/>
              <a:gd name="T91" fmla="*/ 2147483646 h 5544"/>
              <a:gd name="T92" fmla="*/ 2147483646 w 5982"/>
              <a:gd name="T93" fmla="*/ 2147483646 h 5544"/>
              <a:gd name="T94" fmla="*/ 2147483646 w 5982"/>
              <a:gd name="T95" fmla="*/ 2147483646 h 5544"/>
              <a:gd name="T96" fmla="*/ 2147483646 w 5982"/>
              <a:gd name="T97" fmla="*/ 2147483646 h 5544"/>
              <a:gd name="T98" fmla="*/ 2147483646 w 5982"/>
              <a:gd name="T99" fmla="*/ 2147483646 h 5544"/>
              <a:gd name="T100" fmla="*/ 2147483646 w 5982"/>
              <a:gd name="T101" fmla="*/ 2147483646 h 5544"/>
              <a:gd name="T102" fmla="*/ 2147483646 w 5982"/>
              <a:gd name="T103" fmla="*/ 2147483646 h 5544"/>
              <a:gd name="T104" fmla="*/ 2147483646 w 5982"/>
              <a:gd name="T105" fmla="*/ 2147483646 h 5544"/>
              <a:gd name="T106" fmla="*/ 2147483646 w 5982"/>
              <a:gd name="T107" fmla="*/ 2147483646 h 5544"/>
              <a:gd name="T108" fmla="*/ 2147483646 w 5982"/>
              <a:gd name="T109" fmla="*/ 2147483646 h 5544"/>
              <a:gd name="T110" fmla="*/ 2147483646 w 5982"/>
              <a:gd name="T111" fmla="*/ 2147483646 h 5544"/>
              <a:gd name="T112" fmla="*/ 2147483646 w 5982"/>
              <a:gd name="T113" fmla="*/ 2147483646 h 5544"/>
              <a:gd name="T114" fmla="*/ 2147483646 w 5982"/>
              <a:gd name="T115" fmla="*/ 2147483646 h 5544"/>
              <a:gd name="T116" fmla="*/ 2147483646 w 5982"/>
              <a:gd name="T117" fmla="*/ 2147483646 h 5544"/>
              <a:gd name="T118" fmla="*/ 2147483646 w 5982"/>
              <a:gd name="T119" fmla="*/ 2147483646 h 5544"/>
              <a:gd name="T120" fmla="*/ 2147483646 w 5982"/>
              <a:gd name="T121" fmla="*/ 2147483646 h 5544"/>
              <a:gd name="T122" fmla="*/ 2147483646 w 5982"/>
              <a:gd name="T123" fmla="*/ 2147483646 h 5544"/>
              <a:gd name="T124" fmla="*/ 2147483646 w 5982"/>
              <a:gd name="T125" fmla="*/ 2147483646 h 55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82" h="5544">
                <a:moveTo>
                  <a:pt x="5691" y="1008"/>
                </a:moveTo>
                <a:lnTo>
                  <a:pt x="4765" y="1008"/>
                </a:lnTo>
                <a:lnTo>
                  <a:pt x="4765" y="0"/>
                </a:lnTo>
                <a:lnTo>
                  <a:pt x="1217" y="0"/>
                </a:lnTo>
                <a:lnTo>
                  <a:pt x="1217" y="1008"/>
                </a:lnTo>
                <a:lnTo>
                  <a:pt x="291" y="1008"/>
                </a:lnTo>
                <a:lnTo>
                  <a:pt x="275" y="1008"/>
                </a:lnTo>
                <a:lnTo>
                  <a:pt x="261" y="1009"/>
                </a:lnTo>
                <a:lnTo>
                  <a:pt x="246" y="1012"/>
                </a:lnTo>
                <a:lnTo>
                  <a:pt x="232" y="1014"/>
                </a:lnTo>
                <a:lnTo>
                  <a:pt x="217" y="1017"/>
                </a:lnTo>
                <a:lnTo>
                  <a:pt x="204" y="1021"/>
                </a:lnTo>
                <a:lnTo>
                  <a:pt x="190" y="1026"/>
                </a:lnTo>
                <a:lnTo>
                  <a:pt x="177" y="1031"/>
                </a:lnTo>
                <a:lnTo>
                  <a:pt x="164" y="1037"/>
                </a:lnTo>
                <a:lnTo>
                  <a:pt x="151" y="1043"/>
                </a:lnTo>
                <a:lnTo>
                  <a:pt x="139" y="1051"/>
                </a:lnTo>
                <a:lnTo>
                  <a:pt x="128" y="1057"/>
                </a:lnTo>
                <a:lnTo>
                  <a:pt x="116" y="1066"/>
                </a:lnTo>
                <a:lnTo>
                  <a:pt x="106" y="1074"/>
                </a:lnTo>
                <a:lnTo>
                  <a:pt x="84" y="1093"/>
                </a:lnTo>
                <a:lnTo>
                  <a:pt x="65" y="1114"/>
                </a:lnTo>
                <a:lnTo>
                  <a:pt x="57" y="1125"/>
                </a:lnTo>
                <a:lnTo>
                  <a:pt x="49" y="1137"/>
                </a:lnTo>
                <a:lnTo>
                  <a:pt x="41" y="1148"/>
                </a:lnTo>
                <a:lnTo>
                  <a:pt x="34" y="1160"/>
                </a:lnTo>
                <a:lnTo>
                  <a:pt x="28" y="1173"/>
                </a:lnTo>
                <a:lnTo>
                  <a:pt x="22" y="1186"/>
                </a:lnTo>
                <a:lnTo>
                  <a:pt x="16" y="1199"/>
                </a:lnTo>
                <a:lnTo>
                  <a:pt x="12" y="1212"/>
                </a:lnTo>
                <a:lnTo>
                  <a:pt x="9" y="1227"/>
                </a:lnTo>
                <a:lnTo>
                  <a:pt x="5" y="1240"/>
                </a:lnTo>
                <a:lnTo>
                  <a:pt x="3" y="1255"/>
                </a:lnTo>
                <a:lnTo>
                  <a:pt x="1" y="1269"/>
                </a:lnTo>
                <a:lnTo>
                  <a:pt x="0" y="1284"/>
                </a:lnTo>
                <a:lnTo>
                  <a:pt x="0" y="1299"/>
                </a:lnTo>
                <a:lnTo>
                  <a:pt x="0" y="3772"/>
                </a:lnTo>
                <a:lnTo>
                  <a:pt x="1217" y="3772"/>
                </a:lnTo>
                <a:lnTo>
                  <a:pt x="1217" y="4194"/>
                </a:lnTo>
                <a:lnTo>
                  <a:pt x="2567" y="5544"/>
                </a:lnTo>
                <a:lnTo>
                  <a:pt x="4765" y="5544"/>
                </a:lnTo>
                <a:lnTo>
                  <a:pt x="4765" y="3787"/>
                </a:lnTo>
                <a:lnTo>
                  <a:pt x="5982" y="3787"/>
                </a:lnTo>
                <a:lnTo>
                  <a:pt x="5982" y="1299"/>
                </a:lnTo>
                <a:lnTo>
                  <a:pt x="5982" y="1284"/>
                </a:lnTo>
                <a:lnTo>
                  <a:pt x="5981" y="1269"/>
                </a:lnTo>
                <a:lnTo>
                  <a:pt x="5979" y="1255"/>
                </a:lnTo>
                <a:lnTo>
                  <a:pt x="5976" y="1240"/>
                </a:lnTo>
                <a:lnTo>
                  <a:pt x="5973" y="1227"/>
                </a:lnTo>
                <a:lnTo>
                  <a:pt x="5969" y="1212"/>
                </a:lnTo>
                <a:lnTo>
                  <a:pt x="5964" y="1199"/>
                </a:lnTo>
                <a:lnTo>
                  <a:pt x="5959" y="1186"/>
                </a:lnTo>
                <a:lnTo>
                  <a:pt x="5953" y="1173"/>
                </a:lnTo>
                <a:lnTo>
                  <a:pt x="5946" y="1160"/>
                </a:lnTo>
                <a:lnTo>
                  <a:pt x="5940" y="1148"/>
                </a:lnTo>
                <a:lnTo>
                  <a:pt x="5932" y="1137"/>
                </a:lnTo>
                <a:lnTo>
                  <a:pt x="5924" y="1125"/>
                </a:lnTo>
                <a:lnTo>
                  <a:pt x="5915" y="1114"/>
                </a:lnTo>
                <a:lnTo>
                  <a:pt x="5896" y="1093"/>
                </a:lnTo>
                <a:lnTo>
                  <a:pt x="5876" y="1074"/>
                </a:lnTo>
                <a:lnTo>
                  <a:pt x="5865" y="1066"/>
                </a:lnTo>
                <a:lnTo>
                  <a:pt x="5854" y="1057"/>
                </a:lnTo>
                <a:lnTo>
                  <a:pt x="5841" y="1051"/>
                </a:lnTo>
                <a:lnTo>
                  <a:pt x="5829" y="1043"/>
                </a:lnTo>
                <a:lnTo>
                  <a:pt x="5817" y="1037"/>
                </a:lnTo>
                <a:lnTo>
                  <a:pt x="5804" y="1031"/>
                </a:lnTo>
                <a:lnTo>
                  <a:pt x="5791" y="1026"/>
                </a:lnTo>
                <a:lnTo>
                  <a:pt x="5777" y="1021"/>
                </a:lnTo>
                <a:lnTo>
                  <a:pt x="5763" y="1017"/>
                </a:lnTo>
                <a:lnTo>
                  <a:pt x="5749" y="1014"/>
                </a:lnTo>
                <a:lnTo>
                  <a:pt x="5735" y="1012"/>
                </a:lnTo>
                <a:lnTo>
                  <a:pt x="5720" y="1009"/>
                </a:lnTo>
                <a:lnTo>
                  <a:pt x="5705" y="1008"/>
                </a:lnTo>
                <a:lnTo>
                  <a:pt x="5691" y="1008"/>
                </a:lnTo>
                <a:close/>
                <a:moveTo>
                  <a:pt x="1559" y="342"/>
                </a:moveTo>
                <a:lnTo>
                  <a:pt x="4423" y="342"/>
                </a:lnTo>
                <a:lnTo>
                  <a:pt x="4423" y="1008"/>
                </a:lnTo>
                <a:lnTo>
                  <a:pt x="1559" y="1008"/>
                </a:lnTo>
                <a:lnTo>
                  <a:pt x="1559" y="342"/>
                </a:lnTo>
                <a:close/>
                <a:moveTo>
                  <a:pt x="5104" y="3310"/>
                </a:moveTo>
                <a:lnTo>
                  <a:pt x="4765" y="3310"/>
                </a:lnTo>
                <a:lnTo>
                  <a:pt x="4765" y="2632"/>
                </a:lnTo>
                <a:lnTo>
                  <a:pt x="4423" y="2632"/>
                </a:lnTo>
                <a:lnTo>
                  <a:pt x="4423" y="5202"/>
                </a:lnTo>
                <a:lnTo>
                  <a:pt x="3016" y="5202"/>
                </a:lnTo>
                <a:lnTo>
                  <a:pt x="2992" y="5201"/>
                </a:lnTo>
                <a:lnTo>
                  <a:pt x="2970" y="5198"/>
                </a:lnTo>
                <a:lnTo>
                  <a:pt x="2949" y="5194"/>
                </a:lnTo>
                <a:lnTo>
                  <a:pt x="2929" y="5188"/>
                </a:lnTo>
                <a:lnTo>
                  <a:pt x="2910" y="5181"/>
                </a:lnTo>
                <a:lnTo>
                  <a:pt x="2892" y="5172"/>
                </a:lnTo>
                <a:lnTo>
                  <a:pt x="2874" y="5162"/>
                </a:lnTo>
                <a:lnTo>
                  <a:pt x="2859" y="5150"/>
                </a:lnTo>
                <a:lnTo>
                  <a:pt x="2843" y="5136"/>
                </a:lnTo>
                <a:lnTo>
                  <a:pt x="2829" y="5123"/>
                </a:lnTo>
                <a:lnTo>
                  <a:pt x="2815" y="5107"/>
                </a:lnTo>
                <a:lnTo>
                  <a:pt x="2803" y="5090"/>
                </a:lnTo>
                <a:lnTo>
                  <a:pt x="2791" y="5073"/>
                </a:lnTo>
                <a:lnTo>
                  <a:pt x="2779" y="5054"/>
                </a:lnTo>
                <a:lnTo>
                  <a:pt x="2769" y="5034"/>
                </a:lnTo>
                <a:lnTo>
                  <a:pt x="2759" y="5012"/>
                </a:lnTo>
                <a:lnTo>
                  <a:pt x="2752" y="4991"/>
                </a:lnTo>
                <a:lnTo>
                  <a:pt x="2743" y="4969"/>
                </a:lnTo>
                <a:lnTo>
                  <a:pt x="2736" y="4945"/>
                </a:lnTo>
                <a:lnTo>
                  <a:pt x="2729" y="4922"/>
                </a:lnTo>
                <a:lnTo>
                  <a:pt x="2723" y="4896"/>
                </a:lnTo>
                <a:lnTo>
                  <a:pt x="2718" y="4872"/>
                </a:lnTo>
                <a:lnTo>
                  <a:pt x="2709" y="4819"/>
                </a:lnTo>
                <a:lnTo>
                  <a:pt x="2701" y="4766"/>
                </a:lnTo>
                <a:lnTo>
                  <a:pt x="2697" y="4710"/>
                </a:lnTo>
                <a:lnTo>
                  <a:pt x="2695" y="4654"/>
                </a:lnTo>
                <a:lnTo>
                  <a:pt x="2694" y="4598"/>
                </a:lnTo>
                <a:lnTo>
                  <a:pt x="2694" y="4542"/>
                </a:lnTo>
                <a:lnTo>
                  <a:pt x="2695" y="4485"/>
                </a:lnTo>
                <a:lnTo>
                  <a:pt x="2698" y="4430"/>
                </a:lnTo>
                <a:lnTo>
                  <a:pt x="2701" y="4377"/>
                </a:lnTo>
                <a:lnTo>
                  <a:pt x="2706" y="4324"/>
                </a:lnTo>
                <a:lnTo>
                  <a:pt x="2710" y="4274"/>
                </a:lnTo>
                <a:lnTo>
                  <a:pt x="2721" y="4183"/>
                </a:lnTo>
                <a:lnTo>
                  <a:pt x="2733" y="4106"/>
                </a:lnTo>
                <a:lnTo>
                  <a:pt x="2743" y="4047"/>
                </a:lnTo>
                <a:lnTo>
                  <a:pt x="2752" y="3994"/>
                </a:lnTo>
                <a:lnTo>
                  <a:pt x="2701" y="4005"/>
                </a:lnTo>
                <a:lnTo>
                  <a:pt x="2643" y="4018"/>
                </a:lnTo>
                <a:lnTo>
                  <a:pt x="2567" y="4031"/>
                </a:lnTo>
                <a:lnTo>
                  <a:pt x="2478" y="4044"/>
                </a:lnTo>
                <a:lnTo>
                  <a:pt x="2429" y="4051"/>
                </a:lnTo>
                <a:lnTo>
                  <a:pt x="2379" y="4057"/>
                </a:lnTo>
                <a:lnTo>
                  <a:pt x="2325" y="4061"/>
                </a:lnTo>
                <a:lnTo>
                  <a:pt x="2272" y="4065"/>
                </a:lnTo>
                <a:lnTo>
                  <a:pt x="2217" y="4069"/>
                </a:lnTo>
                <a:lnTo>
                  <a:pt x="2161" y="4070"/>
                </a:lnTo>
                <a:lnTo>
                  <a:pt x="2106" y="4070"/>
                </a:lnTo>
                <a:lnTo>
                  <a:pt x="2051" y="4068"/>
                </a:lnTo>
                <a:lnTo>
                  <a:pt x="1996" y="4064"/>
                </a:lnTo>
                <a:lnTo>
                  <a:pt x="1943" y="4058"/>
                </a:lnTo>
                <a:lnTo>
                  <a:pt x="1917" y="4054"/>
                </a:lnTo>
                <a:lnTo>
                  <a:pt x="1891" y="4050"/>
                </a:lnTo>
                <a:lnTo>
                  <a:pt x="1867" y="4044"/>
                </a:lnTo>
                <a:lnTo>
                  <a:pt x="1842" y="4039"/>
                </a:lnTo>
                <a:lnTo>
                  <a:pt x="1819" y="4032"/>
                </a:lnTo>
                <a:lnTo>
                  <a:pt x="1796" y="4025"/>
                </a:lnTo>
                <a:lnTo>
                  <a:pt x="1773" y="4016"/>
                </a:lnTo>
                <a:lnTo>
                  <a:pt x="1752" y="4007"/>
                </a:lnTo>
                <a:lnTo>
                  <a:pt x="1731" y="3999"/>
                </a:lnTo>
                <a:lnTo>
                  <a:pt x="1712" y="3987"/>
                </a:lnTo>
                <a:lnTo>
                  <a:pt x="1693" y="3976"/>
                </a:lnTo>
                <a:lnTo>
                  <a:pt x="1675" y="3964"/>
                </a:lnTo>
                <a:lnTo>
                  <a:pt x="1658" y="3952"/>
                </a:lnTo>
                <a:lnTo>
                  <a:pt x="1643" y="3937"/>
                </a:lnTo>
                <a:lnTo>
                  <a:pt x="1628" y="3923"/>
                </a:lnTo>
                <a:lnTo>
                  <a:pt x="1615" y="3906"/>
                </a:lnTo>
                <a:lnTo>
                  <a:pt x="1603" y="3889"/>
                </a:lnTo>
                <a:lnTo>
                  <a:pt x="1593" y="3871"/>
                </a:lnTo>
                <a:lnTo>
                  <a:pt x="1583" y="3852"/>
                </a:lnTo>
                <a:lnTo>
                  <a:pt x="1575" y="3832"/>
                </a:lnTo>
                <a:lnTo>
                  <a:pt x="1569" y="3811"/>
                </a:lnTo>
                <a:lnTo>
                  <a:pt x="1564" y="3789"/>
                </a:lnTo>
                <a:lnTo>
                  <a:pt x="1561" y="3765"/>
                </a:lnTo>
                <a:lnTo>
                  <a:pt x="1559" y="3741"/>
                </a:lnTo>
                <a:lnTo>
                  <a:pt x="1559" y="2632"/>
                </a:lnTo>
                <a:lnTo>
                  <a:pt x="1217" y="2632"/>
                </a:lnTo>
                <a:lnTo>
                  <a:pt x="1217" y="3296"/>
                </a:lnTo>
                <a:lnTo>
                  <a:pt x="876" y="3296"/>
                </a:lnTo>
                <a:lnTo>
                  <a:pt x="876" y="2141"/>
                </a:lnTo>
                <a:lnTo>
                  <a:pt x="5104" y="2141"/>
                </a:lnTo>
                <a:lnTo>
                  <a:pt x="5104" y="3310"/>
                </a:lnTo>
                <a:close/>
                <a:moveTo>
                  <a:pt x="5350" y="1722"/>
                </a:moveTo>
                <a:lnTo>
                  <a:pt x="5350" y="1722"/>
                </a:lnTo>
                <a:lnTo>
                  <a:pt x="5325" y="1721"/>
                </a:lnTo>
                <a:lnTo>
                  <a:pt x="5303" y="1718"/>
                </a:lnTo>
                <a:lnTo>
                  <a:pt x="5280" y="1712"/>
                </a:lnTo>
                <a:lnTo>
                  <a:pt x="5258" y="1704"/>
                </a:lnTo>
                <a:lnTo>
                  <a:pt x="5238" y="1694"/>
                </a:lnTo>
                <a:lnTo>
                  <a:pt x="5219" y="1682"/>
                </a:lnTo>
                <a:lnTo>
                  <a:pt x="5201" y="1669"/>
                </a:lnTo>
                <a:lnTo>
                  <a:pt x="5184" y="1654"/>
                </a:lnTo>
                <a:lnTo>
                  <a:pt x="5169" y="1637"/>
                </a:lnTo>
                <a:lnTo>
                  <a:pt x="5155" y="1619"/>
                </a:lnTo>
                <a:lnTo>
                  <a:pt x="5144" y="1601"/>
                </a:lnTo>
                <a:lnTo>
                  <a:pt x="5134" y="1579"/>
                </a:lnTo>
                <a:lnTo>
                  <a:pt x="5126" y="1558"/>
                </a:lnTo>
                <a:lnTo>
                  <a:pt x="5121" y="1536"/>
                </a:lnTo>
                <a:lnTo>
                  <a:pt x="5117" y="1512"/>
                </a:lnTo>
                <a:lnTo>
                  <a:pt x="5116" y="1489"/>
                </a:lnTo>
                <a:lnTo>
                  <a:pt x="5117" y="1466"/>
                </a:lnTo>
                <a:lnTo>
                  <a:pt x="5121" y="1442"/>
                </a:lnTo>
                <a:lnTo>
                  <a:pt x="5126" y="1420"/>
                </a:lnTo>
                <a:lnTo>
                  <a:pt x="5134" y="1399"/>
                </a:lnTo>
                <a:lnTo>
                  <a:pt x="5144" y="1379"/>
                </a:lnTo>
                <a:lnTo>
                  <a:pt x="5155" y="1359"/>
                </a:lnTo>
                <a:lnTo>
                  <a:pt x="5169" y="1341"/>
                </a:lnTo>
                <a:lnTo>
                  <a:pt x="5184" y="1324"/>
                </a:lnTo>
                <a:lnTo>
                  <a:pt x="5201" y="1309"/>
                </a:lnTo>
                <a:lnTo>
                  <a:pt x="5219" y="1296"/>
                </a:lnTo>
                <a:lnTo>
                  <a:pt x="5238" y="1284"/>
                </a:lnTo>
                <a:lnTo>
                  <a:pt x="5258" y="1275"/>
                </a:lnTo>
                <a:lnTo>
                  <a:pt x="5280" y="1267"/>
                </a:lnTo>
                <a:lnTo>
                  <a:pt x="5303" y="1261"/>
                </a:lnTo>
                <a:lnTo>
                  <a:pt x="5325" y="1257"/>
                </a:lnTo>
                <a:lnTo>
                  <a:pt x="5350" y="1256"/>
                </a:lnTo>
                <a:lnTo>
                  <a:pt x="5373" y="1257"/>
                </a:lnTo>
                <a:lnTo>
                  <a:pt x="5396" y="1261"/>
                </a:lnTo>
                <a:lnTo>
                  <a:pt x="5419" y="1267"/>
                </a:lnTo>
                <a:lnTo>
                  <a:pt x="5440" y="1275"/>
                </a:lnTo>
                <a:lnTo>
                  <a:pt x="5460" y="1284"/>
                </a:lnTo>
                <a:lnTo>
                  <a:pt x="5479" y="1296"/>
                </a:lnTo>
                <a:lnTo>
                  <a:pt x="5497" y="1309"/>
                </a:lnTo>
                <a:lnTo>
                  <a:pt x="5513" y="1324"/>
                </a:lnTo>
                <a:lnTo>
                  <a:pt x="5529" y="1341"/>
                </a:lnTo>
                <a:lnTo>
                  <a:pt x="5542" y="1359"/>
                </a:lnTo>
                <a:lnTo>
                  <a:pt x="5554" y="1379"/>
                </a:lnTo>
                <a:lnTo>
                  <a:pt x="5564" y="1399"/>
                </a:lnTo>
                <a:lnTo>
                  <a:pt x="5571" y="1420"/>
                </a:lnTo>
                <a:lnTo>
                  <a:pt x="5577" y="1442"/>
                </a:lnTo>
                <a:lnTo>
                  <a:pt x="5580" y="1466"/>
                </a:lnTo>
                <a:lnTo>
                  <a:pt x="5582" y="1489"/>
                </a:lnTo>
                <a:lnTo>
                  <a:pt x="5580" y="1512"/>
                </a:lnTo>
                <a:lnTo>
                  <a:pt x="5577" y="1536"/>
                </a:lnTo>
                <a:lnTo>
                  <a:pt x="5571" y="1558"/>
                </a:lnTo>
                <a:lnTo>
                  <a:pt x="5564" y="1579"/>
                </a:lnTo>
                <a:lnTo>
                  <a:pt x="5554" y="1601"/>
                </a:lnTo>
                <a:lnTo>
                  <a:pt x="5542" y="1619"/>
                </a:lnTo>
                <a:lnTo>
                  <a:pt x="5529" y="1637"/>
                </a:lnTo>
                <a:lnTo>
                  <a:pt x="5513" y="1654"/>
                </a:lnTo>
                <a:lnTo>
                  <a:pt x="5497" y="1669"/>
                </a:lnTo>
                <a:lnTo>
                  <a:pt x="5479" y="1682"/>
                </a:lnTo>
                <a:lnTo>
                  <a:pt x="5460" y="1694"/>
                </a:lnTo>
                <a:lnTo>
                  <a:pt x="5440" y="1704"/>
                </a:lnTo>
                <a:lnTo>
                  <a:pt x="5419" y="1712"/>
                </a:lnTo>
                <a:lnTo>
                  <a:pt x="5396" y="1718"/>
                </a:lnTo>
                <a:lnTo>
                  <a:pt x="5373" y="1721"/>
                </a:lnTo>
                <a:lnTo>
                  <a:pt x="5350" y="1722"/>
                </a:lnTo>
                <a:close/>
                <a:moveTo>
                  <a:pt x="4016" y="2679"/>
                </a:moveTo>
                <a:lnTo>
                  <a:pt x="2045" y="2679"/>
                </a:lnTo>
                <a:lnTo>
                  <a:pt x="2045" y="3023"/>
                </a:lnTo>
                <a:lnTo>
                  <a:pt x="4016" y="3023"/>
                </a:lnTo>
                <a:lnTo>
                  <a:pt x="4016" y="2679"/>
                </a:lnTo>
                <a:close/>
                <a:moveTo>
                  <a:pt x="2045" y="3695"/>
                </a:moveTo>
                <a:lnTo>
                  <a:pt x="4016" y="3695"/>
                </a:lnTo>
                <a:lnTo>
                  <a:pt x="4016" y="3352"/>
                </a:lnTo>
                <a:lnTo>
                  <a:pt x="2045" y="3352"/>
                </a:lnTo>
                <a:lnTo>
                  <a:pt x="2045" y="3695"/>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4" name="KSO_Shape"/>
          <p:cNvSpPr/>
          <p:nvPr/>
        </p:nvSpPr>
        <p:spPr bwMode="auto">
          <a:xfrm>
            <a:off x="4362357" y="4693574"/>
            <a:ext cx="754160" cy="747876"/>
          </a:xfrm>
          <a:custGeom>
            <a:avLst/>
            <a:gdLst>
              <a:gd name="T0" fmla="*/ 0 w 1438275"/>
              <a:gd name="T1" fmla="*/ 2252360 h 1425575"/>
              <a:gd name="T2" fmla="*/ 365180 w 1438275"/>
              <a:gd name="T3" fmla="*/ 2252360 h 1425575"/>
              <a:gd name="T4" fmla="*/ 365180 w 1438275"/>
              <a:gd name="T5" fmla="*/ 2946274 h 1425575"/>
              <a:gd name="T6" fmla="*/ 2979731 w 1438275"/>
              <a:gd name="T7" fmla="*/ 2946274 h 1425575"/>
              <a:gd name="T8" fmla="*/ 2979731 w 1438275"/>
              <a:gd name="T9" fmla="*/ 2252360 h 1425575"/>
              <a:gd name="T10" fmla="*/ 3341959 w 1438275"/>
              <a:gd name="T11" fmla="*/ 2252360 h 1425575"/>
              <a:gd name="T12" fmla="*/ 3341959 w 1438275"/>
              <a:gd name="T13" fmla="*/ 3315771 h 1425575"/>
              <a:gd name="T14" fmla="*/ 0 w 1438275"/>
              <a:gd name="T15" fmla="*/ 3315771 h 1425575"/>
              <a:gd name="T16" fmla="*/ 1209893 w 1438275"/>
              <a:gd name="T17" fmla="*/ 0 h 1425575"/>
              <a:gd name="T18" fmla="*/ 2154199 w 1438275"/>
              <a:gd name="T19" fmla="*/ 0 h 1425575"/>
              <a:gd name="T20" fmla="*/ 2154199 w 1438275"/>
              <a:gd name="T21" fmla="*/ 1183932 h 1425575"/>
              <a:gd name="T22" fmla="*/ 2725946 w 1438275"/>
              <a:gd name="T23" fmla="*/ 1183932 h 1425575"/>
              <a:gd name="T24" fmla="*/ 1682783 w 1438275"/>
              <a:gd name="T25" fmla="*/ 2632679 h 1425575"/>
              <a:gd name="T26" fmla="*/ 1681307 w 1438275"/>
              <a:gd name="T27" fmla="*/ 2632679 h 1425575"/>
              <a:gd name="T28" fmla="*/ 638144 w 1438275"/>
              <a:gd name="T29" fmla="*/ 1183932 h 1425575"/>
              <a:gd name="T30" fmla="*/ 1209893 w 1438275"/>
              <a:gd name="T31" fmla="*/ 1183932 h 14255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8275" h="1425575">
                <a:moveTo>
                  <a:pt x="0" y="968375"/>
                </a:moveTo>
                <a:lnTo>
                  <a:pt x="157162" y="968375"/>
                </a:lnTo>
                <a:lnTo>
                  <a:pt x="157162" y="1266715"/>
                </a:lnTo>
                <a:lnTo>
                  <a:pt x="1282383" y="1266715"/>
                </a:lnTo>
                <a:lnTo>
                  <a:pt x="1282383" y="968375"/>
                </a:lnTo>
                <a:lnTo>
                  <a:pt x="1438275" y="968375"/>
                </a:lnTo>
                <a:lnTo>
                  <a:pt x="1438275" y="1425575"/>
                </a:lnTo>
                <a:lnTo>
                  <a:pt x="0" y="1425575"/>
                </a:lnTo>
                <a:lnTo>
                  <a:pt x="0" y="968375"/>
                </a:lnTo>
                <a:close/>
                <a:moveTo>
                  <a:pt x="520700" y="0"/>
                </a:moveTo>
                <a:lnTo>
                  <a:pt x="927100" y="0"/>
                </a:lnTo>
                <a:lnTo>
                  <a:pt x="927100" y="509017"/>
                </a:lnTo>
                <a:lnTo>
                  <a:pt x="1173162" y="509017"/>
                </a:lnTo>
                <a:lnTo>
                  <a:pt x="724217" y="1131888"/>
                </a:lnTo>
                <a:lnTo>
                  <a:pt x="723582" y="1131888"/>
                </a:lnTo>
                <a:lnTo>
                  <a:pt x="274637" y="509017"/>
                </a:lnTo>
                <a:lnTo>
                  <a:pt x="520700" y="509017"/>
                </a:lnTo>
                <a:lnTo>
                  <a:pt x="5207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25" name="矩形 24"/>
          <p:cNvSpPr/>
          <p:nvPr/>
        </p:nvSpPr>
        <p:spPr>
          <a:xfrm>
            <a:off x="4051891" y="726873"/>
            <a:ext cx="4088218" cy="461665"/>
          </a:xfrm>
          <a:prstGeom prst="rect">
            <a:avLst/>
          </a:prstGeom>
        </p:spPr>
        <p:txBody>
          <a:bodyPr wrap="square">
            <a:spAutoFit/>
          </a:bodyPr>
          <a:lstStyle/>
          <a:p>
            <a:pPr algn="ct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Report  </a:t>
            </a:r>
            <a:r>
              <a:rPr lang="en-US" altLang="zh-CN" sz="2400" dirty="0" err="1">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Powerpoint</a:t>
            </a: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  Presentation  Template </a:t>
            </a:r>
            <a:endParaRPr lang="zh-CN" altLang="en-US" sz="4000" dirty="0">
              <a:solidFill>
                <a:prstClr val="white">
                  <a:lumMod val="50000"/>
                </a:prstClr>
              </a:solidFill>
              <a:latin typeface="Agency FB" panose="020B0503020202020204" pitchFamily="34" charset="0"/>
              <a:ea typeface="经典行楷繁" panose="02010609000101010101" pitchFamily="49" charset="-122"/>
              <a:cs typeface="经典行楷繁" panose="02010609000101010101" pitchFamily="49" charset="-122"/>
            </a:endParaRPr>
          </a:p>
        </p:txBody>
      </p:sp>
      <p:sp>
        <p:nvSpPr>
          <p:cNvPr id="26" name="矩形 25"/>
          <p:cNvSpPr/>
          <p:nvPr/>
        </p:nvSpPr>
        <p:spPr>
          <a:xfrm>
            <a:off x="4293854" y="250007"/>
            <a:ext cx="3604292" cy="707886"/>
          </a:xfrm>
          <a:prstGeom prst="rect">
            <a:avLst/>
          </a:prstGeom>
        </p:spPr>
        <p:txBody>
          <a:bodyPr wrap="square">
            <a:spAutoFit/>
          </a:bodyPr>
          <a:lstStyle/>
          <a:p>
            <a:pPr algn="ctr"/>
            <a:r>
              <a:rPr lang="en-US" altLang="zh-CN" sz="4000" b="1" dirty="0">
                <a:solidFill>
                  <a:schemeClr val="tx2"/>
                </a:solidFill>
                <a:latin typeface="Arial" panose="020B0604020202020204" pitchFamily="34" charset="0"/>
                <a:ea typeface="经典行楷繁" panose="02010609000101010101" pitchFamily="49" charset="-122"/>
                <a:cs typeface="Arial" panose="020B0604020202020204" pitchFamily="34" charset="0"/>
              </a:rPr>
              <a:t>Add Your Title</a:t>
            </a:r>
            <a:endParaRPr lang="zh-CN" altLang="en-US" sz="4000" b="1" dirty="0">
              <a:solidFill>
                <a:schemeClr val="tx2"/>
              </a:solidFill>
              <a:latin typeface="Arial" panose="020B0604020202020204" pitchFamily="34" charset="0"/>
              <a:ea typeface="经典行楷繁" panose="02010609000101010101" pitchFamily="49" charset="-122"/>
              <a:cs typeface="Arial" panose="020B0604020202020204" pitchFamily="34" charset="0"/>
            </a:endParaRPr>
          </a:p>
        </p:txBody>
      </p:sp>
      <p:sp>
        <p:nvSpPr>
          <p:cNvPr id="27" name="圆角矩形 26"/>
          <p:cNvSpPr/>
          <p:nvPr/>
        </p:nvSpPr>
        <p:spPr>
          <a:xfrm flipV="1">
            <a:off x="5484000" y="1199495"/>
            <a:ext cx="1224000" cy="54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28" name="圆角矩形 27"/>
          <p:cNvSpPr/>
          <p:nvPr/>
        </p:nvSpPr>
        <p:spPr>
          <a:xfrm flipV="1">
            <a:off x="0" y="6507162"/>
            <a:ext cx="12192000" cy="350837"/>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Effect transition="in" filter="fade">
                                      <p:cBhvr>
                                        <p:cTn id="9" dur="250"/>
                                        <p:tgtEl>
                                          <p:spTgt spid="13"/>
                                        </p:tgtEl>
                                      </p:cBhvr>
                                    </p:animEffect>
                                    <p:anim calcmode="lin" valueType="num">
                                      <p:cBhvr>
                                        <p:cTn id="10" dur="250" fill="hold"/>
                                        <p:tgtEl>
                                          <p:spTgt spid="13"/>
                                        </p:tgtEl>
                                        <p:attrNameLst>
                                          <p:attrName>ppt_x</p:attrName>
                                        </p:attrNameLst>
                                      </p:cBhvr>
                                      <p:tavLst>
                                        <p:tav tm="0">
                                          <p:val>
                                            <p:fltVal val="0.5"/>
                                          </p:val>
                                        </p:tav>
                                        <p:tav tm="100000">
                                          <p:val>
                                            <p:strVal val="#ppt_x"/>
                                          </p:val>
                                        </p:tav>
                                      </p:tavLst>
                                    </p:anim>
                                    <p:anim calcmode="lin" valueType="num">
                                      <p:cBhvr>
                                        <p:cTn id="11" dur="250" fill="hold"/>
                                        <p:tgtEl>
                                          <p:spTgt spid="1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1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50" fill="hold"/>
                                        <p:tgtEl>
                                          <p:spTgt spid="10"/>
                                        </p:tgtEl>
                                        <p:attrNameLst>
                                          <p:attrName>ppt_w</p:attrName>
                                        </p:attrNameLst>
                                      </p:cBhvr>
                                      <p:tavLst>
                                        <p:tav tm="0">
                                          <p:val>
                                            <p:fltVal val="0"/>
                                          </p:val>
                                        </p:tav>
                                        <p:tav tm="100000">
                                          <p:val>
                                            <p:strVal val="#ppt_w"/>
                                          </p:val>
                                        </p:tav>
                                      </p:tavLst>
                                    </p:anim>
                                    <p:anim calcmode="lin" valueType="num">
                                      <p:cBhvr>
                                        <p:cTn id="15" dur="250" fill="hold"/>
                                        <p:tgtEl>
                                          <p:spTgt spid="10"/>
                                        </p:tgtEl>
                                        <p:attrNameLst>
                                          <p:attrName>ppt_h</p:attrName>
                                        </p:attrNameLst>
                                      </p:cBhvr>
                                      <p:tavLst>
                                        <p:tav tm="0">
                                          <p:val>
                                            <p:fltVal val="0"/>
                                          </p:val>
                                        </p:tav>
                                        <p:tav tm="100000">
                                          <p:val>
                                            <p:strVal val="#ppt_h"/>
                                          </p:val>
                                        </p:tav>
                                      </p:tavLst>
                                    </p:anim>
                                    <p:animEffect transition="in" filter="fade">
                                      <p:cBhvr>
                                        <p:cTn id="16" dur="250"/>
                                        <p:tgtEl>
                                          <p:spTgt spid="10"/>
                                        </p:tgtEl>
                                      </p:cBhvr>
                                    </p:animEffect>
                                    <p:anim calcmode="lin" valueType="num">
                                      <p:cBhvr>
                                        <p:cTn id="17" dur="250" fill="hold"/>
                                        <p:tgtEl>
                                          <p:spTgt spid="10"/>
                                        </p:tgtEl>
                                        <p:attrNameLst>
                                          <p:attrName>ppt_x</p:attrName>
                                        </p:attrNameLst>
                                      </p:cBhvr>
                                      <p:tavLst>
                                        <p:tav tm="0">
                                          <p:val>
                                            <p:fltVal val="0.5"/>
                                          </p:val>
                                        </p:tav>
                                        <p:tav tm="100000">
                                          <p:val>
                                            <p:strVal val="#ppt_x"/>
                                          </p:val>
                                        </p:tav>
                                      </p:tavLst>
                                    </p:anim>
                                    <p:anim calcmode="lin" valueType="num">
                                      <p:cBhvr>
                                        <p:cTn id="18" dur="250" fill="hold"/>
                                        <p:tgtEl>
                                          <p:spTgt spid="10"/>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50" fill="hold"/>
                                        <p:tgtEl>
                                          <p:spTgt spid="11"/>
                                        </p:tgtEl>
                                        <p:attrNameLst>
                                          <p:attrName>ppt_w</p:attrName>
                                        </p:attrNameLst>
                                      </p:cBhvr>
                                      <p:tavLst>
                                        <p:tav tm="0">
                                          <p:val>
                                            <p:fltVal val="0"/>
                                          </p:val>
                                        </p:tav>
                                        <p:tav tm="100000">
                                          <p:val>
                                            <p:strVal val="#ppt_w"/>
                                          </p:val>
                                        </p:tav>
                                      </p:tavLst>
                                    </p:anim>
                                    <p:anim calcmode="lin" valueType="num">
                                      <p:cBhvr>
                                        <p:cTn id="22" dur="250" fill="hold"/>
                                        <p:tgtEl>
                                          <p:spTgt spid="11"/>
                                        </p:tgtEl>
                                        <p:attrNameLst>
                                          <p:attrName>ppt_h</p:attrName>
                                        </p:attrNameLst>
                                      </p:cBhvr>
                                      <p:tavLst>
                                        <p:tav tm="0">
                                          <p:val>
                                            <p:fltVal val="0"/>
                                          </p:val>
                                        </p:tav>
                                        <p:tav tm="100000">
                                          <p:val>
                                            <p:strVal val="#ppt_h"/>
                                          </p:val>
                                        </p:tav>
                                      </p:tavLst>
                                    </p:anim>
                                    <p:animEffect transition="in" filter="fade">
                                      <p:cBhvr>
                                        <p:cTn id="23" dur="250"/>
                                        <p:tgtEl>
                                          <p:spTgt spid="11"/>
                                        </p:tgtEl>
                                      </p:cBhvr>
                                    </p:animEffect>
                                    <p:anim calcmode="lin" valueType="num">
                                      <p:cBhvr>
                                        <p:cTn id="24" dur="250" fill="hold"/>
                                        <p:tgtEl>
                                          <p:spTgt spid="11"/>
                                        </p:tgtEl>
                                        <p:attrNameLst>
                                          <p:attrName>ppt_x</p:attrName>
                                        </p:attrNameLst>
                                      </p:cBhvr>
                                      <p:tavLst>
                                        <p:tav tm="0">
                                          <p:val>
                                            <p:fltVal val="0.5"/>
                                          </p:val>
                                        </p:tav>
                                        <p:tav tm="100000">
                                          <p:val>
                                            <p:strVal val="#ppt_x"/>
                                          </p:val>
                                        </p:tav>
                                      </p:tavLst>
                                    </p:anim>
                                    <p:anim calcmode="lin" valueType="num">
                                      <p:cBhvr>
                                        <p:cTn id="25" dur="250" fill="hold"/>
                                        <p:tgtEl>
                                          <p:spTgt spid="11"/>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3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50" fill="hold"/>
                                        <p:tgtEl>
                                          <p:spTgt spid="15"/>
                                        </p:tgtEl>
                                        <p:attrNameLst>
                                          <p:attrName>ppt_w</p:attrName>
                                        </p:attrNameLst>
                                      </p:cBhvr>
                                      <p:tavLst>
                                        <p:tav tm="0">
                                          <p:val>
                                            <p:fltVal val="0"/>
                                          </p:val>
                                        </p:tav>
                                        <p:tav tm="100000">
                                          <p:val>
                                            <p:strVal val="#ppt_w"/>
                                          </p:val>
                                        </p:tav>
                                      </p:tavLst>
                                    </p:anim>
                                    <p:anim calcmode="lin" valueType="num">
                                      <p:cBhvr>
                                        <p:cTn id="29" dur="250" fill="hold"/>
                                        <p:tgtEl>
                                          <p:spTgt spid="15"/>
                                        </p:tgtEl>
                                        <p:attrNameLst>
                                          <p:attrName>ppt_h</p:attrName>
                                        </p:attrNameLst>
                                      </p:cBhvr>
                                      <p:tavLst>
                                        <p:tav tm="0">
                                          <p:val>
                                            <p:fltVal val="0"/>
                                          </p:val>
                                        </p:tav>
                                        <p:tav tm="100000">
                                          <p:val>
                                            <p:strVal val="#ppt_h"/>
                                          </p:val>
                                        </p:tav>
                                      </p:tavLst>
                                    </p:anim>
                                    <p:animEffect transition="in" filter="fade">
                                      <p:cBhvr>
                                        <p:cTn id="30" dur="250"/>
                                        <p:tgtEl>
                                          <p:spTgt spid="15"/>
                                        </p:tgtEl>
                                      </p:cBhvr>
                                    </p:animEffect>
                                    <p:anim calcmode="lin" valueType="num">
                                      <p:cBhvr>
                                        <p:cTn id="31" dur="250" fill="hold"/>
                                        <p:tgtEl>
                                          <p:spTgt spid="15"/>
                                        </p:tgtEl>
                                        <p:attrNameLst>
                                          <p:attrName>ppt_x</p:attrName>
                                        </p:attrNameLst>
                                      </p:cBhvr>
                                      <p:tavLst>
                                        <p:tav tm="0">
                                          <p:val>
                                            <p:fltVal val="0.5"/>
                                          </p:val>
                                        </p:tav>
                                        <p:tav tm="100000">
                                          <p:val>
                                            <p:strVal val="#ppt_x"/>
                                          </p:val>
                                        </p:tav>
                                      </p:tavLst>
                                    </p:anim>
                                    <p:anim calcmode="lin" valueType="num">
                                      <p:cBhvr>
                                        <p:cTn id="32" dur="250" fill="hold"/>
                                        <p:tgtEl>
                                          <p:spTgt spid="15"/>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1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250" fill="hold"/>
                                        <p:tgtEl>
                                          <p:spTgt spid="14"/>
                                        </p:tgtEl>
                                        <p:attrNameLst>
                                          <p:attrName>ppt_w</p:attrName>
                                        </p:attrNameLst>
                                      </p:cBhvr>
                                      <p:tavLst>
                                        <p:tav tm="0">
                                          <p:val>
                                            <p:fltVal val="0"/>
                                          </p:val>
                                        </p:tav>
                                        <p:tav tm="100000">
                                          <p:val>
                                            <p:strVal val="#ppt_w"/>
                                          </p:val>
                                        </p:tav>
                                      </p:tavLst>
                                    </p:anim>
                                    <p:anim calcmode="lin" valueType="num">
                                      <p:cBhvr>
                                        <p:cTn id="36" dur="250" fill="hold"/>
                                        <p:tgtEl>
                                          <p:spTgt spid="14"/>
                                        </p:tgtEl>
                                        <p:attrNameLst>
                                          <p:attrName>ppt_h</p:attrName>
                                        </p:attrNameLst>
                                      </p:cBhvr>
                                      <p:tavLst>
                                        <p:tav tm="0">
                                          <p:val>
                                            <p:fltVal val="0"/>
                                          </p:val>
                                        </p:tav>
                                        <p:tav tm="100000">
                                          <p:val>
                                            <p:strVal val="#ppt_h"/>
                                          </p:val>
                                        </p:tav>
                                      </p:tavLst>
                                    </p:anim>
                                    <p:animEffect transition="in" filter="fade">
                                      <p:cBhvr>
                                        <p:cTn id="37" dur="250"/>
                                        <p:tgtEl>
                                          <p:spTgt spid="14"/>
                                        </p:tgtEl>
                                      </p:cBhvr>
                                    </p:animEffect>
                                    <p:anim calcmode="lin" valueType="num">
                                      <p:cBhvr>
                                        <p:cTn id="38" dur="250" fill="hold"/>
                                        <p:tgtEl>
                                          <p:spTgt spid="14"/>
                                        </p:tgtEl>
                                        <p:attrNameLst>
                                          <p:attrName>ppt_x</p:attrName>
                                        </p:attrNameLst>
                                      </p:cBhvr>
                                      <p:tavLst>
                                        <p:tav tm="0">
                                          <p:val>
                                            <p:fltVal val="0.5"/>
                                          </p:val>
                                        </p:tav>
                                        <p:tav tm="100000">
                                          <p:val>
                                            <p:strVal val="#ppt_x"/>
                                          </p:val>
                                        </p:tav>
                                      </p:tavLst>
                                    </p:anim>
                                    <p:anim calcmode="lin" valueType="num">
                                      <p:cBhvr>
                                        <p:cTn id="39" dur="250" fill="hold"/>
                                        <p:tgtEl>
                                          <p:spTgt spid="14"/>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250" fill="hold"/>
                                        <p:tgtEl>
                                          <p:spTgt spid="12"/>
                                        </p:tgtEl>
                                        <p:attrNameLst>
                                          <p:attrName>ppt_w</p:attrName>
                                        </p:attrNameLst>
                                      </p:cBhvr>
                                      <p:tavLst>
                                        <p:tav tm="0">
                                          <p:val>
                                            <p:fltVal val="0"/>
                                          </p:val>
                                        </p:tav>
                                        <p:tav tm="100000">
                                          <p:val>
                                            <p:strVal val="#ppt_w"/>
                                          </p:val>
                                        </p:tav>
                                      </p:tavLst>
                                    </p:anim>
                                    <p:anim calcmode="lin" valueType="num">
                                      <p:cBhvr>
                                        <p:cTn id="43" dur="250" fill="hold"/>
                                        <p:tgtEl>
                                          <p:spTgt spid="12"/>
                                        </p:tgtEl>
                                        <p:attrNameLst>
                                          <p:attrName>ppt_h</p:attrName>
                                        </p:attrNameLst>
                                      </p:cBhvr>
                                      <p:tavLst>
                                        <p:tav tm="0">
                                          <p:val>
                                            <p:fltVal val="0"/>
                                          </p:val>
                                        </p:tav>
                                        <p:tav tm="100000">
                                          <p:val>
                                            <p:strVal val="#ppt_h"/>
                                          </p:val>
                                        </p:tav>
                                      </p:tavLst>
                                    </p:anim>
                                    <p:animEffect transition="in" filter="fade">
                                      <p:cBhvr>
                                        <p:cTn id="44" dur="250"/>
                                        <p:tgtEl>
                                          <p:spTgt spid="12"/>
                                        </p:tgtEl>
                                      </p:cBhvr>
                                    </p:animEffect>
                                    <p:anim calcmode="lin" valueType="num">
                                      <p:cBhvr>
                                        <p:cTn id="45" dur="250" fill="hold"/>
                                        <p:tgtEl>
                                          <p:spTgt spid="12"/>
                                        </p:tgtEl>
                                        <p:attrNameLst>
                                          <p:attrName>ppt_x</p:attrName>
                                        </p:attrNameLst>
                                      </p:cBhvr>
                                      <p:tavLst>
                                        <p:tav tm="0">
                                          <p:val>
                                            <p:fltVal val="0.5"/>
                                          </p:val>
                                        </p:tav>
                                        <p:tav tm="100000">
                                          <p:val>
                                            <p:strVal val="#ppt_x"/>
                                          </p:val>
                                        </p:tav>
                                      </p:tavLst>
                                    </p:anim>
                                    <p:anim calcmode="lin" valueType="num">
                                      <p:cBhvr>
                                        <p:cTn id="46" dur="25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Effect transition="in" filter="fade">
                                      <p:cBhvr>
                                        <p:cTn id="51" dur="250"/>
                                        <p:tgtEl>
                                          <p:spTgt spid="16"/>
                                        </p:tgtEl>
                                      </p:cBhvr>
                                    </p:animEffect>
                                    <p:anim calcmode="lin" valueType="num">
                                      <p:cBhvr>
                                        <p:cTn id="52" dur="250" fill="hold"/>
                                        <p:tgtEl>
                                          <p:spTgt spid="16"/>
                                        </p:tgtEl>
                                        <p:attrNameLst>
                                          <p:attrName>ppt_x</p:attrName>
                                        </p:attrNameLst>
                                      </p:cBhvr>
                                      <p:tavLst>
                                        <p:tav tm="0">
                                          <p:val>
                                            <p:fltVal val="0.5"/>
                                          </p:val>
                                        </p:tav>
                                        <p:tav tm="100000">
                                          <p:val>
                                            <p:strVal val="#ppt_x"/>
                                          </p:val>
                                        </p:tav>
                                      </p:tavLst>
                                    </p:anim>
                                    <p:anim calcmode="lin" valueType="num">
                                      <p:cBhvr>
                                        <p:cTn id="53" dur="250" fill="hold"/>
                                        <p:tgtEl>
                                          <p:spTgt spid="16"/>
                                        </p:tgtEl>
                                        <p:attrNameLst>
                                          <p:attrName>ppt_y</p:attrName>
                                        </p:attrNameLst>
                                      </p:cBhvr>
                                      <p:tavLst>
                                        <p:tav tm="0">
                                          <p:val>
                                            <p:fltVal val="0.5"/>
                                          </p:val>
                                        </p:tav>
                                        <p:tav tm="100000">
                                          <p:val>
                                            <p:strVal val="#ppt_y"/>
                                          </p:val>
                                        </p:tav>
                                      </p:tavLst>
                                    </p:anim>
                                  </p:childTnLst>
                                </p:cTn>
                              </p:par>
                              <p:par>
                                <p:cTn id="54" presetID="41" presetClass="entr" presetSubtype="0" fill="hold" grpId="0" nodeType="withEffect">
                                  <p:stCondLst>
                                    <p:cond delay="250"/>
                                  </p:stCondLst>
                                  <p:iterate type="lt">
                                    <p:tmPct val="10000"/>
                                  </p:iterate>
                                  <p:childTnLst>
                                    <p:set>
                                      <p:cBhvr>
                                        <p:cTn id="55" dur="1" fill="hold">
                                          <p:stCondLst>
                                            <p:cond delay="0"/>
                                          </p:stCondLst>
                                        </p:cTn>
                                        <p:tgtEl>
                                          <p:spTgt spid="2"/>
                                        </p:tgtEl>
                                        <p:attrNameLst>
                                          <p:attrName>style.visibility</p:attrName>
                                        </p:attrNameLst>
                                      </p:cBhvr>
                                      <p:to>
                                        <p:strVal val="visible"/>
                                      </p:to>
                                    </p:set>
                                    <p:anim calcmode="lin" valueType="num">
                                      <p:cBhvr>
                                        <p:cTn id="56"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57" dur="250" fill="hold"/>
                                        <p:tgtEl>
                                          <p:spTgt spid="2"/>
                                        </p:tgtEl>
                                        <p:attrNameLst>
                                          <p:attrName>ppt_y</p:attrName>
                                        </p:attrNameLst>
                                      </p:cBhvr>
                                      <p:tavLst>
                                        <p:tav tm="0">
                                          <p:val>
                                            <p:strVal val="#ppt_y"/>
                                          </p:val>
                                        </p:tav>
                                        <p:tav tm="100000">
                                          <p:val>
                                            <p:strVal val="#ppt_y"/>
                                          </p:val>
                                        </p:tav>
                                      </p:tavLst>
                                    </p:anim>
                                    <p:anim calcmode="lin" valueType="num">
                                      <p:cBhvr>
                                        <p:cTn id="58"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59"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250" tmFilter="0,0; .5, 1; 1, 1"/>
                                        <p:tgtEl>
                                          <p:spTgt spid="2"/>
                                        </p:tgtEl>
                                      </p:cBhvr>
                                    </p:animEffect>
                                  </p:childTnLst>
                                </p:cTn>
                              </p:par>
                              <p:par>
                                <p:cTn id="61" presetID="41" presetClass="entr" presetSubtype="0" fill="hold" grpId="0" nodeType="withEffect">
                                  <p:stCondLst>
                                    <p:cond delay="250"/>
                                  </p:stCondLst>
                                  <p:iterate type="lt">
                                    <p:tmPct val="10000"/>
                                  </p:iterate>
                                  <p:childTnLst>
                                    <p:set>
                                      <p:cBhvr>
                                        <p:cTn id="62" dur="1" fill="hold">
                                          <p:stCondLst>
                                            <p:cond delay="0"/>
                                          </p:stCondLst>
                                        </p:cTn>
                                        <p:tgtEl>
                                          <p:spTgt spid="3"/>
                                        </p:tgtEl>
                                        <p:attrNameLst>
                                          <p:attrName>style.visibility</p:attrName>
                                        </p:attrNameLst>
                                      </p:cBhvr>
                                      <p:to>
                                        <p:strVal val="visible"/>
                                      </p:to>
                                    </p:set>
                                    <p:anim calcmode="lin" valueType="num">
                                      <p:cBhvr>
                                        <p:cTn id="63"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3"/>
                                        </p:tgtEl>
                                        <p:attrNameLst>
                                          <p:attrName>ppt_y</p:attrName>
                                        </p:attrNameLst>
                                      </p:cBhvr>
                                      <p:tavLst>
                                        <p:tav tm="0">
                                          <p:val>
                                            <p:strVal val="#ppt_y"/>
                                          </p:val>
                                        </p:tav>
                                        <p:tav tm="100000">
                                          <p:val>
                                            <p:strVal val="#ppt_y"/>
                                          </p:val>
                                        </p:tav>
                                      </p:tavLst>
                                    </p:anim>
                                    <p:anim calcmode="lin" valueType="num">
                                      <p:cBhvr>
                                        <p:cTn id="65"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3"/>
                                        </p:tgtEl>
                                      </p:cBhvr>
                                    </p:animEffect>
                                  </p:childTnLst>
                                </p:cTn>
                              </p:par>
                              <p:par>
                                <p:cTn id="68" presetID="41" presetClass="entr" presetSubtype="0" fill="hold" grpId="0" nodeType="withEffect">
                                  <p:stCondLst>
                                    <p:cond delay="250"/>
                                  </p:stCondLst>
                                  <p:iterate type="lt">
                                    <p:tmPct val="10000"/>
                                  </p:iterate>
                                  <p:childTnLst>
                                    <p:set>
                                      <p:cBhvr>
                                        <p:cTn id="69" dur="1" fill="hold">
                                          <p:stCondLst>
                                            <p:cond delay="0"/>
                                          </p:stCondLst>
                                        </p:cTn>
                                        <p:tgtEl>
                                          <p:spTgt spid="4"/>
                                        </p:tgtEl>
                                        <p:attrNameLst>
                                          <p:attrName>style.visibility</p:attrName>
                                        </p:attrNameLst>
                                      </p:cBhvr>
                                      <p:to>
                                        <p:strVal val="visible"/>
                                      </p:to>
                                    </p:set>
                                    <p:anim calcmode="lin" valueType="num">
                                      <p:cBhvr>
                                        <p:cTn id="70"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71" dur="250" fill="hold"/>
                                        <p:tgtEl>
                                          <p:spTgt spid="4"/>
                                        </p:tgtEl>
                                        <p:attrNameLst>
                                          <p:attrName>ppt_y</p:attrName>
                                        </p:attrNameLst>
                                      </p:cBhvr>
                                      <p:tavLst>
                                        <p:tav tm="0">
                                          <p:val>
                                            <p:strVal val="#ppt_y"/>
                                          </p:val>
                                        </p:tav>
                                        <p:tav tm="100000">
                                          <p:val>
                                            <p:strVal val="#ppt_y"/>
                                          </p:val>
                                        </p:tav>
                                      </p:tavLst>
                                    </p:anim>
                                    <p:anim calcmode="lin" valueType="num">
                                      <p:cBhvr>
                                        <p:cTn id="72"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73"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74" dur="250" tmFilter="0,0; .5, 1; 1, 1"/>
                                        <p:tgtEl>
                                          <p:spTgt spid="4"/>
                                        </p:tgtEl>
                                      </p:cBhvr>
                                    </p:animEffect>
                                  </p:childTnLst>
                                </p:cTn>
                              </p:par>
                              <p:par>
                                <p:cTn id="75" presetID="41" presetClass="entr" presetSubtype="0" fill="hold" grpId="0" nodeType="withEffect">
                                  <p:stCondLst>
                                    <p:cond delay="250"/>
                                  </p:stCondLst>
                                  <p:iterate type="lt">
                                    <p:tmPct val="10000"/>
                                  </p:iterate>
                                  <p:childTnLst>
                                    <p:set>
                                      <p:cBhvr>
                                        <p:cTn id="76" dur="1" fill="hold">
                                          <p:stCondLst>
                                            <p:cond delay="0"/>
                                          </p:stCondLst>
                                        </p:cTn>
                                        <p:tgtEl>
                                          <p:spTgt spid="5"/>
                                        </p:tgtEl>
                                        <p:attrNameLst>
                                          <p:attrName>style.visibility</p:attrName>
                                        </p:attrNameLst>
                                      </p:cBhvr>
                                      <p:to>
                                        <p:strVal val="visible"/>
                                      </p:to>
                                    </p:set>
                                    <p:anim calcmode="lin" valueType="num">
                                      <p:cBhvr>
                                        <p:cTn id="7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78" dur="250" fill="hold"/>
                                        <p:tgtEl>
                                          <p:spTgt spid="5"/>
                                        </p:tgtEl>
                                        <p:attrNameLst>
                                          <p:attrName>ppt_y</p:attrName>
                                        </p:attrNameLst>
                                      </p:cBhvr>
                                      <p:tavLst>
                                        <p:tav tm="0">
                                          <p:val>
                                            <p:strVal val="#ppt_y"/>
                                          </p:val>
                                        </p:tav>
                                        <p:tav tm="100000">
                                          <p:val>
                                            <p:strVal val="#ppt_y"/>
                                          </p:val>
                                        </p:tav>
                                      </p:tavLst>
                                    </p:anim>
                                    <p:anim calcmode="lin" valueType="num">
                                      <p:cBhvr>
                                        <p:cTn id="7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8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81" dur="250" tmFilter="0,0; .5, 1; 1, 1"/>
                                        <p:tgtEl>
                                          <p:spTgt spid="5"/>
                                        </p:tgtEl>
                                      </p:cBhvr>
                                    </p:animEffect>
                                  </p:childTnLst>
                                </p:cTn>
                              </p:par>
                              <p:par>
                                <p:cTn id="82" presetID="41" presetClass="entr" presetSubtype="0" fill="hold" grpId="0" nodeType="withEffect">
                                  <p:stCondLst>
                                    <p:cond delay="250"/>
                                  </p:stCondLst>
                                  <p:iterate type="lt">
                                    <p:tmPct val="10000"/>
                                  </p:iterate>
                                  <p:childTnLst>
                                    <p:set>
                                      <p:cBhvr>
                                        <p:cTn id="83" dur="1" fill="hold">
                                          <p:stCondLst>
                                            <p:cond delay="0"/>
                                          </p:stCondLst>
                                        </p:cTn>
                                        <p:tgtEl>
                                          <p:spTgt spid="6"/>
                                        </p:tgtEl>
                                        <p:attrNameLst>
                                          <p:attrName>style.visibility</p:attrName>
                                        </p:attrNameLst>
                                      </p:cBhvr>
                                      <p:to>
                                        <p:strVal val="visible"/>
                                      </p:to>
                                    </p:set>
                                    <p:anim calcmode="lin" valueType="num">
                                      <p:cBhvr>
                                        <p:cTn id="84"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5" dur="250" fill="hold"/>
                                        <p:tgtEl>
                                          <p:spTgt spid="6"/>
                                        </p:tgtEl>
                                        <p:attrNameLst>
                                          <p:attrName>ppt_y</p:attrName>
                                        </p:attrNameLst>
                                      </p:cBhvr>
                                      <p:tavLst>
                                        <p:tav tm="0">
                                          <p:val>
                                            <p:strVal val="#ppt_y"/>
                                          </p:val>
                                        </p:tav>
                                        <p:tav tm="100000">
                                          <p:val>
                                            <p:strVal val="#ppt_y"/>
                                          </p:val>
                                        </p:tav>
                                      </p:tavLst>
                                    </p:anim>
                                    <p:anim calcmode="lin" valueType="num">
                                      <p:cBhvr>
                                        <p:cTn id="86"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87"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88" dur="250" tmFilter="0,0; .5, 1; 1, 1"/>
                                        <p:tgtEl>
                                          <p:spTgt spid="6"/>
                                        </p:tgtEl>
                                      </p:cBhvr>
                                    </p:animEffect>
                                  </p:childTnLst>
                                </p:cTn>
                              </p:par>
                              <p:par>
                                <p:cTn id="89" presetID="41" presetClass="entr" presetSubtype="0" fill="hold" grpId="0" nodeType="withEffect">
                                  <p:stCondLst>
                                    <p:cond delay="250"/>
                                  </p:stCondLst>
                                  <p:iterate type="lt">
                                    <p:tmPct val="10000"/>
                                  </p:iterate>
                                  <p:childTnLst>
                                    <p:set>
                                      <p:cBhvr>
                                        <p:cTn id="90" dur="1" fill="hold">
                                          <p:stCondLst>
                                            <p:cond delay="0"/>
                                          </p:stCondLst>
                                        </p:cTn>
                                        <p:tgtEl>
                                          <p:spTgt spid="7"/>
                                        </p:tgtEl>
                                        <p:attrNameLst>
                                          <p:attrName>style.visibility</p:attrName>
                                        </p:attrNameLst>
                                      </p:cBhvr>
                                      <p:to>
                                        <p:strVal val="visible"/>
                                      </p:to>
                                    </p:set>
                                    <p:anim calcmode="lin" valueType="num">
                                      <p:cBhvr>
                                        <p:cTn id="91"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92" dur="250" fill="hold"/>
                                        <p:tgtEl>
                                          <p:spTgt spid="7"/>
                                        </p:tgtEl>
                                        <p:attrNameLst>
                                          <p:attrName>ppt_y</p:attrName>
                                        </p:attrNameLst>
                                      </p:cBhvr>
                                      <p:tavLst>
                                        <p:tav tm="0">
                                          <p:val>
                                            <p:strVal val="#ppt_y"/>
                                          </p:val>
                                        </p:tav>
                                        <p:tav tm="100000">
                                          <p:val>
                                            <p:strVal val="#ppt_y"/>
                                          </p:val>
                                        </p:tav>
                                      </p:tavLst>
                                    </p:anim>
                                    <p:anim calcmode="lin" valueType="num">
                                      <p:cBhvr>
                                        <p:cTn id="93"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94"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95" dur="250" tmFilter="0,0; .5, 1; 1, 1"/>
                                        <p:tgtEl>
                                          <p:spTgt spid="7"/>
                                        </p:tgtEl>
                                      </p:cBhvr>
                                    </p:animEffect>
                                  </p:childTnLst>
                                </p:cTn>
                              </p:par>
                              <p:par>
                                <p:cTn id="96" presetID="41" presetClass="entr" presetSubtype="0" fill="hold" grpId="0" nodeType="withEffect">
                                  <p:stCondLst>
                                    <p:cond delay="250"/>
                                  </p:stCondLst>
                                  <p:iterate type="lt">
                                    <p:tmPct val="10000"/>
                                  </p:iterate>
                                  <p:childTnLst>
                                    <p:set>
                                      <p:cBhvr>
                                        <p:cTn id="97" dur="1" fill="hold">
                                          <p:stCondLst>
                                            <p:cond delay="0"/>
                                          </p:stCondLst>
                                        </p:cTn>
                                        <p:tgtEl>
                                          <p:spTgt spid="8"/>
                                        </p:tgtEl>
                                        <p:attrNameLst>
                                          <p:attrName>style.visibility</p:attrName>
                                        </p:attrNameLst>
                                      </p:cBhvr>
                                      <p:to>
                                        <p:strVal val="visible"/>
                                      </p:to>
                                    </p:set>
                                    <p:anim calcmode="lin" valueType="num">
                                      <p:cBhvr>
                                        <p:cTn id="98"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99" dur="250" fill="hold"/>
                                        <p:tgtEl>
                                          <p:spTgt spid="8"/>
                                        </p:tgtEl>
                                        <p:attrNameLst>
                                          <p:attrName>ppt_y</p:attrName>
                                        </p:attrNameLst>
                                      </p:cBhvr>
                                      <p:tavLst>
                                        <p:tav tm="0">
                                          <p:val>
                                            <p:strVal val="#ppt_y"/>
                                          </p:val>
                                        </p:tav>
                                        <p:tav tm="100000">
                                          <p:val>
                                            <p:strVal val="#ppt_y"/>
                                          </p:val>
                                        </p:tav>
                                      </p:tavLst>
                                    </p:anim>
                                    <p:anim calcmode="lin" valueType="num">
                                      <p:cBhvr>
                                        <p:cTn id="100"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1"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250" tmFilter="0,0; .5, 1; 1, 1"/>
                                        <p:tgtEl>
                                          <p:spTgt spid="8"/>
                                        </p:tgtEl>
                                      </p:cBhvr>
                                    </p:animEffect>
                                  </p:childTnLst>
                                </p:cTn>
                              </p:par>
                              <p:par>
                                <p:cTn id="103" presetID="41" presetClass="entr" presetSubtype="0" fill="hold" grpId="0" nodeType="withEffect">
                                  <p:stCondLst>
                                    <p:cond delay="250"/>
                                  </p:stCondLst>
                                  <p:iterate type="lt">
                                    <p:tmPct val="10000"/>
                                  </p:iterate>
                                  <p:childTnLst>
                                    <p:set>
                                      <p:cBhvr>
                                        <p:cTn id="104" dur="1" fill="hold">
                                          <p:stCondLst>
                                            <p:cond delay="0"/>
                                          </p:stCondLst>
                                        </p:cTn>
                                        <p:tgtEl>
                                          <p:spTgt spid="9"/>
                                        </p:tgtEl>
                                        <p:attrNameLst>
                                          <p:attrName>style.visibility</p:attrName>
                                        </p:attrNameLst>
                                      </p:cBhvr>
                                      <p:to>
                                        <p:strVal val="visible"/>
                                      </p:to>
                                    </p:set>
                                    <p:anim calcmode="lin" valueType="num">
                                      <p:cBhvr>
                                        <p:cTn id="105"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06" dur="250" fill="hold"/>
                                        <p:tgtEl>
                                          <p:spTgt spid="9"/>
                                        </p:tgtEl>
                                        <p:attrNameLst>
                                          <p:attrName>ppt_y</p:attrName>
                                        </p:attrNameLst>
                                      </p:cBhvr>
                                      <p:tavLst>
                                        <p:tav tm="0">
                                          <p:val>
                                            <p:strVal val="#ppt_y"/>
                                          </p:val>
                                        </p:tav>
                                        <p:tav tm="100000">
                                          <p:val>
                                            <p:strVal val="#ppt_y"/>
                                          </p:val>
                                        </p:tav>
                                      </p:tavLst>
                                    </p:anim>
                                    <p:anim calcmode="lin" valueType="num">
                                      <p:cBhvr>
                                        <p:cTn id="107"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8"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animBg="1"/>
      <p:bldP spid="11"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空心弧 1"/>
          <p:cNvSpPr/>
          <p:nvPr/>
        </p:nvSpPr>
        <p:spPr>
          <a:xfrm>
            <a:off x="4155621" y="1953137"/>
            <a:ext cx="3918858" cy="3918858"/>
          </a:xfrm>
          <a:prstGeom prst="blockArc">
            <a:avLst>
              <a:gd name="adj1" fmla="val 12787452"/>
              <a:gd name="adj2" fmla="val 16053837"/>
              <a:gd name="adj3" fmla="val 19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3" name="空心弧 2"/>
          <p:cNvSpPr/>
          <p:nvPr/>
        </p:nvSpPr>
        <p:spPr>
          <a:xfrm rot="3600000">
            <a:off x="4155621" y="1953137"/>
            <a:ext cx="3918858" cy="3918858"/>
          </a:xfrm>
          <a:prstGeom prst="blockArc">
            <a:avLst>
              <a:gd name="adj1" fmla="val 12787452"/>
              <a:gd name="adj2" fmla="val 16053837"/>
              <a:gd name="adj3" fmla="val 19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4" name="空心弧 3"/>
          <p:cNvSpPr/>
          <p:nvPr/>
        </p:nvSpPr>
        <p:spPr>
          <a:xfrm rot="10800000">
            <a:off x="4136570" y="1953137"/>
            <a:ext cx="3918858" cy="3918858"/>
          </a:xfrm>
          <a:prstGeom prst="blockArc">
            <a:avLst>
              <a:gd name="adj1" fmla="val 12787452"/>
              <a:gd name="adj2" fmla="val 16053837"/>
              <a:gd name="adj3" fmla="val 19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5" name="空心弧 4"/>
          <p:cNvSpPr/>
          <p:nvPr/>
        </p:nvSpPr>
        <p:spPr>
          <a:xfrm rot="14400000">
            <a:off x="4136570" y="1953137"/>
            <a:ext cx="3918858" cy="3918858"/>
          </a:xfrm>
          <a:prstGeom prst="blockArc">
            <a:avLst>
              <a:gd name="adj1" fmla="val 12787452"/>
              <a:gd name="adj2" fmla="val 16053837"/>
              <a:gd name="adj3" fmla="val 19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6" name="椭圆 5"/>
          <p:cNvSpPr/>
          <p:nvPr/>
        </p:nvSpPr>
        <p:spPr>
          <a:xfrm>
            <a:off x="5188134" y="2995176"/>
            <a:ext cx="1834782" cy="18347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7" name="空心弧 6"/>
          <p:cNvSpPr/>
          <p:nvPr/>
        </p:nvSpPr>
        <p:spPr>
          <a:xfrm rot="18000000">
            <a:off x="4136569" y="1953137"/>
            <a:ext cx="3918858" cy="3918858"/>
          </a:xfrm>
          <a:prstGeom prst="blockArc">
            <a:avLst>
              <a:gd name="adj1" fmla="val 12787452"/>
              <a:gd name="adj2" fmla="val 16053837"/>
              <a:gd name="adj3" fmla="val 1922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8" name="空心弧 7"/>
          <p:cNvSpPr/>
          <p:nvPr/>
        </p:nvSpPr>
        <p:spPr>
          <a:xfrm rot="7200000">
            <a:off x="4165146" y="1953138"/>
            <a:ext cx="3918858" cy="3918858"/>
          </a:xfrm>
          <a:prstGeom prst="blockArc">
            <a:avLst>
              <a:gd name="adj1" fmla="val 12787452"/>
              <a:gd name="adj2" fmla="val 16053837"/>
              <a:gd name="adj3" fmla="val 1922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nvGrpSpPr>
          <p:cNvPr id="9" name="组合 8"/>
          <p:cNvGrpSpPr/>
          <p:nvPr/>
        </p:nvGrpSpPr>
        <p:grpSpPr>
          <a:xfrm>
            <a:off x="4312399" y="3702395"/>
            <a:ext cx="443452" cy="443452"/>
            <a:chOff x="1219200" y="2732088"/>
            <a:chExt cx="279400" cy="279400"/>
          </a:xfrm>
          <a:solidFill>
            <a:schemeClr val="bg1"/>
          </a:solidFill>
        </p:grpSpPr>
        <p:sp>
          <p:nvSpPr>
            <p:cNvPr id="10" name="Freeform 375"/>
            <p:cNvSpPr>
              <a:spLocks noEditPoints="1"/>
            </p:cNvSpPr>
            <p:nvPr/>
          </p:nvSpPr>
          <p:spPr bwMode="auto">
            <a:xfrm>
              <a:off x="1219200" y="2732088"/>
              <a:ext cx="279400" cy="279400"/>
            </a:xfrm>
            <a:custGeom>
              <a:avLst/>
              <a:gdLst>
                <a:gd name="T0" fmla="*/ 144 w 289"/>
                <a:gd name="T1" fmla="*/ 0 h 288"/>
                <a:gd name="T2" fmla="*/ 0 w 289"/>
                <a:gd name="T3" fmla="*/ 144 h 288"/>
                <a:gd name="T4" fmla="*/ 144 w 289"/>
                <a:gd name="T5" fmla="*/ 288 h 288"/>
                <a:gd name="T6" fmla="*/ 289 w 289"/>
                <a:gd name="T7" fmla="*/ 144 h 288"/>
                <a:gd name="T8" fmla="*/ 144 w 289"/>
                <a:gd name="T9" fmla="*/ 0 h 288"/>
                <a:gd name="T10" fmla="*/ 144 w 289"/>
                <a:gd name="T11" fmla="*/ 267 h 288"/>
                <a:gd name="T12" fmla="*/ 21 w 289"/>
                <a:gd name="T13" fmla="*/ 144 h 288"/>
                <a:gd name="T14" fmla="*/ 144 w 289"/>
                <a:gd name="T15" fmla="*/ 20 h 288"/>
                <a:gd name="T16" fmla="*/ 268 w 289"/>
                <a:gd name="T17" fmla="*/ 144 h 288"/>
                <a:gd name="T18" fmla="*/ 144 w 289"/>
                <a:gd name="T19" fmla="*/ 26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288">
                  <a:moveTo>
                    <a:pt x="144" y="0"/>
                  </a:moveTo>
                  <a:cubicBezTo>
                    <a:pt x="65" y="0"/>
                    <a:pt x="0" y="64"/>
                    <a:pt x="0" y="144"/>
                  </a:cubicBezTo>
                  <a:cubicBezTo>
                    <a:pt x="0" y="224"/>
                    <a:pt x="65" y="288"/>
                    <a:pt x="144" y="288"/>
                  </a:cubicBezTo>
                  <a:cubicBezTo>
                    <a:pt x="224" y="288"/>
                    <a:pt x="289" y="224"/>
                    <a:pt x="289" y="144"/>
                  </a:cubicBezTo>
                  <a:cubicBezTo>
                    <a:pt x="289" y="64"/>
                    <a:pt x="224" y="0"/>
                    <a:pt x="144" y="0"/>
                  </a:cubicBezTo>
                  <a:close/>
                  <a:moveTo>
                    <a:pt x="144" y="267"/>
                  </a:moveTo>
                  <a:cubicBezTo>
                    <a:pt x="76" y="267"/>
                    <a:pt x="21" y="212"/>
                    <a:pt x="21" y="144"/>
                  </a:cubicBezTo>
                  <a:cubicBezTo>
                    <a:pt x="21" y="76"/>
                    <a:pt x="76" y="20"/>
                    <a:pt x="144" y="20"/>
                  </a:cubicBezTo>
                  <a:cubicBezTo>
                    <a:pt x="213" y="20"/>
                    <a:pt x="268" y="76"/>
                    <a:pt x="268" y="144"/>
                  </a:cubicBezTo>
                  <a:cubicBezTo>
                    <a:pt x="268" y="212"/>
                    <a:pt x="213" y="267"/>
                    <a:pt x="144"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C000"/>
                </a:solidFill>
              </a:endParaRPr>
            </a:p>
          </p:txBody>
        </p:sp>
        <p:sp>
          <p:nvSpPr>
            <p:cNvPr id="11" name="Freeform 376"/>
            <p:cNvSpPr/>
            <p:nvPr/>
          </p:nvSpPr>
          <p:spPr bwMode="auto">
            <a:xfrm>
              <a:off x="1365250" y="2884488"/>
              <a:ext cx="14288" cy="36513"/>
            </a:xfrm>
            <a:custGeom>
              <a:avLst/>
              <a:gdLst>
                <a:gd name="T0" fmla="*/ 0 w 15"/>
                <a:gd name="T1" fmla="*/ 0 h 38"/>
                <a:gd name="T2" fmla="*/ 0 w 15"/>
                <a:gd name="T3" fmla="*/ 38 h 38"/>
                <a:gd name="T4" fmla="*/ 15 w 15"/>
                <a:gd name="T5" fmla="*/ 20 h 38"/>
                <a:gd name="T6" fmla="*/ 0 w 15"/>
                <a:gd name="T7" fmla="*/ 0 h 38"/>
              </a:gdLst>
              <a:ahLst/>
              <a:cxnLst>
                <a:cxn ang="0">
                  <a:pos x="T0" y="T1"/>
                </a:cxn>
                <a:cxn ang="0">
                  <a:pos x="T2" y="T3"/>
                </a:cxn>
                <a:cxn ang="0">
                  <a:pos x="T4" y="T5"/>
                </a:cxn>
                <a:cxn ang="0">
                  <a:pos x="T6" y="T7"/>
                </a:cxn>
              </a:cxnLst>
              <a:rect l="0" t="0" r="r" b="b"/>
              <a:pathLst>
                <a:path w="15" h="38">
                  <a:moveTo>
                    <a:pt x="0" y="0"/>
                  </a:moveTo>
                  <a:cubicBezTo>
                    <a:pt x="0" y="38"/>
                    <a:pt x="0" y="38"/>
                    <a:pt x="0" y="38"/>
                  </a:cubicBezTo>
                  <a:cubicBezTo>
                    <a:pt x="6" y="37"/>
                    <a:pt x="15" y="33"/>
                    <a:pt x="15" y="20"/>
                  </a:cubicBezTo>
                  <a:cubicBezTo>
                    <a:pt x="15" y="7"/>
                    <a:pt x="5" y="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C000"/>
                </a:solidFill>
              </a:endParaRPr>
            </a:p>
          </p:txBody>
        </p:sp>
        <p:sp>
          <p:nvSpPr>
            <p:cNvPr id="12" name="Freeform 377"/>
            <p:cNvSpPr/>
            <p:nvPr/>
          </p:nvSpPr>
          <p:spPr bwMode="auto">
            <a:xfrm>
              <a:off x="1339850" y="2819401"/>
              <a:ext cx="14288" cy="34925"/>
            </a:xfrm>
            <a:custGeom>
              <a:avLst/>
              <a:gdLst>
                <a:gd name="T0" fmla="*/ 0 w 15"/>
                <a:gd name="T1" fmla="*/ 17 h 36"/>
                <a:gd name="T2" fmla="*/ 15 w 15"/>
                <a:gd name="T3" fmla="*/ 36 h 36"/>
                <a:gd name="T4" fmla="*/ 15 w 15"/>
                <a:gd name="T5" fmla="*/ 0 h 36"/>
                <a:gd name="T6" fmla="*/ 0 w 15"/>
                <a:gd name="T7" fmla="*/ 17 h 36"/>
              </a:gdLst>
              <a:ahLst/>
              <a:cxnLst>
                <a:cxn ang="0">
                  <a:pos x="T0" y="T1"/>
                </a:cxn>
                <a:cxn ang="0">
                  <a:pos x="T2" y="T3"/>
                </a:cxn>
                <a:cxn ang="0">
                  <a:pos x="T4" y="T5"/>
                </a:cxn>
                <a:cxn ang="0">
                  <a:pos x="T6" y="T7"/>
                </a:cxn>
              </a:cxnLst>
              <a:rect l="0" t="0" r="r" b="b"/>
              <a:pathLst>
                <a:path w="15" h="36">
                  <a:moveTo>
                    <a:pt x="0" y="17"/>
                  </a:moveTo>
                  <a:cubicBezTo>
                    <a:pt x="0" y="29"/>
                    <a:pt x="10" y="34"/>
                    <a:pt x="15" y="36"/>
                  </a:cubicBezTo>
                  <a:cubicBezTo>
                    <a:pt x="15" y="0"/>
                    <a:pt x="15" y="0"/>
                    <a:pt x="15" y="0"/>
                  </a:cubicBezTo>
                  <a:cubicBezTo>
                    <a:pt x="11" y="1"/>
                    <a:pt x="0" y="4"/>
                    <a:pt x="0"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C000"/>
                </a:solidFill>
              </a:endParaRPr>
            </a:p>
          </p:txBody>
        </p:sp>
        <p:sp>
          <p:nvSpPr>
            <p:cNvPr id="13" name="Freeform 378"/>
            <p:cNvSpPr>
              <a:spLocks noEditPoints="1"/>
            </p:cNvSpPr>
            <p:nvPr/>
          </p:nvSpPr>
          <p:spPr bwMode="auto">
            <a:xfrm>
              <a:off x="1247775" y="2759076"/>
              <a:ext cx="222250" cy="223838"/>
            </a:xfrm>
            <a:custGeom>
              <a:avLst/>
              <a:gdLst>
                <a:gd name="T0" fmla="*/ 115 w 231"/>
                <a:gd name="T1" fmla="*/ 0 h 231"/>
                <a:gd name="T2" fmla="*/ 0 w 231"/>
                <a:gd name="T3" fmla="*/ 116 h 231"/>
                <a:gd name="T4" fmla="*/ 115 w 231"/>
                <a:gd name="T5" fmla="*/ 231 h 231"/>
                <a:gd name="T6" fmla="*/ 231 w 231"/>
                <a:gd name="T7" fmla="*/ 116 h 231"/>
                <a:gd name="T8" fmla="*/ 115 w 231"/>
                <a:gd name="T9" fmla="*/ 0 h 231"/>
                <a:gd name="T10" fmla="*/ 123 w 231"/>
                <a:gd name="T11" fmla="*/ 192 h 231"/>
                <a:gd name="T12" fmla="*/ 123 w 231"/>
                <a:gd name="T13" fmla="*/ 202 h 231"/>
                <a:gd name="T14" fmla="*/ 119 w 231"/>
                <a:gd name="T15" fmla="*/ 207 h 231"/>
                <a:gd name="T16" fmla="*/ 114 w 231"/>
                <a:gd name="T17" fmla="*/ 207 h 231"/>
                <a:gd name="T18" fmla="*/ 110 w 231"/>
                <a:gd name="T19" fmla="*/ 202 h 231"/>
                <a:gd name="T20" fmla="*/ 110 w 231"/>
                <a:gd name="T21" fmla="*/ 192 h 231"/>
                <a:gd name="T22" fmla="*/ 71 w 231"/>
                <a:gd name="T23" fmla="*/ 181 h 231"/>
                <a:gd name="T24" fmla="*/ 72 w 231"/>
                <a:gd name="T25" fmla="*/ 179 h 231"/>
                <a:gd name="T26" fmla="*/ 78 w 231"/>
                <a:gd name="T27" fmla="*/ 160 h 231"/>
                <a:gd name="T28" fmla="*/ 80 w 231"/>
                <a:gd name="T29" fmla="*/ 158 h 231"/>
                <a:gd name="T30" fmla="*/ 110 w 231"/>
                <a:gd name="T31" fmla="*/ 168 h 231"/>
                <a:gd name="T32" fmla="*/ 110 w 231"/>
                <a:gd name="T33" fmla="*/ 125 h 231"/>
                <a:gd name="T34" fmla="*/ 71 w 231"/>
                <a:gd name="T35" fmla="*/ 82 h 231"/>
                <a:gd name="T36" fmla="*/ 110 w 231"/>
                <a:gd name="T37" fmla="*/ 40 h 231"/>
                <a:gd name="T38" fmla="*/ 110 w 231"/>
                <a:gd name="T39" fmla="*/ 29 h 231"/>
                <a:gd name="T40" fmla="*/ 114 w 231"/>
                <a:gd name="T41" fmla="*/ 25 h 231"/>
                <a:gd name="T42" fmla="*/ 119 w 231"/>
                <a:gd name="T43" fmla="*/ 25 h 231"/>
                <a:gd name="T44" fmla="*/ 123 w 231"/>
                <a:gd name="T45" fmla="*/ 29 h 231"/>
                <a:gd name="T46" fmla="*/ 123 w 231"/>
                <a:gd name="T47" fmla="*/ 40 h 231"/>
                <a:gd name="T48" fmla="*/ 158 w 231"/>
                <a:gd name="T49" fmla="*/ 53 h 231"/>
                <a:gd name="T50" fmla="*/ 157 w 231"/>
                <a:gd name="T51" fmla="*/ 55 h 231"/>
                <a:gd name="T52" fmla="*/ 151 w 231"/>
                <a:gd name="T53" fmla="*/ 70 h 231"/>
                <a:gd name="T54" fmla="*/ 149 w 231"/>
                <a:gd name="T55" fmla="*/ 72 h 231"/>
                <a:gd name="T56" fmla="*/ 123 w 231"/>
                <a:gd name="T57" fmla="*/ 63 h 231"/>
                <a:gd name="T58" fmla="*/ 123 w 231"/>
                <a:gd name="T59" fmla="*/ 104 h 231"/>
                <a:gd name="T60" fmla="*/ 162 w 231"/>
                <a:gd name="T61" fmla="*/ 149 h 231"/>
                <a:gd name="T62" fmla="*/ 123 w 231"/>
                <a:gd name="T63" fmla="*/ 19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1" h="231">
                  <a:moveTo>
                    <a:pt x="115" y="0"/>
                  </a:moveTo>
                  <a:cubicBezTo>
                    <a:pt x="52" y="0"/>
                    <a:pt x="0" y="52"/>
                    <a:pt x="0" y="116"/>
                  </a:cubicBezTo>
                  <a:cubicBezTo>
                    <a:pt x="0" y="180"/>
                    <a:pt x="52" y="231"/>
                    <a:pt x="115" y="231"/>
                  </a:cubicBezTo>
                  <a:cubicBezTo>
                    <a:pt x="179" y="231"/>
                    <a:pt x="231" y="180"/>
                    <a:pt x="231" y="116"/>
                  </a:cubicBezTo>
                  <a:cubicBezTo>
                    <a:pt x="231" y="52"/>
                    <a:pt x="179" y="0"/>
                    <a:pt x="115" y="0"/>
                  </a:cubicBezTo>
                  <a:close/>
                  <a:moveTo>
                    <a:pt x="123" y="192"/>
                  </a:moveTo>
                  <a:cubicBezTo>
                    <a:pt x="123" y="202"/>
                    <a:pt x="123" y="202"/>
                    <a:pt x="123" y="202"/>
                  </a:cubicBezTo>
                  <a:cubicBezTo>
                    <a:pt x="123" y="206"/>
                    <a:pt x="123" y="207"/>
                    <a:pt x="119" y="207"/>
                  </a:cubicBezTo>
                  <a:cubicBezTo>
                    <a:pt x="114" y="207"/>
                    <a:pt x="114" y="207"/>
                    <a:pt x="114" y="207"/>
                  </a:cubicBezTo>
                  <a:cubicBezTo>
                    <a:pt x="110" y="207"/>
                    <a:pt x="110" y="206"/>
                    <a:pt x="110" y="202"/>
                  </a:cubicBezTo>
                  <a:cubicBezTo>
                    <a:pt x="110" y="192"/>
                    <a:pt x="110" y="192"/>
                    <a:pt x="110" y="192"/>
                  </a:cubicBezTo>
                  <a:cubicBezTo>
                    <a:pt x="102" y="192"/>
                    <a:pt x="71" y="187"/>
                    <a:pt x="71" y="181"/>
                  </a:cubicBezTo>
                  <a:cubicBezTo>
                    <a:pt x="71" y="180"/>
                    <a:pt x="71" y="180"/>
                    <a:pt x="72" y="179"/>
                  </a:cubicBezTo>
                  <a:cubicBezTo>
                    <a:pt x="78" y="160"/>
                    <a:pt x="78" y="160"/>
                    <a:pt x="78" y="160"/>
                  </a:cubicBezTo>
                  <a:cubicBezTo>
                    <a:pt x="78" y="160"/>
                    <a:pt x="79" y="158"/>
                    <a:pt x="80" y="158"/>
                  </a:cubicBezTo>
                  <a:cubicBezTo>
                    <a:pt x="81" y="158"/>
                    <a:pt x="96" y="167"/>
                    <a:pt x="110" y="168"/>
                  </a:cubicBezTo>
                  <a:cubicBezTo>
                    <a:pt x="110" y="125"/>
                    <a:pt x="110" y="125"/>
                    <a:pt x="110" y="125"/>
                  </a:cubicBezTo>
                  <a:cubicBezTo>
                    <a:pt x="96" y="119"/>
                    <a:pt x="71" y="111"/>
                    <a:pt x="71" y="82"/>
                  </a:cubicBezTo>
                  <a:cubicBezTo>
                    <a:pt x="71" y="50"/>
                    <a:pt x="99" y="40"/>
                    <a:pt x="110" y="40"/>
                  </a:cubicBezTo>
                  <a:cubicBezTo>
                    <a:pt x="110" y="29"/>
                    <a:pt x="110" y="29"/>
                    <a:pt x="110" y="29"/>
                  </a:cubicBezTo>
                  <a:cubicBezTo>
                    <a:pt x="110" y="25"/>
                    <a:pt x="110" y="25"/>
                    <a:pt x="114" y="25"/>
                  </a:cubicBezTo>
                  <a:cubicBezTo>
                    <a:pt x="119" y="25"/>
                    <a:pt x="119" y="25"/>
                    <a:pt x="119" y="25"/>
                  </a:cubicBezTo>
                  <a:cubicBezTo>
                    <a:pt x="123" y="25"/>
                    <a:pt x="123" y="25"/>
                    <a:pt x="123" y="29"/>
                  </a:cubicBezTo>
                  <a:cubicBezTo>
                    <a:pt x="123" y="40"/>
                    <a:pt x="123" y="40"/>
                    <a:pt x="123" y="40"/>
                  </a:cubicBezTo>
                  <a:cubicBezTo>
                    <a:pt x="130" y="40"/>
                    <a:pt x="158" y="45"/>
                    <a:pt x="158" y="53"/>
                  </a:cubicBezTo>
                  <a:cubicBezTo>
                    <a:pt x="158" y="54"/>
                    <a:pt x="158" y="54"/>
                    <a:pt x="157" y="55"/>
                  </a:cubicBezTo>
                  <a:cubicBezTo>
                    <a:pt x="151" y="70"/>
                    <a:pt x="151" y="70"/>
                    <a:pt x="151" y="70"/>
                  </a:cubicBezTo>
                  <a:cubicBezTo>
                    <a:pt x="150" y="71"/>
                    <a:pt x="150" y="72"/>
                    <a:pt x="149" y="72"/>
                  </a:cubicBezTo>
                  <a:cubicBezTo>
                    <a:pt x="147" y="72"/>
                    <a:pt x="133" y="63"/>
                    <a:pt x="123" y="63"/>
                  </a:cubicBezTo>
                  <a:cubicBezTo>
                    <a:pt x="123" y="104"/>
                    <a:pt x="123" y="104"/>
                    <a:pt x="123" y="104"/>
                  </a:cubicBezTo>
                  <a:cubicBezTo>
                    <a:pt x="138" y="111"/>
                    <a:pt x="162" y="121"/>
                    <a:pt x="162" y="149"/>
                  </a:cubicBezTo>
                  <a:cubicBezTo>
                    <a:pt x="162" y="180"/>
                    <a:pt x="138" y="190"/>
                    <a:pt x="123"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C000"/>
                </a:solidFill>
              </a:endParaRPr>
            </a:p>
          </p:txBody>
        </p:sp>
      </p:grpSp>
      <p:grpSp>
        <p:nvGrpSpPr>
          <p:cNvPr id="14" name="组合 13"/>
          <p:cNvGrpSpPr/>
          <p:nvPr/>
        </p:nvGrpSpPr>
        <p:grpSpPr>
          <a:xfrm>
            <a:off x="7473310" y="3693789"/>
            <a:ext cx="458674" cy="443862"/>
            <a:chOff x="10701338" y="1616076"/>
            <a:chExt cx="263525" cy="280988"/>
          </a:xfrm>
          <a:solidFill>
            <a:schemeClr val="bg1"/>
          </a:solidFill>
        </p:grpSpPr>
        <p:sp>
          <p:nvSpPr>
            <p:cNvPr id="15" name="Freeform 472"/>
            <p:cNvSpPr/>
            <p:nvPr/>
          </p:nvSpPr>
          <p:spPr bwMode="auto">
            <a:xfrm>
              <a:off x="10701338" y="1778001"/>
              <a:ext cx="263525" cy="119063"/>
            </a:xfrm>
            <a:custGeom>
              <a:avLst/>
              <a:gdLst>
                <a:gd name="T0" fmla="*/ 263 w 271"/>
                <a:gd name="T1" fmla="*/ 34 h 122"/>
                <a:gd name="T2" fmla="*/ 213 w 271"/>
                <a:gd name="T3" fmla="*/ 6 h 122"/>
                <a:gd name="T4" fmla="*/ 191 w 271"/>
                <a:gd name="T5" fmla="*/ 1 h 122"/>
                <a:gd name="T6" fmla="*/ 183 w 271"/>
                <a:gd name="T7" fmla="*/ 19 h 122"/>
                <a:gd name="T8" fmla="*/ 205 w 271"/>
                <a:gd name="T9" fmla="*/ 27 h 122"/>
                <a:gd name="T10" fmla="*/ 224 w 271"/>
                <a:gd name="T11" fmla="*/ 41 h 122"/>
                <a:gd name="T12" fmla="*/ 228 w 271"/>
                <a:gd name="T13" fmla="*/ 51 h 122"/>
                <a:gd name="T14" fmla="*/ 219 w 271"/>
                <a:gd name="T15" fmla="*/ 60 h 122"/>
                <a:gd name="T16" fmla="*/ 162 w 271"/>
                <a:gd name="T17" fmla="*/ 78 h 122"/>
                <a:gd name="T18" fmla="*/ 98 w 271"/>
                <a:gd name="T19" fmla="*/ 76 h 122"/>
                <a:gd name="T20" fmla="*/ 68 w 271"/>
                <a:gd name="T21" fmla="*/ 68 h 122"/>
                <a:gd name="T22" fmla="*/ 45 w 271"/>
                <a:gd name="T23" fmla="*/ 53 h 122"/>
                <a:gd name="T24" fmla="*/ 42 w 271"/>
                <a:gd name="T25" fmla="*/ 47 h 122"/>
                <a:gd name="T26" fmla="*/ 43 w 271"/>
                <a:gd name="T27" fmla="*/ 43 h 122"/>
                <a:gd name="T28" fmla="*/ 52 w 271"/>
                <a:gd name="T29" fmla="*/ 34 h 122"/>
                <a:gd name="T30" fmla="*/ 87 w 271"/>
                <a:gd name="T31" fmla="*/ 19 h 122"/>
                <a:gd name="T32" fmla="*/ 79 w 271"/>
                <a:gd name="T33" fmla="*/ 0 h 122"/>
                <a:gd name="T34" fmla="*/ 21 w 271"/>
                <a:gd name="T35" fmla="*/ 20 h 122"/>
                <a:gd name="T36" fmla="*/ 2 w 271"/>
                <a:gd name="T37" fmla="*/ 40 h 122"/>
                <a:gd name="T38" fmla="*/ 0 w 271"/>
                <a:gd name="T39" fmla="*/ 52 h 122"/>
                <a:gd name="T40" fmla="*/ 3 w 271"/>
                <a:gd name="T41" fmla="*/ 68 h 122"/>
                <a:gd name="T42" fmla="*/ 40 w 271"/>
                <a:gd name="T43" fmla="*/ 104 h 122"/>
                <a:gd name="T44" fmla="*/ 149 w 271"/>
                <a:gd name="T45" fmla="*/ 121 h 122"/>
                <a:gd name="T46" fmla="*/ 246 w 271"/>
                <a:gd name="T47" fmla="*/ 96 h 122"/>
                <a:gd name="T48" fmla="*/ 268 w 271"/>
                <a:gd name="T49" fmla="*/ 65 h 122"/>
                <a:gd name="T50" fmla="*/ 270 w 271"/>
                <a:gd name="T51" fmla="*/ 54 h 122"/>
                <a:gd name="T52" fmla="*/ 263 w 271"/>
                <a:gd name="T53" fmla="*/ 3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1" h="122">
                  <a:moveTo>
                    <a:pt x="263" y="34"/>
                  </a:moveTo>
                  <a:cubicBezTo>
                    <a:pt x="251" y="19"/>
                    <a:pt x="231" y="11"/>
                    <a:pt x="213" y="6"/>
                  </a:cubicBezTo>
                  <a:cubicBezTo>
                    <a:pt x="206" y="4"/>
                    <a:pt x="198" y="2"/>
                    <a:pt x="191" y="1"/>
                  </a:cubicBezTo>
                  <a:cubicBezTo>
                    <a:pt x="188" y="7"/>
                    <a:pt x="185" y="13"/>
                    <a:pt x="183" y="19"/>
                  </a:cubicBezTo>
                  <a:cubicBezTo>
                    <a:pt x="190" y="21"/>
                    <a:pt x="198" y="23"/>
                    <a:pt x="205" y="27"/>
                  </a:cubicBezTo>
                  <a:cubicBezTo>
                    <a:pt x="212" y="30"/>
                    <a:pt x="219" y="35"/>
                    <a:pt x="224" y="41"/>
                  </a:cubicBezTo>
                  <a:cubicBezTo>
                    <a:pt x="226" y="43"/>
                    <a:pt x="230" y="48"/>
                    <a:pt x="228" y="51"/>
                  </a:cubicBezTo>
                  <a:cubicBezTo>
                    <a:pt x="226" y="55"/>
                    <a:pt x="222" y="58"/>
                    <a:pt x="219" y="60"/>
                  </a:cubicBezTo>
                  <a:cubicBezTo>
                    <a:pt x="203" y="72"/>
                    <a:pt x="181" y="76"/>
                    <a:pt x="162" y="78"/>
                  </a:cubicBezTo>
                  <a:cubicBezTo>
                    <a:pt x="141" y="81"/>
                    <a:pt x="119" y="80"/>
                    <a:pt x="98" y="76"/>
                  </a:cubicBezTo>
                  <a:cubicBezTo>
                    <a:pt x="88" y="75"/>
                    <a:pt x="77" y="72"/>
                    <a:pt x="68" y="68"/>
                  </a:cubicBezTo>
                  <a:cubicBezTo>
                    <a:pt x="59" y="65"/>
                    <a:pt x="50" y="60"/>
                    <a:pt x="45" y="53"/>
                  </a:cubicBezTo>
                  <a:cubicBezTo>
                    <a:pt x="43" y="51"/>
                    <a:pt x="41" y="49"/>
                    <a:pt x="42" y="47"/>
                  </a:cubicBezTo>
                  <a:cubicBezTo>
                    <a:pt x="42" y="45"/>
                    <a:pt x="42" y="44"/>
                    <a:pt x="43" y="43"/>
                  </a:cubicBezTo>
                  <a:cubicBezTo>
                    <a:pt x="45" y="39"/>
                    <a:pt x="48" y="36"/>
                    <a:pt x="52" y="34"/>
                  </a:cubicBezTo>
                  <a:cubicBezTo>
                    <a:pt x="62" y="26"/>
                    <a:pt x="74" y="21"/>
                    <a:pt x="87" y="19"/>
                  </a:cubicBezTo>
                  <a:cubicBezTo>
                    <a:pt x="84" y="13"/>
                    <a:pt x="82" y="7"/>
                    <a:pt x="79" y="0"/>
                  </a:cubicBezTo>
                  <a:cubicBezTo>
                    <a:pt x="59" y="4"/>
                    <a:pt x="39" y="9"/>
                    <a:pt x="21" y="20"/>
                  </a:cubicBezTo>
                  <a:cubicBezTo>
                    <a:pt x="14" y="25"/>
                    <a:pt x="6" y="31"/>
                    <a:pt x="2" y="40"/>
                  </a:cubicBezTo>
                  <a:cubicBezTo>
                    <a:pt x="0" y="44"/>
                    <a:pt x="0" y="48"/>
                    <a:pt x="0" y="52"/>
                  </a:cubicBezTo>
                  <a:cubicBezTo>
                    <a:pt x="1" y="58"/>
                    <a:pt x="1" y="63"/>
                    <a:pt x="3" y="68"/>
                  </a:cubicBezTo>
                  <a:cubicBezTo>
                    <a:pt x="8" y="84"/>
                    <a:pt x="26" y="97"/>
                    <a:pt x="40" y="104"/>
                  </a:cubicBezTo>
                  <a:cubicBezTo>
                    <a:pt x="74" y="118"/>
                    <a:pt x="113" y="122"/>
                    <a:pt x="149" y="121"/>
                  </a:cubicBezTo>
                  <a:cubicBezTo>
                    <a:pt x="182" y="119"/>
                    <a:pt x="218" y="114"/>
                    <a:pt x="246" y="96"/>
                  </a:cubicBezTo>
                  <a:cubicBezTo>
                    <a:pt x="256" y="90"/>
                    <a:pt x="266" y="77"/>
                    <a:pt x="268" y="65"/>
                  </a:cubicBezTo>
                  <a:cubicBezTo>
                    <a:pt x="269" y="61"/>
                    <a:pt x="269" y="58"/>
                    <a:pt x="270" y="54"/>
                  </a:cubicBezTo>
                  <a:cubicBezTo>
                    <a:pt x="271" y="47"/>
                    <a:pt x="268" y="40"/>
                    <a:pt x="263"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C000"/>
                </a:solidFill>
              </a:endParaRPr>
            </a:p>
          </p:txBody>
        </p:sp>
        <p:sp>
          <p:nvSpPr>
            <p:cNvPr id="16" name="Freeform 473"/>
            <p:cNvSpPr/>
            <p:nvPr/>
          </p:nvSpPr>
          <p:spPr bwMode="auto">
            <a:xfrm>
              <a:off x="10952163" y="1804988"/>
              <a:ext cx="9525" cy="12700"/>
            </a:xfrm>
            <a:custGeom>
              <a:avLst/>
              <a:gdLst>
                <a:gd name="T0" fmla="*/ 5 w 11"/>
                <a:gd name="T1" fmla="*/ 6 h 13"/>
                <a:gd name="T2" fmla="*/ 5 w 11"/>
                <a:gd name="T3" fmla="*/ 6 h 13"/>
              </a:gdLst>
              <a:ahLst/>
              <a:cxnLst>
                <a:cxn ang="0">
                  <a:pos x="T0" y="T1"/>
                </a:cxn>
                <a:cxn ang="0">
                  <a:pos x="T2" y="T3"/>
                </a:cxn>
              </a:cxnLst>
              <a:rect l="0" t="0" r="r" b="b"/>
              <a:pathLst>
                <a:path w="11" h="13">
                  <a:moveTo>
                    <a:pt x="5" y="6"/>
                  </a:moveTo>
                  <a:cubicBezTo>
                    <a:pt x="11" y="13"/>
                    <a:pt x="0" y="0"/>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C000"/>
                </a:solidFill>
              </a:endParaRPr>
            </a:p>
          </p:txBody>
        </p:sp>
        <p:sp>
          <p:nvSpPr>
            <p:cNvPr id="17" name="Freeform 474"/>
            <p:cNvSpPr>
              <a:spLocks noEditPoints="1"/>
            </p:cNvSpPr>
            <p:nvPr/>
          </p:nvSpPr>
          <p:spPr bwMode="auto">
            <a:xfrm>
              <a:off x="10771188" y="1616076"/>
              <a:ext cx="123825" cy="223838"/>
            </a:xfrm>
            <a:custGeom>
              <a:avLst/>
              <a:gdLst>
                <a:gd name="T0" fmla="*/ 64 w 128"/>
                <a:gd name="T1" fmla="*/ 231 h 231"/>
                <a:gd name="T2" fmla="*/ 128 w 128"/>
                <a:gd name="T3" fmla="*/ 63 h 231"/>
                <a:gd name="T4" fmla="*/ 65 w 128"/>
                <a:gd name="T5" fmla="*/ 0 h 231"/>
                <a:gd name="T6" fmla="*/ 64 w 128"/>
                <a:gd name="T7" fmla="*/ 0 h 231"/>
                <a:gd name="T8" fmla="*/ 64 w 128"/>
                <a:gd name="T9" fmla="*/ 0 h 231"/>
                <a:gd name="T10" fmla="*/ 64 w 128"/>
                <a:gd name="T11" fmla="*/ 0 h 231"/>
                <a:gd name="T12" fmla="*/ 63 w 128"/>
                <a:gd name="T13" fmla="*/ 0 h 231"/>
                <a:gd name="T14" fmla="*/ 0 w 128"/>
                <a:gd name="T15" fmla="*/ 63 h 231"/>
                <a:gd name="T16" fmla="*/ 64 w 128"/>
                <a:gd name="T17" fmla="*/ 231 h 231"/>
                <a:gd name="T18" fmla="*/ 64 w 128"/>
                <a:gd name="T19" fmla="*/ 29 h 231"/>
                <a:gd name="T20" fmla="*/ 93 w 128"/>
                <a:gd name="T21" fmla="*/ 58 h 231"/>
                <a:gd name="T22" fmla="*/ 64 w 128"/>
                <a:gd name="T23" fmla="*/ 86 h 231"/>
                <a:gd name="T24" fmla="*/ 35 w 128"/>
                <a:gd name="T25" fmla="*/ 58 h 231"/>
                <a:gd name="T26" fmla="*/ 64 w 128"/>
                <a:gd name="T27" fmla="*/ 2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64" y="231"/>
                  </a:moveTo>
                  <a:cubicBezTo>
                    <a:pt x="64" y="231"/>
                    <a:pt x="128" y="97"/>
                    <a:pt x="128" y="63"/>
                  </a:cubicBezTo>
                  <a:cubicBezTo>
                    <a:pt x="128" y="29"/>
                    <a:pt x="100" y="0"/>
                    <a:pt x="65" y="0"/>
                  </a:cubicBezTo>
                  <a:cubicBezTo>
                    <a:pt x="65" y="0"/>
                    <a:pt x="65" y="0"/>
                    <a:pt x="64" y="0"/>
                  </a:cubicBezTo>
                  <a:cubicBezTo>
                    <a:pt x="64" y="0"/>
                    <a:pt x="64" y="0"/>
                    <a:pt x="64" y="0"/>
                  </a:cubicBezTo>
                  <a:cubicBezTo>
                    <a:pt x="64" y="0"/>
                    <a:pt x="64" y="0"/>
                    <a:pt x="64" y="0"/>
                  </a:cubicBezTo>
                  <a:cubicBezTo>
                    <a:pt x="64" y="0"/>
                    <a:pt x="63" y="0"/>
                    <a:pt x="63" y="0"/>
                  </a:cubicBezTo>
                  <a:cubicBezTo>
                    <a:pt x="28" y="0"/>
                    <a:pt x="0" y="29"/>
                    <a:pt x="0" y="63"/>
                  </a:cubicBezTo>
                  <a:cubicBezTo>
                    <a:pt x="0" y="98"/>
                    <a:pt x="64" y="231"/>
                    <a:pt x="64" y="231"/>
                  </a:cubicBezTo>
                  <a:close/>
                  <a:moveTo>
                    <a:pt x="64" y="29"/>
                  </a:moveTo>
                  <a:cubicBezTo>
                    <a:pt x="80" y="29"/>
                    <a:pt x="93" y="42"/>
                    <a:pt x="93" y="58"/>
                  </a:cubicBezTo>
                  <a:cubicBezTo>
                    <a:pt x="93" y="74"/>
                    <a:pt x="80" y="86"/>
                    <a:pt x="64" y="86"/>
                  </a:cubicBezTo>
                  <a:cubicBezTo>
                    <a:pt x="48" y="86"/>
                    <a:pt x="35" y="74"/>
                    <a:pt x="35" y="58"/>
                  </a:cubicBezTo>
                  <a:cubicBezTo>
                    <a:pt x="35" y="42"/>
                    <a:pt x="48" y="29"/>
                    <a:pt x="6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FC000"/>
                </a:solidFill>
              </a:endParaRPr>
            </a:p>
          </p:txBody>
        </p:sp>
      </p:grpSp>
      <p:sp>
        <p:nvSpPr>
          <p:cNvPr id="18" name="Freeform 264"/>
          <p:cNvSpPr>
            <a:spLocks noEditPoints="1"/>
          </p:cNvSpPr>
          <p:nvPr/>
        </p:nvSpPr>
        <p:spPr bwMode="auto">
          <a:xfrm>
            <a:off x="5101756" y="2338116"/>
            <a:ext cx="450374" cy="450370"/>
          </a:xfrm>
          <a:custGeom>
            <a:avLst/>
            <a:gdLst>
              <a:gd name="T0" fmla="*/ 250 w 250"/>
              <a:gd name="T1" fmla="*/ 125 h 250"/>
              <a:gd name="T2" fmla="*/ 125 w 250"/>
              <a:gd name="T3" fmla="*/ 20 h 250"/>
              <a:gd name="T4" fmla="*/ 156 w 250"/>
              <a:gd name="T5" fmla="*/ 120 h 250"/>
              <a:gd name="T6" fmla="*/ 144 w 250"/>
              <a:gd name="T7" fmla="*/ 102 h 250"/>
              <a:gd name="T8" fmla="*/ 130 w 250"/>
              <a:gd name="T9" fmla="*/ 52 h 250"/>
              <a:gd name="T10" fmla="*/ 132 w 250"/>
              <a:gd name="T11" fmla="*/ 28 h 250"/>
              <a:gd name="T12" fmla="*/ 126 w 250"/>
              <a:gd name="T13" fmla="*/ 27 h 250"/>
              <a:gd name="T14" fmla="*/ 127 w 250"/>
              <a:gd name="T15" fmla="*/ 30 h 250"/>
              <a:gd name="T16" fmla="*/ 124 w 250"/>
              <a:gd name="T17" fmla="*/ 33 h 250"/>
              <a:gd name="T18" fmla="*/ 115 w 250"/>
              <a:gd name="T19" fmla="*/ 29 h 250"/>
              <a:gd name="T20" fmla="*/ 117 w 250"/>
              <a:gd name="T21" fmla="*/ 49 h 250"/>
              <a:gd name="T22" fmla="*/ 116 w 250"/>
              <a:gd name="T23" fmla="*/ 52 h 250"/>
              <a:gd name="T24" fmla="*/ 121 w 250"/>
              <a:gd name="T25" fmla="*/ 50 h 250"/>
              <a:gd name="T26" fmla="*/ 118 w 250"/>
              <a:gd name="T27" fmla="*/ 97 h 250"/>
              <a:gd name="T28" fmla="*/ 95 w 250"/>
              <a:gd name="T29" fmla="*/ 123 h 250"/>
              <a:gd name="T30" fmla="*/ 83 w 250"/>
              <a:gd name="T31" fmla="*/ 166 h 250"/>
              <a:gd name="T32" fmla="*/ 120 w 250"/>
              <a:gd name="T33" fmla="*/ 200 h 250"/>
              <a:gd name="T34" fmla="*/ 125 w 250"/>
              <a:gd name="T35" fmla="*/ 218 h 250"/>
              <a:gd name="T36" fmla="*/ 127 w 250"/>
              <a:gd name="T37" fmla="*/ 222 h 250"/>
              <a:gd name="T38" fmla="*/ 121 w 250"/>
              <a:gd name="T39" fmla="*/ 218 h 250"/>
              <a:gd name="T40" fmla="*/ 120 w 250"/>
              <a:gd name="T41" fmla="*/ 224 h 250"/>
              <a:gd name="T42" fmla="*/ 122 w 250"/>
              <a:gd name="T43" fmla="*/ 224 h 250"/>
              <a:gd name="T44" fmla="*/ 131 w 250"/>
              <a:gd name="T45" fmla="*/ 219 h 250"/>
              <a:gd name="T46" fmla="*/ 128 w 250"/>
              <a:gd name="T47" fmla="*/ 205 h 250"/>
              <a:gd name="T48" fmla="*/ 131 w 250"/>
              <a:gd name="T49" fmla="*/ 205 h 250"/>
              <a:gd name="T50" fmla="*/ 128 w 250"/>
              <a:gd name="T51" fmla="*/ 199 h 250"/>
              <a:gd name="T52" fmla="*/ 152 w 250"/>
              <a:gd name="T53" fmla="*/ 142 h 250"/>
              <a:gd name="T54" fmla="*/ 117 w 250"/>
              <a:gd name="T55" fmla="*/ 102 h 250"/>
              <a:gd name="T56" fmla="*/ 118 w 250"/>
              <a:gd name="T57" fmla="*/ 150 h 250"/>
              <a:gd name="T58" fmla="*/ 123 w 250"/>
              <a:gd name="T59" fmla="*/ 202 h 250"/>
              <a:gd name="T60" fmla="*/ 140 w 250"/>
              <a:gd name="T61" fmla="*/ 125 h 250"/>
              <a:gd name="T62" fmla="*/ 133 w 250"/>
              <a:gd name="T63" fmla="*/ 150 h 250"/>
              <a:gd name="T64" fmla="*/ 222 w 250"/>
              <a:gd name="T65" fmla="*/ 121 h 250"/>
              <a:gd name="T66" fmla="*/ 200 w 250"/>
              <a:gd name="T67" fmla="*/ 120 h 250"/>
              <a:gd name="T68" fmla="*/ 199 w 250"/>
              <a:gd name="T69" fmla="*/ 134 h 250"/>
              <a:gd name="T70" fmla="*/ 205 w 250"/>
              <a:gd name="T71" fmla="*/ 134 h 250"/>
              <a:gd name="T72" fmla="*/ 201 w 250"/>
              <a:gd name="T73" fmla="*/ 130 h 250"/>
              <a:gd name="T74" fmla="*/ 212 w 250"/>
              <a:gd name="T75" fmla="*/ 131 h 250"/>
              <a:gd name="T76" fmla="*/ 209 w 250"/>
              <a:gd name="T77" fmla="*/ 134 h 250"/>
              <a:gd name="T78" fmla="*/ 216 w 250"/>
              <a:gd name="T79" fmla="*/ 132 h 250"/>
              <a:gd name="T80" fmla="*/ 214 w 250"/>
              <a:gd name="T81" fmla="*/ 130 h 250"/>
              <a:gd name="T82" fmla="*/ 222 w 250"/>
              <a:gd name="T83" fmla="*/ 131 h 250"/>
              <a:gd name="T84" fmla="*/ 219 w 250"/>
              <a:gd name="T85" fmla="*/ 135 h 250"/>
              <a:gd name="T86" fmla="*/ 225 w 250"/>
              <a:gd name="T87" fmla="*/ 133 h 250"/>
              <a:gd name="T88" fmla="*/ 28 w 250"/>
              <a:gd name="T89" fmla="*/ 114 h 250"/>
              <a:gd name="T90" fmla="*/ 25 w 250"/>
              <a:gd name="T91" fmla="*/ 113 h 250"/>
              <a:gd name="T92" fmla="*/ 25 w 250"/>
              <a:gd name="T93" fmla="*/ 119 h 250"/>
              <a:gd name="T94" fmla="*/ 28 w 250"/>
              <a:gd name="T95" fmla="*/ 117 h 250"/>
              <a:gd name="T96" fmla="*/ 27 w 250"/>
              <a:gd name="T97" fmla="*/ 122 h 250"/>
              <a:gd name="T98" fmla="*/ 25 w 250"/>
              <a:gd name="T99" fmla="*/ 121 h 250"/>
              <a:gd name="T100" fmla="*/ 26 w 250"/>
              <a:gd name="T101" fmla="*/ 129 h 250"/>
              <a:gd name="T102" fmla="*/ 39 w 250"/>
              <a:gd name="T103" fmla="*/ 129 h 250"/>
              <a:gd name="T104" fmla="*/ 26 w 250"/>
              <a:gd name="T105" fmla="*/ 131 h 250"/>
              <a:gd name="T106" fmla="*/ 25 w 250"/>
              <a:gd name="T107" fmla="*/ 139 h 250"/>
              <a:gd name="T108" fmla="*/ 28 w 250"/>
              <a:gd name="T109" fmla="*/ 138 h 250"/>
              <a:gd name="T110" fmla="*/ 51 w 250"/>
              <a:gd name="T111" fmla="*/ 129 h 250"/>
              <a:gd name="T112" fmla="*/ 50 w 250"/>
              <a:gd name="T113" fmla="*/ 124 h 250"/>
              <a:gd name="T114" fmla="*/ 51 w 250"/>
              <a:gd name="T115" fmla="*/ 11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0" h="250">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moveTo>
                  <a:pt x="125" y="230"/>
                </a:moveTo>
                <a:cubicBezTo>
                  <a:pt x="67" y="230"/>
                  <a:pt x="20" y="183"/>
                  <a:pt x="20" y="125"/>
                </a:cubicBezTo>
                <a:cubicBezTo>
                  <a:pt x="20" y="67"/>
                  <a:pt x="67" y="20"/>
                  <a:pt x="125" y="20"/>
                </a:cubicBezTo>
                <a:cubicBezTo>
                  <a:pt x="183" y="20"/>
                  <a:pt x="230" y="67"/>
                  <a:pt x="230" y="125"/>
                </a:cubicBezTo>
                <a:cubicBezTo>
                  <a:pt x="230" y="183"/>
                  <a:pt x="183" y="230"/>
                  <a:pt x="125" y="230"/>
                </a:cubicBezTo>
                <a:close/>
                <a:moveTo>
                  <a:pt x="199" y="125"/>
                </a:moveTo>
                <a:cubicBezTo>
                  <a:pt x="156" y="120"/>
                  <a:pt x="156" y="120"/>
                  <a:pt x="156" y="120"/>
                </a:cubicBezTo>
                <a:cubicBezTo>
                  <a:pt x="155" y="116"/>
                  <a:pt x="154" y="112"/>
                  <a:pt x="151" y="109"/>
                </a:cubicBezTo>
                <a:cubicBezTo>
                  <a:pt x="151" y="109"/>
                  <a:pt x="151" y="109"/>
                  <a:pt x="151" y="109"/>
                </a:cubicBezTo>
                <a:cubicBezTo>
                  <a:pt x="168" y="85"/>
                  <a:pt x="168" y="85"/>
                  <a:pt x="168" y="85"/>
                </a:cubicBezTo>
                <a:cubicBezTo>
                  <a:pt x="144" y="102"/>
                  <a:pt x="144" y="102"/>
                  <a:pt x="144" y="102"/>
                </a:cubicBezTo>
                <a:cubicBezTo>
                  <a:pt x="140" y="99"/>
                  <a:pt x="136" y="97"/>
                  <a:pt x="132" y="96"/>
                </a:cubicBezTo>
                <a:cubicBezTo>
                  <a:pt x="127" y="52"/>
                  <a:pt x="127" y="52"/>
                  <a:pt x="127" y="52"/>
                </a:cubicBezTo>
                <a:cubicBezTo>
                  <a:pt x="127" y="52"/>
                  <a:pt x="127" y="52"/>
                  <a:pt x="127" y="52"/>
                </a:cubicBezTo>
                <a:cubicBezTo>
                  <a:pt x="130" y="52"/>
                  <a:pt x="130" y="52"/>
                  <a:pt x="130" y="52"/>
                </a:cubicBezTo>
                <a:cubicBezTo>
                  <a:pt x="130" y="30"/>
                  <a:pt x="130" y="30"/>
                  <a:pt x="130" y="30"/>
                </a:cubicBezTo>
                <a:cubicBezTo>
                  <a:pt x="130" y="29"/>
                  <a:pt x="130" y="29"/>
                  <a:pt x="130" y="29"/>
                </a:cubicBezTo>
                <a:cubicBezTo>
                  <a:pt x="131" y="29"/>
                  <a:pt x="131" y="29"/>
                  <a:pt x="131" y="29"/>
                </a:cubicBezTo>
                <a:cubicBezTo>
                  <a:pt x="131" y="29"/>
                  <a:pt x="132" y="29"/>
                  <a:pt x="132" y="28"/>
                </a:cubicBezTo>
                <a:cubicBezTo>
                  <a:pt x="132" y="28"/>
                  <a:pt x="132" y="28"/>
                  <a:pt x="132" y="28"/>
                </a:cubicBezTo>
                <a:cubicBezTo>
                  <a:pt x="132" y="27"/>
                  <a:pt x="132" y="27"/>
                  <a:pt x="131" y="27"/>
                </a:cubicBezTo>
                <a:cubicBezTo>
                  <a:pt x="126" y="27"/>
                  <a:pt x="126" y="27"/>
                  <a:pt x="126" y="27"/>
                </a:cubicBezTo>
                <a:cubicBezTo>
                  <a:pt x="126" y="27"/>
                  <a:pt x="126" y="27"/>
                  <a:pt x="126" y="27"/>
                </a:cubicBezTo>
                <a:cubicBezTo>
                  <a:pt x="126" y="27"/>
                  <a:pt x="126" y="27"/>
                  <a:pt x="126" y="27"/>
                </a:cubicBezTo>
                <a:cubicBezTo>
                  <a:pt x="126" y="28"/>
                  <a:pt x="126" y="28"/>
                  <a:pt x="126" y="28"/>
                </a:cubicBezTo>
                <a:cubicBezTo>
                  <a:pt x="126" y="28"/>
                  <a:pt x="126" y="29"/>
                  <a:pt x="126" y="29"/>
                </a:cubicBezTo>
                <a:cubicBezTo>
                  <a:pt x="127" y="29"/>
                  <a:pt x="127" y="29"/>
                  <a:pt x="127" y="30"/>
                </a:cubicBezTo>
                <a:cubicBezTo>
                  <a:pt x="127" y="39"/>
                  <a:pt x="127" y="39"/>
                  <a:pt x="127" y="39"/>
                </a:cubicBezTo>
                <a:cubicBezTo>
                  <a:pt x="125" y="34"/>
                  <a:pt x="125" y="34"/>
                  <a:pt x="125" y="34"/>
                </a:cubicBezTo>
                <a:cubicBezTo>
                  <a:pt x="124" y="29"/>
                  <a:pt x="124" y="29"/>
                  <a:pt x="124" y="29"/>
                </a:cubicBezTo>
                <a:cubicBezTo>
                  <a:pt x="124" y="33"/>
                  <a:pt x="124" y="33"/>
                  <a:pt x="124" y="33"/>
                </a:cubicBezTo>
                <a:cubicBezTo>
                  <a:pt x="121" y="27"/>
                  <a:pt x="121" y="27"/>
                  <a:pt x="121" y="27"/>
                </a:cubicBezTo>
                <a:cubicBezTo>
                  <a:pt x="116" y="27"/>
                  <a:pt x="116" y="27"/>
                  <a:pt x="116" y="27"/>
                </a:cubicBezTo>
                <a:cubicBezTo>
                  <a:pt x="115" y="27"/>
                  <a:pt x="115" y="27"/>
                  <a:pt x="115" y="28"/>
                </a:cubicBezTo>
                <a:cubicBezTo>
                  <a:pt x="115" y="28"/>
                  <a:pt x="115" y="28"/>
                  <a:pt x="115" y="29"/>
                </a:cubicBezTo>
                <a:cubicBezTo>
                  <a:pt x="115" y="29"/>
                  <a:pt x="116" y="29"/>
                  <a:pt x="116" y="29"/>
                </a:cubicBezTo>
                <a:cubicBezTo>
                  <a:pt x="116" y="29"/>
                  <a:pt x="116" y="29"/>
                  <a:pt x="117" y="30"/>
                </a:cubicBezTo>
                <a:cubicBezTo>
                  <a:pt x="117" y="30"/>
                  <a:pt x="117" y="30"/>
                  <a:pt x="117" y="31"/>
                </a:cubicBezTo>
                <a:cubicBezTo>
                  <a:pt x="117" y="49"/>
                  <a:pt x="117" y="49"/>
                  <a:pt x="117" y="49"/>
                </a:cubicBezTo>
                <a:cubicBezTo>
                  <a:pt x="117" y="50"/>
                  <a:pt x="116" y="50"/>
                  <a:pt x="116" y="50"/>
                </a:cubicBezTo>
                <a:cubicBezTo>
                  <a:pt x="115" y="50"/>
                  <a:pt x="115" y="51"/>
                  <a:pt x="115" y="51"/>
                </a:cubicBezTo>
                <a:cubicBezTo>
                  <a:pt x="115" y="52"/>
                  <a:pt x="115" y="52"/>
                  <a:pt x="115" y="52"/>
                </a:cubicBezTo>
                <a:cubicBezTo>
                  <a:pt x="115" y="52"/>
                  <a:pt x="116" y="52"/>
                  <a:pt x="116" y="52"/>
                </a:cubicBezTo>
                <a:cubicBezTo>
                  <a:pt x="121" y="52"/>
                  <a:pt x="121" y="52"/>
                  <a:pt x="121" y="52"/>
                </a:cubicBezTo>
                <a:cubicBezTo>
                  <a:pt x="121" y="52"/>
                  <a:pt x="121" y="52"/>
                  <a:pt x="121" y="52"/>
                </a:cubicBezTo>
                <a:cubicBezTo>
                  <a:pt x="121" y="52"/>
                  <a:pt x="121" y="52"/>
                  <a:pt x="121" y="51"/>
                </a:cubicBezTo>
                <a:cubicBezTo>
                  <a:pt x="121" y="51"/>
                  <a:pt x="121" y="50"/>
                  <a:pt x="121" y="50"/>
                </a:cubicBezTo>
                <a:cubicBezTo>
                  <a:pt x="120" y="50"/>
                  <a:pt x="120" y="50"/>
                  <a:pt x="120" y="49"/>
                </a:cubicBezTo>
                <a:cubicBezTo>
                  <a:pt x="120" y="38"/>
                  <a:pt x="120" y="38"/>
                  <a:pt x="120" y="38"/>
                </a:cubicBezTo>
                <a:cubicBezTo>
                  <a:pt x="123" y="44"/>
                  <a:pt x="123" y="44"/>
                  <a:pt x="123" y="44"/>
                </a:cubicBezTo>
                <a:cubicBezTo>
                  <a:pt x="118" y="97"/>
                  <a:pt x="118" y="97"/>
                  <a:pt x="118" y="97"/>
                </a:cubicBezTo>
                <a:cubicBezTo>
                  <a:pt x="114" y="98"/>
                  <a:pt x="111" y="99"/>
                  <a:pt x="108" y="101"/>
                </a:cubicBezTo>
                <a:cubicBezTo>
                  <a:pt x="85" y="85"/>
                  <a:pt x="85" y="85"/>
                  <a:pt x="85" y="85"/>
                </a:cubicBezTo>
                <a:cubicBezTo>
                  <a:pt x="101" y="108"/>
                  <a:pt x="101" y="108"/>
                  <a:pt x="101" y="108"/>
                </a:cubicBezTo>
                <a:cubicBezTo>
                  <a:pt x="98" y="112"/>
                  <a:pt x="96" y="117"/>
                  <a:pt x="95" y="123"/>
                </a:cubicBezTo>
                <a:cubicBezTo>
                  <a:pt x="53" y="128"/>
                  <a:pt x="53" y="128"/>
                  <a:pt x="53" y="128"/>
                </a:cubicBezTo>
                <a:cubicBezTo>
                  <a:pt x="96" y="133"/>
                  <a:pt x="96" y="133"/>
                  <a:pt x="96" y="133"/>
                </a:cubicBezTo>
                <a:cubicBezTo>
                  <a:pt x="96" y="136"/>
                  <a:pt x="98" y="140"/>
                  <a:pt x="100" y="142"/>
                </a:cubicBezTo>
                <a:cubicBezTo>
                  <a:pt x="83" y="166"/>
                  <a:pt x="83" y="166"/>
                  <a:pt x="83" y="166"/>
                </a:cubicBezTo>
                <a:cubicBezTo>
                  <a:pt x="106" y="150"/>
                  <a:pt x="106" y="150"/>
                  <a:pt x="106" y="150"/>
                </a:cubicBezTo>
                <a:cubicBezTo>
                  <a:pt x="110" y="153"/>
                  <a:pt x="114" y="155"/>
                  <a:pt x="119" y="156"/>
                </a:cubicBezTo>
                <a:cubicBezTo>
                  <a:pt x="123" y="198"/>
                  <a:pt x="123" y="198"/>
                  <a:pt x="123" y="198"/>
                </a:cubicBezTo>
                <a:cubicBezTo>
                  <a:pt x="122" y="199"/>
                  <a:pt x="120" y="199"/>
                  <a:pt x="120" y="200"/>
                </a:cubicBezTo>
                <a:cubicBezTo>
                  <a:pt x="119" y="201"/>
                  <a:pt x="118" y="203"/>
                  <a:pt x="118" y="205"/>
                </a:cubicBezTo>
                <a:cubicBezTo>
                  <a:pt x="118" y="206"/>
                  <a:pt x="119" y="208"/>
                  <a:pt x="119" y="210"/>
                </a:cubicBezTo>
                <a:cubicBezTo>
                  <a:pt x="120" y="211"/>
                  <a:pt x="122" y="213"/>
                  <a:pt x="124" y="216"/>
                </a:cubicBezTo>
                <a:cubicBezTo>
                  <a:pt x="124" y="217"/>
                  <a:pt x="125" y="217"/>
                  <a:pt x="125" y="218"/>
                </a:cubicBezTo>
                <a:cubicBezTo>
                  <a:pt x="125" y="222"/>
                  <a:pt x="125" y="222"/>
                  <a:pt x="125" y="222"/>
                </a:cubicBezTo>
                <a:cubicBezTo>
                  <a:pt x="126" y="219"/>
                  <a:pt x="126" y="219"/>
                  <a:pt x="126" y="219"/>
                </a:cubicBezTo>
                <a:cubicBezTo>
                  <a:pt x="126" y="219"/>
                  <a:pt x="126" y="219"/>
                  <a:pt x="126" y="219"/>
                </a:cubicBezTo>
                <a:cubicBezTo>
                  <a:pt x="126" y="220"/>
                  <a:pt x="127" y="221"/>
                  <a:pt x="127" y="222"/>
                </a:cubicBezTo>
                <a:cubicBezTo>
                  <a:pt x="127" y="222"/>
                  <a:pt x="126" y="222"/>
                  <a:pt x="126" y="223"/>
                </a:cubicBezTo>
                <a:cubicBezTo>
                  <a:pt x="126" y="223"/>
                  <a:pt x="126" y="223"/>
                  <a:pt x="125" y="223"/>
                </a:cubicBezTo>
                <a:cubicBezTo>
                  <a:pt x="124" y="223"/>
                  <a:pt x="123" y="222"/>
                  <a:pt x="122" y="219"/>
                </a:cubicBezTo>
                <a:cubicBezTo>
                  <a:pt x="121" y="218"/>
                  <a:pt x="121" y="218"/>
                  <a:pt x="121" y="218"/>
                </a:cubicBezTo>
                <a:cubicBezTo>
                  <a:pt x="121" y="217"/>
                  <a:pt x="120" y="217"/>
                  <a:pt x="119" y="217"/>
                </a:cubicBezTo>
                <a:cubicBezTo>
                  <a:pt x="119" y="217"/>
                  <a:pt x="118" y="218"/>
                  <a:pt x="118" y="218"/>
                </a:cubicBezTo>
                <a:cubicBezTo>
                  <a:pt x="118" y="218"/>
                  <a:pt x="119" y="218"/>
                  <a:pt x="119" y="219"/>
                </a:cubicBezTo>
                <a:cubicBezTo>
                  <a:pt x="120" y="224"/>
                  <a:pt x="120" y="224"/>
                  <a:pt x="120" y="224"/>
                </a:cubicBezTo>
                <a:cubicBezTo>
                  <a:pt x="120" y="225"/>
                  <a:pt x="120" y="225"/>
                  <a:pt x="120" y="225"/>
                </a:cubicBezTo>
                <a:cubicBezTo>
                  <a:pt x="120" y="225"/>
                  <a:pt x="120" y="225"/>
                  <a:pt x="120" y="225"/>
                </a:cubicBezTo>
                <a:cubicBezTo>
                  <a:pt x="121" y="225"/>
                  <a:pt x="122" y="225"/>
                  <a:pt x="122" y="224"/>
                </a:cubicBezTo>
                <a:cubicBezTo>
                  <a:pt x="122" y="224"/>
                  <a:pt x="122" y="224"/>
                  <a:pt x="122" y="224"/>
                </a:cubicBezTo>
                <a:cubicBezTo>
                  <a:pt x="123" y="224"/>
                  <a:pt x="123" y="224"/>
                  <a:pt x="123" y="224"/>
                </a:cubicBezTo>
                <a:cubicBezTo>
                  <a:pt x="124" y="225"/>
                  <a:pt x="125" y="225"/>
                  <a:pt x="126" y="225"/>
                </a:cubicBezTo>
                <a:cubicBezTo>
                  <a:pt x="127" y="225"/>
                  <a:pt x="128" y="224"/>
                  <a:pt x="130" y="223"/>
                </a:cubicBezTo>
                <a:cubicBezTo>
                  <a:pt x="131" y="222"/>
                  <a:pt x="131" y="221"/>
                  <a:pt x="131" y="219"/>
                </a:cubicBezTo>
                <a:cubicBezTo>
                  <a:pt x="131" y="217"/>
                  <a:pt x="131" y="215"/>
                  <a:pt x="130" y="214"/>
                </a:cubicBezTo>
                <a:cubicBezTo>
                  <a:pt x="130" y="213"/>
                  <a:pt x="129" y="211"/>
                  <a:pt x="127" y="208"/>
                </a:cubicBezTo>
                <a:cubicBezTo>
                  <a:pt x="127" y="204"/>
                  <a:pt x="127" y="204"/>
                  <a:pt x="127" y="204"/>
                </a:cubicBezTo>
                <a:cubicBezTo>
                  <a:pt x="128" y="205"/>
                  <a:pt x="128" y="205"/>
                  <a:pt x="128" y="205"/>
                </a:cubicBezTo>
                <a:cubicBezTo>
                  <a:pt x="128" y="206"/>
                  <a:pt x="129" y="206"/>
                  <a:pt x="129" y="206"/>
                </a:cubicBezTo>
                <a:cubicBezTo>
                  <a:pt x="130" y="206"/>
                  <a:pt x="130" y="206"/>
                  <a:pt x="131" y="206"/>
                </a:cubicBezTo>
                <a:cubicBezTo>
                  <a:pt x="131" y="206"/>
                  <a:pt x="131" y="205"/>
                  <a:pt x="131" y="205"/>
                </a:cubicBezTo>
                <a:cubicBezTo>
                  <a:pt x="131" y="205"/>
                  <a:pt x="131" y="205"/>
                  <a:pt x="131" y="205"/>
                </a:cubicBezTo>
                <a:cubicBezTo>
                  <a:pt x="130" y="199"/>
                  <a:pt x="130" y="199"/>
                  <a:pt x="130" y="199"/>
                </a:cubicBezTo>
                <a:cubicBezTo>
                  <a:pt x="130" y="199"/>
                  <a:pt x="129" y="199"/>
                  <a:pt x="129" y="199"/>
                </a:cubicBezTo>
                <a:cubicBezTo>
                  <a:pt x="129" y="198"/>
                  <a:pt x="128" y="198"/>
                  <a:pt x="128" y="198"/>
                </a:cubicBezTo>
                <a:cubicBezTo>
                  <a:pt x="128" y="198"/>
                  <a:pt x="128" y="198"/>
                  <a:pt x="128" y="199"/>
                </a:cubicBezTo>
                <a:cubicBezTo>
                  <a:pt x="133" y="156"/>
                  <a:pt x="133" y="156"/>
                  <a:pt x="133" y="156"/>
                </a:cubicBezTo>
                <a:cubicBezTo>
                  <a:pt x="137" y="155"/>
                  <a:pt x="142" y="153"/>
                  <a:pt x="145" y="150"/>
                </a:cubicBezTo>
                <a:cubicBezTo>
                  <a:pt x="169" y="166"/>
                  <a:pt x="169" y="166"/>
                  <a:pt x="169" y="166"/>
                </a:cubicBezTo>
                <a:cubicBezTo>
                  <a:pt x="152" y="142"/>
                  <a:pt x="152" y="142"/>
                  <a:pt x="152" y="142"/>
                </a:cubicBezTo>
                <a:cubicBezTo>
                  <a:pt x="154" y="139"/>
                  <a:pt x="156" y="135"/>
                  <a:pt x="156" y="131"/>
                </a:cubicBezTo>
                <a:lnTo>
                  <a:pt x="199" y="125"/>
                </a:lnTo>
                <a:close/>
                <a:moveTo>
                  <a:pt x="100" y="126"/>
                </a:moveTo>
                <a:cubicBezTo>
                  <a:pt x="100" y="115"/>
                  <a:pt x="107" y="106"/>
                  <a:pt x="117" y="102"/>
                </a:cubicBezTo>
                <a:cubicBezTo>
                  <a:pt x="116" y="114"/>
                  <a:pt x="116" y="114"/>
                  <a:pt x="116" y="114"/>
                </a:cubicBezTo>
                <a:cubicBezTo>
                  <a:pt x="113" y="116"/>
                  <a:pt x="111" y="120"/>
                  <a:pt x="111" y="125"/>
                </a:cubicBezTo>
                <a:cubicBezTo>
                  <a:pt x="111" y="130"/>
                  <a:pt x="113" y="134"/>
                  <a:pt x="117" y="136"/>
                </a:cubicBezTo>
                <a:cubicBezTo>
                  <a:pt x="118" y="150"/>
                  <a:pt x="118" y="150"/>
                  <a:pt x="118" y="150"/>
                </a:cubicBezTo>
                <a:cubicBezTo>
                  <a:pt x="108" y="147"/>
                  <a:pt x="100" y="138"/>
                  <a:pt x="100" y="126"/>
                </a:cubicBezTo>
                <a:close/>
                <a:moveTo>
                  <a:pt x="123" y="202"/>
                </a:moveTo>
                <a:cubicBezTo>
                  <a:pt x="123" y="202"/>
                  <a:pt x="123" y="202"/>
                  <a:pt x="123" y="202"/>
                </a:cubicBezTo>
                <a:cubicBezTo>
                  <a:pt x="123" y="202"/>
                  <a:pt x="123" y="202"/>
                  <a:pt x="123" y="202"/>
                </a:cubicBezTo>
                <a:cubicBezTo>
                  <a:pt x="123" y="202"/>
                  <a:pt x="123" y="202"/>
                  <a:pt x="123" y="202"/>
                </a:cubicBezTo>
                <a:close/>
                <a:moveTo>
                  <a:pt x="133" y="150"/>
                </a:moveTo>
                <a:cubicBezTo>
                  <a:pt x="135" y="135"/>
                  <a:pt x="135" y="135"/>
                  <a:pt x="135" y="135"/>
                </a:cubicBezTo>
                <a:cubicBezTo>
                  <a:pt x="138" y="133"/>
                  <a:pt x="140" y="129"/>
                  <a:pt x="140" y="125"/>
                </a:cubicBezTo>
                <a:cubicBezTo>
                  <a:pt x="140" y="120"/>
                  <a:pt x="137" y="116"/>
                  <a:pt x="134" y="113"/>
                </a:cubicBezTo>
                <a:cubicBezTo>
                  <a:pt x="133" y="102"/>
                  <a:pt x="133" y="102"/>
                  <a:pt x="133" y="102"/>
                </a:cubicBezTo>
                <a:cubicBezTo>
                  <a:pt x="144" y="105"/>
                  <a:pt x="152" y="114"/>
                  <a:pt x="152" y="126"/>
                </a:cubicBezTo>
                <a:cubicBezTo>
                  <a:pt x="152" y="137"/>
                  <a:pt x="144" y="147"/>
                  <a:pt x="133" y="150"/>
                </a:cubicBezTo>
                <a:close/>
                <a:moveTo>
                  <a:pt x="225" y="121"/>
                </a:moveTo>
                <a:cubicBezTo>
                  <a:pt x="224" y="120"/>
                  <a:pt x="224" y="120"/>
                  <a:pt x="224" y="120"/>
                </a:cubicBezTo>
                <a:cubicBezTo>
                  <a:pt x="223" y="120"/>
                  <a:pt x="223" y="120"/>
                  <a:pt x="223" y="121"/>
                </a:cubicBezTo>
                <a:cubicBezTo>
                  <a:pt x="223" y="121"/>
                  <a:pt x="223" y="121"/>
                  <a:pt x="222" y="121"/>
                </a:cubicBezTo>
                <a:cubicBezTo>
                  <a:pt x="222" y="122"/>
                  <a:pt x="222" y="122"/>
                  <a:pt x="222" y="122"/>
                </a:cubicBezTo>
                <a:cubicBezTo>
                  <a:pt x="202" y="122"/>
                  <a:pt x="202" y="122"/>
                  <a:pt x="202" y="122"/>
                </a:cubicBezTo>
                <a:cubicBezTo>
                  <a:pt x="201" y="122"/>
                  <a:pt x="201" y="122"/>
                  <a:pt x="201" y="121"/>
                </a:cubicBezTo>
                <a:cubicBezTo>
                  <a:pt x="201" y="121"/>
                  <a:pt x="200" y="120"/>
                  <a:pt x="200" y="120"/>
                </a:cubicBezTo>
                <a:cubicBezTo>
                  <a:pt x="200" y="120"/>
                  <a:pt x="199" y="120"/>
                  <a:pt x="199" y="120"/>
                </a:cubicBezTo>
                <a:cubicBezTo>
                  <a:pt x="199" y="121"/>
                  <a:pt x="199" y="121"/>
                  <a:pt x="199" y="121"/>
                </a:cubicBezTo>
                <a:cubicBezTo>
                  <a:pt x="199" y="134"/>
                  <a:pt x="199" y="134"/>
                  <a:pt x="199" y="134"/>
                </a:cubicBezTo>
                <a:cubicBezTo>
                  <a:pt x="199" y="134"/>
                  <a:pt x="199" y="134"/>
                  <a:pt x="199" y="134"/>
                </a:cubicBezTo>
                <a:cubicBezTo>
                  <a:pt x="199" y="134"/>
                  <a:pt x="200" y="135"/>
                  <a:pt x="200" y="135"/>
                </a:cubicBezTo>
                <a:cubicBezTo>
                  <a:pt x="204" y="135"/>
                  <a:pt x="204" y="135"/>
                  <a:pt x="204" y="135"/>
                </a:cubicBezTo>
                <a:cubicBezTo>
                  <a:pt x="204" y="135"/>
                  <a:pt x="204" y="135"/>
                  <a:pt x="204" y="135"/>
                </a:cubicBezTo>
                <a:cubicBezTo>
                  <a:pt x="205" y="135"/>
                  <a:pt x="205" y="135"/>
                  <a:pt x="205" y="134"/>
                </a:cubicBezTo>
                <a:cubicBezTo>
                  <a:pt x="205" y="134"/>
                  <a:pt x="205" y="133"/>
                  <a:pt x="205" y="133"/>
                </a:cubicBezTo>
                <a:cubicBezTo>
                  <a:pt x="205" y="133"/>
                  <a:pt x="204" y="133"/>
                  <a:pt x="204" y="132"/>
                </a:cubicBezTo>
                <a:cubicBezTo>
                  <a:pt x="202" y="132"/>
                  <a:pt x="201" y="132"/>
                  <a:pt x="201" y="131"/>
                </a:cubicBezTo>
                <a:cubicBezTo>
                  <a:pt x="201" y="131"/>
                  <a:pt x="201" y="131"/>
                  <a:pt x="201" y="130"/>
                </a:cubicBezTo>
                <a:cubicBezTo>
                  <a:pt x="201" y="129"/>
                  <a:pt x="201" y="129"/>
                  <a:pt x="201" y="129"/>
                </a:cubicBezTo>
                <a:cubicBezTo>
                  <a:pt x="212" y="129"/>
                  <a:pt x="212" y="129"/>
                  <a:pt x="212" y="129"/>
                </a:cubicBezTo>
                <a:cubicBezTo>
                  <a:pt x="212" y="131"/>
                  <a:pt x="212" y="131"/>
                  <a:pt x="212" y="131"/>
                </a:cubicBezTo>
                <a:cubicBezTo>
                  <a:pt x="212" y="131"/>
                  <a:pt x="212" y="131"/>
                  <a:pt x="212" y="131"/>
                </a:cubicBezTo>
                <a:cubicBezTo>
                  <a:pt x="211" y="131"/>
                  <a:pt x="211" y="131"/>
                  <a:pt x="210" y="132"/>
                </a:cubicBezTo>
                <a:cubicBezTo>
                  <a:pt x="210" y="132"/>
                  <a:pt x="209" y="132"/>
                  <a:pt x="209" y="132"/>
                </a:cubicBezTo>
                <a:cubicBezTo>
                  <a:pt x="209" y="132"/>
                  <a:pt x="209" y="132"/>
                  <a:pt x="209" y="133"/>
                </a:cubicBezTo>
                <a:cubicBezTo>
                  <a:pt x="209" y="134"/>
                  <a:pt x="209" y="134"/>
                  <a:pt x="209" y="134"/>
                </a:cubicBezTo>
                <a:cubicBezTo>
                  <a:pt x="209" y="134"/>
                  <a:pt x="210" y="134"/>
                  <a:pt x="210" y="134"/>
                </a:cubicBezTo>
                <a:cubicBezTo>
                  <a:pt x="215" y="134"/>
                  <a:pt x="215" y="134"/>
                  <a:pt x="215" y="134"/>
                </a:cubicBezTo>
                <a:cubicBezTo>
                  <a:pt x="216" y="134"/>
                  <a:pt x="216" y="134"/>
                  <a:pt x="216" y="134"/>
                </a:cubicBezTo>
                <a:cubicBezTo>
                  <a:pt x="216" y="134"/>
                  <a:pt x="216" y="133"/>
                  <a:pt x="216" y="132"/>
                </a:cubicBezTo>
                <a:cubicBezTo>
                  <a:pt x="216" y="132"/>
                  <a:pt x="216" y="132"/>
                  <a:pt x="216" y="132"/>
                </a:cubicBezTo>
                <a:cubicBezTo>
                  <a:pt x="216" y="132"/>
                  <a:pt x="215" y="132"/>
                  <a:pt x="215" y="132"/>
                </a:cubicBezTo>
                <a:cubicBezTo>
                  <a:pt x="214" y="131"/>
                  <a:pt x="214" y="131"/>
                  <a:pt x="214" y="131"/>
                </a:cubicBezTo>
                <a:cubicBezTo>
                  <a:pt x="214" y="131"/>
                  <a:pt x="214" y="131"/>
                  <a:pt x="214" y="130"/>
                </a:cubicBezTo>
                <a:cubicBezTo>
                  <a:pt x="214" y="129"/>
                  <a:pt x="214" y="129"/>
                  <a:pt x="214" y="129"/>
                </a:cubicBezTo>
                <a:cubicBezTo>
                  <a:pt x="223" y="129"/>
                  <a:pt x="223" y="129"/>
                  <a:pt x="223" y="129"/>
                </a:cubicBezTo>
                <a:cubicBezTo>
                  <a:pt x="223" y="130"/>
                  <a:pt x="223" y="130"/>
                  <a:pt x="223" y="130"/>
                </a:cubicBezTo>
                <a:cubicBezTo>
                  <a:pt x="223" y="131"/>
                  <a:pt x="223" y="131"/>
                  <a:pt x="222" y="131"/>
                </a:cubicBezTo>
                <a:cubicBezTo>
                  <a:pt x="222" y="132"/>
                  <a:pt x="221" y="132"/>
                  <a:pt x="220" y="132"/>
                </a:cubicBezTo>
                <a:cubicBezTo>
                  <a:pt x="220" y="133"/>
                  <a:pt x="219" y="133"/>
                  <a:pt x="219" y="133"/>
                </a:cubicBezTo>
                <a:cubicBezTo>
                  <a:pt x="219" y="133"/>
                  <a:pt x="219" y="134"/>
                  <a:pt x="219" y="134"/>
                </a:cubicBezTo>
                <a:cubicBezTo>
                  <a:pt x="219" y="135"/>
                  <a:pt x="219" y="135"/>
                  <a:pt x="219" y="135"/>
                </a:cubicBezTo>
                <a:cubicBezTo>
                  <a:pt x="219" y="135"/>
                  <a:pt x="220" y="135"/>
                  <a:pt x="220" y="135"/>
                </a:cubicBezTo>
                <a:cubicBezTo>
                  <a:pt x="224" y="134"/>
                  <a:pt x="224" y="134"/>
                  <a:pt x="224" y="134"/>
                </a:cubicBezTo>
                <a:cubicBezTo>
                  <a:pt x="224" y="134"/>
                  <a:pt x="224" y="134"/>
                  <a:pt x="225" y="134"/>
                </a:cubicBezTo>
                <a:cubicBezTo>
                  <a:pt x="225" y="134"/>
                  <a:pt x="225" y="134"/>
                  <a:pt x="225" y="133"/>
                </a:cubicBezTo>
                <a:cubicBezTo>
                  <a:pt x="225" y="121"/>
                  <a:pt x="225" y="121"/>
                  <a:pt x="225" y="121"/>
                </a:cubicBezTo>
                <a:cubicBezTo>
                  <a:pt x="225" y="121"/>
                  <a:pt x="225" y="121"/>
                  <a:pt x="225" y="121"/>
                </a:cubicBezTo>
                <a:close/>
                <a:moveTo>
                  <a:pt x="49" y="119"/>
                </a:moveTo>
                <a:cubicBezTo>
                  <a:pt x="28" y="114"/>
                  <a:pt x="28" y="114"/>
                  <a:pt x="28" y="114"/>
                </a:cubicBezTo>
                <a:cubicBezTo>
                  <a:pt x="27" y="114"/>
                  <a:pt x="27" y="114"/>
                  <a:pt x="27" y="114"/>
                </a:cubicBezTo>
                <a:cubicBezTo>
                  <a:pt x="27" y="113"/>
                  <a:pt x="27" y="113"/>
                  <a:pt x="26" y="113"/>
                </a:cubicBezTo>
                <a:cubicBezTo>
                  <a:pt x="26" y="113"/>
                  <a:pt x="26" y="113"/>
                  <a:pt x="26" y="113"/>
                </a:cubicBezTo>
                <a:cubicBezTo>
                  <a:pt x="26" y="113"/>
                  <a:pt x="25" y="113"/>
                  <a:pt x="25" y="113"/>
                </a:cubicBezTo>
                <a:cubicBezTo>
                  <a:pt x="25" y="113"/>
                  <a:pt x="25" y="113"/>
                  <a:pt x="25" y="113"/>
                </a:cubicBezTo>
                <a:cubicBezTo>
                  <a:pt x="25" y="113"/>
                  <a:pt x="25" y="113"/>
                  <a:pt x="25" y="114"/>
                </a:cubicBezTo>
                <a:cubicBezTo>
                  <a:pt x="25" y="118"/>
                  <a:pt x="25" y="118"/>
                  <a:pt x="25" y="118"/>
                </a:cubicBezTo>
                <a:cubicBezTo>
                  <a:pt x="25" y="118"/>
                  <a:pt x="25" y="119"/>
                  <a:pt x="25" y="119"/>
                </a:cubicBezTo>
                <a:cubicBezTo>
                  <a:pt x="25" y="119"/>
                  <a:pt x="25" y="119"/>
                  <a:pt x="25" y="119"/>
                </a:cubicBezTo>
                <a:cubicBezTo>
                  <a:pt x="25" y="119"/>
                  <a:pt x="25" y="119"/>
                  <a:pt x="26" y="119"/>
                </a:cubicBezTo>
                <a:cubicBezTo>
                  <a:pt x="26" y="119"/>
                  <a:pt x="27" y="118"/>
                  <a:pt x="27" y="118"/>
                </a:cubicBezTo>
                <a:cubicBezTo>
                  <a:pt x="27" y="117"/>
                  <a:pt x="27" y="117"/>
                  <a:pt x="28" y="117"/>
                </a:cubicBezTo>
                <a:cubicBezTo>
                  <a:pt x="28" y="117"/>
                  <a:pt x="28" y="117"/>
                  <a:pt x="28" y="117"/>
                </a:cubicBezTo>
                <a:cubicBezTo>
                  <a:pt x="39" y="119"/>
                  <a:pt x="39" y="119"/>
                  <a:pt x="39" y="119"/>
                </a:cubicBezTo>
                <a:cubicBezTo>
                  <a:pt x="28" y="122"/>
                  <a:pt x="28" y="122"/>
                  <a:pt x="28" y="122"/>
                </a:cubicBezTo>
                <a:cubicBezTo>
                  <a:pt x="28" y="122"/>
                  <a:pt x="28" y="122"/>
                  <a:pt x="27" y="122"/>
                </a:cubicBezTo>
                <a:cubicBezTo>
                  <a:pt x="27" y="122"/>
                  <a:pt x="27" y="122"/>
                  <a:pt x="27" y="121"/>
                </a:cubicBezTo>
                <a:cubicBezTo>
                  <a:pt x="27" y="121"/>
                  <a:pt x="27" y="121"/>
                  <a:pt x="27" y="121"/>
                </a:cubicBezTo>
                <a:cubicBezTo>
                  <a:pt x="26" y="121"/>
                  <a:pt x="26" y="121"/>
                  <a:pt x="26" y="121"/>
                </a:cubicBezTo>
                <a:cubicBezTo>
                  <a:pt x="25" y="121"/>
                  <a:pt x="25" y="121"/>
                  <a:pt x="25" y="121"/>
                </a:cubicBezTo>
                <a:cubicBezTo>
                  <a:pt x="25" y="121"/>
                  <a:pt x="25" y="121"/>
                  <a:pt x="25" y="121"/>
                </a:cubicBezTo>
                <a:cubicBezTo>
                  <a:pt x="25" y="129"/>
                  <a:pt x="25" y="129"/>
                  <a:pt x="25" y="129"/>
                </a:cubicBezTo>
                <a:cubicBezTo>
                  <a:pt x="25" y="129"/>
                  <a:pt x="25" y="129"/>
                  <a:pt x="25" y="129"/>
                </a:cubicBezTo>
                <a:cubicBezTo>
                  <a:pt x="26" y="129"/>
                  <a:pt x="26" y="129"/>
                  <a:pt x="26" y="129"/>
                </a:cubicBezTo>
                <a:cubicBezTo>
                  <a:pt x="26" y="129"/>
                  <a:pt x="27" y="129"/>
                  <a:pt x="27" y="129"/>
                </a:cubicBezTo>
                <a:cubicBezTo>
                  <a:pt x="27" y="129"/>
                  <a:pt x="28" y="128"/>
                  <a:pt x="28" y="128"/>
                </a:cubicBezTo>
                <a:cubicBezTo>
                  <a:pt x="32" y="127"/>
                  <a:pt x="32" y="127"/>
                  <a:pt x="32" y="127"/>
                </a:cubicBezTo>
                <a:cubicBezTo>
                  <a:pt x="39" y="129"/>
                  <a:pt x="39" y="129"/>
                  <a:pt x="39" y="129"/>
                </a:cubicBezTo>
                <a:cubicBezTo>
                  <a:pt x="28" y="131"/>
                  <a:pt x="28" y="131"/>
                  <a:pt x="28" y="131"/>
                </a:cubicBezTo>
                <a:cubicBezTo>
                  <a:pt x="28" y="131"/>
                  <a:pt x="28" y="131"/>
                  <a:pt x="28" y="131"/>
                </a:cubicBezTo>
                <a:cubicBezTo>
                  <a:pt x="27" y="131"/>
                  <a:pt x="27" y="131"/>
                  <a:pt x="27" y="131"/>
                </a:cubicBezTo>
                <a:cubicBezTo>
                  <a:pt x="27" y="131"/>
                  <a:pt x="27" y="131"/>
                  <a:pt x="26" y="131"/>
                </a:cubicBezTo>
                <a:cubicBezTo>
                  <a:pt x="26" y="131"/>
                  <a:pt x="26" y="131"/>
                  <a:pt x="26" y="131"/>
                </a:cubicBezTo>
                <a:cubicBezTo>
                  <a:pt x="25" y="131"/>
                  <a:pt x="25" y="131"/>
                  <a:pt x="25" y="131"/>
                </a:cubicBezTo>
                <a:cubicBezTo>
                  <a:pt x="25" y="131"/>
                  <a:pt x="25" y="131"/>
                  <a:pt x="25" y="131"/>
                </a:cubicBezTo>
                <a:cubicBezTo>
                  <a:pt x="25" y="139"/>
                  <a:pt x="25" y="139"/>
                  <a:pt x="25" y="139"/>
                </a:cubicBezTo>
                <a:cubicBezTo>
                  <a:pt x="25" y="139"/>
                  <a:pt x="25" y="139"/>
                  <a:pt x="25" y="139"/>
                </a:cubicBezTo>
                <a:cubicBezTo>
                  <a:pt x="26" y="139"/>
                  <a:pt x="26" y="139"/>
                  <a:pt x="26" y="139"/>
                </a:cubicBezTo>
                <a:cubicBezTo>
                  <a:pt x="27" y="139"/>
                  <a:pt x="27" y="139"/>
                  <a:pt x="27" y="139"/>
                </a:cubicBezTo>
                <a:cubicBezTo>
                  <a:pt x="27" y="138"/>
                  <a:pt x="28" y="138"/>
                  <a:pt x="28" y="138"/>
                </a:cubicBezTo>
                <a:cubicBezTo>
                  <a:pt x="49" y="133"/>
                  <a:pt x="49" y="133"/>
                  <a:pt x="49" y="133"/>
                </a:cubicBezTo>
                <a:cubicBezTo>
                  <a:pt x="49" y="133"/>
                  <a:pt x="49" y="133"/>
                  <a:pt x="49" y="133"/>
                </a:cubicBezTo>
                <a:cubicBezTo>
                  <a:pt x="50" y="133"/>
                  <a:pt x="51" y="133"/>
                  <a:pt x="51" y="133"/>
                </a:cubicBezTo>
                <a:cubicBezTo>
                  <a:pt x="51" y="129"/>
                  <a:pt x="51" y="129"/>
                  <a:pt x="51" y="129"/>
                </a:cubicBezTo>
                <a:cubicBezTo>
                  <a:pt x="51" y="129"/>
                  <a:pt x="51" y="129"/>
                  <a:pt x="51" y="129"/>
                </a:cubicBezTo>
                <a:cubicBezTo>
                  <a:pt x="51" y="129"/>
                  <a:pt x="50" y="129"/>
                  <a:pt x="50" y="129"/>
                </a:cubicBezTo>
                <a:cubicBezTo>
                  <a:pt x="38" y="126"/>
                  <a:pt x="38" y="126"/>
                  <a:pt x="38" y="126"/>
                </a:cubicBezTo>
                <a:cubicBezTo>
                  <a:pt x="50" y="124"/>
                  <a:pt x="50" y="124"/>
                  <a:pt x="50" y="124"/>
                </a:cubicBezTo>
                <a:cubicBezTo>
                  <a:pt x="50" y="124"/>
                  <a:pt x="50" y="124"/>
                  <a:pt x="50" y="124"/>
                </a:cubicBezTo>
                <a:cubicBezTo>
                  <a:pt x="50" y="124"/>
                  <a:pt x="51" y="123"/>
                  <a:pt x="51" y="123"/>
                </a:cubicBezTo>
                <a:cubicBezTo>
                  <a:pt x="51" y="120"/>
                  <a:pt x="51" y="120"/>
                  <a:pt x="51" y="120"/>
                </a:cubicBezTo>
                <a:cubicBezTo>
                  <a:pt x="51" y="120"/>
                  <a:pt x="51" y="119"/>
                  <a:pt x="51" y="119"/>
                </a:cubicBezTo>
                <a:cubicBezTo>
                  <a:pt x="50" y="119"/>
                  <a:pt x="50" y="119"/>
                  <a:pt x="49" y="119"/>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19" name="组合 18"/>
          <p:cNvGrpSpPr/>
          <p:nvPr/>
        </p:nvGrpSpPr>
        <p:grpSpPr>
          <a:xfrm>
            <a:off x="6713972" y="2358493"/>
            <a:ext cx="429274" cy="398358"/>
            <a:chOff x="5278438" y="2973388"/>
            <a:chExt cx="1344613" cy="1247775"/>
          </a:xfrm>
          <a:solidFill>
            <a:schemeClr val="bg1"/>
          </a:solidFill>
        </p:grpSpPr>
        <p:sp>
          <p:nvSpPr>
            <p:cNvPr id="20"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 name="组合 23"/>
          <p:cNvGrpSpPr/>
          <p:nvPr/>
        </p:nvGrpSpPr>
        <p:grpSpPr>
          <a:xfrm>
            <a:off x="6673933" y="5035296"/>
            <a:ext cx="444247" cy="370526"/>
            <a:chOff x="2760663" y="5032375"/>
            <a:chExt cx="1473200" cy="1228726"/>
          </a:xfrm>
          <a:solidFill>
            <a:schemeClr val="bg1"/>
          </a:solidFill>
        </p:grpSpPr>
        <p:sp>
          <p:nvSpPr>
            <p:cNvPr id="25" name="Freeform 15"/>
            <p:cNvSpPr/>
            <p:nvPr/>
          </p:nvSpPr>
          <p:spPr bwMode="auto">
            <a:xfrm>
              <a:off x="3005138" y="5856288"/>
              <a:ext cx="285750" cy="404813"/>
            </a:xfrm>
            <a:custGeom>
              <a:avLst/>
              <a:gdLst>
                <a:gd name="T0" fmla="*/ 76 w 76"/>
                <a:gd name="T1" fmla="*/ 103 h 108"/>
                <a:gd name="T2" fmla="*/ 62 w 76"/>
                <a:gd name="T3" fmla="*/ 108 h 108"/>
                <a:gd name="T4" fmla="*/ 13 w 76"/>
                <a:gd name="T5" fmla="*/ 108 h 108"/>
                <a:gd name="T6" fmla="*/ 0 w 76"/>
                <a:gd name="T7" fmla="*/ 103 h 108"/>
                <a:gd name="T8" fmla="*/ 0 w 76"/>
                <a:gd name="T9" fmla="*/ 5 h 108"/>
                <a:gd name="T10" fmla="*/ 13 w 76"/>
                <a:gd name="T11" fmla="*/ 0 h 108"/>
                <a:gd name="T12" fmla="*/ 62 w 76"/>
                <a:gd name="T13" fmla="*/ 0 h 108"/>
                <a:gd name="T14" fmla="*/ 76 w 76"/>
                <a:gd name="T15" fmla="*/ 5 h 108"/>
                <a:gd name="T16" fmla="*/ 76 w 76"/>
                <a:gd name="T17"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08">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6"/>
            <p:cNvSpPr/>
            <p:nvPr/>
          </p:nvSpPr>
          <p:spPr bwMode="auto">
            <a:xfrm>
              <a:off x="3321051" y="5645150"/>
              <a:ext cx="284163" cy="615950"/>
            </a:xfrm>
            <a:custGeom>
              <a:avLst/>
              <a:gdLst>
                <a:gd name="T0" fmla="*/ 76 w 76"/>
                <a:gd name="T1" fmla="*/ 156 h 164"/>
                <a:gd name="T2" fmla="*/ 62 w 76"/>
                <a:gd name="T3" fmla="*/ 164 h 164"/>
                <a:gd name="T4" fmla="*/ 13 w 76"/>
                <a:gd name="T5" fmla="*/ 164 h 164"/>
                <a:gd name="T6" fmla="*/ 0 w 76"/>
                <a:gd name="T7" fmla="*/ 156 h 164"/>
                <a:gd name="T8" fmla="*/ 0 w 76"/>
                <a:gd name="T9" fmla="*/ 7 h 164"/>
                <a:gd name="T10" fmla="*/ 13 w 76"/>
                <a:gd name="T11" fmla="*/ 0 h 164"/>
                <a:gd name="T12" fmla="*/ 62 w 76"/>
                <a:gd name="T13" fmla="*/ 0 h 164"/>
                <a:gd name="T14" fmla="*/ 76 w 76"/>
                <a:gd name="T15" fmla="*/ 7 h 164"/>
                <a:gd name="T16" fmla="*/ 76 w 76"/>
                <a:gd name="T17" fmla="*/ 15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64">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7"/>
            <p:cNvSpPr/>
            <p:nvPr/>
          </p:nvSpPr>
          <p:spPr bwMode="auto">
            <a:xfrm>
              <a:off x="3635376" y="5397500"/>
              <a:ext cx="282575" cy="863600"/>
            </a:xfrm>
            <a:custGeom>
              <a:avLst/>
              <a:gdLst>
                <a:gd name="T0" fmla="*/ 75 w 75"/>
                <a:gd name="T1" fmla="*/ 219 h 230"/>
                <a:gd name="T2" fmla="*/ 62 w 75"/>
                <a:gd name="T3" fmla="*/ 230 h 230"/>
                <a:gd name="T4" fmla="*/ 13 w 75"/>
                <a:gd name="T5" fmla="*/ 230 h 230"/>
                <a:gd name="T6" fmla="*/ 0 w 75"/>
                <a:gd name="T7" fmla="*/ 219 h 230"/>
                <a:gd name="T8" fmla="*/ 0 w 75"/>
                <a:gd name="T9" fmla="*/ 10 h 230"/>
                <a:gd name="T10" fmla="*/ 13 w 75"/>
                <a:gd name="T11" fmla="*/ 0 h 230"/>
                <a:gd name="T12" fmla="*/ 62 w 75"/>
                <a:gd name="T13" fmla="*/ 0 h 230"/>
                <a:gd name="T14" fmla="*/ 75 w 75"/>
                <a:gd name="T15" fmla="*/ 10 h 230"/>
                <a:gd name="T16" fmla="*/ 75 w 75"/>
                <a:gd name="T1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30">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8"/>
            <p:cNvSpPr/>
            <p:nvPr/>
          </p:nvSpPr>
          <p:spPr bwMode="auto">
            <a:xfrm>
              <a:off x="3951288" y="5205413"/>
              <a:ext cx="282575" cy="1055688"/>
            </a:xfrm>
            <a:custGeom>
              <a:avLst/>
              <a:gdLst>
                <a:gd name="T0" fmla="*/ 75 w 75"/>
                <a:gd name="T1" fmla="*/ 268 h 281"/>
                <a:gd name="T2" fmla="*/ 62 w 75"/>
                <a:gd name="T3" fmla="*/ 281 h 281"/>
                <a:gd name="T4" fmla="*/ 13 w 75"/>
                <a:gd name="T5" fmla="*/ 281 h 281"/>
                <a:gd name="T6" fmla="*/ 0 w 75"/>
                <a:gd name="T7" fmla="*/ 268 h 281"/>
                <a:gd name="T8" fmla="*/ 0 w 75"/>
                <a:gd name="T9" fmla="*/ 13 h 281"/>
                <a:gd name="T10" fmla="*/ 13 w 75"/>
                <a:gd name="T11" fmla="*/ 0 h 281"/>
                <a:gd name="T12" fmla="*/ 62 w 75"/>
                <a:gd name="T13" fmla="*/ 0 h 281"/>
                <a:gd name="T14" fmla="*/ 75 w 75"/>
                <a:gd name="T15" fmla="*/ 13 h 281"/>
                <a:gd name="T16" fmla="*/ 75 w 75"/>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81">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19"/>
            <p:cNvSpPr/>
            <p:nvPr/>
          </p:nvSpPr>
          <p:spPr bwMode="auto">
            <a:xfrm>
              <a:off x="2760663" y="5116513"/>
              <a:ext cx="1063625" cy="682625"/>
            </a:xfrm>
            <a:custGeom>
              <a:avLst/>
              <a:gdLst>
                <a:gd name="T0" fmla="*/ 14 w 283"/>
                <a:gd name="T1" fmla="*/ 182 h 182"/>
                <a:gd name="T2" fmla="*/ 5 w 283"/>
                <a:gd name="T3" fmla="*/ 179 h 182"/>
                <a:gd name="T4" fmla="*/ 5 w 283"/>
                <a:gd name="T5" fmla="*/ 163 h 182"/>
                <a:gd name="T6" fmla="*/ 140 w 283"/>
                <a:gd name="T7" fmla="*/ 46 h 182"/>
                <a:gd name="T8" fmla="*/ 154 w 283"/>
                <a:gd name="T9" fmla="*/ 44 h 182"/>
                <a:gd name="T10" fmla="*/ 162 w 283"/>
                <a:gd name="T11" fmla="*/ 54 h 182"/>
                <a:gd name="T12" fmla="*/ 162 w 283"/>
                <a:gd name="T13" fmla="*/ 88 h 182"/>
                <a:gd name="T14" fmla="*/ 259 w 283"/>
                <a:gd name="T15" fmla="*/ 5 h 182"/>
                <a:gd name="T16" fmla="*/ 278 w 283"/>
                <a:gd name="T17" fmla="*/ 5 h 182"/>
                <a:gd name="T18" fmla="*/ 278 w 283"/>
                <a:gd name="T19" fmla="*/ 20 h 182"/>
                <a:gd name="T20" fmla="*/ 158 w 283"/>
                <a:gd name="T21" fmla="*/ 123 h 182"/>
                <a:gd name="T22" fmla="*/ 144 w 283"/>
                <a:gd name="T23" fmla="*/ 125 h 182"/>
                <a:gd name="T24" fmla="*/ 136 w 283"/>
                <a:gd name="T25" fmla="*/ 115 h 182"/>
                <a:gd name="T26" fmla="*/ 136 w 283"/>
                <a:gd name="T27" fmla="*/ 82 h 182"/>
                <a:gd name="T28" fmla="*/ 23 w 283"/>
                <a:gd name="T29" fmla="*/ 179 h 182"/>
                <a:gd name="T30" fmla="*/ 14 w 283"/>
                <a:gd name="T3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182">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20"/>
            <p:cNvSpPr/>
            <p:nvPr/>
          </p:nvSpPr>
          <p:spPr bwMode="auto">
            <a:xfrm>
              <a:off x="3635376" y="5032375"/>
              <a:ext cx="282575" cy="244475"/>
            </a:xfrm>
            <a:custGeom>
              <a:avLst/>
              <a:gdLst>
                <a:gd name="T0" fmla="*/ 131 w 178"/>
                <a:gd name="T1" fmla="*/ 154 h 154"/>
                <a:gd name="T2" fmla="*/ 178 w 178"/>
                <a:gd name="T3" fmla="*/ 0 h 154"/>
                <a:gd name="T4" fmla="*/ 0 w 178"/>
                <a:gd name="T5" fmla="*/ 43 h 154"/>
                <a:gd name="T6" fmla="*/ 131 w 178"/>
                <a:gd name="T7" fmla="*/ 154 h 154"/>
              </a:gdLst>
              <a:ahLst/>
              <a:cxnLst>
                <a:cxn ang="0">
                  <a:pos x="T0" y="T1"/>
                </a:cxn>
                <a:cxn ang="0">
                  <a:pos x="T2" y="T3"/>
                </a:cxn>
                <a:cxn ang="0">
                  <a:pos x="T4" y="T5"/>
                </a:cxn>
                <a:cxn ang="0">
                  <a:pos x="T6" y="T7"/>
                </a:cxn>
              </a:cxnLst>
              <a:rect l="0" t="0" r="r" b="b"/>
              <a:pathLst>
                <a:path w="178" h="154">
                  <a:moveTo>
                    <a:pt x="131" y="154"/>
                  </a:moveTo>
                  <a:lnTo>
                    <a:pt x="178" y="0"/>
                  </a:lnTo>
                  <a:lnTo>
                    <a:pt x="0" y="43"/>
                  </a:lnTo>
                  <a:lnTo>
                    <a:pt x="131"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1" name="组合 30"/>
          <p:cNvGrpSpPr/>
          <p:nvPr/>
        </p:nvGrpSpPr>
        <p:grpSpPr>
          <a:xfrm>
            <a:off x="5065493" y="5020073"/>
            <a:ext cx="472904" cy="460180"/>
            <a:chOff x="4854143" y="1679574"/>
            <a:chExt cx="354013" cy="344487"/>
          </a:xfrm>
          <a:solidFill>
            <a:schemeClr val="bg1"/>
          </a:solidFill>
        </p:grpSpPr>
        <p:sp>
          <p:nvSpPr>
            <p:cNvPr id="32" name="Freeform 15"/>
            <p:cNvSpPr>
              <a:spLocks noEditPoints="1"/>
            </p:cNvSpPr>
            <p:nvPr/>
          </p:nvSpPr>
          <p:spPr bwMode="auto">
            <a:xfrm>
              <a:off x="4984318" y="1747837"/>
              <a:ext cx="26988" cy="49212"/>
            </a:xfrm>
            <a:custGeom>
              <a:avLst/>
              <a:gdLst>
                <a:gd name="T0" fmla="*/ 6 w 11"/>
                <a:gd name="T1" fmla="*/ 0 h 20"/>
                <a:gd name="T2" fmla="*/ 4 w 11"/>
                <a:gd name="T3" fmla="*/ 0 h 20"/>
                <a:gd name="T4" fmla="*/ 0 w 11"/>
                <a:gd name="T5" fmla="*/ 4 h 20"/>
                <a:gd name="T6" fmla="*/ 0 w 11"/>
                <a:gd name="T7" fmla="*/ 20 h 20"/>
                <a:gd name="T8" fmla="*/ 11 w 11"/>
                <a:gd name="T9" fmla="*/ 20 h 20"/>
                <a:gd name="T10" fmla="*/ 11 w 11"/>
                <a:gd name="T11" fmla="*/ 4 h 20"/>
                <a:gd name="T12" fmla="*/ 6 w 11"/>
                <a:gd name="T13" fmla="*/ 0 h 20"/>
                <a:gd name="T14" fmla="*/ 6 w 11"/>
                <a:gd name="T15" fmla="*/ 0 h 20"/>
                <a:gd name="T16" fmla="*/ 6 w 11"/>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6" y="0"/>
                  </a:moveTo>
                  <a:cubicBezTo>
                    <a:pt x="4" y="0"/>
                    <a:pt x="4" y="0"/>
                    <a:pt x="4" y="0"/>
                  </a:cubicBezTo>
                  <a:cubicBezTo>
                    <a:pt x="2" y="0"/>
                    <a:pt x="0" y="2"/>
                    <a:pt x="0" y="4"/>
                  </a:cubicBezTo>
                  <a:cubicBezTo>
                    <a:pt x="0" y="20"/>
                    <a:pt x="0" y="20"/>
                    <a:pt x="0" y="20"/>
                  </a:cubicBezTo>
                  <a:cubicBezTo>
                    <a:pt x="11" y="20"/>
                    <a:pt x="11" y="20"/>
                    <a:pt x="11" y="20"/>
                  </a:cubicBezTo>
                  <a:cubicBezTo>
                    <a:pt x="11" y="4"/>
                    <a:pt x="11" y="4"/>
                    <a:pt x="11" y="4"/>
                  </a:cubicBezTo>
                  <a:cubicBezTo>
                    <a:pt x="11" y="2"/>
                    <a:pt x="9" y="0"/>
                    <a:pt x="6" y="0"/>
                  </a:cubicBezTo>
                  <a:close/>
                  <a:moveTo>
                    <a:pt x="6" y="0"/>
                  </a:moveTo>
                  <a:cubicBezTo>
                    <a:pt x="6" y="0"/>
                    <a:pt x="6" y="0"/>
                    <a:pt x="6" y="0"/>
                  </a:cubicBezTo>
                </a:path>
              </a:pathLst>
            </a:custGeom>
            <a:grpFill/>
            <a:ln w="9525">
              <a:noFill/>
              <a:round/>
            </a:ln>
          </p:spPr>
          <p:txBody>
            <a:bodyPr vert="horz" wrap="square" lIns="91440" tIns="45720" rIns="91440" bIns="45720" numCol="1" anchor="t" anchorCtr="0" compatLnSpc="1"/>
            <a:lstStyle/>
            <a:p>
              <a:endParaRPr lang="zh-CN" altLang="en-US" sz="3200">
                <a:solidFill>
                  <a:prstClr val="black"/>
                </a:solidFill>
              </a:endParaRPr>
            </a:p>
          </p:txBody>
        </p:sp>
        <p:sp>
          <p:nvSpPr>
            <p:cNvPr id="33" name="Freeform 16"/>
            <p:cNvSpPr>
              <a:spLocks noEditPoints="1"/>
            </p:cNvSpPr>
            <p:nvPr/>
          </p:nvSpPr>
          <p:spPr bwMode="auto">
            <a:xfrm>
              <a:off x="5054168" y="1747837"/>
              <a:ext cx="23813" cy="49212"/>
            </a:xfrm>
            <a:custGeom>
              <a:avLst/>
              <a:gdLst>
                <a:gd name="T0" fmla="*/ 6 w 10"/>
                <a:gd name="T1" fmla="*/ 0 h 20"/>
                <a:gd name="T2" fmla="*/ 4 w 10"/>
                <a:gd name="T3" fmla="*/ 0 h 20"/>
                <a:gd name="T4" fmla="*/ 0 w 10"/>
                <a:gd name="T5" fmla="*/ 4 h 20"/>
                <a:gd name="T6" fmla="*/ 0 w 10"/>
                <a:gd name="T7" fmla="*/ 20 h 20"/>
                <a:gd name="T8" fmla="*/ 10 w 10"/>
                <a:gd name="T9" fmla="*/ 20 h 20"/>
                <a:gd name="T10" fmla="*/ 10 w 10"/>
                <a:gd name="T11" fmla="*/ 4 h 20"/>
                <a:gd name="T12" fmla="*/ 6 w 10"/>
                <a:gd name="T13" fmla="*/ 0 h 20"/>
                <a:gd name="T14" fmla="*/ 6 w 10"/>
                <a:gd name="T15" fmla="*/ 0 h 20"/>
                <a:gd name="T16" fmla="*/ 6 w 1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0">
                  <a:moveTo>
                    <a:pt x="6" y="0"/>
                  </a:moveTo>
                  <a:cubicBezTo>
                    <a:pt x="4" y="0"/>
                    <a:pt x="4" y="0"/>
                    <a:pt x="4" y="0"/>
                  </a:cubicBezTo>
                  <a:cubicBezTo>
                    <a:pt x="2" y="0"/>
                    <a:pt x="0" y="2"/>
                    <a:pt x="0" y="4"/>
                  </a:cubicBezTo>
                  <a:cubicBezTo>
                    <a:pt x="0" y="20"/>
                    <a:pt x="0" y="20"/>
                    <a:pt x="0" y="20"/>
                  </a:cubicBezTo>
                  <a:cubicBezTo>
                    <a:pt x="10" y="20"/>
                    <a:pt x="10" y="20"/>
                    <a:pt x="10" y="20"/>
                  </a:cubicBezTo>
                  <a:cubicBezTo>
                    <a:pt x="10" y="4"/>
                    <a:pt x="10" y="4"/>
                    <a:pt x="10" y="4"/>
                  </a:cubicBezTo>
                  <a:cubicBezTo>
                    <a:pt x="10" y="2"/>
                    <a:pt x="8" y="0"/>
                    <a:pt x="6" y="0"/>
                  </a:cubicBezTo>
                  <a:close/>
                  <a:moveTo>
                    <a:pt x="6" y="0"/>
                  </a:moveTo>
                  <a:cubicBezTo>
                    <a:pt x="6" y="0"/>
                    <a:pt x="6" y="0"/>
                    <a:pt x="6" y="0"/>
                  </a:cubicBezTo>
                </a:path>
              </a:pathLst>
            </a:custGeom>
            <a:grpFill/>
            <a:ln w="9525">
              <a:noFill/>
              <a:round/>
            </a:ln>
          </p:spPr>
          <p:txBody>
            <a:bodyPr vert="horz" wrap="square" lIns="91440" tIns="45720" rIns="91440" bIns="45720" numCol="1" anchor="t" anchorCtr="0" compatLnSpc="1"/>
            <a:lstStyle/>
            <a:p>
              <a:endParaRPr lang="zh-CN" altLang="en-US" sz="3200">
                <a:solidFill>
                  <a:prstClr val="black"/>
                </a:solidFill>
              </a:endParaRPr>
            </a:p>
          </p:txBody>
        </p:sp>
        <p:sp>
          <p:nvSpPr>
            <p:cNvPr id="34" name="Freeform 17"/>
            <p:cNvSpPr>
              <a:spLocks noEditPoints="1"/>
            </p:cNvSpPr>
            <p:nvPr/>
          </p:nvSpPr>
          <p:spPr bwMode="auto">
            <a:xfrm>
              <a:off x="4854143" y="1679574"/>
              <a:ext cx="354013" cy="344487"/>
            </a:xfrm>
            <a:custGeom>
              <a:avLst/>
              <a:gdLst>
                <a:gd name="T0" fmla="*/ 72 w 144"/>
                <a:gd name="T1" fmla="*/ 0 h 140"/>
                <a:gd name="T2" fmla="*/ 0 w 144"/>
                <a:gd name="T3" fmla="*/ 72 h 140"/>
                <a:gd name="T4" fmla="*/ 21 w 144"/>
                <a:gd name="T5" fmla="*/ 122 h 140"/>
                <a:gd name="T6" fmla="*/ 50 w 144"/>
                <a:gd name="T7" fmla="*/ 140 h 140"/>
                <a:gd name="T8" fmla="*/ 52 w 144"/>
                <a:gd name="T9" fmla="*/ 140 h 140"/>
                <a:gd name="T10" fmla="*/ 59 w 144"/>
                <a:gd name="T11" fmla="*/ 136 h 140"/>
                <a:gd name="T12" fmla="*/ 54 w 144"/>
                <a:gd name="T13" fmla="*/ 127 h 140"/>
                <a:gd name="T14" fmla="*/ 31 w 144"/>
                <a:gd name="T15" fmla="*/ 113 h 140"/>
                <a:gd name="T16" fmla="*/ 14 w 144"/>
                <a:gd name="T17" fmla="*/ 72 h 140"/>
                <a:gd name="T18" fmla="*/ 72 w 144"/>
                <a:gd name="T19" fmla="*/ 14 h 140"/>
                <a:gd name="T20" fmla="*/ 130 w 144"/>
                <a:gd name="T21" fmla="*/ 72 h 140"/>
                <a:gd name="T22" fmla="*/ 113 w 144"/>
                <a:gd name="T23" fmla="*/ 113 h 140"/>
                <a:gd name="T24" fmla="*/ 92 w 144"/>
                <a:gd name="T25" fmla="*/ 124 h 140"/>
                <a:gd name="T26" fmla="*/ 85 w 144"/>
                <a:gd name="T27" fmla="*/ 121 h 140"/>
                <a:gd name="T28" fmla="*/ 79 w 144"/>
                <a:gd name="T29" fmla="*/ 96 h 140"/>
                <a:gd name="T30" fmla="*/ 100 w 144"/>
                <a:gd name="T31" fmla="*/ 74 h 140"/>
                <a:gd name="T32" fmla="*/ 100 w 144"/>
                <a:gd name="T33" fmla="*/ 52 h 140"/>
                <a:gd name="T34" fmla="*/ 44 w 144"/>
                <a:gd name="T35" fmla="*/ 52 h 140"/>
                <a:gd name="T36" fmla="*/ 44 w 144"/>
                <a:gd name="T37" fmla="*/ 74 h 140"/>
                <a:gd name="T38" fmla="*/ 65 w 144"/>
                <a:gd name="T39" fmla="*/ 96 h 140"/>
                <a:gd name="T40" fmla="*/ 74 w 144"/>
                <a:gd name="T41" fmla="*/ 130 h 140"/>
                <a:gd name="T42" fmla="*/ 92 w 144"/>
                <a:gd name="T43" fmla="*/ 138 h 140"/>
                <a:gd name="T44" fmla="*/ 123 w 144"/>
                <a:gd name="T45" fmla="*/ 123 h 140"/>
                <a:gd name="T46" fmla="*/ 123 w 144"/>
                <a:gd name="T47" fmla="*/ 123 h 140"/>
                <a:gd name="T48" fmla="*/ 144 w 144"/>
                <a:gd name="T49" fmla="*/ 72 h 140"/>
                <a:gd name="T50" fmla="*/ 72 w 144"/>
                <a:gd name="T51" fmla="*/ 0 h 140"/>
                <a:gd name="T52" fmla="*/ 72 w 144"/>
                <a:gd name="T53" fmla="*/ 0 h 140"/>
                <a:gd name="T54" fmla="*/ 72 w 144"/>
                <a:gd name="T5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40">
                  <a:moveTo>
                    <a:pt x="72" y="0"/>
                  </a:moveTo>
                  <a:cubicBezTo>
                    <a:pt x="33" y="0"/>
                    <a:pt x="0" y="32"/>
                    <a:pt x="0" y="72"/>
                  </a:cubicBezTo>
                  <a:cubicBezTo>
                    <a:pt x="0" y="91"/>
                    <a:pt x="8" y="109"/>
                    <a:pt x="21" y="122"/>
                  </a:cubicBezTo>
                  <a:cubicBezTo>
                    <a:pt x="29" y="130"/>
                    <a:pt x="39" y="137"/>
                    <a:pt x="50" y="140"/>
                  </a:cubicBezTo>
                  <a:cubicBezTo>
                    <a:pt x="51" y="140"/>
                    <a:pt x="51" y="140"/>
                    <a:pt x="52" y="140"/>
                  </a:cubicBezTo>
                  <a:cubicBezTo>
                    <a:pt x="55" y="140"/>
                    <a:pt x="58" y="139"/>
                    <a:pt x="59" y="136"/>
                  </a:cubicBezTo>
                  <a:cubicBezTo>
                    <a:pt x="60" y="132"/>
                    <a:pt x="58" y="128"/>
                    <a:pt x="54" y="127"/>
                  </a:cubicBezTo>
                  <a:cubicBezTo>
                    <a:pt x="45" y="124"/>
                    <a:pt x="37" y="119"/>
                    <a:pt x="31" y="113"/>
                  </a:cubicBezTo>
                  <a:cubicBezTo>
                    <a:pt x="20" y="102"/>
                    <a:pt x="14" y="87"/>
                    <a:pt x="14" y="72"/>
                  </a:cubicBezTo>
                  <a:cubicBezTo>
                    <a:pt x="14" y="40"/>
                    <a:pt x="40" y="14"/>
                    <a:pt x="72" y="14"/>
                  </a:cubicBezTo>
                  <a:cubicBezTo>
                    <a:pt x="104" y="14"/>
                    <a:pt x="130" y="40"/>
                    <a:pt x="130" y="72"/>
                  </a:cubicBezTo>
                  <a:cubicBezTo>
                    <a:pt x="130" y="87"/>
                    <a:pt x="124" y="102"/>
                    <a:pt x="113" y="113"/>
                  </a:cubicBezTo>
                  <a:cubicBezTo>
                    <a:pt x="109" y="117"/>
                    <a:pt x="99" y="124"/>
                    <a:pt x="92" y="124"/>
                  </a:cubicBezTo>
                  <a:cubicBezTo>
                    <a:pt x="89" y="124"/>
                    <a:pt x="87" y="123"/>
                    <a:pt x="85" y="121"/>
                  </a:cubicBezTo>
                  <a:cubicBezTo>
                    <a:pt x="80" y="115"/>
                    <a:pt x="79" y="104"/>
                    <a:pt x="79" y="96"/>
                  </a:cubicBezTo>
                  <a:cubicBezTo>
                    <a:pt x="91" y="96"/>
                    <a:pt x="100" y="86"/>
                    <a:pt x="100" y="74"/>
                  </a:cubicBezTo>
                  <a:cubicBezTo>
                    <a:pt x="100" y="52"/>
                    <a:pt x="100" y="52"/>
                    <a:pt x="100" y="52"/>
                  </a:cubicBezTo>
                  <a:cubicBezTo>
                    <a:pt x="44" y="52"/>
                    <a:pt x="44" y="52"/>
                    <a:pt x="44" y="52"/>
                  </a:cubicBezTo>
                  <a:cubicBezTo>
                    <a:pt x="44" y="74"/>
                    <a:pt x="44" y="74"/>
                    <a:pt x="44" y="74"/>
                  </a:cubicBezTo>
                  <a:cubicBezTo>
                    <a:pt x="44" y="86"/>
                    <a:pt x="53" y="95"/>
                    <a:pt x="65" y="96"/>
                  </a:cubicBezTo>
                  <a:cubicBezTo>
                    <a:pt x="65" y="106"/>
                    <a:pt x="66" y="121"/>
                    <a:pt x="74" y="130"/>
                  </a:cubicBezTo>
                  <a:cubicBezTo>
                    <a:pt x="79" y="135"/>
                    <a:pt x="85" y="138"/>
                    <a:pt x="92" y="138"/>
                  </a:cubicBezTo>
                  <a:cubicBezTo>
                    <a:pt x="106" y="138"/>
                    <a:pt x="121" y="124"/>
                    <a:pt x="123" y="123"/>
                  </a:cubicBezTo>
                  <a:cubicBezTo>
                    <a:pt x="123" y="123"/>
                    <a:pt x="123" y="123"/>
                    <a:pt x="123" y="123"/>
                  </a:cubicBezTo>
                  <a:cubicBezTo>
                    <a:pt x="137" y="109"/>
                    <a:pt x="144" y="91"/>
                    <a:pt x="144" y="72"/>
                  </a:cubicBezTo>
                  <a:cubicBezTo>
                    <a:pt x="144" y="32"/>
                    <a:pt x="112" y="0"/>
                    <a:pt x="72" y="0"/>
                  </a:cubicBezTo>
                  <a:close/>
                  <a:moveTo>
                    <a:pt x="72" y="0"/>
                  </a:moveTo>
                  <a:cubicBezTo>
                    <a:pt x="72" y="0"/>
                    <a:pt x="72" y="0"/>
                    <a:pt x="72" y="0"/>
                  </a:cubicBezTo>
                </a:path>
              </a:pathLst>
            </a:custGeom>
            <a:grpFill/>
            <a:ln w="9525">
              <a:noFill/>
              <a:round/>
            </a:ln>
          </p:spPr>
          <p:txBody>
            <a:bodyPr vert="horz" wrap="square" lIns="91440" tIns="45720" rIns="91440" bIns="45720" numCol="1" anchor="t" anchorCtr="0" compatLnSpc="1"/>
            <a:lstStyle/>
            <a:p>
              <a:endParaRPr lang="zh-CN" altLang="en-US" sz="3200">
                <a:solidFill>
                  <a:prstClr val="black"/>
                </a:solidFill>
              </a:endParaRPr>
            </a:p>
          </p:txBody>
        </p:sp>
      </p:grpSp>
      <p:grpSp>
        <p:nvGrpSpPr>
          <p:cNvPr id="35" name="组合 34"/>
          <p:cNvGrpSpPr/>
          <p:nvPr/>
        </p:nvGrpSpPr>
        <p:grpSpPr>
          <a:xfrm>
            <a:off x="7359206" y="1263039"/>
            <a:ext cx="3398146" cy="876816"/>
            <a:chOff x="7686995" y="2889781"/>
            <a:chExt cx="3499909" cy="876816"/>
          </a:xfrm>
        </p:grpSpPr>
        <p:sp>
          <p:nvSpPr>
            <p:cNvPr id="36" name="矩形 35"/>
            <p:cNvSpPr/>
            <p:nvPr/>
          </p:nvSpPr>
          <p:spPr>
            <a:xfrm>
              <a:off x="7716425" y="3243377"/>
              <a:ext cx="3470479" cy="523220"/>
            </a:xfrm>
            <a:prstGeom prst="rect">
              <a:avLst/>
            </a:prstGeom>
          </p:spPr>
          <p:txBody>
            <a:bodyPr wrap="square">
              <a:spAutoFit/>
            </a:bodyPr>
            <a:lstStyle/>
            <a:p>
              <a:pP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goes here. Put your text about this part goes here. </a:t>
              </a:r>
            </a:p>
          </p:txBody>
        </p:sp>
        <p:sp>
          <p:nvSpPr>
            <p:cNvPr id="37" name="矩形 36"/>
            <p:cNvSpPr/>
            <p:nvPr/>
          </p:nvSpPr>
          <p:spPr>
            <a:xfrm>
              <a:off x="7686995" y="2889781"/>
              <a:ext cx="825835" cy="461665"/>
            </a:xfrm>
            <a:prstGeom prst="rect">
              <a:avLst/>
            </a:prstGeom>
          </p:spPr>
          <p:txBody>
            <a:bodyPr wrap="none">
              <a:spAutoFit/>
            </a:bodyPr>
            <a:lstStyle/>
            <a:p>
              <a:pPr algn="ctr"/>
              <a:r>
                <a:rPr lang="en-US" altLang="zh-CN" sz="24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15%</a:t>
              </a:r>
            </a:p>
          </p:txBody>
        </p:sp>
      </p:grpSp>
      <p:grpSp>
        <p:nvGrpSpPr>
          <p:cNvPr id="38" name="组合 37"/>
          <p:cNvGrpSpPr/>
          <p:nvPr/>
        </p:nvGrpSpPr>
        <p:grpSpPr>
          <a:xfrm>
            <a:off x="8241879" y="3501142"/>
            <a:ext cx="3398147" cy="876816"/>
            <a:chOff x="7686994" y="2889781"/>
            <a:chExt cx="3499910" cy="876816"/>
          </a:xfrm>
        </p:grpSpPr>
        <p:sp>
          <p:nvSpPr>
            <p:cNvPr id="39" name="矩形 38"/>
            <p:cNvSpPr/>
            <p:nvPr/>
          </p:nvSpPr>
          <p:spPr>
            <a:xfrm>
              <a:off x="7716425" y="3243377"/>
              <a:ext cx="3470479" cy="523220"/>
            </a:xfrm>
            <a:prstGeom prst="rect">
              <a:avLst/>
            </a:prstGeom>
          </p:spPr>
          <p:txBody>
            <a:bodyPr wrap="square">
              <a:spAutoFit/>
            </a:bodyPr>
            <a:lstStyle/>
            <a:p>
              <a:pP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goes here. Put your text about this part goes here. </a:t>
              </a:r>
            </a:p>
          </p:txBody>
        </p:sp>
        <p:sp>
          <p:nvSpPr>
            <p:cNvPr id="40" name="矩形 39"/>
            <p:cNvSpPr/>
            <p:nvPr/>
          </p:nvSpPr>
          <p:spPr>
            <a:xfrm>
              <a:off x="7686994" y="2889781"/>
              <a:ext cx="825835" cy="461665"/>
            </a:xfrm>
            <a:prstGeom prst="rect">
              <a:avLst/>
            </a:prstGeom>
          </p:spPr>
          <p:txBody>
            <a:bodyPr wrap="none">
              <a:spAutoFit/>
            </a:bodyPr>
            <a:lstStyle/>
            <a:p>
              <a:pPr algn="ctr"/>
              <a:r>
                <a:rPr lang="en-US" altLang="zh-CN" sz="2400" b="1" dirty="0">
                  <a:solidFill>
                    <a:schemeClr val="tx2">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25%</a:t>
              </a:r>
            </a:p>
          </p:txBody>
        </p:sp>
      </p:grpSp>
      <p:grpSp>
        <p:nvGrpSpPr>
          <p:cNvPr id="41" name="组合 40"/>
          <p:cNvGrpSpPr/>
          <p:nvPr/>
        </p:nvGrpSpPr>
        <p:grpSpPr>
          <a:xfrm>
            <a:off x="7587806" y="5268471"/>
            <a:ext cx="3398146" cy="876816"/>
            <a:chOff x="7686995" y="2889781"/>
            <a:chExt cx="3499909" cy="876816"/>
          </a:xfrm>
        </p:grpSpPr>
        <p:sp>
          <p:nvSpPr>
            <p:cNvPr id="42" name="矩形 41"/>
            <p:cNvSpPr/>
            <p:nvPr/>
          </p:nvSpPr>
          <p:spPr>
            <a:xfrm>
              <a:off x="7716425" y="3243377"/>
              <a:ext cx="3470479" cy="523220"/>
            </a:xfrm>
            <a:prstGeom prst="rect">
              <a:avLst/>
            </a:prstGeom>
          </p:spPr>
          <p:txBody>
            <a:bodyPr wrap="square">
              <a:spAutoFit/>
            </a:bodyPr>
            <a:lstStyle/>
            <a:p>
              <a:pP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goes here. Put your text about this part goes here. </a:t>
              </a:r>
            </a:p>
          </p:txBody>
        </p:sp>
        <p:sp>
          <p:nvSpPr>
            <p:cNvPr id="43" name="矩形 42"/>
            <p:cNvSpPr/>
            <p:nvPr/>
          </p:nvSpPr>
          <p:spPr>
            <a:xfrm>
              <a:off x="7686995" y="2889781"/>
              <a:ext cx="825835" cy="461665"/>
            </a:xfrm>
            <a:prstGeom prst="rect">
              <a:avLst/>
            </a:prstGeom>
          </p:spPr>
          <p:txBody>
            <a:bodyPr wrap="none">
              <a:spAutoFit/>
            </a:bodyPr>
            <a:lstStyle/>
            <a:p>
              <a:pPr algn="ctr"/>
              <a:r>
                <a:rPr lang="en-US" altLang="zh-CN" sz="24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15%</a:t>
              </a:r>
            </a:p>
          </p:txBody>
        </p:sp>
      </p:grpSp>
      <p:grpSp>
        <p:nvGrpSpPr>
          <p:cNvPr id="44" name="组合 43"/>
          <p:cNvGrpSpPr/>
          <p:nvPr/>
        </p:nvGrpSpPr>
        <p:grpSpPr>
          <a:xfrm>
            <a:off x="1017971" y="5060895"/>
            <a:ext cx="3369572" cy="876816"/>
            <a:chOff x="7716425" y="2889781"/>
            <a:chExt cx="3470479" cy="876816"/>
          </a:xfrm>
        </p:grpSpPr>
        <p:sp>
          <p:nvSpPr>
            <p:cNvPr id="45" name="矩形 44"/>
            <p:cNvSpPr/>
            <p:nvPr/>
          </p:nvSpPr>
          <p:spPr>
            <a:xfrm>
              <a:off x="7716425" y="3243377"/>
              <a:ext cx="3470479" cy="523220"/>
            </a:xfrm>
            <a:prstGeom prst="rect">
              <a:avLst/>
            </a:prstGeom>
          </p:spPr>
          <p:txBody>
            <a:bodyPr wrap="square">
              <a:spAutoFit/>
            </a:bodyPr>
            <a:lstStyle/>
            <a:p>
              <a:pP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goes here. Put your text about this part goes here. </a:t>
              </a:r>
            </a:p>
          </p:txBody>
        </p:sp>
        <p:sp>
          <p:nvSpPr>
            <p:cNvPr id="46" name="矩形 45"/>
            <p:cNvSpPr/>
            <p:nvPr/>
          </p:nvSpPr>
          <p:spPr>
            <a:xfrm>
              <a:off x="10172256" y="2889781"/>
              <a:ext cx="825835" cy="461665"/>
            </a:xfrm>
            <a:prstGeom prst="rect">
              <a:avLst/>
            </a:prstGeom>
          </p:spPr>
          <p:txBody>
            <a:bodyPr wrap="none">
              <a:spAutoFit/>
            </a:bodyPr>
            <a:lstStyle/>
            <a:p>
              <a:pPr algn="ctr"/>
              <a:r>
                <a:rPr lang="en-US" altLang="zh-CN" sz="24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15%</a:t>
              </a:r>
            </a:p>
          </p:txBody>
        </p:sp>
      </p:grpSp>
      <p:grpSp>
        <p:nvGrpSpPr>
          <p:cNvPr id="47" name="组合 46"/>
          <p:cNvGrpSpPr/>
          <p:nvPr/>
        </p:nvGrpSpPr>
        <p:grpSpPr>
          <a:xfrm>
            <a:off x="1122901" y="1729832"/>
            <a:ext cx="3369572" cy="876816"/>
            <a:chOff x="7716425" y="2889781"/>
            <a:chExt cx="3470479" cy="876816"/>
          </a:xfrm>
        </p:grpSpPr>
        <p:sp>
          <p:nvSpPr>
            <p:cNvPr id="48" name="矩形 47"/>
            <p:cNvSpPr/>
            <p:nvPr/>
          </p:nvSpPr>
          <p:spPr>
            <a:xfrm>
              <a:off x="7716425" y="3243377"/>
              <a:ext cx="3470479" cy="523220"/>
            </a:xfrm>
            <a:prstGeom prst="rect">
              <a:avLst/>
            </a:prstGeom>
          </p:spPr>
          <p:txBody>
            <a:bodyPr wrap="square">
              <a:spAutoFit/>
            </a:bodyPr>
            <a:lstStyle/>
            <a:p>
              <a:pP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goes here. Put your text about this part goes here. </a:t>
              </a:r>
            </a:p>
          </p:txBody>
        </p:sp>
        <p:sp>
          <p:nvSpPr>
            <p:cNvPr id="49" name="矩形 48"/>
            <p:cNvSpPr/>
            <p:nvPr/>
          </p:nvSpPr>
          <p:spPr>
            <a:xfrm>
              <a:off x="10172256" y="2889781"/>
              <a:ext cx="825835" cy="461665"/>
            </a:xfrm>
            <a:prstGeom prst="rect">
              <a:avLst/>
            </a:prstGeom>
          </p:spPr>
          <p:txBody>
            <a:bodyPr wrap="none">
              <a:spAutoFit/>
            </a:bodyPr>
            <a:lstStyle/>
            <a:p>
              <a:pPr algn="ctr"/>
              <a:r>
                <a:rPr lang="en-US" altLang="zh-CN" sz="24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25%</a:t>
              </a:r>
            </a:p>
          </p:txBody>
        </p:sp>
      </p:grpSp>
      <p:grpSp>
        <p:nvGrpSpPr>
          <p:cNvPr id="50" name="组合 49"/>
          <p:cNvGrpSpPr/>
          <p:nvPr/>
        </p:nvGrpSpPr>
        <p:grpSpPr>
          <a:xfrm>
            <a:off x="617995" y="3395363"/>
            <a:ext cx="3369572" cy="876816"/>
            <a:chOff x="7716425" y="2889781"/>
            <a:chExt cx="3470479" cy="876816"/>
          </a:xfrm>
        </p:grpSpPr>
        <p:sp>
          <p:nvSpPr>
            <p:cNvPr id="51" name="矩形 50"/>
            <p:cNvSpPr/>
            <p:nvPr/>
          </p:nvSpPr>
          <p:spPr>
            <a:xfrm>
              <a:off x="7716425" y="3243377"/>
              <a:ext cx="3470479" cy="523220"/>
            </a:xfrm>
            <a:prstGeom prst="rect">
              <a:avLst/>
            </a:prstGeom>
          </p:spPr>
          <p:txBody>
            <a:bodyPr wrap="square">
              <a:spAutoFit/>
            </a:bodyPr>
            <a:lstStyle/>
            <a:p>
              <a:pPr algn="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goes here Put your text about this part</a:t>
              </a:r>
            </a:p>
          </p:txBody>
        </p:sp>
        <p:sp>
          <p:nvSpPr>
            <p:cNvPr id="52" name="矩形 51"/>
            <p:cNvSpPr/>
            <p:nvPr/>
          </p:nvSpPr>
          <p:spPr>
            <a:xfrm>
              <a:off x="10172256" y="2889781"/>
              <a:ext cx="825835" cy="461665"/>
            </a:xfrm>
            <a:prstGeom prst="rect">
              <a:avLst/>
            </a:prstGeom>
          </p:spPr>
          <p:txBody>
            <a:bodyPr wrap="none">
              <a:spAutoFit/>
            </a:bodyPr>
            <a:lstStyle/>
            <a:p>
              <a:pPr algn="ctr"/>
              <a:r>
                <a:rPr lang="en-US" altLang="zh-CN" sz="2400" b="1" dirty="0">
                  <a:solidFill>
                    <a:schemeClr val="tx2">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10%</a:t>
              </a:r>
            </a:p>
          </p:txBody>
        </p:sp>
      </p:grpSp>
      <p:sp>
        <p:nvSpPr>
          <p:cNvPr id="53" name="矩形 52"/>
          <p:cNvSpPr/>
          <p:nvPr/>
        </p:nvSpPr>
        <p:spPr>
          <a:xfrm>
            <a:off x="4051891" y="726873"/>
            <a:ext cx="4088218" cy="461665"/>
          </a:xfrm>
          <a:prstGeom prst="rect">
            <a:avLst/>
          </a:prstGeom>
        </p:spPr>
        <p:txBody>
          <a:bodyPr wrap="square">
            <a:spAutoFit/>
          </a:bodyPr>
          <a:lstStyle/>
          <a:p>
            <a:pPr algn="ct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Report  </a:t>
            </a:r>
            <a:r>
              <a:rPr lang="en-US" altLang="zh-CN" sz="2400" dirty="0" err="1">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Powerpoint</a:t>
            </a: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  Presentation  Template </a:t>
            </a:r>
            <a:endParaRPr lang="zh-CN" altLang="en-US" sz="4000" dirty="0">
              <a:solidFill>
                <a:prstClr val="white">
                  <a:lumMod val="50000"/>
                </a:prstClr>
              </a:solidFill>
              <a:latin typeface="Agency FB" panose="020B0503020202020204" pitchFamily="34" charset="0"/>
              <a:ea typeface="经典行楷繁" panose="02010609000101010101" pitchFamily="49" charset="-122"/>
              <a:cs typeface="经典行楷繁" panose="02010609000101010101" pitchFamily="49" charset="-122"/>
            </a:endParaRPr>
          </a:p>
        </p:txBody>
      </p:sp>
      <p:sp>
        <p:nvSpPr>
          <p:cNvPr id="54" name="矩形 53"/>
          <p:cNvSpPr/>
          <p:nvPr/>
        </p:nvSpPr>
        <p:spPr>
          <a:xfrm>
            <a:off x="4293854" y="250007"/>
            <a:ext cx="3604292" cy="707886"/>
          </a:xfrm>
          <a:prstGeom prst="rect">
            <a:avLst/>
          </a:prstGeom>
        </p:spPr>
        <p:txBody>
          <a:bodyPr wrap="square">
            <a:spAutoFit/>
          </a:bodyPr>
          <a:lstStyle/>
          <a:p>
            <a:pPr algn="ctr"/>
            <a:r>
              <a:rPr lang="en-US" altLang="zh-CN" sz="4000" b="1" dirty="0">
                <a:solidFill>
                  <a:schemeClr val="accent1"/>
                </a:solidFill>
                <a:latin typeface="Arial" panose="020B0604020202020204" pitchFamily="34" charset="0"/>
                <a:ea typeface="经典行楷繁" panose="02010609000101010101" pitchFamily="49" charset="-122"/>
                <a:cs typeface="Arial" panose="020B0604020202020204" pitchFamily="34" charset="0"/>
              </a:rPr>
              <a:t>Add Your Title</a:t>
            </a:r>
            <a:endParaRPr lang="zh-CN" altLang="en-US" sz="4000" b="1" dirty="0">
              <a:solidFill>
                <a:schemeClr val="accent1"/>
              </a:solidFill>
              <a:latin typeface="Arial" panose="020B0604020202020204" pitchFamily="34" charset="0"/>
              <a:ea typeface="经典行楷繁" panose="02010609000101010101" pitchFamily="49" charset="-122"/>
              <a:cs typeface="Arial" panose="020B0604020202020204" pitchFamily="34" charset="0"/>
            </a:endParaRPr>
          </a:p>
        </p:txBody>
      </p:sp>
      <p:sp>
        <p:nvSpPr>
          <p:cNvPr id="55" name="圆角矩形 54"/>
          <p:cNvSpPr/>
          <p:nvPr/>
        </p:nvSpPr>
        <p:spPr>
          <a:xfrm flipV="1">
            <a:off x="5484000" y="1199495"/>
            <a:ext cx="1224000" cy="54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56" name="圆角矩形 55"/>
          <p:cNvSpPr/>
          <p:nvPr/>
        </p:nvSpPr>
        <p:spPr>
          <a:xfrm flipV="1">
            <a:off x="0" y="6507162"/>
            <a:ext cx="12192000" cy="350837"/>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4"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par>
                                <p:cTn id="14" presetID="22" presetClass="entr" presetSubtype="4"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down)">
                                      <p:cBhvr>
                                        <p:cTn id="16" dur="500"/>
                                        <p:tgtEl>
                                          <p:spTgt spid="44"/>
                                        </p:tgtEl>
                                      </p:cBhvr>
                                    </p:animEffect>
                                  </p:childTnLst>
                                </p:cTn>
                              </p:par>
                              <p:par>
                                <p:cTn id="17" presetID="22" presetClass="entr" presetSubtype="4"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down)">
                                      <p:cBhvr>
                                        <p:cTn id="19" dur="500"/>
                                        <p:tgtEl>
                                          <p:spTgt spid="47"/>
                                        </p:tgtEl>
                                      </p:cBhvr>
                                    </p:animEffect>
                                  </p:childTnLst>
                                </p:cTn>
                              </p:par>
                              <p:par>
                                <p:cTn id="20" presetID="22" presetClass="entr" presetSubtype="4"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任意多边形 1"/>
          <p:cNvSpPr/>
          <p:nvPr/>
        </p:nvSpPr>
        <p:spPr>
          <a:xfrm>
            <a:off x="655320" y="4213860"/>
            <a:ext cx="5280660" cy="1325880"/>
          </a:xfrm>
          <a:custGeom>
            <a:avLst/>
            <a:gdLst>
              <a:gd name="connsiteX0" fmla="*/ 1889760 w 5280660"/>
              <a:gd name="connsiteY0" fmla="*/ 1325880 h 1325880"/>
              <a:gd name="connsiteX1" fmla="*/ 0 w 5280660"/>
              <a:gd name="connsiteY1" fmla="*/ 0 h 1325880"/>
              <a:gd name="connsiteX2" fmla="*/ 4777740 w 5280660"/>
              <a:gd name="connsiteY2" fmla="*/ 129540 h 1325880"/>
              <a:gd name="connsiteX3" fmla="*/ 5280660 w 5280660"/>
              <a:gd name="connsiteY3" fmla="*/ 655320 h 1325880"/>
              <a:gd name="connsiteX4" fmla="*/ 1889760 w 5280660"/>
              <a:gd name="connsiteY4" fmla="*/ 1325880 h 1325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0660" h="1325880">
                <a:moveTo>
                  <a:pt x="1889760" y="1325880"/>
                </a:moveTo>
                <a:lnTo>
                  <a:pt x="0" y="0"/>
                </a:lnTo>
                <a:lnTo>
                  <a:pt x="4777740" y="129540"/>
                </a:lnTo>
                <a:lnTo>
                  <a:pt x="5280660" y="655320"/>
                </a:lnTo>
                <a:lnTo>
                  <a:pt x="1889760" y="132588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3" name="任意多边形 2"/>
          <p:cNvSpPr/>
          <p:nvPr/>
        </p:nvSpPr>
        <p:spPr>
          <a:xfrm>
            <a:off x="1173480" y="4549140"/>
            <a:ext cx="4503420" cy="998220"/>
          </a:xfrm>
          <a:custGeom>
            <a:avLst/>
            <a:gdLst>
              <a:gd name="connsiteX0" fmla="*/ 0 w 4503420"/>
              <a:gd name="connsiteY0" fmla="*/ 30480 h 998220"/>
              <a:gd name="connsiteX1" fmla="*/ 1356360 w 4503420"/>
              <a:gd name="connsiteY1" fmla="*/ 998220 h 998220"/>
              <a:gd name="connsiteX2" fmla="*/ 4503420 w 4503420"/>
              <a:gd name="connsiteY2" fmla="*/ 434340 h 998220"/>
              <a:gd name="connsiteX3" fmla="*/ 4091940 w 4503420"/>
              <a:gd name="connsiteY3" fmla="*/ 0 h 998220"/>
              <a:gd name="connsiteX4" fmla="*/ 0 w 4503420"/>
              <a:gd name="connsiteY4" fmla="*/ 30480 h 998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3420" h="998220">
                <a:moveTo>
                  <a:pt x="0" y="30480"/>
                </a:moveTo>
                <a:lnTo>
                  <a:pt x="1356360" y="998220"/>
                </a:lnTo>
                <a:lnTo>
                  <a:pt x="4503420" y="434340"/>
                </a:lnTo>
                <a:lnTo>
                  <a:pt x="4091940" y="0"/>
                </a:lnTo>
                <a:lnTo>
                  <a:pt x="0" y="3048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pic>
        <p:nvPicPr>
          <p:cNvPr id="4" name="图片 3"/>
          <p:cNvPicPr>
            <a:picLocks noChangeAspect="1"/>
          </p:cNvPicPr>
          <p:nvPr/>
        </p:nvPicPr>
        <p:blipFill rotWithShape="1">
          <a:blip r:embed="rId2" cstate="email"/>
          <a:srcRect/>
          <a:stretch>
            <a:fillRect/>
          </a:stretch>
        </p:blipFill>
        <p:spPr>
          <a:xfrm>
            <a:off x="1632720" y="2043522"/>
            <a:ext cx="2833280" cy="2833278"/>
          </a:xfrm>
          <a:prstGeom prst="ellipse">
            <a:avLst/>
          </a:prstGeom>
          <a:ln w="28575">
            <a:solidFill>
              <a:schemeClr val="bg1"/>
            </a:solidFill>
          </a:ln>
        </p:spPr>
      </p:pic>
      <p:grpSp>
        <p:nvGrpSpPr>
          <p:cNvPr id="5" name="组合 4"/>
          <p:cNvGrpSpPr/>
          <p:nvPr/>
        </p:nvGrpSpPr>
        <p:grpSpPr>
          <a:xfrm>
            <a:off x="6533481" y="1695411"/>
            <a:ext cx="4753644" cy="1661417"/>
            <a:chOff x="7458315" y="2932070"/>
            <a:chExt cx="4753644" cy="1661417"/>
          </a:xfrm>
        </p:grpSpPr>
        <p:sp>
          <p:nvSpPr>
            <p:cNvPr id="6" name="矩形 5"/>
            <p:cNvSpPr/>
            <p:nvPr/>
          </p:nvSpPr>
          <p:spPr>
            <a:xfrm>
              <a:off x="7461659" y="3423936"/>
              <a:ext cx="4750300" cy="1169551"/>
            </a:xfrm>
            <a:prstGeom prst="rect">
              <a:avLst/>
            </a:prstGeom>
          </p:spPr>
          <p:txBody>
            <a:bodyPr wrap="square">
              <a:spAutoFit/>
            </a:bodyPr>
            <a:lstStyle/>
            <a:p>
              <a:pP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Put your text about this part related goes here. Put your text about this part related goes here. Put your text about this part related goes here. Put your text about this part related goes here.  </a:t>
              </a:r>
            </a:p>
          </p:txBody>
        </p:sp>
        <p:sp>
          <p:nvSpPr>
            <p:cNvPr id="7" name="矩形 6"/>
            <p:cNvSpPr/>
            <p:nvPr/>
          </p:nvSpPr>
          <p:spPr>
            <a:xfrm>
              <a:off x="7458315" y="2932070"/>
              <a:ext cx="1971885" cy="430887"/>
            </a:xfrm>
            <a:prstGeom prst="rect">
              <a:avLst/>
            </a:prstGeom>
          </p:spPr>
          <p:txBody>
            <a:bodyPr wrap="none">
              <a:spAutoFit/>
            </a:bodyPr>
            <a:lstStyle/>
            <a:p>
              <a:pPr algn="ctr"/>
              <a:r>
                <a:rPr lang="en-US" altLang="zh-CN" sz="2200" b="1" dirty="0">
                  <a:solidFill>
                    <a:schemeClr val="tx2"/>
                  </a:solidFill>
                  <a:latin typeface="Arial" panose="020B0604020202020204" pitchFamily="34" charset="0"/>
                  <a:ea typeface="微软雅黑" panose="020B0503020204020204" pitchFamily="34" charset="-122"/>
                  <a:cs typeface="Arial" panose="020B0604020202020204" pitchFamily="34" charset="0"/>
                </a:rPr>
                <a:t>Content Text </a:t>
              </a:r>
            </a:p>
          </p:txBody>
        </p:sp>
      </p:grpSp>
      <p:sp>
        <p:nvSpPr>
          <p:cNvPr id="8" name="矩形 7"/>
          <p:cNvSpPr/>
          <p:nvPr/>
        </p:nvSpPr>
        <p:spPr>
          <a:xfrm>
            <a:off x="6536825" y="4231203"/>
            <a:ext cx="1312667" cy="307777"/>
          </a:xfrm>
          <a:prstGeom prst="rect">
            <a:avLst/>
          </a:prstGeom>
        </p:spPr>
        <p:txBody>
          <a:bodyPr wrap="none">
            <a:spAutoFit/>
          </a:bodyPr>
          <a:lstStyle/>
          <a:p>
            <a:pPr algn="ctr"/>
            <a:r>
              <a:rPr lang="en-US" altLang="zh-CN" sz="1400" b="1" dirty="0">
                <a:solidFill>
                  <a:schemeClr val="tx2"/>
                </a:solidFill>
                <a:latin typeface="Arial" panose="020B0604020202020204" pitchFamily="34" charset="0"/>
                <a:ea typeface="微软雅黑" panose="020B0503020204020204" pitchFamily="34" charset="-122"/>
                <a:cs typeface="Arial" panose="020B0604020202020204" pitchFamily="34" charset="0"/>
              </a:rPr>
              <a:t>Content Text </a:t>
            </a:r>
          </a:p>
        </p:txBody>
      </p:sp>
      <p:sp>
        <p:nvSpPr>
          <p:cNvPr id="9" name="矩形 8"/>
          <p:cNvSpPr/>
          <p:nvPr/>
        </p:nvSpPr>
        <p:spPr>
          <a:xfrm>
            <a:off x="6536825" y="5450403"/>
            <a:ext cx="1312667" cy="307777"/>
          </a:xfrm>
          <a:prstGeom prst="rect">
            <a:avLst/>
          </a:prstGeom>
        </p:spPr>
        <p:txBody>
          <a:bodyPr wrap="none">
            <a:spAutoFit/>
          </a:bodyPr>
          <a:lstStyle/>
          <a:p>
            <a:pPr algn="ctr"/>
            <a:r>
              <a:rPr lang="en-US" altLang="zh-CN" sz="1400" b="1" dirty="0">
                <a:solidFill>
                  <a:schemeClr val="accent1">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Content Text </a:t>
            </a:r>
          </a:p>
        </p:txBody>
      </p:sp>
      <p:sp>
        <p:nvSpPr>
          <p:cNvPr id="10" name="矩形 9"/>
          <p:cNvSpPr/>
          <p:nvPr/>
        </p:nvSpPr>
        <p:spPr>
          <a:xfrm>
            <a:off x="6536825" y="5059680"/>
            <a:ext cx="1312667" cy="307777"/>
          </a:xfrm>
          <a:prstGeom prst="rect">
            <a:avLst/>
          </a:prstGeom>
        </p:spPr>
        <p:txBody>
          <a:bodyPr wrap="none">
            <a:spAutoFit/>
          </a:bodyPr>
          <a:lstStyle/>
          <a:p>
            <a:pPr algn="ctr"/>
            <a:r>
              <a:rPr lang="en-US" altLang="zh-CN" sz="1400" b="1" dirty="0">
                <a:solidFill>
                  <a:schemeClr val="tx2"/>
                </a:solidFill>
                <a:latin typeface="Arial" panose="020B0604020202020204" pitchFamily="34" charset="0"/>
                <a:ea typeface="微软雅黑" panose="020B0503020204020204" pitchFamily="34" charset="-122"/>
                <a:cs typeface="Arial" panose="020B0604020202020204" pitchFamily="34" charset="0"/>
              </a:rPr>
              <a:t>Content Text </a:t>
            </a:r>
          </a:p>
        </p:txBody>
      </p:sp>
      <p:sp>
        <p:nvSpPr>
          <p:cNvPr id="11" name="矩形 10"/>
          <p:cNvSpPr/>
          <p:nvPr/>
        </p:nvSpPr>
        <p:spPr>
          <a:xfrm>
            <a:off x="6536825" y="4634448"/>
            <a:ext cx="1312667" cy="307777"/>
          </a:xfrm>
          <a:prstGeom prst="rect">
            <a:avLst/>
          </a:prstGeom>
        </p:spPr>
        <p:txBody>
          <a:bodyPr wrap="none">
            <a:spAutoFit/>
          </a:bodyPr>
          <a:lstStyle/>
          <a:p>
            <a:pPr algn="ctr"/>
            <a:r>
              <a:rPr lang="en-US" altLang="zh-CN" sz="1400" b="1" dirty="0">
                <a:solidFill>
                  <a:schemeClr val="accent1">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Content Text </a:t>
            </a:r>
          </a:p>
        </p:txBody>
      </p:sp>
      <p:sp>
        <p:nvSpPr>
          <p:cNvPr id="12" name="平行四边形 11"/>
          <p:cNvSpPr/>
          <p:nvPr/>
        </p:nvSpPr>
        <p:spPr>
          <a:xfrm>
            <a:off x="7950993" y="4710112"/>
            <a:ext cx="485775" cy="166687"/>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3" name="平行四边形 12"/>
          <p:cNvSpPr/>
          <p:nvPr/>
        </p:nvSpPr>
        <p:spPr>
          <a:xfrm>
            <a:off x="8420397" y="4710112"/>
            <a:ext cx="485775" cy="166687"/>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4" name="平行四边形 13"/>
          <p:cNvSpPr/>
          <p:nvPr/>
        </p:nvSpPr>
        <p:spPr>
          <a:xfrm>
            <a:off x="8889801" y="4710112"/>
            <a:ext cx="485775" cy="166687"/>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5" name="平行四边形 14"/>
          <p:cNvSpPr/>
          <p:nvPr/>
        </p:nvSpPr>
        <p:spPr>
          <a:xfrm>
            <a:off x="9359205" y="4710112"/>
            <a:ext cx="485775" cy="166687"/>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6" name="平行四边形 15"/>
          <p:cNvSpPr/>
          <p:nvPr/>
        </p:nvSpPr>
        <p:spPr>
          <a:xfrm>
            <a:off x="9828609" y="4710112"/>
            <a:ext cx="485775" cy="166687"/>
          </a:xfrm>
          <a:prstGeom prst="parallelogram">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7" name="平行四边形 16"/>
          <p:cNvSpPr/>
          <p:nvPr/>
        </p:nvSpPr>
        <p:spPr>
          <a:xfrm>
            <a:off x="7950993" y="4319587"/>
            <a:ext cx="485775" cy="16668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8" name="平行四边形 17"/>
          <p:cNvSpPr/>
          <p:nvPr/>
        </p:nvSpPr>
        <p:spPr>
          <a:xfrm>
            <a:off x="8420397" y="4319587"/>
            <a:ext cx="485775" cy="16668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19" name="平行四边形 18"/>
          <p:cNvSpPr/>
          <p:nvPr/>
        </p:nvSpPr>
        <p:spPr>
          <a:xfrm>
            <a:off x="8889801" y="4319587"/>
            <a:ext cx="485775" cy="16668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0" name="平行四边形 19"/>
          <p:cNvSpPr/>
          <p:nvPr/>
        </p:nvSpPr>
        <p:spPr>
          <a:xfrm>
            <a:off x="9359205" y="4319587"/>
            <a:ext cx="485775" cy="16668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1" name="平行四边形 20"/>
          <p:cNvSpPr/>
          <p:nvPr/>
        </p:nvSpPr>
        <p:spPr>
          <a:xfrm>
            <a:off x="9828609" y="4319587"/>
            <a:ext cx="485775" cy="16668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2" name="平行四边形 21"/>
          <p:cNvSpPr/>
          <p:nvPr/>
        </p:nvSpPr>
        <p:spPr>
          <a:xfrm>
            <a:off x="7950993" y="5116513"/>
            <a:ext cx="485775" cy="16668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3" name="平行四边形 22"/>
          <p:cNvSpPr/>
          <p:nvPr/>
        </p:nvSpPr>
        <p:spPr>
          <a:xfrm>
            <a:off x="8420397" y="5116513"/>
            <a:ext cx="485775" cy="16668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4" name="平行四边形 23"/>
          <p:cNvSpPr/>
          <p:nvPr/>
        </p:nvSpPr>
        <p:spPr>
          <a:xfrm>
            <a:off x="8889801" y="5116513"/>
            <a:ext cx="485775" cy="166687"/>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5" name="平行四边形 24"/>
          <p:cNvSpPr/>
          <p:nvPr/>
        </p:nvSpPr>
        <p:spPr>
          <a:xfrm>
            <a:off x="9359205" y="5116513"/>
            <a:ext cx="485775" cy="166687"/>
          </a:xfrm>
          <a:prstGeom prst="parallelogram">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6" name="平行四边形 25"/>
          <p:cNvSpPr/>
          <p:nvPr/>
        </p:nvSpPr>
        <p:spPr>
          <a:xfrm>
            <a:off x="9828609" y="5116513"/>
            <a:ext cx="485775" cy="166687"/>
          </a:xfrm>
          <a:prstGeom prst="parallelogram">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7" name="平行四边形 26"/>
          <p:cNvSpPr/>
          <p:nvPr/>
        </p:nvSpPr>
        <p:spPr>
          <a:xfrm>
            <a:off x="7950993" y="5522914"/>
            <a:ext cx="485775" cy="166687"/>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8" name="平行四边形 27"/>
          <p:cNvSpPr/>
          <p:nvPr/>
        </p:nvSpPr>
        <p:spPr>
          <a:xfrm>
            <a:off x="8420397" y="5522914"/>
            <a:ext cx="485775" cy="166687"/>
          </a:xfrm>
          <a:prstGeom prst="parallelogram">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29" name="平行四边形 28"/>
          <p:cNvSpPr/>
          <p:nvPr/>
        </p:nvSpPr>
        <p:spPr>
          <a:xfrm>
            <a:off x="8889801" y="5522914"/>
            <a:ext cx="485775" cy="166687"/>
          </a:xfrm>
          <a:prstGeom prst="parallelogram">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30" name="平行四边形 29"/>
          <p:cNvSpPr/>
          <p:nvPr/>
        </p:nvSpPr>
        <p:spPr>
          <a:xfrm>
            <a:off x="9359205" y="5522914"/>
            <a:ext cx="485775" cy="166687"/>
          </a:xfrm>
          <a:prstGeom prst="parallelogram">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31" name="平行四边形 30"/>
          <p:cNvSpPr/>
          <p:nvPr/>
        </p:nvSpPr>
        <p:spPr>
          <a:xfrm>
            <a:off x="9828609" y="5522914"/>
            <a:ext cx="485775" cy="166687"/>
          </a:xfrm>
          <a:prstGeom prst="parallelogram">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32" name="矩形 31"/>
          <p:cNvSpPr/>
          <p:nvPr/>
        </p:nvSpPr>
        <p:spPr>
          <a:xfrm>
            <a:off x="10404638" y="4231203"/>
            <a:ext cx="582211" cy="307777"/>
          </a:xfrm>
          <a:prstGeom prst="rect">
            <a:avLst/>
          </a:prstGeom>
        </p:spPr>
        <p:txBody>
          <a:bodyPr wrap="none">
            <a:spAutoFit/>
          </a:bodyPr>
          <a:lstStyle/>
          <a:p>
            <a:pPr algn="ctr"/>
            <a:r>
              <a:rPr lang="en-US" altLang="zh-CN" sz="1400" b="1" dirty="0">
                <a:solidFill>
                  <a:schemeClr val="tx2"/>
                </a:solidFill>
                <a:latin typeface="Arial" panose="020B0604020202020204" pitchFamily="34" charset="0"/>
                <a:ea typeface="微软雅黑" panose="020B0503020204020204" pitchFamily="34" charset="-122"/>
                <a:cs typeface="Arial" panose="020B0604020202020204" pitchFamily="34" charset="0"/>
              </a:rPr>
              <a:t>100k</a:t>
            </a:r>
          </a:p>
        </p:txBody>
      </p:sp>
      <p:sp>
        <p:nvSpPr>
          <p:cNvPr id="33" name="矩形 32"/>
          <p:cNvSpPr/>
          <p:nvPr/>
        </p:nvSpPr>
        <p:spPr>
          <a:xfrm>
            <a:off x="10454331" y="5049520"/>
            <a:ext cx="482824" cy="307777"/>
          </a:xfrm>
          <a:prstGeom prst="rect">
            <a:avLst/>
          </a:prstGeom>
        </p:spPr>
        <p:txBody>
          <a:bodyPr wrap="none">
            <a:spAutoFit/>
          </a:bodyPr>
          <a:lstStyle/>
          <a:p>
            <a:pPr algn="ctr"/>
            <a:r>
              <a:rPr lang="en-US" altLang="zh-CN" sz="1400" b="1" dirty="0">
                <a:solidFill>
                  <a:schemeClr val="tx2"/>
                </a:solidFill>
                <a:latin typeface="Arial" panose="020B0604020202020204" pitchFamily="34" charset="0"/>
                <a:ea typeface="微软雅黑" panose="020B0503020204020204" pitchFamily="34" charset="-122"/>
                <a:cs typeface="Arial" panose="020B0604020202020204" pitchFamily="34" charset="0"/>
              </a:rPr>
              <a:t>60k</a:t>
            </a:r>
          </a:p>
        </p:txBody>
      </p:sp>
      <p:sp>
        <p:nvSpPr>
          <p:cNvPr id="34" name="矩形 33"/>
          <p:cNvSpPr/>
          <p:nvPr/>
        </p:nvSpPr>
        <p:spPr>
          <a:xfrm>
            <a:off x="10454331" y="5450402"/>
            <a:ext cx="482824" cy="307777"/>
          </a:xfrm>
          <a:prstGeom prst="rect">
            <a:avLst/>
          </a:prstGeom>
        </p:spPr>
        <p:txBody>
          <a:bodyPr wrap="none">
            <a:spAutoFit/>
          </a:bodyPr>
          <a:lstStyle/>
          <a:p>
            <a:pPr algn="ctr"/>
            <a:r>
              <a:rPr lang="en-US" altLang="zh-CN" sz="1400" b="1" dirty="0">
                <a:solidFill>
                  <a:schemeClr val="accent1">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40k</a:t>
            </a:r>
          </a:p>
        </p:txBody>
      </p:sp>
      <p:sp>
        <p:nvSpPr>
          <p:cNvPr id="35" name="矩形 34"/>
          <p:cNvSpPr/>
          <p:nvPr/>
        </p:nvSpPr>
        <p:spPr>
          <a:xfrm>
            <a:off x="10454331" y="4640361"/>
            <a:ext cx="482824" cy="307777"/>
          </a:xfrm>
          <a:prstGeom prst="rect">
            <a:avLst/>
          </a:prstGeom>
        </p:spPr>
        <p:txBody>
          <a:bodyPr wrap="none">
            <a:spAutoFit/>
          </a:bodyPr>
          <a:lstStyle/>
          <a:p>
            <a:pPr algn="ctr"/>
            <a:r>
              <a:rPr lang="en-US" altLang="zh-CN" sz="1400" b="1" dirty="0">
                <a:solidFill>
                  <a:schemeClr val="accent1">
                    <a:lumMod val="60000"/>
                    <a:lumOff val="40000"/>
                  </a:schemeClr>
                </a:solidFill>
                <a:latin typeface="Arial" panose="020B0604020202020204" pitchFamily="34" charset="0"/>
                <a:ea typeface="微软雅黑" panose="020B0503020204020204" pitchFamily="34" charset="-122"/>
                <a:cs typeface="Arial" panose="020B0604020202020204" pitchFamily="34" charset="0"/>
              </a:rPr>
              <a:t>80k</a:t>
            </a:r>
          </a:p>
        </p:txBody>
      </p:sp>
      <p:sp>
        <p:nvSpPr>
          <p:cNvPr id="36" name="矩形 35"/>
          <p:cNvSpPr/>
          <p:nvPr/>
        </p:nvSpPr>
        <p:spPr>
          <a:xfrm>
            <a:off x="6533481" y="3342035"/>
            <a:ext cx="4511063" cy="698717"/>
          </a:xfrm>
          <a:prstGeom prst="rect">
            <a:avLst/>
          </a:prstGeom>
        </p:spPr>
        <p:txBody>
          <a:bodyPr wrap="square">
            <a:spAutoFit/>
          </a:bodyPr>
          <a:lstStyle/>
          <a:p>
            <a:pPr>
              <a:lnSpc>
                <a:spcPct val="150000"/>
              </a:lnSpc>
              <a:spcAft>
                <a:spcPts val="600"/>
              </a:spcAft>
            </a:pPr>
            <a:r>
              <a:rPr lang="en-US" altLang="zh-CN" sz="1400" dirty="0">
                <a:solidFill>
                  <a:schemeClr val="tx2"/>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a:t>
            </a:r>
          </a:p>
        </p:txBody>
      </p:sp>
      <p:sp>
        <p:nvSpPr>
          <p:cNvPr id="37" name="任意多边形 36"/>
          <p:cNvSpPr/>
          <p:nvPr/>
        </p:nvSpPr>
        <p:spPr>
          <a:xfrm>
            <a:off x="1054100" y="4368800"/>
            <a:ext cx="4470400" cy="914400"/>
          </a:xfrm>
          <a:custGeom>
            <a:avLst/>
            <a:gdLst>
              <a:gd name="connsiteX0" fmla="*/ 1333500 w 4470400"/>
              <a:gd name="connsiteY0" fmla="*/ 914400 h 914400"/>
              <a:gd name="connsiteX1" fmla="*/ 0 w 4470400"/>
              <a:gd name="connsiteY1" fmla="*/ 0 h 914400"/>
              <a:gd name="connsiteX2" fmla="*/ 4051300 w 4470400"/>
              <a:gd name="connsiteY2" fmla="*/ 88900 h 914400"/>
              <a:gd name="connsiteX3" fmla="*/ 4470400 w 4470400"/>
              <a:gd name="connsiteY3" fmla="*/ 520700 h 914400"/>
              <a:gd name="connsiteX4" fmla="*/ 1333500 w 4470400"/>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0400" h="914400">
                <a:moveTo>
                  <a:pt x="1333500" y="914400"/>
                </a:moveTo>
                <a:lnTo>
                  <a:pt x="0" y="0"/>
                </a:lnTo>
                <a:lnTo>
                  <a:pt x="4051300" y="88900"/>
                </a:lnTo>
                <a:lnTo>
                  <a:pt x="4470400" y="520700"/>
                </a:lnTo>
                <a:lnTo>
                  <a:pt x="1333500" y="914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38" name="矩形 37"/>
          <p:cNvSpPr/>
          <p:nvPr/>
        </p:nvSpPr>
        <p:spPr>
          <a:xfrm>
            <a:off x="1901849" y="4441259"/>
            <a:ext cx="2467337" cy="430887"/>
          </a:xfrm>
          <a:prstGeom prst="rect">
            <a:avLst/>
          </a:prstGeom>
        </p:spPr>
        <p:txBody>
          <a:bodyPr wrap="square">
            <a:spAutoFit/>
          </a:bodyPr>
          <a:lstStyle/>
          <a:p>
            <a:r>
              <a:rPr lang="en-US" altLang="zh-CN" sz="2200" dirty="0">
                <a:solidFill>
                  <a:prstClr val="white"/>
                </a:solidFill>
                <a:latin typeface="Arial" panose="020B0604020202020204" pitchFamily="34" charset="0"/>
                <a:ea typeface="经典行楷繁" panose="02010609000101010101" pitchFamily="49" charset="-122"/>
                <a:cs typeface="Arial" panose="020B0604020202020204" pitchFamily="34" charset="0"/>
              </a:rPr>
              <a:t>Name Members</a:t>
            </a:r>
            <a:endParaRPr lang="zh-CN" altLang="en-US" sz="2200" dirty="0">
              <a:solidFill>
                <a:prstClr val="white"/>
              </a:solidFill>
              <a:latin typeface="Arial" panose="020B0604020202020204" pitchFamily="34" charset="0"/>
              <a:ea typeface="经典行楷繁" panose="02010609000101010101" pitchFamily="49" charset="-122"/>
              <a:cs typeface="Arial" panose="020B0604020202020204" pitchFamily="34" charset="0"/>
            </a:endParaRPr>
          </a:p>
        </p:txBody>
      </p:sp>
      <p:sp>
        <p:nvSpPr>
          <p:cNvPr id="39" name="矩形 38"/>
          <p:cNvSpPr/>
          <p:nvPr/>
        </p:nvSpPr>
        <p:spPr>
          <a:xfrm>
            <a:off x="2167937" y="4733647"/>
            <a:ext cx="1935162" cy="323165"/>
          </a:xfrm>
          <a:prstGeom prst="rect">
            <a:avLst/>
          </a:prstGeom>
        </p:spPr>
        <p:txBody>
          <a:bodyPr wrap="square">
            <a:spAutoFit/>
          </a:bodyPr>
          <a:lstStyle/>
          <a:p>
            <a:r>
              <a:rPr lang="en-US" altLang="zh-CN" sz="1500" dirty="0" err="1">
                <a:solidFill>
                  <a:prstClr val="white"/>
                </a:solidFill>
                <a:latin typeface="Arial" panose="020B0604020202020204" pitchFamily="34" charset="0"/>
                <a:ea typeface="经典行楷繁" panose="02010609000101010101" pitchFamily="49" charset="-122"/>
                <a:cs typeface="Arial" panose="020B0604020202020204" pitchFamily="34" charset="0"/>
              </a:rPr>
              <a:t>Posittion</a:t>
            </a:r>
            <a:r>
              <a:rPr lang="en-US" altLang="zh-CN" sz="1500" dirty="0">
                <a:solidFill>
                  <a:prstClr val="white"/>
                </a:solidFill>
                <a:latin typeface="Arial" panose="020B0604020202020204" pitchFamily="34" charset="0"/>
                <a:ea typeface="经典行楷繁" panose="02010609000101010101" pitchFamily="49" charset="-122"/>
                <a:cs typeface="Arial" panose="020B0604020202020204" pitchFamily="34" charset="0"/>
              </a:rPr>
              <a:t>  Members</a:t>
            </a:r>
            <a:endParaRPr lang="zh-CN" altLang="en-US" sz="1500" dirty="0">
              <a:solidFill>
                <a:prstClr val="white"/>
              </a:solidFill>
              <a:latin typeface="Arial" panose="020B0604020202020204" pitchFamily="34" charset="0"/>
              <a:ea typeface="经典行楷繁" panose="02010609000101010101" pitchFamily="49" charset="-122"/>
              <a:cs typeface="Arial" panose="020B0604020202020204" pitchFamily="34" charset="0"/>
            </a:endParaRPr>
          </a:p>
        </p:txBody>
      </p:sp>
      <p:sp>
        <p:nvSpPr>
          <p:cNvPr id="40" name="矩形 39"/>
          <p:cNvSpPr/>
          <p:nvPr/>
        </p:nvSpPr>
        <p:spPr>
          <a:xfrm>
            <a:off x="4051891" y="726873"/>
            <a:ext cx="4088218" cy="461665"/>
          </a:xfrm>
          <a:prstGeom prst="rect">
            <a:avLst/>
          </a:prstGeom>
        </p:spPr>
        <p:txBody>
          <a:bodyPr wrap="square">
            <a:spAutoFit/>
          </a:bodyPr>
          <a:lstStyle/>
          <a:p>
            <a:pPr algn="ct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Report  </a:t>
            </a:r>
            <a:r>
              <a:rPr lang="en-US" altLang="zh-CN" sz="2400" dirty="0" err="1">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Powerpoint</a:t>
            </a: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  Presentation  Template </a:t>
            </a:r>
            <a:endParaRPr lang="zh-CN" altLang="en-US" sz="4000" dirty="0">
              <a:solidFill>
                <a:prstClr val="white">
                  <a:lumMod val="50000"/>
                </a:prstClr>
              </a:solidFill>
              <a:latin typeface="Agency FB" panose="020B0503020202020204" pitchFamily="34" charset="0"/>
              <a:ea typeface="经典行楷繁" panose="02010609000101010101" pitchFamily="49" charset="-122"/>
              <a:cs typeface="经典行楷繁" panose="02010609000101010101" pitchFamily="49" charset="-122"/>
            </a:endParaRPr>
          </a:p>
        </p:txBody>
      </p:sp>
      <p:sp>
        <p:nvSpPr>
          <p:cNvPr id="41" name="矩形 40"/>
          <p:cNvSpPr/>
          <p:nvPr/>
        </p:nvSpPr>
        <p:spPr>
          <a:xfrm>
            <a:off x="4293854" y="250007"/>
            <a:ext cx="3604292" cy="707886"/>
          </a:xfrm>
          <a:prstGeom prst="rect">
            <a:avLst/>
          </a:prstGeom>
        </p:spPr>
        <p:txBody>
          <a:bodyPr wrap="square">
            <a:spAutoFit/>
          </a:bodyPr>
          <a:lstStyle/>
          <a:p>
            <a:pPr algn="ctr"/>
            <a:r>
              <a:rPr lang="en-US" altLang="zh-CN" sz="4000" b="1" dirty="0">
                <a:solidFill>
                  <a:schemeClr val="tx2"/>
                </a:solidFill>
                <a:latin typeface="Arial" panose="020B0604020202020204" pitchFamily="34" charset="0"/>
                <a:ea typeface="经典行楷繁" panose="02010609000101010101" pitchFamily="49" charset="-122"/>
                <a:cs typeface="Arial" panose="020B0604020202020204" pitchFamily="34" charset="0"/>
              </a:rPr>
              <a:t>Add Your Title</a:t>
            </a:r>
            <a:endParaRPr lang="zh-CN" altLang="en-US" sz="4000" b="1" dirty="0">
              <a:solidFill>
                <a:schemeClr val="tx2"/>
              </a:solidFill>
              <a:latin typeface="Arial" panose="020B0604020202020204" pitchFamily="34" charset="0"/>
              <a:ea typeface="经典行楷繁" panose="02010609000101010101" pitchFamily="49" charset="-122"/>
              <a:cs typeface="Arial" panose="020B0604020202020204" pitchFamily="34" charset="0"/>
            </a:endParaRPr>
          </a:p>
        </p:txBody>
      </p:sp>
      <p:sp>
        <p:nvSpPr>
          <p:cNvPr id="42" name="圆角矩形 41"/>
          <p:cNvSpPr/>
          <p:nvPr/>
        </p:nvSpPr>
        <p:spPr>
          <a:xfrm flipV="1">
            <a:off x="5484000" y="1199495"/>
            <a:ext cx="1224000" cy="54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43" name="圆角矩形 42"/>
          <p:cNvSpPr/>
          <p:nvPr/>
        </p:nvSpPr>
        <p:spPr>
          <a:xfrm flipV="1">
            <a:off x="0" y="6507162"/>
            <a:ext cx="12192000" cy="350837"/>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45" presetClass="entr" presetSubtype="0" fill="hold" grpId="0" nodeType="withEffect">
                                  <p:stCondLst>
                                    <p:cond delay="500"/>
                                  </p:stCondLst>
                                  <p:iterate type="wd">
                                    <p:tmPct val="10000"/>
                                  </p:iterate>
                                  <p:childTnLst>
                                    <p:set>
                                      <p:cBhvr>
                                        <p:cTn id="9" dur="1" fill="hold">
                                          <p:stCondLst>
                                            <p:cond delay="0"/>
                                          </p:stCondLst>
                                        </p:cTn>
                                        <p:tgtEl>
                                          <p:spTgt spid="36"/>
                                        </p:tgtEl>
                                        <p:attrNameLst>
                                          <p:attrName>style.visibility</p:attrName>
                                        </p:attrNameLst>
                                      </p:cBhvr>
                                      <p:to>
                                        <p:strVal val="visible"/>
                                      </p:to>
                                    </p:set>
                                    <p:animEffect transition="in" filter="fade">
                                      <p:cBhvr>
                                        <p:cTn id="10" dur="250"/>
                                        <p:tgtEl>
                                          <p:spTgt spid="36"/>
                                        </p:tgtEl>
                                      </p:cBhvr>
                                    </p:animEffect>
                                    <p:anim calcmode="lin" valueType="num">
                                      <p:cBhvr>
                                        <p:cTn id="11" dur="250" fill="hold"/>
                                        <p:tgtEl>
                                          <p:spTgt spid="36"/>
                                        </p:tgtEl>
                                        <p:attrNameLst>
                                          <p:attrName>ppt_w</p:attrName>
                                        </p:attrNameLst>
                                      </p:cBhvr>
                                      <p:tavLst>
                                        <p:tav tm="0" fmla="#ppt_w*sin(2.5*pi*$)">
                                          <p:val>
                                            <p:fltVal val="0"/>
                                          </p:val>
                                        </p:tav>
                                        <p:tav tm="100000">
                                          <p:val>
                                            <p:fltVal val="1"/>
                                          </p:val>
                                        </p:tav>
                                      </p:tavLst>
                                    </p:anim>
                                    <p:anim calcmode="lin" valueType="num">
                                      <p:cBhvr>
                                        <p:cTn id="12" dur="250" fill="hold"/>
                                        <p:tgtEl>
                                          <p:spTgt spid="36"/>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anim calcmode="lin" valueType="num">
                                      <p:cBhvr>
                                        <p:cTn id="16" dur="250" fill="hold"/>
                                        <p:tgtEl>
                                          <p:spTgt spid="4"/>
                                        </p:tgtEl>
                                        <p:attrNameLst>
                                          <p:attrName>ppt_x</p:attrName>
                                        </p:attrNameLst>
                                      </p:cBhvr>
                                      <p:tavLst>
                                        <p:tav tm="0">
                                          <p:val>
                                            <p:strVal val="#ppt_x"/>
                                          </p:val>
                                        </p:tav>
                                        <p:tav tm="100000">
                                          <p:val>
                                            <p:strVal val="#ppt_x"/>
                                          </p:val>
                                        </p:tav>
                                      </p:tavLst>
                                    </p:anim>
                                    <p:anim calcmode="lin" valueType="num">
                                      <p:cBhvr>
                                        <p:cTn id="17" dur="250" fill="hold"/>
                                        <p:tgtEl>
                                          <p:spTgt spid="4"/>
                                        </p:tgtEl>
                                        <p:attrNameLst>
                                          <p:attrName>ppt_y</p:attrName>
                                        </p:attrNameLst>
                                      </p:cBhvr>
                                      <p:tavLst>
                                        <p:tav tm="0">
                                          <p:val>
                                            <p:strVal val="#ppt_y+.1"/>
                                          </p:val>
                                        </p:tav>
                                        <p:tav tm="100000">
                                          <p:val>
                                            <p:strVal val="#ppt_y"/>
                                          </p:val>
                                        </p:tav>
                                      </p:tavLst>
                                    </p:anim>
                                  </p:childTnLst>
                                </p:cTn>
                              </p:par>
                              <p:par>
                                <p:cTn id="18" presetID="22" presetClass="entr" presetSubtype="8" fill="hold" grpId="0" nodeType="with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250"/>
                                        <p:tgtEl>
                                          <p:spTgt spid="8"/>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250"/>
                                        <p:tgtEl>
                                          <p:spTgt spid="9"/>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250"/>
                                        <p:tgtEl>
                                          <p:spTgt spid="10"/>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250"/>
                                        <p:tgtEl>
                                          <p:spTgt spid="11"/>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250"/>
                                        <p:tgtEl>
                                          <p:spTgt spid="12"/>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250"/>
                                        <p:tgtEl>
                                          <p:spTgt spid="13"/>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250"/>
                                        <p:tgtEl>
                                          <p:spTgt spid="14"/>
                                        </p:tgtEl>
                                      </p:cBhvr>
                                    </p:animEffect>
                                  </p:childTnLst>
                                </p:cTn>
                              </p:par>
                              <p:par>
                                <p:cTn id="39" presetID="22" presetClass="entr" presetSubtype="8" fill="hold" grpId="0" nodeType="withEffect">
                                  <p:stCondLst>
                                    <p:cond delay="50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250"/>
                                        <p:tgtEl>
                                          <p:spTgt spid="15"/>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250"/>
                                        <p:tgtEl>
                                          <p:spTgt spid="16"/>
                                        </p:tgtEl>
                                      </p:cBhvr>
                                    </p:animEffect>
                                  </p:childTnLst>
                                </p:cTn>
                              </p:par>
                              <p:par>
                                <p:cTn id="45" presetID="22" presetClass="entr" presetSubtype="8" fill="hold" grpId="0" nodeType="withEffect">
                                  <p:stCondLst>
                                    <p:cond delay="50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250"/>
                                        <p:tgtEl>
                                          <p:spTgt spid="17"/>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250"/>
                                        <p:tgtEl>
                                          <p:spTgt spid="18"/>
                                        </p:tgtEl>
                                      </p:cBhvr>
                                    </p:animEffect>
                                  </p:childTnLst>
                                </p:cTn>
                              </p:par>
                              <p:par>
                                <p:cTn id="51" presetID="22" presetClass="entr" presetSubtype="8" fill="hold" grpId="0" nodeType="withEffect">
                                  <p:stCondLst>
                                    <p:cond delay="50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250"/>
                                        <p:tgtEl>
                                          <p:spTgt spid="19"/>
                                        </p:tgtEl>
                                      </p:cBhvr>
                                    </p:animEffect>
                                  </p:childTnLst>
                                </p:cTn>
                              </p:par>
                              <p:par>
                                <p:cTn id="54" presetID="22" presetClass="entr" presetSubtype="8" fill="hold" grpId="0" nodeType="withEffect">
                                  <p:stCondLst>
                                    <p:cond delay="50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250"/>
                                        <p:tgtEl>
                                          <p:spTgt spid="20"/>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250"/>
                                        <p:tgtEl>
                                          <p:spTgt spid="21"/>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250"/>
                                        <p:tgtEl>
                                          <p:spTgt spid="22"/>
                                        </p:tgtEl>
                                      </p:cBhvr>
                                    </p:animEffect>
                                  </p:childTnLst>
                                </p:cTn>
                              </p:par>
                              <p:par>
                                <p:cTn id="63" presetID="22" presetClass="entr" presetSubtype="8" fill="hold" grpId="0" nodeType="withEffect">
                                  <p:stCondLst>
                                    <p:cond delay="500"/>
                                  </p:stCondLst>
                                  <p:childTnLst>
                                    <p:set>
                                      <p:cBhvr>
                                        <p:cTn id="64" dur="1" fill="hold">
                                          <p:stCondLst>
                                            <p:cond delay="0"/>
                                          </p:stCondLst>
                                        </p:cTn>
                                        <p:tgtEl>
                                          <p:spTgt spid="23"/>
                                        </p:tgtEl>
                                        <p:attrNameLst>
                                          <p:attrName>style.visibility</p:attrName>
                                        </p:attrNameLst>
                                      </p:cBhvr>
                                      <p:to>
                                        <p:strVal val="visible"/>
                                      </p:to>
                                    </p:set>
                                    <p:animEffect transition="in" filter="wipe(left)">
                                      <p:cBhvr>
                                        <p:cTn id="65" dur="250"/>
                                        <p:tgtEl>
                                          <p:spTgt spid="23"/>
                                        </p:tgtEl>
                                      </p:cBhvr>
                                    </p:animEffect>
                                  </p:childTnLst>
                                </p:cTn>
                              </p:par>
                              <p:par>
                                <p:cTn id="66" presetID="22" presetClass="entr" presetSubtype="8" fill="hold" grpId="0" nodeType="withEffect">
                                  <p:stCondLst>
                                    <p:cond delay="50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250"/>
                                        <p:tgtEl>
                                          <p:spTgt spid="24"/>
                                        </p:tgtEl>
                                      </p:cBhvr>
                                    </p:animEffect>
                                  </p:childTnLst>
                                </p:cTn>
                              </p:par>
                              <p:par>
                                <p:cTn id="69" presetID="22" presetClass="entr" presetSubtype="8" fill="hold" grpId="0" nodeType="withEffect">
                                  <p:stCondLst>
                                    <p:cond delay="50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250"/>
                                        <p:tgtEl>
                                          <p:spTgt spid="25"/>
                                        </p:tgtEl>
                                      </p:cBhvr>
                                    </p:animEffect>
                                  </p:childTnLst>
                                </p:cTn>
                              </p:par>
                              <p:par>
                                <p:cTn id="72" presetID="22" presetClass="entr" presetSubtype="8" fill="hold" grpId="0" nodeType="withEffect">
                                  <p:stCondLst>
                                    <p:cond delay="50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250"/>
                                        <p:tgtEl>
                                          <p:spTgt spid="26"/>
                                        </p:tgtEl>
                                      </p:cBhvr>
                                    </p:animEffect>
                                  </p:childTnLst>
                                </p:cTn>
                              </p:par>
                              <p:par>
                                <p:cTn id="75" presetID="22" presetClass="entr" presetSubtype="8" fill="hold" grpId="0" nodeType="withEffect">
                                  <p:stCondLst>
                                    <p:cond delay="50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250"/>
                                        <p:tgtEl>
                                          <p:spTgt spid="27"/>
                                        </p:tgtEl>
                                      </p:cBhvr>
                                    </p:animEffect>
                                  </p:childTnLst>
                                </p:cTn>
                              </p:par>
                              <p:par>
                                <p:cTn id="78" presetID="22" presetClass="entr" presetSubtype="8" fill="hold" grpId="0" nodeType="withEffect">
                                  <p:stCondLst>
                                    <p:cond delay="500"/>
                                  </p:stCondLst>
                                  <p:childTnLst>
                                    <p:set>
                                      <p:cBhvr>
                                        <p:cTn id="79" dur="1" fill="hold">
                                          <p:stCondLst>
                                            <p:cond delay="0"/>
                                          </p:stCondLst>
                                        </p:cTn>
                                        <p:tgtEl>
                                          <p:spTgt spid="28"/>
                                        </p:tgtEl>
                                        <p:attrNameLst>
                                          <p:attrName>style.visibility</p:attrName>
                                        </p:attrNameLst>
                                      </p:cBhvr>
                                      <p:to>
                                        <p:strVal val="visible"/>
                                      </p:to>
                                    </p:set>
                                    <p:animEffect transition="in" filter="wipe(left)">
                                      <p:cBhvr>
                                        <p:cTn id="80" dur="250"/>
                                        <p:tgtEl>
                                          <p:spTgt spid="28"/>
                                        </p:tgtEl>
                                      </p:cBhvr>
                                    </p:animEffect>
                                  </p:childTnLst>
                                </p:cTn>
                              </p:par>
                              <p:par>
                                <p:cTn id="81" presetID="22" presetClass="entr" presetSubtype="8" fill="hold" grpId="0" nodeType="withEffect">
                                  <p:stCondLst>
                                    <p:cond delay="50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250"/>
                                        <p:tgtEl>
                                          <p:spTgt spid="29"/>
                                        </p:tgtEl>
                                      </p:cBhvr>
                                    </p:animEffect>
                                  </p:childTnLst>
                                </p:cTn>
                              </p:par>
                              <p:par>
                                <p:cTn id="84" presetID="22" presetClass="entr" presetSubtype="8" fill="hold" grpId="0" nodeType="withEffect">
                                  <p:stCondLst>
                                    <p:cond delay="50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250"/>
                                        <p:tgtEl>
                                          <p:spTgt spid="30"/>
                                        </p:tgtEl>
                                      </p:cBhvr>
                                    </p:animEffect>
                                  </p:childTnLst>
                                </p:cTn>
                              </p:par>
                              <p:par>
                                <p:cTn id="87" presetID="22" presetClass="entr" presetSubtype="8" fill="hold" grpId="0" nodeType="withEffect">
                                  <p:stCondLst>
                                    <p:cond delay="500"/>
                                  </p:stCondLst>
                                  <p:childTnLst>
                                    <p:set>
                                      <p:cBhvr>
                                        <p:cTn id="88" dur="1" fill="hold">
                                          <p:stCondLst>
                                            <p:cond delay="0"/>
                                          </p:stCondLst>
                                        </p:cTn>
                                        <p:tgtEl>
                                          <p:spTgt spid="31"/>
                                        </p:tgtEl>
                                        <p:attrNameLst>
                                          <p:attrName>style.visibility</p:attrName>
                                        </p:attrNameLst>
                                      </p:cBhvr>
                                      <p:to>
                                        <p:strVal val="visible"/>
                                      </p:to>
                                    </p:set>
                                    <p:animEffect transition="in" filter="wipe(left)">
                                      <p:cBhvr>
                                        <p:cTn id="89" dur="250"/>
                                        <p:tgtEl>
                                          <p:spTgt spid="31"/>
                                        </p:tgtEl>
                                      </p:cBhvr>
                                    </p:animEffect>
                                  </p:childTnLst>
                                </p:cTn>
                              </p:par>
                              <p:par>
                                <p:cTn id="90" presetID="22" presetClass="entr" presetSubtype="8" fill="hold" grpId="0" nodeType="withEffect">
                                  <p:stCondLst>
                                    <p:cond delay="75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250"/>
                                        <p:tgtEl>
                                          <p:spTgt spid="32"/>
                                        </p:tgtEl>
                                      </p:cBhvr>
                                    </p:animEffect>
                                  </p:childTnLst>
                                </p:cTn>
                              </p:par>
                              <p:par>
                                <p:cTn id="93" presetID="22" presetClass="entr" presetSubtype="8" fill="hold" grpId="0" nodeType="withEffect">
                                  <p:stCondLst>
                                    <p:cond delay="750"/>
                                  </p:stCondLst>
                                  <p:childTnLst>
                                    <p:set>
                                      <p:cBhvr>
                                        <p:cTn id="94" dur="1" fill="hold">
                                          <p:stCondLst>
                                            <p:cond delay="0"/>
                                          </p:stCondLst>
                                        </p:cTn>
                                        <p:tgtEl>
                                          <p:spTgt spid="33"/>
                                        </p:tgtEl>
                                        <p:attrNameLst>
                                          <p:attrName>style.visibility</p:attrName>
                                        </p:attrNameLst>
                                      </p:cBhvr>
                                      <p:to>
                                        <p:strVal val="visible"/>
                                      </p:to>
                                    </p:set>
                                    <p:animEffect transition="in" filter="wipe(left)">
                                      <p:cBhvr>
                                        <p:cTn id="95" dur="250"/>
                                        <p:tgtEl>
                                          <p:spTgt spid="33"/>
                                        </p:tgtEl>
                                      </p:cBhvr>
                                    </p:animEffect>
                                  </p:childTnLst>
                                </p:cTn>
                              </p:par>
                              <p:par>
                                <p:cTn id="96" presetID="22" presetClass="entr" presetSubtype="8" fill="hold" grpId="0" nodeType="withEffect">
                                  <p:stCondLst>
                                    <p:cond delay="750"/>
                                  </p:stCondLst>
                                  <p:childTnLst>
                                    <p:set>
                                      <p:cBhvr>
                                        <p:cTn id="97" dur="1" fill="hold">
                                          <p:stCondLst>
                                            <p:cond delay="0"/>
                                          </p:stCondLst>
                                        </p:cTn>
                                        <p:tgtEl>
                                          <p:spTgt spid="34"/>
                                        </p:tgtEl>
                                        <p:attrNameLst>
                                          <p:attrName>style.visibility</p:attrName>
                                        </p:attrNameLst>
                                      </p:cBhvr>
                                      <p:to>
                                        <p:strVal val="visible"/>
                                      </p:to>
                                    </p:set>
                                    <p:animEffect transition="in" filter="wipe(left)">
                                      <p:cBhvr>
                                        <p:cTn id="98" dur="250"/>
                                        <p:tgtEl>
                                          <p:spTgt spid="34"/>
                                        </p:tgtEl>
                                      </p:cBhvr>
                                    </p:animEffect>
                                  </p:childTnLst>
                                </p:cTn>
                              </p:par>
                              <p:par>
                                <p:cTn id="99" presetID="22" presetClass="entr" presetSubtype="8" fill="hold" grpId="0" nodeType="withEffect">
                                  <p:stCondLst>
                                    <p:cond delay="75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p:cNvSpPr/>
          <p:nvPr/>
        </p:nvSpPr>
        <p:spPr>
          <a:xfrm>
            <a:off x="746769" y="5711188"/>
            <a:ext cx="10688565" cy="652486"/>
          </a:xfrm>
          <a:prstGeom prst="rect">
            <a:avLst/>
          </a:prstGeom>
        </p:spPr>
        <p:txBody>
          <a:bodyPr wrap="square">
            <a:spAutoFit/>
          </a:bodyPr>
          <a:lstStyle/>
          <a:p>
            <a:pPr algn="ctr">
              <a:lnSpc>
                <a:spcPct val="130000"/>
              </a:lnSpc>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Put your text about this part related goes here. Put your text about this part related goes here. Put your text about this part related goes here. Put your text about this part </a:t>
            </a:r>
          </a:p>
        </p:txBody>
      </p:sp>
      <p:sp>
        <p:nvSpPr>
          <p:cNvPr id="34" name="矩形 33"/>
          <p:cNvSpPr/>
          <p:nvPr/>
        </p:nvSpPr>
        <p:spPr>
          <a:xfrm>
            <a:off x="4051891" y="726873"/>
            <a:ext cx="4088218" cy="461665"/>
          </a:xfrm>
          <a:prstGeom prst="rect">
            <a:avLst/>
          </a:prstGeom>
        </p:spPr>
        <p:txBody>
          <a:bodyPr wrap="square">
            <a:spAutoFit/>
          </a:bodyPr>
          <a:lstStyle/>
          <a:p>
            <a:pPr algn="ct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Report  </a:t>
            </a:r>
            <a:r>
              <a:rPr lang="en-US" altLang="zh-CN" sz="2400" dirty="0" err="1">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Powerpoint</a:t>
            </a: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  Presentation  Template </a:t>
            </a:r>
            <a:endParaRPr lang="zh-CN" altLang="en-US" sz="4000" dirty="0">
              <a:solidFill>
                <a:prstClr val="white">
                  <a:lumMod val="50000"/>
                </a:prstClr>
              </a:solidFill>
              <a:latin typeface="Agency FB" panose="020B0503020202020204" pitchFamily="34" charset="0"/>
              <a:ea typeface="经典行楷繁" panose="02010609000101010101" pitchFamily="49" charset="-122"/>
              <a:cs typeface="经典行楷繁" panose="02010609000101010101" pitchFamily="49" charset="-122"/>
            </a:endParaRPr>
          </a:p>
        </p:txBody>
      </p:sp>
      <p:sp>
        <p:nvSpPr>
          <p:cNvPr id="35" name="矩形 34"/>
          <p:cNvSpPr/>
          <p:nvPr/>
        </p:nvSpPr>
        <p:spPr>
          <a:xfrm>
            <a:off x="4293854" y="250007"/>
            <a:ext cx="3604292" cy="707886"/>
          </a:xfrm>
          <a:prstGeom prst="rect">
            <a:avLst/>
          </a:prstGeom>
        </p:spPr>
        <p:txBody>
          <a:bodyPr wrap="square">
            <a:spAutoFit/>
          </a:bodyPr>
          <a:lstStyle/>
          <a:p>
            <a:pPr algn="ctr"/>
            <a:r>
              <a:rPr lang="en-US" altLang="zh-CN" sz="4000" b="1" dirty="0">
                <a:solidFill>
                  <a:schemeClr val="tx2"/>
                </a:solidFill>
                <a:latin typeface="Arial" panose="020B0604020202020204" pitchFamily="34" charset="0"/>
                <a:ea typeface="经典行楷繁" panose="02010609000101010101" pitchFamily="49" charset="-122"/>
                <a:cs typeface="Arial" panose="020B0604020202020204" pitchFamily="34" charset="0"/>
              </a:rPr>
              <a:t>Add Your Title</a:t>
            </a:r>
            <a:endParaRPr lang="zh-CN" altLang="en-US" sz="4000" b="1" dirty="0">
              <a:solidFill>
                <a:schemeClr val="tx2"/>
              </a:solidFill>
              <a:latin typeface="Arial" panose="020B0604020202020204" pitchFamily="34" charset="0"/>
              <a:ea typeface="经典行楷繁" panose="02010609000101010101" pitchFamily="49" charset="-122"/>
              <a:cs typeface="Arial" panose="020B0604020202020204" pitchFamily="34" charset="0"/>
            </a:endParaRPr>
          </a:p>
        </p:txBody>
      </p:sp>
      <p:sp>
        <p:nvSpPr>
          <p:cNvPr id="36" name="圆角矩形 35"/>
          <p:cNvSpPr/>
          <p:nvPr/>
        </p:nvSpPr>
        <p:spPr>
          <a:xfrm flipV="1">
            <a:off x="5484000" y="1199495"/>
            <a:ext cx="1224000" cy="54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grpSp>
        <p:nvGrpSpPr>
          <p:cNvPr id="37" name="组合 36"/>
          <p:cNvGrpSpPr/>
          <p:nvPr/>
        </p:nvGrpSpPr>
        <p:grpSpPr>
          <a:xfrm>
            <a:off x="1352248" y="1264452"/>
            <a:ext cx="9487504" cy="4991100"/>
            <a:chOff x="1659467" y="933450"/>
            <a:chExt cx="9487504" cy="4991100"/>
          </a:xfrm>
        </p:grpSpPr>
        <p:grpSp>
          <p:nvGrpSpPr>
            <p:cNvPr id="38" name="组合 37"/>
            <p:cNvGrpSpPr/>
            <p:nvPr/>
          </p:nvGrpSpPr>
          <p:grpSpPr>
            <a:xfrm>
              <a:off x="1659467" y="933450"/>
              <a:ext cx="9487504" cy="4991100"/>
              <a:chOff x="1659467" y="933450"/>
              <a:chExt cx="9487504" cy="4991100"/>
            </a:xfrm>
          </p:grpSpPr>
          <p:pic>
            <p:nvPicPr>
              <p:cNvPr id="41" name="图片 40"/>
              <p:cNvPicPr>
                <a:picLocks noChangeAspect="1"/>
              </p:cNvPicPr>
              <p:nvPr/>
            </p:nvPicPr>
            <p:blipFill rotWithShape="1">
              <a:blip r:embed="rId2" cstate="email"/>
              <a:srcRect/>
              <a:stretch>
                <a:fillRect/>
              </a:stretch>
            </p:blipFill>
            <p:spPr>
              <a:xfrm>
                <a:off x="1659467" y="933450"/>
                <a:ext cx="9487504" cy="4991100"/>
              </a:xfrm>
              <a:prstGeom prst="rect">
                <a:avLst/>
              </a:prstGeom>
            </p:spPr>
          </p:pic>
          <p:pic>
            <p:nvPicPr>
              <p:cNvPr id="42" name="图片 41"/>
              <p:cNvPicPr>
                <a:picLocks noChangeAspect="1"/>
              </p:cNvPicPr>
              <p:nvPr/>
            </p:nvPicPr>
            <p:blipFill>
              <a:blip r:embed="rId3" cstate="email"/>
              <a:stretch>
                <a:fillRect/>
              </a:stretch>
            </p:blipFill>
            <p:spPr>
              <a:xfrm>
                <a:off x="3838575" y="1738175"/>
                <a:ext cx="5153026" cy="2913200"/>
              </a:xfrm>
              <a:prstGeom prst="rect">
                <a:avLst/>
              </a:prstGeom>
            </p:spPr>
          </p:pic>
        </p:grpSp>
        <p:pic>
          <p:nvPicPr>
            <p:cNvPr id="39" name="图片 38"/>
            <p:cNvPicPr>
              <a:picLocks noChangeAspect="1"/>
            </p:cNvPicPr>
            <p:nvPr/>
          </p:nvPicPr>
          <p:blipFill rotWithShape="1">
            <a:blip r:embed="rId4" cstate="email"/>
            <a:srcRect r="30088"/>
            <a:stretch>
              <a:fillRect/>
            </a:stretch>
          </p:blipFill>
          <p:spPr>
            <a:xfrm>
              <a:off x="1984074" y="3118575"/>
              <a:ext cx="1692576" cy="1361819"/>
            </a:xfrm>
            <a:prstGeom prst="rect">
              <a:avLst/>
            </a:prstGeom>
          </p:spPr>
        </p:pic>
        <p:pic>
          <p:nvPicPr>
            <p:cNvPr id="40" name="图片 39"/>
            <p:cNvPicPr>
              <a:picLocks noChangeAspect="1"/>
            </p:cNvPicPr>
            <p:nvPr/>
          </p:nvPicPr>
          <p:blipFill rotWithShape="1">
            <a:blip r:embed="rId5" cstate="email"/>
            <a:srcRect l="29403" r="7030"/>
            <a:stretch>
              <a:fillRect/>
            </a:stretch>
          </p:blipFill>
          <p:spPr>
            <a:xfrm>
              <a:off x="9236075" y="3131275"/>
              <a:ext cx="1550226" cy="1371782"/>
            </a:xfrm>
            <a:prstGeom prst="rect">
              <a:avLst/>
            </a:prstGeom>
          </p:spPr>
        </p:pic>
      </p:grpSp>
      <p:pic>
        <p:nvPicPr>
          <p:cNvPr id="12" name="图片 11"/>
          <p:cNvPicPr>
            <a:picLocks noChangeAspect="1"/>
          </p:cNvPicPr>
          <p:nvPr/>
        </p:nvPicPr>
        <p:blipFill>
          <a:blip r:embed="rId6" cstate="email"/>
          <a:stretch>
            <a:fillRect/>
          </a:stretch>
        </p:blipFill>
        <p:spPr>
          <a:xfrm>
            <a:off x="3528350" y="2058219"/>
            <a:ext cx="5198300" cy="2924157"/>
          </a:xfrm>
          <a:prstGeom prst="rect">
            <a:avLst/>
          </a:prstGeom>
        </p:spPr>
      </p:pic>
      <p:pic>
        <p:nvPicPr>
          <p:cNvPr id="13" name="图片 12"/>
          <p:cNvPicPr>
            <a:picLocks noChangeAspect="1"/>
          </p:cNvPicPr>
          <p:nvPr/>
        </p:nvPicPr>
        <p:blipFill rotWithShape="1">
          <a:blip r:embed="rId7" cstate="email"/>
          <a:srcRect r="30088"/>
          <a:stretch>
            <a:fillRect/>
          </a:stretch>
        </p:blipFill>
        <p:spPr>
          <a:xfrm>
            <a:off x="1676855" y="3449576"/>
            <a:ext cx="1692576" cy="1361820"/>
          </a:xfrm>
          <a:prstGeom prst="rect">
            <a:avLst/>
          </a:prstGeom>
        </p:spPr>
      </p:pic>
      <p:pic>
        <p:nvPicPr>
          <p:cNvPr id="14" name="图片 13"/>
          <p:cNvPicPr>
            <a:picLocks noChangeAspect="1"/>
          </p:cNvPicPr>
          <p:nvPr/>
        </p:nvPicPr>
        <p:blipFill rotWithShape="1">
          <a:blip r:embed="rId8" cstate="email"/>
          <a:srcRect l="28481" r="6884"/>
          <a:stretch>
            <a:fillRect/>
          </a:stretch>
        </p:blipFill>
        <p:spPr>
          <a:xfrm>
            <a:off x="8928856" y="3468626"/>
            <a:ext cx="1550226" cy="1349120"/>
          </a:xfrm>
          <a:prstGeom prst="rect">
            <a:avLst/>
          </a:prstGeom>
        </p:spPr>
      </p:pic>
      <p:pic>
        <p:nvPicPr>
          <p:cNvPr id="15" name="图片 14"/>
          <p:cNvPicPr>
            <a:picLocks noChangeAspect="1"/>
          </p:cNvPicPr>
          <p:nvPr/>
        </p:nvPicPr>
        <p:blipFill>
          <a:blip r:embed="rId9" cstate="email"/>
          <a:stretch>
            <a:fillRect/>
          </a:stretch>
        </p:blipFill>
        <p:spPr>
          <a:xfrm>
            <a:off x="3622321" y="2040009"/>
            <a:ext cx="5104329" cy="2960576"/>
          </a:xfrm>
          <a:prstGeom prst="rect">
            <a:avLst/>
          </a:prstGeom>
        </p:spPr>
      </p:pic>
      <p:pic>
        <p:nvPicPr>
          <p:cNvPr id="16" name="图片 15"/>
          <p:cNvPicPr>
            <a:picLocks noChangeAspect="1"/>
          </p:cNvPicPr>
          <p:nvPr/>
        </p:nvPicPr>
        <p:blipFill rotWithShape="1">
          <a:blip r:embed="rId10" cstate="email"/>
          <a:srcRect/>
          <a:stretch>
            <a:fillRect/>
          </a:stretch>
        </p:blipFill>
        <p:spPr>
          <a:xfrm>
            <a:off x="1676855" y="3455926"/>
            <a:ext cx="1707695" cy="1355271"/>
          </a:xfrm>
          <a:prstGeom prst="rect">
            <a:avLst/>
          </a:prstGeom>
        </p:spPr>
      </p:pic>
      <p:pic>
        <p:nvPicPr>
          <p:cNvPr id="17" name="图片 16"/>
          <p:cNvPicPr>
            <a:picLocks noChangeAspect="1"/>
          </p:cNvPicPr>
          <p:nvPr/>
        </p:nvPicPr>
        <p:blipFill rotWithShape="1">
          <a:blip r:embed="rId11" cstate="email"/>
          <a:srcRect l="32196" r="4894"/>
          <a:stretch>
            <a:fillRect/>
          </a:stretch>
        </p:blipFill>
        <p:spPr>
          <a:xfrm>
            <a:off x="8928100" y="3449576"/>
            <a:ext cx="1550982" cy="1386777"/>
          </a:xfrm>
          <a:prstGeom prst="rect">
            <a:avLst/>
          </a:prstGeom>
        </p:spPr>
      </p:pic>
      <p:pic>
        <p:nvPicPr>
          <p:cNvPr id="18" name="图片 17"/>
          <p:cNvPicPr>
            <a:picLocks noChangeAspect="1"/>
          </p:cNvPicPr>
          <p:nvPr/>
        </p:nvPicPr>
        <p:blipFill>
          <a:blip r:embed="rId12" cstate="email"/>
          <a:stretch>
            <a:fillRect/>
          </a:stretch>
        </p:blipFill>
        <p:spPr>
          <a:xfrm>
            <a:off x="3614918" y="2040009"/>
            <a:ext cx="5116863" cy="2960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300"/>
                                  </p:stCondLst>
                                  <p:iterate type="wd">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ppt_w</p:attrName>
                                        </p:attrNameLst>
                                      </p:cBhvr>
                                      <p:tavLst>
                                        <p:tav tm="0" fmla="#ppt_w*sin(2.5*pi*$)">
                                          <p:val>
                                            <p:fltVal val="0"/>
                                          </p:val>
                                        </p:tav>
                                        <p:tav tm="100000">
                                          <p:val>
                                            <p:fltVal val="1"/>
                                          </p:val>
                                        </p:tav>
                                      </p:tavLst>
                                    </p:anim>
                                    <p:anim calcmode="lin" valueType="num">
                                      <p:cBhvr>
                                        <p:cTn id="9" dur="25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2" cstate="email"/>
          <a:srcRect/>
          <a:stretch>
            <a:fillRect/>
          </a:stretch>
        </p:blipFill>
        <p:spPr>
          <a:xfrm>
            <a:off x="9064676" y="1532338"/>
            <a:ext cx="2773768" cy="3143753"/>
          </a:xfrm>
          <a:prstGeom prst="rect">
            <a:avLst/>
          </a:prstGeom>
        </p:spPr>
      </p:pic>
      <p:pic>
        <p:nvPicPr>
          <p:cNvPr id="48" name="图片 47"/>
          <p:cNvPicPr>
            <a:picLocks noChangeAspect="1"/>
          </p:cNvPicPr>
          <p:nvPr/>
        </p:nvPicPr>
        <p:blipFill rotWithShape="1">
          <a:blip r:embed="rId3" cstate="email"/>
          <a:srcRect/>
          <a:stretch>
            <a:fillRect/>
          </a:stretch>
        </p:blipFill>
        <p:spPr>
          <a:xfrm>
            <a:off x="6182630" y="1532338"/>
            <a:ext cx="2737826" cy="3162753"/>
          </a:xfrm>
          <a:prstGeom prst="rect">
            <a:avLst/>
          </a:prstGeom>
        </p:spPr>
      </p:pic>
      <p:pic>
        <p:nvPicPr>
          <p:cNvPr id="52" name="图片 51"/>
          <p:cNvPicPr>
            <a:picLocks noChangeAspect="1"/>
          </p:cNvPicPr>
          <p:nvPr/>
        </p:nvPicPr>
        <p:blipFill rotWithShape="1">
          <a:blip r:embed="rId4" cstate="email"/>
          <a:srcRect/>
          <a:stretch>
            <a:fillRect/>
          </a:stretch>
        </p:blipFill>
        <p:spPr>
          <a:xfrm>
            <a:off x="3247794" y="1532338"/>
            <a:ext cx="2771626" cy="3143753"/>
          </a:xfrm>
          <a:prstGeom prst="rect">
            <a:avLst/>
          </a:prstGeom>
        </p:spPr>
      </p:pic>
      <p:pic>
        <p:nvPicPr>
          <p:cNvPr id="49" name="图片 48"/>
          <p:cNvPicPr>
            <a:picLocks noChangeAspect="1"/>
          </p:cNvPicPr>
          <p:nvPr/>
        </p:nvPicPr>
        <p:blipFill rotWithShape="1">
          <a:blip r:embed="rId5" cstate="email"/>
          <a:srcRect/>
          <a:stretch>
            <a:fillRect/>
          </a:stretch>
        </p:blipFill>
        <p:spPr>
          <a:xfrm>
            <a:off x="347662" y="1532338"/>
            <a:ext cx="2762250" cy="3143754"/>
          </a:xfrm>
          <a:prstGeom prst="rect">
            <a:avLst/>
          </a:prstGeom>
        </p:spPr>
      </p:pic>
      <p:sp>
        <p:nvSpPr>
          <p:cNvPr id="2" name="矩形 1"/>
          <p:cNvSpPr/>
          <p:nvPr/>
        </p:nvSpPr>
        <p:spPr>
          <a:xfrm>
            <a:off x="4051891" y="726873"/>
            <a:ext cx="4088218" cy="461665"/>
          </a:xfrm>
          <a:prstGeom prst="rect">
            <a:avLst/>
          </a:prstGeom>
        </p:spPr>
        <p:txBody>
          <a:bodyPr wrap="square">
            <a:spAutoFit/>
          </a:bodyPr>
          <a:lstStyle/>
          <a:p>
            <a:pPr algn="ctr"/>
            <a:r>
              <a:rPr lang="en-US" altLang="zh-CN" sz="2400" dirty="0">
                <a:solidFill>
                  <a:schemeClr val="bg1">
                    <a:lumMod val="50000"/>
                  </a:schemeClr>
                </a:solidFill>
                <a:latin typeface="FreesiaUPC" panose="020B0604020202020204" pitchFamily="34" charset="-34"/>
                <a:ea typeface="经典行楷繁" panose="02010609000101010101" pitchFamily="49" charset="-122"/>
                <a:cs typeface="FreesiaUPC" panose="020B0604020202020204" pitchFamily="34" charset="-34"/>
              </a:rPr>
              <a:t>Report  </a:t>
            </a:r>
            <a:r>
              <a:rPr lang="en-US" altLang="zh-CN" sz="2400" dirty="0" err="1">
                <a:solidFill>
                  <a:schemeClr val="bg1">
                    <a:lumMod val="50000"/>
                  </a:schemeClr>
                </a:solidFill>
                <a:latin typeface="FreesiaUPC" panose="020B0604020202020204" pitchFamily="34" charset="-34"/>
                <a:ea typeface="经典行楷繁" panose="02010609000101010101" pitchFamily="49" charset="-122"/>
                <a:cs typeface="FreesiaUPC" panose="020B0604020202020204" pitchFamily="34" charset="-34"/>
              </a:rPr>
              <a:t>Powerpoint</a:t>
            </a:r>
            <a:r>
              <a:rPr lang="en-US" altLang="zh-CN" sz="2400" dirty="0">
                <a:solidFill>
                  <a:schemeClr val="bg1">
                    <a:lumMod val="50000"/>
                  </a:schemeClr>
                </a:solidFill>
                <a:latin typeface="FreesiaUPC" panose="020B0604020202020204" pitchFamily="34" charset="-34"/>
                <a:ea typeface="经典行楷繁" panose="02010609000101010101" pitchFamily="49" charset="-122"/>
                <a:cs typeface="FreesiaUPC" panose="020B0604020202020204" pitchFamily="34" charset="-34"/>
              </a:rPr>
              <a:t>  Presentation  Template </a:t>
            </a:r>
            <a:endParaRPr lang="zh-CN" altLang="en-US" sz="4000" dirty="0">
              <a:solidFill>
                <a:schemeClr val="bg1">
                  <a:lumMod val="50000"/>
                </a:schemeClr>
              </a:solidFill>
              <a:latin typeface="Agency FB" panose="020B0503020202020204" pitchFamily="34" charset="0"/>
              <a:ea typeface="经典行楷繁" panose="02010609000101010101" pitchFamily="49" charset="-122"/>
              <a:cs typeface="经典行楷繁" panose="02010609000101010101" pitchFamily="49" charset="-122"/>
            </a:endParaRPr>
          </a:p>
        </p:txBody>
      </p:sp>
      <p:sp>
        <p:nvSpPr>
          <p:cNvPr id="3" name="矩形 2"/>
          <p:cNvSpPr/>
          <p:nvPr/>
        </p:nvSpPr>
        <p:spPr>
          <a:xfrm>
            <a:off x="4293854" y="250007"/>
            <a:ext cx="3604292" cy="707886"/>
          </a:xfrm>
          <a:prstGeom prst="rect">
            <a:avLst/>
          </a:prstGeom>
        </p:spPr>
        <p:txBody>
          <a:bodyPr wrap="square">
            <a:spAutoFit/>
          </a:bodyPr>
          <a:lstStyle/>
          <a:p>
            <a:pPr algn="ctr"/>
            <a:r>
              <a:rPr lang="en-US" altLang="zh-CN" sz="4000" b="1" dirty="0">
                <a:solidFill>
                  <a:schemeClr val="accent2"/>
                </a:solidFill>
                <a:latin typeface="Arial" panose="020B0604020202020204" pitchFamily="34" charset="0"/>
                <a:ea typeface="经典行楷繁" panose="02010609000101010101" pitchFamily="49" charset="-122"/>
                <a:cs typeface="Arial" panose="020B0604020202020204" pitchFamily="34" charset="0"/>
              </a:rPr>
              <a:t>Add Your Title</a:t>
            </a:r>
            <a:endParaRPr lang="zh-CN" altLang="en-US" sz="4000" b="1" dirty="0">
              <a:solidFill>
                <a:schemeClr val="accent2"/>
              </a:solidFill>
              <a:latin typeface="Arial" panose="020B0604020202020204" pitchFamily="34" charset="0"/>
              <a:ea typeface="经典行楷繁" panose="02010609000101010101" pitchFamily="49" charset="-122"/>
              <a:cs typeface="Arial" panose="020B0604020202020204" pitchFamily="34" charset="0"/>
            </a:endParaRPr>
          </a:p>
        </p:txBody>
      </p:sp>
      <p:sp>
        <p:nvSpPr>
          <p:cNvPr id="4" name="圆角矩形 3"/>
          <p:cNvSpPr/>
          <p:nvPr/>
        </p:nvSpPr>
        <p:spPr>
          <a:xfrm flipV="1">
            <a:off x="5484000" y="1199495"/>
            <a:ext cx="1224000" cy="540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76" name="组合 75"/>
          <p:cNvGrpSpPr/>
          <p:nvPr/>
        </p:nvGrpSpPr>
        <p:grpSpPr>
          <a:xfrm>
            <a:off x="7932726" y="3977261"/>
            <a:ext cx="894398" cy="894398"/>
            <a:chOff x="2053590" y="3962745"/>
            <a:chExt cx="894398" cy="894398"/>
          </a:xfrm>
        </p:grpSpPr>
        <p:sp>
          <p:nvSpPr>
            <p:cNvPr id="77" name="椭圆 76"/>
            <p:cNvSpPr/>
            <p:nvPr/>
          </p:nvSpPr>
          <p:spPr>
            <a:xfrm>
              <a:off x="2053590" y="3962745"/>
              <a:ext cx="894398" cy="894398"/>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nvGrpSpPr>
            <p:cNvPr id="78" name="组合 77"/>
            <p:cNvGrpSpPr/>
            <p:nvPr/>
          </p:nvGrpSpPr>
          <p:grpSpPr>
            <a:xfrm>
              <a:off x="2644000" y="4286394"/>
              <a:ext cx="102787" cy="224696"/>
              <a:chOff x="5482295" y="1726524"/>
              <a:chExt cx="230225" cy="503283"/>
            </a:xfrm>
            <a:solidFill>
              <a:schemeClr val="bg1"/>
            </a:solidFill>
          </p:grpSpPr>
          <p:sp>
            <p:nvSpPr>
              <p:cNvPr id="79" name="任意多边形 78"/>
              <p:cNvSpPr/>
              <p:nvPr/>
            </p:nvSpPr>
            <p:spPr>
              <a:xfrm rot="18900000">
                <a:off x="5605028" y="1726524"/>
                <a:ext cx="3767" cy="233495"/>
              </a:xfrm>
              <a:custGeom>
                <a:avLst/>
                <a:gdLst>
                  <a:gd name="connsiteX0" fmla="*/ 2083 w 3767"/>
                  <a:gd name="connsiteY0" fmla="*/ 0 h 233495"/>
                  <a:gd name="connsiteX1" fmla="*/ 3767 w 3767"/>
                  <a:gd name="connsiteY1" fmla="*/ 190270 h 233495"/>
                  <a:gd name="connsiteX2" fmla="*/ 1858 w 3767"/>
                  <a:gd name="connsiteY2" fmla="*/ 233495 h 233495"/>
                  <a:gd name="connsiteX3" fmla="*/ 1858 w 3767"/>
                  <a:gd name="connsiteY3" fmla="*/ 11228 h 233495"/>
                  <a:gd name="connsiteX4" fmla="*/ 0 w 3767"/>
                  <a:gd name="connsiteY4" fmla="*/ 2029 h 233495"/>
                  <a:gd name="connsiteX5" fmla="*/ 2083 w 3767"/>
                  <a:gd name="connsiteY5" fmla="*/ 0 h 23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 h="233495">
                    <a:moveTo>
                      <a:pt x="2083" y="0"/>
                    </a:moveTo>
                    <a:lnTo>
                      <a:pt x="3767" y="190270"/>
                    </a:lnTo>
                    <a:lnTo>
                      <a:pt x="1858" y="233495"/>
                    </a:lnTo>
                    <a:lnTo>
                      <a:pt x="1858" y="11228"/>
                    </a:lnTo>
                    <a:lnTo>
                      <a:pt x="0" y="2029"/>
                    </a:lnTo>
                    <a:lnTo>
                      <a:pt x="208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rot="18900000">
                <a:off x="5482295" y="2225998"/>
                <a:ext cx="230225" cy="3809"/>
              </a:xfrm>
              <a:custGeom>
                <a:avLst/>
                <a:gdLst>
                  <a:gd name="connsiteX0" fmla="*/ 230225 w 230225"/>
                  <a:gd name="connsiteY0" fmla="*/ 3529 h 3809"/>
                  <a:gd name="connsiteX1" fmla="*/ 225628 w 230225"/>
                  <a:gd name="connsiteY1" fmla="*/ 3808 h 3809"/>
                  <a:gd name="connsiteX2" fmla="*/ 0 w 230225"/>
                  <a:gd name="connsiteY2" fmla="*/ 3809 h 3809"/>
                  <a:gd name="connsiteX3" fmla="*/ 3908 w 230225"/>
                  <a:gd name="connsiteY3" fmla="*/ 0 h 3809"/>
                  <a:gd name="connsiteX4" fmla="*/ 21384 w 230225"/>
                  <a:gd name="connsiteY4" fmla="*/ 3529 h 3809"/>
                  <a:gd name="connsiteX5" fmla="*/ 230225 w 230225"/>
                  <a:gd name="connsiteY5" fmla="*/ 3529 h 3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225" h="3809">
                    <a:moveTo>
                      <a:pt x="230225" y="3529"/>
                    </a:moveTo>
                    <a:lnTo>
                      <a:pt x="225628" y="3808"/>
                    </a:lnTo>
                    <a:lnTo>
                      <a:pt x="0" y="3809"/>
                    </a:lnTo>
                    <a:lnTo>
                      <a:pt x="3908" y="0"/>
                    </a:lnTo>
                    <a:lnTo>
                      <a:pt x="21384" y="3529"/>
                    </a:lnTo>
                    <a:lnTo>
                      <a:pt x="230225" y="352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5" name="椭圆 94"/>
          <p:cNvSpPr/>
          <p:nvPr/>
        </p:nvSpPr>
        <p:spPr>
          <a:xfrm>
            <a:off x="5019564" y="3977261"/>
            <a:ext cx="894398" cy="894398"/>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98" name="椭圆 97"/>
          <p:cNvSpPr/>
          <p:nvPr/>
        </p:nvSpPr>
        <p:spPr>
          <a:xfrm>
            <a:off x="2106402" y="3977261"/>
            <a:ext cx="894398" cy="894398"/>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01" name="椭圆 100"/>
          <p:cNvSpPr/>
          <p:nvPr/>
        </p:nvSpPr>
        <p:spPr>
          <a:xfrm>
            <a:off x="10845889" y="3977261"/>
            <a:ext cx="894398" cy="894398"/>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07" name="矩形 106"/>
          <p:cNvSpPr/>
          <p:nvPr/>
        </p:nvSpPr>
        <p:spPr>
          <a:xfrm>
            <a:off x="414504" y="5165285"/>
            <a:ext cx="2586296" cy="1169551"/>
          </a:xfrm>
          <a:prstGeom prst="rect">
            <a:avLst/>
          </a:prstGeom>
        </p:spPr>
        <p:txBody>
          <a:bodyPr wrap="square">
            <a:spAutoFit/>
          </a:bodyPr>
          <a:lstStyle/>
          <a:p>
            <a:pPr>
              <a:spcAft>
                <a:spcPts val="600"/>
              </a:spcAft>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Put your text about this part related goes here </a:t>
            </a:r>
          </a:p>
        </p:txBody>
      </p:sp>
      <p:sp>
        <p:nvSpPr>
          <p:cNvPr id="108" name="矩形 107"/>
          <p:cNvSpPr/>
          <p:nvPr/>
        </p:nvSpPr>
        <p:spPr>
          <a:xfrm>
            <a:off x="414504" y="4818814"/>
            <a:ext cx="2009114" cy="369332"/>
          </a:xfrm>
          <a:prstGeom prst="rect">
            <a:avLst/>
          </a:prstGeom>
        </p:spPr>
        <p:txBody>
          <a:bodyPr wrap="square">
            <a:spAutoFit/>
          </a:bodyPr>
          <a:lstStyle/>
          <a:p>
            <a:r>
              <a:rPr lang="en-US" altLang="zh-CN" b="1" dirty="0">
                <a:solidFill>
                  <a:schemeClr val="accent1"/>
                </a:solidFill>
                <a:latin typeface="Arial" panose="020B0604020202020204" pitchFamily="34" charset="0"/>
                <a:ea typeface="微软雅黑" panose="020B0503020204020204" pitchFamily="34" charset="-122"/>
                <a:cs typeface="Arial" panose="020B0604020202020204" pitchFamily="34" charset="0"/>
              </a:rPr>
              <a:t>Text Description</a:t>
            </a:r>
            <a:r>
              <a:rPr lang="en-US" altLang="zh-CN" sz="16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 </a:t>
            </a:r>
            <a:endParaRPr lang="zh-CN" altLang="en-US" sz="1600" b="1" dirty="0">
              <a:solidFill>
                <a:schemeClr val="accent1"/>
              </a:solidFill>
            </a:endParaRPr>
          </a:p>
        </p:txBody>
      </p:sp>
      <p:sp>
        <p:nvSpPr>
          <p:cNvPr id="109" name="矩形 108"/>
          <p:cNvSpPr/>
          <p:nvPr/>
        </p:nvSpPr>
        <p:spPr>
          <a:xfrm>
            <a:off x="3332491" y="5165285"/>
            <a:ext cx="2586296" cy="1169551"/>
          </a:xfrm>
          <a:prstGeom prst="rect">
            <a:avLst/>
          </a:prstGeom>
        </p:spPr>
        <p:txBody>
          <a:bodyPr wrap="square">
            <a:spAutoFit/>
          </a:bodyPr>
          <a:lstStyle/>
          <a:p>
            <a:pPr>
              <a:spcAft>
                <a:spcPts val="600"/>
              </a:spcAft>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Put your text about this part related goes here </a:t>
            </a:r>
          </a:p>
        </p:txBody>
      </p:sp>
      <p:sp>
        <p:nvSpPr>
          <p:cNvPr id="110" name="矩形 109"/>
          <p:cNvSpPr/>
          <p:nvPr/>
        </p:nvSpPr>
        <p:spPr>
          <a:xfrm>
            <a:off x="3332491" y="4818814"/>
            <a:ext cx="2009114" cy="369332"/>
          </a:xfrm>
          <a:prstGeom prst="rect">
            <a:avLst/>
          </a:prstGeom>
        </p:spPr>
        <p:txBody>
          <a:bodyPr wrap="square">
            <a:spAutoFit/>
          </a:bodyPr>
          <a:lstStyle/>
          <a:p>
            <a:r>
              <a:rPr lang="en-US" altLang="zh-CN" b="1" dirty="0">
                <a:solidFill>
                  <a:schemeClr val="accent5"/>
                </a:solidFill>
                <a:latin typeface="Arial" panose="020B0604020202020204" pitchFamily="34" charset="0"/>
                <a:ea typeface="微软雅黑" panose="020B0503020204020204" pitchFamily="34" charset="-122"/>
                <a:cs typeface="Arial" panose="020B0604020202020204" pitchFamily="34" charset="0"/>
              </a:rPr>
              <a:t>Text Description</a:t>
            </a:r>
            <a:r>
              <a:rPr lang="en-US" altLang="zh-CN" sz="1600" b="1" dirty="0">
                <a:solidFill>
                  <a:schemeClr val="accent5"/>
                </a:solidFill>
                <a:latin typeface="Arial" panose="020B0604020202020204" pitchFamily="34" charset="0"/>
                <a:ea typeface="微软雅黑" panose="020B0503020204020204" pitchFamily="34" charset="-122"/>
                <a:cs typeface="Arial" panose="020B0604020202020204" pitchFamily="34" charset="0"/>
              </a:rPr>
              <a:t> </a:t>
            </a:r>
            <a:endParaRPr lang="zh-CN" altLang="en-US" sz="1600" b="1" dirty="0">
              <a:solidFill>
                <a:schemeClr val="accent5"/>
              </a:solidFill>
            </a:endParaRPr>
          </a:p>
        </p:txBody>
      </p:sp>
      <p:sp>
        <p:nvSpPr>
          <p:cNvPr id="111" name="矩形 110"/>
          <p:cNvSpPr/>
          <p:nvPr/>
        </p:nvSpPr>
        <p:spPr>
          <a:xfrm>
            <a:off x="6334160" y="5165285"/>
            <a:ext cx="2586296" cy="1169551"/>
          </a:xfrm>
          <a:prstGeom prst="rect">
            <a:avLst/>
          </a:prstGeom>
        </p:spPr>
        <p:txBody>
          <a:bodyPr wrap="square">
            <a:spAutoFit/>
          </a:bodyPr>
          <a:lstStyle/>
          <a:p>
            <a:pPr>
              <a:spcAft>
                <a:spcPts val="600"/>
              </a:spcAft>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Put your text about this part related goes here </a:t>
            </a:r>
          </a:p>
        </p:txBody>
      </p:sp>
      <p:sp>
        <p:nvSpPr>
          <p:cNvPr id="112" name="矩形 111"/>
          <p:cNvSpPr/>
          <p:nvPr/>
        </p:nvSpPr>
        <p:spPr>
          <a:xfrm>
            <a:off x="6334160" y="4818814"/>
            <a:ext cx="2009114" cy="369332"/>
          </a:xfrm>
          <a:prstGeom prst="rect">
            <a:avLst/>
          </a:prstGeom>
        </p:spPr>
        <p:txBody>
          <a:bodyPr wrap="square">
            <a:spAutoFit/>
          </a:bodyPr>
          <a:lstStyle/>
          <a:p>
            <a:r>
              <a:rPr lang="en-US" altLang="zh-CN" b="1" dirty="0">
                <a:solidFill>
                  <a:schemeClr val="accent1"/>
                </a:solidFill>
                <a:latin typeface="Arial" panose="020B0604020202020204" pitchFamily="34" charset="0"/>
                <a:ea typeface="微软雅黑" panose="020B0503020204020204" pitchFamily="34" charset="-122"/>
                <a:cs typeface="Arial" panose="020B0604020202020204" pitchFamily="34" charset="0"/>
              </a:rPr>
              <a:t>Text Description</a:t>
            </a:r>
            <a:r>
              <a:rPr lang="en-US" altLang="zh-CN" sz="16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 </a:t>
            </a:r>
            <a:endParaRPr lang="zh-CN" altLang="en-US" sz="1600" b="1" dirty="0">
              <a:solidFill>
                <a:schemeClr val="accent1"/>
              </a:solidFill>
            </a:endParaRPr>
          </a:p>
        </p:txBody>
      </p:sp>
      <p:sp>
        <p:nvSpPr>
          <p:cNvPr id="113" name="矩形 112"/>
          <p:cNvSpPr/>
          <p:nvPr/>
        </p:nvSpPr>
        <p:spPr>
          <a:xfrm>
            <a:off x="9252147" y="5165285"/>
            <a:ext cx="2586296" cy="1169551"/>
          </a:xfrm>
          <a:prstGeom prst="rect">
            <a:avLst/>
          </a:prstGeom>
        </p:spPr>
        <p:txBody>
          <a:bodyPr wrap="square">
            <a:spAutoFit/>
          </a:bodyPr>
          <a:lstStyle/>
          <a:p>
            <a:pPr>
              <a:spcAft>
                <a:spcPts val="600"/>
              </a:spcAft>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Put your text about this part related goes here </a:t>
            </a:r>
          </a:p>
        </p:txBody>
      </p:sp>
      <p:sp>
        <p:nvSpPr>
          <p:cNvPr id="114" name="矩形 113"/>
          <p:cNvSpPr/>
          <p:nvPr/>
        </p:nvSpPr>
        <p:spPr>
          <a:xfrm>
            <a:off x="9252147" y="4818814"/>
            <a:ext cx="2009114" cy="369332"/>
          </a:xfrm>
          <a:prstGeom prst="rect">
            <a:avLst/>
          </a:prstGeom>
        </p:spPr>
        <p:txBody>
          <a:bodyPr wrap="square">
            <a:spAutoFit/>
          </a:bodyPr>
          <a:lstStyle/>
          <a:p>
            <a:r>
              <a:rPr lang="en-US" altLang="zh-CN" b="1" dirty="0">
                <a:solidFill>
                  <a:schemeClr val="accent1"/>
                </a:solidFill>
                <a:latin typeface="Arial" panose="020B0604020202020204" pitchFamily="34" charset="0"/>
                <a:ea typeface="微软雅黑" panose="020B0503020204020204" pitchFamily="34" charset="-122"/>
                <a:cs typeface="Arial" panose="020B0604020202020204" pitchFamily="34" charset="0"/>
              </a:rPr>
              <a:t>Text Description</a:t>
            </a:r>
            <a:r>
              <a:rPr lang="en-US" altLang="zh-CN" sz="16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 </a:t>
            </a:r>
            <a:endParaRPr lang="zh-CN" altLang="en-US" sz="1600" b="1" dirty="0">
              <a:solidFill>
                <a:schemeClr val="accent1"/>
              </a:solidFill>
            </a:endParaRPr>
          </a:p>
        </p:txBody>
      </p:sp>
      <p:sp>
        <p:nvSpPr>
          <p:cNvPr id="54" name="矩形 53"/>
          <p:cNvSpPr/>
          <p:nvPr/>
        </p:nvSpPr>
        <p:spPr>
          <a:xfrm>
            <a:off x="2106402" y="4228700"/>
            <a:ext cx="916230" cy="369332"/>
          </a:xfrm>
          <a:prstGeom prst="rect">
            <a:avLst/>
          </a:prstGeom>
        </p:spPr>
        <p:txBody>
          <a:bodyPr wrap="square">
            <a:spAutoFit/>
          </a:bodyPr>
          <a:lstStyle/>
          <a:p>
            <a:pPr algn="ctr"/>
            <a:r>
              <a:rPr lang="en-US" altLang="zh-CN" dirty="0">
                <a:solidFill>
                  <a:prstClr val="white"/>
                </a:solidFill>
                <a:latin typeface="Arial" panose="020B0604020202020204" pitchFamily="34" charset="0"/>
                <a:ea typeface="经典行楷繁" panose="02010609000101010101" pitchFamily="49" charset="-122"/>
                <a:cs typeface="Arial" panose="020B0604020202020204" pitchFamily="34" charset="0"/>
              </a:rPr>
              <a:t>Taiwan</a:t>
            </a:r>
            <a:endParaRPr lang="zh-CN" altLang="en-US" dirty="0">
              <a:solidFill>
                <a:prstClr val="white"/>
              </a:solidFill>
              <a:latin typeface="Arial" panose="020B0604020202020204" pitchFamily="34" charset="0"/>
              <a:ea typeface="经典行楷繁" panose="02010609000101010101" pitchFamily="49" charset="-122"/>
              <a:cs typeface="Arial" panose="020B0604020202020204" pitchFamily="34" charset="0"/>
            </a:endParaRPr>
          </a:p>
        </p:txBody>
      </p:sp>
      <p:sp>
        <p:nvSpPr>
          <p:cNvPr id="55" name="矩形 54"/>
          <p:cNvSpPr/>
          <p:nvPr/>
        </p:nvSpPr>
        <p:spPr>
          <a:xfrm>
            <a:off x="4997731" y="4228700"/>
            <a:ext cx="916230" cy="369332"/>
          </a:xfrm>
          <a:prstGeom prst="rect">
            <a:avLst/>
          </a:prstGeom>
        </p:spPr>
        <p:txBody>
          <a:bodyPr wrap="square">
            <a:spAutoFit/>
          </a:bodyPr>
          <a:lstStyle/>
          <a:p>
            <a:pPr algn="ctr"/>
            <a:r>
              <a:rPr lang="en-US" altLang="zh-CN" dirty="0">
                <a:solidFill>
                  <a:prstClr val="white"/>
                </a:solidFill>
                <a:latin typeface="Arial" panose="020B0604020202020204" pitchFamily="34" charset="0"/>
                <a:ea typeface="经典行楷繁" panose="02010609000101010101" pitchFamily="49" charset="-122"/>
                <a:cs typeface="Arial" panose="020B0604020202020204" pitchFamily="34" charset="0"/>
              </a:rPr>
              <a:t>Korea</a:t>
            </a:r>
            <a:endParaRPr lang="zh-CN" altLang="en-US" dirty="0">
              <a:solidFill>
                <a:prstClr val="white"/>
              </a:solidFill>
              <a:latin typeface="Arial" panose="020B0604020202020204" pitchFamily="34" charset="0"/>
              <a:ea typeface="经典行楷繁" panose="02010609000101010101" pitchFamily="49" charset="-122"/>
              <a:cs typeface="Arial" panose="020B0604020202020204" pitchFamily="34" charset="0"/>
            </a:endParaRPr>
          </a:p>
        </p:txBody>
      </p:sp>
      <p:sp>
        <p:nvSpPr>
          <p:cNvPr id="56" name="矩形 55"/>
          <p:cNvSpPr/>
          <p:nvPr/>
        </p:nvSpPr>
        <p:spPr>
          <a:xfrm>
            <a:off x="7898146" y="4246846"/>
            <a:ext cx="987728" cy="323165"/>
          </a:xfrm>
          <a:prstGeom prst="rect">
            <a:avLst/>
          </a:prstGeom>
        </p:spPr>
        <p:txBody>
          <a:bodyPr wrap="square">
            <a:spAutoFit/>
          </a:bodyPr>
          <a:lstStyle/>
          <a:p>
            <a:pPr algn="ctr"/>
            <a:r>
              <a:rPr lang="en-US" altLang="zh-CN" sz="1500" dirty="0">
                <a:solidFill>
                  <a:prstClr val="white"/>
                </a:solidFill>
                <a:latin typeface="Arial" panose="020B0604020202020204" pitchFamily="34" charset="0"/>
                <a:ea typeface="经典行楷繁" panose="02010609000101010101" pitchFamily="49" charset="-122"/>
                <a:cs typeface="Arial" panose="020B0604020202020204" pitchFamily="34" charset="0"/>
              </a:rPr>
              <a:t>Thailand</a:t>
            </a:r>
            <a:endParaRPr lang="zh-CN" altLang="en-US" sz="1500" dirty="0">
              <a:solidFill>
                <a:prstClr val="white"/>
              </a:solidFill>
              <a:latin typeface="Arial" panose="020B0604020202020204" pitchFamily="34" charset="0"/>
              <a:ea typeface="经典行楷繁" panose="02010609000101010101" pitchFamily="49" charset="-122"/>
              <a:cs typeface="Arial" panose="020B0604020202020204" pitchFamily="34" charset="0"/>
            </a:endParaRPr>
          </a:p>
        </p:txBody>
      </p:sp>
      <p:sp>
        <p:nvSpPr>
          <p:cNvPr id="57" name="矩形 56"/>
          <p:cNvSpPr/>
          <p:nvPr/>
        </p:nvSpPr>
        <p:spPr>
          <a:xfrm>
            <a:off x="10824057" y="4228700"/>
            <a:ext cx="916230" cy="369332"/>
          </a:xfrm>
          <a:prstGeom prst="rect">
            <a:avLst/>
          </a:prstGeom>
        </p:spPr>
        <p:txBody>
          <a:bodyPr wrap="square">
            <a:spAutoFit/>
          </a:bodyPr>
          <a:lstStyle/>
          <a:p>
            <a:pPr algn="ctr"/>
            <a:r>
              <a:rPr lang="en-US" altLang="zh-CN" dirty="0">
                <a:solidFill>
                  <a:prstClr val="white"/>
                </a:solidFill>
                <a:latin typeface="Arial" panose="020B0604020202020204" pitchFamily="34" charset="0"/>
                <a:ea typeface="经典行楷繁" panose="02010609000101010101" pitchFamily="49" charset="-122"/>
                <a:cs typeface="Arial" panose="020B0604020202020204" pitchFamily="34" charset="0"/>
              </a:rPr>
              <a:t>Import</a:t>
            </a:r>
            <a:endParaRPr lang="zh-CN" altLang="en-US" dirty="0">
              <a:solidFill>
                <a:prstClr val="white"/>
              </a:solidFill>
              <a:latin typeface="Arial" panose="020B0604020202020204" pitchFamily="34" charset="0"/>
              <a:ea typeface="经典行楷繁" panose="02010609000101010101" pitchFamily="49"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750"/>
                                  </p:stCondLst>
                                  <p:iterate type="lt">
                                    <p:tmPct val="10000"/>
                                  </p:iterate>
                                  <p:childTnLst>
                                    <p:set>
                                      <p:cBhvr>
                                        <p:cTn id="6" dur="1" fill="hold">
                                          <p:stCondLst>
                                            <p:cond delay="0"/>
                                          </p:stCondLst>
                                        </p:cTn>
                                        <p:tgtEl>
                                          <p:spTgt spid="107"/>
                                        </p:tgtEl>
                                        <p:attrNameLst>
                                          <p:attrName>style.visibility</p:attrName>
                                        </p:attrNameLst>
                                      </p:cBhvr>
                                      <p:to>
                                        <p:strVal val="visible"/>
                                      </p:to>
                                    </p:set>
                                    <p:anim calcmode="lin" valueType="num">
                                      <p:cBhvr>
                                        <p:cTn id="7" dur="25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07"/>
                                        </p:tgtEl>
                                        <p:attrNameLst>
                                          <p:attrName>ppt_y</p:attrName>
                                        </p:attrNameLst>
                                      </p:cBhvr>
                                      <p:tavLst>
                                        <p:tav tm="0">
                                          <p:val>
                                            <p:strVal val="#ppt_y"/>
                                          </p:val>
                                        </p:tav>
                                        <p:tav tm="100000">
                                          <p:val>
                                            <p:strVal val="#ppt_y"/>
                                          </p:val>
                                        </p:tav>
                                      </p:tavLst>
                                    </p:anim>
                                    <p:anim calcmode="lin" valueType="num">
                                      <p:cBhvr>
                                        <p:cTn id="9" dur="25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07"/>
                                        </p:tgtEl>
                                      </p:cBhvr>
                                    </p:animEffect>
                                  </p:childTnLst>
                                </p:cTn>
                              </p:par>
                              <p:par>
                                <p:cTn id="12" presetID="41" presetClass="entr" presetSubtype="0" fill="hold" grpId="0" nodeType="withEffect">
                                  <p:stCondLst>
                                    <p:cond delay="750"/>
                                  </p:stCondLst>
                                  <p:iterate type="lt">
                                    <p:tmPct val="10000"/>
                                  </p:iterate>
                                  <p:childTnLst>
                                    <p:set>
                                      <p:cBhvr>
                                        <p:cTn id="13" dur="1" fill="hold">
                                          <p:stCondLst>
                                            <p:cond delay="0"/>
                                          </p:stCondLst>
                                        </p:cTn>
                                        <p:tgtEl>
                                          <p:spTgt spid="108"/>
                                        </p:tgtEl>
                                        <p:attrNameLst>
                                          <p:attrName>style.visibility</p:attrName>
                                        </p:attrNameLst>
                                      </p:cBhvr>
                                      <p:to>
                                        <p:strVal val="visible"/>
                                      </p:to>
                                    </p:set>
                                    <p:anim calcmode="lin" valueType="num">
                                      <p:cBhvr>
                                        <p:cTn id="14" dur="25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108"/>
                                        </p:tgtEl>
                                        <p:attrNameLst>
                                          <p:attrName>ppt_y</p:attrName>
                                        </p:attrNameLst>
                                      </p:cBhvr>
                                      <p:tavLst>
                                        <p:tav tm="0">
                                          <p:val>
                                            <p:strVal val="#ppt_y"/>
                                          </p:val>
                                        </p:tav>
                                        <p:tav tm="100000">
                                          <p:val>
                                            <p:strVal val="#ppt_y"/>
                                          </p:val>
                                        </p:tav>
                                      </p:tavLst>
                                    </p:anim>
                                    <p:anim calcmode="lin" valueType="num">
                                      <p:cBhvr>
                                        <p:cTn id="16" dur="25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108"/>
                                        </p:tgtEl>
                                      </p:cBhvr>
                                    </p:animEffect>
                                  </p:childTnLst>
                                </p:cTn>
                              </p:par>
                              <p:par>
                                <p:cTn id="19" presetID="41" presetClass="entr" presetSubtype="0" fill="hold" grpId="0" nodeType="withEffect">
                                  <p:stCondLst>
                                    <p:cond delay="750"/>
                                  </p:stCondLst>
                                  <p:iterate type="lt">
                                    <p:tmPct val="10000"/>
                                  </p:iterate>
                                  <p:childTnLst>
                                    <p:set>
                                      <p:cBhvr>
                                        <p:cTn id="20" dur="1" fill="hold">
                                          <p:stCondLst>
                                            <p:cond delay="0"/>
                                          </p:stCondLst>
                                        </p:cTn>
                                        <p:tgtEl>
                                          <p:spTgt spid="109"/>
                                        </p:tgtEl>
                                        <p:attrNameLst>
                                          <p:attrName>style.visibility</p:attrName>
                                        </p:attrNameLst>
                                      </p:cBhvr>
                                      <p:to>
                                        <p:strVal val="visible"/>
                                      </p:to>
                                    </p:set>
                                    <p:anim calcmode="lin" valueType="num">
                                      <p:cBhvr>
                                        <p:cTn id="21" dur="25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109"/>
                                        </p:tgtEl>
                                        <p:attrNameLst>
                                          <p:attrName>ppt_y</p:attrName>
                                        </p:attrNameLst>
                                      </p:cBhvr>
                                      <p:tavLst>
                                        <p:tav tm="0">
                                          <p:val>
                                            <p:strVal val="#ppt_y"/>
                                          </p:val>
                                        </p:tav>
                                        <p:tav tm="100000">
                                          <p:val>
                                            <p:strVal val="#ppt_y"/>
                                          </p:val>
                                        </p:tav>
                                      </p:tavLst>
                                    </p:anim>
                                    <p:anim calcmode="lin" valueType="num">
                                      <p:cBhvr>
                                        <p:cTn id="23" dur="25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109"/>
                                        </p:tgtEl>
                                      </p:cBhvr>
                                    </p:animEffect>
                                  </p:childTnLst>
                                </p:cTn>
                              </p:par>
                              <p:par>
                                <p:cTn id="26" presetID="41" presetClass="entr" presetSubtype="0" fill="hold" grpId="0" nodeType="withEffect">
                                  <p:stCondLst>
                                    <p:cond delay="750"/>
                                  </p:stCondLst>
                                  <p:iterate type="lt">
                                    <p:tmPct val="10000"/>
                                  </p:iterate>
                                  <p:childTnLst>
                                    <p:set>
                                      <p:cBhvr>
                                        <p:cTn id="27" dur="1" fill="hold">
                                          <p:stCondLst>
                                            <p:cond delay="0"/>
                                          </p:stCondLst>
                                        </p:cTn>
                                        <p:tgtEl>
                                          <p:spTgt spid="110"/>
                                        </p:tgtEl>
                                        <p:attrNameLst>
                                          <p:attrName>style.visibility</p:attrName>
                                        </p:attrNameLst>
                                      </p:cBhvr>
                                      <p:to>
                                        <p:strVal val="visible"/>
                                      </p:to>
                                    </p:set>
                                    <p:anim calcmode="lin" valueType="num">
                                      <p:cBhvr>
                                        <p:cTn id="28" dur="25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29" dur="250" fill="hold"/>
                                        <p:tgtEl>
                                          <p:spTgt spid="110"/>
                                        </p:tgtEl>
                                        <p:attrNameLst>
                                          <p:attrName>ppt_y</p:attrName>
                                        </p:attrNameLst>
                                      </p:cBhvr>
                                      <p:tavLst>
                                        <p:tav tm="0">
                                          <p:val>
                                            <p:strVal val="#ppt_y"/>
                                          </p:val>
                                        </p:tav>
                                        <p:tav tm="100000">
                                          <p:val>
                                            <p:strVal val="#ppt_y"/>
                                          </p:val>
                                        </p:tav>
                                      </p:tavLst>
                                    </p:anim>
                                    <p:anim calcmode="lin" valueType="num">
                                      <p:cBhvr>
                                        <p:cTn id="30" dur="25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31" dur="25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250" tmFilter="0,0; .5, 1; 1, 1"/>
                                        <p:tgtEl>
                                          <p:spTgt spid="110"/>
                                        </p:tgtEl>
                                      </p:cBhvr>
                                    </p:animEffect>
                                  </p:childTnLst>
                                </p:cTn>
                              </p:par>
                              <p:par>
                                <p:cTn id="33" presetID="41" presetClass="entr" presetSubtype="0" fill="hold" grpId="0" nodeType="withEffect">
                                  <p:stCondLst>
                                    <p:cond delay="750"/>
                                  </p:stCondLst>
                                  <p:iterate type="lt">
                                    <p:tmPct val="10000"/>
                                  </p:iterate>
                                  <p:childTnLst>
                                    <p:set>
                                      <p:cBhvr>
                                        <p:cTn id="34" dur="1" fill="hold">
                                          <p:stCondLst>
                                            <p:cond delay="0"/>
                                          </p:stCondLst>
                                        </p:cTn>
                                        <p:tgtEl>
                                          <p:spTgt spid="111"/>
                                        </p:tgtEl>
                                        <p:attrNameLst>
                                          <p:attrName>style.visibility</p:attrName>
                                        </p:attrNameLst>
                                      </p:cBhvr>
                                      <p:to>
                                        <p:strVal val="visible"/>
                                      </p:to>
                                    </p:set>
                                    <p:anim calcmode="lin" valueType="num">
                                      <p:cBhvr>
                                        <p:cTn id="35" dur="25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36" dur="250" fill="hold"/>
                                        <p:tgtEl>
                                          <p:spTgt spid="111"/>
                                        </p:tgtEl>
                                        <p:attrNameLst>
                                          <p:attrName>ppt_y</p:attrName>
                                        </p:attrNameLst>
                                      </p:cBhvr>
                                      <p:tavLst>
                                        <p:tav tm="0">
                                          <p:val>
                                            <p:strVal val="#ppt_y"/>
                                          </p:val>
                                        </p:tav>
                                        <p:tav tm="100000">
                                          <p:val>
                                            <p:strVal val="#ppt_y"/>
                                          </p:val>
                                        </p:tav>
                                      </p:tavLst>
                                    </p:anim>
                                    <p:anim calcmode="lin" valueType="num">
                                      <p:cBhvr>
                                        <p:cTn id="37" dur="25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38" dur="25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39" dur="250" tmFilter="0,0; .5, 1; 1, 1"/>
                                        <p:tgtEl>
                                          <p:spTgt spid="111"/>
                                        </p:tgtEl>
                                      </p:cBhvr>
                                    </p:animEffect>
                                  </p:childTnLst>
                                </p:cTn>
                              </p:par>
                              <p:par>
                                <p:cTn id="40" presetID="41" presetClass="entr" presetSubtype="0" fill="hold" grpId="0" nodeType="withEffect">
                                  <p:stCondLst>
                                    <p:cond delay="750"/>
                                  </p:stCondLst>
                                  <p:iterate type="lt">
                                    <p:tmPct val="10000"/>
                                  </p:iterate>
                                  <p:childTnLst>
                                    <p:set>
                                      <p:cBhvr>
                                        <p:cTn id="41" dur="1" fill="hold">
                                          <p:stCondLst>
                                            <p:cond delay="0"/>
                                          </p:stCondLst>
                                        </p:cTn>
                                        <p:tgtEl>
                                          <p:spTgt spid="112"/>
                                        </p:tgtEl>
                                        <p:attrNameLst>
                                          <p:attrName>style.visibility</p:attrName>
                                        </p:attrNameLst>
                                      </p:cBhvr>
                                      <p:to>
                                        <p:strVal val="visible"/>
                                      </p:to>
                                    </p:set>
                                    <p:anim calcmode="lin" valueType="num">
                                      <p:cBhvr>
                                        <p:cTn id="42" dur="250" fill="hold"/>
                                        <p:tgtEl>
                                          <p:spTgt spid="112"/>
                                        </p:tgtEl>
                                        <p:attrNameLst>
                                          <p:attrName>ppt_x</p:attrName>
                                        </p:attrNameLst>
                                      </p:cBhvr>
                                      <p:tavLst>
                                        <p:tav tm="0">
                                          <p:val>
                                            <p:strVal val="#ppt_x"/>
                                          </p:val>
                                        </p:tav>
                                        <p:tav tm="50000">
                                          <p:val>
                                            <p:strVal val="#ppt_x+.1"/>
                                          </p:val>
                                        </p:tav>
                                        <p:tav tm="100000">
                                          <p:val>
                                            <p:strVal val="#ppt_x"/>
                                          </p:val>
                                        </p:tav>
                                      </p:tavLst>
                                    </p:anim>
                                    <p:anim calcmode="lin" valueType="num">
                                      <p:cBhvr>
                                        <p:cTn id="43" dur="250" fill="hold"/>
                                        <p:tgtEl>
                                          <p:spTgt spid="112"/>
                                        </p:tgtEl>
                                        <p:attrNameLst>
                                          <p:attrName>ppt_y</p:attrName>
                                        </p:attrNameLst>
                                      </p:cBhvr>
                                      <p:tavLst>
                                        <p:tav tm="0">
                                          <p:val>
                                            <p:strVal val="#ppt_y"/>
                                          </p:val>
                                        </p:tav>
                                        <p:tav tm="100000">
                                          <p:val>
                                            <p:strVal val="#ppt_y"/>
                                          </p:val>
                                        </p:tav>
                                      </p:tavLst>
                                    </p:anim>
                                    <p:anim calcmode="lin" valueType="num">
                                      <p:cBhvr>
                                        <p:cTn id="44" dur="250" fill="hold"/>
                                        <p:tgtEl>
                                          <p:spTgt spid="112"/>
                                        </p:tgtEl>
                                        <p:attrNameLst>
                                          <p:attrName>ppt_h</p:attrName>
                                        </p:attrNameLst>
                                      </p:cBhvr>
                                      <p:tavLst>
                                        <p:tav tm="0">
                                          <p:val>
                                            <p:strVal val="#ppt_h/10"/>
                                          </p:val>
                                        </p:tav>
                                        <p:tav tm="50000">
                                          <p:val>
                                            <p:strVal val="#ppt_h+.01"/>
                                          </p:val>
                                        </p:tav>
                                        <p:tav tm="100000">
                                          <p:val>
                                            <p:strVal val="#ppt_h"/>
                                          </p:val>
                                        </p:tav>
                                      </p:tavLst>
                                    </p:anim>
                                    <p:anim calcmode="lin" valueType="num">
                                      <p:cBhvr>
                                        <p:cTn id="45" dur="250" fill="hold"/>
                                        <p:tgtEl>
                                          <p:spTgt spid="112"/>
                                        </p:tgtEl>
                                        <p:attrNameLst>
                                          <p:attrName>ppt_w</p:attrName>
                                        </p:attrNameLst>
                                      </p:cBhvr>
                                      <p:tavLst>
                                        <p:tav tm="0">
                                          <p:val>
                                            <p:strVal val="#ppt_w/10"/>
                                          </p:val>
                                        </p:tav>
                                        <p:tav tm="50000">
                                          <p:val>
                                            <p:strVal val="#ppt_w+.01"/>
                                          </p:val>
                                        </p:tav>
                                        <p:tav tm="100000">
                                          <p:val>
                                            <p:strVal val="#ppt_w"/>
                                          </p:val>
                                        </p:tav>
                                      </p:tavLst>
                                    </p:anim>
                                    <p:animEffect transition="in" filter="fade">
                                      <p:cBhvr>
                                        <p:cTn id="46" dur="250" tmFilter="0,0; .5, 1; 1, 1"/>
                                        <p:tgtEl>
                                          <p:spTgt spid="112"/>
                                        </p:tgtEl>
                                      </p:cBhvr>
                                    </p:animEffect>
                                  </p:childTnLst>
                                </p:cTn>
                              </p:par>
                              <p:par>
                                <p:cTn id="47" presetID="41" presetClass="entr" presetSubtype="0" fill="hold" grpId="0" nodeType="withEffect">
                                  <p:stCondLst>
                                    <p:cond delay="750"/>
                                  </p:stCondLst>
                                  <p:iterate type="lt">
                                    <p:tmPct val="10000"/>
                                  </p:iterate>
                                  <p:childTnLst>
                                    <p:set>
                                      <p:cBhvr>
                                        <p:cTn id="48" dur="1" fill="hold">
                                          <p:stCondLst>
                                            <p:cond delay="0"/>
                                          </p:stCondLst>
                                        </p:cTn>
                                        <p:tgtEl>
                                          <p:spTgt spid="113"/>
                                        </p:tgtEl>
                                        <p:attrNameLst>
                                          <p:attrName>style.visibility</p:attrName>
                                        </p:attrNameLst>
                                      </p:cBhvr>
                                      <p:to>
                                        <p:strVal val="visible"/>
                                      </p:to>
                                    </p:set>
                                    <p:anim calcmode="lin" valueType="num">
                                      <p:cBhvr>
                                        <p:cTn id="49" dur="250" fill="hold"/>
                                        <p:tgtEl>
                                          <p:spTgt spid="113"/>
                                        </p:tgtEl>
                                        <p:attrNameLst>
                                          <p:attrName>ppt_x</p:attrName>
                                        </p:attrNameLst>
                                      </p:cBhvr>
                                      <p:tavLst>
                                        <p:tav tm="0">
                                          <p:val>
                                            <p:strVal val="#ppt_x"/>
                                          </p:val>
                                        </p:tav>
                                        <p:tav tm="50000">
                                          <p:val>
                                            <p:strVal val="#ppt_x+.1"/>
                                          </p:val>
                                        </p:tav>
                                        <p:tav tm="100000">
                                          <p:val>
                                            <p:strVal val="#ppt_x"/>
                                          </p:val>
                                        </p:tav>
                                      </p:tavLst>
                                    </p:anim>
                                    <p:anim calcmode="lin" valueType="num">
                                      <p:cBhvr>
                                        <p:cTn id="50" dur="250" fill="hold"/>
                                        <p:tgtEl>
                                          <p:spTgt spid="113"/>
                                        </p:tgtEl>
                                        <p:attrNameLst>
                                          <p:attrName>ppt_y</p:attrName>
                                        </p:attrNameLst>
                                      </p:cBhvr>
                                      <p:tavLst>
                                        <p:tav tm="0">
                                          <p:val>
                                            <p:strVal val="#ppt_y"/>
                                          </p:val>
                                        </p:tav>
                                        <p:tav tm="100000">
                                          <p:val>
                                            <p:strVal val="#ppt_y"/>
                                          </p:val>
                                        </p:tav>
                                      </p:tavLst>
                                    </p:anim>
                                    <p:anim calcmode="lin" valueType="num">
                                      <p:cBhvr>
                                        <p:cTn id="51" dur="250" fill="hold"/>
                                        <p:tgtEl>
                                          <p:spTgt spid="113"/>
                                        </p:tgtEl>
                                        <p:attrNameLst>
                                          <p:attrName>ppt_h</p:attrName>
                                        </p:attrNameLst>
                                      </p:cBhvr>
                                      <p:tavLst>
                                        <p:tav tm="0">
                                          <p:val>
                                            <p:strVal val="#ppt_h/10"/>
                                          </p:val>
                                        </p:tav>
                                        <p:tav tm="50000">
                                          <p:val>
                                            <p:strVal val="#ppt_h+.01"/>
                                          </p:val>
                                        </p:tav>
                                        <p:tav tm="100000">
                                          <p:val>
                                            <p:strVal val="#ppt_h"/>
                                          </p:val>
                                        </p:tav>
                                      </p:tavLst>
                                    </p:anim>
                                    <p:anim calcmode="lin" valueType="num">
                                      <p:cBhvr>
                                        <p:cTn id="52" dur="250" fill="hold"/>
                                        <p:tgtEl>
                                          <p:spTgt spid="113"/>
                                        </p:tgtEl>
                                        <p:attrNameLst>
                                          <p:attrName>ppt_w</p:attrName>
                                        </p:attrNameLst>
                                      </p:cBhvr>
                                      <p:tavLst>
                                        <p:tav tm="0">
                                          <p:val>
                                            <p:strVal val="#ppt_w/10"/>
                                          </p:val>
                                        </p:tav>
                                        <p:tav tm="50000">
                                          <p:val>
                                            <p:strVal val="#ppt_w+.01"/>
                                          </p:val>
                                        </p:tav>
                                        <p:tav tm="100000">
                                          <p:val>
                                            <p:strVal val="#ppt_w"/>
                                          </p:val>
                                        </p:tav>
                                      </p:tavLst>
                                    </p:anim>
                                    <p:animEffect transition="in" filter="fade">
                                      <p:cBhvr>
                                        <p:cTn id="53" dur="250" tmFilter="0,0; .5, 1; 1, 1"/>
                                        <p:tgtEl>
                                          <p:spTgt spid="113"/>
                                        </p:tgtEl>
                                      </p:cBhvr>
                                    </p:animEffect>
                                  </p:childTnLst>
                                </p:cTn>
                              </p:par>
                              <p:par>
                                <p:cTn id="54" presetID="41" presetClass="entr" presetSubtype="0" fill="hold" grpId="0" nodeType="withEffect">
                                  <p:stCondLst>
                                    <p:cond delay="750"/>
                                  </p:stCondLst>
                                  <p:iterate type="lt">
                                    <p:tmPct val="10000"/>
                                  </p:iterate>
                                  <p:childTnLst>
                                    <p:set>
                                      <p:cBhvr>
                                        <p:cTn id="55" dur="1" fill="hold">
                                          <p:stCondLst>
                                            <p:cond delay="0"/>
                                          </p:stCondLst>
                                        </p:cTn>
                                        <p:tgtEl>
                                          <p:spTgt spid="114"/>
                                        </p:tgtEl>
                                        <p:attrNameLst>
                                          <p:attrName>style.visibility</p:attrName>
                                        </p:attrNameLst>
                                      </p:cBhvr>
                                      <p:to>
                                        <p:strVal val="visible"/>
                                      </p:to>
                                    </p:set>
                                    <p:anim calcmode="lin" valueType="num">
                                      <p:cBhvr>
                                        <p:cTn id="56" dur="25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57" dur="250" fill="hold"/>
                                        <p:tgtEl>
                                          <p:spTgt spid="114"/>
                                        </p:tgtEl>
                                        <p:attrNameLst>
                                          <p:attrName>ppt_y</p:attrName>
                                        </p:attrNameLst>
                                      </p:cBhvr>
                                      <p:tavLst>
                                        <p:tav tm="0">
                                          <p:val>
                                            <p:strVal val="#ppt_y"/>
                                          </p:val>
                                        </p:tav>
                                        <p:tav tm="100000">
                                          <p:val>
                                            <p:strVal val="#ppt_y"/>
                                          </p:val>
                                        </p:tav>
                                      </p:tavLst>
                                    </p:anim>
                                    <p:anim calcmode="lin" valueType="num">
                                      <p:cBhvr>
                                        <p:cTn id="58" dur="25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59" dur="25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250" tmFilter="0,0; .5, 1; 1, 1"/>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P spid="111" grpId="0"/>
      <p:bldP spid="112" grpId="0"/>
      <p:bldP spid="113" grpId="0"/>
      <p:bldP spid="1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email"/>
          <a:srcRect/>
          <a:stretch>
            <a:fillRect/>
          </a:stretch>
        </p:blipFill>
        <p:spPr>
          <a:xfrm>
            <a:off x="0" y="0"/>
            <a:ext cx="12192000" cy="6858000"/>
          </a:xfrm>
          <a:prstGeom prst="rect">
            <a:avLst/>
          </a:prstGeom>
        </p:spPr>
      </p:pic>
      <p:sp>
        <p:nvSpPr>
          <p:cNvPr id="10" name="矩形 9"/>
          <p:cNvSpPr/>
          <p:nvPr/>
        </p:nvSpPr>
        <p:spPr>
          <a:xfrm>
            <a:off x="0" y="-9730"/>
            <a:ext cx="12192000" cy="6867730"/>
          </a:xfrm>
          <a:prstGeom prst="rect">
            <a:avLst/>
          </a:prstGeom>
          <a:gradFill flip="none" rotWithShape="1">
            <a:gsLst>
              <a:gs pos="39000">
                <a:srgbClr val="E55BA1">
                  <a:alpha val="57000"/>
                </a:srgbClr>
              </a:gs>
              <a:gs pos="0">
                <a:schemeClr val="accent2">
                  <a:alpha val="77000"/>
                </a:schemeClr>
              </a:gs>
              <a:gs pos="100000">
                <a:schemeClr val="accent1">
                  <a:lumMod val="30000"/>
                  <a:lumOff val="70000"/>
                  <a:alpha val="24000"/>
                </a:schemeClr>
              </a:gs>
            </a:gsLst>
            <a:lin ang="3000000" scaled="0"/>
            <a:tileRect/>
          </a:gradFill>
        </p:spPr>
        <p:txBody>
          <a:bodyPr wrap="square">
            <a:spAutoFit/>
          </a:bodyPr>
          <a:lstStyle/>
          <a:p>
            <a:pPr>
              <a:lnSpc>
                <a:spcPct val="130000"/>
              </a:lnSpc>
            </a:pPr>
            <a:endParaRPr lang="zh-CN" altLang="en-US" sz="60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矩形 10"/>
          <p:cNvSpPr/>
          <p:nvPr/>
        </p:nvSpPr>
        <p:spPr>
          <a:xfrm>
            <a:off x="0" y="2777804"/>
            <a:ext cx="12192000" cy="1292662"/>
          </a:xfrm>
          <a:prstGeom prst="rect">
            <a:avLst/>
          </a:prstGeom>
          <a:solidFill>
            <a:schemeClr val="accent1">
              <a:alpha val="90000"/>
            </a:schemeClr>
          </a:solidFill>
        </p:spPr>
        <p:txBody>
          <a:bodyPr wrap="square">
            <a:spAutoFit/>
          </a:bodyPr>
          <a:lstStyle/>
          <a:p>
            <a:pPr>
              <a:lnSpc>
                <a:spcPct val="130000"/>
              </a:lnSpc>
            </a:pPr>
            <a:r>
              <a:rPr lang="en-US" altLang="zh-CN" sz="6000" b="1" dirty="0">
                <a:solidFill>
                  <a:prstClr val="white"/>
                </a:solidFill>
                <a:latin typeface="Arial" panose="020B0604020202020204" pitchFamily="34" charset="0"/>
                <a:ea typeface="微软雅黑" panose="020B0503020204020204" pitchFamily="34" charset="-122"/>
                <a:cs typeface="Arial" panose="020B0604020202020204" pitchFamily="34" charset="0"/>
              </a:rPr>
              <a:t>     ANNUAL REPORT</a:t>
            </a:r>
            <a:endParaRPr lang="zh-CN" altLang="en-US" sz="60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矩形 8"/>
          <p:cNvSpPr/>
          <p:nvPr/>
        </p:nvSpPr>
        <p:spPr>
          <a:xfrm>
            <a:off x="7836809" y="3018332"/>
            <a:ext cx="3396570" cy="532453"/>
          </a:xfrm>
          <a:prstGeom prst="rect">
            <a:avLst/>
          </a:prstGeom>
          <a:noFill/>
        </p:spPr>
        <p:txBody>
          <a:bodyPr wrap="square">
            <a:spAutoFit/>
          </a:bodyPr>
          <a:lstStyle/>
          <a:p>
            <a:pPr algn="ctr">
              <a:lnSpc>
                <a:spcPct val="130000"/>
              </a:lnSpc>
            </a:pPr>
            <a:r>
              <a:rPr lang="en-US" altLang="zh-CN" sz="2200" dirty="0">
                <a:solidFill>
                  <a:prstClr val="white"/>
                </a:solidFill>
                <a:latin typeface="Arial" panose="020B0604020202020204" pitchFamily="34" charset="0"/>
                <a:ea typeface="微软雅黑" panose="020B0503020204020204" pitchFamily="34" charset="-122"/>
                <a:cs typeface="Arial" panose="020B0604020202020204" pitchFamily="34" charset="0"/>
              </a:rPr>
              <a:t>COSMETICS INDUSTRY</a:t>
            </a:r>
          </a:p>
        </p:txBody>
      </p:sp>
      <p:sp>
        <p:nvSpPr>
          <p:cNvPr id="7" name="矩形 6"/>
          <p:cNvSpPr/>
          <p:nvPr/>
        </p:nvSpPr>
        <p:spPr>
          <a:xfrm>
            <a:off x="7836809" y="3455154"/>
            <a:ext cx="1742394" cy="343235"/>
          </a:xfrm>
          <a:prstGeom prst="rect">
            <a:avLst/>
          </a:prstGeom>
          <a:noFill/>
        </p:spPr>
        <p:txBody>
          <a:bodyPr wrap="square">
            <a:spAutoFit/>
          </a:bodyPr>
          <a:lstStyle/>
          <a:p>
            <a:pPr algn="ctr">
              <a:lnSpc>
                <a:spcPct val="130000"/>
              </a:lnSpc>
            </a:pPr>
            <a:r>
              <a:rPr lang="en-US" altLang="zh-CN" sz="1400" dirty="0">
                <a:solidFill>
                  <a:prstClr val="white"/>
                </a:solidFill>
                <a:latin typeface="Arial" panose="020B0604020202020204" pitchFamily="34" charset="0"/>
                <a:ea typeface="微软雅黑" panose="020B0503020204020204" pitchFamily="34" charset="-122"/>
                <a:cs typeface="Arial" panose="020B0604020202020204" pitchFamily="34" charset="0"/>
              </a:rPr>
              <a:t>SMNPPT DESIGN</a:t>
            </a:r>
            <a:endParaRPr lang="zh-CN" altLang="en-US" sz="14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842624" y="6101724"/>
            <a:ext cx="2614613" cy="381258"/>
          </a:xfrm>
          <a:prstGeom prst="rect">
            <a:avLst/>
          </a:prstGeom>
          <a:noFill/>
        </p:spPr>
        <p:txBody>
          <a:bodyPr wrap="square">
            <a:spAutoFit/>
          </a:bodyPr>
          <a:lstStyle/>
          <a:p>
            <a:pPr algn="ctr">
              <a:lnSpc>
                <a:spcPct val="130000"/>
              </a:lnSpc>
            </a:pPr>
            <a:r>
              <a:rPr lang="zh-CN" altLang="en-US"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水木牛工作室荣誉出品</a:t>
            </a:r>
            <a:endParaRPr lang="en-US" altLang="zh-CN"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0" y="-9730"/>
            <a:ext cx="12192000" cy="6867730"/>
            <a:chOff x="13126064" y="-6318455"/>
            <a:chExt cx="12192000" cy="6867730"/>
          </a:xfrm>
        </p:grpSpPr>
        <p:pic>
          <p:nvPicPr>
            <p:cNvPr id="11" name="图片 10"/>
            <p:cNvPicPr>
              <a:picLocks noChangeAspect="1"/>
            </p:cNvPicPr>
            <p:nvPr/>
          </p:nvPicPr>
          <p:blipFill rotWithShape="1">
            <a:blip r:embed="rId2" cstate="email"/>
            <a:srcRect/>
            <a:stretch>
              <a:fillRect/>
            </a:stretch>
          </p:blipFill>
          <p:spPr>
            <a:xfrm>
              <a:off x="13126064" y="-6308725"/>
              <a:ext cx="12192000" cy="6858000"/>
            </a:xfrm>
            <a:prstGeom prst="rect">
              <a:avLst/>
            </a:prstGeom>
          </p:spPr>
        </p:pic>
        <p:sp>
          <p:nvSpPr>
            <p:cNvPr id="12" name="矩形 11"/>
            <p:cNvSpPr/>
            <p:nvPr/>
          </p:nvSpPr>
          <p:spPr>
            <a:xfrm>
              <a:off x="13126064" y="-6318455"/>
              <a:ext cx="12192000" cy="6867730"/>
            </a:xfrm>
            <a:prstGeom prst="rect">
              <a:avLst/>
            </a:prstGeom>
            <a:gradFill flip="none" rotWithShape="1">
              <a:gsLst>
                <a:gs pos="39000">
                  <a:srgbClr val="E55BA1">
                    <a:alpha val="57000"/>
                  </a:srgbClr>
                </a:gs>
                <a:gs pos="0">
                  <a:schemeClr val="accent2">
                    <a:alpha val="77000"/>
                  </a:schemeClr>
                </a:gs>
                <a:gs pos="100000">
                  <a:schemeClr val="accent1">
                    <a:lumMod val="30000"/>
                    <a:lumOff val="70000"/>
                    <a:alpha val="24000"/>
                  </a:schemeClr>
                </a:gs>
              </a:gsLst>
              <a:lin ang="3000000" scaled="0"/>
              <a:tileRect/>
            </a:gradFill>
          </p:spPr>
          <p:txBody>
            <a:bodyPr wrap="square">
              <a:spAutoFit/>
            </a:bodyPr>
            <a:lstStyle/>
            <a:p>
              <a:pPr>
                <a:lnSpc>
                  <a:spcPct val="130000"/>
                </a:lnSpc>
              </a:pPr>
              <a:endParaRPr lang="zh-CN" altLang="en-US" sz="60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8" name="组合 27"/>
          <p:cNvGrpSpPr/>
          <p:nvPr/>
        </p:nvGrpSpPr>
        <p:grpSpPr>
          <a:xfrm>
            <a:off x="906352" y="3848190"/>
            <a:ext cx="5763752" cy="2641510"/>
            <a:chOff x="560016" y="288788"/>
            <a:chExt cx="5739900" cy="2892830"/>
          </a:xfrm>
        </p:grpSpPr>
        <p:grpSp>
          <p:nvGrpSpPr>
            <p:cNvPr id="27" name="组合 26"/>
            <p:cNvGrpSpPr/>
            <p:nvPr/>
          </p:nvGrpSpPr>
          <p:grpSpPr>
            <a:xfrm>
              <a:off x="797744" y="288788"/>
              <a:ext cx="5264442" cy="2878384"/>
              <a:chOff x="797744" y="288788"/>
              <a:chExt cx="5264442" cy="2878384"/>
            </a:xfrm>
          </p:grpSpPr>
          <p:sp>
            <p:nvSpPr>
              <p:cNvPr id="4" name="圆角矩形 3"/>
              <p:cNvSpPr/>
              <p:nvPr/>
            </p:nvSpPr>
            <p:spPr>
              <a:xfrm>
                <a:off x="797744" y="288788"/>
                <a:ext cx="5264442" cy="287838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63B8"/>
                  </a:solidFill>
                </a:endParaRPr>
              </a:p>
            </p:txBody>
          </p:sp>
          <p:sp>
            <p:nvSpPr>
              <p:cNvPr id="9" name="矩形 8"/>
              <p:cNvSpPr/>
              <p:nvPr/>
            </p:nvSpPr>
            <p:spPr>
              <a:xfrm>
                <a:off x="2194364" y="544242"/>
                <a:ext cx="2471205" cy="707825"/>
              </a:xfrm>
              <a:prstGeom prst="rect">
                <a:avLst/>
              </a:prstGeom>
            </p:spPr>
            <p:txBody>
              <a:bodyPr wrap="square">
                <a:spAutoFit/>
              </a:bodyPr>
              <a:lstStyle/>
              <a:p>
                <a:pPr algn="ctr"/>
                <a:r>
                  <a:rPr lang="en-US" altLang="zh-CN" sz="3600" b="1" dirty="0">
                    <a:solidFill>
                      <a:srgbClr val="000000"/>
                    </a:solidFill>
                  </a:rPr>
                  <a:t>YOUR </a:t>
                </a:r>
                <a:r>
                  <a:rPr lang="en-US" altLang="zh-CN" sz="3600" b="1" dirty="0">
                    <a:solidFill>
                      <a:schemeClr val="tx2"/>
                    </a:solidFill>
                  </a:rPr>
                  <a:t>TEXT</a:t>
                </a:r>
                <a:endParaRPr lang="zh-CN" altLang="en-US" sz="3600" b="1" dirty="0">
                  <a:solidFill>
                    <a:schemeClr val="tx2"/>
                  </a:solidFill>
                </a:endParaRPr>
              </a:p>
            </p:txBody>
          </p:sp>
          <p:sp>
            <p:nvSpPr>
              <p:cNvPr id="10" name="矩形 9"/>
              <p:cNvSpPr/>
              <p:nvPr/>
            </p:nvSpPr>
            <p:spPr>
              <a:xfrm>
                <a:off x="2421966" y="1238158"/>
                <a:ext cx="2016000" cy="70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63B8"/>
                  </a:solidFill>
                </a:endParaRPr>
              </a:p>
            </p:txBody>
          </p:sp>
          <p:sp>
            <p:nvSpPr>
              <p:cNvPr id="26" name="矩形 25"/>
              <p:cNvSpPr/>
              <p:nvPr/>
            </p:nvSpPr>
            <p:spPr>
              <a:xfrm>
                <a:off x="1146357" y="1457163"/>
                <a:ext cx="4661328" cy="1328014"/>
              </a:xfrm>
              <a:prstGeom prst="rect">
                <a:avLst/>
              </a:prstGeom>
            </p:spPr>
            <p:txBody>
              <a:bodyPr wrap="square">
                <a:spAutoFit/>
              </a:bodyPr>
              <a:lstStyle/>
              <a:p>
                <a:pPr algn="just">
                  <a:lnSpc>
                    <a:spcPct val="130000"/>
                  </a:lnSpc>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goes here. Put your text about this part related goes here. Put your text about this part related goes here. Put your text about this part related goes here. Put your text about this part</a:t>
                </a:r>
              </a:p>
            </p:txBody>
          </p:sp>
        </p:grpSp>
        <p:sp>
          <p:nvSpPr>
            <p:cNvPr id="24" name="矩形 23"/>
            <p:cNvSpPr/>
            <p:nvPr/>
          </p:nvSpPr>
          <p:spPr>
            <a:xfrm>
              <a:off x="560016" y="3111552"/>
              <a:ext cx="5739900" cy="70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D63B8"/>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a:off x="0" y="0"/>
            <a:ext cx="12192000" cy="6867730"/>
          </a:xfrm>
          <a:prstGeom prst="rect">
            <a:avLst/>
          </a:prstGeom>
        </p:spPr>
      </p:pic>
      <p:sp>
        <p:nvSpPr>
          <p:cNvPr id="10" name="矩形 9"/>
          <p:cNvSpPr/>
          <p:nvPr/>
        </p:nvSpPr>
        <p:spPr>
          <a:xfrm>
            <a:off x="0" y="-9730"/>
            <a:ext cx="12192000" cy="6867730"/>
          </a:xfrm>
          <a:prstGeom prst="rect">
            <a:avLst/>
          </a:prstGeom>
          <a:gradFill flip="none" rotWithShape="1">
            <a:gsLst>
              <a:gs pos="0">
                <a:schemeClr val="accent2">
                  <a:alpha val="64000"/>
                </a:schemeClr>
              </a:gs>
              <a:gs pos="100000">
                <a:schemeClr val="accent1">
                  <a:lumMod val="30000"/>
                  <a:lumOff val="70000"/>
                  <a:alpha val="51000"/>
                </a:schemeClr>
              </a:gs>
            </a:gsLst>
            <a:path path="circle">
              <a:fillToRect l="50000" t="50000" r="50000" b="50000"/>
            </a:path>
            <a:tileRect/>
          </a:gradFill>
        </p:spPr>
        <p:txBody>
          <a:bodyPr wrap="square">
            <a:spAutoFit/>
          </a:bodyPr>
          <a:lstStyle/>
          <a:p>
            <a:pPr>
              <a:lnSpc>
                <a:spcPct val="130000"/>
              </a:lnSpc>
            </a:pPr>
            <a:endParaRPr lang="zh-CN" altLang="en-US" sz="60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矩形 8"/>
          <p:cNvSpPr/>
          <p:nvPr/>
        </p:nvSpPr>
        <p:spPr>
          <a:xfrm>
            <a:off x="921430" y="4445079"/>
            <a:ext cx="3577999" cy="532453"/>
          </a:xfrm>
          <a:prstGeom prst="rect">
            <a:avLst/>
          </a:prstGeom>
          <a:noFill/>
        </p:spPr>
        <p:txBody>
          <a:bodyPr wrap="square">
            <a:spAutoFit/>
          </a:bodyPr>
          <a:lstStyle/>
          <a:p>
            <a:pPr algn="ctr">
              <a:lnSpc>
                <a:spcPct val="130000"/>
              </a:lnSpc>
            </a:pPr>
            <a:r>
              <a:rPr lang="en-US" altLang="zh-CN" sz="2200" dirty="0">
                <a:solidFill>
                  <a:prstClr val="white"/>
                </a:solidFill>
                <a:latin typeface="Arial" panose="020B0604020202020204" pitchFamily="34" charset="0"/>
                <a:ea typeface="微软雅黑" panose="020B0503020204020204" pitchFamily="34" charset="-122"/>
                <a:cs typeface="Arial" panose="020B0604020202020204" pitchFamily="34" charset="0"/>
              </a:rPr>
              <a:t>COSMETICS INDUSTRY</a:t>
            </a:r>
          </a:p>
        </p:txBody>
      </p:sp>
      <p:sp>
        <p:nvSpPr>
          <p:cNvPr id="7" name="矩形 6"/>
          <p:cNvSpPr/>
          <p:nvPr/>
        </p:nvSpPr>
        <p:spPr>
          <a:xfrm>
            <a:off x="1000807" y="4872375"/>
            <a:ext cx="1742394" cy="343235"/>
          </a:xfrm>
          <a:prstGeom prst="rect">
            <a:avLst/>
          </a:prstGeom>
          <a:noFill/>
        </p:spPr>
        <p:txBody>
          <a:bodyPr wrap="square">
            <a:spAutoFit/>
          </a:bodyPr>
          <a:lstStyle/>
          <a:p>
            <a:pPr algn="ctr">
              <a:lnSpc>
                <a:spcPct val="130000"/>
              </a:lnSpc>
            </a:pPr>
            <a:r>
              <a:rPr lang="en-US" altLang="zh-CN" sz="1400" dirty="0">
                <a:solidFill>
                  <a:prstClr val="white"/>
                </a:solidFill>
                <a:latin typeface="Arial" panose="020B0604020202020204" pitchFamily="34" charset="0"/>
                <a:ea typeface="微软雅黑" panose="020B0503020204020204" pitchFamily="34" charset="-122"/>
                <a:cs typeface="Arial" panose="020B0604020202020204" pitchFamily="34" charset="0"/>
              </a:rPr>
              <a:t>SMNPPT DESIGN</a:t>
            </a:r>
            <a:endParaRPr lang="zh-CN" altLang="en-US" sz="14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矩形 40"/>
          <p:cNvSpPr/>
          <p:nvPr/>
        </p:nvSpPr>
        <p:spPr>
          <a:xfrm>
            <a:off x="878578" y="443406"/>
            <a:ext cx="4555934" cy="3081934"/>
          </a:xfrm>
          <a:prstGeom prst="rect">
            <a:avLst/>
          </a:prstGeom>
        </p:spPr>
        <p:txBody>
          <a:bodyPr wrap="square">
            <a:spAutoFit/>
          </a:bodyPr>
          <a:lstStyle/>
          <a:p>
            <a:pPr algn="ctr">
              <a:lnSpc>
                <a:spcPct val="130000"/>
              </a:lnSpc>
            </a:pPr>
            <a:r>
              <a:rPr lang="en-US" altLang="zh-CN" sz="16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2017</a:t>
            </a:r>
            <a:endParaRPr lang="zh-CN" altLang="en-US" sz="16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11"/>
          <p:cNvSpPr/>
          <p:nvPr/>
        </p:nvSpPr>
        <p:spPr>
          <a:xfrm>
            <a:off x="0" y="3175653"/>
            <a:ext cx="12192000" cy="1259696"/>
          </a:xfrm>
          <a:prstGeom prst="rect">
            <a:avLst/>
          </a:prstGeom>
          <a:solidFill>
            <a:schemeClr val="accent1">
              <a:alpha val="60000"/>
            </a:schemeClr>
          </a:solidFill>
        </p:spPr>
        <p:txBody>
          <a:bodyPr wrap="square">
            <a:noAutofit/>
          </a:bodyPr>
          <a:lstStyle/>
          <a:p>
            <a:pPr>
              <a:lnSpc>
                <a:spcPct val="130000"/>
              </a:lnSpc>
            </a:pPr>
            <a:r>
              <a:rPr lang="en-US" altLang="zh-CN" sz="6000" b="1" dirty="0">
                <a:solidFill>
                  <a:prstClr val="white"/>
                </a:solidFill>
                <a:latin typeface="Arial" panose="020B0604020202020204" pitchFamily="34" charset="0"/>
                <a:ea typeface="微软雅黑" panose="020B0503020204020204" pitchFamily="34" charset="-122"/>
                <a:cs typeface="Arial" panose="020B0604020202020204" pitchFamily="34" charset="0"/>
              </a:rPr>
              <a:t>     THANK YOU!</a:t>
            </a:r>
            <a:endParaRPr lang="zh-CN" altLang="en-US" sz="60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518" name="图片 1517"/>
          <p:cNvPicPr>
            <a:picLocks noChangeAspect="1"/>
          </p:cNvPicPr>
          <p:nvPr/>
        </p:nvPicPr>
        <p:blipFill>
          <a:blip r:embed="rId2"/>
          <a:stretch>
            <a:fillRect/>
          </a:stretch>
        </p:blipFill>
        <p:spPr>
          <a:xfrm>
            <a:off x="101785" y="65855"/>
            <a:ext cx="4747501" cy="4185000"/>
          </a:xfrm>
          <a:prstGeom prst="rect">
            <a:avLst/>
          </a:prstGeom>
        </p:spPr>
      </p:pic>
      <p:pic>
        <p:nvPicPr>
          <p:cNvPr id="1519" name="图片 1518"/>
          <p:cNvPicPr>
            <a:picLocks noChangeAspect="1"/>
          </p:cNvPicPr>
          <p:nvPr/>
        </p:nvPicPr>
        <p:blipFill>
          <a:blip r:embed="rId3"/>
          <a:stretch>
            <a:fillRect/>
          </a:stretch>
        </p:blipFill>
        <p:spPr>
          <a:xfrm>
            <a:off x="4849286" y="588005"/>
            <a:ext cx="2947500" cy="2598750"/>
          </a:xfrm>
          <a:prstGeom prst="rect">
            <a:avLst/>
          </a:prstGeom>
        </p:spPr>
      </p:pic>
      <p:pic>
        <p:nvPicPr>
          <p:cNvPr id="1520" name="图片 1519"/>
          <p:cNvPicPr>
            <a:picLocks noChangeAspect="1"/>
          </p:cNvPicPr>
          <p:nvPr/>
        </p:nvPicPr>
        <p:blipFill>
          <a:blip r:embed="rId4"/>
          <a:stretch>
            <a:fillRect/>
          </a:stretch>
        </p:blipFill>
        <p:spPr>
          <a:xfrm>
            <a:off x="7963995" y="549275"/>
            <a:ext cx="3915000" cy="4016250"/>
          </a:xfrm>
          <a:prstGeom prst="rect">
            <a:avLst/>
          </a:prstGeom>
        </p:spPr>
      </p:pic>
      <p:pic>
        <p:nvPicPr>
          <p:cNvPr id="1644" name="图片 1643"/>
          <p:cNvPicPr>
            <a:picLocks noChangeAspect="1"/>
          </p:cNvPicPr>
          <p:nvPr/>
        </p:nvPicPr>
        <p:blipFill>
          <a:blip r:embed="rId5"/>
          <a:stretch>
            <a:fillRect/>
          </a:stretch>
        </p:blipFill>
        <p:spPr>
          <a:xfrm>
            <a:off x="1798153" y="3708905"/>
            <a:ext cx="3836250" cy="3217500"/>
          </a:xfrm>
          <a:prstGeom prst="rect">
            <a:avLst/>
          </a:prstGeom>
        </p:spPr>
      </p:pic>
      <p:pic>
        <p:nvPicPr>
          <p:cNvPr id="1645" name="图片 1644"/>
          <p:cNvPicPr>
            <a:picLocks noChangeAspect="1"/>
          </p:cNvPicPr>
          <p:nvPr/>
        </p:nvPicPr>
        <p:blipFill>
          <a:blip r:embed="rId6"/>
          <a:stretch>
            <a:fillRect/>
          </a:stretch>
        </p:blipFill>
        <p:spPr>
          <a:xfrm>
            <a:off x="4571830" y="3511055"/>
            <a:ext cx="2610000" cy="3318750"/>
          </a:xfrm>
          <a:prstGeom prst="rect">
            <a:avLst/>
          </a:prstGeom>
        </p:spPr>
      </p:pic>
      <p:pic>
        <p:nvPicPr>
          <p:cNvPr id="1646" name="图片 1645"/>
          <p:cNvPicPr>
            <a:picLocks noChangeAspect="1"/>
          </p:cNvPicPr>
          <p:nvPr/>
        </p:nvPicPr>
        <p:blipFill>
          <a:blip r:embed="rId7"/>
          <a:stretch>
            <a:fillRect/>
          </a:stretch>
        </p:blipFill>
        <p:spPr>
          <a:xfrm>
            <a:off x="7226398" y="4027650"/>
            <a:ext cx="4657501" cy="2632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430" name="Freeform 5"/>
          <p:cNvSpPr/>
          <p:nvPr/>
        </p:nvSpPr>
        <p:spPr bwMode="auto">
          <a:xfrm>
            <a:off x="1697038" y="-960438"/>
            <a:ext cx="3030538" cy="3011488"/>
          </a:xfrm>
          <a:custGeom>
            <a:avLst/>
            <a:gdLst>
              <a:gd name="T0" fmla="*/ 956 w 1909"/>
              <a:gd name="T1" fmla="*/ 90 h 1897"/>
              <a:gd name="T2" fmla="*/ 1055 w 1909"/>
              <a:gd name="T3" fmla="*/ 0 h 1897"/>
              <a:gd name="T4" fmla="*/ 1133 w 1909"/>
              <a:gd name="T5" fmla="*/ 109 h 1897"/>
              <a:gd name="T6" fmla="*/ 1249 w 1909"/>
              <a:gd name="T7" fmla="*/ 41 h 1897"/>
              <a:gd name="T8" fmla="*/ 1304 w 1909"/>
              <a:gd name="T9" fmla="*/ 164 h 1897"/>
              <a:gd name="T10" fmla="*/ 1431 w 1909"/>
              <a:gd name="T11" fmla="*/ 123 h 1897"/>
              <a:gd name="T12" fmla="*/ 1460 w 1909"/>
              <a:gd name="T13" fmla="*/ 253 h 1897"/>
              <a:gd name="T14" fmla="*/ 1592 w 1909"/>
              <a:gd name="T15" fmla="*/ 239 h 1897"/>
              <a:gd name="T16" fmla="*/ 1592 w 1909"/>
              <a:gd name="T17" fmla="*/ 374 h 1897"/>
              <a:gd name="T18" fmla="*/ 1727 w 1909"/>
              <a:gd name="T19" fmla="*/ 388 h 1897"/>
              <a:gd name="T20" fmla="*/ 1698 w 1909"/>
              <a:gd name="T21" fmla="*/ 518 h 1897"/>
              <a:gd name="T22" fmla="*/ 1826 w 1909"/>
              <a:gd name="T23" fmla="*/ 561 h 1897"/>
              <a:gd name="T24" fmla="*/ 1772 w 1909"/>
              <a:gd name="T25" fmla="*/ 684 h 1897"/>
              <a:gd name="T26" fmla="*/ 1888 w 1909"/>
              <a:gd name="T27" fmla="*/ 750 h 1897"/>
              <a:gd name="T28" fmla="*/ 1810 w 1909"/>
              <a:gd name="T29" fmla="*/ 859 h 1897"/>
              <a:gd name="T30" fmla="*/ 1909 w 1909"/>
              <a:gd name="T31" fmla="*/ 949 h 1897"/>
              <a:gd name="T32" fmla="*/ 1810 w 1909"/>
              <a:gd name="T33" fmla="*/ 1039 h 1897"/>
              <a:gd name="T34" fmla="*/ 1888 w 1909"/>
              <a:gd name="T35" fmla="*/ 1147 h 1897"/>
              <a:gd name="T36" fmla="*/ 1772 w 1909"/>
              <a:gd name="T37" fmla="*/ 1214 h 1897"/>
              <a:gd name="T38" fmla="*/ 1826 w 1909"/>
              <a:gd name="T39" fmla="*/ 1337 h 1897"/>
              <a:gd name="T40" fmla="*/ 1698 w 1909"/>
              <a:gd name="T41" fmla="*/ 1377 h 1897"/>
              <a:gd name="T42" fmla="*/ 1727 w 1909"/>
              <a:gd name="T43" fmla="*/ 1509 h 1897"/>
              <a:gd name="T44" fmla="*/ 1592 w 1909"/>
              <a:gd name="T45" fmla="*/ 1523 h 1897"/>
              <a:gd name="T46" fmla="*/ 1592 w 1909"/>
              <a:gd name="T47" fmla="*/ 1656 h 1897"/>
              <a:gd name="T48" fmla="*/ 1460 w 1909"/>
              <a:gd name="T49" fmla="*/ 1642 h 1897"/>
              <a:gd name="T50" fmla="*/ 1431 w 1909"/>
              <a:gd name="T51" fmla="*/ 1774 h 1897"/>
              <a:gd name="T52" fmla="*/ 1304 w 1909"/>
              <a:gd name="T53" fmla="*/ 1732 h 1897"/>
              <a:gd name="T54" fmla="*/ 1249 w 1909"/>
              <a:gd name="T55" fmla="*/ 1854 h 1897"/>
              <a:gd name="T56" fmla="*/ 1133 w 1909"/>
              <a:gd name="T57" fmla="*/ 1788 h 1897"/>
              <a:gd name="T58" fmla="*/ 1055 w 1909"/>
              <a:gd name="T59" fmla="*/ 1897 h 1897"/>
              <a:gd name="T60" fmla="*/ 956 w 1909"/>
              <a:gd name="T61" fmla="*/ 1807 h 1897"/>
              <a:gd name="T62" fmla="*/ 854 w 1909"/>
              <a:gd name="T63" fmla="*/ 1897 h 1897"/>
              <a:gd name="T64" fmla="*/ 776 w 1909"/>
              <a:gd name="T65" fmla="*/ 1788 h 1897"/>
              <a:gd name="T66" fmla="*/ 660 w 1909"/>
              <a:gd name="T67" fmla="*/ 1854 h 1897"/>
              <a:gd name="T68" fmla="*/ 606 w 1909"/>
              <a:gd name="T69" fmla="*/ 1732 h 1897"/>
              <a:gd name="T70" fmla="*/ 478 w 1909"/>
              <a:gd name="T71" fmla="*/ 1774 h 1897"/>
              <a:gd name="T72" fmla="*/ 450 w 1909"/>
              <a:gd name="T73" fmla="*/ 1642 h 1897"/>
              <a:gd name="T74" fmla="*/ 317 w 1909"/>
              <a:gd name="T75" fmla="*/ 1656 h 1897"/>
              <a:gd name="T76" fmla="*/ 317 w 1909"/>
              <a:gd name="T77" fmla="*/ 1523 h 1897"/>
              <a:gd name="T78" fmla="*/ 183 w 1909"/>
              <a:gd name="T79" fmla="*/ 1509 h 1897"/>
              <a:gd name="T80" fmla="*/ 211 w 1909"/>
              <a:gd name="T81" fmla="*/ 1377 h 1897"/>
              <a:gd name="T82" fmla="*/ 83 w 1909"/>
              <a:gd name="T83" fmla="*/ 1337 h 1897"/>
              <a:gd name="T84" fmla="*/ 138 w 1909"/>
              <a:gd name="T85" fmla="*/ 1214 h 1897"/>
              <a:gd name="T86" fmla="*/ 22 w 1909"/>
              <a:gd name="T87" fmla="*/ 1147 h 1897"/>
              <a:gd name="T88" fmla="*/ 102 w 1909"/>
              <a:gd name="T89" fmla="*/ 1039 h 1897"/>
              <a:gd name="T90" fmla="*/ 0 w 1909"/>
              <a:gd name="T91" fmla="*/ 949 h 1897"/>
              <a:gd name="T92" fmla="*/ 102 w 1909"/>
              <a:gd name="T93" fmla="*/ 859 h 1897"/>
              <a:gd name="T94" fmla="*/ 22 w 1909"/>
              <a:gd name="T95" fmla="*/ 750 h 1897"/>
              <a:gd name="T96" fmla="*/ 138 w 1909"/>
              <a:gd name="T97" fmla="*/ 684 h 1897"/>
              <a:gd name="T98" fmla="*/ 83 w 1909"/>
              <a:gd name="T99" fmla="*/ 561 h 1897"/>
              <a:gd name="T100" fmla="*/ 211 w 1909"/>
              <a:gd name="T101" fmla="*/ 518 h 1897"/>
              <a:gd name="T102" fmla="*/ 183 w 1909"/>
              <a:gd name="T103" fmla="*/ 388 h 1897"/>
              <a:gd name="T104" fmla="*/ 317 w 1909"/>
              <a:gd name="T105" fmla="*/ 374 h 1897"/>
              <a:gd name="T106" fmla="*/ 317 w 1909"/>
              <a:gd name="T107" fmla="*/ 239 h 1897"/>
              <a:gd name="T108" fmla="*/ 450 w 1909"/>
              <a:gd name="T109" fmla="*/ 253 h 1897"/>
              <a:gd name="T110" fmla="*/ 478 w 1909"/>
              <a:gd name="T111" fmla="*/ 123 h 1897"/>
              <a:gd name="T112" fmla="*/ 606 w 1909"/>
              <a:gd name="T113" fmla="*/ 164 h 1897"/>
              <a:gd name="T114" fmla="*/ 660 w 1909"/>
              <a:gd name="T115" fmla="*/ 41 h 1897"/>
              <a:gd name="T116" fmla="*/ 776 w 1909"/>
              <a:gd name="T117" fmla="*/ 109 h 1897"/>
              <a:gd name="T118" fmla="*/ 854 w 1909"/>
              <a:gd name="T119" fmla="*/ 0 h 1897"/>
              <a:gd name="T120" fmla="*/ 956 w 1909"/>
              <a:gd name="T121" fmla="*/ 90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9" h="1897">
                <a:moveTo>
                  <a:pt x="956" y="90"/>
                </a:moveTo>
                <a:lnTo>
                  <a:pt x="1055" y="0"/>
                </a:lnTo>
                <a:lnTo>
                  <a:pt x="1133" y="109"/>
                </a:lnTo>
                <a:lnTo>
                  <a:pt x="1249" y="41"/>
                </a:lnTo>
                <a:lnTo>
                  <a:pt x="1304" y="164"/>
                </a:lnTo>
                <a:lnTo>
                  <a:pt x="1431" y="123"/>
                </a:lnTo>
                <a:lnTo>
                  <a:pt x="1460" y="253"/>
                </a:lnTo>
                <a:lnTo>
                  <a:pt x="1592" y="239"/>
                </a:lnTo>
                <a:lnTo>
                  <a:pt x="1592" y="374"/>
                </a:lnTo>
                <a:lnTo>
                  <a:pt x="1727" y="388"/>
                </a:lnTo>
                <a:lnTo>
                  <a:pt x="1698" y="518"/>
                </a:lnTo>
                <a:lnTo>
                  <a:pt x="1826" y="561"/>
                </a:lnTo>
                <a:lnTo>
                  <a:pt x="1772" y="684"/>
                </a:lnTo>
                <a:lnTo>
                  <a:pt x="1888" y="750"/>
                </a:lnTo>
                <a:lnTo>
                  <a:pt x="1810" y="859"/>
                </a:lnTo>
                <a:lnTo>
                  <a:pt x="1909" y="949"/>
                </a:lnTo>
                <a:lnTo>
                  <a:pt x="1810" y="1039"/>
                </a:lnTo>
                <a:lnTo>
                  <a:pt x="1888" y="1147"/>
                </a:lnTo>
                <a:lnTo>
                  <a:pt x="1772" y="1214"/>
                </a:lnTo>
                <a:lnTo>
                  <a:pt x="1826" y="1337"/>
                </a:lnTo>
                <a:lnTo>
                  <a:pt x="1698" y="1377"/>
                </a:lnTo>
                <a:lnTo>
                  <a:pt x="1727" y="1509"/>
                </a:lnTo>
                <a:lnTo>
                  <a:pt x="1592" y="1523"/>
                </a:lnTo>
                <a:lnTo>
                  <a:pt x="1592" y="1656"/>
                </a:lnTo>
                <a:lnTo>
                  <a:pt x="1460" y="1642"/>
                </a:lnTo>
                <a:lnTo>
                  <a:pt x="1431" y="1774"/>
                </a:lnTo>
                <a:lnTo>
                  <a:pt x="1304" y="1732"/>
                </a:lnTo>
                <a:lnTo>
                  <a:pt x="1249" y="1854"/>
                </a:lnTo>
                <a:lnTo>
                  <a:pt x="1133" y="1788"/>
                </a:lnTo>
                <a:lnTo>
                  <a:pt x="1055" y="1897"/>
                </a:lnTo>
                <a:lnTo>
                  <a:pt x="956" y="1807"/>
                </a:lnTo>
                <a:lnTo>
                  <a:pt x="854" y="1897"/>
                </a:lnTo>
                <a:lnTo>
                  <a:pt x="776" y="1788"/>
                </a:lnTo>
                <a:lnTo>
                  <a:pt x="660" y="1854"/>
                </a:lnTo>
                <a:lnTo>
                  <a:pt x="606" y="1732"/>
                </a:lnTo>
                <a:lnTo>
                  <a:pt x="478" y="1774"/>
                </a:lnTo>
                <a:lnTo>
                  <a:pt x="450" y="1642"/>
                </a:lnTo>
                <a:lnTo>
                  <a:pt x="317" y="1656"/>
                </a:lnTo>
                <a:lnTo>
                  <a:pt x="317" y="1523"/>
                </a:lnTo>
                <a:lnTo>
                  <a:pt x="183" y="1509"/>
                </a:lnTo>
                <a:lnTo>
                  <a:pt x="211" y="1377"/>
                </a:lnTo>
                <a:lnTo>
                  <a:pt x="83" y="1337"/>
                </a:lnTo>
                <a:lnTo>
                  <a:pt x="138" y="1214"/>
                </a:lnTo>
                <a:lnTo>
                  <a:pt x="22" y="1147"/>
                </a:lnTo>
                <a:lnTo>
                  <a:pt x="102" y="1039"/>
                </a:lnTo>
                <a:lnTo>
                  <a:pt x="0" y="949"/>
                </a:lnTo>
                <a:lnTo>
                  <a:pt x="102" y="859"/>
                </a:lnTo>
                <a:lnTo>
                  <a:pt x="22" y="750"/>
                </a:lnTo>
                <a:lnTo>
                  <a:pt x="138" y="684"/>
                </a:lnTo>
                <a:lnTo>
                  <a:pt x="83" y="561"/>
                </a:lnTo>
                <a:lnTo>
                  <a:pt x="211" y="518"/>
                </a:lnTo>
                <a:lnTo>
                  <a:pt x="183" y="388"/>
                </a:lnTo>
                <a:lnTo>
                  <a:pt x="317" y="374"/>
                </a:lnTo>
                <a:lnTo>
                  <a:pt x="317" y="239"/>
                </a:lnTo>
                <a:lnTo>
                  <a:pt x="450" y="253"/>
                </a:lnTo>
                <a:lnTo>
                  <a:pt x="478" y="123"/>
                </a:lnTo>
                <a:lnTo>
                  <a:pt x="606" y="164"/>
                </a:lnTo>
                <a:lnTo>
                  <a:pt x="660" y="41"/>
                </a:lnTo>
                <a:lnTo>
                  <a:pt x="776" y="109"/>
                </a:lnTo>
                <a:lnTo>
                  <a:pt x="854" y="0"/>
                </a:lnTo>
                <a:lnTo>
                  <a:pt x="956" y="90"/>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1" name="Oval 6"/>
          <p:cNvSpPr>
            <a:spLocks noChangeArrowheads="1"/>
          </p:cNvSpPr>
          <p:nvPr/>
        </p:nvSpPr>
        <p:spPr bwMode="auto">
          <a:xfrm>
            <a:off x="1911351" y="-757238"/>
            <a:ext cx="2606675" cy="26050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2" name="Freeform 7"/>
          <p:cNvSpPr>
            <a:spLocks noEditPoints="1"/>
          </p:cNvSpPr>
          <p:nvPr/>
        </p:nvSpPr>
        <p:spPr bwMode="auto">
          <a:xfrm>
            <a:off x="1963738" y="238125"/>
            <a:ext cx="2497138" cy="615950"/>
          </a:xfrm>
          <a:custGeom>
            <a:avLst/>
            <a:gdLst>
              <a:gd name="T0" fmla="*/ 90 w 665"/>
              <a:gd name="T1" fmla="*/ 0 h 164"/>
              <a:gd name="T2" fmla="*/ 10 w 665"/>
              <a:gd name="T3" fmla="*/ 0 h 164"/>
              <a:gd name="T4" fmla="*/ 0 w 665"/>
              <a:gd name="T5" fmla="*/ 82 h 164"/>
              <a:gd name="T6" fmla="*/ 10 w 665"/>
              <a:gd name="T7" fmla="*/ 164 h 164"/>
              <a:gd name="T8" fmla="*/ 90 w 665"/>
              <a:gd name="T9" fmla="*/ 164 h 164"/>
              <a:gd name="T10" fmla="*/ 76 w 665"/>
              <a:gd name="T11" fmla="*/ 82 h 164"/>
              <a:gd name="T12" fmla="*/ 90 w 665"/>
              <a:gd name="T13" fmla="*/ 0 h 164"/>
              <a:gd name="T14" fmla="*/ 655 w 665"/>
              <a:gd name="T15" fmla="*/ 0 h 164"/>
              <a:gd name="T16" fmla="*/ 654 w 665"/>
              <a:gd name="T17" fmla="*/ 0 h 164"/>
              <a:gd name="T18" fmla="*/ 577 w 665"/>
              <a:gd name="T19" fmla="*/ 0 h 164"/>
              <a:gd name="T20" fmla="*/ 591 w 665"/>
              <a:gd name="T21" fmla="*/ 82 h 164"/>
              <a:gd name="T22" fmla="*/ 577 w 665"/>
              <a:gd name="T23" fmla="*/ 164 h 164"/>
              <a:gd name="T24" fmla="*/ 654 w 665"/>
              <a:gd name="T25" fmla="*/ 164 h 164"/>
              <a:gd name="T26" fmla="*/ 655 w 665"/>
              <a:gd name="T27" fmla="*/ 164 h 164"/>
              <a:gd name="T28" fmla="*/ 665 w 665"/>
              <a:gd name="T29" fmla="*/ 82 h 164"/>
              <a:gd name="T30" fmla="*/ 655 w 665"/>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5" h="164">
                <a:moveTo>
                  <a:pt x="90" y="0"/>
                </a:moveTo>
                <a:cubicBezTo>
                  <a:pt x="10" y="0"/>
                  <a:pt x="10" y="0"/>
                  <a:pt x="10" y="0"/>
                </a:cubicBezTo>
                <a:cubicBezTo>
                  <a:pt x="4" y="26"/>
                  <a:pt x="0" y="54"/>
                  <a:pt x="0" y="82"/>
                </a:cubicBezTo>
                <a:cubicBezTo>
                  <a:pt x="0" y="110"/>
                  <a:pt x="4" y="138"/>
                  <a:pt x="10" y="164"/>
                </a:cubicBezTo>
                <a:cubicBezTo>
                  <a:pt x="90" y="164"/>
                  <a:pt x="90" y="164"/>
                  <a:pt x="90" y="164"/>
                </a:cubicBezTo>
                <a:cubicBezTo>
                  <a:pt x="81" y="138"/>
                  <a:pt x="76" y="110"/>
                  <a:pt x="76" y="82"/>
                </a:cubicBezTo>
                <a:cubicBezTo>
                  <a:pt x="76" y="53"/>
                  <a:pt x="81" y="26"/>
                  <a:pt x="90" y="0"/>
                </a:cubicBezTo>
                <a:close/>
                <a:moveTo>
                  <a:pt x="655" y="0"/>
                </a:moveTo>
                <a:cubicBezTo>
                  <a:pt x="655" y="0"/>
                  <a:pt x="654" y="0"/>
                  <a:pt x="654" y="0"/>
                </a:cubicBezTo>
                <a:cubicBezTo>
                  <a:pt x="577" y="0"/>
                  <a:pt x="577" y="0"/>
                  <a:pt x="577" y="0"/>
                </a:cubicBezTo>
                <a:cubicBezTo>
                  <a:pt x="586" y="26"/>
                  <a:pt x="591" y="53"/>
                  <a:pt x="591" y="82"/>
                </a:cubicBezTo>
                <a:cubicBezTo>
                  <a:pt x="591" y="110"/>
                  <a:pt x="586" y="138"/>
                  <a:pt x="577" y="164"/>
                </a:cubicBezTo>
                <a:cubicBezTo>
                  <a:pt x="654" y="164"/>
                  <a:pt x="654" y="164"/>
                  <a:pt x="654" y="164"/>
                </a:cubicBezTo>
                <a:cubicBezTo>
                  <a:pt x="654" y="164"/>
                  <a:pt x="655" y="164"/>
                  <a:pt x="655" y="164"/>
                </a:cubicBezTo>
                <a:cubicBezTo>
                  <a:pt x="662" y="138"/>
                  <a:pt x="665" y="110"/>
                  <a:pt x="665" y="82"/>
                </a:cubicBezTo>
                <a:cubicBezTo>
                  <a:pt x="665" y="54"/>
                  <a:pt x="662" y="26"/>
                  <a:pt x="655" y="0"/>
                </a:cubicBez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3" name="Freeform 8"/>
          <p:cNvSpPr/>
          <p:nvPr/>
        </p:nvSpPr>
        <p:spPr bwMode="auto">
          <a:xfrm>
            <a:off x="2005013" y="452437"/>
            <a:ext cx="192088" cy="182563"/>
          </a:xfrm>
          <a:custGeom>
            <a:avLst/>
            <a:gdLst>
              <a:gd name="T0" fmla="*/ 59 w 121"/>
              <a:gd name="T1" fmla="*/ 0 h 115"/>
              <a:gd name="T2" fmla="*/ 74 w 121"/>
              <a:gd name="T3" fmla="*/ 45 h 115"/>
              <a:gd name="T4" fmla="*/ 121 w 121"/>
              <a:gd name="T5" fmla="*/ 45 h 115"/>
              <a:gd name="T6" fmla="*/ 83 w 121"/>
              <a:gd name="T7" fmla="*/ 73 h 115"/>
              <a:gd name="T8" fmla="*/ 97 w 121"/>
              <a:gd name="T9" fmla="*/ 115 h 115"/>
              <a:gd name="T10" fmla="*/ 59 w 121"/>
              <a:gd name="T11" fmla="*/ 89 h 115"/>
              <a:gd name="T12" fmla="*/ 22 w 121"/>
              <a:gd name="T13" fmla="*/ 115 h 115"/>
              <a:gd name="T14" fmla="*/ 36 w 121"/>
              <a:gd name="T15" fmla="*/ 73 h 115"/>
              <a:gd name="T16" fmla="*/ 0 w 121"/>
              <a:gd name="T17" fmla="*/ 45 h 115"/>
              <a:gd name="T18" fmla="*/ 45 w 121"/>
              <a:gd name="T19" fmla="*/ 45 h 115"/>
              <a:gd name="T20" fmla="*/ 59 w 121"/>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5">
                <a:moveTo>
                  <a:pt x="59" y="0"/>
                </a:moveTo>
                <a:lnTo>
                  <a:pt x="74" y="45"/>
                </a:lnTo>
                <a:lnTo>
                  <a:pt x="121" y="45"/>
                </a:lnTo>
                <a:lnTo>
                  <a:pt x="83" y="73"/>
                </a:lnTo>
                <a:lnTo>
                  <a:pt x="97" y="115"/>
                </a:lnTo>
                <a:lnTo>
                  <a:pt x="59" y="89"/>
                </a:lnTo>
                <a:lnTo>
                  <a:pt x="22" y="115"/>
                </a:lnTo>
                <a:lnTo>
                  <a:pt x="36" y="73"/>
                </a:lnTo>
                <a:lnTo>
                  <a:pt x="0" y="45"/>
                </a:lnTo>
                <a:lnTo>
                  <a:pt x="45" y="45"/>
                </a:lnTo>
                <a:lnTo>
                  <a:pt x="59" y="0"/>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4" name="Freeform 9"/>
          <p:cNvSpPr/>
          <p:nvPr/>
        </p:nvSpPr>
        <p:spPr bwMode="auto">
          <a:xfrm>
            <a:off x="4227513" y="452437"/>
            <a:ext cx="195263" cy="182563"/>
          </a:xfrm>
          <a:custGeom>
            <a:avLst/>
            <a:gdLst>
              <a:gd name="T0" fmla="*/ 62 w 123"/>
              <a:gd name="T1" fmla="*/ 0 h 115"/>
              <a:gd name="T2" fmla="*/ 76 w 123"/>
              <a:gd name="T3" fmla="*/ 45 h 115"/>
              <a:gd name="T4" fmla="*/ 123 w 123"/>
              <a:gd name="T5" fmla="*/ 45 h 115"/>
              <a:gd name="T6" fmla="*/ 86 w 123"/>
              <a:gd name="T7" fmla="*/ 73 h 115"/>
              <a:gd name="T8" fmla="*/ 100 w 123"/>
              <a:gd name="T9" fmla="*/ 115 h 115"/>
              <a:gd name="T10" fmla="*/ 62 w 123"/>
              <a:gd name="T11" fmla="*/ 89 h 115"/>
              <a:gd name="T12" fmla="*/ 24 w 123"/>
              <a:gd name="T13" fmla="*/ 115 h 115"/>
              <a:gd name="T14" fmla="*/ 38 w 123"/>
              <a:gd name="T15" fmla="*/ 73 h 115"/>
              <a:gd name="T16" fmla="*/ 0 w 123"/>
              <a:gd name="T17" fmla="*/ 45 h 115"/>
              <a:gd name="T18" fmla="*/ 48 w 123"/>
              <a:gd name="T19" fmla="*/ 45 h 115"/>
              <a:gd name="T20" fmla="*/ 62 w 123"/>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15">
                <a:moveTo>
                  <a:pt x="62" y="0"/>
                </a:moveTo>
                <a:lnTo>
                  <a:pt x="76" y="45"/>
                </a:lnTo>
                <a:lnTo>
                  <a:pt x="123" y="45"/>
                </a:lnTo>
                <a:lnTo>
                  <a:pt x="86" y="73"/>
                </a:lnTo>
                <a:lnTo>
                  <a:pt x="100" y="115"/>
                </a:lnTo>
                <a:lnTo>
                  <a:pt x="62" y="89"/>
                </a:lnTo>
                <a:lnTo>
                  <a:pt x="24" y="115"/>
                </a:lnTo>
                <a:lnTo>
                  <a:pt x="38" y="73"/>
                </a:lnTo>
                <a:lnTo>
                  <a:pt x="0" y="45"/>
                </a:lnTo>
                <a:lnTo>
                  <a:pt x="48" y="45"/>
                </a:lnTo>
                <a:lnTo>
                  <a:pt x="62" y="0"/>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5" name="Freeform 10"/>
          <p:cNvSpPr/>
          <p:nvPr/>
        </p:nvSpPr>
        <p:spPr bwMode="auto">
          <a:xfrm>
            <a:off x="2193926" y="-179388"/>
            <a:ext cx="179388" cy="176213"/>
          </a:xfrm>
          <a:custGeom>
            <a:avLst/>
            <a:gdLst>
              <a:gd name="T0" fmla="*/ 26 w 48"/>
              <a:gd name="T1" fmla="*/ 40 h 47"/>
              <a:gd name="T2" fmla="*/ 34 w 48"/>
              <a:gd name="T3" fmla="*/ 33 h 47"/>
              <a:gd name="T4" fmla="*/ 35 w 48"/>
              <a:gd name="T5" fmla="*/ 24 h 47"/>
              <a:gd name="T6" fmla="*/ 25 w 48"/>
              <a:gd name="T7" fmla="*/ 27 h 47"/>
              <a:gd name="T8" fmla="*/ 7 w 48"/>
              <a:gd name="T9" fmla="*/ 30 h 47"/>
              <a:gd name="T10" fmla="*/ 6 w 48"/>
              <a:gd name="T11" fmla="*/ 8 h 47"/>
              <a:gd name="T12" fmla="*/ 14 w 48"/>
              <a:gd name="T13" fmla="*/ 0 h 47"/>
              <a:gd name="T14" fmla="*/ 20 w 48"/>
              <a:gd name="T15" fmla="*/ 7 h 47"/>
              <a:gd name="T16" fmla="*/ 13 w 48"/>
              <a:gd name="T17" fmla="*/ 13 h 47"/>
              <a:gd name="T18" fmla="*/ 13 w 48"/>
              <a:gd name="T19" fmla="*/ 21 h 47"/>
              <a:gd name="T20" fmla="*/ 22 w 48"/>
              <a:gd name="T21" fmla="*/ 17 h 47"/>
              <a:gd name="T22" fmla="*/ 40 w 48"/>
              <a:gd name="T23" fmla="*/ 16 h 47"/>
              <a:gd name="T24" fmla="*/ 41 w 48"/>
              <a:gd name="T25" fmla="*/ 38 h 47"/>
              <a:gd name="T26" fmla="*/ 32 w 48"/>
              <a:gd name="T27" fmla="*/ 47 h 47"/>
              <a:gd name="T28" fmla="*/ 26 w 48"/>
              <a:gd name="T29"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7">
                <a:moveTo>
                  <a:pt x="26" y="40"/>
                </a:moveTo>
                <a:cubicBezTo>
                  <a:pt x="29" y="39"/>
                  <a:pt x="32" y="36"/>
                  <a:pt x="34" y="33"/>
                </a:cubicBezTo>
                <a:cubicBezTo>
                  <a:pt x="37" y="29"/>
                  <a:pt x="37" y="26"/>
                  <a:pt x="35" y="24"/>
                </a:cubicBezTo>
                <a:cubicBezTo>
                  <a:pt x="32" y="23"/>
                  <a:pt x="30" y="24"/>
                  <a:pt x="25" y="27"/>
                </a:cubicBezTo>
                <a:cubicBezTo>
                  <a:pt x="19" y="32"/>
                  <a:pt x="13" y="33"/>
                  <a:pt x="7" y="30"/>
                </a:cubicBezTo>
                <a:cubicBezTo>
                  <a:pt x="1" y="25"/>
                  <a:pt x="0" y="17"/>
                  <a:pt x="6" y="8"/>
                </a:cubicBezTo>
                <a:cubicBezTo>
                  <a:pt x="9" y="4"/>
                  <a:pt x="12" y="2"/>
                  <a:pt x="14" y="0"/>
                </a:cubicBezTo>
                <a:cubicBezTo>
                  <a:pt x="20" y="7"/>
                  <a:pt x="20" y="7"/>
                  <a:pt x="20" y="7"/>
                </a:cubicBezTo>
                <a:cubicBezTo>
                  <a:pt x="18" y="7"/>
                  <a:pt x="15" y="9"/>
                  <a:pt x="13" y="13"/>
                </a:cubicBezTo>
                <a:cubicBezTo>
                  <a:pt x="10" y="17"/>
                  <a:pt x="11" y="19"/>
                  <a:pt x="13" y="21"/>
                </a:cubicBezTo>
                <a:cubicBezTo>
                  <a:pt x="15" y="22"/>
                  <a:pt x="17" y="21"/>
                  <a:pt x="22" y="17"/>
                </a:cubicBezTo>
                <a:cubicBezTo>
                  <a:pt x="29" y="13"/>
                  <a:pt x="35" y="12"/>
                  <a:pt x="40" y="16"/>
                </a:cubicBezTo>
                <a:cubicBezTo>
                  <a:pt x="46" y="20"/>
                  <a:pt x="48" y="28"/>
                  <a:pt x="41" y="38"/>
                </a:cubicBezTo>
                <a:cubicBezTo>
                  <a:pt x="38" y="42"/>
                  <a:pt x="34" y="46"/>
                  <a:pt x="32" y="47"/>
                </a:cubicBezTo>
                <a:lnTo>
                  <a:pt x="26" y="40"/>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6" name="Freeform 11"/>
          <p:cNvSpPr/>
          <p:nvPr/>
        </p:nvSpPr>
        <p:spPr bwMode="auto">
          <a:xfrm>
            <a:off x="2268538" y="-268288"/>
            <a:ext cx="206375" cy="157163"/>
          </a:xfrm>
          <a:custGeom>
            <a:avLst/>
            <a:gdLst>
              <a:gd name="T0" fmla="*/ 0 w 55"/>
              <a:gd name="T1" fmla="*/ 11 h 42"/>
              <a:gd name="T2" fmla="*/ 7 w 55"/>
              <a:gd name="T3" fmla="*/ 3 h 42"/>
              <a:gd name="T4" fmla="*/ 20 w 55"/>
              <a:gd name="T5" fmla="*/ 16 h 42"/>
              <a:gd name="T6" fmla="*/ 20 w 55"/>
              <a:gd name="T7" fmla="*/ 16 h 42"/>
              <a:gd name="T8" fmla="*/ 20 w 55"/>
              <a:gd name="T9" fmla="*/ 10 h 42"/>
              <a:gd name="T10" fmla="*/ 23 w 55"/>
              <a:gd name="T11" fmla="*/ 6 h 42"/>
              <a:gd name="T12" fmla="*/ 41 w 55"/>
              <a:gd name="T13" fmla="*/ 7 h 42"/>
              <a:gd name="T14" fmla="*/ 55 w 55"/>
              <a:gd name="T15" fmla="*/ 20 h 42"/>
              <a:gd name="T16" fmla="*/ 48 w 55"/>
              <a:gd name="T17" fmla="*/ 27 h 42"/>
              <a:gd name="T18" fmla="*/ 35 w 55"/>
              <a:gd name="T19" fmla="*/ 15 h 42"/>
              <a:gd name="T20" fmla="*/ 26 w 55"/>
              <a:gd name="T21" fmla="*/ 14 h 42"/>
              <a:gd name="T22" fmla="*/ 26 w 55"/>
              <a:gd name="T23" fmla="*/ 20 h 42"/>
              <a:gd name="T24" fmla="*/ 27 w 55"/>
              <a:gd name="T25" fmla="*/ 22 h 42"/>
              <a:gd name="T26" fmla="*/ 41 w 55"/>
              <a:gd name="T27" fmla="*/ 35 h 42"/>
              <a:gd name="T28" fmla="*/ 34 w 55"/>
              <a:gd name="T29" fmla="*/ 42 h 42"/>
              <a:gd name="T30" fmla="*/ 0 w 55"/>
              <a:gd name="T31"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42">
                <a:moveTo>
                  <a:pt x="0" y="11"/>
                </a:moveTo>
                <a:cubicBezTo>
                  <a:pt x="7" y="3"/>
                  <a:pt x="7" y="3"/>
                  <a:pt x="7" y="3"/>
                </a:cubicBezTo>
                <a:cubicBezTo>
                  <a:pt x="20" y="16"/>
                  <a:pt x="20" y="16"/>
                  <a:pt x="20" y="16"/>
                </a:cubicBezTo>
                <a:cubicBezTo>
                  <a:pt x="20" y="16"/>
                  <a:pt x="20" y="16"/>
                  <a:pt x="20" y="16"/>
                </a:cubicBezTo>
                <a:cubicBezTo>
                  <a:pt x="20" y="14"/>
                  <a:pt x="20" y="12"/>
                  <a:pt x="20" y="10"/>
                </a:cubicBezTo>
                <a:cubicBezTo>
                  <a:pt x="21" y="9"/>
                  <a:pt x="22" y="7"/>
                  <a:pt x="23" y="6"/>
                </a:cubicBezTo>
                <a:cubicBezTo>
                  <a:pt x="27" y="1"/>
                  <a:pt x="34" y="0"/>
                  <a:pt x="41" y="7"/>
                </a:cubicBezTo>
                <a:cubicBezTo>
                  <a:pt x="55" y="20"/>
                  <a:pt x="55" y="20"/>
                  <a:pt x="55" y="20"/>
                </a:cubicBezTo>
                <a:cubicBezTo>
                  <a:pt x="48" y="27"/>
                  <a:pt x="48" y="27"/>
                  <a:pt x="48" y="27"/>
                </a:cubicBezTo>
                <a:cubicBezTo>
                  <a:pt x="35" y="15"/>
                  <a:pt x="35" y="15"/>
                  <a:pt x="35" y="15"/>
                </a:cubicBezTo>
                <a:cubicBezTo>
                  <a:pt x="32" y="12"/>
                  <a:pt x="29" y="11"/>
                  <a:pt x="26" y="14"/>
                </a:cubicBezTo>
                <a:cubicBezTo>
                  <a:pt x="25" y="16"/>
                  <a:pt x="25" y="18"/>
                  <a:pt x="26" y="20"/>
                </a:cubicBezTo>
                <a:cubicBezTo>
                  <a:pt x="26" y="21"/>
                  <a:pt x="27" y="21"/>
                  <a:pt x="27" y="22"/>
                </a:cubicBezTo>
                <a:cubicBezTo>
                  <a:pt x="41" y="35"/>
                  <a:pt x="41" y="35"/>
                  <a:pt x="41" y="35"/>
                </a:cubicBezTo>
                <a:cubicBezTo>
                  <a:pt x="34" y="42"/>
                  <a:pt x="34" y="42"/>
                  <a:pt x="34" y="42"/>
                </a:cubicBezTo>
                <a:lnTo>
                  <a:pt x="0" y="11"/>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7" name="Freeform 12"/>
          <p:cNvSpPr>
            <a:spLocks noEditPoints="1"/>
          </p:cNvSpPr>
          <p:nvPr/>
        </p:nvSpPr>
        <p:spPr bwMode="auto">
          <a:xfrm>
            <a:off x="2430463" y="-369888"/>
            <a:ext cx="146050" cy="142875"/>
          </a:xfrm>
          <a:custGeom>
            <a:avLst/>
            <a:gdLst>
              <a:gd name="T0" fmla="*/ 32 w 39"/>
              <a:gd name="T1" fmla="*/ 8 h 38"/>
              <a:gd name="T2" fmla="*/ 30 w 39"/>
              <a:gd name="T3" fmla="*/ 32 h 38"/>
              <a:gd name="T4" fmla="*/ 6 w 39"/>
              <a:gd name="T5" fmla="*/ 30 h 38"/>
              <a:gd name="T6" fmla="*/ 9 w 39"/>
              <a:gd name="T7" fmla="*/ 6 h 38"/>
              <a:gd name="T8" fmla="*/ 32 w 39"/>
              <a:gd name="T9" fmla="*/ 8 h 38"/>
              <a:gd name="T10" fmla="*/ 14 w 39"/>
              <a:gd name="T11" fmla="*/ 23 h 38"/>
              <a:gd name="T12" fmla="*/ 25 w 39"/>
              <a:gd name="T13" fmla="*/ 26 h 38"/>
              <a:gd name="T14" fmla="*/ 24 w 39"/>
              <a:gd name="T15" fmla="*/ 15 h 38"/>
              <a:gd name="T16" fmla="*/ 13 w 39"/>
              <a:gd name="T17" fmla="*/ 11 h 38"/>
              <a:gd name="T18" fmla="*/ 14 w 39"/>
              <a:gd name="T19"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32" y="8"/>
                </a:moveTo>
                <a:cubicBezTo>
                  <a:pt x="39" y="17"/>
                  <a:pt x="36" y="26"/>
                  <a:pt x="30" y="32"/>
                </a:cubicBezTo>
                <a:cubicBezTo>
                  <a:pt x="22" y="38"/>
                  <a:pt x="13" y="38"/>
                  <a:pt x="6" y="30"/>
                </a:cubicBezTo>
                <a:cubicBezTo>
                  <a:pt x="0" y="22"/>
                  <a:pt x="1" y="12"/>
                  <a:pt x="9" y="6"/>
                </a:cubicBezTo>
                <a:cubicBezTo>
                  <a:pt x="16" y="0"/>
                  <a:pt x="25" y="1"/>
                  <a:pt x="32" y="8"/>
                </a:cubicBezTo>
                <a:close/>
                <a:moveTo>
                  <a:pt x="14" y="23"/>
                </a:moveTo>
                <a:cubicBezTo>
                  <a:pt x="18" y="27"/>
                  <a:pt x="22" y="29"/>
                  <a:pt x="25" y="26"/>
                </a:cubicBezTo>
                <a:cubicBezTo>
                  <a:pt x="28" y="24"/>
                  <a:pt x="28" y="19"/>
                  <a:pt x="24" y="15"/>
                </a:cubicBezTo>
                <a:cubicBezTo>
                  <a:pt x="21" y="11"/>
                  <a:pt x="16" y="9"/>
                  <a:pt x="13" y="11"/>
                </a:cubicBezTo>
                <a:cubicBezTo>
                  <a:pt x="9" y="15"/>
                  <a:pt x="11" y="19"/>
                  <a:pt x="14" y="23"/>
                </a:cubicBez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8" name="Freeform 13"/>
          <p:cNvSpPr>
            <a:spLocks noEditPoints="1"/>
          </p:cNvSpPr>
          <p:nvPr/>
        </p:nvSpPr>
        <p:spPr bwMode="auto">
          <a:xfrm>
            <a:off x="2554288" y="-460375"/>
            <a:ext cx="138113" cy="146050"/>
          </a:xfrm>
          <a:custGeom>
            <a:avLst/>
            <a:gdLst>
              <a:gd name="T0" fmla="*/ 14 w 37"/>
              <a:gd name="T1" fmla="*/ 26 h 39"/>
              <a:gd name="T2" fmla="*/ 25 w 37"/>
              <a:gd name="T3" fmla="*/ 26 h 39"/>
              <a:gd name="T4" fmla="*/ 32 w 37"/>
              <a:gd name="T5" fmla="*/ 20 h 39"/>
              <a:gd name="T6" fmla="*/ 37 w 37"/>
              <a:gd name="T7" fmla="*/ 25 h 39"/>
              <a:gd name="T8" fmla="*/ 28 w 37"/>
              <a:gd name="T9" fmla="*/ 33 h 39"/>
              <a:gd name="T10" fmla="*/ 5 w 37"/>
              <a:gd name="T11" fmla="*/ 29 h 39"/>
              <a:gd name="T12" fmla="*/ 9 w 37"/>
              <a:gd name="T13" fmla="*/ 5 h 39"/>
              <a:gd name="T14" fmla="*/ 30 w 37"/>
              <a:gd name="T15" fmla="*/ 11 h 39"/>
              <a:gd name="T16" fmla="*/ 32 w 37"/>
              <a:gd name="T17" fmla="*/ 15 h 39"/>
              <a:gd name="T18" fmla="*/ 14 w 37"/>
              <a:gd name="T19" fmla="*/ 26 h 39"/>
              <a:gd name="T20" fmla="*/ 20 w 37"/>
              <a:gd name="T21" fmla="*/ 14 h 39"/>
              <a:gd name="T22" fmla="*/ 12 w 37"/>
              <a:gd name="T23" fmla="*/ 11 h 39"/>
              <a:gd name="T24" fmla="*/ 10 w 37"/>
              <a:gd name="T25" fmla="*/ 20 h 39"/>
              <a:gd name="T26" fmla="*/ 20 w 37"/>
              <a:gd name="T2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9">
                <a:moveTo>
                  <a:pt x="14" y="26"/>
                </a:moveTo>
                <a:cubicBezTo>
                  <a:pt x="17" y="29"/>
                  <a:pt x="21" y="29"/>
                  <a:pt x="25" y="26"/>
                </a:cubicBezTo>
                <a:cubicBezTo>
                  <a:pt x="28" y="24"/>
                  <a:pt x="30" y="23"/>
                  <a:pt x="32" y="20"/>
                </a:cubicBezTo>
                <a:cubicBezTo>
                  <a:pt x="37" y="25"/>
                  <a:pt x="37" y="25"/>
                  <a:pt x="37" y="25"/>
                </a:cubicBezTo>
                <a:cubicBezTo>
                  <a:pt x="35" y="28"/>
                  <a:pt x="32" y="31"/>
                  <a:pt x="28" y="33"/>
                </a:cubicBezTo>
                <a:cubicBezTo>
                  <a:pt x="19" y="39"/>
                  <a:pt x="10" y="37"/>
                  <a:pt x="5" y="29"/>
                </a:cubicBezTo>
                <a:cubicBezTo>
                  <a:pt x="0" y="22"/>
                  <a:pt x="0" y="11"/>
                  <a:pt x="9" y="5"/>
                </a:cubicBezTo>
                <a:cubicBezTo>
                  <a:pt x="18" y="0"/>
                  <a:pt x="26" y="5"/>
                  <a:pt x="30" y="11"/>
                </a:cubicBezTo>
                <a:cubicBezTo>
                  <a:pt x="31" y="13"/>
                  <a:pt x="31" y="14"/>
                  <a:pt x="32" y="15"/>
                </a:cubicBezTo>
                <a:lnTo>
                  <a:pt x="14" y="26"/>
                </a:lnTo>
                <a:close/>
                <a:moveTo>
                  <a:pt x="20" y="14"/>
                </a:moveTo>
                <a:cubicBezTo>
                  <a:pt x="19" y="12"/>
                  <a:pt x="16" y="9"/>
                  <a:pt x="12" y="11"/>
                </a:cubicBezTo>
                <a:cubicBezTo>
                  <a:pt x="9" y="14"/>
                  <a:pt x="9" y="18"/>
                  <a:pt x="10" y="20"/>
                </a:cubicBezTo>
                <a:lnTo>
                  <a:pt x="20" y="14"/>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9" name="Freeform 14"/>
          <p:cNvSpPr/>
          <p:nvPr/>
        </p:nvSpPr>
        <p:spPr bwMode="auto">
          <a:xfrm>
            <a:off x="2719388" y="-534988"/>
            <a:ext cx="115888" cy="138113"/>
          </a:xfrm>
          <a:custGeom>
            <a:avLst/>
            <a:gdLst>
              <a:gd name="T0" fmla="*/ 9 w 31"/>
              <a:gd name="T1" fmla="*/ 29 h 37"/>
              <a:gd name="T2" fmla="*/ 18 w 31"/>
              <a:gd name="T3" fmla="*/ 28 h 37"/>
              <a:gd name="T4" fmla="*/ 20 w 31"/>
              <a:gd name="T5" fmla="*/ 24 h 37"/>
              <a:gd name="T6" fmla="*/ 15 w 31"/>
              <a:gd name="T7" fmla="*/ 22 h 37"/>
              <a:gd name="T8" fmla="*/ 2 w 31"/>
              <a:gd name="T9" fmla="*/ 17 h 37"/>
              <a:gd name="T10" fmla="*/ 10 w 31"/>
              <a:gd name="T11" fmla="*/ 2 h 37"/>
              <a:gd name="T12" fmla="*/ 19 w 31"/>
              <a:gd name="T13" fmla="*/ 0 h 37"/>
              <a:gd name="T14" fmla="*/ 21 w 31"/>
              <a:gd name="T15" fmla="*/ 7 h 37"/>
              <a:gd name="T16" fmla="*/ 13 w 31"/>
              <a:gd name="T17" fmla="*/ 8 h 37"/>
              <a:gd name="T18" fmla="*/ 11 w 31"/>
              <a:gd name="T19" fmla="*/ 12 h 37"/>
              <a:gd name="T20" fmla="*/ 17 w 31"/>
              <a:gd name="T21" fmla="*/ 14 h 37"/>
              <a:gd name="T22" fmla="*/ 29 w 31"/>
              <a:gd name="T23" fmla="*/ 19 h 37"/>
              <a:gd name="T24" fmla="*/ 20 w 31"/>
              <a:gd name="T25" fmla="*/ 34 h 37"/>
              <a:gd name="T26" fmla="*/ 10 w 31"/>
              <a:gd name="T27" fmla="*/ 36 h 37"/>
              <a:gd name="T28" fmla="*/ 9 w 31"/>
              <a:gd name="T29"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7">
                <a:moveTo>
                  <a:pt x="9" y="29"/>
                </a:moveTo>
                <a:cubicBezTo>
                  <a:pt x="11" y="29"/>
                  <a:pt x="15" y="29"/>
                  <a:pt x="18" y="28"/>
                </a:cubicBezTo>
                <a:cubicBezTo>
                  <a:pt x="20" y="27"/>
                  <a:pt x="21" y="25"/>
                  <a:pt x="20" y="24"/>
                </a:cubicBezTo>
                <a:cubicBezTo>
                  <a:pt x="20" y="22"/>
                  <a:pt x="19" y="22"/>
                  <a:pt x="15" y="22"/>
                </a:cubicBezTo>
                <a:cubicBezTo>
                  <a:pt x="8" y="23"/>
                  <a:pt x="4" y="20"/>
                  <a:pt x="2" y="17"/>
                </a:cubicBezTo>
                <a:cubicBezTo>
                  <a:pt x="0" y="11"/>
                  <a:pt x="3" y="5"/>
                  <a:pt x="10" y="2"/>
                </a:cubicBezTo>
                <a:cubicBezTo>
                  <a:pt x="14" y="1"/>
                  <a:pt x="17" y="0"/>
                  <a:pt x="19" y="0"/>
                </a:cubicBezTo>
                <a:cubicBezTo>
                  <a:pt x="21" y="7"/>
                  <a:pt x="21" y="7"/>
                  <a:pt x="21" y="7"/>
                </a:cubicBezTo>
                <a:cubicBezTo>
                  <a:pt x="19" y="7"/>
                  <a:pt x="16" y="7"/>
                  <a:pt x="13" y="8"/>
                </a:cubicBezTo>
                <a:cubicBezTo>
                  <a:pt x="11" y="9"/>
                  <a:pt x="10" y="11"/>
                  <a:pt x="11" y="12"/>
                </a:cubicBezTo>
                <a:cubicBezTo>
                  <a:pt x="12" y="14"/>
                  <a:pt x="13" y="14"/>
                  <a:pt x="17" y="14"/>
                </a:cubicBezTo>
                <a:cubicBezTo>
                  <a:pt x="24" y="13"/>
                  <a:pt x="27" y="15"/>
                  <a:pt x="29" y="19"/>
                </a:cubicBezTo>
                <a:cubicBezTo>
                  <a:pt x="31" y="25"/>
                  <a:pt x="29" y="31"/>
                  <a:pt x="20" y="34"/>
                </a:cubicBezTo>
                <a:cubicBezTo>
                  <a:pt x="16" y="36"/>
                  <a:pt x="13" y="37"/>
                  <a:pt x="10" y="36"/>
                </a:cubicBezTo>
                <a:lnTo>
                  <a:pt x="9" y="29"/>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0" name="Freeform 15"/>
          <p:cNvSpPr/>
          <p:nvPr/>
        </p:nvSpPr>
        <p:spPr bwMode="auto">
          <a:xfrm>
            <a:off x="2816226" y="-617538"/>
            <a:ext cx="158750" cy="179388"/>
          </a:xfrm>
          <a:custGeom>
            <a:avLst/>
            <a:gdLst>
              <a:gd name="T0" fmla="*/ 0 w 42"/>
              <a:gd name="T1" fmla="*/ 3 h 48"/>
              <a:gd name="T2" fmla="*/ 9 w 42"/>
              <a:gd name="T3" fmla="*/ 0 h 48"/>
              <a:gd name="T4" fmla="*/ 14 w 42"/>
              <a:gd name="T5" fmla="*/ 18 h 48"/>
              <a:gd name="T6" fmla="*/ 14 w 42"/>
              <a:gd name="T7" fmla="*/ 18 h 48"/>
              <a:gd name="T8" fmla="*/ 17 w 42"/>
              <a:gd name="T9" fmla="*/ 14 h 48"/>
              <a:gd name="T10" fmla="*/ 22 w 42"/>
              <a:gd name="T11" fmla="*/ 11 h 48"/>
              <a:gd name="T12" fmla="*/ 37 w 42"/>
              <a:gd name="T13" fmla="*/ 22 h 48"/>
              <a:gd name="T14" fmla="*/ 42 w 42"/>
              <a:gd name="T15" fmla="*/ 40 h 48"/>
              <a:gd name="T16" fmla="*/ 32 w 42"/>
              <a:gd name="T17" fmla="*/ 42 h 48"/>
              <a:gd name="T18" fmla="*/ 27 w 42"/>
              <a:gd name="T19" fmla="*/ 25 h 48"/>
              <a:gd name="T20" fmla="*/ 20 w 42"/>
              <a:gd name="T21" fmla="*/ 20 h 48"/>
              <a:gd name="T22" fmla="*/ 17 w 42"/>
              <a:gd name="T23" fmla="*/ 25 h 48"/>
              <a:gd name="T24" fmla="*/ 17 w 42"/>
              <a:gd name="T25" fmla="*/ 27 h 48"/>
              <a:gd name="T26" fmla="*/ 22 w 42"/>
              <a:gd name="T27" fmla="*/ 45 h 48"/>
              <a:gd name="T28" fmla="*/ 12 w 42"/>
              <a:gd name="T29" fmla="*/ 48 h 48"/>
              <a:gd name="T30" fmla="*/ 0 w 42"/>
              <a:gd name="T3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8">
                <a:moveTo>
                  <a:pt x="0" y="3"/>
                </a:moveTo>
                <a:cubicBezTo>
                  <a:pt x="9" y="0"/>
                  <a:pt x="9" y="0"/>
                  <a:pt x="9" y="0"/>
                </a:cubicBezTo>
                <a:cubicBezTo>
                  <a:pt x="14" y="18"/>
                  <a:pt x="14" y="18"/>
                  <a:pt x="14" y="18"/>
                </a:cubicBezTo>
                <a:cubicBezTo>
                  <a:pt x="14" y="18"/>
                  <a:pt x="14" y="18"/>
                  <a:pt x="14" y="18"/>
                </a:cubicBezTo>
                <a:cubicBezTo>
                  <a:pt x="15" y="16"/>
                  <a:pt x="16" y="15"/>
                  <a:pt x="17" y="14"/>
                </a:cubicBezTo>
                <a:cubicBezTo>
                  <a:pt x="18" y="13"/>
                  <a:pt x="20" y="12"/>
                  <a:pt x="22" y="11"/>
                </a:cubicBezTo>
                <a:cubicBezTo>
                  <a:pt x="28" y="9"/>
                  <a:pt x="34" y="12"/>
                  <a:pt x="37" y="22"/>
                </a:cubicBezTo>
                <a:cubicBezTo>
                  <a:pt x="42" y="40"/>
                  <a:pt x="42" y="40"/>
                  <a:pt x="42" y="40"/>
                </a:cubicBezTo>
                <a:cubicBezTo>
                  <a:pt x="32" y="42"/>
                  <a:pt x="32" y="42"/>
                  <a:pt x="32" y="42"/>
                </a:cubicBezTo>
                <a:cubicBezTo>
                  <a:pt x="27" y="25"/>
                  <a:pt x="27" y="25"/>
                  <a:pt x="27" y="25"/>
                </a:cubicBezTo>
                <a:cubicBezTo>
                  <a:pt x="26" y="21"/>
                  <a:pt x="24" y="19"/>
                  <a:pt x="20" y="20"/>
                </a:cubicBezTo>
                <a:cubicBezTo>
                  <a:pt x="18" y="21"/>
                  <a:pt x="17" y="23"/>
                  <a:pt x="17" y="25"/>
                </a:cubicBezTo>
                <a:cubicBezTo>
                  <a:pt x="16" y="25"/>
                  <a:pt x="17" y="26"/>
                  <a:pt x="17" y="27"/>
                </a:cubicBezTo>
                <a:cubicBezTo>
                  <a:pt x="22" y="45"/>
                  <a:pt x="22" y="45"/>
                  <a:pt x="22" y="45"/>
                </a:cubicBezTo>
                <a:cubicBezTo>
                  <a:pt x="12" y="48"/>
                  <a:pt x="12" y="48"/>
                  <a:pt x="12" y="48"/>
                </a:cubicBezTo>
                <a:lnTo>
                  <a:pt x="0" y="3"/>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1" name="Freeform 16"/>
          <p:cNvSpPr>
            <a:spLocks noEditPoints="1"/>
          </p:cNvSpPr>
          <p:nvPr/>
        </p:nvSpPr>
        <p:spPr bwMode="auto">
          <a:xfrm>
            <a:off x="2981326" y="-611188"/>
            <a:ext cx="139700" cy="134938"/>
          </a:xfrm>
          <a:custGeom>
            <a:avLst/>
            <a:gdLst>
              <a:gd name="T0" fmla="*/ 35 w 37"/>
              <a:gd name="T1" fmla="*/ 15 h 36"/>
              <a:gd name="T2" fmla="*/ 21 w 37"/>
              <a:gd name="T3" fmla="*/ 35 h 36"/>
              <a:gd name="T4" fmla="*/ 2 w 37"/>
              <a:gd name="T5" fmla="*/ 21 h 36"/>
              <a:gd name="T6" fmla="*/ 16 w 37"/>
              <a:gd name="T7" fmla="*/ 1 h 36"/>
              <a:gd name="T8" fmla="*/ 35 w 37"/>
              <a:gd name="T9" fmla="*/ 15 h 36"/>
              <a:gd name="T10" fmla="*/ 12 w 37"/>
              <a:gd name="T11" fmla="*/ 19 h 36"/>
              <a:gd name="T12" fmla="*/ 20 w 37"/>
              <a:gd name="T13" fmla="*/ 27 h 36"/>
              <a:gd name="T14" fmla="*/ 25 w 37"/>
              <a:gd name="T15" fmla="*/ 17 h 36"/>
              <a:gd name="T16" fmla="*/ 17 w 37"/>
              <a:gd name="T17" fmla="*/ 8 h 36"/>
              <a:gd name="T18" fmla="*/ 12 w 37"/>
              <a:gd name="T19"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35" y="15"/>
                </a:moveTo>
                <a:cubicBezTo>
                  <a:pt x="37" y="27"/>
                  <a:pt x="29" y="33"/>
                  <a:pt x="21" y="35"/>
                </a:cubicBezTo>
                <a:cubicBezTo>
                  <a:pt x="11" y="36"/>
                  <a:pt x="3" y="31"/>
                  <a:pt x="2" y="21"/>
                </a:cubicBezTo>
                <a:cubicBezTo>
                  <a:pt x="0" y="10"/>
                  <a:pt x="6" y="3"/>
                  <a:pt x="16" y="1"/>
                </a:cubicBezTo>
                <a:cubicBezTo>
                  <a:pt x="26" y="0"/>
                  <a:pt x="34" y="6"/>
                  <a:pt x="35" y="15"/>
                </a:cubicBezTo>
                <a:close/>
                <a:moveTo>
                  <a:pt x="12" y="19"/>
                </a:moveTo>
                <a:cubicBezTo>
                  <a:pt x="13" y="24"/>
                  <a:pt x="16" y="28"/>
                  <a:pt x="20" y="27"/>
                </a:cubicBezTo>
                <a:cubicBezTo>
                  <a:pt x="24" y="27"/>
                  <a:pt x="26" y="23"/>
                  <a:pt x="25" y="17"/>
                </a:cubicBezTo>
                <a:cubicBezTo>
                  <a:pt x="24" y="12"/>
                  <a:pt x="22" y="8"/>
                  <a:pt x="17" y="8"/>
                </a:cubicBezTo>
                <a:cubicBezTo>
                  <a:pt x="12" y="9"/>
                  <a:pt x="11" y="14"/>
                  <a:pt x="12" y="19"/>
                </a:cubicBez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2" name="Freeform 17"/>
          <p:cNvSpPr>
            <a:spLocks noEditPoints="1"/>
          </p:cNvSpPr>
          <p:nvPr/>
        </p:nvSpPr>
        <p:spPr bwMode="auto">
          <a:xfrm>
            <a:off x="3143251" y="-617538"/>
            <a:ext cx="123825" cy="171450"/>
          </a:xfrm>
          <a:custGeom>
            <a:avLst/>
            <a:gdLst>
              <a:gd name="T0" fmla="*/ 0 w 33"/>
              <a:gd name="T1" fmla="*/ 12 h 46"/>
              <a:gd name="T2" fmla="*/ 0 w 33"/>
              <a:gd name="T3" fmla="*/ 1 h 46"/>
              <a:gd name="T4" fmla="*/ 8 w 33"/>
              <a:gd name="T5" fmla="*/ 1 h 46"/>
              <a:gd name="T6" fmla="*/ 9 w 33"/>
              <a:gd name="T7" fmla="*/ 6 h 46"/>
              <a:gd name="T8" fmla="*/ 9 w 33"/>
              <a:gd name="T9" fmla="*/ 6 h 46"/>
              <a:gd name="T10" fmla="*/ 20 w 33"/>
              <a:gd name="T11" fmla="*/ 0 h 46"/>
              <a:gd name="T12" fmla="*/ 33 w 33"/>
              <a:gd name="T13" fmla="*/ 16 h 46"/>
              <a:gd name="T14" fmla="*/ 19 w 33"/>
              <a:gd name="T15" fmla="*/ 34 h 46"/>
              <a:gd name="T16" fmla="*/ 10 w 33"/>
              <a:gd name="T17" fmla="*/ 30 h 46"/>
              <a:gd name="T18" fmla="*/ 10 w 33"/>
              <a:gd name="T19" fmla="*/ 30 h 46"/>
              <a:gd name="T20" fmla="*/ 11 w 33"/>
              <a:gd name="T21" fmla="*/ 46 h 46"/>
              <a:gd name="T22" fmla="*/ 1 w 33"/>
              <a:gd name="T23" fmla="*/ 46 h 46"/>
              <a:gd name="T24" fmla="*/ 0 w 33"/>
              <a:gd name="T25" fmla="*/ 12 h 46"/>
              <a:gd name="T26" fmla="*/ 10 w 33"/>
              <a:gd name="T27" fmla="*/ 19 h 46"/>
              <a:gd name="T28" fmla="*/ 10 w 33"/>
              <a:gd name="T29" fmla="*/ 22 h 46"/>
              <a:gd name="T30" fmla="*/ 16 w 33"/>
              <a:gd name="T31" fmla="*/ 26 h 46"/>
              <a:gd name="T32" fmla="*/ 23 w 33"/>
              <a:gd name="T33" fmla="*/ 17 h 46"/>
              <a:gd name="T34" fmla="*/ 16 w 33"/>
              <a:gd name="T35" fmla="*/ 8 h 46"/>
              <a:gd name="T36" fmla="*/ 10 w 33"/>
              <a:gd name="T37" fmla="*/ 13 h 46"/>
              <a:gd name="T38" fmla="*/ 10 w 33"/>
              <a:gd name="T39" fmla="*/ 15 h 46"/>
              <a:gd name="T40" fmla="*/ 10 w 33"/>
              <a:gd name="T4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6">
                <a:moveTo>
                  <a:pt x="0" y="12"/>
                </a:moveTo>
                <a:cubicBezTo>
                  <a:pt x="0" y="8"/>
                  <a:pt x="0" y="4"/>
                  <a:pt x="0" y="1"/>
                </a:cubicBezTo>
                <a:cubicBezTo>
                  <a:pt x="8" y="1"/>
                  <a:pt x="8" y="1"/>
                  <a:pt x="8" y="1"/>
                </a:cubicBezTo>
                <a:cubicBezTo>
                  <a:pt x="9" y="6"/>
                  <a:pt x="9" y="6"/>
                  <a:pt x="9" y="6"/>
                </a:cubicBezTo>
                <a:cubicBezTo>
                  <a:pt x="9" y="6"/>
                  <a:pt x="9" y="6"/>
                  <a:pt x="9" y="6"/>
                </a:cubicBezTo>
                <a:cubicBezTo>
                  <a:pt x="11" y="2"/>
                  <a:pt x="15" y="0"/>
                  <a:pt x="20" y="0"/>
                </a:cubicBezTo>
                <a:cubicBezTo>
                  <a:pt x="27" y="0"/>
                  <a:pt x="33" y="6"/>
                  <a:pt x="33" y="16"/>
                </a:cubicBezTo>
                <a:cubicBezTo>
                  <a:pt x="33" y="28"/>
                  <a:pt x="26" y="34"/>
                  <a:pt x="19" y="34"/>
                </a:cubicBezTo>
                <a:cubicBezTo>
                  <a:pt x="15" y="34"/>
                  <a:pt x="12" y="32"/>
                  <a:pt x="10" y="30"/>
                </a:cubicBezTo>
                <a:cubicBezTo>
                  <a:pt x="10" y="30"/>
                  <a:pt x="10" y="30"/>
                  <a:pt x="10" y="30"/>
                </a:cubicBezTo>
                <a:cubicBezTo>
                  <a:pt x="11" y="46"/>
                  <a:pt x="11" y="46"/>
                  <a:pt x="11" y="46"/>
                </a:cubicBezTo>
                <a:cubicBezTo>
                  <a:pt x="1" y="46"/>
                  <a:pt x="1" y="46"/>
                  <a:pt x="1" y="46"/>
                </a:cubicBezTo>
                <a:lnTo>
                  <a:pt x="0" y="12"/>
                </a:lnTo>
                <a:close/>
                <a:moveTo>
                  <a:pt x="10" y="19"/>
                </a:moveTo>
                <a:cubicBezTo>
                  <a:pt x="10" y="20"/>
                  <a:pt x="10" y="21"/>
                  <a:pt x="10" y="22"/>
                </a:cubicBezTo>
                <a:cubicBezTo>
                  <a:pt x="11" y="24"/>
                  <a:pt x="13" y="26"/>
                  <a:pt x="16" y="26"/>
                </a:cubicBezTo>
                <a:cubicBezTo>
                  <a:pt x="21" y="26"/>
                  <a:pt x="23" y="22"/>
                  <a:pt x="23" y="17"/>
                </a:cubicBezTo>
                <a:cubicBezTo>
                  <a:pt x="23" y="12"/>
                  <a:pt x="21" y="8"/>
                  <a:pt x="16" y="8"/>
                </a:cubicBezTo>
                <a:cubicBezTo>
                  <a:pt x="13" y="8"/>
                  <a:pt x="11" y="10"/>
                  <a:pt x="10" y="13"/>
                </a:cubicBezTo>
                <a:cubicBezTo>
                  <a:pt x="10" y="14"/>
                  <a:pt x="10" y="14"/>
                  <a:pt x="10" y="15"/>
                </a:cubicBezTo>
                <a:lnTo>
                  <a:pt x="10" y="19"/>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3" name="Freeform 18"/>
          <p:cNvSpPr/>
          <p:nvPr/>
        </p:nvSpPr>
        <p:spPr bwMode="auto">
          <a:xfrm>
            <a:off x="4051301" y="1071562"/>
            <a:ext cx="180975" cy="173038"/>
          </a:xfrm>
          <a:custGeom>
            <a:avLst/>
            <a:gdLst>
              <a:gd name="T0" fmla="*/ 22 w 48"/>
              <a:gd name="T1" fmla="*/ 6 h 46"/>
              <a:gd name="T2" fmla="*/ 13 w 48"/>
              <a:gd name="T3" fmla="*/ 14 h 46"/>
              <a:gd name="T4" fmla="*/ 14 w 48"/>
              <a:gd name="T5" fmla="*/ 22 h 46"/>
              <a:gd name="T6" fmla="*/ 23 w 48"/>
              <a:gd name="T7" fmla="*/ 20 h 46"/>
              <a:gd name="T8" fmla="*/ 40 w 48"/>
              <a:gd name="T9" fmla="*/ 17 h 46"/>
              <a:gd name="T10" fmla="*/ 42 w 48"/>
              <a:gd name="T11" fmla="*/ 38 h 46"/>
              <a:gd name="T12" fmla="*/ 34 w 48"/>
              <a:gd name="T13" fmla="*/ 46 h 46"/>
              <a:gd name="T14" fmla="*/ 29 w 48"/>
              <a:gd name="T15" fmla="*/ 40 h 46"/>
              <a:gd name="T16" fmla="*/ 36 w 48"/>
              <a:gd name="T17" fmla="*/ 33 h 46"/>
              <a:gd name="T18" fmla="*/ 36 w 48"/>
              <a:gd name="T19" fmla="*/ 26 h 46"/>
              <a:gd name="T20" fmla="*/ 26 w 48"/>
              <a:gd name="T21" fmla="*/ 29 h 46"/>
              <a:gd name="T22" fmla="*/ 9 w 48"/>
              <a:gd name="T23" fmla="*/ 31 h 46"/>
              <a:gd name="T24" fmla="*/ 7 w 48"/>
              <a:gd name="T25" fmla="*/ 9 h 46"/>
              <a:gd name="T26" fmla="*/ 16 w 48"/>
              <a:gd name="T27" fmla="*/ 0 h 46"/>
              <a:gd name="T28" fmla="*/ 22 w 48"/>
              <a:gd name="T2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6">
                <a:moveTo>
                  <a:pt x="22" y="6"/>
                </a:moveTo>
                <a:cubicBezTo>
                  <a:pt x="19" y="8"/>
                  <a:pt x="16" y="10"/>
                  <a:pt x="13" y="14"/>
                </a:cubicBezTo>
                <a:cubicBezTo>
                  <a:pt x="11" y="18"/>
                  <a:pt x="11" y="21"/>
                  <a:pt x="14" y="22"/>
                </a:cubicBezTo>
                <a:cubicBezTo>
                  <a:pt x="16" y="24"/>
                  <a:pt x="18" y="23"/>
                  <a:pt x="23" y="20"/>
                </a:cubicBezTo>
                <a:cubicBezTo>
                  <a:pt x="29" y="15"/>
                  <a:pt x="35" y="13"/>
                  <a:pt x="40" y="17"/>
                </a:cubicBezTo>
                <a:cubicBezTo>
                  <a:pt x="47" y="21"/>
                  <a:pt x="48" y="29"/>
                  <a:pt x="42" y="38"/>
                </a:cubicBezTo>
                <a:cubicBezTo>
                  <a:pt x="40" y="42"/>
                  <a:pt x="37" y="45"/>
                  <a:pt x="34" y="46"/>
                </a:cubicBezTo>
                <a:cubicBezTo>
                  <a:pt x="29" y="40"/>
                  <a:pt x="29" y="40"/>
                  <a:pt x="29" y="40"/>
                </a:cubicBezTo>
                <a:cubicBezTo>
                  <a:pt x="31" y="39"/>
                  <a:pt x="33" y="37"/>
                  <a:pt x="36" y="33"/>
                </a:cubicBezTo>
                <a:cubicBezTo>
                  <a:pt x="38" y="30"/>
                  <a:pt x="38" y="27"/>
                  <a:pt x="36" y="26"/>
                </a:cubicBezTo>
                <a:cubicBezTo>
                  <a:pt x="33" y="24"/>
                  <a:pt x="31" y="25"/>
                  <a:pt x="26" y="29"/>
                </a:cubicBezTo>
                <a:cubicBezTo>
                  <a:pt x="19" y="34"/>
                  <a:pt x="14" y="35"/>
                  <a:pt x="9" y="31"/>
                </a:cubicBezTo>
                <a:cubicBezTo>
                  <a:pt x="2" y="27"/>
                  <a:pt x="0" y="19"/>
                  <a:pt x="7" y="9"/>
                </a:cubicBezTo>
                <a:cubicBezTo>
                  <a:pt x="10" y="5"/>
                  <a:pt x="13" y="1"/>
                  <a:pt x="16" y="0"/>
                </a:cubicBezTo>
                <a:lnTo>
                  <a:pt x="22" y="6"/>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4" name="Freeform 19"/>
          <p:cNvSpPr/>
          <p:nvPr/>
        </p:nvSpPr>
        <p:spPr bwMode="auto">
          <a:xfrm>
            <a:off x="3954463" y="1179512"/>
            <a:ext cx="206375" cy="158750"/>
          </a:xfrm>
          <a:custGeom>
            <a:avLst/>
            <a:gdLst>
              <a:gd name="T0" fmla="*/ 55 w 55"/>
              <a:gd name="T1" fmla="*/ 31 h 42"/>
              <a:gd name="T2" fmla="*/ 49 w 55"/>
              <a:gd name="T3" fmla="*/ 38 h 42"/>
              <a:gd name="T4" fmla="*/ 35 w 55"/>
              <a:gd name="T5" fmla="*/ 26 h 42"/>
              <a:gd name="T6" fmla="*/ 35 w 55"/>
              <a:gd name="T7" fmla="*/ 26 h 42"/>
              <a:gd name="T8" fmla="*/ 35 w 55"/>
              <a:gd name="T9" fmla="*/ 32 h 42"/>
              <a:gd name="T10" fmla="*/ 32 w 55"/>
              <a:gd name="T11" fmla="*/ 36 h 42"/>
              <a:gd name="T12" fmla="*/ 14 w 55"/>
              <a:gd name="T13" fmla="*/ 36 h 42"/>
              <a:gd name="T14" fmla="*/ 0 w 55"/>
              <a:gd name="T15" fmla="*/ 23 h 42"/>
              <a:gd name="T16" fmla="*/ 6 w 55"/>
              <a:gd name="T17" fmla="*/ 16 h 42"/>
              <a:gd name="T18" fmla="*/ 20 w 55"/>
              <a:gd name="T19" fmla="*/ 27 h 42"/>
              <a:gd name="T20" fmla="*/ 29 w 55"/>
              <a:gd name="T21" fmla="*/ 28 h 42"/>
              <a:gd name="T22" fmla="*/ 29 w 55"/>
              <a:gd name="T23" fmla="*/ 22 h 42"/>
              <a:gd name="T24" fmla="*/ 28 w 55"/>
              <a:gd name="T25" fmla="*/ 20 h 42"/>
              <a:gd name="T26" fmla="*/ 13 w 55"/>
              <a:gd name="T27" fmla="*/ 8 h 42"/>
              <a:gd name="T28" fmla="*/ 20 w 55"/>
              <a:gd name="T29" fmla="*/ 0 h 42"/>
              <a:gd name="T30" fmla="*/ 55 w 55"/>
              <a:gd name="T31"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42">
                <a:moveTo>
                  <a:pt x="55" y="31"/>
                </a:moveTo>
                <a:cubicBezTo>
                  <a:pt x="49" y="38"/>
                  <a:pt x="49" y="38"/>
                  <a:pt x="49" y="38"/>
                </a:cubicBezTo>
                <a:cubicBezTo>
                  <a:pt x="35" y="26"/>
                  <a:pt x="35" y="26"/>
                  <a:pt x="35" y="26"/>
                </a:cubicBezTo>
                <a:cubicBezTo>
                  <a:pt x="35" y="26"/>
                  <a:pt x="35" y="26"/>
                  <a:pt x="35" y="26"/>
                </a:cubicBezTo>
                <a:cubicBezTo>
                  <a:pt x="35" y="28"/>
                  <a:pt x="35" y="30"/>
                  <a:pt x="35" y="32"/>
                </a:cubicBezTo>
                <a:cubicBezTo>
                  <a:pt x="34" y="33"/>
                  <a:pt x="33" y="35"/>
                  <a:pt x="32" y="36"/>
                </a:cubicBezTo>
                <a:cubicBezTo>
                  <a:pt x="28" y="41"/>
                  <a:pt x="21" y="42"/>
                  <a:pt x="14" y="36"/>
                </a:cubicBezTo>
                <a:cubicBezTo>
                  <a:pt x="0" y="23"/>
                  <a:pt x="0" y="23"/>
                  <a:pt x="0" y="23"/>
                </a:cubicBezTo>
                <a:cubicBezTo>
                  <a:pt x="6" y="16"/>
                  <a:pt x="6" y="16"/>
                  <a:pt x="6" y="16"/>
                </a:cubicBezTo>
                <a:cubicBezTo>
                  <a:pt x="20" y="27"/>
                  <a:pt x="20" y="27"/>
                  <a:pt x="20" y="27"/>
                </a:cubicBezTo>
                <a:cubicBezTo>
                  <a:pt x="23" y="30"/>
                  <a:pt x="26" y="31"/>
                  <a:pt x="29" y="28"/>
                </a:cubicBezTo>
                <a:cubicBezTo>
                  <a:pt x="30" y="26"/>
                  <a:pt x="30" y="24"/>
                  <a:pt x="29" y="22"/>
                </a:cubicBezTo>
                <a:cubicBezTo>
                  <a:pt x="29" y="21"/>
                  <a:pt x="28" y="21"/>
                  <a:pt x="28" y="20"/>
                </a:cubicBezTo>
                <a:cubicBezTo>
                  <a:pt x="13" y="8"/>
                  <a:pt x="13" y="8"/>
                  <a:pt x="13" y="8"/>
                </a:cubicBezTo>
                <a:cubicBezTo>
                  <a:pt x="20" y="0"/>
                  <a:pt x="20" y="0"/>
                  <a:pt x="20" y="0"/>
                </a:cubicBezTo>
                <a:lnTo>
                  <a:pt x="55" y="31"/>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5" name="Freeform 20"/>
          <p:cNvSpPr>
            <a:spLocks noEditPoints="1"/>
          </p:cNvSpPr>
          <p:nvPr/>
        </p:nvSpPr>
        <p:spPr bwMode="auto">
          <a:xfrm>
            <a:off x="3852863" y="1300162"/>
            <a:ext cx="150813" cy="142875"/>
          </a:xfrm>
          <a:custGeom>
            <a:avLst/>
            <a:gdLst>
              <a:gd name="T0" fmla="*/ 8 w 40"/>
              <a:gd name="T1" fmla="*/ 30 h 38"/>
              <a:gd name="T2" fmla="*/ 10 w 40"/>
              <a:gd name="T3" fmla="*/ 6 h 38"/>
              <a:gd name="T4" fmla="*/ 33 w 40"/>
              <a:gd name="T5" fmla="*/ 8 h 38"/>
              <a:gd name="T6" fmla="*/ 31 w 40"/>
              <a:gd name="T7" fmla="*/ 32 h 38"/>
              <a:gd name="T8" fmla="*/ 8 w 40"/>
              <a:gd name="T9" fmla="*/ 30 h 38"/>
              <a:gd name="T10" fmla="*/ 25 w 40"/>
              <a:gd name="T11" fmla="*/ 15 h 38"/>
              <a:gd name="T12" fmla="*/ 14 w 40"/>
              <a:gd name="T13" fmla="*/ 12 h 38"/>
              <a:gd name="T14" fmla="*/ 16 w 40"/>
              <a:gd name="T15" fmla="*/ 23 h 38"/>
              <a:gd name="T16" fmla="*/ 27 w 40"/>
              <a:gd name="T17" fmla="*/ 26 h 38"/>
              <a:gd name="T18" fmla="*/ 25 w 40"/>
              <a:gd name="T19"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8">
                <a:moveTo>
                  <a:pt x="8" y="30"/>
                </a:moveTo>
                <a:cubicBezTo>
                  <a:pt x="0" y="21"/>
                  <a:pt x="3" y="12"/>
                  <a:pt x="10" y="6"/>
                </a:cubicBezTo>
                <a:cubicBezTo>
                  <a:pt x="17" y="0"/>
                  <a:pt x="26" y="0"/>
                  <a:pt x="33" y="8"/>
                </a:cubicBezTo>
                <a:cubicBezTo>
                  <a:pt x="40" y="15"/>
                  <a:pt x="39" y="25"/>
                  <a:pt x="31" y="32"/>
                </a:cubicBezTo>
                <a:cubicBezTo>
                  <a:pt x="24" y="38"/>
                  <a:pt x="15" y="38"/>
                  <a:pt x="8" y="30"/>
                </a:cubicBezTo>
                <a:close/>
                <a:moveTo>
                  <a:pt x="25" y="15"/>
                </a:moveTo>
                <a:cubicBezTo>
                  <a:pt x="22" y="11"/>
                  <a:pt x="17" y="9"/>
                  <a:pt x="14" y="12"/>
                </a:cubicBezTo>
                <a:cubicBezTo>
                  <a:pt x="11" y="14"/>
                  <a:pt x="12" y="19"/>
                  <a:pt x="16" y="23"/>
                </a:cubicBezTo>
                <a:cubicBezTo>
                  <a:pt x="19" y="27"/>
                  <a:pt x="23" y="29"/>
                  <a:pt x="27" y="26"/>
                </a:cubicBezTo>
                <a:cubicBezTo>
                  <a:pt x="31" y="23"/>
                  <a:pt x="29" y="18"/>
                  <a:pt x="25" y="15"/>
                </a:cubicBez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6" name="Freeform 21"/>
          <p:cNvSpPr>
            <a:spLocks noEditPoints="1"/>
          </p:cNvSpPr>
          <p:nvPr/>
        </p:nvSpPr>
        <p:spPr bwMode="auto">
          <a:xfrm>
            <a:off x="3740151" y="1390650"/>
            <a:ext cx="142875" cy="146050"/>
          </a:xfrm>
          <a:custGeom>
            <a:avLst/>
            <a:gdLst>
              <a:gd name="T0" fmla="*/ 23 w 38"/>
              <a:gd name="T1" fmla="*/ 13 h 39"/>
              <a:gd name="T2" fmla="*/ 12 w 38"/>
              <a:gd name="T3" fmla="*/ 13 h 39"/>
              <a:gd name="T4" fmla="*/ 5 w 38"/>
              <a:gd name="T5" fmla="*/ 19 h 39"/>
              <a:gd name="T6" fmla="*/ 0 w 38"/>
              <a:gd name="T7" fmla="*/ 14 h 39"/>
              <a:gd name="T8" fmla="*/ 9 w 38"/>
              <a:gd name="T9" fmla="*/ 6 h 39"/>
              <a:gd name="T10" fmla="*/ 32 w 38"/>
              <a:gd name="T11" fmla="*/ 10 h 39"/>
              <a:gd name="T12" fmla="*/ 28 w 38"/>
              <a:gd name="T13" fmla="*/ 33 h 39"/>
              <a:gd name="T14" fmla="*/ 8 w 38"/>
              <a:gd name="T15" fmla="*/ 28 h 39"/>
              <a:gd name="T16" fmla="*/ 6 w 38"/>
              <a:gd name="T17" fmla="*/ 24 h 39"/>
              <a:gd name="T18" fmla="*/ 23 w 38"/>
              <a:gd name="T19" fmla="*/ 13 h 39"/>
              <a:gd name="T20" fmla="*/ 17 w 38"/>
              <a:gd name="T21" fmla="*/ 25 h 39"/>
              <a:gd name="T22" fmla="*/ 25 w 38"/>
              <a:gd name="T23" fmla="*/ 27 h 39"/>
              <a:gd name="T24" fmla="*/ 27 w 38"/>
              <a:gd name="T25" fmla="*/ 18 h 39"/>
              <a:gd name="T26" fmla="*/ 17 w 38"/>
              <a:gd name="T27"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9">
                <a:moveTo>
                  <a:pt x="23" y="13"/>
                </a:moveTo>
                <a:cubicBezTo>
                  <a:pt x="20" y="9"/>
                  <a:pt x="16" y="10"/>
                  <a:pt x="12" y="13"/>
                </a:cubicBezTo>
                <a:cubicBezTo>
                  <a:pt x="9" y="15"/>
                  <a:pt x="7" y="16"/>
                  <a:pt x="5" y="19"/>
                </a:cubicBezTo>
                <a:cubicBezTo>
                  <a:pt x="0" y="14"/>
                  <a:pt x="0" y="14"/>
                  <a:pt x="0" y="14"/>
                </a:cubicBezTo>
                <a:cubicBezTo>
                  <a:pt x="2" y="11"/>
                  <a:pt x="5" y="8"/>
                  <a:pt x="9" y="6"/>
                </a:cubicBezTo>
                <a:cubicBezTo>
                  <a:pt x="18" y="0"/>
                  <a:pt x="27" y="1"/>
                  <a:pt x="32" y="10"/>
                </a:cubicBezTo>
                <a:cubicBezTo>
                  <a:pt x="37" y="17"/>
                  <a:pt x="38" y="27"/>
                  <a:pt x="28" y="33"/>
                </a:cubicBezTo>
                <a:cubicBezTo>
                  <a:pt x="20" y="39"/>
                  <a:pt x="12" y="34"/>
                  <a:pt x="8" y="28"/>
                </a:cubicBezTo>
                <a:cubicBezTo>
                  <a:pt x="7" y="26"/>
                  <a:pt x="6" y="25"/>
                  <a:pt x="6" y="24"/>
                </a:cubicBezTo>
                <a:lnTo>
                  <a:pt x="23" y="13"/>
                </a:lnTo>
                <a:close/>
                <a:moveTo>
                  <a:pt x="17" y="25"/>
                </a:moveTo>
                <a:cubicBezTo>
                  <a:pt x="18" y="27"/>
                  <a:pt x="21" y="30"/>
                  <a:pt x="25" y="27"/>
                </a:cubicBezTo>
                <a:cubicBezTo>
                  <a:pt x="29" y="25"/>
                  <a:pt x="28" y="21"/>
                  <a:pt x="27" y="18"/>
                </a:cubicBezTo>
                <a:lnTo>
                  <a:pt x="17" y="25"/>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7" name="Freeform 22"/>
          <p:cNvSpPr/>
          <p:nvPr/>
        </p:nvSpPr>
        <p:spPr bwMode="auto">
          <a:xfrm>
            <a:off x="3597276" y="1476375"/>
            <a:ext cx="120650" cy="139700"/>
          </a:xfrm>
          <a:custGeom>
            <a:avLst/>
            <a:gdLst>
              <a:gd name="T0" fmla="*/ 23 w 32"/>
              <a:gd name="T1" fmla="*/ 8 h 37"/>
              <a:gd name="T2" fmla="*/ 14 w 32"/>
              <a:gd name="T3" fmla="*/ 9 h 37"/>
              <a:gd name="T4" fmla="*/ 11 w 32"/>
              <a:gd name="T5" fmla="*/ 13 h 37"/>
              <a:gd name="T6" fmla="*/ 17 w 32"/>
              <a:gd name="T7" fmla="*/ 15 h 37"/>
              <a:gd name="T8" fmla="*/ 29 w 32"/>
              <a:gd name="T9" fmla="*/ 20 h 37"/>
              <a:gd name="T10" fmla="*/ 22 w 32"/>
              <a:gd name="T11" fmla="*/ 35 h 37"/>
              <a:gd name="T12" fmla="*/ 13 w 32"/>
              <a:gd name="T13" fmla="*/ 37 h 37"/>
              <a:gd name="T14" fmla="*/ 11 w 32"/>
              <a:gd name="T15" fmla="*/ 30 h 37"/>
              <a:gd name="T16" fmla="*/ 19 w 32"/>
              <a:gd name="T17" fmla="*/ 28 h 37"/>
              <a:gd name="T18" fmla="*/ 21 w 32"/>
              <a:gd name="T19" fmla="*/ 24 h 37"/>
              <a:gd name="T20" fmla="*/ 15 w 32"/>
              <a:gd name="T21" fmla="*/ 23 h 37"/>
              <a:gd name="T22" fmla="*/ 3 w 32"/>
              <a:gd name="T23" fmla="*/ 18 h 37"/>
              <a:gd name="T24" fmla="*/ 11 w 32"/>
              <a:gd name="T25" fmla="*/ 3 h 37"/>
              <a:gd name="T26" fmla="*/ 21 w 32"/>
              <a:gd name="T27" fmla="*/ 0 h 37"/>
              <a:gd name="T28" fmla="*/ 23 w 32"/>
              <a:gd name="T29"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7">
                <a:moveTo>
                  <a:pt x="23" y="8"/>
                </a:moveTo>
                <a:cubicBezTo>
                  <a:pt x="21" y="7"/>
                  <a:pt x="17" y="8"/>
                  <a:pt x="14" y="9"/>
                </a:cubicBezTo>
                <a:cubicBezTo>
                  <a:pt x="11" y="10"/>
                  <a:pt x="10" y="12"/>
                  <a:pt x="11" y="13"/>
                </a:cubicBezTo>
                <a:cubicBezTo>
                  <a:pt x="12" y="15"/>
                  <a:pt x="13" y="15"/>
                  <a:pt x="17" y="15"/>
                </a:cubicBezTo>
                <a:cubicBezTo>
                  <a:pt x="24" y="14"/>
                  <a:pt x="28" y="16"/>
                  <a:pt x="29" y="20"/>
                </a:cubicBezTo>
                <a:cubicBezTo>
                  <a:pt x="32" y="25"/>
                  <a:pt x="29" y="31"/>
                  <a:pt x="22" y="35"/>
                </a:cubicBezTo>
                <a:cubicBezTo>
                  <a:pt x="18" y="36"/>
                  <a:pt x="15" y="37"/>
                  <a:pt x="13" y="37"/>
                </a:cubicBezTo>
                <a:cubicBezTo>
                  <a:pt x="11" y="30"/>
                  <a:pt x="11" y="30"/>
                  <a:pt x="11" y="30"/>
                </a:cubicBezTo>
                <a:cubicBezTo>
                  <a:pt x="13" y="30"/>
                  <a:pt x="16" y="30"/>
                  <a:pt x="19" y="28"/>
                </a:cubicBezTo>
                <a:cubicBezTo>
                  <a:pt x="21" y="27"/>
                  <a:pt x="22" y="26"/>
                  <a:pt x="21" y="24"/>
                </a:cubicBezTo>
                <a:cubicBezTo>
                  <a:pt x="20" y="23"/>
                  <a:pt x="19" y="23"/>
                  <a:pt x="15" y="23"/>
                </a:cubicBezTo>
                <a:cubicBezTo>
                  <a:pt x="8" y="24"/>
                  <a:pt x="5" y="22"/>
                  <a:pt x="3" y="18"/>
                </a:cubicBezTo>
                <a:cubicBezTo>
                  <a:pt x="0" y="12"/>
                  <a:pt x="3" y="6"/>
                  <a:pt x="11" y="3"/>
                </a:cubicBezTo>
                <a:cubicBezTo>
                  <a:pt x="15" y="1"/>
                  <a:pt x="19" y="0"/>
                  <a:pt x="21" y="0"/>
                </a:cubicBezTo>
                <a:lnTo>
                  <a:pt x="23" y="8"/>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8" name="Freeform 23"/>
          <p:cNvSpPr/>
          <p:nvPr/>
        </p:nvSpPr>
        <p:spPr bwMode="auto">
          <a:xfrm>
            <a:off x="3462338" y="1517650"/>
            <a:ext cx="161925" cy="180975"/>
          </a:xfrm>
          <a:custGeom>
            <a:avLst/>
            <a:gdLst>
              <a:gd name="T0" fmla="*/ 43 w 43"/>
              <a:gd name="T1" fmla="*/ 45 h 48"/>
              <a:gd name="T2" fmla="*/ 33 w 43"/>
              <a:gd name="T3" fmla="*/ 48 h 48"/>
              <a:gd name="T4" fmla="*/ 28 w 43"/>
              <a:gd name="T5" fmla="*/ 30 h 48"/>
              <a:gd name="T6" fmla="*/ 28 w 43"/>
              <a:gd name="T7" fmla="*/ 30 h 48"/>
              <a:gd name="T8" fmla="*/ 25 w 43"/>
              <a:gd name="T9" fmla="*/ 35 h 48"/>
              <a:gd name="T10" fmla="*/ 21 w 43"/>
              <a:gd name="T11" fmla="*/ 37 h 48"/>
              <a:gd name="T12" fmla="*/ 6 w 43"/>
              <a:gd name="T13" fmla="*/ 27 h 48"/>
              <a:gd name="T14" fmla="*/ 0 w 43"/>
              <a:gd name="T15" fmla="*/ 9 h 48"/>
              <a:gd name="T16" fmla="*/ 9 w 43"/>
              <a:gd name="T17" fmla="*/ 6 h 48"/>
              <a:gd name="T18" fmla="*/ 15 w 43"/>
              <a:gd name="T19" fmla="*/ 23 h 48"/>
              <a:gd name="T20" fmla="*/ 22 w 43"/>
              <a:gd name="T21" fmla="*/ 29 h 48"/>
              <a:gd name="T22" fmla="*/ 26 w 43"/>
              <a:gd name="T23" fmla="*/ 24 h 48"/>
              <a:gd name="T24" fmla="*/ 25 w 43"/>
              <a:gd name="T25" fmla="*/ 22 h 48"/>
              <a:gd name="T26" fmla="*/ 19 w 43"/>
              <a:gd name="T27" fmla="*/ 3 h 48"/>
              <a:gd name="T28" fmla="*/ 29 w 43"/>
              <a:gd name="T29" fmla="*/ 0 h 48"/>
              <a:gd name="T30" fmla="*/ 43 w 43"/>
              <a:gd name="T31"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48">
                <a:moveTo>
                  <a:pt x="43" y="45"/>
                </a:moveTo>
                <a:cubicBezTo>
                  <a:pt x="33" y="48"/>
                  <a:pt x="33" y="48"/>
                  <a:pt x="33" y="48"/>
                </a:cubicBezTo>
                <a:cubicBezTo>
                  <a:pt x="28" y="30"/>
                  <a:pt x="28" y="30"/>
                  <a:pt x="28" y="30"/>
                </a:cubicBezTo>
                <a:cubicBezTo>
                  <a:pt x="28" y="30"/>
                  <a:pt x="28" y="30"/>
                  <a:pt x="28" y="30"/>
                </a:cubicBezTo>
                <a:cubicBezTo>
                  <a:pt x="27" y="32"/>
                  <a:pt x="26" y="33"/>
                  <a:pt x="25" y="35"/>
                </a:cubicBezTo>
                <a:cubicBezTo>
                  <a:pt x="24" y="36"/>
                  <a:pt x="22" y="37"/>
                  <a:pt x="21" y="37"/>
                </a:cubicBezTo>
                <a:cubicBezTo>
                  <a:pt x="14" y="39"/>
                  <a:pt x="8" y="37"/>
                  <a:pt x="6" y="27"/>
                </a:cubicBezTo>
                <a:cubicBezTo>
                  <a:pt x="0" y="9"/>
                  <a:pt x="0" y="9"/>
                  <a:pt x="0" y="9"/>
                </a:cubicBezTo>
                <a:cubicBezTo>
                  <a:pt x="9" y="6"/>
                  <a:pt x="9" y="6"/>
                  <a:pt x="9" y="6"/>
                </a:cubicBezTo>
                <a:cubicBezTo>
                  <a:pt x="15" y="23"/>
                  <a:pt x="15" y="23"/>
                  <a:pt x="15" y="23"/>
                </a:cubicBezTo>
                <a:cubicBezTo>
                  <a:pt x="16" y="27"/>
                  <a:pt x="18" y="30"/>
                  <a:pt x="22" y="29"/>
                </a:cubicBezTo>
                <a:cubicBezTo>
                  <a:pt x="24" y="28"/>
                  <a:pt x="25" y="26"/>
                  <a:pt x="26" y="24"/>
                </a:cubicBezTo>
                <a:cubicBezTo>
                  <a:pt x="26" y="23"/>
                  <a:pt x="25" y="22"/>
                  <a:pt x="25" y="22"/>
                </a:cubicBezTo>
                <a:cubicBezTo>
                  <a:pt x="19" y="3"/>
                  <a:pt x="19" y="3"/>
                  <a:pt x="19" y="3"/>
                </a:cubicBezTo>
                <a:cubicBezTo>
                  <a:pt x="29" y="0"/>
                  <a:pt x="29" y="0"/>
                  <a:pt x="29" y="0"/>
                </a:cubicBezTo>
                <a:lnTo>
                  <a:pt x="43" y="45"/>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9" name="Freeform 24"/>
          <p:cNvSpPr>
            <a:spLocks noEditPoints="1"/>
          </p:cNvSpPr>
          <p:nvPr/>
        </p:nvSpPr>
        <p:spPr bwMode="auto">
          <a:xfrm>
            <a:off x="3316288" y="1558925"/>
            <a:ext cx="138113" cy="139700"/>
          </a:xfrm>
          <a:custGeom>
            <a:avLst/>
            <a:gdLst>
              <a:gd name="T0" fmla="*/ 2 w 37"/>
              <a:gd name="T1" fmla="*/ 22 h 37"/>
              <a:gd name="T2" fmla="*/ 16 w 37"/>
              <a:gd name="T3" fmla="*/ 2 h 37"/>
              <a:gd name="T4" fmla="*/ 35 w 37"/>
              <a:gd name="T5" fmla="*/ 16 h 37"/>
              <a:gd name="T6" fmla="*/ 21 w 37"/>
              <a:gd name="T7" fmla="*/ 35 h 37"/>
              <a:gd name="T8" fmla="*/ 2 w 37"/>
              <a:gd name="T9" fmla="*/ 22 h 37"/>
              <a:gd name="T10" fmla="*/ 25 w 37"/>
              <a:gd name="T11" fmla="*/ 18 h 37"/>
              <a:gd name="T12" fmla="*/ 17 w 37"/>
              <a:gd name="T13" fmla="*/ 9 h 37"/>
              <a:gd name="T14" fmla="*/ 13 w 37"/>
              <a:gd name="T15" fmla="*/ 20 h 37"/>
              <a:gd name="T16" fmla="*/ 20 w 37"/>
              <a:gd name="T17" fmla="*/ 28 h 37"/>
              <a:gd name="T18" fmla="*/ 25 w 37"/>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2" y="22"/>
                </a:moveTo>
                <a:cubicBezTo>
                  <a:pt x="0" y="10"/>
                  <a:pt x="8" y="3"/>
                  <a:pt x="16" y="2"/>
                </a:cubicBezTo>
                <a:cubicBezTo>
                  <a:pt x="26" y="0"/>
                  <a:pt x="34" y="5"/>
                  <a:pt x="35" y="16"/>
                </a:cubicBezTo>
                <a:cubicBezTo>
                  <a:pt x="37" y="26"/>
                  <a:pt x="32" y="34"/>
                  <a:pt x="21" y="35"/>
                </a:cubicBezTo>
                <a:cubicBezTo>
                  <a:pt x="12" y="37"/>
                  <a:pt x="4" y="31"/>
                  <a:pt x="2" y="22"/>
                </a:cubicBezTo>
                <a:close/>
                <a:moveTo>
                  <a:pt x="25" y="18"/>
                </a:moveTo>
                <a:cubicBezTo>
                  <a:pt x="24" y="12"/>
                  <a:pt x="21" y="8"/>
                  <a:pt x="17" y="9"/>
                </a:cubicBezTo>
                <a:cubicBezTo>
                  <a:pt x="13" y="10"/>
                  <a:pt x="12" y="14"/>
                  <a:pt x="13" y="20"/>
                </a:cubicBezTo>
                <a:cubicBezTo>
                  <a:pt x="13" y="24"/>
                  <a:pt x="16" y="29"/>
                  <a:pt x="20" y="28"/>
                </a:cubicBezTo>
                <a:cubicBezTo>
                  <a:pt x="25" y="27"/>
                  <a:pt x="26" y="22"/>
                  <a:pt x="25" y="18"/>
                </a:cubicBez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0" name="Freeform 25"/>
          <p:cNvSpPr>
            <a:spLocks noEditPoints="1"/>
          </p:cNvSpPr>
          <p:nvPr/>
        </p:nvSpPr>
        <p:spPr bwMode="auto">
          <a:xfrm>
            <a:off x="3168651" y="1533525"/>
            <a:ext cx="128588" cy="176213"/>
          </a:xfrm>
          <a:custGeom>
            <a:avLst/>
            <a:gdLst>
              <a:gd name="T0" fmla="*/ 33 w 34"/>
              <a:gd name="T1" fmla="*/ 34 h 47"/>
              <a:gd name="T2" fmla="*/ 34 w 34"/>
              <a:gd name="T3" fmla="*/ 45 h 47"/>
              <a:gd name="T4" fmla="*/ 25 w 34"/>
              <a:gd name="T5" fmla="*/ 45 h 47"/>
              <a:gd name="T6" fmla="*/ 24 w 34"/>
              <a:gd name="T7" fmla="*/ 41 h 47"/>
              <a:gd name="T8" fmla="*/ 24 w 34"/>
              <a:gd name="T9" fmla="*/ 41 h 47"/>
              <a:gd name="T10" fmla="*/ 14 w 34"/>
              <a:gd name="T11" fmla="*/ 46 h 47"/>
              <a:gd name="T12" fmla="*/ 0 w 34"/>
              <a:gd name="T13" fmla="*/ 30 h 47"/>
              <a:gd name="T14" fmla="*/ 14 w 34"/>
              <a:gd name="T15" fmla="*/ 13 h 47"/>
              <a:gd name="T16" fmla="*/ 22 w 34"/>
              <a:gd name="T17" fmla="*/ 16 h 47"/>
              <a:gd name="T18" fmla="*/ 23 w 34"/>
              <a:gd name="T19" fmla="*/ 16 h 47"/>
              <a:gd name="T20" fmla="*/ 22 w 34"/>
              <a:gd name="T21" fmla="*/ 0 h 47"/>
              <a:gd name="T22" fmla="*/ 32 w 34"/>
              <a:gd name="T23" fmla="*/ 0 h 47"/>
              <a:gd name="T24" fmla="*/ 33 w 34"/>
              <a:gd name="T25" fmla="*/ 34 h 47"/>
              <a:gd name="T26" fmla="*/ 23 w 34"/>
              <a:gd name="T27" fmla="*/ 27 h 47"/>
              <a:gd name="T28" fmla="*/ 23 w 34"/>
              <a:gd name="T29" fmla="*/ 25 h 47"/>
              <a:gd name="T30" fmla="*/ 17 w 34"/>
              <a:gd name="T31" fmla="*/ 20 h 47"/>
              <a:gd name="T32" fmla="*/ 10 w 34"/>
              <a:gd name="T33" fmla="*/ 30 h 47"/>
              <a:gd name="T34" fmla="*/ 17 w 34"/>
              <a:gd name="T35" fmla="*/ 39 h 47"/>
              <a:gd name="T36" fmla="*/ 23 w 34"/>
              <a:gd name="T37" fmla="*/ 33 h 47"/>
              <a:gd name="T38" fmla="*/ 23 w 34"/>
              <a:gd name="T39" fmla="*/ 32 h 47"/>
              <a:gd name="T40" fmla="*/ 23 w 34"/>
              <a:gd name="T41"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7">
                <a:moveTo>
                  <a:pt x="33" y="34"/>
                </a:moveTo>
                <a:cubicBezTo>
                  <a:pt x="33" y="39"/>
                  <a:pt x="33" y="42"/>
                  <a:pt x="34" y="45"/>
                </a:cubicBezTo>
                <a:cubicBezTo>
                  <a:pt x="25" y="45"/>
                  <a:pt x="25" y="45"/>
                  <a:pt x="25" y="45"/>
                </a:cubicBezTo>
                <a:cubicBezTo>
                  <a:pt x="24" y="41"/>
                  <a:pt x="24" y="41"/>
                  <a:pt x="24" y="41"/>
                </a:cubicBezTo>
                <a:cubicBezTo>
                  <a:pt x="24" y="41"/>
                  <a:pt x="24" y="41"/>
                  <a:pt x="24" y="41"/>
                </a:cubicBezTo>
                <a:cubicBezTo>
                  <a:pt x="22" y="44"/>
                  <a:pt x="18" y="46"/>
                  <a:pt x="14" y="46"/>
                </a:cubicBezTo>
                <a:cubicBezTo>
                  <a:pt x="7" y="47"/>
                  <a:pt x="0" y="41"/>
                  <a:pt x="0" y="30"/>
                </a:cubicBezTo>
                <a:cubicBezTo>
                  <a:pt x="0" y="19"/>
                  <a:pt x="7" y="13"/>
                  <a:pt x="14" y="13"/>
                </a:cubicBezTo>
                <a:cubicBezTo>
                  <a:pt x="18" y="13"/>
                  <a:pt x="21" y="14"/>
                  <a:pt x="22" y="16"/>
                </a:cubicBezTo>
                <a:cubicBezTo>
                  <a:pt x="23" y="16"/>
                  <a:pt x="23" y="16"/>
                  <a:pt x="23" y="16"/>
                </a:cubicBezTo>
                <a:cubicBezTo>
                  <a:pt x="22" y="0"/>
                  <a:pt x="22" y="0"/>
                  <a:pt x="22" y="0"/>
                </a:cubicBezTo>
                <a:cubicBezTo>
                  <a:pt x="32" y="0"/>
                  <a:pt x="32" y="0"/>
                  <a:pt x="32" y="0"/>
                </a:cubicBezTo>
                <a:lnTo>
                  <a:pt x="33" y="34"/>
                </a:lnTo>
                <a:close/>
                <a:moveTo>
                  <a:pt x="23" y="27"/>
                </a:moveTo>
                <a:cubicBezTo>
                  <a:pt x="23" y="26"/>
                  <a:pt x="23" y="26"/>
                  <a:pt x="23" y="25"/>
                </a:cubicBezTo>
                <a:cubicBezTo>
                  <a:pt x="22" y="22"/>
                  <a:pt x="20" y="20"/>
                  <a:pt x="17" y="20"/>
                </a:cubicBezTo>
                <a:cubicBezTo>
                  <a:pt x="12" y="21"/>
                  <a:pt x="10" y="24"/>
                  <a:pt x="10" y="30"/>
                </a:cubicBezTo>
                <a:cubicBezTo>
                  <a:pt x="10" y="35"/>
                  <a:pt x="13" y="39"/>
                  <a:pt x="17" y="39"/>
                </a:cubicBezTo>
                <a:cubicBezTo>
                  <a:pt x="20" y="38"/>
                  <a:pt x="22" y="36"/>
                  <a:pt x="23" y="33"/>
                </a:cubicBezTo>
                <a:cubicBezTo>
                  <a:pt x="23" y="33"/>
                  <a:pt x="23" y="32"/>
                  <a:pt x="23" y="32"/>
                </a:cubicBezTo>
                <a:lnTo>
                  <a:pt x="23" y="27"/>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1" name="Freeform 26"/>
          <p:cNvSpPr>
            <a:spLocks noEditPoints="1"/>
          </p:cNvSpPr>
          <p:nvPr/>
        </p:nvSpPr>
        <p:spPr bwMode="auto">
          <a:xfrm>
            <a:off x="1960563" y="-708025"/>
            <a:ext cx="2508250" cy="2508250"/>
          </a:xfrm>
          <a:custGeom>
            <a:avLst/>
            <a:gdLst>
              <a:gd name="T0" fmla="*/ 0 w 668"/>
              <a:gd name="T1" fmla="*/ 334 h 668"/>
              <a:gd name="T2" fmla="*/ 97 w 668"/>
              <a:gd name="T3" fmla="*/ 98 h 668"/>
              <a:gd name="T4" fmla="*/ 334 w 668"/>
              <a:gd name="T5" fmla="*/ 0 h 668"/>
              <a:gd name="T6" fmla="*/ 570 w 668"/>
              <a:gd name="T7" fmla="*/ 98 h 668"/>
              <a:gd name="T8" fmla="*/ 668 w 668"/>
              <a:gd name="T9" fmla="*/ 334 h 668"/>
              <a:gd name="T10" fmla="*/ 570 w 668"/>
              <a:gd name="T11" fmla="*/ 570 h 668"/>
              <a:gd name="T12" fmla="*/ 334 w 668"/>
              <a:gd name="T13" fmla="*/ 668 h 668"/>
              <a:gd name="T14" fmla="*/ 97 w 668"/>
              <a:gd name="T15" fmla="*/ 570 h 668"/>
              <a:gd name="T16" fmla="*/ 0 w 668"/>
              <a:gd name="T17" fmla="*/ 334 h 668"/>
              <a:gd name="T18" fmla="*/ 101 w 668"/>
              <a:gd name="T19" fmla="*/ 101 h 668"/>
              <a:gd name="T20" fmla="*/ 4 w 668"/>
              <a:gd name="T21" fmla="*/ 334 h 668"/>
              <a:gd name="T22" fmla="*/ 101 w 668"/>
              <a:gd name="T23" fmla="*/ 567 h 668"/>
              <a:gd name="T24" fmla="*/ 334 w 668"/>
              <a:gd name="T25" fmla="*/ 663 h 668"/>
              <a:gd name="T26" fmla="*/ 567 w 668"/>
              <a:gd name="T27" fmla="*/ 567 h 668"/>
              <a:gd name="T28" fmla="*/ 663 w 668"/>
              <a:gd name="T29" fmla="*/ 334 h 668"/>
              <a:gd name="T30" fmla="*/ 567 w 668"/>
              <a:gd name="T31" fmla="*/ 101 h 668"/>
              <a:gd name="T32" fmla="*/ 334 w 668"/>
              <a:gd name="T33" fmla="*/ 4 h 668"/>
              <a:gd name="T34" fmla="*/ 101 w 668"/>
              <a:gd name="T35" fmla="*/ 10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8" h="668">
                <a:moveTo>
                  <a:pt x="0" y="334"/>
                </a:moveTo>
                <a:cubicBezTo>
                  <a:pt x="0" y="242"/>
                  <a:pt x="37" y="158"/>
                  <a:pt x="97" y="98"/>
                </a:cubicBezTo>
                <a:cubicBezTo>
                  <a:pt x="158" y="37"/>
                  <a:pt x="241" y="0"/>
                  <a:pt x="334" y="0"/>
                </a:cubicBezTo>
                <a:cubicBezTo>
                  <a:pt x="426" y="0"/>
                  <a:pt x="509" y="37"/>
                  <a:pt x="570" y="98"/>
                </a:cubicBezTo>
                <a:cubicBezTo>
                  <a:pt x="630" y="158"/>
                  <a:pt x="668" y="242"/>
                  <a:pt x="668" y="334"/>
                </a:cubicBezTo>
                <a:cubicBezTo>
                  <a:pt x="668" y="426"/>
                  <a:pt x="630" y="510"/>
                  <a:pt x="570" y="570"/>
                </a:cubicBezTo>
                <a:cubicBezTo>
                  <a:pt x="509" y="630"/>
                  <a:pt x="426" y="668"/>
                  <a:pt x="334" y="668"/>
                </a:cubicBezTo>
                <a:cubicBezTo>
                  <a:pt x="241" y="668"/>
                  <a:pt x="158" y="630"/>
                  <a:pt x="97" y="570"/>
                </a:cubicBezTo>
                <a:cubicBezTo>
                  <a:pt x="37" y="510"/>
                  <a:pt x="0" y="426"/>
                  <a:pt x="0" y="334"/>
                </a:cubicBezTo>
                <a:close/>
                <a:moveTo>
                  <a:pt x="101" y="101"/>
                </a:moveTo>
                <a:cubicBezTo>
                  <a:pt x="41" y="160"/>
                  <a:pt x="4" y="243"/>
                  <a:pt x="4" y="334"/>
                </a:cubicBezTo>
                <a:cubicBezTo>
                  <a:pt x="4" y="425"/>
                  <a:pt x="41" y="507"/>
                  <a:pt x="101" y="567"/>
                </a:cubicBezTo>
                <a:cubicBezTo>
                  <a:pt x="160" y="627"/>
                  <a:pt x="243" y="663"/>
                  <a:pt x="334" y="663"/>
                </a:cubicBezTo>
                <a:cubicBezTo>
                  <a:pt x="425" y="663"/>
                  <a:pt x="507" y="627"/>
                  <a:pt x="567" y="567"/>
                </a:cubicBezTo>
                <a:cubicBezTo>
                  <a:pt x="626" y="507"/>
                  <a:pt x="663" y="425"/>
                  <a:pt x="663" y="334"/>
                </a:cubicBezTo>
                <a:cubicBezTo>
                  <a:pt x="663" y="243"/>
                  <a:pt x="626" y="160"/>
                  <a:pt x="567" y="101"/>
                </a:cubicBezTo>
                <a:cubicBezTo>
                  <a:pt x="507" y="41"/>
                  <a:pt x="425" y="4"/>
                  <a:pt x="334" y="4"/>
                </a:cubicBezTo>
                <a:cubicBezTo>
                  <a:pt x="243" y="4"/>
                  <a:pt x="160" y="41"/>
                  <a:pt x="101" y="101"/>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2" name="Freeform 27"/>
          <p:cNvSpPr>
            <a:spLocks noEditPoints="1"/>
          </p:cNvSpPr>
          <p:nvPr/>
        </p:nvSpPr>
        <p:spPr bwMode="auto">
          <a:xfrm>
            <a:off x="1855788" y="-812800"/>
            <a:ext cx="2714625" cy="2717800"/>
          </a:xfrm>
          <a:custGeom>
            <a:avLst/>
            <a:gdLst>
              <a:gd name="T0" fmla="*/ 0 w 723"/>
              <a:gd name="T1" fmla="*/ 362 h 724"/>
              <a:gd name="T2" fmla="*/ 106 w 723"/>
              <a:gd name="T3" fmla="*/ 106 h 724"/>
              <a:gd name="T4" fmla="*/ 362 w 723"/>
              <a:gd name="T5" fmla="*/ 0 h 724"/>
              <a:gd name="T6" fmla="*/ 617 w 723"/>
              <a:gd name="T7" fmla="*/ 106 h 724"/>
              <a:gd name="T8" fmla="*/ 723 w 723"/>
              <a:gd name="T9" fmla="*/ 362 h 724"/>
              <a:gd name="T10" fmla="*/ 617 w 723"/>
              <a:gd name="T11" fmla="*/ 618 h 724"/>
              <a:gd name="T12" fmla="*/ 362 w 723"/>
              <a:gd name="T13" fmla="*/ 724 h 724"/>
              <a:gd name="T14" fmla="*/ 106 w 723"/>
              <a:gd name="T15" fmla="*/ 618 h 724"/>
              <a:gd name="T16" fmla="*/ 0 w 723"/>
              <a:gd name="T17" fmla="*/ 362 h 724"/>
              <a:gd name="T18" fmla="*/ 118 w 723"/>
              <a:gd name="T19" fmla="*/ 118 h 724"/>
              <a:gd name="T20" fmla="*/ 17 w 723"/>
              <a:gd name="T21" fmla="*/ 362 h 724"/>
              <a:gd name="T22" fmla="*/ 118 w 723"/>
              <a:gd name="T23" fmla="*/ 605 h 724"/>
              <a:gd name="T24" fmla="*/ 362 w 723"/>
              <a:gd name="T25" fmla="*/ 706 h 724"/>
              <a:gd name="T26" fmla="*/ 605 w 723"/>
              <a:gd name="T27" fmla="*/ 605 h 724"/>
              <a:gd name="T28" fmla="*/ 706 w 723"/>
              <a:gd name="T29" fmla="*/ 362 h 724"/>
              <a:gd name="T30" fmla="*/ 605 w 723"/>
              <a:gd name="T31" fmla="*/ 118 h 724"/>
              <a:gd name="T32" fmla="*/ 362 w 723"/>
              <a:gd name="T33" fmla="*/ 18 h 724"/>
              <a:gd name="T34" fmla="*/ 118 w 723"/>
              <a:gd name="T35" fmla="*/ 118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3" h="724">
                <a:moveTo>
                  <a:pt x="0" y="362"/>
                </a:moveTo>
                <a:cubicBezTo>
                  <a:pt x="0" y="262"/>
                  <a:pt x="40" y="171"/>
                  <a:pt x="106" y="106"/>
                </a:cubicBezTo>
                <a:cubicBezTo>
                  <a:pt x="171" y="41"/>
                  <a:pt x="262" y="0"/>
                  <a:pt x="362" y="0"/>
                </a:cubicBezTo>
                <a:cubicBezTo>
                  <a:pt x="462" y="0"/>
                  <a:pt x="552" y="41"/>
                  <a:pt x="617" y="106"/>
                </a:cubicBezTo>
                <a:cubicBezTo>
                  <a:pt x="683" y="171"/>
                  <a:pt x="723" y="262"/>
                  <a:pt x="723" y="362"/>
                </a:cubicBezTo>
                <a:cubicBezTo>
                  <a:pt x="723" y="462"/>
                  <a:pt x="683" y="552"/>
                  <a:pt x="617" y="618"/>
                </a:cubicBezTo>
                <a:cubicBezTo>
                  <a:pt x="552" y="683"/>
                  <a:pt x="462" y="724"/>
                  <a:pt x="362" y="724"/>
                </a:cubicBezTo>
                <a:cubicBezTo>
                  <a:pt x="262" y="724"/>
                  <a:pt x="171" y="683"/>
                  <a:pt x="106" y="618"/>
                </a:cubicBezTo>
                <a:cubicBezTo>
                  <a:pt x="40" y="552"/>
                  <a:pt x="0" y="462"/>
                  <a:pt x="0" y="362"/>
                </a:cubicBezTo>
                <a:close/>
                <a:moveTo>
                  <a:pt x="118" y="118"/>
                </a:moveTo>
                <a:cubicBezTo>
                  <a:pt x="56" y="181"/>
                  <a:pt x="17" y="267"/>
                  <a:pt x="17" y="362"/>
                </a:cubicBezTo>
                <a:cubicBezTo>
                  <a:pt x="17" y="457"/>
                  <a:pt x="56" y="543"/>
                  <a:pt x="118" y="605"/>
                </a:cubicBezTo>
                <a:cubicBezTo>
                  <a:pt x="181" y="668"/>
                  <a:pt x="267" y="706"/>
                  <a:pt x="362" y="706"/>
                </a:cubicBezTo>
                <a:cubicBezTo>
                  <a:pt x="457" y="706"/>
                  <a:pt x="543" y="668"/>
                  <a:pt x="605" y="605"/>
                </a:cubicBezTo>
                <a:cubicBezTo>
                  <a:pt x="667" y="543"/>
                  <a:pt x="706" y="457"/>
                  <a:pt x="706" y="362"/>
                </a:cubicBezTo>
                <a:cubicBezTo>
                  <a:pt x="706" y="267"/>
                  <a:pt x="667" y="181"/>
                  <a:pt x="605" y="118"/>
                </a:cubicBezTo>
                <a:cubicBezTo>
                  <a:pt x="543" y="56"/>
                  <a:pt x="457" y="18"/>
                  <a:pt x="362" y="18"/>
                </a:cubicBezTo>
                <a:cubicBezTo>
                  <a:pt x="267" y="18"/>
                  <a:pt x="181" y="56"/>
                  <a:pt x="118" y="118"/>
                </a:cubicBez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3" name="Freeform 28"/>
          <p:cNvSpPr>
            <a:spLocks noEditPoints="1"/>
          </p:cNvSpPr>
          <p:nvPr/>
        </p:nvSpPr>
        <p:spPr bwMode="auto">
          <a:xfrm>
            <a:off x="2216151" y="-452438"/>
            <a:ext cx="1993900" cy="1992313"/>
          </a:xfrm>
          <a:custGeom>
            <a:avLst/>
            <a:gdLst>
              <a:gd name="T0" fmla="*/ 0 w 531"/>
              <a:gd name="T1" fmla="*/ 266 h 531"/>
              <a:gd name="T2" fmla="*/ 78 w 531"/>
              <a:gd name="T3" fmla="*/ 78 h 531"/>
              <a:gd name="T4" fmla="*/ 266 w 531"/>
              <a:gd name="T5" fmla="*/ 0 h 531"/>
              <a:gd name="T6" fmla="*/ 453 w 531"/>
              <a:gd name="T7" fmla="*/ 78 h 531"/>
              <a:gd name="T8" fmla="*/ 531 w 531"/>
              <a:gd name="T9" fmla="*/ 266 h 531"/>
              <a:gd name="T10" fmla="*/ 453 w 531"/>
              <a:gd name="T11" fmla="*/ 453 h 531"/>
              <a:gd name="T12" fmla="*/ 266 w 531"/>
              <a:gd name="T13" fmla="*/ 531 h 531"/>
              <a:gd name="T14" fmla="*/ 78 w 531"/>
              <a:gd name="T15" fmla="*/ 453 h 531"/>
              <a:gd name="T16" fmla="*/ 0 w 531"/>
              <a:gd name="T17" fmla="*/ 266 h 531"/>
              <a:gd name="T18" fmla="*/ 84 w 531"/>
              <a:gd name="T19" fmla="*/ 84 h 531"/>
              <a:gd name="T20" fmla="*/ 9 w 531"/>
              <a:gd name="T21" fmla="*/ 266 h 531"/>
              <a:gd name="T22" fmla="*/ 84 w 531"/>
              <a:gd name="T23" fmla="*/ 447 h 531"/>
              <a:gd name="T24" fmla="*/ 266 w 531"/>
              <a:gd name="T25" fmla="*/ 523 h 531"/>
              <a:gd name="T26" fmla="*/ 447 w 531"/>
              <a:gd name="T27" fmla="*/ 447 h 531"/>
              <a:gd name="T28" fmla="*/ 522 w 531"/>
              <a:gd name="T29" fmla="*/ 266 h 531"/>
              <a:gd name="T30" fmla="*/ 447 w 531"/>
              <a:gd name="T31" fmla="*/ 84 h 531"/>
              <a:gd name="T32" fmla="*/ 266 w 531"/>
              <a:gd name="T33" fmla="*/ 9 h 531"/>
              <a:gd name="T34" fmla="*/ 84 w 531"/>
              <a:gd name="T35" fmla="*/ 84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1" h="531">
                <a:moveTo>
                  <a:pt x="0" y="266"/>
                </a:moveTo>
                <a:cubicBezTo>
                  <a:pt x="0" y="193"/>
                  <a:pt x="30" y="126"/>
                  <a:pt x="78" y="78"/>
                </a:cubicBezTo>
                <a:cubicBezTo>
                  <a:pt x="126" y="30"/>
                  <a:pt x="192" y="0"/>
                  <a:pt x="266" y="0"/>
                </a:cubicBezTo>
                <a:cubicBezTo>
                  <a:pt x="339" y="0"/>
                  <a:pt x="405" y="30"/>
                  <a:pt x="453" y="78"/>
                </a:cubicBezTo>
                <a:cubicBezTo>
                  <a:pt x="501" y="126"/>
                  <a:pt x="531" y="193"/>
                  <a:pt x="531" y="266"/>
                </a:cubicBezTo>
                <a:cubicBezTo>
                  <a:pt x="531" y="339"/>
                  <a:pt x="501" y="405"/>
                  <a:pt x="453" y="453"/>
                </a:cubicBezTo>
                <a:cubicBezTo>
                  <a:pt x="405" y="502"/>
                  <a:pt x="339" y="531"/>
                  <a:pt x="266" y="531"/>
                </a:cubicBezTo>
                <a:cubicBezTo>
                  <a:pt x="192" y="531"/>
                  <a:pt x="126" y="502"/>
                  <a:pt x="78" y="453"/>
                </a:cubicBezTo>
                <a:cubicBezTo>
                  <a:pt x="30" y="405"/>
                  <a:pt x="0" y="339"/>
                  <a:pt x="0" y="266"/>
                </a:cubicBezTo>
                <a:close/>
                <a:moveTo>
                  <a:pt x="84" y="84"/>
                </a:moveTo>
                <a:cubicBezTo>
                  <a:pt x="38" y="131"/>
                  <a:pt x="9" y="195"/>
                  <a:pt x="9" y="266"/>
                </a:cubicBezTo>
                <a:cubicBezTo>
                  <a:pt x="9" y="337"/>
                  <a:pt x="38" y="401"/>
                  <a:pt x="84" y="447"/>
                </a:cubicBezTo>
                <a:cubicBezTo>
                  <a:pt x="130" y="494"/>
                  <a:pt x="195" y="523"/>
                  <a:pt x="266" y="523"/>
                </a:cubicBezTo>
                <a:cubicBezTo>
                  <a:pt x="337" y="523"/>
                  <a:pt x="401" y="494"/>
                  <a:pt x="447" y="447"/>
                </a:cubicBezTo>
                <a:cubicBezTo>
                  <a:pt x="494" y="401"/>
                  <a:pt x="522" y="337"/>
                  <a:pt x="522" y="266"/>
                </a:cubicBezTo>
                <a:cubicBezTo>
                  <a:pt x="522" y="195"/>
                  <a:pt x="494" y="131"/>
                  <a:pt x="447" y="84"/>
                </a:cubicBezTo>
                <a:cubicBezTo>
                  <a:pt x="401" y="38"/>
                  <a:pt x="337" y="9"/>
                  <a:pt x="266" y="9"/>
                </a:cubicBezTo>
                <a:cubicBezTo>
                  <a:pt x="195" y="9"/>
                  <a:pt x="130" y="38"/>
                  <a:pt x="84" y="8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4" name="Freeform 29"/>
          <p:cNvSpPr/>
          <p:nvPr/>
        </p:nvSpPr>
        <p:spPr bwMode="auto">
          <a:xfrm>
            <a:off x="3706813" y="301625"/>
            <a:ext cx="138113" cy="987425"/>
          </a:xfrm>
          <a:custGeom>
            <a:avLst/>
            <a:gdLst>
              <a:gd name="T0" fmla="*/ 30 w 37"/>
              <a:gd name="T1" fmla="*/ 263 h 263"/>
              <a:gd name="T2" fmla="*/ 21 w 37"/>
              <a:gd name="T3" fmla="*/ 254 h 263"/>
              <a:gd name="T4" fmla="*/ 18 w 37"/>
              <a:gd name="T5" fmla="*/ 120 h 263"/>
              <a:gd name="T6" fmla="*/ 9 w 37"/>
              <a:gd name="T7" fmla="*/ 46 h 263"/>
              <a:gd name="T8" fmla="*/ 0 w 37"/>
              <a:gd name="T9" fmla="*/ 21 h 263"/>
              <a:gd name="T10" fmla="*/ 23 w 37"/>
              <a:gd name="T11" fmla="*/ 0 h 263"/>
              <a:gd name="T12" fmla="*/ 37 w 37"/>
              <a:gd name="T13" fmla="*/ 35 h 263"/>
              <a:gd name="T14" fmla="*/ 30 w 37"/>
              <a:gd name="T15" fmla="*/ 263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63">
                <a:moveTo>
                  <a:pt x="30" y="263"/>
                </a:moveTo>
                <a:cubicBezTo>
                  <a:pt x="21" y="254"/>
                  <a:pt x="21" y="254"/>
                  <a:pt x="21" y="254"/>
                </a:cubicBezTo>
                <a:cubicBezTo>
                  <a:pt x="21" y="254"/>
                  <a:pt x="19" y="146"/>
                  <a:pt x="18" y="120"/>
                </a:cubicBezTo>
                <a:cubicBezTo>
                  <a:pt x="17" y="87"/>
                  <a:pt x="12" y="59"/>
                  <a:pt x="9" y="46"/>
                </a:cubicBezTo>
                <a:cubicBezTo>
                  <a:pt x="5" y="34"/>
                  <a:pt x="0" y="21"/>
                  <a:pt x="0" y="21"/>
                </a:cubicBezTo>
                <a:cubicBezTo>
                  <a:pt x="23" y="0"/>
                  <a:pt x="23" y="0"/>
                  <a:pt x="23" y="0"/>
                </a:cubicBezTo>
                <a:cubicBezTo>
                  <a:pt x="37" y="35"/>
                  <a:pt x="37" y="35"/>
                  <a:pt x="37" y="35"/>
                </a:cubicBezTo>
                <a:lnTo>
                  <a:pt x="30" y="263"/>
                </a:ln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5" name="Freeform 30"/>
          <p:cNvSpPr/>
          <p:nvPr/>
        </p:nvSpPr>
        <p:spPr bwMode="auto">
          <a:xfrm>
            <a:off x="3773488" y="23812"/>
            <a:ext cx="236538" cy="1265238"/>
          </a:xfrm>
          <a:custGeom>
            <a:avLst/>
            <a:gdLst>
              <a:gd name="T0" fmla="*/ 63 w 63"/>
              <a:gd name="T1" fmla="*/ 0 h 337"/>
              <a:gd name="T2" fmla="*/ 40 w 63"/>
              <a:gd name="T3" fmla="*/ 131 h 337"/>
              <a:gd name="T4" fmla="*/ 27 w 63"/>
              <a:gd name="T5" fmla="*/ 336 h 337"/>
              <a:gd name="T6" fmla="*/ 12 w 63"/>
              <a:gd name="T7" fmla="*/ 337 h 337"/>
              <a:gd name="T8" fmla="*/ 12 w 63"/>
              <a:gd name="T9" fmla="*/ 170 h 337"/>
              <a:gd name="T10" fmla="*/ 0 w 63"/>
              <a:gd name="T11" fmla="*/ 85 h 337"/>
              <a:gd name="T12" fmla="*/ 63 w 63"/>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3" h="337">
                <a:moveTo>
                  <a:pt x="63" y="0"/>
                </a:moveTo>
                <a:cubicBezTo>
                  <a:pt x="63" y="0"/>
                  <a:pt x="60" y="34"/>
                  <a:pt x="40" y="131"/>
                </a:cubicBezTo>
                <a:cubicBezTo>
                  <a:pt x="31" y="175"/>
                  <a:pt x="27" y="336"/>
                  <a:pt x="27" y="336"/>
                </a:cubicBezTo>
                <a:cubicBezTo>
                  <a:pt x="12" y="337"/>
                  <a:pt x="12" y="337"/>
                  <a:pt x="12" y="337"/>
                </a:cubicBezTo>
                <a:cubicBezTo>
                  <a:pt x="12" y="337"/>
                  <a:pt x="10" y="223"/>
                  <a:pt x="12" y="170"/>
                </a:cubicBezTo>
                <a:cubicBezTo>
                  <a:pt x="14" y="116"/>
                  <a:pt x="12" y="89"/>
                  <a:pt x="0" y="85"/>
                </a:cubicBezTo>
                <a:cubicBezTo>
                  <a:pt x="12" y="69"/>
                  <a:pt x="63" y="0"/>
                  <a:pt x="63" y="0"/>
                </a:cubicBez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6" name="Freeform 31"/>
          <p:cNvSpPr/>
          <p:nvPr/>
        </p:nvSpPr>
        <p:spPr bwMode="auto">
          <a:xfrm>
            <a:off x="3784601" y="1220787"/>
            <a:ext cx="93663" cy="68263"/>
          </a:xfrm>
          <a:custGeom>
            <a:avLst/>
            <a:gdLst>
              <a:gd name="T0" fmla="*/ 57 w 59"/>
              <a:gd name="T1" fmla="*/ 41 h 43"/>
              <a:gd name="T2" fmla="*/ 22 w 59"/>
              <a:gd name="T3" fmla="*/ 43 h 43"/>
              <a:gd name="T4" fmla="*/ 0 w 59"/>
              <a:gd name="T5" fmla="*/ 22 h 43"/>
              <a:gd name="T6" fmla="*/ 0 w 59"/>
              <a:gd name="T7" fmla="*/ 0 h 43"/>
              <a:gd name="T8" fmla="*/ 22 w 59"/>
              <a:gd name="T9" fmla="*/ 17 h 43"/>
              <a:gd name="T10" fmla="*/ 59 w 59"/>
              <a:gd name="T11" fmla="*/ 15 h 43"/>
              <a:gd name="T12" fmla="*/ 57 w 59"/>
              <a:gd name="T13" fmla="*/ 41 h 43"/>
            </a:gdLst>
            <a:ahLst/>
            <a:cxnLst>
              <a:cxn ang="0">
                <a:pos x="T0" y="T1"/>
              </a:cxn>
              <a:cxn ang="0">
                <a:pos x="T2" y="T3"/>
              </a:cxn>
              <a:cxn ang="0">
                <a:pos x="T4" y="T5"/>
              </a:cxn>
              <a:cxn ang="0">
                <a:pos x="T6" y="T7"/>
              </a:cxn>
              <a:cxn ang="0">
                <a:pos x="T8" y="T9"/>
              </a:cxn>
              <a:cxn ang="0">
                <a:pos x="T10" y="T11"/>
              </a:cxn>
              <a:cxn ang="0">
                <a:pos x="T12" y="T13"/>
              </a:cxn>
            </a:cxnLst>
            <a:rect l="0" t="0" r="r" b="b"/>
            <a:pathLst>
              <a:path w="59" h="43">
                <a:moveTo>
                  <a:pt x="57" y="41"/>
                </a:moveTo>
                <a:lnTo>
                  <a:pt x="22" y="43"/>
                </a:lnTo>
                <a:lnTo>
                  <a:pt x="0" y="22"/>
                </a:lnTo>
                <a:lnTo>
                  <a:pt x="0" y="0"/>
                </a:lnTo>
                <a:lnTo>
                  <a:pt x="22" y="17"/>
                </a:lnTo>
                <a:lnTo>
                  <a:pt x="59" y="15"/>
                </a:lnTo>
                <a:lnTo>
                  <a:pt x="57" y="41"/>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7" name="Freeform 32"/>
          <p:cNvSpPr/>
          <p:nvPr/>
        </p:nvSpPr>
        <p:spPr bwMode="auto">
          <a:xfrm>
            <a:off x="2598738" y="-449263"/>
            <a:ext cx="1292225" cy="1509713"/>
          </a:xfrm>
          <a:custGeom>
            <a:avLst/>
            <a:gdLst>
              <a:gd name="T0" fmla="*/ 335 w 344"/>
              <a:gd name="T1" fmla="*/ 22 h 402"/>
              <a:gd name="T2" fmla="*/ 326 w 344"/>
              <a:gd name="T3" fmla="*/ 3 h 402"/>
              <a:gd name="T4" fmla="*/ 317 w 344"/>
              <a:gd name="T5" fmla="*/ 0 h 402"/>
              <a:gd name="T6" fmla="*/ 211 w 344"/>
              <a:gd name="T7" fmla="*/ 110 h 402"/>
              <a:gd name="T8" fmla="*/ 82 w 344"/>
              <a:gd name="T9" fmla="*/ 308 h 402"/>
              <a:gd name="T10" fmla="*/ 23 w 344"/>
              <a:gd name="T11" fmla="*/ 340 h 402"/>
              <a:gd name="T12" fmla="*/ 157 w 344"/>
              <a:gd name="T13" fmla="*/ 373 h 402"/>
              <a:gd name="T14" fmla="*/ 319 w 344"/>
              <a:gd name="T15" fmla="*/ 123 h 402"/>
              <a:gd name="T16" fmla="*/ 335 w 344"/>
              <a:gd name="T17" fmla="*/ 2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402">
                <a:moveTo>
                  <a:pt x="335" y="22"/>
                </a:moveTo>
                <a:cubicBezTo>
                  <a:pt x="335" y="22"/>
                  <a:pt x="330" y="12"/>
                  <a:pt x="326" y="3"/>
                </a:cubicBezTo>
                <a:cubicBezTo>
                  <a:pt x="324" y="1"/>
                  <a:pt x="320" y="0"/>
                  <a:pt x="317" y="0"/>
                </a:cubicBezTo>
                <a:cubicBezTo>
                  <a:pt x="307" y="1"/>
                  <a:pt x="270" y="22"/>
                  <a:pt x="211" y="110"/>
                </a:cubicBezTo>
                <a:cubicBezTo>
                  <a:pt x="151" y="198"/>
                  <a:pt x="130" y="272"/>
                  <a:pt x="82" y="308"/>
                </a:cubicBezTo>
                <a:cubicBezTo>
                  <a:pt x="57" y="327"/>
                  <a:pt x="28" y="338"/>
                  <a:pt x="23" y="340"/>
                </a:cubicBezTo>
                <a:cubicBezTo>
                  <a:pt x="0" y="350"/>
                  <a:pt x="78" y="402"/>
                  <a:pt x="157" y="373"/>
                </a:cubicBezTo>
                <a:cubicBezTo>
                  <a:pt x="235" y="345"/>
                  <a:pt x="295" y="194"/>
                  <a:pt x="319" y="123"/>
                </a:cubicBezTo>
                <a:cubicBezTo>
                  <a:pt x="344" y="52"/>
                  <a:pt x="335" y="22"/>
                  <a:pt x="335" y="22"/>
                </a:cubicBez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8" name="Freeform 33"/>
          <p:cNvSpPr/>
          <p:nvPr/>
        </p:nvSpPr>
        <p:spPr bwMode="auto">
          <a:xfrm>
            <a:off x="2230438" y="-438150"/>
            <a:ext cx="1809750" cy="1812925"/>
          </a:xfrm>
          <a:custGeom>
            <a:avLst/>
            <a:gdLst>
              <a:gd name="T0" fmla="*/ 389 w 482"/>
              <a:gd name="T1" fmla="*/ 86 h 483"/>
              <a:gd name="T2" fmla="*/ 424 w 482"/>
              <a:gd name="T3" fmla="*/ 0 h 483"/>
              <a:gd name="T4" fmla="*/ 467 w 482"/>
              <a:gd name="T5" fmla="*/ 155 h 483"/>
              <a:gd name="T6" fmla="*/ 410 w 482"/>
              <a:gd name="T7" fmla="*/ 210 h 483"/>
              <a:gd name="T8" fmla="*/ 343 w 482"/>
              <a:gd name="T9" fmla="*/ 292 h 483"/>
              <a:gd name="T10" fmla="*/ 211 w 482"/>
              <a:gd name="T11" fmla="*/ 483 h 483"/>
              <a:gd name="T12" fmla="*/ 63 w 482"/>
              <a:gd name="T13" fmla="*/ 469 h 483"/>
              <a:gd name="T14" fmla="*/ 13 w 482"/>
              <a:gd name="T15" fmla="*/ 427 h 483"/>
              <a:gd name="T16" fmla="*/ 30 w 482"/>
              <a:gd name="T17" fmla="*/ 367 h 483"/>
              <a:gd name="T18" fmla="*/ 75 w 482"/>
              <a:gd name="T19" fmla="*/ 353 h 483"/>
              <a:gd name="T20" fmla="*/ 121 w 482"/>
              <a:gd name="T21" fmla="*/ 337 h 483"/>
              <a:gd name="T22" fmla="*/ 178 w 482"/>
              <a:gd name="T23" fmla="*/ 364 h 483"/>
              <a:gd name="T24" fmla="*/ 295 w 482"/>
              <a:gd name="T25" fmla="*/ 260 h 483"/>
              <a:gd name="T26" fmla="*/ 389 w 482"/>
              <a:gd name="T27" fmla="*/ 86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483">
                <a:moveTo>
                  <a:pt x="389" y="86"/>
                </a:moveTo>
                <a:cubicBezTo>
                  <a:pt x="405" y="48"/>
                  <a:pt x="431" y="21"/>
                  <a:pt x="424" y="0"/>
                </a:cubicBezTo>
                <a:cubicBezTo>
                  <a:pt x="479" y="71"/>
                  <a:pt x="482" y="129"/>
                  <a:pt x="467" y="155"/>
                </a:cubicBezTo>
                <a:cubicBezTo>
                  <a:pt x="463" y="162"/>
                  <a:pt x="444" y="185"/>
                  <a:pt x="410" y="210"/>
                </a:cubicBezTo>
                <a:cubicBezTo>
                  <a:pt x="383" y="229"/>
                  <a:pt x="367" y="255"/>
                  <a:pt x="343" y="292"/>
                </a:cubicBezTo>
                <a:cubicBezTo>
                  <a:pt x="270" y="407"/>
                  <a:pt x="297" y="483"/>
                  <a:pt x="211" y="483"/>
                </a:cubicBezTo>
                <a:cubicBezTo>
                  <a:pt x="165" y="483"/>
                  <a:pt x="86" y="472"/>
                  <a:pt x="63" y="469"/>
                </a:cubicBezTo>
                <a:cubicBezTo>
                  <a:pt x="40" y="465"/>
                  <a:pt x="17" y="448"/>
                  <a:pt x="13" y="427"/>
                </a:cubicBezTo>
                <a:cubicBezTo>
                  <a:pt x="10" y="406"/>
                  <a:pt x="0" y="376"/>
                  <a:pt x="30" y="367"/>
                </a:cubicBezTo>
                <a:cubicBezTo>
                  <a:pt x="54" y="359"/>
                  <a:pt x="64" y="356"/>
                  <a:pt x="75" y="353"/>
                </a:cubicBezTo>
                <a:cubicBezTo>
                  <a:pt x="99" y="345"/>
                  <a:pt x="114" y="339"/>
                  <a:pt x="121" y="337"/>
                </a:cubicBezTo>
                <a:cubicBezTo>
                  <a:pt x="115" y="356"/>
                  <a:pt x="147" y="363"/>
                  <a:pt x="178" y="364"/>
                </a:cubicBezTo>
                <a:cubicBezTo>
                  <a:pt x="212" y="366"/>
                  <a:pt x="232" y="372"/>
                  <a:pt x="295" y="260"/>
                </a:cubicBezTo>
                <a:cubicBezTo>
                  <a:pt x="321" y="213"/>
                  <a:pt x="362" y="147"/>
                  <a:pt x="389" y="86"/>
                </a:cubicBez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9" name="Freeform 34"/>
          <p:cNvSpPr/>
          <p:nvPr/>
        </p:nvSpPr>
        <p:spPr bwMode="auto">
          <a:xfrm>
            <a:off x="2287588" y="1108075"/>
            <a:ext cx="1028700" cy="266700"/>
          </a:xfrm>
          <a:custGeom>
            <a:avLst/>
            <a:gdLst>
              <a:gd name="T0" fmla="*/ 0 w 274"/>
              <a:gd name="T1" fmla="*/ 22 h 71"/>
              <a:gd name="T2" fmla="*/ 48 w 274"/>
              <a:gd name="T3" fmla="*/ 57 h 71"/>
              <a:gd name="T4" fmla="*/ 196 w 274"/>
              <a:gd name="T5" fmla="*/ 71 h 71"/>
              <a:gd name="T6" fmla="*/ 274 w 274"/>
              <a:gd name="T7" fmla="*/ 0 h 71"/>
              <a:gd name="T8" fmla="*/ 196 w 274"/>
              <a:gd name="T9" fmla="*/ 61 h 71"/>
              <a:gd name="T10" fmla="*/ 48 w 274"/>
              <a:gd name="T11" fmla="*/ 46 h 71"/>
              <a:gd name="T12" fmla="*/ 0 w 274"/>
              <a:gd name="T13" fmla="*/ 22 h 71"/>
            </a:gdLst>
            <a:ahLst/>
            <a:cxnLst>
              <a:cxn ang="0">
                <a:pos x="T0" y="T1"/>
              </a:cxn>
              <a:cxn ang="0">
                <a:pos x="T2" y="T3"/>
              </a:cxn>
              <a:cxn ang="0">
                <a:pos x="T4" y="T5"/>
              </a:cxn>
              <a:cxn ang="0">
                <a:pos x="T6" y="T7"/>
              </a:cxn>
              <a:cxn ang="0">
                <a:pos x="T8" y="T9"/>
              </a:cxn>
              <a:cxn ang="0">
                <a:pos x="T10" y="T11"/>
              </a:cxn>
              <a:cxn ang="0">
                <a:pos x="T12" y="T13"/>
              </a:cxn>
            </a:cxnLst>
            <a:rect l="0" t="0" r="r" b="b"/>
            <a:pathLst>
              <a:path w="274" h="71">
                <a:moveTo>
                  <a:pt x="0" y="22"/>
                </a:moveTo>
                <a:cubicBezTo>
                  <a:pt x="7" y="39"/>
                  <a:pt x="28" y="53"/>
                  <a:pt x="48" y="57"/>
                </a:cubicBezTo>
                <a:cubicBezTo>
                  <a:pt x="71" y="60"/>
                  <a:pt x="150" y="71"/>
                  <a:pt x="196" y="71"/>
                </a:cubicBezTo>
                <a:cubicBezTo>
                  <a:pt x="247" y="71"/>
                  <a:pt x="257" y="46"/>
                  <a:pt x="274" y="0"/>
                </a:cubicBezTo>
                <a:cubicBezTo>
                  <a:pt x="268" y="12"/>
                  <a:pt x="246" y="61"/>
                  <a:pt x="196" y="61"/>
                </a:cubicBezTo>
                <a:cubicBezTo>
                  <a:pt x="150" y="61"/>
                  <a:pt x="71" y="50"/>
                  <a:pt x="48" y="46"/>
                </a:cubicBezTo>
                <a:cubicBezTo>
                  <a:pt x="32" y="44"/>
                  <a:pt x="12" y="34"/>
                  <a:pt x="0" y="22"/>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0" name="Freeform 35"/>
          <p:cNvSpPr/>
          <p:nvPr/>
        </p:nvSpPr>
        <p:spPr bwMode="auto">
          <a:xfrm>
            <a:off x="8721726" y="2166937"/>
            <a:ext cx="904875" cy="2808288"/>
          </a:xfrm>
          <a:custGeom>
            <a:avLst/>
            <a:gdLst>
              <a:gd name="T0" fmla="*/ 90 w 241"/>
              <a:gd name="T1" fmla="*/ 748 h 748"/>
              <a:gd name="T2" fmla="*/ 241 w 241"/>
              <a:gd name="T3" fmla="*/ 374 h 748"/>
              <a:gd name="T4" fmla="*/ 89 w 241"/>
              <a:gd name="T5" fmla="*/ 0 h 748"/>
              <a:gd name="T6" fmla="*/ 4 w 241"/>
              <a:gd name="T7" fmla="*/ 86 h 748"/>
              <a:gd name="T8" fmla="*/ 118 w 241"/>
              <a:gd name="T9" fmla="*/ 377 h 748"/>
              <a:gd name="T10" fmla="*/ 0 w 241"/>
              <a:gd name="T11" fmla="*/ 659 h 748"/>
              <a:gd name="T12" fmla="*/ 90 w 241"/>
              <a:gd name="T13" fmla="*/ 748 h 748"/>
            </a:gdLst>
            <a:ahLst/>
            <a:cxnLst>
              <a:cxn ang="0">
                <a:pos x="T0" y="T1"/>
              </a:cxn>
              <a:cxn ang="0">
                <a:pos x="T2" y="T3"/>
              </a:cxn>
              <a:cxn ang="0">
                <a:pos x="T4" y="T5"/>
              </a:cxn>
              <a:cxn ang="0">
                <a:pos x="T6" y="T7"/>
              </a:cxn>
              <a:cxn ang="0">
                <a:pos x="T8" y="T9"/>
              </a:cxn>
              <a:cxn ang="0">
                <a:pos x="T10" y="T11"/>
              </a:cxn>
              <a:cxn ang="0">
                <a:pos x="T12" y="T13"/>
              </a:cxn>
            </a:cxnLst>
            <a:rect l="0" t="0" r="r" b="b"/>
            <a:pathLst>
              <a:path w="241" h="748">
                <a:moveTo>
                  <a:pt x="90" y="748"/>
                </a:moveTo>
                <a:cubicBezTo>
                  <a:pt x="183" y="651"/>
                  <a:pt x="241" y="519"/>
                  <a:pt x="241" y="374"/>
                </a:cubicBezTo>
                <a:cubicBezTo>
                  <a:pt x="241" y="228"/>
                  <a:pt x="184" y="97"/>
                  <a:pt x="89" y="0"/>
                </a:cubicBezTo>
                <a:cubicBezTo>
                  <a:pt x="4" y="86"/>
                  <a:pt x="4" y="86"/>
                  <a:pt x="4" y="86"/>
                </a:cubicBezTo>
                <a:cubicBezTo>
                  <a:pt x="74" y="158"/>
                  <a:pt x="118" y="269"/>
                  <a:pt x="118" y="377"/>
                </a:cubicBezTo>
                <a:cubicBezTo>
                  <a:pt x="118" y="485"/>
                  <a:pt x="69" y="587"/>
                  <a:pt x="0" y="659"/>
                </a:cubicBezTo>
                <a:lnTo>
                  <a:pt x="90" y="748"/>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1" name="Freeform 36"/>
          <p:cNvSpPr/>
          <p:nvPr/>
        </p:nvSpPr>
        <p:spPr bwMode="auto">
          <a:xfrm>
            <a:off x="8743951" y="2224087"/>
            <a:ext cx="804863" cy="2692400"/>
          </a:xfrm>
          <a:custGeom>
            <a:avLst/>
            <a:gdLst>
              <a:gd name="T0" fmla="*/ 68 w 214"/>
              <a:gd name="T1" fmla="*/ 0 h 717"/>
              <a:gd name="T2" fmla="*/ 0 w 214"/>
              <a:gd name="T3" fmla="*/ 68 h 717"/>
              <a:gd name="T4" fmla="*/ 118 w 214"/>
              <a:gd name="T5" fmla="*/ 359 h 717"/>
              <a:gd name="T6" fmla="*/ 1 w 214"/>
              <a:gd name="T7" fmla="*/ 650 h 717"/>
              <a:gd name="T8" fmla="*/ 68 w 214"/>
              <a:gd name="T9" fmla="*/ 717 h 717"/>
              <a:gd name="T10" fmla="*/ 214 w 214"/>
              <a:gd name="T11" fmla="*/ 359 h 717"/>
              <a:gd name="T12" fmla="*/ 68 w 214"/>
              <a:gd name="T13" fmla="*/ 0 h 717"/>
            </a:gdLst>
            <a:ahLst/>
            <a:cxnLst>
              <a:cxn ang="0">
                <a:pos x="T0" y="T1"/>
              </a:cxn>
              <a:cxn ang="0">
                <a:pos x="T2" y="T3"/>
              </a:cxn>
              <a:cxn ang="0">
                <a:pos x="T4" y="T5"/>
              </a:cxn>
              <a:cxn ang="0">
                <a:pos x="T6" y="T7"/>
              </a:cxn>
              <a:cxn ang="0">
                <a:pos x="T8" y="T9"/>
              </a:cxn>
              <a:cxn ang="0">
                <a:pos x="T10" y="T11"/>
              </a:cxn>
              <a:cxn ang="0">
                <a:pos x="T12" y="T13"/>
              </a:cxn>
            </a:cxnLst>
            <a:rect l="0" t="0" r="r" b="b"/>
            <a:pathLst>
              <a:path w="214" h="717">
                <a:moveTo>
                  <a:pt x="68" y="0"/>
                </a:moveTo>
                <a:cubicBezTo>
                  <a:pt x="0" y="68"/>
                  <a:pt x="0" y="68"/>
                  <a:pt x="0" y="68"/>
                </a:cubicBezTo>
                <a:cubicBezTo>
                  <a:pt x="73" y="144"/>
                  <a:pt x="118" y="246"/>
                  <a:pt x="118" y="359"/>
                </a:cubicBezTo>
                <a:cubicBezTo>
                  <a:pt x="118" y="472"/>
                  <a:pt x="73" y="574"/>
                  <a:pt x="1" y="650"/>
                </a:cubicBezTo>
                <a:cubicBezTo>
                  <a:pt x="68" y="717"/>
                  <a:pt x="68" y="717"/>
                  <a:pt x="68" y="717"/>
                </a:cubicBezTo>
                <a:cubicBezTo>
                  <a:pt x="158" y="625"/>
                  <a:pt x="214" y="498"/>
                  <a:pt x="214" y="359"/>
                </a:cubicBezTo>
                <a:cubicBezTo>
                  <a:pt x="214" y="220"/>
                  <a:pt x="158" y="93"/>
                  <a:pt x="68"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2" name="Freeform 37"/>
          <p:cNvSpPr>
            <a:spLocks noEditPoints="1"/>
          </p:cNvSpPr>
          <p:nvPr/>
        </p:nvSpPr>
        <p:spPr bwMode="auto">
          <a:xfrm>
            <a:off x="6003926" y="1960562"/>
            <a:ext cx="3221038" cy="3221038"/>
          </a:xfrm>
          <a:custGeom>
            <a:avLst/>
            <a:gdLst>
              <a:gd name="T0" fmla="*/ 732 w 858"/>
              <a:gd name="T1" fmla="*/ 126 h 858"/>
              <a:gd name="T2" fmla="*/ 429 w 858"/>
              <a:gd name="T3" fmla="*/ 0 h 858"/>
              <a:gd name="T4" fmla="*/ 126 w 858"/>
              <a:gd name="T5" fmla="*/ 126 h 858"/>
              <a:gd name="T6" fmla="*/ 0 w 858"/>
              <a:gd name="T7" fmla="*/ 429 h 858"/>
              <a:gd name="T8" fmla="*/ 126 w 858"/>
              <a:gd name="T9" fmla="*/ 732 h 858"/>
              <a:gd name="T10" fmla="*/ 429 w 858"/>
              <a:gd name="T11" fmla="*/ 858 h 858"/>
              <a:gd name="T12" fmla="*/ 732 w 858"/>
              <a:gd name="T13" fmla="*/ 732 h 858"/>
              <a:gd name="T14" fmla="*/ 858 w 858"/>
              <a:gd name="T15" fmla="*/ 429 h 858"/>
              <a:gd name="T16" fmla="*/ 732 w 858"/>
              <a:gd name="T17" fmla="*/ 126 h 858"/>
              <a:gd name="T18" fmla="*/ 717 w 858"/>
              <a:gd name="T19" fmla="*/ 717 h 858"/>
              <a:gd name="T20" fmla="*/ 429 w 858"/>
              <a:gd name="T21" fmla="*/ 836 h 858"/>
              <a:gd name="T22" fmla="*/ 141 w 858"/>
              <a:gd name="T23" fmla="*/ 717 h 858"/>
              <a:gd name="T24" fmla="*/ 22 w 858"/>
              <a:gd name="T25" fmla="*/ 429 h 858"/>
              <a:gd name="T26" fmla="*/ 141 w 858"/>
              <a:gd name="T27" fmla="*/ 141 h 858"/>
              <a:gd name="T28" fmla="*/ 429 w 858"/>
              <a:gd name="T29" fmla="*/ 22 h 858"/>
              <a:gd name="T30" fmla="*/ 717 w 858"/>
              <a:gd name="T31" fmla="*/ 141 h 858"/>
              <a:gd name="T32" fmla="*/ 836 w 858"/>
              <a:gd name="T33" fmla="*/ 429 h 858"/>
              <a:gd name="T34" fmla="*/ 717 w 858"/>
              <a:gd name="T35" fmla="*/ 717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8" h="858">
                <a:moveTo>
                  <a:pt x="732" y="126"/>
                </a:moveTo>
                <a:cubicBezTo>
                  <a:pt x="655" y="48"/>
                  <a:pt x="547" y="0"/>
                  <a:pt x="429" y="0"/>
                </a:cubicBezTo>
                <a:cubicBezTo>
                  <a:pt x="311" y="0"/>
                  <a:pt x="203" y="48"/>
                  <a:pt x="126" y="126"/>
                </a:cubicBezTo>
                <a:cubicBezTo>
                  <a:pt x="48" y="203"/>
                  <a:pt x="0" y="311"/>
                  <a:pt x="0" y="429"/>
                </a:cubicBezTo>
                <a:cubicBezTo>
                  <a:pt x="0" y="547"/>
                  <a:pt x="48" y="655"/>
                  <a:pt x="126" y="732"/>
                </a:cubicBezTo>
                <a:cubicBezTo>
                  <a:pt x="203" y="810"/>
                  <a:pt x="311" y="858"/>
                  <a:pt x="429" y="858"/>
                </a:cubicBezTo>
                <a:cubicBezTo>
                  <a:pt x="547" y="858"/>
                  <a:pt x="655" y="810"/>
                  <a:pt x="732" y="732"/>
                </a:cubicBezTo>
                <a:cubicBezTo>
                  <a:pt x="810" y="655"/>
                  <a:pt x="858" y="547"/>
                  <a:pt x="858" y="429"/>
                </a:cubicBezTo>
                <a:cubicBezTo>
                  <a:pt x="858" y="311"/>
                  <a:pt x="810" y="203"/>
                  <a:pt x="732" y="126"/>
                </a:cubicBezTo>
                <a:moveTo>
                  <a:pt x="717" y="717"/>
                </a:moveTo>
                <a:cubicBezTo>
                  <a:pt x="643" y="791"/>
                  <a:pt x="542" y="836"/>
                  <a:pt x="429" y="836"/>
                </a:cubicBezTo>
                <a:cubicBezTo>
                  <a:pt x="317" y="836"/>
                  <a:pt x="215" y="791"/>
                  <a:pt x="141" y="717"/>
                </a:cubicBezTo>
                <a:cubicBezTo>
                  <a:pt x="67" y="643"/>
                  <a:pt x="22" y="542"/>
                  <a:pt x="22" y="429"/>
                </a:cubicBezTo>
                <a:cubicBezTo>
                  <a:pt x="22" y="317"/>
                  <a:pt x="67" y="215"/>
                  <a:pt x="141" y="141"/>
                </a:cubicBezTo>
                <a:cubicBezTo>
                  <a:pt x="215" y="67"/>
                  <a:pt x="317" y="22"/>
                  <a:pt x="429" y="22"/>
                </a:cubicBezTo>
                <a:cubicBezTo>
                  <a:pt x="542" y="22"/>
                  <a:pt x="643" y="67"/>
                  <a:pt x="717" y="141"/>
                </a:cubicBezTo>
                <a:cubicBezTo>
                  <a:pt x="791" y="215"/>
                  <a:pt x="836" y="317"/>
                  <a:pt x="836" y="429"/>
                </a:cubicBezTo>
                <a:cubicBezTo>
                  <a:pt x="836" y="542"/>
                  <a:pt x="791" y="643"/>
                  <a:pt x="717" y="717"/>
                </a:cubicBezTo>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3" name="Freeform 38"/>
          <p:cNvSpPr/>
          <p:nvPr/>
        </p:nvSpPr>
        <p:spPr bwMode="auto">
          <a:xfrm>
            <a:off x="6372226" y="2328863"/>
            <a:ext cx="2484438" cy="2486025"/>
          </a:xfrm>
          <a:custGeom>
            <a:avLst/>
            <a:gdLst>
              <a:gd name="T0" fmla="*/ 331 w 662"/>
              <a:gd name="T1" fmla="*/ 0 h 662"/>
              <a:gd name="T2" fmla="*/ 97 w 662"/>
              <a:gd name="T3" fmla="*/ 97 h 662"/>
              <a:gd name="T4" fmla="*/ 0 w 662"/>
              <a:gd name="T5" fmla="*/ 331 h 662"/>
              <a:gd name="T6" fmla="*/ 97 w 662"/>
              <a:gd name="T7" fmla="*/ 565 h 662"/>
              <a:gd name="T8" fmla="*/ 331 w 662"/>
              <a:gd name="T9" fmla="*/ 662 h 662"/>
              <a:gd name="T10" fmla="*/ 565 w 662"/>
              <a:gd name="T11" fmla="*/ 565 h 662"/>
              <a:gd name="T12" fmla="*/ 662 w 662"/>
              <a:gd name="T13" fmla="*/ 331 h 662"/>
              <a:gd name="T14" fmla="*/ 565 w 662"/>
              <a:gd name="T15" fmla="*/ 97 h 662"/>
              <a:gd name="T16" fmla="*/ 331 w 662"/>
              <a:gd name="T17" fmla="*/ 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2" h="662">
                <a:moveTo>
                  <a:pt x="331" y="0"/>
                </a:moveTo>
                <a:cubicBezTo>
                  <a:pt x="240" y="0"/>
                  <a:pt x="157" y="37"/>
                  <a:pt x="97" y="97"/>
                </a:cubicBezTo>
                <a:cubicBezTo>
                  <a:pt x="37" y="157"/>
                  <a:pt x="0" y="240"/>
                  <a:pt x="0" y="331"/>
                </a:cubicBezTo>
                <a:cubicBezTo>
                  <a:pt x="0" y="422"/>
                  <a:pt x="37" y="505"/>
                  <a:pt x="97" y="565"/>
                </a:cubicBezTo>
                <a:cubicBezTo>
                  <a:pt x="157" y="625"/>
                  <a:pt x="240" y="662"/>
                  <a:pt x="331" y="662"/>
                </a:cubicBezTo>
                <a:cubicBezTo>
                  <a:pt x="422" y="662"/>
                  <a:pt x="505" y="625"/>
                  <a:pt x="565" y="565"/>
                </a:cubicBezTo>
                <a:cubicBezTo>
                  <a:pt x="625" y="505"/>
                  <a:pt x="662" y="422"/>
                  <a:pt x="662" y="331"/>
                </a:cubicBezTo>
                <a:cubicBezTo>
                  <a:pt x="662" y="240"/>
                  <a:pt x="625" y="157"/>
                  <a:pt x="565" y="97"/>
                </a:cubicBezTo>
                <a:cubicBezTo>
                  <a:pt x="505" y="37"/>
                  <a:pt x="422" y="0"/>
                  <a:pt x="331" y="0"/>
                </a:cubicBezTo>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4" name="Freeform 39"/>
          <p:cNvSpPr>
            <a:spLocks noEditPoints="1"/>
          </p:cNvSpPr>
          <p:nvPr/>
        </p:nvSpPr>
        <p:spPr bwMode="auto">
          <a:xfrm>
            <a:off x="6408738" y="2366963"/>
            <a:ext cx="2411413" cy="2409825"/>
          </a:xfrm>
          <a:custGeom>
            <a:avLst/>
            <a:gdLst>
              <a:gd name="T0" fmla="*/ 321 w 642"/>
              <a:gd name="T1" fmla="*/ 0 h 642"/>
              <a:gd name="T2" fmla="*/ 94 w 642"/>
              <a:gd name="T3" fmla="*/ 94 h 642"/>
              <a:gd name="T4" fmla="*/ 0 w 642"/>
              <a:gd name="T5" fmla="*/ 321 h 642"/>
              <a:gd name="T6" fmla="*/ 94 w 642"/>
              <a:gd name="T7" fmla="*/ 548 h 642"/>
              <a:gd name="T8" fmla="*/ 321 w 642"/>
              <a:gd name="T9" fmla="*/ 642 h 642"/>
              <a:gd name="T10" fmla="*/ 548 w 642"/>
              <a:gd name="T11" fmla="*/ 548 h 642"/>
              <a:gd name="T12" fmla="*/ 642 w 642"/>
              <a:gd name="T13" fmla="*/ 321 h 642"/>
              <a:gd name="T14" fmla="*/ 548 w 642"/>
              <a:gd name="T15" fmla="*/ 94 h 642"/>
              <a:gd name="T16" fmla="*/ 321 w 642"/>
              <a:gd name="T17" fmla="*/ 0 h 642"/>
              <a:gd name="T18" fmla="*/ 541 w 642"/>
              <a:gd name="T19" fmla="*/ 541 h 642"/>
              <a:gd name="T20" fmla="*/ 321 w 642"/>
              <a:gd name="T21" fmla="*/ 632 h 642"/>
              <a:gd name="T22" fmla="*/ 101 w 642"/>
              <a:gd name="T23" fmla="*/ 541 h 642"/>
              <a:gd name="T24" fmla="*/ 10 w 642"/>
              <a:gd name="T25" fmla="*/ 321 h 642"/>
              <a:gd name="T26" fmla="*/ 101 w 642"/>
              <a:gd name="T27" fmla="*/ 101 h 642"/>
              <a:gd name="T28" fmla="*/ 321 w 642"/>
              <a:gd name="T29" fmla="*/ 10 h 642"/>
              <a:gd name="T30" fmla="*/ 541 w 642"/>
              <a:gd name="T31" fmla="*/ 101 h 642"/>
              <a:gd name="T32" fmla="*/ 632 w 642"/>
              <a:gd name="T33" fmla="*/ 321 h 642"/>
              <a:gd name="T34" fmla="*/ 541 w 642"/>
              <a:gd name="T35" fmla="*/ 541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2" h="642">
                <a:moveTo>
                  <a:pt x="321" y="0"/>
                </a:moveTo>
                <a:cubicBezTo>
                  <a:pt x="232" y="0"/>
                  <a:pt x="152" y="36"/>
                  <a:pt x="94" y="94"/>
                </a:cubicBezTo>
                <a:cubicBezTo>
                  <a:pt x="36" y="152"/>
                  <a:pt x="0" y="232"/>
                  <a:pt x="0" y="321"/>
                </a:cubicBezTo>
                <a:cubicBezTo>
                  <a:pt x="0" y="410"/>
                  <a:pt x="36" y="490"/>
                  <a:pt x="94" y="548"/>
                </a:cubicBezTo>
                <a:cubicBezTo>
                  <a:pt x="152" y="606"/>
                  <a:pt x="232" y="642"/>
                  <a:pt x="321" y="642"/>
                </a:cubicBezTo>
                <a:cubicBezTo>
                  <a:pt x="410" y="642"/>
                  <a:pt x="490" y="606"/>
                  <a:pt x="548" y="548"/>
                </a:cubicBezTo>
                <a:cubicBezTo>
                  <a:pt x="606" y="490"/>
                  <a:pt x="642" y="410"/>
                  <a:pt x="642" y="321"/>
                </a:cubicBezTo>
                <a:cubicBezTo>
                  <a:pt x="642" y="232"/>
                  <a:pt x="606" y="152"/>
                  <a:pt x="548" y="94"/>
                </a:cubicBezTo>
                <a:cubicBezTo>
                  <a:pt x="490" y="36"/>
                  <a:pt x="410" y="0"/>
                  <a:pt x="321" y="0"/>
                </a:cubicBezTo>
                <a:moveTo>
                  <a:pt x="541" y="541"/>
                </a:moveTo>
                <a:cubicBezTo>
                  <a:pt x="484" y="597"/>
                  <a:pt x="407" y="632"/>
                  <a:pt x="321" y="632"/>
                </a:cubicBezTo>
                <a:cubicBezTo>
                  <a:pt x="235" y="632"/>
                  <a:pt x="158" y="597"/>
                  <a:pt x="101" y="541"/>
                </a:cubicBezTo>
                <a:cubicBezTo>
                  <a:pt x="45" y="484"/>
                  <a:pt x="10" y="407"/>
                  <a:pt x="10" y="321"/>
                </a:cubicBezTo>
                <a:cubicBezTo>
                  <a:pt x="10" y="235"/>
                  <a:pt x="45" y="158"/>
                  <a:pt x="101" y="101"/>
                </a:cubicBezTo>
                <a:cubicBezTo>
                  <a:pt x="158" y="45"/>
                  <a:pt x="235" y="10"/>
                  <a:pt x="321" y="10"/>
                </a:cubicBezTo>
                <a:cubicBezTo>
                  <a:pt x="407" y="10"/>
                  <a:pt x="484" y="45"/>
                  <a:pt x="541" y="101"/>
                </a:cubicBezTo>
                <a:cubicBezTo>
                  <a:pt x="597" y="158"/>
                  <a:pt x="632" y="235"/>
                  <a:pt x="632" y="321"/>
                </a:cubicBezTo>
                <a:cubicBezTo>
                  <a:pt x="632" y="407"/>
                  <a:pt x="597" y="484"/>
                  <a:pt x="541" y="541"/>
                </a:cubicBezTo>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5" name="Freeform 40"/>
          <p:cNvSpPr>
            <a:spLocks noEditPoints="1"/>
          </p:cNvSpPr>
          <p:nvPr/>
        </p:nvSpPr>
        <p:spPr bwMode="auto">
          <a:xfrm>
            <a:off x="6116638" y="2073275"/>
            <a:ext cx="2995613" cy="2995613"/>
          </a:xfrm>
          <a:custGeom>
            <a:avLst/>
            <a:gdLst>
              <a:gd name="T0" fmla="*/ 399 w 798"/>
              <a:gd name="T1" fmla="*/ 0 h 798"/>
              <a:gd name="T2" fmla="*/ 117 w 798"/>
              <a:gd name="T3" fmla="*/ 117 h 798"/>
              <a:gd name="T4" fmla="*/ 0 w 798"/>
              <a:gd name="T5" fmla="*/ 399 h 798"/>
              <a:gd name="T6" fmla="*/ 117 w 798"/>
              <a:gd name="T7" fmla="*/ 681 h 798"/>
              <a:gd name="T8" fmla="*/ 399 w 798"/>
              <a:gd name="T9" fmla="*/ 798 h 798"/>
              <a:gd name="T10" fmla="*/ 681 w 798"/>
              <a:gd name="T11" fmla="*/ 681 h 798"/>
              <a:gd name="T12" fmla="*/ 798 w 798"/>
              <a:gd name="T13" fmla="*/ 399 h 798"/>
              <a:gd name="T14" fmla="*/ 681 w 798"/>
              <a:gd name="T15" fmla="*/ 117 h 798"/>
              <a:gd name="T16" fmla="*/ 399 w 798"/>
              <a:gd name="T17" fmla="*/ 0 h 798"/>
              <a:gd name="T18" fmla="*/ 675 w 798"/>
              <a:gd name="T19" fmla="*/ 675 h 798"/>
              <a:gd name="T20" fmla="*/ 399 w 798"/>
              <a:gd name="T21" fmla="*/ 790 h 798"/>
              <a:gd name="T22" fmla="*/ 123 w 798"/>
              <a:gd name="T23" fmla="*/ 675 h 798"/>
              <a:gd name="T24" fmla="*/ 8 w 798"/>
              <a:gd name="T25" fmla="*/ 399 h 798"/>
              <a:gd name="T26" fmla="*/ 123 w 798"/>
              <a:gd name="T27" fmla="*/ 123 h 798"/>
              <a:gd name="T28" fmla="*/ 399 w 798"/>
              <a:gd name="T29" fmla="*/ 8 h 798"/>
              <a:gd name="T30" fmla="*/ 675 w 798"/>
              <a:gd name="T31" fmla="*/ 123 h 798"/>
              <a:gd name="T32" fmla="*/ 790 w 798"/>
              <a:gd name="T33" fmla="*/ 399 h 798"/>
              <a:gd name="T34" fmla="*/ 675 w 798"/>
              <a:gd name="T35" fmla="*/ 67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8" h="798">
                <a:moveTo>
                  <a:pt x="399" y="0"/>
                </a:moveTo>
                <a:cubicBezTo>
                  <a:pt x="289" y="0"/>
                  <a:pt x="189" y="45"/>
                  <a:pt x="117" y="117"/>
                </a:cubicBezTo>
                <a:cubicBezTo>
                  <a:pt x="45" y="189"/>
                  <a:pt x="0" y="289"/>
                  <a:pt x="0" y="399"/>
                </a:cubicBezTo>
                <a:cubicBezTo>
                  <a:pt x="0" y="509"/>
                  <a:pt x="45" y="609"/>
                  <a:pt x="117" y="681"/>
                </a:cubicBezTo>
                <a:cubicBezTo>
                  <a:pt x="189" y="753"/>
                  <a:pt x="289" y="798"/>
                  <a:pt x="399" y="798"/>
                </a:cubicBezTo>
                <a:cubicBezTo>
                  <a:pt x="509" y="798"/>
                  <a:pt x="609" y="753"/>
                  <a:pt x="681" y="681"/>
                </a:cubicBezTo>
                <a:cubicBezTo>
                  <a:pt x="753" y="609"/>
                  <a:pt x="798" y="509"/>
                  <a:pt x="798" y="399"/>
                </a:cubicBezTo>
                <a:cubicBezTo>
                  <a:pt x="798" y="289"/>
                  <a:pt x="753" y="189"/>
                  <a:pt x="681" y="117"/>
                </a:cubicBezTo>
                <a:cubicBezTo>
                  <a:pt x="609" y="45"/>
                  <a:pt x="509" y="0"/>
                  <a:pt x="399" y="0"/>
                </a:cubicBezTo>
                <a:moveTo>
                  <a:pt x="675" y="675"/>
                </a:moveTo>
                <a:cubicBezTo>
                  <a:pt x="605" y="746"/>
                  <a:pt x="507" y="790"/>
                  <a:pt x="399" y="790"/>
                </a:cubicBezTo>
                <a:cubicBezTo>
                  <a:pt x="291" y="790"/>
                  <a:pt x="193" y="746"/>
                  <a:pt x="123" y="675"/>
                </a:cubicBezTo>
                <a:cubicBezTo>
                  <a:pt x="52" y="605"/>
                  <a:pt x="8" y="507"/>
                  <a:pt x="8" y="399"/>
                </a:cubicBezTo>
                <a:cubicBezTo>
                  <a:pt x="8" y="291"/>
                  <a:pt x="52" y="193"/>
                  <a:pt x="123" y="123"/>
                </a:cubicBezTo>
                <a:cubicBezTo>
                  <a:pt x="193" y="52"/>
                  <a:pt x="291" y="8"/>
                  <a:pt x="399" y="8"/>
                </a:cubicBezTo>
                <a:cubicBezTo>
                  <a:pt x="507" y="8"/>
                  <a:pt x="605" y="52"/>
                  <a:pt x="675" y="123"/>
                </a:cubicBezTo>
                <a:cubicBezTo>
                  <a:pt x="746" y="193"/>
                  <a:pt x="790" y="291"/>
                  <a:pt x="790" y="399"/>
                </a:cubicBezTo>
                <a:cubicBezTo>
                  <a:pt x="790" y="507"/>
                  <a:pt x="746" y="605"/>
                  <a:pt x="675" y="675"/>
                </a:cubicBezTo>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6" name="Freeform 41"/>
          <p:cNvSpPr>
            <a:spLocks noEditPoints="1"/>
          </p:cNvSpPr>
          <p:nvPr/>
        </p:nvSpPr>
        <p:spPr bwMode="auto">
          <a:xfrm>
            <a:off x="9082088" y="2655888"/>
            <a:ext cx="233363" cy="236538"/>
          </a:xfrm>
          <a:custGeom>
            <a:avLst/>
            <a:gdLst>
              <a:gd name="T0" fmla="*/ 41 w 62"/>
              <a:gd name="T1" fmla="*/ 52 h 63"/>
              <a:gd name="T2" fmla="*/ 39 w 62"/>
              <a:gd name="T3" fmla="*/ 57 h 63"/>
              <a:gd name="T4" fmla="*/ 34 w 62"/>
              <a:gd name="T5" fmla="*/ 61 h 63"/>
              <a:gd name="T6" fmla="*/ 28 w 62"/>
              <a:gd name="T7" fmla="*/ 62 h 63"/>
              <a:gd name="T8" fmla="*/ 22 w 62"/>
              <a:gd name="T9" fmla="*/ 60 h 63"/>
              <a:gd name="T10" fmla="*/ 17 w 62"/>
              <a:gd name="T11" fmla="*/ 55 h 63"/>
              <a:gd name="T12" fmla="*/ 12 w 62"/>
              <a:gd name="T13" fmla="*/ 46 h 63"/>
              <a:gd name="T14" fmla="*/ 0 w 62"/>
              <a:gd name="T15" fmla="*/ 23 h 63"/>
              <a:gd name="T16" fmla="*/ 2 w 62"/>
              <a:gd name="T17" fmla="*/ 21 h 63"/>
              <a:gd name="T18" fmla="*/ 4 w 62"/>
              <a:gd name="T19" fmla="*/ 24 h 63"/>
              <a:gd name="T20" fmla="*/ 5 w 62"/>
              <a:gd name="T21" fmla="*/ 26 h 63"/>
              <a:gd name="T22" fmla="*/ 8 w 62"/>
              <a:gd name="T23" fmla="*/ 27 h 63"/>
              <a:gd name="T24" fmla="*/ 10 w 62"/>
              <a:gd name="T25" fmla="*/ 26 h 63"/>
              <a:gd name="T26" fmla="*/ 42 w 62"/>
              <a:gd name="T27" fmla="*/ 10 h 63"/>
              <a:gd name="T28" fmla="*/ 43 w 62"/>
              <a:gd name="T29" fmla="*/ 9 h 63"/>
              <a:gd name="T30" fmla="*/ 44 w 62"/>
              <a:gd name="T31" fmla="*/ 7 h 63"/>
              <a:gd name="T32" fmla="*/ 43 w 62"/>
              <a:gd name="T33" fmla="*/ 4 h 63"/>
              <a:gd name="T34" fmla="*/ 43 w 62"/>
              <a:gd name="T35" fmla="*/ 1 h 63"/>
              <a:gd name="T36" fmla="*/ 45 w 62"/>
              <a:gd name="T37" fmla="*/ 0 h 63"/>
              <a:gd name="T38" fmla="*/ 57 w 62"/>
              <a:gd name="T39" fmla="*/ 25 h 63"/>
              <a:gd name="T40" fmla="*/ 61 w 62"/>
              <a:gd name="T41" fmla="*/ 39 h 63"/>
              <a:gd name="T42" fmla="*/ 56 w 62"/>
              <a:gd name="T43" fmla="*/ 47 h 63"/>
              <a:gd name="T44" fmla="*/ 52 w 62"/>
              <a:gd name="T45" fmla="*/ 48 h 63"/>
              <a:gd name="T46" fmla="*/ 47 w 62"/>
              <a:gd name="T47" fmla="*/ 47 h 63"/>
              <a:gd name="T48" fmla="*/ 43 w 62"/>
              <a:gd name="T49" fmla="*/ 44 h 63"/>
              <a:gd name="T50" fmla="*/ 40 w 62"/>
              <a:gd name="T51" fmla="*/ 40 h 63"/>
              <a:gd name="T52" fmla="*/ 39 w 62"/>
              <a:gd name="T53" fmla="*/ 41 h 63"/>
              <a:gd name="T54" fmla="*/ 40 w 62"/>
              <a:gd name="T55" fmla="*/ 46 h 63"/>
              <a:gd name="T56" fmla="*/ 41 w 62"/>
              <a:gd name="T57" fmla="*/ 52 h 63"/>
              <a:gd name="T58" fmla="*/ 28 w 62"/>
              <a:gd name="T59" fmla="*/ 48 h 63"/>
              <a:gd name="T60" fmla="*/ 34 w 62"/>
              <a:gd name="T61" fmla="*/ 42 h 63"/>
              <a:gd name="T62" fmla="*/ 33 w 62"/>
              <a:gd name="T63" fmla="*/ 33 h 63"/>
              <a:gd name="T64" fmla="*/ 32 w 62"/>
              <a:gd name="T65" fmla="*/ 31 h 63"/>
              <a:gd name="T66" fmla="*/ 31 w 62"/>
              <a:gd name="T67" fmla="*/ 29 h 63"/>
              <a:gd name="T68" fmla="*/ 15 w 62"/>
              <a:gd name="T69" fmla="*/ 38 h 63"/>
              <a:gd name="T70" fmla="*/ 14 w 62"/>
              <a:gd name="T71" fmla="*/ 41 h 63"/>
              <a:gd name="T72" fmla="*/ 15 w 62"/>
              <a:gd name="T73" fmla="*/ 45 h 63"/>
              <a:gd name="T74" fmla="*/ 20 w 62"/>
              <a:gd name="T75" fmla="*/ 49 h 63"/>
              <a:gd name="T76" fmla="*/ 28 w 62"/>
              <a:gd name="T77" fmla="*/ 48 h 63"/>
              <a:gd name="T78" fmla="*/ 49 w 62"/>
              <a:gd name="T79" fmla="*/ 35 h 63"/>
              <a:gd name="T80" fmla="*/ 54 w 62"/>
              <a:gd name="T81" fmla="*/ 30 h 63"/>
              <a:gd name="T82" fmla="*/ 53 w 62"/>
              <a:gd name="T83" fmla="*/ 23 h 63"/>
              <a:gd name="T84" fmla="*/ 52 w 62"/>
              <a:gd name="T85" fmla="*/ 21 h 63"/>
              <a:gd name="T86" fmla="*/ 51 w 62"/>
              <a:gd name="T87" fmla="*/ 20 h 63"/>
              <a:gd name="T88" fmla="*/ 34 w 62"/>
              <a:gd name="T89" fmla="*/ 28 h 63"/>
              <a:gd name="T90" fmla="*/ 35 w 62"/>
              <a:gd name="T91" fmla="*/ 30 h 63"/>
              <a:gd name="T92" fmla="*/ 41 w 62"/>
              <a:gd name="T93" fmla="*/ 36 h 63"/>
              <a:gd name="T94" fmla="*/ 49 w 62"/>
              <a:gd name="T9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 h="63">
                <a:moveTo>
                  <a:pt x="41" y="52"/>
                </a:moveTo>
                <a:cubicBezTo>
                  <a:pt x="40" y="54"/>
                  <a:pt x="40" y="56"/>
                  <a:pt x="39" y="57"/>
                </a:cubicBezTo>
                <a:cubicBezTo>
                  <a:pt x="38" y="59"/>
                  <a:pt x="36" y="60"/>
                  <a:pt x="34" y="61"/>
                </a:cubicBezTo>
                <a:cubicBezTo>
                  <a:pt x="32" y="62"/>
                  <a:pt x="30" y="63"/>
                  <a:pt x="28" y="62"/>
                </a:cubicBezTo>
                <a:cubicBezTo>
                  <a:pt x="26" y="62"/>
                  <a:pt x="24" y="62"/>
                  <a:pt x="22" y="60"/>
                </a:cubicBezTo>
                <a:cubicBezTo>
                  <a:pt x="20" y="59"/>
                  <a:pt x="18" y="57"/>
                  <a:pt x="17" y="55"/>
                </a:cubicBezTo>
                <a:cubicBezTo>
                  <a:pt x="15" y="52"/>
                  <a:pt x="13" y="49"/>
                  <a:pt x="12" y="46"/>
                </a:cubicBezTo>
                <a:cubicBezTo>
                  <a:pt x="0" y="23"/>
                  <a:pt x="0" y="23"/>
                  <a:pt x="0" y="23"/>
                </a:cubicBezTo>
                <a:cubicBezTo>
                  <a:pt x="2" y="21"/>
                  <a:pt x="2" y="21"/>
                  <a:pt x="2" y="21"/>
                </a:cubicBezTo>
                <a:cubicBezTo>
                  <a:pt x="3" y="22"/>
                  <a:pt x="3" y="23"/>
                  <a:pt x="4" y="24"/>
                </a:cubicBezTo>
                <a:cubicBezTo>
                  <a:pt x="5" y="25"/>
                  <a:pt x="5" y="25"/>
                  <a:pt x="5" y="26"/>
                </a:cubicBezTo>
                <a:cubicBezTo>
                  <a:pt x="6" y="26"/>
                  <a:pt x="7" y="27"/>
                  <a:pt x="8" y="27"/>
                </a:cubicBezTo>
                <a:cubicBezTo>
                  <a:pt x="8" y="27"/>
                  <a:pt x="9" y="26"/>
                  <a:pt x="10" y="26"/>
                </a:cubicBezTo>
                <a:cubicBezTo>
                  <a:pt x="42" y="10"/>
                  <a:pt x="42" y="10"/>
                  <a:pt x="42" y="10"/>
                </a:cubicBezTo>
                <a:cubicBezTo>
                  <a:pt x="42" y="10"/>
                  <a:pt x="43" y="9"/>
                  <a:pt x="43" y="9"/>
                </a:cubicBezTo>
                <a:cubicBezTo>
                  <a:pt x="44" y="8"/>
                  <a:pt x="44" y="8"/>
                  <a:pt x="44" y="7"/>
                </a:cubicBezTo>
                <a:cubicBezTo>
                  <a:pt x="44" y="6"/>
                  <a:pt x="44" y="5"/>
                  <a:pt x="43" y="4"/>
                </a:cubicBezTo>
                <a:cubicBezTo>
                  <a:pt x="43" y="3"/>
                  <a:pt x="43" y="2"/>
                  <a:pt x="43" y="1"/>
                </a:cubicBezTo>
                <a:cubicBezTo>
                  <a:pt x="45" y="0"/>
                  <a:pt x="45" y="0"/>
                  <a:pt x="45" y="0"/>
                </a:cubicBezTo>
                <a:cubicBezTo>
                  <a:pt x="57" y="25"/>
                  <a:pt x="57" y="25"/>
                  <a:pt x="57" y="25"/>
                </a:cubicBezTo>
                <a:cubicBezTo>
                  <a:pt x="60" y="31"/>
                  <a:pt x="62" y="36"/>
                  <a:pt x="61" y="39"/>
                </a:cubicBezTo>
                <a:cubicBezTo>
                  <a:pt x="61" y="43"/>
                  <a:pt x="59" y="45"/>
                  <a:pt x="56" y="47"/>
                </a:cubicBezTo>
                <a:cubicBezTo>
                  <a:pt x="54" y="48"/>
                  <a:pt x="53" y="48"/>
                  <a:pt x="52" y="48"/>
                </a:cubicBezTo>
                <a:cubicBezTo>
                  <a:pt x="50" y="48"/>
                  <a:pt x="49" y="48"/>
                  <a:pt x="47" y="47"/>
                </a:cubicBezTo>
                <a:cubicBezTo>
                  <a:pt x="46" y="46"/>
                  <a:pt x="45" y="46"/>
                  <a:pt x="43" y="44"/>
                </a:cubicBezTo>
                <a:cubicBezTo>
                  <a:pt x="42" y="43"/>
                  <a:pt x="41" y="42"/>
                  <a:pt x="40" y="40"/>
                </a:cubicBezTo>
                <a:cubicBezTo>
                  <a:pt x="39" y="41"/>
                  <a:pt x="39" y="41"/>
                  <a:pt x="39" y="41"/>
                </a:cubicBezTo>
                <a:cubicBezTo>
                  <a:pt x="40" y="42"/>
                  <a:pt x="40" y="44"/>
                  <a:pt x="40" y="46"/>
                </a:cubicBezTo>
                <a:cubicBezTo>
                  <a:pt x="41" y="49"/>
                  <a:pt x="41" y="50"/>
                  <a:pt x="41" y="52"/>
                </a:cubicBezTo>
                <a:close/>
                <a:moveTo>
                  <a:pt x="28" y="48"/>
                </a:moveTo>
                <a:cubicBezTo>
                  <a:pt x="32" y="47"/>
                  <a:pt x="34" y="45"/>
                  <a:pt x="34" y="42"/>
                </a:cubicBezTo>
                <a:cubicBezTo>
                  <a:pt x="35" y="39"/>
                  <a:pt x="35" y="36"/>
                  <a:pt x="33" y="33"/>
                </a:cubicBezTo>
                <a:cubicBezTo>
                  <a:pt x="33" y="32"/>
                  <a:pt x="32" y="32"/>
                  <a:pt x="32" y="31"/>
                </a:cubicBezTo>
                <a:cubicBezTo>
                  <a:pt x="32" y="30"/>
                  <a:pt x="31" y="30"/>
                  <a:pt x="31" y="29"/>
                </a:cubicBezTo>
                <a:cubicBezTo>
                  <a:pt x="15" y="38"/>
                  <a:pt x="15" y="38"/>
                  <a:pt x="15" y="38"/>
                </a:cubicBezTo>
                <a:cubicBezTo>
                  <a:pt x="14" y="38"/>
                  <a:pt x="14" y="39"/>
                  <a:pt x="14" y="41"/>
                </a:cubicBezTo>
                <a:cubicBezTo>
                  <a:pt x="13" y="42"/>
                  <a:pt x="14" y="43"/>
                  <a:pt x="15" y="45"/>
                </a:cubicBezTo>
                <a:cubicBezTo>
                  <a:pt x="16" y="47"/>
                  <a:pt x="18" y="49"/>
                  <a:pt x="20" y="49"/>
                </a:cubicBezTo>
                <a:cubicBezTo>
                  <a:pt x="23" y="50"/>
                  <a:pt x="25" y="50"/>
                  <a:pt x="28" y="48"/>
                </a:cubicBezTo>
                <a:close/>
                <a:moveTo>
                  <a:pt x="49" y="35"/>
                </a:moveTo>
                <a:cubicBezTo>
                  <a:pt x="52" y="34"/>
                  <a:pt x="53" y="32"/>
                  <a:pt x="54" y="30"/>
                </a:cubicBezTo>
                <a:cubicBezTo>
                  <a:pt x="55" y="28"/>
                  <a:pt x="54" y="26"/>
                  <a:pt x="53" y="23"/>
                </a:cubicBezTo>
                <a:cubicBezTo>
                  <a:pt x="53" y="22"/>
                  <a:pt x="52" y="22"/>
                  <a:pt x="52" y="21"/>
                </a:cubicBezTo>
                <a:cubicBezTo>
                  <a:pt x="52" y="21"/>
                  <a:pt x="51" y="20"/>
                  <a:pt x="51" y="20"/>
                </a:cubicBezTo>
                <a:cubicBezTo>
                  <a:pt x="34" y="28"/>
                  <a:pt x="34" y="28"/>
                  <a:pt x="34" y="28"/>
                </a:cubicBezTo>
                <a:cubicBezTo>
                  <a:pt x="35" y="30"/>
                  <a:pt x="35" y="30"/>
                  <a:pt x="35" y="30"/>
                </a:cubicBezTo>
                <a:cubicBezTo>
                  <a:pt x="37" y="33"/>
                  <a:pt x="39" y="35"/>
                  <a:pt x="41" y="36"/>
                </a:cubicBezTo>
                <a:cubicBezTo>
                  <a:pt x="44" y="37"/>
                  <a:pt x="46" y="37"/>
                  <a:pt x="49"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7" name="Freeform 42"/>
          <p:cNvSpPr>
            <a:spLocks noEditPoints="1"/>
          </p:cNvSpPr>
          <p:nvPr/>
        </p:nvSpPr>
        <p:spPr bwMode="auto">
          <a:xfrm>
            <a:off x="9186863" y="2900363"/>
            <a:ext cx="147638" cy="149225"/>
          </a:xfrm>
          <a:custGeom>
            <a:avLst/>
            <a:gdLst>
              <a:gd name="T0" fmla="*/ 17 w 39"/>
              <a:gd name="T1" fmla="*/ 40 h 40"/>
              <a:gd name="T2" fmla="*/ 13 w 39"/>
              <a:gd name="T3" fmla="*/ 38 h 40"/>
              <a:gd name="T4" fmla="*/ 8 w 39"/>
              <a:gd name="T5" fmla="*/ 36 h 40"/>
              <a:gd name="T6" fmla="*/ 5 w 39"/>
              <a:gd name="T7" fmla="*/ 32 h 40"/>
              <a:gd name="T8" fmla="*/ 2 w 39"/>
              <a:gd name="T9" fmla="*/ 27 h 40"/>
              <a:gd name="T10" fmla="*/ 0 w 39"/>
              <a:gd name="T11" fmla="*/ 18 h 40"/>
              <a:gd name="T12" fmla="*/ 2 w 39"/>
              <a:gd name="T13" fmla="*/ 10 h 40"/>
              <a:gd name="T14" fmla="*/ 6 w 39"/>
              <a:gd name="T15" fmla="*/ 5 h 40"/>
              <a:gd name="T16" fmla="*/ 13 w 39"/>
              <a:gd name="T17" fmla="*/ 1 h 40"/>
              <a:gd name="T18" fmla="*/ 20 w 39"/>
              <a:gd name="T19" fmla="*/ 0 h 40"/>
              <a:gd name="T20" fmla="*/ 27 w 39"/>
              <a:gd name="T21" fmla="*/ 2 h 40"/>
              <a:gd name="T22" fmla="*/ 33 w 39"/>
              <a:gd name="T23" fmla="*/ 6 h 40"/>
              <a:gd name="T24" fmla="*/ 37 w 39"/>
              <a:gd name="T25" fmla="*/ 13 h 40"/>
              <a:gd name="T26" fmla="*/ 39 w 39"/>
              <a:gd name="T27" fmla="*/ 21 h 40"/>
              <a:gd name="T28" fmla="*/ 37 w 39"/>
              <a:gd name="T29" fmla="*/ 27 h 40"/>
              <a:gd name="T30" fmla="*/ 34 w 39"/>
              <a:gd name="T31" fmla="*/ 32 h 40"/>
              <a:gd name="T32" fmla="*/ 29 w 39"/>
              <a:gd name="T33" fmla="*/ 34 h 40"/>
              <a:gd name="T34" fmla="*/ 27 w 39"/>
              <a:gd name="T35" fmla="*/ 35 h 40"/>
              <a:gd name="T36" fmla="*/ 18 w 39"/>
              <a:gd name="T37" fmla="*/ 13 h 40"/>
              <a:gd name="T38" fmla="*/ 9 w 39"/>
              <a:gd name="T39" fmla="*/ 19 h 40"/>
              <a:gd name="T40" fmla="*/ 8 w 39"/>
              <a:gd name="T41" fmla="*/ 29 h 40"/>
              <a:gd name="T42" fmla="*/ 12 w 39"/>
              <a:gd name="T43" fmla="*/ 34 h 40"/>
              <a:gd name="T44" fmla="*/ 18 w 39"/>
              <a:gd name="T45" fmla="*/ 37 h 40"/>
              <a:gd name="T46" fmla="*/ 17 w 39"/>
              <a:gd name="T47" fmla="*/ 40 h 40"/>
              <a:gd name="T48" fmla="*/ 25 w 39"/>
              <a:gd name="T49" fmla="*/ 22 h 40"/>
              <a:gd name="T50" fmla="*/ 29 w 39"/>
              <a:gd name="T51" fmla="*/ 21 h 40"/>
              <a:gd name="T52" fmla="*/ 32 w 39"/>
              <a:gd name="T53" fmla="*/ 19 h 40"/>
              <a:gd name="T54" fmla="*/ 34 w 39"/>
              <a:gd name="T55" fmla="*/ 16 h 40"/>
              <a:gd name="T56" fmla="*/ 34 w 39"/>
              <a:gd name="T57" fmla="*/ 13 h 40"/>
              <a:gd name="T58" fmla="*/ 30 w 39"/>
              <a:gd name="T59" fmla="*/ 10 h 40"/>
              <a:gd name="T60" fmla="*/ 21 w 39"/>
              <a:gd name="T61" fmla="*/ 12 h 40"/>
              <a:gd name="T62" fmla="*/ 25 w 39"/>
              <a:gd name="T63"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 h="40">
                <a:moveTo>
                  <a:pt x="17" y="40"/>
                </a:moveTo>
                <a:cubicBezTo>
                  <a:pt x="16" y="39"/>
                  <a:pt x="14" y="39"/>
                  <a:pt x="13" y="38"/>
                </a:cubicBezTo>
                <a:cubicBezTo>
                  <a:pt x="11" y="38"/>
                  <a:pt x="10" y="37"/>
                  <a:pt x="8" y="36"/>
                </a:cubicBezTo>
                <a:cubicBezTo>
                  <a:pt x="7" y="34"/>
                  <a:pt x="6" y="33"/>
                  <a:pt x="5" y="32"/>
                </a:cubicBezTo>
                <a:cubicBezTo>
                  <a:pt x="4" y="30"/>
                  <a:pt x="3" y="29"/>
                  <a:pt x="2" y="27"/>
                </a:cubicBezTo>
                <a:cubicBezTo>
                  <a:pt x="1" y="24"/>
                  <a:pt x="0" y="20"/>
                  <a:pt x="0" y="18"/>
                </a:cubicBezTo>
                <a:cubicBezTo>
                  <a:pt x="0" y="15"/>
                  <a:pt x="1" y="13"/>
                  <a:pt x="2" y="10"/>
                </a:cubicBezTo>
                <a:cubicBezTo>
                  <a:pt x="3" y="8"/>
                  <a:pt x="4" y="6"/>
                  <a:pt x="6" y="5"/>
                </a:cubicBezTo>
                <a:cubicBezTo>
                  <a:pt x="8" y="3"/>
                  <a:pt x="10" y="2"/>
                  <a:pt x="13" y="1"/>
                </a:cubicBezTo>
                <a:cubicBezTo>
                  <a:pt x="15" y="0"/>
                  <a:pt x="17" y="0"/>
                  <a:pt x="20" y="0"/>
                </a:cubicBezTo>
                <a:cubicBezTo>
                  <a:pt x="22" y="0"/>
                  <a:pt x="24" y="1"/>
                  <a:pt x="27" y="2"/>
                </a:cubicBezTo>
                <a:cubicBezTo>
                  <a:pt x="29" y="2"/>
                  <a:pt x="31" y="4"/>
                  <a:pt x="33" y="6"/>
                </a:cubicBezTo>
                <a:cubicBezTo>
                  <a:pt x="34" y="8"/>
                  <a:pt x="36" y="10"/>
                  <a:pt x="37" y="13"/>
                </a:cubicBezTo>
                <a:cubicBezTo>
                  <a:pt x="38" y="16"/>
                  <a:pt x="39" y="19"/>
                  <a:pt x="39" y="21"/>
                </a:cubicBezTo>
                <a:cubicBezTo>
                  <a:pt x="39" y="23"/>
                  <a:pt x="38" y="25"/>
                  <a:pt x="37" y="27"/>
                </a:cubicBezTo>
                <a:cubicBezTo>
                  <a:pt x="36" y="29"/>
                  <a:pt x="35" y="30"/>
                  <a:pt x="34" y="32"/>
                </a:cubicBezTo>
                <a:cubicBezTo>
                  <a:pt x="32" y="33"/>
                  <a:pt x="31" y="34"/>
                  <a:pt x="29" y="34"/>
                </a:cubicBezTo>
                <a:cubicBezTo>
                  <a:pt x="27" y="35"/>
                  <a:pt x="27" y="35"/>
                  <a:pt x="27" y="35"/>
                </a:cubicBezTo>
                <a:cubicBezTo>
                  <a:pt x="18" y="13"/>
                  <a:pt x="18" y="13"/>
                  <a:pt x="18" y="13"/>
                </a:cubicBezTo>
                <a:cubicBezTo>
                  <a:pt x="14" y="14"/>
                  <a:pt x="11" y="17"/>
                  <a:pt x="9" y="19"/>
                </a:cubicBezTo>
                <a:cubicBezTo>
                  <a:pt x="7" y="22"/>
                  <a:pt x="7" y="25"/>
                  <a:pt x="8" y="29"/>
                </a:cubicBezTo>
                <a:cubicBezTo>
                  <a:pt x="9" y="31"/>
                  <a:pt x="10" y="33"/>
                  <a:pt x="12" y="34"/>
                </a:cubicBezTo>
                <a:cubicBezTo>
                  <a:pt x="14" y="35"/>
                  <a:pt x="16" y="36"/>
                  <a:pt x="18" y="37"/>
                </a:cubicBezTo>
                <a:lnTo>
                  <a:pt x="17" y="40"/>
                </a:lnTo>
                <a:close/>
                <a:moveTo>
                  <a:pt x="25" y="22"/>
                </a:moveTo>
                <a:cubicBezTo>
                  <a:pt x="26" y="22"/>
                  <a:pt x="28" y="21"/>
                  <a:pt x="29" y="21"/>
                </a:cubicBezTo>
                <a:cubicBezTo>
                  <a:pt x="30" y="20"/>
                  <a:pt x="32" y="19"/>
                  <a:pt x="32" y="19"/>
                </a:cubicBezTo>
                <a:cubicBezTo>
                  <a:pt x="33" y="18"/>
                  <a:pt x="34" y="17"/>
                  <a:pt x="34" y="16"/>
                </a:cubicBezTo>
                <a:cubicBezTo>
                  <a:pt x="34" y="15"/>
                  <a:pt x="34" y="14"/>
                  <a:pt x="34" y="13"/>
                </a:cubicBezTo>
                <a:cubicBezTo>
                  <a:pt x="33" y="12"/>
                  <a:pt x="32" y="11"/>
                  <a:pt x="30" y="10"/>
                </a:cubicBezTo>
                <a:cubicBezTo>
                  <a:pt x="28" y="10"/>
                  <a:pt x="25" y="10"/>
                  <a:pt x="21" y="12"/>
                </a:cubicBezTo>
                <a:lnTo>
                  <a:pt x="25"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8" name="Freeform 43"/>
          <p:cNvSpPr>
            <a:spLocks noEditPoints="1"/>
          </p:cNvSpPr>
          <p:nvPr/>
        </p:nvSpPr>
        <p:spPr bwMode="auto">
          <a:xfrm>
            <a:off x="9229726" y="3054350"/>
            <a:ext cx="149225" cy="165100"/>
          </a:xfrm>
          <a:custGeom>
            <a:avLst/>
            <a:gdLst>
              <a:gd name="T0" fmla="*/ 10 w 40"/>
              <a:gd name="T1" fmla="*/ 44 h 44"/>
              <a:gd name="T2" fmla="*/ 8 w 40"/>
              <a:gd name="T3" fmla="*/ 41 h 44"/>
              <a:gd name="T4" fmla="*/ 6 w 40"/>
              <a:gd name="T5" fmla="*/ 37 h 44"/>
              <a:gd name="T6" fmla="*/ 6 w 40"/>
              <a:gd name="T7" fmla="*/ 30 h 44"/>
              <a:gd name="T8" fmla="*/ 9 w 40"/>
              <a:gd name="T9" fmla="*/ 26 h 44"/>
              <a:gd name="T10" fmla="*/ 9 w 40"/>
              <a:gd name="T11" fmla="*/ 26 h 44"/>
              <a:gd name="T12" fmla="*/ 6 w 40"/>
              <a:gd name="T13" fmla="*/ 24 h 44"/>
              <a:gd name="T14" fmla="*/ 4 w 40"/>
              <a:gd name="T15" fmla="*/ 23 h 44"/>
              <a:gd name="T16" fmla="*/ 2 w 40"/>
              <a:gd name="T17" fmla="*/ 20 h 44"/>
              <a:gd name="T18" fmla="*/ 1 w 40"/>
              <a:gd name="T19" fmla="*/ 16 h 44"/>
              <a:gd name="T20" fmla="*/ 1 w 40"/>
              <a:gd name="T21" fmla="*/ 8 h 44"/>
              <a:gd name="T22" fmla="*/ 7 w 40"/>
              <a:gd name="T23" fmla="*/ 4 h 44"/>
              <a:gd name="T24" fmla="*/ 11 w 40"/>
              <a:gd name="T25" fmla="*/ 3 h 44"/>
              <a:gd name="T26" fmla="*/ 14 w 40"/>
              <a:gd name="T27" fmla="*/ 4 h 44"/>
              <a:gd name="T28" fmla="*/ 17 w 40"/>
              <a:gd name="T29" fmla="*/ 6 h 44"/>
              <a:gd name="T30" fmla="*/ 19 w 40"/>
              <a:gd name="T31" fmla="*/ 9 h 44"/>
              <a:gd name="T32" fmla="*/ 23 w 40"/>
              <a:gd name="T33" fmla="*/ 16 h 44"/>
              <a:gd name="T34" fmla="*/ 27 w 40"/>
              <a:gd name="T35" fmla="*/ 21 h 44"/>
              <a:gd name="T36" fmla="*/ 30 w 40"/>
              <a:gd name="T37" fmla="*/ 21 h 44"/>
              <a:gd name="T38" fmla="*/ 32 w 40"/>
              <a:gd name="T39" fmla="*/ 20 h 44"/>
              <a:gd name="T40" fmla="*/ 35 w 40"/>
              <a:gd name="T41" fmla="*/ 19 h 44"/>
              <a:gd name="T42" fmla="*/ 36 w 40"/>
              <a:gd name="T43" fmla="*/ 17 h 44"/>
              <a:gd name="T44" fmla="*/ 36 w 40"/>
              <a:gd name="T45" fmla="*/ 14 h 44"/>
              <a:gd name="T46" fmla="*/ 35 w 40"/>
              <a:gd name="T47" fmla="*/ 11 h 44"/>
              <a:gd name="T48" fmla="*/ 34 w 40"/>
              <a:gd name="T49" fmla="*/ 10 h 44"/>
              <a:gd name="T50" fmla="*/ 32 w 40"/>
              <a:gd name="T51" fmla="*/ 11 h 44"/>
              <a:gd name="T52" fmla="*/ 29 w 40"/>
              <a:gd name="T53" fmla="*/ 12 h 44"/>
              <a:gd name="T54" fmla="*/ 28 w 40"/>
              <a:gd name="T55" fmla="*/ 12 h 44"/>
              <a:gd name="T56" fmla="*/ 26 w 40"/>
              <a:gd name="T57" fmla="*/ 12 h 44"/>
              <a:gd name="T58" fmla="*/ 24 w 40"/>
              <a:gd name="T59" fmla="*/ 10 h 44"/>
              <a:gd name="T60" fmla="*/ 23 w 40"/>
              <a:gd name="T61" fmla="*/ 7 h 44"/>
              <a:gd name="T62" fmla="*/ 24 w 40"/>
              <a:gd name="T63" fmla="*/ 3 h 44"/>
              <a:gd name="T64" fmla="*/ 27 w 40"/>
              <a:gd name="T65" fmla="*/ 0 h 44"/>
              <a:gd name="T66" fmla="*/ 31 w 40"/>
              <a:gd name="T67" fmla="*/ 1 h 44"/>
              <a:gd name="T68" fmla="*/ 34 w 40"/>
              <a:gd name="T69" fmla="*/ 4 h 44"/>
              <a:gd name="T70" fmla="*/ 37 w 40"/>
              <a:gd name="T71" fmla="*/ 8 h 44"/>
              <a:gd name="T72" fmla="*/ 39 w 40"/>
              <a:gd name="T73" fmla="*/ 14 h 44"/>
              <a:gd name="T74" fmla="*/ 40 w 40"/>
              <a:gd name="T75" fmla="*/ 20 h 44"/>
              <a:gd name="T76" fmla="*/ 40 w 40"/>
              <a:gd name="T77" fmla="*/ 25 h 44"/>
              <a:gd name="T78" fmla="*/ 37 w 40"/>
              <a:gd name="T79" fmla="*/ 29 h 44"/>
              <a:gd name="T80" fmla="*/ 32 w 40"/>
              <a:gd name="T81" fmla="*/ 32 h 44"/>
              <a:gd name="T82" fmla="*/ 22 w 40"/>
              <a:gd name="T83" fmla="*/ 35 h 44"/>
              <a:gd name="T84" fmla="*/ 15 w 40"/>
              <a:gd name="T85" fmla="*/ 36 h 44"/>
              <a:gd name="T86" fmla="*/ 13 w 40"/>
              <a:gd name="T87" fmla="*/ 37 h 44"/>
              <a:gd name="T88" fmla="*/ 12 w 40"/>
              <a:gd name="T89" fmla="*/ 39 h 44"/>
              <a:gd name="T90" fmla="*/ 12 w 40"/>
              <a:gd name="T91" fmla="*/ 41 h 44"/>
              <a:gd name="T92" fmla="*/ 13 w 40"/>
              <a:gd name="T93" fmla="*/ 43 h 44"/>
              <a:gd name="T94" fmla="*/ 10 w 40"/>
              <a:gd name="T95" fmla="*/ 44 h 44"/>
              <a:gd name="T96" fmla="*/ 24 w 40"/>
              <a:gd name="T97" fmla="*/ 22 h 44"/>
              <a:gd name="T98" fmla="*/ 21 w 40"/>
              <a:gd name="T99" fmla="*/ 19 h 44"/>
              <a:gd name="T100" fmla="*/ 19 w 40"/>
              <a:gd name="T101" fmla="*/ 16 h 44"/>
              <a:gd name="T102" fmla="*/ 16 w 40"/>
              <a:gd name="T103" fmla="*/ 15 h 44"/>
              <a:gd name="T104" fmla="*/ 12 w 40"/>
              <a:gd name="T105" fmla="*/ 15 h 44"/>
              <a:gd name="T106" fmla="*/ 8 w 40"/>
              <a:gd name="T107" fmla="*/ 17 h 44"/>
              <a:gd name="T108" fmla="*/ 8 w 40"/>
              <a:gd name="T109" fmla="*/ 21 h 44"/>
              <a:gd name="T110" fmla="*/ 10 w 40"/>
              <a:gd name="T111" fmla="*/ 24 h 44"/>
              <a:gd name="T112" fmla="*/ 12 w 40"/>
              <a:gd name="T113" fmla="*/ 25 h 44"/>
              <a:gd name="T114" fmla="*/ 24 w 40"/>
              <a:gd name="T11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 h="44">
                <a:moveTo>
                  <a:pt x="10" y="44"/>
                </a:moveTo>
                <a:cubicBezTo>
                  <a:pt x="10" y="43"/>
                  <a:pt x="9" y="42"/>
                  <a:pt x="8" y="41"/>
                </a:cubicBezTo>
                <a:cubicBezTo>
                  <a:pt x="7" y="40"/>
                  <a:pt x="7" y="38"/>
                  <a:pt x="6" y="37"/>
                </a:cubicBezTo>
                <a:cubicBezTo>
                  <a:pt x="6" y="34"/>
                  <a:pt x="6" y="32"/>
                  <a:pt x="6" y="30"/>
                </a:cubicBezTo>
                <a:cubicBezTo>
                  <a:pt x="7" y="29"/>
                  <a:pt x="8" y="27"/>
                  <a:pt x="9" y="26"/>
                </a:cubicBezTo>
                <a:cubicBezTo>
                  <a:pt x="9" y="26"/>
                  <a:pt x="9" y="26"/>
                  <a:pt x="9" y="26"/>
                </a:cubicBezTo>
                <a:cubicBezTo>
                  <a:pt x="8" y="26"/>
                  <a:pt x="7" y="25"/>
                  <a:pt x="6" y="24"/>
                </a:cubicBezTo>
                <a:cubicBezTo>
                  <a:pt x="6" y="24"/>
                  <a:pt x="5" y="23"/>
                  <a:pt x="4" y="23"/>
                </a:cubicBezTo>
                <a:cubicBezTo>
                  <a:pt x="4" y="22"/>
                  <a:pt x="3" y="21"/>
                  <a:pt x="2" y="20"/>
                </a:cubicBezTo>
                <a:cubicBezTo>
                  <a:pt x="2" y="19"/>
                  <a:pt x="1" y="17"/>
                  <a:pt x="1" y="16"/>
                </a:cubicBezTo>
                <a:cubicBezTo>
                  <a:pt x="0" y="13"/>
                  <a:pt x="0" y="10"/>
                  <a:pt x="1" y="8"/>
                </a:cubicBezTo>
                <a:cubicBezTo>
                  <a:pt x="2" y="6"/>
                  <a:pt x="4" y="4"/>
                  <a:pt x="7" y="4"/>
                </a:cubicBezTo>
                <a:cubicBezTo>
                  <a:pt x="8" y="3"/>
                  <a:pt x="10" y="3"/>
                  <a:pt x="11" y="3"/>
                </a:cubicBezTo>
                <a:cubicBezTo>
                  <a:pt x="12" y="3"/>
                  <a:pt x="13" y="4"/>
                  <a:pt x="14" y="4"/>
                </a:cubicBezTo>
                <a:cubicBezTo>
                  <a:pt x="15" y="5"/>
                  <a:pt x="16" y="5"/>
                  <a:pt x="17" y="6"/>
                </a:cubicBezTo>
                <a:cubicBezTo>
                  <a:pt x="17" y="7"/>
                  <a:pt x="18" y="8"/>
                  <a:pt x="19" y="9"/>
                </a:cubicBezTo>
                <a:cubicBezTo>
                  <a:pt x="20" y="11"/>
                  <a:pt x="21" y="13"/>
                  <a:pt x="23" y="16"/>
                </a:cubicBezTo>
                <a:cubicBezTo>
                  <a:pt x="25" y="18"/>
                  <a:pt x="26" y="20"/>
                  <a:pt x="27" y="21"/>
                </a:cubicBezTo>
                <a:cubicBezTo>
                  <a:pt x="30" y="21"/>
                  <a:pt x="30" y="21"/>
                  <a:pt x="30" y="21"/>
                </a:cubicBezTo>
                <a:cubicBezTo>
                  <a:pt x="31" y="20"/>
                  <a:pt x="31" y="20"/>
                  <a:pt x="32" y="20"/>
                </a:cubicBezTo>
                <a:cubicBezTo>
                  <a:pt x="33" y="20"/>
                  <a:pt x="34" y="19"/>
                  <a:pt x="35" y="19"/>
                </a:cubicBezTo>
                <a:cubicBezTo>
                  <a:pt x="35" y="18"/>
                  <a:pt x="36" y="17"/>
                  <a:pt x="36" y="17"/>
                </a:cubicBezTo>
                <a:cubicBezTo>
                  <a:pt x="36" y="16"/>
                  <a:pt x="36" y="15"/>
                  <a:pt x="36" y="14"/>
                </a:cubicBezTo>
                <a:cubicBezTo>
                  <a:pt x="36" y="13"/>
                  <a:pt x="35" y="12"/>
                  <a:pt x="35" y="11"/>
                </a:cubicBezTo>
                <a:cubicBezTo>
                  <a:pt x="35" y="11"/>
                  <a:pt x="34" y="10"/>
                  <a:pt x="34" y="10"/>
                </a:cubicBezTo>
                <a:cubicBezTo>
                  <a:pt x="33" y="10"/>
                  <a:pt x="33" y="10"/>
                  <a:pt x="32" y="11"/>
                </a:cubicBezTo>
                <a:cubicBezTo>
                  <a:pt x="31" y="12"/>
                  <a:pt x="30" y="12"/>
                  <a:pt x="29" y="12"/>
                </a:cubicBezTo>
                <a:cubicBezTo>
                  <a:pt x="29" y="12"/>
                  <a:pt x="28" y="12"/>
                  <a:pt x="28" y="12"/>
                </a:cubicBezTo>
                <a:cubicBezTo>
                  <a:pt x="27" y="12"/>
                  <a:pt x="26" y="12"/>
                  <a:pt x="26" y="12"/>
                </a:cubicBezTo>
                <a:cubicBezTo>
                  <a:pt x="25" y="11"/>
                  <a:pt x="25" y="11"/>
                  <a:pt x="24" y="10"/>
                </a:cubicBezTo>
                <a:cubicBezTo>
                  <a:pt x="24" y="10"/>
                  <a:pt x="24" y="9"/>
                  <a:pt x="23" y="7"/>
                </a:cubicBezTo>
                <a:cubicBezTo>
                  <a:pt x="23" y="5"/>
                  <a:pt x="23" y="4"/>
                  <a:pt x="24" y="3"/>
                </a:cubicBezTo>
                <a:cubicBezTo>
                  <a:pt x="24" y="1"/>
                  <a:pt x="25" y="1"/>
                  <a:pt x="27" y="0"/>
                </a:cubicBezTo>
                <a:cubicBezTo>
                  <a:pt x="28" y="0"/>
                  <a:pt x="29" y="0"/>
                  <a:pt x="31" y="1"/>
                </a:cubicBezTo>
                <a:cubicBezTo>
                  <a:pt x="32" y="2"/>
                  <a:pt x="33" y="3"/>
                  <a:pt x="34" y="4"/>
                </a:cubicBezTo>
                <a:cubicBezTo>
                  <a:pt x="35" y="5"/>
                  <a:pt x="36" y="7"/>
                  <a:pt x="37" y="8"/>
                </a:cubicBezTo>
                <a:cubicBezTo>
                  <a:pt x="38" y="10"/>
                  <a:pt x="39" y="12"/>
                  <a:pt x="39" y="14"/>
                </a:cubicBezTo>
                <a:cubicBezTo>
                  <a:pt x="40" y="16"/>
                  <a:pt x="40" y="18"/>
                  <a:pt x="40" y="20"/>
                </a:cubicBezTo>
                <a:cubicBezTo>
                  <a:pt x="40" y="22"/>
                  <a:pt x="40" y="23"/>
                  <a:pt x="40" y="25"/>
                </a:cubicBezTo>
                <a:cubicBezTo>
                  <a:pt x="39" y="27"/>
                  <a:pt x="39" y="28"/>
                  <a:pt x="37" y="29"/>
                </a:cubicBezTo>
                <a:cubicBezTo>
                  <a:pt x="36" y="31"/>
                  <a:pt x="34" y="32"/>
                  <a:pt x="32" y="32"/>
                </a:cubicBezTo>
                <a:cubicBezTo>
                  <a:pt x="29" y="33"/>
                  <a:pt x="26" y="34"/>
                  <a:pt x="22" y="35"/>
                </a:cubicBezTo>
                <a:cubicBezTo>
                  <a:pt x="19" y="35"/>
                  <a:pt x="17" y="36"/>
                  <a:pt x="15" y="36"/>
                </a:cubicBezTo>
                <a:cubicBezTo>
                  <a:pt x="14" y="37"/>
                  <a:pt x="14" y="37"/>
                  <a:pt x="13" y="37"/>
                </a:cubicBezTo>
                <a:cubicBezTo>
                  <a:pt x="13" y="38"/>
                  <a:pt x="12" y="38"/>
                  <a:pt x="12" y="39"/>
                </a:cubicBezTo>
                <a:cubicBezTo>
                  <a:pt x="12" y="40"/>
                  <a:pt x="12" y="40"/>
                  <a:pt x="12" y="41"/>
                </a:cubicBezTo>
                <a:cubicBezTo>
                  <a:pt x="12" y="42"/>
                  <a:pt x="13" y="43"/>
                  <a:pt x="13" y="43"/>
                </a:cubicBezTo>
                <a:lnTo>
                  <a:pt x="10" y="44"/>
                </a:lnTo>
                <a:close/>
                <a:moveTo>
                  <a:pt x="24" y="22"/>
                </a:moveTo>
                <a:cubicBezTo>
                  <a:pt x="23" y="21"/>
                  <a:pt x="22" y="20"/>
                  <a:pt x="21" y="19"/>
                </a:cubicBezTo>
                <a:cubicBezTo>
                  <a:pt x="20" y="18"/>
                  <a:pt x="19" y="17"/>
                  <a:pt x="19" y="16"/>
                </a:cubicBezTo>
                <a:cubicBezTo>
                  <a:pt x="18" y="16"/>
                  <a:pt x="17" y="15"/>
                  <a:pt x="16" y="15"/>
                </a:cubicBezTo>
                <a:cubicBezTo>
                  <a:pt x="14" y="15"/>
                  <a:pt x="13" y="15"/>
                  <a:pt x="12" y="15"/>
                </a:cubicBezTo>
                <a:cubicBezTo>
                  <a:pt x="10" y="16"/>
                  <a:pt x="9" y="16"/>
                  <a:pt x="8" y="17"/>
                </a:cubicBezTo>
                <a:cubicBezTo>
                  <a:pt x="8" y="18"/>
                  <a:pt x="8" y="19"/>
                  <a:pt x="8" y="21"/>
                </a:cubicBezTo>
                <a:cubicBezTo>
                  <a:pt x="8" y="22"/>
                  <a:pt x="9" y="23"/>
                  <a:pt x="10" y="24"/>
                </a:cubicBezTo>
                <a:cubicBezTo>
                  <a:pt x="10" y="24"/>
                  <a:pt x="11" y="25"/>
                  <a:pt x="12" y="25"/>
                </a:cubicBezTo>
                <a:lnTo>
                  <a:pt x="24"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9" name="Freeform 44"/>
          <p:cNvSpPr/>
          <p:nvPr/>
        </p:nvSpPr>
        <p:spPr bwMode="auto">
          <a:xfrm>
            <a:off x="9271001" y="3203575"/>
            <a:ext cx="152400" cy="198438"/>
          </a:xfrm>
          <a:custGeom>
            <a:avLst/>
            <a:gdLst>
              <a:gd name="T0" fmla="*/ 7 w 41"/>
              <a:gd name="T1" fmla="*/ 53 h 53"/>
              <a:gd name="T2" fmla="*/ 3 w 41"/>
              <a:gd name="T3" fmla="*/ 36 h 53"/>
              <a:gd name="T4" fmla="*/ 4 w 41"/>
              <a:gd name="T5" fmla="*/ 35 h 53"/>
              <a:gd name="T6" fmla="*/ 8 w 41"/>
              <a:gd name="T7" fmla="*/ 35 h 53"/>
              <a:gd name="T8" fmla="*/ 8 w 41"/>
              <a:gd name="T9" fmla="*/ 34 h 53"/>
              <a:gd name="T10" fmla="*/ 6 w 41"/>
              <a:gd name="T11" fmla="*/ 32 h 53"/>
              <a:gd name="T12" fmla="*/ 4 w 41"/>
              <a:gd name="T13" fmla="*/ 30 h 53"/>
              <a:gd name="T14" fmla="*/ 2 w 41"/>
              <a:gd name="T15" fmla="*/ 27 h 53"/>
              <a:gd name="T16" fmla="*/ 1 w 41"/>
              <a:gd name="T17" fmla="*/ 22 h 53"/>
              <a:gd name="T18" fmla="*/ 2 w 41"/>
              <a:gd name="T19" fmla="*/ 14 h 53"/>
              <a:gd name="T20" fmla="*/ 11 w 41"/>
              <a:gd name="T21" fmla="*/ 9 h 53"/>
              <a:gd name="T22" fmla="*/ 27 w 41"/>
              <a:gd name="T23" fmla="*/ 7 h 53"/>
              <a:gd name="T24" fmla="*/ 29 w 41"/>
              <a:gd name="T25" fmla="*/ 6 h 53"/>
              <a:gd name="T26" fmla="*/ 30 w 41"/>
              <a:gd name="T27" fmla="*/ 4 h 53"/>
              <a:gd name="T28" fmla="*/ 31 w 41"/>
              <a:gd name="T29" fmla="*/ 3 h 53"/>
              <a:gd name="T30" fmla="*/ 31 w 41"/>
              <a:gd name="T31" fmla="*/ 0 h 53"/>
              <a:gd name="T32" fmla="*/ 33 w 41"/>
              <a:gd name="T33" fmla="*/ 0 h 53"/>
              <a:gd name="T34" fmla="*/ 37 w 41"/>
              <a:gd name="T35" fmla="*/ 17 h 53"/>
              <a:gd name="T36" fmla="*/ 36 w 41"/>
              <a:gd name="T37" fmla="*/ 17 h 53"/>
              <a:gd name="T38" fmla="*/ 13 w 41"/>
              <a:gd name="T39" fmla="*/ 21 h 53"/>
              <a:gd name="T40" fmla="*/ 8 w 41"/>
              <a:gd name="T41" fmla="*/ 23 h 53"/>
              <a:gd name="T42" fmla="*/ 7 w 41"/>
              <a:gd name="T43" fmla="*/ 27 h 53"/>
              <a:gd name="T44" fmla="*/ 9 w 41"/>
              <a:gd name="T45" fmla="*/ 32 h 53"/>
              <a:gd name="T46" fmla="*/ 12 w 41"/>
              <a:gd name="T47" fmla="*/ 34 h 53"/>
              <a:gd name="T48" fmla="*/ 31 w 41"/>
              <a:gd name="T49" fmla="*/ 31 h 53"/>
              <a:gd name="T50" fmla="*/ 33 w 41"/>
              <a:gd name="T51" fmla="*/ 30 h 53"/>
              <a:gd name="T52" fmla="*/ 34 w 41"/>
              <a:gd name="T53" fmla="*/ 29 h 53"/>
              <a:gd name="T54" fmla="*/ 35 w 41"/>
              <a:gd name="T55" fmla="*/ 27 h 53"/>
              <a:gd name="T56" fmla="*/ 35 w 41"/>
              <a:gd name="T57" fmla="*/ 24 h 53"/>
              <a:gd name="T58" fmla="*/ 37 w 41"/>
              <a:gd name="T59" fmla="*/ 24 h 53"/>
              <a:gd name="T60" fmla="*/ 41 w 41"/>
              <a:gd name="T61" fmla="*/ 41 h 53"/>
              <a:gd name="T62" fmla="*/ 40 w 41"/>
              <a:gd name="T63" fmla="*/ 42 h 53"/>
              <a:gd name="T64" fmla="*/ 13 w 41"/>
              <a:gd name="T65" fmla="*/ 46 h 53"/>
              <a:gd name="T66" fmla="*/ 11 w 41"/>
              <a:gd name="T67" fmla="*/ 47 h 53"/>
              <a:gd name="T68" fmla="*/ 10 w 41"/>
              <a:gd name="T69" fmla="*/ 48 h 53"/>
              <a:gd name="T70" fmla="*/ 10 w 41"/>
              <a:gd name="T71" fmla="*/ 50 h 53"/>
              <a:gd name="T72" fmla="*/ 10 w 41"/>
              <a:gd name="T73" fmla="*/ 52 h 53"/>
              <a:gd name="T74" fmla="*/ 7 w 41"/>
              <a:gd name="T7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 h="53">
                <a:moveTo>
                  <a:pt x="7" y="53"/>
                </a:moveTo>
                <a:cubicBezTo>
                  <a:pt x="3" y="36"/>
                  <a:pt x="3" y="36"/>
                  <a:pt x="3" y="36"/>
                </a:cubicBezTo>
                <a:cubicBezTo>
                  <a:pt x="4" y="35"/>
                  <a:pt x="4" y="35"/>
                  <a:pt x="4" y="35"/>
                </a:cubicBezTo>
                <a:cubicBezTo>
                  <a:pt x="8" y="35"/>
                  <a:pt x="8" y="35"/>
                  <a:pt x="8" y="35"/>
                </a:cubicBezTo>
                <a:cubicBezTo>
                  <a:pt x="8" y="34"/>
                  <a:pt x="8" y="34"/>
                  <a:pt x="8" y="34"/>
                </a:cubicBezTo>
                <a:cubicBezTo>
                  <a:pt x="8" y="34"/>
                  <a:pt x="7" y="33"/>
                  <a:pt x="6" y="32"/>
                </a:cubicBezTo>
                <a:cubicBezTo>
                  <a:pt x="5" y="32"/>
                  <a:pt x="4" y="31"/>
                  <a:pt x="4" y="30"/>
                </a:cubicBezTo>
                <a:cubicBezTo>
                  <a:pt x="3" y="29"/>
                  <a:pt x="2" y="28"/>
                  <a:pt x="2" y="27"/>
                </a:cubicBezTo>
                <a:cubicBezTo>
                  <a:pt x="1" y="26"/>
                  <a:pt x="1" y="24"/>
                  <a:pt x="1" y="22"/>
                </a:cubicBezTo>
                <a:cubicBezTo>
                  <a:pt x="0" y="19"/>
                  <a:pt x="1" y="16"/>
                  <a:pt x="2" y="14"/>
                </a:cubicBezTo>
                <a:cubicBezTo>
                  <a:pt x="4" y="11"/>
                  <a:pt x="7" y="10"/>
                  <a:pt x="11" y="9"/>
                </a:cubicBezTo>
                <a:cubicBezTo>
                  <a:pt x="27" y="7"/>
                  <a:pt x="27" y="7"/>
                  <a:pt x="27" y="7"/>
                </a:cubicBezTo>
                <a:cubicBezTo>
                  <a:pt x="28" y="7"/>
                  <a:pt x="28" y="7"/>
                  <a:pt x="29" y="6"/>
                </a:cubicBezTo>
                <a:cubicBezTo>
                  <a:pt x="30" y="6"/>
                  <a:pt x="30" y="5"/>
                  <a:pt x="30" y="4"/>
                </a:cubicBezTo>
                <a:cubicBezTo>
                  <a:pt x="31" y="4"/>
                  <a:pt x="31" y="3"/>
                  <a:pt x="31" y="3"/>
                </a:cubicBezTo>
                <a:cubicBezTo>
                  <a:pt x="31" y="2"/>
                  <a:pt x="31" y="1"/>
                  <a:pt x="31" y="0"/>
                </a:cubicBezTo>
                <a:cubicBezTo>
                  <a:pt x="33" y="0"/>
                  <a:pt x="33" y="0"/>
                  <a:pt x="33" y="0"/>
                </a:cubicBezTo>
                <a:cubicBezTo>
                  <a:pt x="37" y="17"/>
                  <a:pt x="37" y="17"/>
                  <a:pt x="37" y="17"/>
                </a:cubicBezTo>
                <a:cubicBezTo>
                  <a:pt x="36" y="17"/>
                  <a:pt x="36" y="17"/>
                  <a:pt x="36" y="17"/>
                </a:cubicBezTo>
                <a:cubicBezTo>
                  <a:pt x="13" y="21"/>
                  <a:pt x="13" y="21"/>
                  <a:pt x="13" y="21"/>
                </a:cubicBezTo>
                <a:cubicBezTo>
                  <a:pt x="11" y="21"/>
                  <a:pt x="9" y="22"/>
                  <a:pt x="8" y="23"/>
                </a:cubicBezTo>
                <a:cubicBezTo>
                  <a:pt x="7" y="24"/>
                  <a:pt x="7" y="26"/>
                  <a:pt x="7" y="27"/>
                </a:cubicBezTo>
                <a:cubicBezTo>
                  <a:pt x="7" y="29"/>
                  <a:pt x="8" y="30"/>
                  <a:pt x="9" y="32"/>
                </a:cubicBezTo>
                <a:cubicBezTo>
                  <a:pt x="10" y="33"/>
                  <a:pt x="11" y="34"/>
                  <a:pt x="12" y="34"/>
                </a:cubicBezTo>
                <a:cubicBezTo>
                  <a:pt x="31" y="31"/>
                  <a:pt x="31" y="31"/>
                  <a:pt x="31" y="31"/>
                </a:cubicBezTo>
                <a:cubicBezTo>
                  <a:pt x="32" y="31"/>
                  <a:pt x="32" y="31"/>
                  <a:pt x="33" y="30"/>
                </a:cubicBezTo>
                <a:cubicBezTo>
                  <a:pt x="34" y="30"/>
                  <a:pt x="34" y="29"/>
                  <a:pt x="34" y="29"/>
                </a:cubicBezTo>
                <a:cubicBezTo>
                  <a:pt x="35" y="28"/>
                  <a:pt x="35" y="28"/>
                  <a:pt x="35" y="27"/>
                </a:cubicBezTo>
                <a:cubicBezTo>
                  <a:pt x="35" y="26"/>
                  <a:pt x="35" y="25"/>
                  <a:pt x="35" y="24"/>
                </a:cubicBezTo>
                <a:cubicBezTo>
                  <a:pt x="37" y="24"/>
                  <a:pt x="37" y="24"/>
                  <a:pt x="37" y="24"/>
                </a:cubicBezTo>
                <a:cubicBezTo>
                  <a:pt x="41" y="41"/>
                  <a:pt x="41" y="41"/>
                  <a:pt x="41" y="41"/>
                </a:cubicBezTo>
                <a:cubicBezTo>
                  <a:pt x="40" y="42"/>
                  <a:pt x="40" y="42"/>
                  <a:pt x="40" y="42"/>
                </a:cubicBezTo>
                <a:cubicBezTo>
                  <a:pt x="13" y="46"/>
                  <a:pt x="13" y="46"/>
                  <a:pt x="13" y="46"/>
                </a:cubicBezTo>
                <a:cubicBezTo>
                  <a:pt x="12" y="46"/>
                  <a:pt x="12" y="46"/>
                  <a:pt x="11" y="47"/>
                </a:cubicBezTo>
                <a:cubicBezTo>
                  <a:pt x="11" y="47"/>
                  <a:pt x="10" y="48"/>
                  <a:pt x="10" y="48"/>
                </a:cubicBezTo>
                <a:cubicBezTo>
                  <a:pt x="10" y="49"/>
                  <a:pt x="10" y="49"/>
                  <a:pt x="10" y="50"/>
                </a:cubicBezTo>
                <a:cubicBezTo>
                  <a:pt x="10" y="51"/>
                  <a:pt x="10" y="51"/>
                  <a:pt x="10" y="52"/>
                </a:cubicBezTo>
                <a:lnTo>
                  <a:pt x="7" y="5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0" name="Freeform 45"/>
          <p:cNvSpPr/>
          <p:nvPr/>
        </p:nvSpPr>
        <p:spPr bwMode="auto">
          <a:xfrm>
            <a:off x="9293226" y="3395663"/>
            <a:ext cx="176213" cy="115888"/>
          </a:xfrm>
          <a:custGeom>
            <a:avLst/>
            <a:gdLst>
              <a:gd name="T0" fmla="*/ 4 w 47"/>
              <a:gd name="T1" fmla="*/ 31 h 31"/>
              <a:gd name="T2" fmla="*/ 2 w 47"/>
              <a:gd name="T3" fmla="*/ 26 h 31"/>
              <a:gd name="T4" fmla="*/ 0 w 47"/>
              <a:gd name="T5" fmla="*/ 20 h 31"/>
              <a:gd name="T6" fmla="*/ 2 w 47"/>
              <a:gd name="T7" fmla="*/ 12 h 31"/>
              <a:gd name="T8" fmla="*/ 10 w 47"/>
              <a:gd name="T9" fmla="*/ 8 h 31"/>
              <a:gd name="T10" fmla="*/ 32 w 47"/>
              <a:gd name="T11" fmla="*/ 7 h 31"/>
              <a:gd name="T12" fmla="*/ 31 w 47"/>
              <a:gd name="T13" fmla="*/ 0 h 31"/>
              <a:gd name="T14" fmla="*/ 35 w 47"/>
              <a:gd name="T15" fmla="*/ 0 h 31"/>
              <a:gd name="T16" fmla="*/ 36 w 47"/>
              <a:gd name="T17" fmla="*/ 7 h 31"/>
              <a:gd name="T18" fmla="*/ 46 w 47"/>
              <a:gd name="T19" fmla="*/ 6 h 31"/>
              <a:gd name="T20" fmla="*/ 47 w 47"/>
              <a:gd name="T21" fmla="*/ 17 h 31"/>
              <a:gd name="T22" fmla="*/ 36 w 47"/>
              <a:gd name="T23" fmla="*/ 18 h 31"/>
              <a:gd name="T24" fmla="*/ 37 w 47"/>
              <a:gd name="T25" fmla="*/ 28 h 31"/>
              <a:gd name="T26" fmla="*/ 33 w 47"/>
              <a:gd name="T27" fmla="*/ 28 h 31"/>
              <a:gd name="T28" fmla="*/ 32 w 47"/>
              <a:gd name="T29" fmla="*/ 19 h 31"/>
              <a:gd name="T30" fmla="*/ 13 w 47"/>
              <a:gd name="T31" fmla="*/ 20 h 31"/>
              <a:gd name="T32" fmla="*/ 7 w 47"/>
              <a:gd name="T33" fmla="*/ 21 h 31"/>
              <a:gd name="T34" fmla="*/ 6 w 47"/>
              <a:gd name="T35" fmla="*/ 26 h 31"/>
              <a:gd name="T36" fmla="*/ 6 w 47"/>
              <a:gd name="T37" fmla="*/ 28 h 31"/>
              <a:gd name="T38" fmla="*/ 7 w 47"/>
              <a:gd name="T39" fmla="*/ 31 h 31"/>
              <a:gd name="T40" fmla="*/ 4 w 47"/>
              <a:gd name="T4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31">
                <a:moveTo>
                  <a:pt x="4" y="31"/>
                </a:moveTo>
                <a:cubicBezTo>
                  <a:pt x="3" y="29"/>
                  <a:pt x="2" y="28"/>
                  <a:pt x="2" y="26"/>
                </a:cubicBezTo>
                <a:cubicBezTo>
                  <a:pt x="1" y="25"/>
                  <a:pt x="0" y="22"/>
                  <a:pt x="0" y="20"/>
                </a:cubicBezTo>
                <a:cubicBezTo>
                  <a:pt x="0" y="16"/>
                  <a:pt x="1" y="13"/>
                  <a:pt x="2" y="12"/>
                </a:cubicBezTo>
                <a:cubicBezTo>
                  <a:pt x="4" y="10"/>
                  <a:pt x="7" y="9"/>
                  <a:pt x="10" y="8"/>
                </a:cubicBezTo>
                <a:cubicBezTo>
                  <a:pt x="32" y="7"/>
                  <a:pt x="32" y="7"/>
                  <a:pt x="32" y="7"/>
                </a:cubicBezTo>
                <a:cubicBezTo>
                  <a:pt x="31" y="0"/>
                  <a:pt x="31" y="0"/>
                  <a:pt x="31" y="0"/>
                </a:cubicBezTo>
                <a:cubicBezTo>
                  <a:pt x="35" y="0"/>
                  <a:pt x="35" y="0"/>
                  <a:pt x="35" y="0"/>
                </a:cubicBezTo>
                <a:cubicBezTo>
                  <a:pt x="36" y="7"/>
                  <a:pt x="36" y="7"/>
                  <a:pt x="36" y="7"/>
                </a:cubicBezTo>
                <a:cubicBezTo>
                  <a:pt x="46" y="6"/>
                  <a:pt x="46" y="6"/>
                  <a:pt x="46" y="6"/>
                </a:cubicBezTo>
                <a:cubicBezTo>
                  <a:pt x="47" y="17"/>
                  <a:pt x="47" y="17"/>
                  <a:pt x="47" y="17"/>
                </a:cubicBezTo>
                <a:cubicBezTo>
                  <a:pt x="36" y="18"/>
                  <a:pt x="36" y="18"/>
                  <a:pt x="36" y="18"/>
                </a:cubicBezTo>
                <a:cubicBezTo>
                  <a:pt x="37" y="28"/>
                  <a:pt x="37" y="28"/>
                  <a:pt x="37" y="28"/>
                </a:cubicBezTo>
                <a:cubicBezTo>
                  <a:pt x="33" y="28"/>
                  <a:pt x="33" y="28"/>
                  <a:pt x="33" y="28"/>
                </a:cubicBezTo>
                <a:cubicBezTo>
                  <a:pt x="32" y="19"/>
                  <a:pt x="32" y="19"/>
                  <a:pt x="32" y="19"/>
                </a:cubicBezTo>
                <a:cubicBezTo>
                  <a:pt x="13" y="20"/>
                  <a:pt x="13" y="20"/>
                  <a:pt x="13" y="20"/>
                </a:cubicBezTo>
                <a:cubicBezTo>
                  <a:pt x="10" y="20"/>
                  <a:pt x="8" y="21"/>
                  <a:pt x="7" y="21"/>
                </a:cubicBezTo>
                <a:cubicBezTo>
                  <a:pt x="6" y="22"/>
                  <a:pt x="6" y="24"/>
                  <a:pt x="6" y="26"/>
                </a:cubicBezTo>
                <a:cubicBezTo>
                  <a:pt x="6" y="26"/>
                  <a:pt x="6" y="27"/>
                  <a:pt x="6" y="28"/>
                </a:cubicBezTo>
                <a:cubicBezTo>
                  <a:pt x="6" y="30"/>
                  <a:pt x="6" y="30"/>
                  <a:pt x="7" y="31"/>
                </a:cubicBezTo>
                <a:lnTo>
                  <a:pt x="4"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1" name="Freeform 46"/>
          <p:cNvSpPr/>
          <p:nvPr/>
        </p:nvSpPr>
        <p:spPr bwMode="auto">
          <a:xfrm>
            <a:off x="9240838" y="3511550"/>
            <a:ext cx="195263" cy="161925"/>
          </a:xfrm>
          <a:custGeom>
            <a:avLst/>
            <a:gdLst>
              <a:gd name="T0" fmla="*/ 49 w 52"/>
              <a:gd name="T1" fmla="*/ 43 h 43"/>
              <a:gd name="T2" fmla="*/ 47 w 52"/>
              <a:gd name="T3" fmla="*/ 40 h 43"/>
              <a:gd name="T4" fmla="*/ 44 w 52"/>
              <a:gd name="T5" fmla="*/ 37 h 43"/>
              <a:gd name="T6" fmla="*/ 31 w 52"/>
              <a:gd name="T7" fmla="*/ 31 h 43"/>
              <a:gd name="T8" fmla="*/ 15 w 52"/>
              <a:gd name="T9" fmla="*/ 24 h 43"/>
              <a:gd name="T10" fmla="*/ 7 w 52"/>
              <a:gd name="T11" fmla="*/ 19 h 43"/>
              <a:gd name="T12" fmla="*/ 3 w 52"/>
              <a:gd name="T13" fmla="*/ 15 h 43"/>
              <a:gd name="T14" fmla="*/ 1 w 52"/>
              <a:gd name="T15" fmla="*/ 12 h 43"/>
              <a:gd name="T16" fmla="*/ 0 w 52"/>
              <a:gd name="T17" fmla="*/ 9 h 43"/>
              <a:gd name="T18" fmla="*/ 2 w 52"/>
              <a:gd name="T19" fmla="*/ 3 h 43"/>
              <a:gd name="T20" fmla="*/ 7 w 52"/>
              <a:gd name="T21" fmla="*/ 1 h 43"/>
              <a:gd name="T22" fmla="*/ 8 w 52"/>
              <a:gd name="T23" fmla="*/ 1 h 43"/>
              <a:gd name="T24" fmla="*/ 10 w 52"/>
              <a:gd name="T25" fmla="*/ 2 h 43"/>
              <a:gd name="T26" fmla="*/ 12 w 52"/>
              <a:gd name="T27" fmla="*/ 4 h 43"/>
              <a:gd name="T28" fmla="*/ 12 w 52"/>
              <a:gd name="T29" fmla="*/ 7 h 43"/>
              <a:gd name="T30" fmla="*/ 11 w 52"/>
              <a:gd name="T31" fmla="*/ 11 h 43"/>
              <a:gd name="T32" fmla="*/ 7 w 52"/>
              <a:gd name="T33" fmla="*/ 14 h 43"/>
              <a:gd name="T34" fmla="*/ 10 w 52"/>
              <a:gd name="T35" fmla="*/ 17 h 43"/>
              <a:gd name="T36" fmla="*/ 15 w 52"/>
              <a:gd name="T37" fmla="*/ 20 h 43"/>
              <a:gd name="T38" fmla="*/ 31 w 52"/>
              <a:gd name="T39" fmla="*/ 13 h 43"/>
              <a:gd name="T40" fmla="*/ 45 w 52"/>
              <a:gd name="T41" fmla="*/ 5 h 43"/>
              <a:gd name="T42" fmla="*/ 48 w 52"/>
              <a:gd name="T43" fmla="*/ 3 h 43"/>
              <a:gd name="T44" fmla="*/ 49 w 52"/>
              <a:gd name="T45" fmla="*/ 0 h 43"/>
              <a:gd name="T46" fmla="*/ 52 w 52"/>
              <a:gd name="T47" fmla="*/ 0 h 43"/>
              <a:gd name="T48" fmla="*/ 51 w 52"/>
              <a:gd name="T49" fmla="*/ 22 h 43"/>
              <a:gd name="T50" fmla="*/ 49 w 52"/>
              <a:gd name="T51" fmla="*/ 22 h 43"/>
              <a:gd name="T52" fmla="*/ 48 w 52"/>
              <a:gd name="T53" fmla="*/ 19 h 43"/>
              <a:gd name="T54" fmla="*/ 47 w 52"/>
              <a:gd name="T55" fmla="*/ 17 h 43"/>
              <a:gd name="T56" fmla="*/ 46 w 52"/>
              <a:gd name="T57" fmla="*/ 17 h 43"/>
              <a:gd name="T58" fmla="*/ 45 w 52"/>
              <a:gd name="T59" fmla="*/ 18 h 43"/>
              <a:gd name="T60" fmla="*/ 38 w 52"/>
              <a:gd name="T61" fmla="*/ 21 h 43"/>
              <a:gd name="T62" fmla="*/ 28 w 52"/>
              <a:gd name="T63" fmla="*/ 26 h 43"/>
              <a:gd name="T64" fmla="*/ 37 w 52"/>
              <a:gd name="T65" fmla="*/ 30 h 43"/>
              <a:gd name="T66" fmla="*/ 44 w 52"/>
              <a:gd name="T67" fmla="*/ 33 h 43"/>
              <a:gd name="T68" fmla="*/ 45 w 52"/>
              <a:gd name="T69" fmla="*/ 33 h 43"/>
              <a:gd name="T70" fmla="*/ 46 w 52"/>
              <a:gd name="T71" fmla="*/ 33 h 43"/>
              <a:gd name="T72" fmla="*/ 47 w 52"/>
              <a:gd name="T73" fmla="*/ 33 h 43"/>
              <a:gd name="T74" fmla="*/ 48 w 52"/>
              <a:gd name="T75" fmla="*/ 31 h 43"/>
              <a:gd name="T76" fmla="*/ 48 w 52"/>
              <a:gd name="T77" fmla="*/ 30 h 43"/>
              <a:gd name="T78" fmla="*/ 49 w 52"/>
              <a:gd name="T79" fmla="*/ 28 h 43"/>
              <a:gd name="T80" fmla="*/ 51 w 52"/>
              <a:gd name="T81" fmla="*/ 28 h 43"/>
              <a:gd name="T82" fmla="*/ 51 w 52"/>
              <a:gd name="T83" fmla="*/ 43 h 43"/>
              <a:gd name="T84" fmla="*/ 49 w 52"/>
              <a:gd name="T8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43">
                <a:moveTo>
                  <a:pt x="49" y="43"/>
                </a:moveTo>
                <a:cubicBezTo>
                  <a:pt x="48" y="42"/>
                  <a:pt x="48" y="41"/>
                  <a:pt x="47" y="40"/>
                </a:cubicBezTo>
                <a:cubicBezTo>
                  <a:pt x="47" y="39"/>
                  <a:pt x="46" y="38"/>
                  <a:pt x="44" y="37"/>
                </a:cubicBezTo>
                <a:cubicBezTo>
                  <a:pt x="40" y="35"/>
                  <a:pt x="36" y="33"/>
                  <a:pt x="31" y="31"/>
                </a:cubicBezTo>
                <a:cubicBezTo>
                  <a:pt x="26" y="29"/>
                  <a:pt x="21" y="26"/>
                  <a:pt x="15" y="24"/>
                </a:cubicBezTo>
                <a:cubicBezTo>
                  <a:pt x="12" y="22"/>
                  <a:pt x="9" y="21"/>
                  <a:pt x="7" y="19"/>
                </a:cubicBezTo>
                <a:cubicBezTo>
                  <a:pt x="6" y="18"/>
                  <a:pt x="4" y="17"/>
                  <a:pt x="3" y="15"/>
                </a:cubicBezTo>
                <a:cubicBezTo>
                  <a:pt x="2" y="14"/>
                  <a:pt x="1" y="13"/>
                  <a:pt x="1" y="12"/>
                </a:cubicBezTo>
                <a:cubicBezTo>
                  <a:pt x="1" y="11"/>
                  <a:pt x="0" y="10"/>
                  <a:pt x="0" y="9"/>
                </a:cubicBezTo>
                <a:cubicBezTo>
                  <a:pt x="0" y="6"/>
                  <a:pt x="1" y="5"/>
                  <a:pt x="2" y="3"/>
                </a:cubicBezTo>
                <a:cubicBezTo>
                  <a:pt x="4" y="2"/>
                  <a:pt x="5" y="1"/>
                  <a:pt x="7" y="1"/>
                </a:cubicBezTo>
                <a:cubicBezTo>
                  <a:pt x="7" y="1"/>
                  <a:pt x="8" y="1"/>
                  <a:pt x="8" y="1"/>
                </a:cubicBezTo>
                <a:cubicBezTo>
                  <a:pt x="9" y="2"/>
                  <a:pt x="10" y="2"/>
                  <a:pt x="10" y="2"/>
                </a:cubicBezTo>
                <a:cubicBezTo>
                  <a:pt x="11" y="3"/>
                  <a:pt x="11" y="3"/>
                  <a:pt x="12" y="4"/>
                </a:cubicBezTo>
                <a:cubicBezTo>
                  <a:pt x="12" y="5"/>
                  <a:pt x="12" y="6"/>
                  <a:pt x="12" y="7"/>
                </a:cubicBezTo>
                <a:cubicBezTo>
                  <a:pt x="12" y="8"/>
                  <a:pt x="12" y="9"/>
                  <a:pt x="11" y="11"/>
                </a:cubicBezTo>
                <a:cubicBezTo>
                  <a:pt x="10" y="12"/>
                  <a:pt x="8" y="13"/>
                  <a:pt x="7" y="14"/>
                </a:cubicBezTo>
                <a:cubicBezTo>
                  <a:pt x="8" y="15"/>
                  <a:pt x="9" y="16"/>
                  <a:pt x="10" y="17"/>
                </a:cubicBezTo>
                <a:cubicBezTo>
                  <a:pt x="12" y="18"/>
                  <a:pt x="13" y="19"/>
                  <a:pt x="15" y="20"/>
                </a:cubicBezTo>
                <a:cubicBezTo>
                  <a:pt x="21" y="17"/>
                  <a:pt x="26" y="15"/>
                  <a:pt x="31" y="13"/>
                </a:cubicBezTo>
                <a:cubicBezTo>
                  <a:pt x="35" y="10"/>
                  <a:pt x="40" y="8"/>
                  <a:pt x="45" y="5"/>
                </a:cubicBezTo>
                <a:cubicBezTo>
                  <a:pt x="46" y="5"/>
                  <a:pt x="47" y="4"/>
                  <a:pt x="48" y="3"/>
                </a:cubicBezTo>
                <a:cubicBezTo>
                  <a:pt x="48" y="2"/>
                  <a:pt x="49" y="1"/>
                  <a:pt x="49" y="0"/>
                </a:cubicBezTo>
                <a:cubicBezTo>
                  <a:pt x="52" y="0"/>
                  <a:pt x="52" y="0"/>
                  <a:pt x="52" y="0"/>
                </a:cubicBezTo>
                <a:cubicBezTo>
                  <a:pt x="51" y="22"/>
                  <a:pt x="51" y="22"/>
                  <a:pt x="51" y="22"/>
                </a:cubicBezTo>
                <a:cubicBezTo>
                  <a:pt x="49" y="22"/>
                  <a:pt x="49" y="22"/>
                  <a:pt x="49" y="22"/>
                </a:cubicBezTo>
                <a:cubicBezTo>
                  <a:pt x="49" y="21"/>
                  <a:pt x="49" y="20"/>
                  <a:pt x="48" y="19"/>
                </a:cubicBezTo>
                <a:cubicBezTo>
                  <a:pt x="48" y="18"/>
                  <a:pt x="48" y="17"/>
                  <a:pt x="47" y="17"/>
                </a:cubicBezTo>
                <a:cubicBezTo>
                  <a:pt x="46" y="17"/>
                  <a:pt x="46" y="17"/>
                  <a:pt x="46" y="17"/>
                </a:cubicBezTo>
                <a:cubicBezTo>
                  <a:pt x="46" y="17"/>
                  <a:pt x="46" y="17"/>
                  <a:pt x="45" y="18"/>
                </a:cubicBezTo>
                <a:cubicBezTo>
                  <a:pt x="44" y="18"/>
                  <a:pt x="41" y="20"/>
                  <a:pt x="38" y="21"/>
                </a:cubicBezTo>
                <a:cubicBezTo>
                  <a:pt x="36" y="22"/>
                  <a:pt x="32" y="24"/>
                  <a:pt x="28" y="26"/>
                </a:cubicBezTo>
                <a:cubicBezTo>
                  <a:pt x="31" y="28"/>
                  <a:pt x="34" y="29"/>
                  <a:pt x="37" y="30"/>
                </a:cubicBezTo>
                <a:cubicBezTo>
                  <a:pt x="39" y="31"/>
                  <a:pt x="42" y="32"/>
                  <a:pt x="44" y="33"/>
                </a:cubicBezTo>
                <a:cubicBezTo>
                  <a:pt x="44" y="33"/>
                  <a:pt x="45" y="33"/>
                  <a:pt x="45" y="33"/>
                </a:cubicBezTo>
                <a:cubicBezTo>
                  <a:pt x="46" y="33"/>
                  <a:pt x="46" y="33"/>
                  <a:pt x="46" y="33"/>
                </a:cubicBezTo>
                <a:cubicBezTo>
                  <a:pt x="46" y="33"/>
                  <a:pt x="47" y="33"/>
                  <a:pt x="47" y="33"/>
                </a:cubicBezTo>
                <a:cubicBezTo>
                  <a:pt x="47" y="32"/>
                  <a:pt x="48" y="32"/>
                  <a:pt x="48" y="31"/>
                </a:cubicBezTo>
                <a:cubicBezTo>
                  <a:pt x="48" y="31"/>
                  <a:pt x="48" y="30"/>
                  <a:pt x="48" y="30"/>
                </a:cubicBezTo>
                <a:cubicBezTo>
                  <a:pt x="49" y="29"/>
                  <a:pt x="49" y="29"/>
                  <a:pt x="49" y="28"/>
                </a:cubicBezTo>
                <a:cubicBezTo>
                  <a:pt x="51" y="28"/>
                  <a:pt x="51" y="28"/>
                  <a:pt x="51" y="28"/>
                </a:cubicBezTo>
                <a:cubicBezTo>
                  <a:pt x="51" y="43"/>
                  <a:pt x="51" y="43"/>
                  <a:pt x="51" y="43"/>
                </a:cubicBezTo>
                <a:lnTo>
                  <a:pt x="49"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2" name="Freeform 47"/>
          <p:cNvSpPr/>
          <p:nvPr/>
        </p:nvSpPr>
        <p:spPr bwMode="auto">
          <a:xfrm>
            <a:off x="9277351" y="3748088"/>
            <a:ext cx="142875" cy="127000"/>
          </a:xfrm>
          <a:custGeom>
            <a:avLst/>
            <a:gdLst>
              <a:gd name="T0" fmla="*/ 1 w 38"/>
              <a:gd name="T1" fmla="*/ 15 h 34"/>
              <a:gd name="T2" fmla="*/ 3 w 38"/>
              <a:gd name="T3" fmla="*/ 9 h 34"/>
              <a:gd name="T4" fmla="*/ 5 w 38"/>
              <a:gd name="T5" fmla="*/ 4 h 34"/>
              <a:gd name="T6" fmla="*/ 3 w 38"/>
              <a:gd name="T7" fmla="*/ 2 h 34"/>
              <a:gd name="T8" fmla="*/ 4 w 38"/>
              <a:gd name="T9" fmla="*/ 0 h 34"/>
              <a:gd name="T10" fmla="*/ 17 w 38"/>
              <a:gd name="T11" fmla="*/ 1 h 34"/>
              <a:gd name="T12" fmla="*/ 16 w 38"/>
              <a:gd name="T13" fmla="*/ 4 h 34"/>
              <a:gd name="T14" fmla="*/ 13 w 38"/>
              <a:gd name="T15" fmla="*/ 5 h 34"/>
              <a:gd name="T16" fmla="*/ 9 w 38"/>
              <a:gd name="T17" fmla="*/ 7 h 34"/>
              <a:gd name="T18" fmla="*/ 5 w 38"/>
              <a:gd name="T19" fmla="*/ 11 h 34"/>
              <a:gd name="T20" fmla="*/ 4 w 38"/>
              <a:gd name="T21" fmla="*/ 15 h 34"/>
              <a:gd name="T22" fmla="*/ 4 w 38"/>
              <a:gd name="T23" fmla="*/ 20 h 34"/>
              <a:gd name="T24" fmla="*/ 8 w 38"/>
              <a:gd name="T25" fmla="*/ 22 h 34"/>
              <a:gd name="T26" fmla="*/ 10 w 38"/>
              <a:gd name="T27" fmla="*/ 22 h 34"/>
              <a:gd name="T28" fmla="*/ 12 w 38"/>
              <a:gd name="T29" fmla="*/ 20 h 34"/>
              <a:gd name="T30" fmla="*/ 14 w 38"/>
              <a:gd name="T31" fmla="*/ 17 h 34"/>
              <a:gd name="T32" fmla="*/ 16 w 38"/>
              <a:gd name="T33" fmla="*/ 13 h 34"/>
              <a:gd name="T34" fmla="*/ 18 w 38"/>
              <a:gd name="T35" fmla="*/ 9 h 34"/>
              <a:gd name="T36" fmla="*/ 20 w 38"/>
              <a:gd name="T37" fmla="*/ 6 h 34"/>
              <a:gd name="T38" fmla="*/ 24 w 38"/>
              <a:gd name="T39" fmla="*/ 4 h 34"/>
              <a:gd name="T40" fmla="*/ 29 w 38"/>
              <a:gd name="T41" fmla="*/ 4 h 34"/>
              <a:gd name="T42" fmla="*/ 36 w 38"/>
              <a:gd name="T43" fmla="*/ 9 h 34"/>
              <a:gd name="T44" fmla="*/ 38 w 38"/>
              <a:gd name="T45" fmla="*/ 20 h 34"/>
              <a:gd name="T46" fmla="*/ 36 w 38"/>
              <a:gd name="T47" fmla="*/ 26 h 34"/>
              <a:gd name="T48" fmla="*/ 34 w 38"/>
              <a:gd name="T49" fmla="*/ 30 h 34"/>
              <a:gd name="T50" fmla="*/ 36 w 38"/>
              <a:gd name="T51" fmla="*/ 32 h 34"/>
              <a:gd name="T52" fmla="*/ 36 w 38"/>
              <a:gd name="T53" fmla="*/ 34 h 34"/>
              <a:gd name="T54" fmla="*/ 24 w 38"/>
              <a:gd name="T55" fmla="*/ 33 h 34"/>
              <a:gd name="T56" fmla="*/ 24 w 38"/>
              <a:gd name="T57" fmla="*/ 31 h 34"/>
              <a:gd name="T58" fmla="*/ 31 w 38"/>
              <a:gd name="T59" fmla="*/ 27 h 34"/>
              <a:gd name="T60" fmla="*/ 35 w 38"/>
              <a:gd name="T61" fmla="*/ 21 h 34"/>
              <a:gd name="T62" fmla="*/ 34 w 38"/>
              <a:gd name="T63" fmla="*/ 17 h 34"/>
              <a:gd name="T64" fmla="*/ 31 w 38"/>
              <a:gd name="T65" fmla="*/ 15 h 34"/>
              <a:gd name="T66" fmla="*/ 27 w 38"/>
              <a:gd name="T67" fmla="*/ 17 h 34"/>
              <a:gd name="T68" fmla="*/ 24 w 38"/>
              <a:gd name="T69" fmla="*/ 23 h 34"/>
              <a:gd name="T70" fmla="*/ 18 w 38"/>
              <a:gd name="T71" fmla="*/ 31 h 34"/>
              <a:gd name="T72" fmla="*/ 11 w 38"/>
              <a:gd name="T73" fmla="*/ 33 h 34"/>
              <a:gd name="T74" fmla="*/ 2 w 38"/>
              <a:gd name="T75" fmla="*/ 27 h 34"/>
              <a:gd name="T76" fmla="*/ 1 w 38"/>
              <a:gd name="T77"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 h="34">
                <a:moveTo>
                  <a:pt x="1" y="15"/>
                </a:moveTo>
                <a:cubicBezTo>
                  <a:pt x="1" y="13"/>
                  <a:pt x="2" y="11"/>
                  <a:pt x="3" y="9"/>
                </a:cubicBezTo>
                <a:cubicBezTo>
                  <a:pt x="4" y="6"/>
                  <a:pt x="5" y="5"/>
                  <a:pt x="5" y="4"/>
                </a:cubicBezTo>
                <a:cubicBezTo>
                  <a:pt x="3" y="2"/>
                  <a:pt x="3" y="2"/>
                  <a:pt x="3" y="2"/>
                </a:cubicBezTo>
                <a:cubicBezTo>
                  <a:pt x="4" y="0"/>
                  <a:pt x="4" y="0"/>
                  <a:pt x="4" y="0"/>
                </a:cubicBezTo>
                <a:cubicBezTo>
                  <a:pt x="17" y="1"/>
                  <a:pt x="17" y="1"/>
                  <a:pt x="17" y="1"/>
                </a:cubicBezTo>
                <a:cubicBezTo>
                  <a:pt x="16" y="4"/>
                  <a:pt x="16" y="4"/>
                  <a:pt x="16" y="4"/>
                </a:cubicBezTo>
                <a:cubicBezTo>
                  <a:pt x="15" y="4"/>
                  <a:pt x="14" y="4"/>
                  <a:pt x="13" y="5"/>
                </a:cubicBezTo>
                <a:cubicBezTo>
                  <a:pt x="11" y="5"/>
                  <a:pt x="10" y="6"/>
                  <a:pt x="9" y="7"/>
                </a:cubicBezTo>
                <a:cubicBezTo>
                  <a:pt x="7" y="8"/>
                  <a:pt x="6" y="9"/>
                  <a:pt x="5" y="11"/>
                </a:cubicBezTo>
                <a:cubicBezTo>
                  <a:pt x="5" y="12"/>
                  <a:pt x="4" y="13"/>
                  <a:pt x="4" y="15"/>
                </a:cubicBezTo>
                <a:cubicBezTo>
                  <a:pt x="3" y="17"/>
                  <a:pt x="4" y="19"/>
                  <a:pt x="4" y="20"/>
                </a:cubicBezTo>
                <a:cubicBezTo>
                  <a:pt x="5" y="21"/>
                  <a:pt x="6" y="22"/>
                  <a:pt x="8" y="22"/>
                </a:cubicBezTo>
                <a:cubicBezTo>
                  <a:pt x="9" y="22"/>
                  <a:pt x="10" y="22"/>
                  <a:pt x="10" y="22"/>
                </a:cubicBezTo>
                <a:cubicBezTo>
                  <a:pt x="11" y="21"/>
                  <a:pt x="12" y="21"/>
                  <a:pt x="12" y="20"/>
                </a:cubicBezTo>
                <a:cubicBezTo>
                  <a:pt x="13" y="19"/>
                  <a:pt x="13" y="18"/>
                  <a:pt x="14" y="17"/>
                </a:cubicBezTo>
                <a:cubicBezTo>
                  <a:pt x="14" y="16"/>
                  <a:pt x="15" y="15"/>
                  <a:pt x="16" y="13"/>
                </a:cubicBezTo>
                <a:cubicBezTo>
                  <a:pt x="16" y="12"/>
                  <a:pt x="17" y="10"/>
                  <a:pt x="18" y="9"/>
                </a:cubicBezTo>
                <a:cubicBezTo>
                  <a:pt x="18" y="8"/>
                  <a:pt x="19" y="7"/>
                  <a:pt x="20" y="6"/>
                </a:cubicBezTo>
                <a:cubicBezTo>
                  <a:pt x="21" y="5"/>
                  <a:pt x="23" y="4"/>
                  <a:pt x="24" y="4"/>
                </a:cubicBezTo>
                <a:cubicBezTo>
                  <a:pt x="25" y="4"/>
                  <a:pt x="27" y="3"/>
                  <a:pt x="29" y="4"/>
                </a:cubicBezTo>
                <a:cubicBezTo>
                  <a:pt x="32" y="4"/>
                  <a:pt x="35" y="6"/>
                  <a:pt x="36" y="9"/>
                </a:cubicBezTo>
                <a:cubicBezTo>
                  <a:pt x="38" y="12"/>
                  <a:pt x="38" y="16"/>
                  <a:pt x="38" y="20"/>
                </a:cubicBezTo>
                <a:cubicBezTo>
                  <a:pt x="37" y="23"/>
                  <a:pt x="37" y="24"/>
                  <a:pt x="36" y="26"/>
                </a:cubicBezTo>
                <a:cubicBezTo>
                  <a:pt x="36" y="28"/>
                  <a:pt x="35" y="29"/>
                  <a:pt x="34" y="30"/>
                </a:cubicBezTo>
                <a:cubicBezTo>
                  <a:pt x="36" y="32"/>
                  <a:pt x="36" y="32"/>
                  <a:pt x="36" y="32"/>
                </a:cubicBezTo>
                <a:cubicBezTo>
                  <a:pt x="36" y="34"/>
                  <a:pt x="36" y="34"/>
                  <a:pt x="36" y="34"/>
                </a:cubicBezTo>
                <a:cubicBezTo>
                  <a:pt x="24" y="33"/>
                  <a:pt x="24" y="33"/>
                  <a:pt x="24" y="33"/>
                </a:cubicBezTo>
                <a:cubicBezTo>
                  <a:pt x="24" y="31"/>
                  <a:pt x="24" y="31"/>
                  <a:pt x="24" y="31"/>
                </a:cubicBezTo>
                <a:cubicBezTo>
                  <a:pt x="27" y="30"/>
                  <a:pt x="29" y="29"/>
                  <a:pt x="31" y="27"/>
                </a:cubicBezTo>
                <a:cubicBezTo>
                  <a:pt x="33" y="26"/>
                  <a:pt x="34" y="24"/>
                  <a:pt x="35" y="21"/>
                </a:cubicBezTo>
                <a:cubicBezTo>
                  <a:pt x="35" y="19"/>
                  <a:pt x="35" y="18"/>
                  <a:pt x="34" y="17"/>
                </a:cubicBezTo>
                <a:cubicBezTo>
                  <a:pt x="33" y="16"/>
                  <a:pt x="32" y="15"/>
                  <a:pt x="31" y="15"/>
                </a:cubicBezTo>
                <a:cubicBezTo>
                  <a:pt x="29" y="15"/>
                  <a:pt x="28" y="15"/>
                  <a:pt x="27" y="17"/>
                </a:cubicBezTo>
                <a:cubicBezTo>
                  <a:pt x="26" y="18"/>
                  <a:pt x="25" y="20"/>
                  <a:pt x="24" y="23"/>
                </a:cubicBezTo>
                <a:cubicBezTo>
                  <a:pt x="22" y="27"/>
                  <a:pt x="20" y="29"/>
                  <a:pt x="18" y="31"/>
                </a:cubicBezTo>
                <a:cubicBezTo>
                  <a:pt x="16" y="33"/>
                  <a:pt x="13" y="33"/>
                  <a:pt x="11" y="33"/>
                </a:cubicBezTo>
                <a:cubicBezTo>
                  <a:pt x="7" y="33"/>
                  <a:pt x="4" y="31"/>
                  <a:pt x="2" y="27"/>
                </a:cubicBezTo>
                <a:cubicBezTo>
                  <a:pt x="1" y="24"/>
                  <a:pt x="0" y="20"/>
                  <a:pt x="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3" name="Freeform 48"/>
          <p:cNvSpPr>
            <a:spLocks noEditPoints="1"/>
          </p:cNvSpPr>
          <p:nvPr/>
        </p:nvSpPr>
        <p:spPr bwMode="auto">
          <a:xfrm>
            <a:off x="9240838" y="3890963"/>
            <a:ext cx="153988" cy="142875"/>
          </a:xfrm>
          <a:custGeom>
            <a:avLst/>
            <a:gdLst>
              <a:gd name="T0" fmla="*/ 0 w 41"/>
              <a:gd name="T1" fmla="*/ 38 h 38"/>
              <a:gd name="T2" fmla="*/ 0 w 41"/>
              <a:gd name="T3" fmla="*/ 34 h 38"/>
              <a:gd name="T4" fmla="*/ 1 w 41"/>
              <a:gd name="T5" fmla="*/ 29 h 38"/>
              <a:gd name="T6" fmla="*/ 3 w 41"/>
              <a:gd name="T7" fmla="*/ 23 h 38"/>
              <a:gd name="T8" fmla="*/ 8 w 41"/>
              <a:gd name="T9" fmla="*/ 21 h 38"/>
              <a:gd name="T10" fmla="*/ 8 w 41"/>
              <a:gd name="T11" fmla="*/ 21 h 38"/>
              <a:gd name="T12" fmla="*/ 6 w 41"/>
              <a:gd name="T13" fmla="*/ 18 h 38"/>
              <a:gd name="T14" fmla="*/ 5 w 41"/>
              <a:gd name="T15" fmla="*/ 16 h 38"/>
              <a:gd name="T16" fmla="*/ 5 w 41"/>
              <a:gd name="T17" fmla="*/ 12 h 38"/>
              <a:gd name="T18" fmla="*/ 5 w 41"/>
              <a:gd name="T19" fmla="*/ 8 h 38"/>
              <a:gd name="T20" fmla="*/ 9 w 41"/>
              <a:gd name="T21" fmla="*/ 2 h 38"/>
              <a:gd name="T22" fmla="*/ 16 w 41"/>
              <a:gd name="T23" fmla="*/ 0 h 38"/>
              <a:gd name="T24" fmla="*/ 20 w 41"/>
              <a:gd name="T25" fmla="*/ 2 h 38"/>
              <a:gd name="T26" fmla="*/ 22 w 41"/>
              <a:gd name="T27" fmla="*/ 4 h 38"/>
              <a:gd name="T28" fmla="*/ 24 w 41"/>
              <a:gd name="T29" fmla="*/ 7 h 38"/>
              <a:gd name="T30" fmla="*/ 24 w 41"/>
              <a:gd name="T31" fmla="*/ 10 h 38"/>
              <a:gd name="T32" fmla="*/ 25 w 41"/>
              <a:gd name="T33" fmla="*/ 19 h 38"/>
              <a:gd name="T34" fmla="*/ 26 w 41"/>
              <a:gd name="T35" fmla="*/ 25 h 38"/>
              <a:gd name="T36" fmla="*/ 29 w 41"/>
              <a:gd name="T37" fmla="*/ 26 h 38"/>
              <a:gd name="T38" fmla="*/ 31 w 41"/>
              <a:gd name="T39" fmla="*/ 27 h 38"/>
              <a:gd name="T40" fmla="*/ 34 w 41"/>
              <a:gd name="T41" fmla="*/ 27 h 38"/>
              <a:gd name="T42" fmla="*/ 36 w 41"/>
              <a:gd name="T43" fmla="*/ 25 h 38"/>
              <a:gd name="T44" fmla="*/ 37 w 41"/>
              <a:gd name="T45" fmla="*/ 23 h 38"/>
              <a:gd name="T46" fmla="*/ 38 w 41"/>
              <a:gd name="T47" fmla="*/ 20 h 38"/>
              <a:gd name="T48" fmla="*/ 37 w 41"/>
              <a:gd name="T49" fmla="*/ 18 h 38"/>
              <a:gd name="T50" fmla="*/ 35 w 41"/>
              <a:gd name="T51" fmla="*/ 19 h 38"/>
              <a:gd name="T52" fmla="*/ 32 w 41"/>
              <a:gd name="T53" fmla="*/ 18 h 38"/>
              <a:gd name="T54" fmla="*/ 31 w 41"/>
              <a:gd name="T55" fmla="*/ 18 h 38"/>
              <a:gd name="T56" fmla="*/ 29 w 41"/>
              <a:gd name="T57" fmla="*/ 16 h 38"/>
              <a:gd name="T58" fmla="*/ 29 w 41"/>
              <a:gd name="T59" fmla="*/ 14 h 38"/>
              <a:gd name="T60" fmla="*/ 29 w 41"/>
              <a:gd name="T61" fmla="*/ 11 h 38"/>
              <a:gd name="T62" fmla="*/ 32 w 41"/>
              <a:gd name="T63" fmla="*/ 7 h 38"/>
              <a:gd name="T64" fmla="*/ 36 w 41"/>
              <a:gd name="T65" fmla="*/ 7 h 38"/>
              <a:gd name="T66" fmla="*/ 39 w 41"/>
              <a:gd name="T67" fmla="*/ 9 h 38"/>
              <a:gd name="T68" fmla="*/ 40 w 41"/>
              <a:gd name="T69" fmla="*/ 13 h 38"/>
              <a:gd name="T70" fmla="*/ 41 w 41"/>
              <a:gd name="T71" fmla="*/ 19 h 38"/>
              <a:gd name="T72" fmla="*/ 40 w 41"/>
              <a:gd name="T73" fmla="*/ 24 h 38"/>
              <a:gd name="T74" fmla="*/ 38 w 41"/>
              <a:gd name="T75" fmla="*/ 30 h 38"/>
              <a:gd name="T76" fmla="*/ 35 w 41"/>
              <a:gd name="T77" fmla="*/ 35 h 38"/>
              <a:gd name="T78" fmla="*/ 31 w 41"/>
              <a:gd name="T79" fmla="*/ 37 h 38"/>
              <a:gd name="T80" fmla="*/ 25 w 41"/>
              <a:gd name="T81" fmla="*/ 37 h 38"/>
              <a:gd name="T82" fmla="*/ 16 w 41"/>
              <a:gd name="T83" fmla="*/ 35 h 38"/>
              <a:gd name="T84" fmla="*/ 9 w 41"/>
              <a:gd name="T85" fmla="*/ 33 h 38"/>
              <a:gd name="T86" fmla="*/ 6 w 41"/>
              <a:gd name="T87" fmla="*/ 33 h 38"/>
              <a:gd name="T88" fmla="*/ 4 w 41"/>
              <a:gd name="T89" fmla="*/ 34 h 38"/>
              <a:gd name="T90" fmla="*/ 4 w 41"/>
              <a:gd name="T91" fmla="*/ 36 h 38"/>
              <a:gd name="T92" fmla="*/ 3 w 41"/>
              <a:gd name="T93" fmla="*/ 38 h 38"/>
              <a:gd name="T94" fmla="*/ 0 w 41"/>
              <a:gd name="T95" fmla="*/ 38 h 38"/>
              <a:gd name="T96" fmla="*/ 22 w 41"/>
              <a:gd name="T97" fmla="*/ 25 h 38"/>
              <a:gd name="T98" fmla="*/ 22 w 41"/>
              <a:gd name="T99" fmla="*/ 20 h 38"/>
              <a:gd name="T100" fmla="*/ 21 w 41"/>
              <a:gd name="T101" fmla="*/ 17 h 38"/>
              <a:gd name="T102" fmla="*/ 19 w 41"/>
              <a:gd name="T103" fmla="*/ 14 h 38"/>
              <a:gd name="T104" fmla="*/ 15 w 41"/>
              <a:gd name="T105" fmla="*/ 13 h 38"/>
              <a:gd name="T106" fmla="*/ 11 w 41"/>
              <a:gd name="T107" fmla="*/ 13 h 38"/>
              <a:gd name="T108" fmla="*/ 9 w 41"/>
              <a:gd name="T109" fmla="*/ 16 h 38"/>
              <a:gd name="T110" fmla="*/ 9 w 41"/>
              <a:gd name="T111" fmla="*/ 19 h 38"/>
              <a:gd name="T112" fmla="*/ 11 w 41"/>
              <a:gd name="T113" fmla="*/ 22 h 38"/>
              <a:gd name="T114" fmla="*/ 22 w 41"/>
              <a:gd name="T115"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 h="38">
                <a:moveTo>
                  <a:pt x="0" y="38"/>
                </a:moveTo>
                <a:cubicBezTo>
                  <a:pt x="0" y="36"/>
                  <a:pt x="0" y="35"/>
                  <a:pt x="0" y="34"/>
                </a:cubicBezTo>
                <a:cubicBezTo>
                  <a:pt x="0" y="32"/>
                  <a:pt x="0" y="31"/>
                  <a:pt x="1" y="29"/>
                </a:cubicBezTo>
                <a:cubicBezTo>
                  <a:pt x="1" y="26"/>
                  <a:pt x="2" y="24"/>
                  <a:pt x="3" y="23"/>
                </a:cubicBezTo>
                <a:cubicBezTo>
                  <a:pt x="4" y="22"/>
                  <a:pt x="6" y="21"/>
                  <a:pt x="8" y="21"/>
                </a:cubicBezTo>
                <a:cubicBezTo>
                  <a:pt x="8" y="21"/>
                  <a:pt x="8" y="21"/>
                  <a:pt x="8" y="21"/>
                </a:cubicBezTo>
                <a:cubicBezTo>
                  <a:pt x="7" y="20"/>
                  <a:pt x="6" y="19"/>
                  <a:pt x="6" y="18"/>
                </a:cubicBezTo>
                <a:cubicBezTo>
                  <a:pt x="6" y="18"/>
                  <a:pt x="5" y="17"/>
                  <a:pt x="5" y="16"/>
                </a:cubicBezTo>
                <a:cubicBezTo>
                  <a:pt x="5" y="15"/>
                  <a:pt x="5" y="13"/>
                  <a:pt x="5" y="12"/>
                </a:cubicBezTo>
                <a:cubicBezTo>
                  <a:pt x="5" y="11"/>
                  <a:pt x="5" y="10"/>
                  <a:pt x="5" y="8"/>
                </a:cubicBezTo>
                <a:cubicBezTo>
                  <a:pt x="6" y="5"/>
                  <a:pt x="7" y="3"/>
                  <a:pt x="9" y="2"/>
                </a:cubicBezTo>
                <a:cubicBezTo>
                  <a:pt x="11" y="0"/>
                  <a:pt x="14" y="0"/>
                  <a:pt x="16" y="0"/>
                </a:cubicBezTo>
                <a:cubicBezTo>
                  <a:pt x="18" y="1"/>
                  <a:pt x="19" y="1"/>
                  <a:pt x="20" y="2"/>
                </a:cubicBezTo>
                <a:cubicBezTo>
                  <a:pt x="21" y="3"/>
                  <a:pt x="22" y="3"/>
                  <a:pt x="22" y="4"/>
                </a:cubicBezTo>
                <a:cubicBezTo>
                  <a:pt x="23" y="5"/>
                  <a:pt x="23" y="6"/>
                  <a:pt x="24" y="7"/>
                </a:cubicBezTo>
                <a:cubicBezTo>
                  <a:pt x="24" y="8"/>
                  <a:pt x="24" y="9"/>
                  <a:pt x="24" y="10"/>
                </a:cubicBezTo>
                <a:cubicBezTo>
                  <a:pt x="25" y="13"/>
                  <a:pt x="25" y="15"/>
                  <a:pt x="25" y="19"/>
                </a:cubicBezTo>
                <a:cubicBezTo>
                  <a:pt x="25" y="22"/>
                  <a:pt x="25" y="24"/>
                  <a:pt x="26" y="25"/>
                </a:cubicBezTo>
                <a:cubicBezTo>
                  <a:pt x="29" y="26"/>
                  <a:pt x="29" y="26"/>
                  <a:pt x="29" y="26"/>
                </a:cubicBezTo>
                <a:cubicBezTo>
                  <a:pt x="30" y="26"/>
                  <a:pt x="30" y="26"/>
                  <a:pt x="31" y="27"/>
                </a:cubicBezTo>
                <a:cubicBezTo>
                  <a:pt x="32" y="27"/>
                  <a:pt x="33" y="27"/>
                  <a:pt x="34" y="27"/>
                </a:cubicBezTo>
                <a:cubicBezTo>
                  <a:pt x="35" y="26"/>
                  <a:pt x="35" y="26"/>
                  <a:pt x="36" y="25"/>
                </a:cubicBezTo>
                <a:cubicBezTo>
                  <a:pt x="37" y="25"/>
                  <a:pt x="37" y="24"/>
                  <a:pt x="37" y="23"/>
                </a:cubicBezTo>
                <a:cubicBezTo>
                  <a:pt x="38" y="22"/>
                  <a:pt x="38" y="21"/>
                  <a:pt x="38" y="20"/>
                </a:cubicBezTo>
                <a:cubicBezTo>
                  <a:pt x="37" y="20"/>
                  <a:pt x="37" y="19"/>
                  <a:pt x="37" y="18"/>
                </a:cubicBezTo>
                <a:cubicBezTo>
                  <a:pt x="37" y="18"/>
                  <a:pt x="36" y="18"/>
                  <a:pt x="35" y="19"/>
                </a:cubicBezTo>
                <a:cubicBezTo>
                  <a:pt x="34" y="19"/>
                  <a:pt x="33" y="19"/>
                  <a:pt x="32" y="18"/>
                </a:cubicBezTo>
                <a:cubicBezTo>
                  <a:pt x="32" y="18"/>
                  <a:pt x="31" y="18"/>
                  <a:pt x="31" y="18"/>
                </a:cubicBezTo>
                <a:cubicBezTo>
                  <a:pt x="30" y="17"/>
                  <a:pt x="30" y="17"/>
                  <a:pt x="29" y="16"/>
                </a:cubicBezTo>
                <a:cubicBezTo>
                  <a:pt x="29" y="16"/>
                  <a:pt x="29" y="15"/>
                  <a:pt x="29" y="14"/>
                </a:cubicBezTo>
                <a:cubicBezTo>
                  <a:pt x="29" y="14"/>
                  <a:pt x="29" y="13"/>
                  <a:pt x="29" y="11"/>
                </a:cubicBezTo>
                <a:cubicBezTo>
                  <a:pt x="30" y="9"/>
                  <a:pt x="30" y="8"/>
                  <a:pt x="32" y="7"/>
                </a:cubicBezTo>
                <a:cubicBezTo>
                  <a:pt x="33" y="6"/>
                  <a:pt x="34" y="6"/>
                  <a:pt x="36" y="7"/>
                </a:cubicBezTo>
                <a:cubicBezTo>
                  <a:pt x="37" y="7"/>
                  <a:pt x="38" y="8"/>
                  <a:pt x="39" y="9"/>
                </a:cubicBezTo>
                <a:cubicBezTo>
                  <a:pt x="39" y="10"/>
                  <a:pt x="40" y="12"/>
                  <a:pt x="40" y="13"/>
                </a:cubicBezTo>
                <a:cubicBezTo>
                  <a:pt x="41" y="15"/>
                  <a:pt x="41" y="17"/>
                  <a:pt x="41" y="19"/>
                </a:cubicBezTo>
                <a:cubicBezTo>
                  <a:pt x="41" y="21"/>
                  <a:pt x="40" y="22"/>
                  <a:pt x="40" y="24"/>
                </a:cubicBezTo>
                <a:cubicBezTo>
                  <a:pt x="40" y="26"/>
                  <a:pt x="39" y="28"/>
                  <a:pt x="38" y="30"/>
                </a:cubicBezTo>
                <a:cubicBezTo>
                  <a:pt x="38" y="32"/>
                  <a:pt x="37" y="34"/>
                  <a:pt x="35" y="35"/>
                </a:cubicBezTo>
                <a:cubicBezTo>
                  <a:pt x="34" y="36"/>
                  <a:pt x="33" y="37"/>
                  <a:pt x="31" y="37"/>
                </a:cubicBezTo>
                <a:cubicBezTo>
                  <a:pt x="29" y="38"/>
                  <a:pt x="27" y="38"/>
                  <a:pt x="25" y="37"/>
                </a:cubicBezTo>
                <a:cubicBezTo>
                  <a:pt x="22" y="37"/>
                  <a:pt x="19" y="36"/>
                  <a:pt x="16" y="35"/>
                </a:cubicBezTo>
                <a:cubicBezTo>
                  <a:pt x="12" y="34"/>
                  <a:pt x="10" y="33"/>
                  <a:pt x="9" y="33"/>
                </a:cubicBezTo>
                <a:cubicBezTo>
                  <a:pt x="8" y="33"/>
                  <a:pt x="7" y="33"/>
                  <a:pt x="6" y="33"/>
                </a:cubicBezTo>
                <a:cubicBezTo>
                  <a:pt x="5" y="33"/>
                  <a:pt x="5" y="34"/>
                  <a:pt x="4" y="34"/>
                </a:cubicBezTo>
                <a:cubicBezTo>
                  <a:pt x="4" y="34"/>
                  <a:pt x="4" y="35"/>
                  <a:pt x="4" y="36"/>
                </a:cubicBezTo>
                <a:cubicBezTo>
                  <a:pt x="3" y="37"/>
                  <a:pt x="3" y="37"/>
                  <a:pt x="3" y="38"/>
                </a:cubicBezTo>
                <a:lnTo>
                  <a:pt x="0" y="38"/>
                </a:lnTo>
                <a:close/>
                <a:moveTo>
                  <a:pt x="22" y="25"/>
                </a:moveTo>
                <a:cubicBezTo>
                  <a:pt x="22" y="23"/>
                  <a:pt x="22" y="22"/>
                  <a:pt x="22" y="20"/>
                </a:cubicBezTo>
                <a:cubicBezTo>
                  <a:pt x="22" y="19"/>
                  <a:pt x="21" y="18"/>
                  <a:pt x="21" y="17"/>
                </a:cubicBezTo>
                <a:cubicBezTo>
                  <a:pt x="20" y="16"/>
                  <a:pt x="20" y="15"/>
                  <a:pt x="19" y="14"/>
                </a:cubicBezTo>
                <a:cubicBezTo>
                  <a:pt x="18" y="14"/>
                  <a:pt x="17" y="13"/>
                  <a:pt x="15" y="13"/>
                </a:cubicBezTo>
                <a:cubicBezTo>
                  <a:pt x="14" y="12"/>
                  <a:pt x="12" y="12"/>
                  <a:pt x="11" y="13"/>
                </a:cubicBezTo>
                <a:cubicBezTo>
                  <a:pt x="10" y="14"/>
                  <a:pt x="10" y="15"/>
                  <a:pt x="9" y="16"/>
                </a:cubicBezTo>
                <a:cubicBezTo>
                  <a:pt x="9" y="17"/>
                  <a:pt x="9" y="18"/>
                  <a:pt x="9" y="19"/>
                </a:cubicBezTo>
                <a:cubicBezTo>
                  <a:pt x="10" y="20"/>
                  <a:pt x="10" y="21"/>
                  <a:pt x="11" y="22"/>
                </a:cubicBezTo>
                <a:lnTo>
                  <a:pt x="22"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4" name="Freeform 49"/>
          <p:cNvSpPr/>
          <p:nvPr/>
        </p:nvSpPr>
        <p:spPr bwMode="auto">
          <a:xfrm>
            <a:off x="9210676" y="4037013"/>
            <a:ext cx="220663" cy="123825"/>
          </a:xfrm>
          <a:custGeom>
            <a:avLst/>
            <a:gdLst>
              <a:gd name="T0" fmla="*/ 0 w 59"/>
              <a:gd name="T1" fmla="*/ 22 h 33"/>
              <a:gd name="T2" fmla="*/ 7 w 59"/>
              <a:gd name="T3" fmla="*/ 0 h 33"/>
              <a:gd name="T4" fmla="*/ 9 w 59"/>
              <a:gd name="T5" fmla="*/ 1 h 33"/>
              <a:gd name="T6" fmla="*/ 9 w 59"/>
              <a:gd name="T7" fmla="*/ 3 h 33"/>
              <a:gd name="T8" fmla="*/ 9 w 59"/>
              <a:gd name="T9" fmla="*/ 5 h 33"/>
              <a:gd name="T10" fmla="*/ 9 w 59"/>
              <a:gd name="T11" fmla="*/ 6 h 33"/>
              <a:gd name="T12" fmla="*/ 11 w 59"/>
              <a:gd name="T13" fmla="*/ 7 h 33"/>
              <a:gd name="T14" fmla="*/ 49 w 59"/>
              <a:gd name="T15" fmla="*/ 19 h 33"/>
              <a:gd name="T16" fmla="*/ 51 w 59"/>
              <a:gd name="T17" fmla="*/ 20 h 33"/>
              <a:gd name="T18" fmla="*/ 54 w 59"/>
              <a:gd name="T19" fmla="*/ 19 h 33"/>
              <a:gd name="T20" fmla="*/ 55 w 59"/>
              <a:gd name="T21" fmla="*/ 17 h 33"/>
              <a:gd name="T22" fmla="*/ 56 w 59"/>
              <a:gd name="T23" fmla="*/ 15 h 33"/>
              <a:gd name="T24" fmla="*/ 59 w 59"/>
              <a:gd name="T25" fmla="*/ 15 h 33"/>
              <a:gd name="T26" fmla="*/ 54 w 59"/>
              <a:gd name="T27" fmla="*/ 33 h 33"/>
              <a:gd name="T28" fmla="*/ 53 w 59"/>
              <a:gd name="T29" fmla="*/ 33 h 33"/>
              <a:gd name="T30" fmla="*/ 8 w 59"/>
              <a:gd name="T31" fmla="*/ 19 h 33"/>
              <a:gd name="T32" fmla="*/ 6 w 59"/>
              <a:gd name="T33" fmla="*/ 19 h 33"/>
              <a:gd name="T34" fmla="*/ 4 w 59"/>
              <a:gd name="T35" fmla="*/ 20 h 33"/>
              <a:gd name="T36" fmla="*/ 3 w 59"/>
              <a:gd name="T37" fmla="*/ 21 h 33"/>
              <a:gd name="T38" fmla="*/ 2 w 59"/>
              <a:gd name="T39" fmla="*/ 23 h 33"/>
              <a:gd name="T40" fmla="*/ 0 w 59"/>
              <a:gd name="T4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33">
                <a:moveTo>
                  <a:pt x="0" y="22"/>
                </a:moveTo>
                <a:cubicBezTo>
                  <a:pt x="7" y="0"/>
                  <a:pt x="7" y="0"/>
                  <a:pt x="7" y="0"/>
                </a:cubicBezTo>
                <a:cubicBezTo>
                  <a:pt x="9" y="1"/>
                  <a:pt x="9" y="1"/>
                  <a:pt x="9" y="1"/>
                </a:cubicBezTo>
                <a:cubicBezTo>
                  <a:pt x="9" y="2"/>
                  <a:pt x="9" y="2"/>
                  <a:pt x="9" y="3"/>
                </a:cubicBezTo>
                <a:cubicBezTo>
                  <a:pt x="9" y="4"/>
                  <a:pt x="9" y="4"/>
                  <a:pt x="9" y="5"/>
                </a:cubicBezTo>
                <a:cubicBezTo>
                  <a:pt x="9" y="5"/>
                  <a:pt x="9" y="6"/>
                  <a:pt x="9" y="6"/>
                </a:cubicBezTo>
                <a:cubicBezTo>
                  <a:pt x="10" y="7"/>
                  <a:pt x="10" y="7"/>
                  <a:pt x="11" y="7"/>
                </a:cubicBezTo>
                <a:cubicBezTo>
                  <a:pt x="49" y="19"/>
                  <a:pt x="49" y="19"/>
                  <a:pt x="49" y="19"/>
                </a:cubicBezTo>
                <a:cubicBezTo>
                  <a:pt x="50" y="20"/>
                  <a:pt x="51" y="20"/>
                  <a:pt x="51" y="20"/>
                </a:cubicBezTo>
                <a:cubicBezTo>
                  <a:pt x="52" y="19"/>
                  <a:pt x="53" y="19"/>
                  <a:pt x="54" y="19"/>
                </a:cubicBezTo>
                <a:cubicBezTo>
                  <a:pt x="54" y="18"/>
                  <a:pt x="54" y="18"/>
                  <a:pt x="55" y="17"/>
                </a:cubicBezTo>
                <a:cubicBezTo>
                  <a:pt x="56" y="16"/>
                  <a:pt x="56" y="15"/>
                  <a:pt x="56" y="15"/>
                </a:cubicBezTo>
                <a:cubicBezTo>
                  <a:pt x="59" y="15"/>
                  <a:pt x="59" y="15"/>
                  <a:pt x="59" y="15"/>
                </a:cubicBezTo>
                <a:cubicBezTo>
                  <a:pt x="54" y="33"/>
                  <a:pt x="54" y="33"/>
                  <a:pt x="54" y="33"/>
                </a:cubicBezTo>
                <a:cubicBezTo>
                  <a:pt x="53" y="33"/>
                  <a:pt x="53" y="33"/>
                  <a:pt x="53" y="33"/>
                </a:cubicBezTo>
                <a:cubicBezTo>
                  <a:pt x="8" y="19"/>
                  <a:pt x="8" y="19"/>
                  <a:pt x="8" y="19"/>
                </a:cubicBezTo>
                <a:cubicBezTo>
                  <a:pt x="7" y="18"/>
                  <a:pt x="7" y="18"/>
                  <a:pt x="6" y="19"/>
                </a:cubicBezTo>
                <a:cubicBezTo>
                  <a:pt x="5" y="19"/>
                  <a:pt x="5" y="19"/>
                  <a:pt x="4" y="20"/>
                </a:cubicBezTo>
                <a:cubicBezTo>
                  <a:pt x="4" y="20"/>
                  <a:pt x="4" y="20"/>
                  <a:pt x="3" y="21"/>
                </a:cubicBezTo>
                <a:cubicBezTo>
                  <a:pt x="3" y="21"/>
                  <a:pt x="3" y="22"/>
                  <a:pt x="2" y="23"/>
                </a:cubicBez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5" name="Freeform 50"/>
          <p:cNvSpPr>
            <a:spLocks noEditPoints="1"/>
          </p:cNvSpPr>
          <p:nvPr/>
        </p:nvSpPr>
        <p:spPr bwMode="auto">
          <a:xfrm>
            <a:off x="9164638" y="4149725"/>
            <a:ext cx="147638" cy="157163"/>
          </a:xfrm>
          <a:custGeom>
            <a:avLst/>
            <a:gdLst>
              <a:gd name="T0" fmla="*/ 26 w 39"/>
              <a:gd name="T1" fmla="*/ 40 h 42"/>
              <a:gd name="T2" fmla="*/ 19 w 39"/>
              <a:gd name="T3" fmla="*/ 42 h 42"/>
              <a:gd name="T4" fmla="*/ 12 w 39"/>
              <a:gd name="T5" fmla="*/ 40 h 42"/>
              <a:gd name="T6" fmla="*/ 6 w 39"/>
              <a:gd name="T7" fmla="*/ 36 h 42"/>
              <a:gd name="T8" fmla="*/ 2 w 39"/>
              <a:gd name="T9" fmla="*/ 30 h 42"/>
              <a:gd name="T10" fmla="*/ 0 w 39"/>
              <a:gd name="T11" fmla="*/ 23 h 42"/>
              <a:gd name="T12" fmla="*/ 2 w 39"/>
              <a:gd name="T13" fmla="*/ 14 h 42"/>
              <a:gd name="T14" fmla="*/ 6 w 39"/>
              <a:gd name="T15" fmla="*/ 7 h 42"/>
              <a:gd name="T16" fmla="*/ 12 w 39"/>
              <a:gd name="T17" fmla="*/ 2 h 42"/>
              <a:gd name="T18" fmla="*/ 19 w 39"/>
              <a:gd name="T19" fmla="*/ 1 h 42"/>
              <a:gd name="T20" fmla="*/ 27 w 39"/>
              <a:gd name="T21" fmla="*/ 2 h 42"/>
              <a:gd name="T22" fmla="*/ 34 w 39"/>
              <a:gd name="T23" fmla="*/ 6 h 42"/>
              <a:gd name="T24" fmla="*/ 38 w 39"/>
              <a:gd name="T25" fmla="*/ 12 h 42"/>
              <a:gd name="T26" fmla="*/ 39 w 39"/>
              <a:gd name="T27" fmla="*/ 20 h 42"/>
              <a:gd name="T28" fmla="*/ 37 w 39"/>
              <a:gd name="T29" fmla="*/ 28 h 42"/>
              <a:gd name="T30" fmla="*/ 32 w 39"/>
              <a:gd name="T31" fmla="*/ 36 h 42"/>
              <a:gd name="T32" fmla="*/ 26 w 39"/>
              <a:gd name="T33" fmla="*/ 40 h 42"/>
              <a:gd name="T34" fmla="*/ 7 w 39"/>
              <a:gd name="T35" fmla="*/ 23 h 42"/>
              <a:gd name="T36" fmla="*/ 11 w 39"/>
              <a:gd name="T37" fmla="*/ 25 h 42"/>
              <a:gd name="T38" fmla="*/ 17 w 39"/>
              <a:gd name="T39" fmla="*/ 28 h 42"/>
              <a:gd name="T40" fmla="*/ 22 w 39"/>
              <a:gd name="T41" fmla="*/ 30 h 42"/>
              <a:gd name="T42" fmla="*/ 27 w 39"/>
              <a:gd name="T43" fmla="*/ 31 h 42"/>
              <a:gd name="T44" fmla="*/ 32 w 39"/>
              <a:gd name="T45" fmla="*/ 30 h 42"/>
              <a:gd name="T46" fmla="*/ 34 w 39"/>
              <a:gd name="T47" fmla="*/ 27 h 42"/>
              <a:gd name="T48" fmla="*/ 34 w 39"/>
              <a:gd name="T49" fmla="*/ 23 h 42"/>
              <a:gd name="T50" fmla="*/ 32 w 39"/>
              <a:gd name="T51" fmla="*/ 19 h 42"/>
              <a:gd name="T52" fmla="*/ 28 w 39"/>
              <a:gd name="T53" fmla="*/ 17 h 42"/>
              <a:gd name="T54" fmla="*/ 23 w 39"/>
              <a:gd name="T55" fmla="*/ 14 h 42"/>
              <a:gd name="T56" fmla="*/ 17 w 39"/>
              <a:gd name="T57" fmla="*/ 12 h 42"/>
              <a:gd name="T58" fmla="*/ 12 w 39"/>
              <a:gd name="T59" fmla="*/ 11 h 42"/>
              <a:gd name="T60" fmla="*/ 7 w 39"/>
              <a:gd name="T61" fmla="*/ 12 h 42"/>
              <a:gd name="T62" fmla="*/ 5 w 39"/>
              <a:gd name="T63" fmla="*/ 15 h 42"/>
              <a:gd name="T64" fmla="*/ 5 w 39"/>
              <a:gd name="T65" fmla="*/ 19 h 42"/>
              <a:gd name="T66" fmla="*/ 7 w 39"/>
              <a:gd name="T67"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42">
                <a:moveTo>
                  <a:pt x="26" y="40"/>
                </a:moveTo>
                <a:cubicBezTo>
                  <a:pt x="24" y="41"/>
                  <a:pt x="22" y="42"/>
                  <a:pt x="19" y="42"/>
                </a:cubicBezTo>
                <a:cubicBezTo>
                  <a:pt x="17" y="42"/>
                  <a:pt x="14" y="41"/>
                  <a:pt x="12" y="40"/>
                </a:cubicBezTo>
                <a:cubicBezTo>
                  <a:pt x="10" y="39"/>
                  <a:pt x="7" y="38"/>
                  <a:pt x="6" y="36"/>
                </a:cubicBezTo>
                <a:cubicBezTo>
                  <a:pt x="4" y="35"/>
                  <a:pt x="2" y="33"/>
                  <a:pt x="2" y="30"/>
                </a:cubicBezTo>
                <a:cubicBezTo>
                  <a:pt x="1" y="28"/>
                  <a:pt x="0" y="25"/>
                  <a:pt x="0" y="23"/>
                </a:cubicBezTo>
                <a:cubicBezTo>
                  <a:pt x="0" y="20"/>
                  <a:pt x="1" y="17"/>
                  <a:pt x="2" y="14"/>
                </a:cubicBezTo>
                <a:cubicBezTo>
                  <a:pt x="3" y="11"/>
                  <a:pt x="5" y="9"/>
                  <a:pt x="6" y="7"/>
                </a:cubicBezTo>
                <a:cubicBezTo>
                  <a:pt x="8" y="5"/>
                  <a:pt x="10" y="3"/>
                  <a:pt x="12" y="2"/>
                </a:cubicBezTo>
                <a:cubicBezTo>
                  <a:pt x="15" y="1"/>
                  <a:pt x="17" y="1"/>
                  <a:pt x="19" y="1"/>
                </a:cubicBezTo>
                <a:cubicBezTo>
                  <a:pt x="22" y="0"/>
                  <a:pt x="25" y="1"/>
                  <a:pt x="27" y="2"/>
                </a:cubicBezTo>
                <a:cubicBezTo>
                  <a:pt x="30" y="3"/>
                  <a:pt x="32" y="5"/>
                  <a:pt x="34" y="6"/>
                </a:cubicBezTo>
                <a:cubicBezTo>
                  <a:pt x="36" y="8"/>
                  <a:pt x="37" y="10"/>
                  <a:pt x="38" y="12"/>
                </a:cubicBezTo>
                <a:cubicBezTo>
                  <a:pt x="39" y="14"/>
                  <a:pt x="39" y="17"/>
                  <a:pt x="39" y="20"/>
                </a:cubicBezTo>
                <a:cubicBezTo>
                  <a:pt x="39" y="22"/>
                  <a:pt x="38" y="25"/>
                  <a:pt x="37" y="28"/>
                </a:cubicBezTo>
                <a:cubicBezTo>
                  <a:pt x="36" y="31"/>
                  <a:pt x="34" y="34"/>
                  <a:pt x="32" y="36"/>
                </a:cubicBezTo>
                <a:cubicBezTo>
                  <a:pt x="30" y="38"/>
                  <a:pt x="28" y="39"/>
                  <a:pt x="26" y="40"/>
                </a:cubicBezTo>
                <a:close/>
                <a:moveTo>
                  <a:pt x="7" y="23"/>
                </a:moveTo>
                <a:cubicBezTo>
                  <a:pt x="8" y="24"/>
                  <a:pt x="9" y="25"/>
                  <a:pt x="11" y="25"/>
                </a:cubicBezTo>
                <a:cubicBezTo>
                  <a:pt x="13" y="26"/>
                  <a:pt x="15" y="27"/>
                  <a:pt x="17" y="28"/>
                </a:cubicBezTo>
                <a:cubicBezTo>
                  <a:pt x="18" y="29"/>
                  <a:pt x="20" y="30"/>
                  <a:pt x="22" y="30"/>
                </a:cubicBezTo>
                <a:cubicBezTo>
                  <a:pt x="24" y="31"/>
                  <a:pt x="26" y="31"/>
                  <a:pt x="27" y="31"/>
                </a:cubicBezTo>
                <a:cubicBezTo>
                  <a:pt x="29" y="31"/>
                  <a:pt x="30" y="31"/>
                  <a:pt x="32" y="30"/>
                </a:cubicBezTo>
                <a:cubicBezTo>
                  <a:pt x="33" y="30"/>
                  <a:pt x="34" y="29"/>
                  <a:pt x="34" y="27"/>
                </a:cubicBezTo>
                <a:cubicBezTo>
                  <a:pt x="35" y="26"/>
                  <a:pt x="35" y="24"/>
                  <a:pt x="34" y="23"/>
                </a:cubicBezTo>
                <a:cubicBezTo>
                  <a:pt x="34" y="22"/>
                  <a:pt x="33" y="20"/>
                  <a:pt x="32" y="19"/>
                </a:cubicBezTo>
                <a:cubicBezTo>
                  <a:pt x="31" y="18"/>
                  <a:pt x="30" y="18"/>
                  <a:pt x="28" y="17"/>
                </a:cubicBezTo>
                <a:cubicBezTo>
                  <a:pt x="26" y="16"/>
                  <a:pt x="25" y="15"/>
                  <a:pt x="23" y="14"/>
                </a:cubicBezTo>
                <a:cubicBezTo>
                  <a:pt x="20" y="13"/>
                  <a:pt x="18" y="13"/>
                  <a:pt x="17" y="12"/>
                </a:cubicBezTo>
                <a:cubicBezTo>
                  <a:pt x="15" y="12"/>
                  <a:pt x="13" y="11"/>
                  <a:pt x="12" y="11"/>
                </a:cubicBezTo>
                <a:cubicBezTo>
                  <a:pt x="10" y="11"/>
                  <a:pt x="9" y="11"/>
                  <a:pt x="7" y="12"/>
                </a:cubicBezTo>
                <a:cubicBezTo>
                  <a:pt x="6" y="13"/>
                  <a:pt x="5" y="14"/>
                  <a:pt x="5" y="15"/>
                </a:cubicBezTo>
                <a:cubicBezTo>
                  <a:pt x="4" y="17"/>
                  <a:pt x="4" y="18"/>
                  <a:pt x="5" y="19"/>
                </a:cubicBezTo>
                <a:cubicBezTo>
                  <a:pt x="5" y="20"/>
                  <a:pt x="6" y="21"/>
                  <a:pt x="7"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6" name="Freeform 51"/>
          <p:cNvSpPr/>
          <p:nvPr/>
        </p:nvSpPr>
        <p:spPr bwMode="auto">
          <a:xfrm>
            <a:off x="9056688" y="4292600"/>
            <a:ext cx="198438" cy="187325"/>
          </a:xfrm>
          <a:custGeom>
            <a:avLst/>
            <a:gdLst>
              <a:gd name="T0" fmla="*/ 0 w 53"/>
              <a:gd name="T1" fmla="*/ 41 h 50"/>
              <a:gd name="T2" fmla="*/ 10 w 53"/>
              <a:gd name="T3" fmla="*/ 22 h 50"/>
              <a:gd name="T4" fmla="*/ 13 w 53"/>
              <a:gd name="T5" fmla="*/ 23 h 50"/>
              <a:gd name="T6" fmla="*/ 12 w 53"/>
              <a:gd name="T7" fmla="*/ 25 h 50"/>
              <a:gd name="T8" fmla="*/ 12 w 53"/>
              <a:gd name="T9" fmla="*/ 26 h 50"/>
              <a:gd name="T10" fmla="*/ 12 w 53"/>
              <a:gd name="T11" fmla="*/ 28 h 50"/>
              <a:gd name="T12" fmla="*/ 14 w 53"/>
              <a:gd name="T13" fmla="*/ 29 h 50"/>
              <a:gd name="T14" fmla="*/ 29 w 53"/>
              <a:gd name="T15" fmla="*/ 37 h 50"/>
              <a:gd name="T16" fmla="*/ 34 w 53"/>
              <a:gd name="T17" fmla="*/ 39 h 50"/>
              <a:gd name="T18" fmla="*/ 38 w 53"/>
              <a:gd name="T19" fmla="*/ 36 h 50"/>
              <a:gd name="T20" fmla="*/ 38 w 53"/>
              <a:gd name="T21" fmla="*/ 33 h 50"/>
              <a:gd name="T22" fmla="*/ 38 w 53"/>
              <a:gd name="T23" fmla="*/ 31 h 50"/>
              <a:gd name="T24" fmla="*/ 38 w 53"/>
              <a:gd name="T25" fmla="*/ 29 h 50"/>
              <a:gd name="T26" fmla="*/ 37 w 53"/>
              <a:gd name="T27" fmla="*/ 27 h 50"/>
              <a:gd name="T28" fmla="*/ 21 w 53"/>
              <a:gd name="T29" fmla="*/ 18 h 50"/>
              <a:gd name="T30" fmla="*/ 19 w 53"/>
              <a:gd name="T31" fmla="*/ 17 h 50"/>
              <a:gd name="T32" fmla="*/ 17 w 53"/>
              <a:gd name="T33" fmla="*/ 18 h 50"/>
              <a:gd name="T34" fmla="*/ 16 w 53"/>
              <a:gd name="T35" fmla="*/ 19 h 50"/>
              <a:gd name="T36" fmla="*/ 15 w 53"/>
              <a:gd name="T37" fmla="*/ 20 h 50"/>
              <a:gd name="T38" fmla="*/ 12 w 53"/>
              <a:gd name="T39" fmla="*/ 19 h 50"/>
              <a:gd name="T40" fmla="*/ 23 w 53"/>
              <a:gd name="T41" fmla="*/ 0 h 50"/>
              <a:gd name="T42" fmla="*/ 25 w 53"/>
              <a:gd name="T43" fmla="*/ 1 h 50"/>
              <a:gd name="T44" fmla="*/ 24 w 53"/>
              <a:gd name="T45" fmla="*/ 3 h 50"/>
              <a:gd name="T46" fmla="*/ 24 w 53"/>
              <a:gd name="T47" fmla="*/ 4 h 50"/>
              <a:gd name="T48" fmla="*/ 24 w 53"/>
              <a:gd name="T49" fmla="*/ 6 h 50"/>
              <a:gd name="T50" fmla="*/ 26 w 53"/>
              <a:gd name="T51" fmla="*/ 8 h 50"/>
              <a:gd name="T52" fmla="*/ 44 w 53"/>
              <a:gd name="T53" fmla="*/ 17 h 50"/>
              <a:gd name="T54" fmla="*/ 46 w 53"/>
              <a:gd name="T55" fmla="*/ 18 h 50"/>
              <a:gd name="T56" fmla="*/ 48 w 53"/>
              <a:gd name="T57" fmla="*/ 17 h 50"/>
              <a:gd name="T58" fmla="*/ 50 w 53"/>
              <a:gd name="T59" fmla="*/ 16 h 50"/>
              <a:gd name="T60" fmla="*/ 51 w 53"/>
              <a:gd name="T61" fmla="*/ 15 h 50"/>
              <a:gd name="T62" fmla="*/ 53 w 53"/>
              <a:gd name="T63" fmla="*/ 16 h 50"/>
              <a:gd name="T64" fmla="*/ 46 w 53"/>
              <a:gd name="T65" fmla="*/ 31 h 50"/>
              <a:gd name="T66" fmla="*/ 45 w 53"/>
              <a:gd name="T67" fmla="*/ 31 h 50"/>
              <a:gd name="T68" fmla="*/ 41 w 53"/>
              <a:gd name="T69" fmla="*/ 29 h 50"/>
              <a:gd name="T70" fmla="*/ 41 w 53"/>
              <a:gd name="T71" fmla="*/ 29 h 50"/>
              <a:gd name="T72" fmla="*/ 42 w 53"/>
              <a:gd name="T73" fmla="*/ 32 h 50"/>
              <a:gd name="T74" fmla="*/ 42 w 53"/>
              <a:gd name="T75" fmla="*/ 36 h 50"/>
              <a:gd name="T76" fmla="*/ 42 w 53"/>
              <a:gd name="T77" fmla="*/ 39 h 50"/>
              <a:gd name="T78" fmla="*/ 40 w 53"/>
              <a:gd name="T79" fmla="*/ 44 h 50"/>
              <a:gd name="T80" fmla="*/ 33 w 53"/>
              <a:gd name="T81" fmla="*/ 50 h 50"/>
              <a:gd name="T82" fmla="*/ 24 w 53"/>
              <a:gd name="T83" fmla="*/ 48 h 50"/>
              <a:gd name="T84" fmla="*/ 9 w 53"/>
              <a:gd name="T85" fmla="*/ 40 h 50"/>
              <a:gd name="T86" fmla="*/ 7 w 53"/>
              <a:gd name="T87" fmla="*/ 39 h 50"/>
              <a:gd name="T88" fmla="*/ 5 w 53"/>
              <a:gd name="T89" fmla="*/ 40 h 50"/>
              <a:gd name="T90" fmla="*/ 4 w 53"/>
              <a:gd name="T91" fmla="*/ 41 h 50"/>
              <a:gd name="T92" fmla="*/ 3 w 53"/>
              <a:gd name="T93" fmla="*/ 42 h 50"/>
              <a:gd name="T94" fmla="*/ 0 w 53"/>
              <a:gd name="T95"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 h="50">
                <a:moveTo>
                  <a:pt x="0" y="41"/>
                </a:moveTo>
                <a:cubicBezTo>
                  <a:pt x="10" y="22"/>
                  <a:pt x="10" y="22"/>
                  <a:pt x="10" y="22"/>
                </a:cubicBezTo>
                <a:cubicBezTo>
                  <a:pt x="13" y="23"/>
                  <a:pt x="13" y="23"/>
                  <a:pt x="13" y="23"/>
                </a:cubicBezTo>
                <a:cubicBezTo>
                  <a:pt x="13" y="24"/>
                  <a:pt x="12" y="24"/>
                  <a:pt x="12" y="25"/>
                </a:cubicBezTo>
                <a:cubicBezTo>
                  <a:pt x="12" y="26"/>
                  <a:pt x="12" y="26"/>
                  <a:pt x="12" y="26"/>
                </a:cubicBezTo>
                <a:cubicBezTo>
                  <a:pt x="12" y="27"/>
                  <a:pt x="12" y="28"/>
                  <a:pt x="12" y="28"/>
                </a:cubicBezTo>
                <a:cubicBezTo>
                  <a:pt x="13" y="28"/>
                  <a:pt x="13" y="29"/>
                  <a:pt x="14" y="29"/>
                </a:cubicBezTo>
                <a:cubicBezTo>
                  <a:pt x="29" y="37"/>
                  <a:pt x="29" y="37"/>
                  <a:pt x="29" y="37"/>
                </a:cubicBezTo>
                <a:cubicBezTo>
                  <a:pt x="31" y="38"/>
                  <a:pt x="33" y="39"/>
                  <a:pt x="34" y="39"/>
                </a:cubicBezTo>
                <a:cubicBezTo>
                  <a:pt x="36" y="38"/>
                  <a:pt x="37" y="38"/>
                  <a:pt x="38" y="36"/>
                </a:cubicBezTo>
                <a:cubicBezTo>
                  <a:pt x="38" y="35"/>
                  <a:pt x="38" y="34"/>
                  <a:pt x="38" y="33"/>
                </a:cubicBezTo>
                <a:cubicBezTo>
                  <a:pt x="39" y="33"/>
                  <a:pt x="39" y="32"/>
                  <a:pt x="38" y="31"/>
                </a:cubicBezTo>
                <a:cubicBezTo>
                  <a:pt x="38" y="30"/>
                  <a:pt x="38" y="29"/>
                  <a:pt x="38" y="29"/>
                </a:cubicBezTo>
                <a:cubicBezTo>
                  <a:pt x="38" y="28"/>
                  <a:pt x="38" y="28"/>
                  <a:pt x="37" y="27"/>
                </a:cubicBezTo>
                <a:cubicBezTo>
                  <a:pt x="21" y="18"/>
                  <a:pt x="21" y="18"/>
                  <a:pt x="21" y="18"/>
                </a:cubicBezTo>
                <a:cubicBezTo>
                  <a:pt x="20" y="18"/>
                  <a:pt x="19" y="17"/>
                  <a:pt x="19" y="17"/>
                </a:cubicBezTo>
                <a:cubicBezTo>
                  <a:pt x="18" y="17"/>
                  <a:pt x="17" y="17"/>
                  <a:pt x="17" y="18"/>
                </a:cubicBezTo>
                <a:cubicBezTo>
                  <a:pt x="17" y="18"/>
                  <a:pt x="16" y="18"/>
                  <a:pt x="16" y="19"/>
                </a:cubicBezTo>
                <a:cubicBezTo>
                  <a:pt x="15" y="19"/>
                  <a:pt x="15" y="20"/>
                  <a:pt x="15" y="20"/>
                </a:cubicBezTo>
                <a:cubicBezTo>
                  <a:pt x="12" y="19"/>
                  <a:pt x="12" y="19"/>
                  <a:pt x="12" y="19"/>
                </a:cubicBezTo>
                <a:cubicBezTo>
                  <a:pt x="23" y="0"/>
                  <a:pt x="23" y="0"/>
                  <a:pt x="23" y="0"/>
                </a:cubicBezTo>
                <a:cubicBezTo>
                  <a:pt x="25" y="1"/>
                  <a:pt x="25" y="1"/>
                  <a:pt x="25" y="1"/>
                </a:cubicBezTo>
                <a:cubicBezTo>
                  <a:pt x="25" y="2"/>
                  <a:pt x="24" y="2"/>
                  <a:pt x="24" y="3"/>
                </a:cubicBezTo>
                <a:cubicBezTo>
                  <a:pt x="24" y="3"/>
                  <a:pt x="24" y="4"/>
                  <a:pt x="24" y="4"/>
                </a:cubicBezTo>
                <a:cubicBezTo>
                  <a:pt x="24" y="5"/>
                  <a:pt x="24" y="6"/>
                  <a:pt x="24" y="6"/>
                </a:cubicBezTo>
                <a:cubicBezTo>
                  <a:pt x="24" y="7"/>
                  <a:pt x="25" y="7"/>
                  <a:pt x="26" y="8"/>
                </a:cubicBezTo>
                <a:cubicBezTo>
                  <a:pt x="44" y="17"/>
                  <a:pt x="44" y="17"/>
                  <a:pt x="44" y="17"/>
                </a:cubicBezTo>
                <a:cubicBezTo>
                  <a:pt x="45" y="18"/>
                  <a:pt x="45" y="18"/>
                  <a:pt x="46" y="18"/>
                </a:cubicBezTo>
                <a:cubicBezTo>
                  <a:pt x="47" y="18"/>
                  <a:pt x="48" y="18"/>
                  <a:pt x="48" y="17"/>
                </a:cubicBezTo>
                <a:cubicBezTo>
                  <a:pt x="49" y="17"/>
                  <a:pt x="49" y="17"/>
                  <a:pt x="50" y="16"/>
                </a:cubicBezTo>
                <a:cubicBezTo>
                  <a:pt x="50" y="16"/>
                  <a:pt x="51" y="15"/>
                  <a:pt x="51" y="15"/>
                </a:cubicBezTo>
                <a:cubicBezTo>
                  <a:pt x="53" y="16"/>
                  <a:pt x="53" y="16"/>
                  <a:pt x="53" y="16"/>
                </a:cubicBezTo>
                <a:cubicBezTo>
                  <a:pt x="46" y="31"/>
                  <a:pt x="46" y="31"/>
                  <a:pt x="46" y="31"/>
                </a:cubicBezTo>
                <a:cubicBezTo>
                  <a:pt x="45" y="31"/>
                  <a:pt x="45" y="31"/>
                  <a:pt x="45" y="31"/>
                </a:cubicBezTo>
                <a:cubicBezTo>
                  <a:pt x="41" y="29"/>
                  <a:pt x="41" y="29"/>
                  <a:pt x="41" y="29"/>
                </a:cubicBezTo>
                <a:cubicBezTo>
                  <a:pt x="41" y="29"/>
                  <a:pt x="41" y="29"/>
                  <a:pt x="41" y="29"/>
                </a:cubicBezTo>
                <a:cubicBezTo>
                  <a:pt x="41" y="30"/>
                  <a:pt x="41" y="31"/>
                  <a:pt x="42" y="32"/>
                </a:cubicBezTo>
                <a:cubicBezTo>
                  <a:pt x="42" y="33"/>
                  <a:pt x="42" y="35"/>
                  <a:pt x="42" y="36"/>
                </a:cubicBezTo>
                <a:cubicBezTo>
                  <a:pt x="42" y="37"/>
                  <a:pt x="42" y="38"/>
                  <a:pt x="42" y="39"/>
                </a:cubicBezTo>
                <a:cubicBezTo>
                  <a:pt x="41" y="41"/>
                  <a:pt x="41" y="42"/>
                  <a:pt x="40" y="44"/>
                </a:cubicBezTo>
                <a:cubicBezTo>
                  <a:pt x="38" y="47"/>
                  <a:pt x="36" y="49"/>
                  <a:pt x="33" y="50"/>
                </a:cubicBezTo>
                <a:cubicBezTo>
                  <a:pt x="30" y="50"/>
                  <a:pt x="27" y="50"/>
                  <a:pt x="24" y="48"/>
                </a:cubicBezTo>
                <a:cubicBezTo>
                  <a:pt x="9" y="40"/>
                  <a:pt x="9" y="40"/>
                  <a:pt x="9" y="40"/>
                </a:cubicBezTo>
                <a:cubicBezTo>
                  <a:pt x="8" y="39"/>
                  <a:pt x="7" y="39"/>
                  <a:pt x="7" y="39"/>
                </a:cubicBezTo>
                <a:cubicBezTo>
                  <a:pt x="6" y="39"/>
                  <a:pt x="5" y="39"/>
                  <a:pt x="5" y="40"/>
                </a:cubicBezTo>
                <a:cubicBezTo>
                  <a:pt x="5" y="40"/>
                  <a:pt x="4" y="40"/>
                  <a:pt x="4" y="41"/>
                </a:cubicBezTo>
                <a:cubicBezTo>
                  <a:pt x="3" y="41"/>
                  <a:pt x="3" y="42"/>
                  <a:pt x="3" y="42"/>
                </a:cubicBez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7" name="Freeform 52"/>
          <p:cNvSpPr/>
          <p:nvPr/>
        </p:nvSpPr>
        <p:spPr bwMode="auto">
          <a:xfrm>
            <a:off x="7337426" y="2438400"/>
            <a:ext cx="6350" cy="6350"/>
          </a:xfrm>
          <a:custGeom>
            <a:avLst/>
            <a:gdLst>
              <a:gd name="T0" fmla="*/ 1 w 2"/>
              <a:gd name="T1" fmla="*/ 0 h 2"/>
              <a:gd name="T2" fmla="*/ 0 w 2"/>
              <a:gd name="T3" fmla="*/ 0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0" y="0"/>
                  <a:pt x="0" y="0"/>
                </a:cubicBezTo>
                <a:cubicBezTo>
                  <a:pt x="0" y="1"/>
                  <a:pt x="1" y="1"/>
                  <a:pt x="1" y="2"/>
                </a:cubicBezTo>
                <a:cubicBezTo>
                  <a:pt x="1" y="1"/>
                  <a:pt x="1" y="1"/>
                  <a:pt x="2" y="1"/>
                </a:cubicBezTo>
                <a:cubicBezTo>
                  <a:pt x="1" y="0"/>
                  <a:pt x="1" y="0"/>
                  <a:pt x="1"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8" name="Freeform 53"/>
          <p:cNvSpPr/>
          <p:nvPr/>
        </p:nvSpPr>
        <p:spPr bwMode="auto">
          <a:xfrm>
            <a:off x="7337426" y="2438400"/>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9" name="Freeform 54"/>
          <p:cNvSpPr/>
          <p:nvPr/>
        </p:nvSpPr>
        <p:spPr bwMode="auto">
          <a:xfrm>
            <a:off x="7224713" y="2463800"/>
            <a:ext cx="36513" cy="11113"/>
          </a:xfrm>
          <a:custGeom>
            <a:avLst/>
            <a:gdLst>
              <a:gd name="T0" fmla="*/ 7 w 10"/>
              <a:gd name="T1" fmla="*/ 0 h 3"/>
              <a:gd name="T2" fmla="*/ 0 w 10"/>
              <a:gd name="T3" fmla="*/ 2 h 3"/>
              <a:gd name="T4" fmla="*/ 1 w 10"/>
              <a:gd name="T5" fmla="*/ 3 h 3"/>
              <a:gd name="T6" fmla="*/ 4 w 10"/>
              <a:gd name="T7" fmla="*/ 2 h 3"/>
              <a:gd name="T8" fmla="*/ 6 w 10"/>
              <a:gd name="T9" fmla="*/ 1 h 3"/>
              <a:gd name="T10" fmla="*/ 10 w 10"/>
              <a:gd name="T11" fmla="*/ 3 h 3"/>
              <a:gd name="T12" fmla="*/ 7 w 1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7" y="0"/>
                </a:moveTo>
                <a:cubicBezTo>
                  <a:pt x="4" y="1"/>
                  <a:pt x="2" y="2"/>
                  <a:pt x="0" y="2"/>
                </a:cubicBezTo>
                <a:cubicBezTo>
                  <a:pt x="0" y="3"/>
                  <a:pt x="1" y="3"/>
                  <a:pt x="1" y="3"/>
                </a:cubicBezTo>
                <a:cubicBezTo>
                  <a:pt x="2" y="3"/>
                  <a:pt x="3" y="2"/>
                  <a:pt x="4" y="2"/>
                </a:cubicBezTo>
                <a:cubicBezTo>
                  <a:pt x="4" y="2"/>
                  <a:pt x="5" y="1"/>
                  <a:pt x="6" y="1"/>
                </a:cubicBezTo>
                <a:cubicBezTo>
                  <a:pt x="7" y="1"/>
                  <a:pt x="8" y="2"/>
                  <a:pt x="10" y="3"/>
                </a:cubicBezTo>
                <a:cubicBezTo>
                  <a:pt x="9" y="2"/>
                  <a:pt x="8" y="1"/>
                  <a:pt x="7"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0" name="Freeform 55"/>
          <p:cNvSpPr/>
          <p:nvPr/>
        </p:nvSpPr>
        <p:spPr bwMode="auto">
          <a:xfrm>
            <a:off x="7216776" y="2463800"/>
            <a:ext cx="33338" cy="7938"/>
          </a:xfrm>
          <a:custGeom>
            <a:avLst/>
            <a:gdLst>
              <a:gd name="T0" fmla="*/ 6 w 9"/>
              <a:gd name="T1" fmla="*/ 0 h 2"/>
              <a:gd name="T2" fmla="*/ 0 w 9"/>
              <a:gd name="T3" fmla="*/ 2 h 2"/>
              <a:gd name="T4" fmla="*/ 2 w 9"/>
              <a:gd name="T5" fmla="*/ 2 h 2"/>
              <a:gd name="T6" fmla="*/ 9 w 9"/>
              <a:gd name="T7" fmla="*/ 0 h 2"/>
              <a:gd name="T8" fmla="*/ 6 w 9"/>
              <a:gd name="T9" fmla="*/ 0 h 2"/>
            </a:gdLst>
            <a:ahLst/>
            <a:cxnLst>
              <a:cxn ang="0">
                <a:pos x="T0" y="T1"/>
              </a:cxn>
              <a:cxn ang="0">
                <a:pos x="T2" y="T3"/>
              </a:cxn>
              <a:cxn ang="0">
                <a:pos x="T4" y="T5"/>
              </a:cxn>
              <a:cxn ang="0">
                <a:pos x="T6" y="T7"/>
              </a:cxn>
              <a:cxn ang="0">
                <a:pos x="T8" y="T9"/>
              </a:cxn>
            </a:cxnLst>
            <a:rect l="0" t="0" r="r" b="b"/>
            <a:pathLst>
              <a:path w="9" h="2">
                <a:moveTo>
                  <a:pt x="6" y="0"/>
                </a:moveTo>
                <a:cubicBezTo>
                  <a:pt x="4" y="0"/>
                  <a:pt x="1" y="0"/>
                  <a:pt x="0" y="2"/>
                </a:cubicBezTo>
                <a:cubicBezTo>
                  <a:pt x="1" y="2"/>
                  <a:pt x="1" y="2"/>
                  <a:pt x="2" y="2"/>
                </a:cubicBezTo>
                <a:cubicBezTo>
                  <a:pt x="4" y="2"/>
                  <a:pt x="6" y="1"/>
                  <a:pt x="9" y="0"/>
                </a:cubicBezTo>
                <a:cubicBezTo>
                  <a:pt x="8" y="0"/>
                  <a:pt x="7" y="0"/>
                  <a:pt x="6"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1" name="Freeform 56"/>
          <p:cNvSpPr>
            <a:spLocks noEditPoints="1"/>
          </p:cNvSpPr>
          <p:nvPr/>
        </p:nvSpPr>
        <p:spPr bwMode="auto">
          <a:xfrm>
            <a:off x="7054851" y="2505075"/>
            <a:ext cx="233363" cy="60325"/>
          </a:xfrm>
          <a:custGeom>
            <a:avLst/>
            <a:gdLst>
              <a:gd name="T0" fmla="*/ 3 w 62"/>
              <a:gd name="T1" fmla="*/ 10 h 16"/>
              <a:gd name="T2" fmla="*/ 0 w 62"/>
              <a:gd name="T3" fmla="*/ 12 h 16"/>
              <a:gd name="T4" fmla="*/ 1 w 62"/>
              <a:gd name="T5" fmla="*/ 15 h 16"/>
              <a:gd name="T6" fmla="*/ 4 w 62"/>
              <a:gd name="T7" fmla="*/ 16 h 16"/>
              <a:gd name="T8" fmla="*/ 4 w 62"/>
              <a:gd name="T9" fmla="*/ 14 h 16"/>
              <a:gd name="T10" fmla="*/ 2 w 62"/>
              <a:gd name="T11" fmla="*/ 13 h 16"/>
              <a:gd name="T12" fmla="*/ 3 w 62"/>
              <a:gd name="T13" fmla="*/ 10 h 16"/>
              <a:gd name="T14" fmla="*/ 5 w 62"/>
              <a:gd name="T15" fmla="*/ 9 h 16"/>
              <a:gd name="T16" fmla="*/ 5 w 62"/>
              <a:gd name="T17" fmla="*/ 9 h 16"/>
              <a:gd name="T18" fmla="*/ 5 w 62"/>
              <a:gd name="T19" fmla="*/ 9 h 16"/>
              <a:gd name="T20" fmla="*/ 5 w 62"/>
              <a:gd name="T21" fmla="*/ 9 h 16"/>
              <a:gd name="T22" fmla="*/ 34 w 62"/>
              <a:gd name="T23" fmla="*/ 4 h 16"/>
              <a:gd name="T24" fmla="*/ 34 w 62"/>
              <a:gd name="T25" fmla="*/ 7 h 16"/>
              <a:gd name="T26" fmla="*/ 35 w 62"/>
              <a:gd name="T27" fmla="*/ 7 h 16"/>
              <a:gd name="T28" fmla="*/ 35 w 62"/>
              <a:gd name="T29" fmla="*/ 4 h 16"/>
              <a:gd name="T30" fmla="*/ 34 w 62"/>
              <a:gd name="T31" fmla="*/ 4 h 16"/>
              <a:gd name="T32" fmla="*/ 48 w 62"/>
              <a:gd name="T33" fmla="*/ 4 h 16"/>
              <a:gd name="T34" fmla="*/ 48 w 62"/>
              <a:gd name="T35" fmla="*/ 4 h 16"/>
              <a:gd name="T36" fmla="*/ 57 w 62"/>
              <a:gd name="T37" fmla="*/ 5 h 16"/>
              <a:gd name="T38" fmla="*/ 53 w 62"/>
              <a:gd name="T39" fmla="*/ 4 h 16"/>
              <a:gd name="T40" fmla="*/ 58 w 62"/>
              <a:gd name="T41" fmla="*/ 4 h 16"/>
              <a:gd name="T42" fmla="*/ 57 w 62"/>
              <a:gd name="T43" fmla="*/ 5 h 16"/>
              <a:gd name="T44" fmla="*/ 57 w 62"/>
              <a:gd name="T45" fmla="*/ 5 h 16"/>
              <a:gd name="T46" fmla="*/ 48 w 62"/>
              <a:gd name="T47" fmla="*/ 0 h 16"/>
              <a:gd name="T48" fmla="*/ 46 w 62"/>
              <a:gd name="T49" fmla="*/ 0 h 16"/>
              <a:gd name="T50" fmla="*/ 48 w 62"/>
              <a:gd name="T51" fmla="*/ 2 h 16"/>
              <a:gd name="T52" fmla="*/ 48 w 62"/>
              <a:gd name="T53" fmla="*/ 4 h 16"/>
              <a:gd name="T54" fmla="*/ 50 w 62"/>
              <a:gd name="T55" fmla="*/ 3 h 16"/>
              <a:gd name="T56" fmla="*/ 53 w 62"/>
              <a:gd name="T57" fmla="*/ 4 h 16"/>
              <a:gd name="T58" fmla="*/ 48 w 62"/>
              <a:gd name="T59" fmla="*/ 4 h 16"/>
              <a:gd name="T60" fmla="*/ 50 w 62"/>
              <a:gd name="T61" fmla="*/ 4 h 16"/>
              <a:gd name="T62" fmla="*/ 51 w 62"/>
              <a:gd name="T63" fmla="*/ 7 h 16"/>
              <a:gd name="T64" fmla="*/ 50 w 62"/>
              <a:gd name="T65" fmla="*/ 7 h 16"/>
              <a:gd name="T66" fmla="*/ 56 w 62"/>
              <a:gd name="T67" fmla="*/ 11 h 16"/>
              <a:gd name="T68" fmla="*/ 59 w 62"/>
              <a:gd name="T69" fmla="*/ 5 h 16"/>
              <a:gd name="T70" fmla="*/ 58 w 62"/>
              <a:gd name="T71" fmla="*/ 4 h 16"/>
              <a:gd name="T72" fmla="*/ 57 w 62"/>
              <a:gd name="T73" fmla="*/ 4 h 16"/>
              <a:gd name="T74" fmla="*/ 48 w 62"/>
              <a:gd name="T7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16">
                <a:moveTo>
                  <a:pt x="3" y="10"/>
                </a:moveTo>
                <a:cubicBezTo>
                  <a:pt x="2" y="11"/>
                  <a:pt x="1" y="11"/>
                  <a:pt x="0" y="12"/>
                </a:cubicBezTo>
                <a:cubicBezTo>
                  <a:pt x="1" y="15"/>
                  <a:pt x="1" y="15"/>
                  <a:pt x="1" y="15"/>
                </a:cubicBezTo>
                <a:cubicBezTo>
                  <a:pt x="4" y="16"/>
                  <a:pt x="4" y="16"/>
                  <a:pt x="4" y="16"/>
                </a:cubicBezTo>
                <a:cubicBezTo>
                  <a:pt x="4" y="14"/>
                  <a:pt x="4" y="14"/>
                  <a:pt x="4" y="14"/>
                </a:cubicBezTo>
                <a:cubicBezTo>
                  <a:pt x="2" y="13"/>
                  <a:pt x="2" y="13"/>
                  <a:pt x="2" y="13"/>
                </a:cubicBezTo>
                <a:cubicBezTo>
                  <a:pt x="3" y="13"/>
                  <a:pt x="3" y="11"/>
                  <a:pt x="3" y="10"/>
                </a:cubicBezTo>
                <a:moveTo>
                  <a:pt x="5" y="9"/>
                </a:moveTo>
                <a:cubicBezTo>
                  <a:pt x="5" y="9"/>
                  <a:pt x="5" y="9"/>
                  <a:pt x="5" y="9"/>
                </a:cubicBezTo>
                <a:cubicBezTo>
                  <a:pt x="5" y="9"/>
                  <a:pt x="5" y="9"/>
                  <a:pt x="5" y="9"/>
                </a:cubicBezTo>
                <a:cubicBezTo>
                  <a:pt x="5" y="9"/>
                  <a:pt x="5" y="9"/>
                  <a:pt x="5" y="9"/>
                </a:cubicBezTo>
                <a:moveTo>
                  <a:pt x="34" y="4"/>
                </a:moveTo>
                <a:cubicBezTo>
                  <a:pt x="33" y="4"/>
                  <a:pt x="34" y="6"/>
                  <a:pt x="34" y="7"/>
                </a:cubicBezTo>
                <a:cubicBezTo>
                  <a:pt x="34" y="7"/>
                  <a:pt x="34" y="7"/>
                  <a:pt x="35" y="7"/>
                </a:cubicBezTo>
                <a:cubicBezTo>
                  <a:pt x="36" y="7"/>
                  <a:pt x="35" y="5"/>
                  <a:pt x="35" y="4"/>
                </a:cubicBezTo>
                <a:cubicBezTo>
                  <a:pt x="35" y="4"/>
                  <a:pt x="35" y="4"/>
                  <a:pt x="34" y="4"/>
                </a:cubicBezTo>
                <a:moveTo>
                  <a:pt x="48" y="4"/>
                </a:moveTo>
                <a:cubicBezTo>
                  <a:pt x="48" y="4"/>
                  <a:pt x="48" y="4"/>
                  <a:pt x="48" y="4"/>
                </a:cubicBezTo>
                <a:moveTo>
                  <a:pt x="57" y="5"/>
                </a:moveTo>
                <a:cubicBezTo>
                  <a:pt x="56" y="5"/>
                  <a:pt x="54" y="4"/>
                  <a:pt x="53" y="4"/>
                </a:cubicBezTo>
                <a:cubicBezTo>
                  <a:pt x="58" y="4"/>
                  <a:pt x="58" y="4"/>
                  <a:pt x="58" y="4"/>
                </a:cubicBezTo>
                <a:cubicBezTo>
                  <a:pt x="57" y="5"/>
                  <a:pt x="57" y="5"/>
                  <a:pt x="57" y="5"/>
                </a:cubicBezTo>
                <a:cubicBezTo>
                  <a:pt x="57" y="5"/>
                  <a:pt x="57" y="5"/>
                  <a:pt x="57" y="5"/>
                </a:cubicBezTo>
                <a:moveTo>
                  <a:pt x="48" y="0"/>
                </a:moveTo>
                <a:cubicBezTo>
                  <a:pt x="47" y="0"/>
                  <a:pt x="46" y="0"/>
                  <a:pt x="46" y="0"/>
                </a:cubicBezTo>
                <a:cubicBezTo>
                  <a:pt x="47" y="1"/>
                  <a:pt x="49" y="0"/>
                  <a:pt x="48" y="2"/>
                </a:cubicBezTo>
                <a:cubicBezTo>
                  <a:pt x="48" y="4"/>
                  <a:pt x="48" y="4"/>
                  <a:pt x="48" y="4"/>
                </a:cubicBezTo>
                <a:cubicBezTo>
                  <a:pt x="49" y="3"/>
                  <a:pt x="49" y="3"/>
                  <a:pt x="50" y="3"/>
                </a:cubicBezTo>
                <a:cubicBezTo>
                  <a:pt x="51" y="3"/>
                  <a:pt x="52" y="3"/>
                  <a:pt x="53" y="4"/>
                </a:cubicBezTo>
                <a:cubicBezTo>
                  <a:pt x="48" y="4"/>
                  <a:pt x="48" y="4"/>
                  <a:pt x="48" y="4"/>
                </a:cubicBezTo>
                <a:cubicBezTo>
                  <a:pt x="50" y="4"/>
                  <a:pt x="50" y="4"/>
                  <a:pt x="50" y="4"/>
                </a:cubicBezTo>
                <a:cubicBezTo>
                  <a:pt x="50" y="5"/>
                  <a:pt x="52" y="7"/>
                  <a:pt x="51" y="7"/>
                </a:cubicBezTo>
                <a:cubicBezTo>
                  <a:pt x="51" y="7"/>
                  <a:pt x="51" y="7"/>
                  <a:pt x="50" y="7"/>
                </a:cubicBezTo>
                <a:cubicBezTo>
                  <a:pt x="51" y="10"/>
                  <a:pt x="54" y="11"/>
                  <a:pt x="56" y="11"/>
                </a:cubicBezTo>
                <a:cubicBezTo>
                  <a:pt x="59" y="11"/>
                  <a:pt x="62" y="8"/>
                  <a:pt x="59" y="5"/>
                </a:cubicBezTo>
                <a:cubicBezTo>
                  <a:pt x="58" y="4"/>
                  <a:pt x="58" y="4"/>
                  <a:pt x="58" y="4"/>
                </a:cubicBezTo>
                <a:cubicBezTo>
                  <a:pt x="57" y="4"/>
                  <a:pt x="57" y="4"/>
                  <a:pt x="57" y="4"/>
                </a:cubicBezTo>
                <a:cubicBezTo>
                  <a:pt x="56" y="1"/>
                  <a:pt x="52" y="0"/>
                  <a:pt x="48"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2" name="Freeform 57"/>
          <p:cNvSpPr/>
          <p:nvPr/>
        </p:nvSpPr>
        <p:spPr bwMode="auto">
          <a:xfrm>
            <a:off x="7046913" y="2527300"/>
            <a:ext cx="26988" cy="23813"/>
          </a:xfrm>
          <a:custGeom>
            <a:avLst/>
            <a:gdLst>
              <a:gd name="T0" fmla="*/ 6 w 7"/>
              <a:gd name="T1" fmla="*/ 0 h 6"/>
              <a:gd name="T2" fmla="*/ 0 w 7"/>
              <a:gd name="T3" fmla="*/ 3 h 6"/>
              <a:gd name="T4" fmla="*/ 2 w 7"/>
              <a:gd name="T5" fmla="*/ 6 h 6"/>
              <a:gd name="T6" fmla="*/ 5 w 7"/>
              <a:gd name="T7" fmla="*/ 4 h 6"/>
              <a:gd name="T8" fmla="*/ 5 w 7"/>
              <a:gd name="T9" fmla="*/ 3 h 6"/>
              <a:gd name="T10" fmla="*/ 7 w 7"/>
              <a:gd name="T11" fmla="*/ 3 h 6"/>
              <a:gd name="T12" fmla="*/ 7 w 7"/>
              <a:gd name="T13" fmla="*/ 3 h 6"/>
              <a:gd name="T14" fmla="*/ 6 w 7"/>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6" y="0"/>
                </a:moveTo>
                <a:cubicBezTo>
                  <a:pt x="4" y="1"/>
                  <a:pt x="2" y="2"/>
                  <a:pt x="0" y="3"/>
                </a:cubicBezTo>
                <a:cubicBezTo>
                  <a:pt x="2" y="6"/>
                  <a:pt x="2" y="6"/>
                  <a:pt x="2" y="6"/>
                </a:cubicBezTo>
                <a:cubicBezTo>
                  <a:pt x="3" y="5"/>
                  <a:pt x="4" y="5"/>
                  <a:pt x="5" y="4"/>
                </a:cubicBezTo>
                <a:cubicBezTo>
                  <a:pt x="5" y="3"/>
                  <a:pt x="5" y="3"/>
                  <a:pt x="5" y="3"/>
                </a:cubicBezTo>
                <a:cubicBezTo>
                  <a:pt x="6" y="3"/>
                  <a:pt x="6" y="3"/>
                  <a:pt x="7" y="3"/>
                </a:cubicBezTo>
                <a:cubicBezTo>
                  <a:pt x="7" y="3"/>
                  <a:pt x="7" y="3"/>
                  <a:pt x="7" y="3"/>
                </a:cubicBezTo>
                <a:cubicBezTo>
                  <a:pt x="6" y="2"/>
                  <a:pt x="6" y="1"/>
                  <a:pt x="6"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3" name="Freeform 58"/>
          <p:cNvSpPr>
            <a:spLocks noEditPoints="1"/>
          </p:cNvSpPr>
          <p:nvPr/>
        </p:nvSpPr>
        <p:spPr bwMode="auto">
          <a:xfrm>
            <a:off x="6961188" y="2554288"/>
            <a:ext cx="134938" cy="150813"/>
          </a:xfrm>
          <a:custGeom>
            <a:avLst/>
            <a:gdLst>
              <a:gd name="T0" fmla="*/ 13 w 36"/>
              <a:gd name="T1" fmla="*/ 13 h 40"/>
              <a:gd name="T2" fmla="*/ 9 w 36"/>
              <a:gd name="T3" fmla="*/ 11 h 40"/>
              <a:gd name="T4" fmla="*/ 13 w 36"/>
              <a:gd name="T5" fmla="*/ 13 h 40"/>
              <a:gd name="T6" fmla="*/ 26 w 36"/>
              <a:gd name="T7" fmla="*/ 13 h 40"/>
              <a:gd name="T8" fmla="*/ 24 w 36"/>
              <a:gd name="T9" fmla="*/ 12 h 40"/>
              <a:gd name="T10" fmla="*/ 26 w 36"/>
              <a:gd name="T11" fmla="*/ 11 h 40"/>
              <a:gd name="T12" fmla="*/ 29 w 36"/>
              <a:gd name="T13" fmla="*/ 13 h 40"/>
              <a:gd name="T14" fmla="*/ 28 w 36"/>
              <a:gd name="T15" fmla="*/ 12 h 40"/>
              <a:gd name="T16" fmla="*/ 27 w 36"/>
              <a:gd name="T17" fmla="*/ 12 h 40"/>
              <a:gd name="T18" fmla="*/ 26 w 36"/>
              <a:gd name="T19" fmla="*/ 13 h 40"/>
              <a:gd name="T20" fmla="*/ 23 w 36"/>
              <a:gd name="T21" fmla="*/ 0 h 40"/>
              <a:gd name="T22" fmla="*/ 19 w 36"/>
              <a:gd name="T23" fmla="*/ 2 h 40"/>
              <a:gd name="T24" fmla="*/ 18 w 36"/>
              <a:gd name="T25" fmla="*/ 11 h 40"/>
              <a:gd name="T26" fmla="*/ 14 w 36"/>
              <a:gd name="T27" fmla="*/ 13 h 40"/>
              <a:gd name="T28" fmla="*/ 14 w 36"/>
              <a:gd name="T29" fmla="*/ 13 h 40"/>
              <a:gd name="T30" fmla="*/ 16 w 36"/>
              <a:gd name="T31" fmla="*/ 3 h 40"/>
              <a:gd name="T32" fmla="*/ 10 w 36"/>
              <a:gd name="T33" fmla="*/ 7 h 40"/>
              <a:gd name="T34" fmla="*/ 11 w 36"/>
              <a:gd name="T35" fmla="*/ 7 h 40"/>
              <a:gd name="T36" fmla="*/ 9 w 36"/>
              <a:gd name="T37" fmla="*/ 9 h 40"/>
              <a:gd name="T38" fmla="*/ 8 w 36"/>
              <a:gd name="T39" fmla="*/ 9 h 40"/>
              <a:gd name="T40" fmla="*/ 3 w 36"/>
              <a:gd name="T41" fmla="*/ 12 h 40"/>
              <a:gd name="T42" fmla="*/ 5 w 36"/>
              <a:gd name="T43" fmla="*/ 15 h 40"/>
              <a:gd name="T44" fmla="*/ 2 w 36"/>
              <a:gd name="T45" fmla="*/ 18 h 40"/>
              <a:gd name="T46" fmla="*/ 0 w 36"/>
              <a:gd name="T47" fmla="*/ 16 h 40"/>
              <a:gd name="T48" fmla="*/ 3 w 36"/>
              <a:gd name="T49" fmla="*/ 20 h 40"/>
              <a:gd name="T50" fmla="*/ 2 w 36"/>
              <a:gd name="T51" fmla="*/ 23 h 40"/>
              <a:gd name="T52" fmla="*/ 4 w 36"/>
              <a:gd name="T53" fmla="*/ 23 h 40"/>
              <a:gd name="T54" fmla="*/ 2 w 36"/>
              <a:gd name="T55" fmla="*/ 26 h 40"/>
              <a:gd name="T56" fmla="*/ 1 w 36"/>
              <a:gd name="T57" fmla="*/ 25 h 40"/>
              <a:gd name="T58" fmla="*/ 2 w 36"/>
              <a:gd name="T59" fmla="*/ 31 h 40"/>
              <a:gd name="T60" fmla="*/ 5 w 36"/>
              <a:gd name="T61" fmla="*/ 32 h 40"/>
              <a:gd name="T62" fmla="*/ 7 w 36"/>
              <a:gd name="T63" fmla="*/ 40 h 40"/>
              <a:gd name="T64" fmla="*/ 8 w 36"/>
              <a:gd name="T65" fmla="*/ 34 h 40"/>
              <a:gd name="T66" fmla="*/ 11 w 36"/>
              <a:gd name="T67" fmla="*/ 36 h 40"/>
              <a:gd name="T68" fmla="*/ 7 w 36"/>
              <a:gd name="T69" fmla="*/ 24 h 40"/>
              <a:gd name="T70" fmla="*/ 8 w 36"/>
              <a:gd name="T71" fmla="*/ 24 h 40"/>
              <a:gd name="T72" fmla="*/ 12 w 36"/>
              <a:gd name="T73" fmla="*/ 27 h 40"/>
              <a:gd name="T74" fmla="*/ 6 w 36"/>
              <a:gd name="T75" fmla="*/ 14 h 40"/>
              <a:gd name="T76" fmla="*/ 8 w 36"/>
              <a:gd name="T77" fmla="*/ 13 h 40"/>
              <a:gd name="T78" fmla="*/ 13 w 36"/>
              <a:gd name="T79" fmla="*/ 17 h 40"/>
              <a:gd name="T80" fmla="*/ 13 w 36"/>
              <a:gd name="T81" fmla="*/ 14 h 40"/>
              <a:gd name="T82" fmla="*/ 15 w 36"/>
              <a:gd name="T83" fmla="*/ 15 h 40"/>
              <a:gd name="T84" fmla="*/ 16 w 36"/>
              <a:gd name="T85" fmla="*/ 14 h 40"/>
              <a:gd name="T86" fmla="*/ 20 w 36"/>
              <a:gd name="T87" fmla="*/ 16 h 40"/>
              <a:gd name="T88" fmla="*/ 17 w 36"/>
              <a:gd name="T89" fmla="*/ 23 h 40"/>
              <a:gd name="T90" fmla="*/ 22 w 36"/>
              <a:gd name="T91" fmla="*/ 26 h 40"/>
              <a:gd name="T92" fmla="*/ 22 w 36"/>
              <a:gd name="T93" fmla="*/ 20 h 40"/>
              <a:gd name="T94" fmla="*/ 27 w 36"/>
              <a:gd name="T95" fmla="*/ 25 h 40"/>
              <a:gd name="T96" fmla="*/ 28 w 36"/>
              <a:gd name="T97" fmla="*/ 20 h 40"/>
              <a:gd name="T98" fmla="*/ 30 w 36"/>
              <a:gd name="T99" fmla="*/ 25 h 40"/>
              <a:gd name="T100" fmla="*/ 36 w 36"/>
              <a:gd name="T101" fmla="*/ 14 h 40"/>
              <a:gd name="T102" fmla="*/ 34 w 36"/>
              <a:gd name="T103" fmla="*/ 4 h 40"/>
              <a:gd name="T104" fmla="*/ 35 w 36"/>
              <a:gd name="T105" fmla="*/ 4 h 40"/>
              <a:gd name="T106" fmla="*/ 33 w 36"/>
              <a:gd name="T107" fmla="*/ 2 h 40"/>
              <a:gd name="T108" fmla="*/ 31 w 36"/>
              <a:gd name="T109" fmla="*/ 3 h 40"/>
              <a:gd name="T110" fmla="*/ 30 w 36"/>
              <a:gd name="T111" fmla="*/ 3 h 40"/>
              <a:gd name="T112" fmla="*/ 29 w 36"/>
              <a:gd name="T113" fmla="*/ 3 h 40"/>
              <a:gd name="T114" fmla="*/ 27 w 36"/>
              <a:gd name="T115" fmla="*/ 6 h 40"/>
              <a:gd name="T116" fmla="*/ 24 w 36"/>
              <a:gd name="T117" fmla="*/ 1 h 40"/>
              <a:gd name="T118" fmla="*/ 26 w 36"/>
              <a:gd name="T119" fmla="*/ 2 h 40"/>
              <a:gd name="T120" fmla="*/ 23 w 36"/>
              <a:gd name="T1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 h="40">
                <a:moveTo>
                  <a:pt x="13" y="13"/>
                </a:moveTo>
                <a:cubicBezTo>
                  <a:pt x="12" y="12"/>
                  <a:pt x="10" y="12"/>
                  <a:pt x="9" y="11"/>
                </a:cubicBezTo>
                <a:cubicBezTo>
                  <a:pt x="13" y="13"/>
                  <a:pt x="13" y="13"/>
                  <a:pt x="13" y="13"/>
                </a:cubicBezTo>
                <a:moveTo>
                  <a:pt x="26" y="13"/>
                </a:moveTo>
                <a:cubicBezTo>
                  <a:pt x="26" y="13"/>
                  <a:pt x="25" y="12"/>
                  <a:pt x="24" y="12"/>
                </a:cubicBezTo>
                <a:cubicBezTo>
                  <a:pt x="24" y="11"/>
                  <a:pt x="25" y="11"/>
                  <a:pt x="26" y="11"/>
                </a:cubicBezTo>
                <a:cubicBezTo>
                  <a:pt x="28" y="11"/>
                  <a:pt x="30" y="12"/>
                  <a:pt x="29" y="13"/>
                </a:cubicBezTo>
                <a:cubicBezTo>
                  <a:pt x="29" y="12"/>
                  <a:pt x="29" y="12"/>
                  <a:pt x="28" y="12"/>
                </a:cubicBezTo>
                <a:cubicBezTo>
                  <a:pt x="28" y="12"/>
                  <a:pt x="28" y="12"/>
                  <a:pt x="27" y="12"/>
                </a:cubicBezTo>
                <a:cubicBezTo>
                  <a:pt x="27" y="13"/>
                  <a:pt x="27" y="13"/>
                  <a:pt x="26" y="13"/>
                </a:cubicBezTo>
                <a:moveTo>
                  <a:pt x="23" y="0"/>
                </a:moveTo>
                <a:cubicBezTo>
                  <a:pt x="22" y="0"/>
                  <a:pt x="20" y="1"/>
                  <a:pt x="19" y="2"/>
                </a:cubicBezTo>
                <a:cubicBezTo>
                  <a:pt x="20" y="5"/>
                  <a:pt x="18" y="8"/>
                  <a:pt x="18" y="11"/>
                </a:cubicBezTo>
                <a:cubicBezTo>
                  <a:pt x="16" y="11"/>
                  <a:pt x="15" y="12"/>
                  <a:pt x="14" y="13"/>
                </a:cubicBezTo>
                <a:cubicBezTo>
                  <a:pt x="14" y="13"/>
                  <a:pt x="14" y="13"/>
                  <a:pt x="14" y="13"/>
                </a:cubicBezTo>
                <a:cubicBezTo>
                  <a:pt x="16" y="3"/>
                  <a:pt x="16" y="3"/>
                  <a:pt x="16" y="3"/>
                </a:cubicBezTo>
                <a:cubicBezTo>
                  <a:pt x="14" y="5"/>
                  <a:pt x="12" y="6"/>
                  <a:pt x="10" y="7"/>
                </a:cubicBezTo>
                <a:cubicBezTo>
                  <a:pt x="10" y="7"/>
                  <a:pt x="10" y="7"/>
                  <a:pt x="11" y="7"/>
                </a:cubicBezTo>
                <a:cubicBezTo>
                  <a:pt x="9" y="9"/>
                  <a:pt x="9" y="9"/>
                  <a:pt x="9" y="9"/>
                </a:cubicBezTo>
                <a:cubicBezTo>
                  <a:pt x="9" y="9"/>
                  <a:pt x="8" y="9"/>
                  <a:pt x="8" y="9"/>
                </a:cubicBezTo>
                <a:cubicBezTo>
                  <a:pt x="6" y="10"/>
                  <a:pt x="5" y="11"/>
                  <a:pt x="3" y="12"/>
                </a:cubicBezTo>
                <a:cubicBezTo>
                  <a:pt x="4" y="13"/>
                  <a:pt x="4" y="13"/>
                  <a:pt x="5" y="15"/>
                </a:cubicBezTo>
                <a:cubicBezTo>
                  <a:pt x="4" y="17"/>
                  <a:pt x="2" y="16"/>
                  <a:pt x="2" y="18"/>
                </a:cubicBezTo>
                <a:cubicBezTo>
                  <a:pt x="0" y="16"/>
                  <a:pt x="0" y="16"/>
                  <a:pt x="0" y="16"/>
                </a:cubicBezTo>
                <a:cubicBezTo>
                  <a:pt x="1" y="18"/>
                  <a:pt x="2" y="19"/>
                  <a:pt x="3" y="20"/>
                </a:cubicBezTo>
                <a:cubicBezTo>
                  <a:pt x="3" y="21"/>
                  <a:pt x="3" y="22"/>
                  <a:pt x="2" y="23"/>
                </a:cubicBezTo>
                <a:cubicBezTo>
                  <a:pt x="4" y="23"/>
                  <a:pt x="4" y="23"/>
                  <a:pt x="4" y="23"/>
                </a:cubicBezTo>
                <a:cubicBezTo>
                  <a:pt x="6" y="25"/>
                  <a:pt x="4" y="26"/>
                  <a:pt x="2" y="26"/>
                </a:cubicBezTo>
                <a:cubicBezTo>
                  <a:pt x="2" y="26"/>
                  <a:pt x="1" y="25"/>
                  <a:pt x="1" y="25"/>
                </a:cubicBezTo>
                <a:cubicBezTo>
                  <a:pt x="4" y="28"/>
                  <a:pt x="1" y="30"/>
                  <a:pt x="2" y="31"/>
                </a:cubicBezTo>
                <a:cubicBezTo>
                  <a:pt x="2" y="32"/>
                  <a:pt x="5" y="31"/>
                  <a:pt x="5" y="32"/>
                </a:cubicBezTo>
                <a:cubicBezTo>
                  <a:pt x="6" y="34"/>
                  <a:pt x="2" y="37"/>
                  <a:pt x="7" y="40"/>
                </a:cubicBezTo>
                <a:cubicBezTo>
                  <a:pt x="10" y="38"/>
                  <a:pt x="7" y="34"/>
                  <a:pt x="8" y="34"/>
                </a:cubicBezTo>
                <a:cubicBezTo>
                  <a:pt x="8" y="34"/>
                  <a:pt x="9" y="35"/>
                  <a:pt x="11" y="36"/>
                </a:cubicBezTo>
                <a:cubicBezTo>
                  <a:pt x="10" y="32"/>
                  <a:pt x="7" y="28"/>
                  <a:pt x="7" y="24"/>
                </a:cubicBezTo>
                <a:cubicBezTo>
                  <a:pt x="7" y="24"/>
                  <a:pt x="7" y="24"/>
                  <a:pt x="8" y="24"/>
                </a:cubicBezTo>
                <a:cubicBezTo>
                  <a:pt x="9" y="24"/>
                  <a:pt x="9" y="27"/>
                  <a:pt x="12" y="27"/>
                </a:cubicBezTo>
                <a:cubicBezTo>
                  <a:pt x="10" y="23"/>
                  <a:pt x="12" y="19"/>
                  <a:pt x="6" y="14"/>
                </a:cubicBezTo>
                <a:cubicBezTo>
                  <a:pt x="7" y="14"/>
                  <a:pt x="7" y="13"/>
                  <a:pt x="8" y="13"/>
                </a:cubicBezTo>
                <a:cubicBezTo>
                  <a:pt x="10" y="13"/>
                  <a:pt x="11" y="15"/>
                  <a:pt x="13" y="17"/>
                </a:cubicBezTo>
                <a:cubicBezTo>
                  <a:pt x="14" y="16"/>
                  <a:pt x="13" y="15"/>
                  <a:pt x="13" y="14"/>
                </a:cubicBezTo>
                <a:cubicBezTo>
                  <a:pt x="15" y="15"/>
                  <a:pt x="15" y="15"/>
                  <a:pt x="15" y="15"/>
                </a:cubicBezTo>
                <a:cubicBezTo>
                  <a:pt x="16" y="14"/>
                  <a:pt x="16" y="14"/>
                  <a:pt x="16" y="14"/>
                </a:cubicBezTo>
                <a:cubicBezTo>
                  <a:pt x="20" y="16"/>
                  <a:pt x="20" y="16"/>
                  <a:pt x="20" y="16"/>
                </a:cubicBezTo>
                <a:cubicBezTo>
                  <a:pt x="17" y="18"/>
                  <a:pt x="18" y="21"/>
                  <a:pt x="17" y="23"/>
                </a:cubicBezTo>
                <a:cubicBezTo>
                  <a:pt x="19" y="25"/>
                  <a:pt x="20" y="24"/>
                  <a:pt x="22" y="26"/>
                </a:cubicBezTo>
                <a:cubicBezTo>
                  <a:pt x="25" y="24"/>
                  <a:pt x="21" y="22"/>
                  <a:pt x="22" y="20"/>
                </a:cubicBezTo>
                <a:cubicBezTo>
                  <a:pt x="25" y="22"/>
                  <a:pt x="24" y="23"/>
                  <a:pt x="27" y="25"/>
                </a:cubicBezTo>
                <a:cubicBezTo>
                  <a:pt x="28" y="23"/>
                  <a:pt x="28" y="22"/>
                  <a:pt x="28" y="20"/>
                </a:cubicBezTo>
                <a:cubicBezTo>
                  <a:pt x="30" y="22"/>
                  <a:pt x="32" y="23"/>
                  <a:pt x="30" y="25"/>
                </a:cubicBezTo>
                <a:cubicBezTo>
                  <a:pt x="36" y="24"/>
                  <a:pt x="31" y="15"/>
                  <a:pt x="36" y="14"/>
                </a:cubicBezTo>
                <a:cubicBezTo>
                  <a:pt x="32" y="11"/>
                  <a:pt x="29" y="4"/>
                  <a:pt x="34" y="4"/>
                </a:cubicBezTo>
                <a:cubicBezTo>
                  <a:pt x="34" y="4"/>
                  <a:pt x="35" y="4"/>
                  <a:pt x="35" y="4"/>
                </a:cubicBezTo>
                <a:cubicBezTo>
                  <a:pt x="34" y="3"/>
                  <a:pt x="33" y="2"/>
                  <a:pt x="33" y="2"/>
                </a:cubicBezTo>
                <a:cubicBezTo>
                  <a:pt x="32" y="2"/>
                  <a:pt x="32" y="3"/>
                  <a:pt x="31" y="3"/>
                </a:cubicBezTo>
                <a:cubicBezTo>
                  <a:pt x="31" y="3"/>
                  <a:pt x="30" y="3"/>
                  <a:pt x="30" y="3"/>
                </a:cubicBezTo>
                <a:cubicBezTo>
                  <a:pt x="29" y="3"/>
                  <a:pt x="29" y="3"/>
                  <a:pt x="29" y="3"/>
                </a:cubicBezTo>
                <a:cubicBezTo>
                  <a:pt x="27" y="6"/>
                  <a:pt x="27" y="6"/>
                  <a:pt x="27" y="6"/>
                </a:cubicBezTo>
                <a:cubicBezTo>
                  <a:pt x="25" y="4"/>
                  <a:pt x="24" y="3"/>
                  <a:pt x="24" y="1"/>
                </a:cubicBezTo>
                <a:cubicBezTo>
                  <a:pt x="26" y="2"/>
                  <a:pt x="26" y="2"/>
                  <a:pt x="26" y="2"/>
                </a:cubicBezTo>
                <a:cubicBezTo>
                  <a:pt x="25" y="1"/>
                  <a:pt x="24" y="1"/>
                  <a:pt x="23"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4" name="Freeform 59"/>
          <p:cNvSpPr>
            <a:spLocks noEditPoints="1"/>
          </p:cNvSpPr>
          <p:nvPr/>
        </p:nvSpPr>
        <p:spPr bwMode="auto">
          <a:xfrm>
            <a:off x="6964363" y="2540000"/>
            <a:ext cx="82550" cy="58738"/>
          </a:xfrm>
          <a:custGeom>
            <a:avLst/>
            <a:gdLst>
              <a:gd name="T0" fmla="*/ 16 w 22"/>
              <a:gd name="T1" fmla="*/ 5 h 16"/>
              <a:gd name="T2" fmla="*/ 11 w 22"/>
              <a:gd name="T3" fmla="*/ 6 h 16"/>
              <a:gd name="T4" fmla="*/ 0 w 22"/>
              <a:gd name="T5" fmla="*/ 14 h 16"/>
              <a:gd name="T6" fmla="*/ 2 w 22"/>
              <a:gd name="T7" fmla="*/ 16 h 16"/>
              <a:gd name="T8" fmla="*/ 7 w 22"/>
              <a:gd name="T9" fmla="*/ 13 h 16"/>
              <a:gd name="T10" fmla="*/ 8 w 22"/>
              <a:gd name="T11" fmla="*/ 9 h 16"/>
              <a:gd name="T12" fmla="*/ 9 w 22"/>
              <a:gd name="T13" fmla="*/ 10 h 16"/>
              <a:gd name="T14" fmla="*/ 9 w 22"/>
              <a:gd name="T15" fmla="*/ 11 h 16"/>
              <a:gd name="T16" fmla="*/ 15 w 22"/>
              <a:gd name="T17" fmla="*/ 7 h 16"/>
              <a:gd name="T18" fmla="*/ 16 w 22"/>
              <a:gd name="T19" fmla="*/ 5 h 16"/>
              <a:gd name="T20" fmla="*/ 22 w 22"/>
              <a:gd name="T21" fmla="*/ 0 h 16"/>
              <a:gd name="T22" fmla="*/ 17 w 22"/>
              <a:gd name="T23" fmla="*/ 3 h 16"/>
              <a:gd name="T24" fmla="*/ 17 w 22"/>
              <a:gd name="T25" fmla="*/ 4 h 16"/>
              <a:gd name="T26" fmla="*/ 18 w 22"/>
              <a:gd name="T27" fmla="*/ 6 h 16"/>
              <a:gd name="T28" fmla="*/ 22 w 22"/>
              <a:gd name="T29" fmla="*/ 4 h 16"/>
              <a:gd name="T30" fmla="*/ 22 w 22"/>
              <a:gd name="T31" fmla="*/ 4 h 16"/>
              <a:gd name="T32" fmla="*/ 22 w 22"/>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16">
                <a:moveTo>
                  <a:pt x="16" y="5"/>
                </a:moveTo>
                <a:cubicBezTo>
                  <a:pt x="15" y="6"/>
                  <a:pt x="13" y="6"/>
                  <a:pt x="11" y="6"/>
                </a:cubicBezTo>
                <a:cubicBezTo>
                  <a:pt x="7" y="9"/>
                  <a:pt x="3" y="11"/>
                  <a:pt x="0" y="14"/>
                </a:cubicBezTo>
                <a:cubicBezTo>
                  <a:pt x="1" y="15"/>
                  <a:pt x="1" y="15"/>
                  <a:pt x="2" y="16"/>
                </a:cubicBezTo>
                <a:cubicBezTo>
                  <a:pt x="4" y="15"/>
                  <a:pt x="5" y="14"/>
                  <a:pt x="7" y="13"/>
                </a:cubicBezTo>
                <a:cubicBezTo>
                  <a:pt x="6" y="11"/>
                  <a:pt x="6" y="9"/>
                  <a:pt x="8" y="9"/>
                </a:cubicBezTo>
                <a:cubicBezTo>
                  <a:pt x="8" y="9"/>
                  <a:pt x="9" y="9"/>
                  <a:pt x="9" y="10"/>
                </a:cubicBezTo>
                <a:cubicBezTo>
                  <a:pt x="9" y="10"/>
                  <a:pt x="9" y="11"/>
                  <a:pt x="9" y="11"/>
                </a:cubicBezTo>
                <a:cubicBezTo>
                  <a:pt x="11" y="10"/>
                  <a:pt x="13" y="9"/>
                  <a:pt x="15" y="7"/>
                </a:cubicBezTo>
                <a:cubicBezTo>
                  <a:pt x="16" y="5"/>
                  <a:pt x="16" y="5"/>
                  <a:pt x="16" y="5"/>
                </a:cubicBezTo>
                <a:moveTo>
                  <a:pt x="22" y="0"/>
                </a:moveTo>
                <a:cubicBezTo>
                  <a:pt x="20" y="1"/>
                  <a:pt x="18" y="2"/>
                  <a:pt x="17" y="3"/>
                </a:cubicBezTo>
                <a:cubicBezTo>
                  <a:pt x="17" y="4"/>
                  <a:pt x="17" y="4"/>
                  <a:pt x="17" y="4"/>
                </a:cubicBezTo>
                <a:cubicBezTo>
                  <a:pt x="18" y="5"/>
                  <a:pt x="18" y="5"/>
                  <a:pt x="18" y="6"/>
                </a:cubicBezTo>
                <a:cubicBezTo>
                  <a:pt x="19" y="5"/>
                  <a:pt x="21" y="4"/>
                  <a:pt x="22" y="4"/>
                </a:cubicBezTo>
                <a:cubicBezTo>
                  <a:pt x="22" y="4"/>
                  <a:pt x="22" y="4"/>
                  <a:pt x="22" y="4"/>
                </a:cubicBezTo>
                <a:cubicBezTo>
                  <a:pt x="22" y="3"/>
                  <a:pt x="22" y="1"/>
                  <a:pt x="22"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5" name="Freeform 60"/>
          <p:cNvSpPr>
            <a:spLocks noEditPoints="1"/>
          </p:cNvSpPr>
          <p:nvPr/>
        </p:nvSpPr>
        <p:spPr bwMode="auto">
          <a:xfrm>
            <a:off x="7100888" y="2543175"/>
            <a:ext cx="1133475" cy="41275"/>
          </a:xfrm>
          <a:custGeom>
            <a:avLst/>
            <a:gdLst>
              <a:gd name="T0" fmla="*/ 297 w 302"/>
              <a:gd name="T1" fmla="*/ 8 h 11"/>
              <a:gd name="T2" fmla="*/ 301 w 302"/>
              <a:gd name="T3" fmla="*/ 11 h 11"/>
              <a:gd name="T4" fmla="*/ 302 w 302"/>
              <a:gd name="T5" fmla="*/ 11 h 11"/>
              <a:gd name="T6" fmla="*/ 297 w 302"/>
              <a:gd name="T7" fmla="*/ 8 h 11"/>
              <a:gd name="T8" fmla="*/ 3 w 302"/>
              <a:gd name="T9" fmla="*/ 0 h 11"/>
              <a:gd name="T10" fmla="*/ 1 w 302"/>
              <a:gd name="T11" fmla="*/ 3 h 11"/>
              <a:gd name="T12" fmla="*/ 3 w 302"/>
              <a:gd name="T13" fmla="*/ 5 h 11"/>
              <a:gd name="T14" fmla="*/ 2 w 302"/>
              <a:gd name="T15" fmla="*/ 6 h 11"/>
              <a:gd name="T16" fmla="*/ 6 w 302"/>
              <a:gd name="T17" fmla="*/ 6 h 11"/>
              <a:gd name="T18" fmla="*/ 8 w 302"/>
              <a:gd name="T19" fmla="*/ 5 h 11"/>
              <a:gd name="T20" fmla="*/ 6 w 302"/>
              <a:gd name="T21" fmla="*/ 4 h 11"/>
              <a:gd name="T22" fmla="*/ 6 w 302"/>
              <a:gd name="T23" fmla="*/ 1 h 11"/>
              <a:gd name="T24" fmla="*/ 3 w 302"/>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11">
                <a:moveTo>
                  <a:pt x="297" y="8"/>
                </a:moveTo>
                <a:cubicBezTo>
                  <a:pt x="298" y="9"/>
                  <a:pt x="299" y="10"/>
                  <a:pt x="301" y="11"/>
                </a:cubicBezTo>
                <a:cubicBezTo>
                  <a:pt x="301" y="11"/>
                  <a:pt x="301" y="11"/>
                  <a:pt x="302" y="11"/>
                </a:cubicBezTo>
                <a:cubicBezTo>
                  <a:pt x="300" y="10"/>
                  <a:pt x="299" y="9"/>
                  <a:pt x="297" y="8"/>
                </a:cubicBezTo>
                <a:moveTo>
                  <a:pt x="3" y="0"/>
                </a:moveTo>
                <a:cubicBezTo>
                  <a:pt x="1" y="0"/>
                  <a:pt x="0" y="1"/>
                  <a:pt x="1" y="3"/>
                </a:cubicBezTo>
                <a:cubicBezTo>
                  <a:pt x="3" y="5"/>
                  <a:pt x="3" y="5"/>
                  <a:pt x="3" y="5"/>
                </a:cubicBezTo>
                <a:cubicBezTo>
                  <a:pt x="2" y="6"/>
                  <a:pt x="2" y="6"/>
                  <a:pt x="2" y="6"/>
                </a:cubicBezTo>
                <a:cubicBezTo>
                  <a:pt x="3" y="6"/>
                  <a:pt x="5" y="6"/>
                  <a:pt x="6" y="6"/>
                </a:cubicBezTo>
                <a:cubicBezTo>
                  <a:pt x="6" y="6"/>
                  <a:pt x="7" y="6"/>
                  <a:pt x="8" y="5"/>
                </a:cubicBezTo>
                <a:cubicBezTo>
                  <a:pt x="6" y="4"/>
                  <a:pt x="6" y="4"/>
                  <a:pt x="6" y="4"/>
                </a:cubicBezTo>
                <a:cubicBezTo>
                  <a:pt x="7" y="3"/>
                  <a:pt x="6" y="2"/>
                  <a:pt x="6" y="1"/>
                </a:cubicBezTo>
                <a:cubicBezTo>
                  <a:pt x="5" y="0"/>
                  <a:pt x="4" y="0"/>
                  <a:pt x="3"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6" name="Freeform 61"/>
          <p:cNvSpPr/>
          <p:nvPr/>
        </p:nvSpPr>
        <p:spPr bwMode="auto">
          <a:xfrm>
            <a:off x="8193088" y="2551113"/>
            <a:ext cx="41275" cy="33338"/>
          </a:xfrm>
          <a:custGeom>
            <a:avLst/>
            <a:gdLst>
              <a:gd name="T0" fmla="*/ 3 w 11"/>
              <a:gd name="T1" fmla="*/ 0 h 9"/>
              <a:gd name="T2" fmla="*/ 0 w 11"/>
              <a:gd name="T3" fmla="*/ 2 h 9"/>
              <a:gd name="T4" fmla="*/ 6 w 11"/>
              <a:gd name="T5" fmla="*/ 6 h 9"/>
              <a:gd name="T6" fmla="*/ 11 w 11"/>
              <a:gd name="T7" fmla="*/ 9 h 9"/>
              <a:gd name="T8" fmla="*/ 11 w 11"/>
              <a:gd name="T9" fmla="*/ 5 h 9"/>
              <a:gd name="T10" fmla="*/ 11 w 11"/>
              <a:gd name="T11" fmla="*/ 5 h 9"/>
              <a:gd name="T12" fmla="*/ 10 w 11"/>
              <a:gd name="T13" fmla="*/ 5 h 9"/>
              <a:gd name="T14" fmla="*/ 8 w 11"/>
              <a:gd name="T15" fmla="*/ 7 h 9"/>
              <a:gd name="T16" fmla="*/ 5 w 11"/>
              <a:gd name="T17" fmla="*/ 2 h 9"/>
              <a:gd name="T18" fmla="*/ 6 w 11"/>
              <a:gd name="T19" fmla="*/ 2 h 9"/>
              <a:gd name="T20" fmla="*/ 3 w 11"/>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
                <a:moveTo>
                  <a:pt x="3" y="0"/>
                </a:moveTo>
                <a:cubicBezTo>
                  <a:pt x="2" y="1"/>
                  <a:pt x="1" y="1"/>
                  <a:pt x="0" y="2"/>
                </a:cubicBezTo>
                <a:cubicBezTo>
                  <a:pt x="4" y="2"/>
                  <a:pt x="5" y="4"/>
                  <a:pt x="6" y="6"/>
                </a:cubicBezTo>
                <a:cubicBezTo>
                  <a:pt x="8" y="7"/>
                  <a:pt x="9" y="8"/>
                  <a:pt x="11" y="9"/>
                </a:cubicBezTo>
                <a:cubicBezTo>
                  <a:pt x="11" y="7"/>
                  <a:pt x="11" y="6"/>
                  <a:pt x="11" y="5"/>
                </a:cubicBezTo>
                <a:cubicBezTo>
                  <a:pt x="11" y="5"/>
                  <a:pt x="11" y="5"/>
                  <a:pt x="11" y="5"/>
                </a:cubicBezTo>
                <a:cubicBezTo>
                  <a:pt x="10" y="5"/>
                  <a:pt x="10" y="5"/>
                  <a:pt x="10" y="5"/>
                </a:cubicBezTo>
                <a:cubicBezTo>
                  <a:pt x="9" y="5"/>
                  <a:pt x="9" y="6"/>
                  <a:pt x="8" y="7"/>
                </a:cubicBezTo>
                <a:cubicBezTo>
                  <a:pt x="7" y="5"/>
                  <a:pt x="8" y="4"/>
                  <a:pt x="5" y="2"/>
                </a:cubicBezTo>
                <a:cubicBezTo>
                  <a:pt x="6" y="2"/>
                  <a:pt x="6" y="2"/>
                  <a:pt x="6" y="2"/>
                </a:cubicBezTo>
                <a:cubicBezTo>
                  <a:pt x="5" y="1"/>
                  <a:pt x="4" y="1"/>
                  <a:pt x="3"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7" name="Freeform 62"/>
          <p:cNvSpPr/>
          <p:nvPr/>
        </p:nvSpPr>
        <p:spPr bwMode="auto">
          <a:xfrm>
            <a:off x="8154988" y="2551113"/>
            <a:ext cx="26988" cy="33338"/>
          </a:xfrm>
          <a:custGeom>
            <a:avLst/>
            <a:gdLst>
              <a:gd name="T0" fmla="*/ 3 w 7"/>
              <a:gd name="T1" fmla="*/ 0 h 9"/>
              <a:gd name="T2" fmla="*/ 0 w 7"/>
              <a:gd name="T3" fmla="*/ 3 h 9"/>
              <a:gd name="T4" fmla="*/ 6 w 7"/>
              <a:gd name="T5" fmla="*/ 9 h 9"/>
              <a:gd name="T6" fmla="*/ 6 w 7"/>
              <a:gd name="T7" fmla="*/ 9 h 9"/>
              <a:gd name="T8" fmla="*/ 4 w 7"/>
              <a:gd name="T9" fmla="*/ 1 h 9"/>
              <a:gd name="T10" fmla="*/ 3 w 7"/>
              <a:gd name="T11" fmla="*/ 0 h 9"/>
            </a:gdLst>
            <a:ahLst/>
            <a:cxnLst>
              <a:cxn ang="0">
                <a:pos x="T0" y="T1"/>
              </a:cxn>
              <a:cxn ang="0">
                <a:pos x="T2" y="T3"/>
              </a:cxn>
              <a:cxn ang="0">
                <a:pos x="T4" y="T5"/>
              </a:cxn>
              <a:cxn ang="0">
                <a:pos x="T6" y="T7"/>
              </a:cxn>
              <a:cxn ang="0">
                <a:pos x="T8" y="T9"/>
              </a:cxn>
              <a:cxn ang="0">
                <a:pos x="T10" y="T11"/>
              </a:cxn>
            </a:cxnLst>
            <a:rect l="0" t="0" r="r" b="b"/>
            <a:pathLst>
              <a:path w="7" h="9">
                <a:moveTo>
                  <a:pt x="3" y="0"/>
                </a:moveTo>
                <a:cubicBezTo>
                  <a:pt x="2" y="0"/>
                  <a:pt x="1" y="2"/>
                  <a:pt x="0" y="3"/>
                </a:cubicBezTo>
                <a:cubicBezTo>
                  <a:pt x="2" y="6"/>
                  <a:pt x="2" y="9"/>
                  <a:pt x="6" y="9"/>
                </a:cubicBezTo>
                <a:cubicBezTo>
                  <a:pt x="6" y="9"/>
                  <a:pt x="6" y="9"/>
                  <a:pt x="6" y="9"/>
                </a:cubicBezTo>
                <a:cubicBezTo>
                  <a:pt x="7" y="6"/>
                  <a:pt x="0" y="3"/>
                  <a:pt x="4" y="1"/>
                </a:cubicBezTo>
                <a:cubicBezTo>
                  <a:pt x="3" y="1"/>
                  <a:pt x="3" y="0"/>
                  <a:pt x="3"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8" name="Freeform 63"/>
          <p:cNvSpPr>
            <a:spLocks noEditPoints="1"/>
          </p:cNvSpPr>
          <p:nvPr/>
        </p:nvSpPr>
        <p:spPr bwMode="auto">
          <a:xfrm>
            <a:off x="7092951" y="2562225"/>
            <a:ext cx="52388" cy="33338"/>
          </a:xfrm>
          <a:custGeom>
            <a:avLst/>
            <a:gdLst>
              <a:gd name="T0" fmla="*/ 2 w 14"/>
              <a:gd name="T1" fmla="*/ 4 h 9"/>
              <a:gd name="T2" fmla="*/ 3 w 14"/>
              <a:gd name="T3" fmla="*/ 1 h 9"/>
              <a:gd name="T4" fmla="*/ 2 w 14"/>
              <a:gd name="T5" fmla="*/ 4 h 9"/>
              <a:gd name="T6" fmla="*/ 3 w 14"/>
              <a:gd name="T7" fmla="*/ 1 h 9"/>
              <a:gd name="T8" fmla="*/ 3 w 14"/>
              <a:gd name="T9" fmla="*/ 1 h 9"/>
              <a:gd name="T10" fmla="*/ 10 w 14"/>
              <a:gd name="T11" fmla="*/ 0 h 9"/>
              <a:gd name="T12" fmla="*/ 8 w 14"/>
              <a:gd name="T13" fmla="*/ 1 h 9"/>
              <a:gd name="T14" fmla="*/ 8 w 14"/>
              <a:gd name="T15" fmla="*/ 7 h 9"/>
              <a:gd name="T16" fmla="*/ 8 w 14"/>
              <a:gd name="T17" fmla="*/ 1 h 9"/>
              <a:gd name="T18" fmla="*/ 4 w 14"/>
              <a:gd name="T19" fmla="*/ 1 h 9"/>
              <a:gd name="T20" fmla="*/ 5 w 14"/>
              <a:gd name="T21" fmla="*/ 3 h 9"/>
              <a:gd name="T22" fmla="*/ 3 w 14"/>
              <a:gd name="T23" fmla="*/ 1 h 9"/>
              <a:gd name="T24" fmla="*/ 3 w 14"/>
              <a:gd name="T25" fmla="*/ 1 h 9"/>
              <a:gd name="T26" fmla="*/ 0 w 14"/>
              <a:gd name="T27" fmla="*/ 2 h 9"/>
              <a:gd name="T28" fmla="*/ 2 w 14"/>
              <a:gd name="T29" fmla="*/ 4 h 9"/>
              <a:gd name="T30" fmla="*/ 4 w 14"/>
              <a:gd name="T31" fmla="*/ 4 h 9"/>
              <a:gd name="T32" fmla="*/ 8 w 14"/>
              <a:gd name="T33" fmla="*/ 7 h 9"/>
              <a:gd name="T34" fmla="*/ 8 w 14"/>
              <a:gd name="T35" fmla="*/ 7 h 9"/>
              <a:gd name="T36" fmla="*/ 12 w 14"/>
              <a:gd name="T37" fmla="*/ 9 h 9"/>
              <a:gd name="T38" fmla="*/ 11 w 14"/>
              <a:gd name="T39" fmla="*/ 8 h 9"/>
              <a:gd name="T40" fmla="*/ 13 w 14"/>
              <a:gd name="T41" fmla="*/ 4 h 9"/>
              <a:gd name="T42" fmla="*/ 10 w 14"/>
              <a:gd name="T43" fmla="*/ 2 h 9"/>
              <a:gd name="T44" fmla="*/ 10 w 14"/>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9">
                <a:moveTo>
                  <a:pt x="2" y="4"/>
                </a:moveTo>
                <a:cubicBezTo>
                  <a:pt x="3" y="1"/>
                  <a:pt x="3" y="1"/>
                  <a:pt x="3" y="1"/>
                </a:cubicBezTo>
                <a:cubicBezTo>
                  <a:pt x="2" y="2"/>
                  <a:pt x="2" y="3"/>
                  <a:pt x="2" y="4"/>
                </a:cubicBezTo>
                <a:moveTo>
                  <a:pt x="3" y="1"/>
                </a:moveTo>
                <a:cubicBezTo>
                  <a:pt x="3" y="1"/>
                  <a:pt x="3" y="1"/>
                  <a:pt x="3" y="1"/>
                </a:cubicBezTo>
                <a:moveTo>
                  <a:pt x="10" y="0"/>
                </a:moveTo>
                <a:cubicBezTo>
                  <a:pt x="8" y="1"/>
                  <a:pt x="8" y="1"/>
                  <a:pt x="8" y="1"/>
                </a:cubicBezTo>
                <a:cubicBezTo>
                  <a:pt x="8" y="3"/>
                  <a:pt x="8" y="5"/>
                  <a:pt x="8" y="7"/>
                </a:cubicBezTo>
                <a:cubicBezTo>
                  <a:pt x="8" y="1"/>
                  <a:pt x="8" y="1"/>
                  <a:pt x="8" y="1"/>
                </a:cubicBezTo>
                <a:cubicBezTo>
                  <a:pt x="4" y="1"/>
                  <a:pt x="4" y="1"/>
                  <a:pt x="4" y="1"/>
                </a:cubicBezTo>
                <a:cubicBezTo>
                  <a:pt x="5" y="3"/>
                  <a:pt x="5" y="3"/>
                  <a:pt x="5" y="3"/>
                </a:cubicBezTo>
                <a:cubicBezTo>
                  <a:pt x="3" y="1"/>
                  <a:pt x="3" y="1"/>
                  <a:pt x="3" y="1"/>
                </a:cubicBezTo>
                <a:cubicBezTo>
                  <a:pt x="3" y="1"/>
                  <a:pt x="3" y="1"/>
                  <a:pt x="3" y="1"/>
                </a:cubicBezTo>
                <a:cubicBezTo>
                  <a:pt x="0" y="2"/>
                  <a:pt x="0" y="2"/>
                  <a:pt x="0" y="2"/>
                </a:cubicBezTo>
                <a:cubicBezTo>
                  <a:pt x="2" y="4"/>
                  <a:pt x="2" y="4"/>
                  <a:pt x="2" y="4"/>
                </a:cubicBezTo>
                <a:cubicBezTo>
                  <a:pt x="4" y="4"/>
                  <a:pt x="4" y="4"/>
                  <a:pt x="4" y="4"/>
                </a:cubicBezTo>
                <a:cubicBezTo>
                  <a:pt x="8" y="7"/>
                  <a:pt x="8" y="7"/>
                  <a:pt x="8" y="7"/>
                </a:cubicBezTo>
                <a:cubicBezTo>
                  <a:pt x="8" y="7"/>
                  <a:pt x="8" y="7"/>
                  <a:pt x="8" y="7"/>
                </a:cubicBezTo>
                <a:cubicBezTo>
                  <a:pt x="9" y="7"/>
                  <a:pt x="11" y="8"/>
                  <a:pt x="12" y="9"/>
                </a:cubicBezTo>
                <a:cubicBezTo>
                  <a:pt x="11" y="8"/>
                  <a:pt x="11" y="8"/>
                  <a:pt x="11" y="8"/>
                </a:cubicBezTo>
                <a:cubicBezTo>
                  <a:pt x="14" y="8"/>
                  <a:pt x="12" y="7"/>
                  <a:pt x="13" y="4"/>
                </a:cubicBezTo>
                <a:cubicBezTo>
                  <a:pt x="10" y="2"/>
                  <a:pt x="10" y="2"/>
                  <a:pt x="10" y="2"/>
                </a:cubicBezTo>
                <a:cubicBezTo>
                  <a:pt x="10" y="0"/>
                  <a:pt x="10" y="0"/>
                  <a:pt x="10"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9" name="Freeform 64"/>
          <p:cNvSpPr/>
          <p:nvPr/>
        </p:nvSpPr>
        <p:spPr bwMode="auto">
          <a:xfrm>
            <a:off x="6950076" y="2598738"/>
            <a:ext cx="3175" cy="4763"/>
          </a:xfrm>
          <a:custGeom>
            <a:avLst/>
            <a:gdLst>
              <a:gd name="T0" fmla="*/ 2 w 2"/>
              <a:gd name="T1" fmla="*/ 0 h 3"/>
              <a:gd name="T2" fmla="*/ 0 w 2"/>
              <a:gd name="T3" fmla="*/ 0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0" y="0"/>
                </a:lnTo>
                <a:lnTo>
                  <a:pt x="2" y="3"/>
                </a:lnTo>
                <a:lnTo>
                  <a:pt x="2" y="0"/>
                </a:lnTo>
                <a:close/>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0" name="Freeform 65"/>
          <p:cNvSpPr/>
          <p:nvPr/>
        </p:nvSpPr>
        <p:spPr bwMode="auto">
          <a:xfrm>
            <a:off x="6950076" y="2598738"/>
            <a:ext cx="3175" cy="4763"/>
          </a:xfrm>
          <a:custGeom>
            <a:avLst/>
            <a:gdLst>
              <a:gd name="T0" fmla="*/ 2 w 2"/>
              <a:gd name="T1" fmla="*/ 0 h 3"/>
              <a:gd name="T2" fmla="*/ 0 w 2"/>
              <a:gd name="T3" fmla="*/ 0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0" y="0"/>
                </a:lnTo>
                <a:lnTo>
                  <a:pt x="2" y="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1" name="Freeform 66"/>
          <p:cNvSpPr>
            <a:spLocks noEditPoints="1"/>
          </p:cNvSpPr>
          <p:nvPr/>
        </p:nvSpPr>
        <p:spPr bwMode="auto">
          <a:xfrm>
            <a:off x="6699251" y="2614613"/>
            <a:ext cx="1763713" cy="292100"/>
          </a:xfrm>
          <a:custGeom>
            <a:avLst/>
            <a:gdLst>
              <a:gd name="T0" fmla="*/ 29 w 470"/>
              <a:gd name="T1" fmla="*/ 68 h 78"/>
              <a:gd name="T2" fmla="*/ 4 w 470"/>
              <a:gd name="T3" fmla="*/ 58 h 78"/>
              <a:gd name="T4" fmla="*/ 2 w 470"/>
              <a:gd name="T5" fmla="*/ 67 h 78"/>
              <a:gd name="T6" fmla="*/ 5 w 470"/>
              <a:gd name="T7" fmla="*/ 71 h 78"/>
              <a:gd name="T8" fmla="*/ 14 w 470"/>
              <a:gd name="T9" fmla="*/ 70 h 78"/>
              <a:gd name="T10" fmla="*/ 23 w 470"/>
              <a:gd name="T11" fmla="*/ 70 h 78"/>
              <a:gd name="T12" fmla="*/ 27 w 470"/>
              <a:gd name="T13" fmla="*/ 67 h 78"/>
              <a:gd name="T14" fmla="*/ 35 w 470"/>
              <a:gd name="T15" fmla="*/ 70 h 78"/>
              <a:gd name="T16" fmla="*/ 27 w 470"/>
              <a:gd name="T17" fmla="*/ 64 h 78"/>
              <a:gd name="T18" fmla="*/ 25 w 470"/>
              <a:gd name="T19" fmla="*/ 62 h 78"/>
              <a:gd name="T20" fmla="*/ 25 w 470"/>
              <a:gd name="T21" fmla="*/ 65 h 78"/>
              <a:gd name="T22" fmla="*/ 21 w 470"/>
              <a:gd name="T23" fmla="*/ 69 h 78"/>
              <a:gd name="T24" fmla="*/ 11 w 470"/>
              <a:gd name="T25" fmla="*/ 66 h 78"/>
              <a:gd name="T26" fmla="*/ 9 w 470"/>
              <a:gd name="T27" fmla="*/ 58 h 78"/>
              <a:gd name="T28" fmla="*/ 458 w 470"/>
              <a:gd name="T29" fmla="*/ 51 h 78"/>
              <a:gd name="T30" fmla="*/ 188 w 470"/>
              <a:gd name="T31" fmla="*/ 45 h 78"/>
              <a:gd name="T32" fmla="*/ 466 w 470"/>
              <a:gd name="T33" fmla="*/ 44 h 78"/>
              <a:gd name="T34" fmla="*/ 95 w 470"/>
              <a:gd name="T35" fmla="*/ 39 h 78"/>
              <a:gd name="T36" fmla="*/ 96 w 470"/>
              <a:gd name="T37" fmla="*/ 43 h 78"/>
              <a:gd name="T38" fmla="*/ 98 w 470"/>
              <a:gd name="T39" fmla="*/ 39 h 78"/>
              <a:gd name="T40" fmla="*/ 419 w 470"/>
              <a:gd name="T41" fmla="*/ 44 h 78"/>
              <a:gd name="T42" fmla="*/ 425 w 470"/>
              <a:gd name="T43" fmla="*/ 41 h 78"/>
              <a:gd name="T44" fmla="*/ 422 w 470"/>
              <a:gd name="T45" fmla="*/ 38 h 78"/>
              <a:gd name="T46" fmla="*/ 56 w 470"/>
              <a:gd name="T47" fmla="*/ 36 h 78"/>
              <a:gd name="T48" fmla="*/ 120 w 470"/>
              <a:gd name="T49" fmla="*/ 39 h 78"/>
              <a:gd name="T50" fmla="*/ 189 w 470"/>
              <a:gd name="T51" fmla="*/ 36 h 78"/>
              <a:gd name="T52" fmla="*/ 190 w 470"/>
              <a:gd name="T53" fmla="*/ 34 h 78"/>
              <a:gd name="T54" fmla="*/ 95 w 470"/>
              <a:gd name="T55" fmla="*/ 39 h 78"/>
              <a:gd name="T56" fmla="*/ 96 w 470"/>
              <a:gd name="T57" fmla="*/ 34 h 78"/>
              <a:gd name="T58" fmla="*/ 171 w 470"/>
              <a:gd name="T59" fmla="*/ 58 h 78"/>
              <a:gd name="T60" fmla="*/ 170 w 470"/>
              <a:gd name="T61" fmla="*/ 59 h 78"/>
              <a:gd name="T62" fmla="*/ 173 w 470"/>
              <a:gd name="T63" fmla="*/ 34 h 78"/>
              <a:gd name="T64" fmla="*/ 175 w 470"/>
              <a:gd name="T65" fmla="*/ 33 h 78"/>
              <a:gd name="T66" fmla="*/ 178 w 470"/>
              <a:gd name="T67" fmla="*/ 41 h 78"/>
              <a:gd name="T68" fmla="*/ 170 w 470"/>
              <a:gd name="T69" fmla="*/ 46 h 78"/>
              <a:gd name="T70" fmla="*/ 166 w 470"/>
              <a:gd name="T71" fmla="*/ 50 h 78"/>
              <a:gd name="T72" fmla="*/ 165 w 470"/>
              <a:gd name="T73" fmla="*/ 55 h 78"/>
              <a:gd name="T74" fmla="*/ 175 w 470"/>
              <a:gd name="T75" fmla="*/ 64 h 78"/>
              <a:gd name="T76" fmla="*/ 176 w 470"/>
              <a:gd name="T77" fmla="*/ 56 h 78"/>
              <a:gd name="T78" fmla="*/ 180 w 470"/>
              <a:gd name="T79" fmla="*/ 46 h 78"/>
              <a:gd name="T80" fmla="*/ 177 w 470"/>
              <a:gd name="T81" fmla="*/ 31 h 78"/>
              <a:gd name="T82" fmla="*/ 127 w 470"/>
              <a:gd name="T83" fmla="*/ 32 h 78"/>
              <a:gd name="T84" fmla="*/ 82 w 470"/>
              <a:gd name="T85" fmla="*/ 27 h 78"/>
              <a:gd name="T86" fmla="*/ 188 w 470"/>
              <a:gd name="T87" fmla="*/ 31 h 78"/>
              <a:gd name="T88" fmla="*/ 189 w 470"/>
              <a:gd name="T89" fmla="*/ 26 h 78"/>
              <a:gd name="T90" fmla="*/ 170 w 470"/>
              <a:gd name="T91" fmla="*/ 28 h 78"/>
              <a:gd name="T92" fmla="*/ 145 w 470"/>
              <a:gd name="T93" fmla="*/ 33 h 78"/>
              <a:gd name="T94" fmla="*/ 142 w 470"/>
              <a:gd name="T95" fmla="*/ 29 h 78"/>
              <a:gd name="T96" fmla="*/ 148 w 470"/>
              <a:gd name="T97" fmla="*/ 28 h 78"/>
              <a:gd name="T98" fmla="*/ 147 w 470"/>
              <a:gd name="T99" fmla="*/ 34 h 78"/>
              <a:gd name="T100" fmla="*/ 149 w 470"/>
              <a:gd name="T101" fmla="*/ 34 h 78"/>
              <a:gd name="T102" fmla="*/ 155 w 470"/>
              <a:gd name="T103" fmla="*/ 36 h 78"/>
              <a:gd name="T104" fmla="*/ 153 w 470"/>
              <a:gd name="T105" fmla="*/ 33 h 78"/>
              <a:gd name="T106" fmla="*/ 151 w 470"/>
              <a:gd name="T107" fmla="*/ 29 h 78"/>
              <a:gd name="T108" fmla="*/ 183 w 470"/>
              <a:gd name="T109" fmla="*/ 20 h 78"/>
              <a:gd name="T110" fmla="*/ 186 w 470"/>
              <a:gd name="T111" fmla="*/ 25 h 78"/>
              <a:gd name="T112" fmla="*/ 70 w 470"/>
              <a:gd name="T113" fmla="*/ 9 h 78"/>
              <a:gd name="T114" fmla="*/ 164 w 470"/>
              <a:gd name="T115" fmla="*/ 2 h 78"/>
              <a:gd name="T116" fmla="*/ 70 w 470"/>
              <a:gd name="T117" fmla="*/ 0 h 78"/>
              <a:gd name="T118" fmla="*/ 72 w 470"/>
              <a:gd name="T119" fmla="*/ 7 h 78"/>
              <a:gd name="T120" fmla="*/ 70 w 470"/>
              <a:gd name="T121" fmla="*/ 0 h 78"/>
              <a:gd name="T122" fmla="*/ 179 w 470"/>
              <a:gd name="T123"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 h="78">
                <a:moveTo>
                  <a:pt x="5" y="71"/>
                </a:moveTo>
                <a:cubicBezTo>
                  <a:pt x="6" y="70"/>
                  <a:pt x="6" y="70"/>
                  <a:pt x="6" y="70"/>
                </a:cubicBezTo>
                <a:cubicBezTo>
                  <a:pt x="6" y="70"/>
                  <a:pt x="5" y="71"/>
                  <a:pt x="5" y="71"/>
                </a:cubicBezTo>
                <a:moveTo>
                  <a:pt x="29" y="68"/>
                </a:moveTo>
                <a:cubicBezTo>
                  <a:pt x="27" y="64"/>
                  <a:pt x="27" y="64"/>
                  <a:pt x="27" y="64"/>
                </a:cubicBezTo>
                <a:cubicBezTo>
                  <a:pt x="28" y="65"/>
                  <a:pt x="28" y="67"/>
                  <a:pt x="29" y="68"/>
                </a:cubicBezTo>
                <a:moveTo>
                  <a:pt x="6" y="56"/>
                </a:moveTo>
                <a:cubicBezTo>
                  <a:pt x="5" y="56"/>
                  <a:pt x="5" y="57"/>
                  <a:pt x="4" y="58"/>
                </a:cubicBezTo>
                <a:cubicBezTo>
                  <a:pt x="4" y="58"/>
                  <a:pt x="5" y="59"/>
                  <a:pt x="6" y="60"/>
                </a:cubicBezTo>
                <a:cubicBezTo>
                  <a:pt x="4" y="61"/>
                  <a:pt x="4" y="61"/>
                  <a:pt x="4" y="61"/>
                </a:cubicBezTo>
                <a:cubicBezTo>
                  <a:pt x="5" y="63"/>
                  <a:pt x="5" y="63"/>
                  <a:pt x="5" y="63"/>
                </a:cubicBezTo>
                <a:cubicBezTo>
                  <a:pt x="4" y="65"/>
                  <a:pt x="3" y="67"/>
                  <a:pt x="2" y="67"/>
                </a:cubicBezTo>
                <a:cubicBezTo>
                  <a:pt x="1" y="67"/>
                  <a:pt x="1" y="66"/>
                  <a:pt x="0" y="66"/>
                </a:cubicBezTo>
                <a:cubicBezTo>
                  <a:pt x="0" y="68"/>
                  <a:pt x="2" y="68"/>
                  <a:pt x="5" y="69"/>
                </a:cubicBezTo>
                <a:cubicBezTo>
                  <a:pt x="5" y="71"/>
                  <a:pt x="5" y="71"/>
                  <a:pt x="5" y="71"/>
                </a:cubicBezTo>
                <a:cubicBezTo>
                  <a:pt x="5" y="71"/>
                  <a:pt x="5" y="71"/>
                  <a:pt x="5" y="71"/>
                </a:cubicBezTo>
                <a:cubicBezTo>
                  <a:pt x="7" y="72"/>
                  <a:pt x="7" y="72"/>
                  <a:pt x="7" y="72"/>
                </a:cubicBezTo>
                <a:cubicBezTo>
                  <a:pt x="8" y="74"/>
                  <a:pt x="5" y="75"/>
                  <a:pt x="9" y="77"/>
                </a:cubicBezTo>
                <a:cubicBezTo>
                  <a:pt x="9" y="75"/>
                  <a:pt x="10" y="70"/>
                  <a:pt x="14" y="70"/>
                </a:cubicBezTo>
                <a:cubicBezTo>
                  <a:pt x="14" y="70"/>
                  <a:pt x="14" y="70"/>
                  <a:pt x="14" y="70"/>
                </a:cubicBezTo>
                <a:cubicBezTo>
                  <a:pt x="16" y="72"/>
                  <a:pt x="16" y="72"/>
                  <a:pt x="16" y="72"/>
                </a:cubicBezTo>
                <a:cubicBezTo>
                  <a:pt x="18" y="72"/>
                  <a:pt x="18" y="72"/>
                  <a:pt x="18" y="72"/>
                </a:cubicBezTo>
                <a:cubicBezTo>
                  <a:pt x="22" y="74"/>
                  <a:pt x="19" y="76"/>
                  <a:pt x="23" y="78"/>
                </a:cubicBezTo>
                <a:cubicBezTo>
                  <a:pt x="26" y="75"/>
                  <a:pt x="18" y="73"/>
                  <a:pt x="23" y="70"/>
                </a:cubicBezTo>
                <a:cubicBezTo>
                  <a:pt x="24" y="69"/>
                  <a:pt x="24" y="69"/>
                  <a:pt x="24" y="69"/>
                </a:cubicBezTo>
                <a:cubicBezTo>
                  <a:pt x="25" y="68"/>
                  <a:pt x="25" y="68"/>
                  <a:pt x="25" y="68"/>
                </a:cubicBezTo>
                <a:cubicBezTo>
                  <a:pt x="25" y="68"/>
                  <a:pt x="25" y="68"/>
                  <a:pt x="26" y="68"/>
                </a:cubicBezTo>
                <a:cubicBezTo>
                  <a:pt x="26" y="68"/>
                  <a:pt x="27" y="67"/>
                  <a:pt x="27" y="67"/>
                </a:cubicBezTo>
                <a:cubicBezTo>
                  <a:pt x="29" y="68"/>
                  <a:pt x="29" y="68"/>
                  <a:pt x="29" y="68"/>
                </a:cubicBezTo>
                <a:cubicBezTo>
                  <a:pt x="29" y="68"/>
                  <a:pt x="29" y="68"/>
                  <a:pt x="29" y="68"/>
                </a:cubicBezTo>
                <a:cubicBezTo>
                  <a:pt x="30" y="67"/>
                  <a:pt x="30" y="67"/>
                  <a:pt x="30" y="67"/>
                </a:cubicBezTo>
                <a:cubicBezTo>
                  <a:pt x="32" y="69"/>
                  <a:pt x="33" y="70"/>
                  <a:pt x="35" y="70"/>
                </a:cubicBezTo>
                <a:cubicBezTo>
                  <a:pt x="37" y="70"/>
                  <a:pt x="38" y="68"/>
                  <a:pt x="40" y="67"/>
                </a:cubicBezTo>
                <a:cubicBezTo>
                  <a:pt x="38" y="65"/>
                  <a:pt x="36" y="65"/>
                  <a:pt x="34" y="65"/>
                </a:cubicBezTo>
                <a:cubicBezTo>
                  <a:pt x="32" y="65"/>
                  <a:pt x="31" y="65"/>
                  <a:pt x="30" y="66"/>
                </a:cubicBezTo>
                <a:cubicBezTo>
                  <a:pt x="27" y="64"/>
                  <a:pt x="27" y="64"/>
                  <a:pt x="27" y="64"/>
                </a:cubicBezTo>
                <a:cubicBezTo>
                  <a:pt x="27" y="64"/>
                  <a:pt x="27" y="64"/>
                  <a:pt x="27" y="64"/>
                </a:cubicBezTo>
                <a:cubicBezTo>
                  <a:pt x="27" y="64"/>
                  <a:pt x="25" y="62"/>
                  <a:pt x="27" y="59"/>
                </a:cubicBezTo>
                <a:cubicBezTo>
                  <a:pt x="26" y="58"/>
                  <a:pt x="25" y="57"/>
                  <a:pt x="25" y="57"/>
                </a:cubicBezTo>
                <a:cubicBezTo>
                  <a:pt x="23" y="57"/>
                  <a:pt x="23" y="61"/>
                  <a:pt x="25" y="62"/>
                </a:cubicBezTo>
                <a:cubicBezTo>
                  <a:pt x="23" y="63"/>
                  <a:pt x="23" y="63"/>
                  <a:pt x="23" y="63"/>
                </a:cubicBezTo>
                <a:cubicBezTo>
                  <a:pt x="27" y="64"/>
                  <a:pt x="27" y="64"/>
                  <a:pt x="27" y="64"/>
                </a:cubicBezTo>
                <a:cubicBezTo>
                  <a:pt x="26" y="64"/>
                  <a:pt x="24" y="63"/>
                  <a:pt x="23" y="63"/>
                </a:cubicBezTo>
                <a:cubicBezTo>
                  <a:pt x="25" y="65"/>
                  <a:pt x="25" y="65"/>
                  <a:pt x="25" y="65"/>
                </a:cubicBezTo>
                <a:cubicBezTo>
                  <a:pt x="23" y="67"/>
                  <a:pt x="23" y="67"/>
                  <a:pt x="23" y="67"/>
                </a:cubicBezTo>
                <a:cubicBezTo>
                  <a:pt x="22" y="68"/>
                  <a:pt x="22" y="68"/>
                  <a:pt x="22" y="68"/>
                </a:cubicBezTo>
                <a:cubicBezTo>
                  <a:pt x="22" y="69"/>
                  <a:pt x="22" y="69"/>
                  <a:pt x="22" y="69"/>
                </a:cubicBezTo>
                <a:cubicBezTo>
                  <a:pt x="21" y="69"/>
                  <a:pt x="21" y="69"/>
                  <a:pt x="21" y="69"/>
                </a:cubicBezTo>
                <a:cubicBezTo>
                  <a:pt x="20" y="69"/>
                  <a:pt x="20" y="69"/>
                  <a:pt x="19" y="70"/>
                </a:cubicBezTo>
                <a:cubicBezTo>
                  <a:pt x="16" y="67"/>
                  <a:pt x="16" y="67"/>
                  <a:pt x="16" y="67"/>
                </a:cubicBezTo>
                <a:cubicBezTo>
                  <a:pt x="12" y="67"/>
                  <a:pt x="12" y="67"/>
                  <a:pt x="12" y="67"/>
                </a:cubicBezTo>
                <a:cubicBezTo>
                  <a:pt x="11" y="66"/>
                  <a:pt x="11" y="66"/>
                  <a:pt x="11" y="66"/>
                </a:cubicBezTo>
                <a:cubicBezTo>
                  <a:pt x="13" y="65"/>
                  <a:pt x="13" y="65"/>
                  <a:pt x="13" y="65"/>
                </a:cubicBezTo>
                <a:cubicBezTo>
                  <a:pt x="10" y="64"/>
                  <a:pt x="8" y="63"/>
                  <a:pt x="6" y="62"/>
                </a:cubicBezTo>
                <a:cubicBezTo>
                  <a:pt x="11" y="57"/>
                  <a:pt x="11" y="57"/>
                  <a:pt x="11" y="57"/>
                </a:cubicBezTo>
                <a:cubicBezTo>
                  <a:pt x="9" y="58"/>
                  <a:pt x="9" y="58"/>
                  <a:pt x="9" y="58"/>
                </a:cubicBezTo>
                <a:cubicBezTo>
                  <a:pt x="6" y="56"/>
                  <a:pt x="6" y="56"/>
                  <a:pt x="6" y="56"/>
                </a:cubicBezTo>
                <a:moveTo>
                  <a:pt x="454" y="46"/>
                </a:moveTo>
                <a:cubicBezTo>
                  <a:pt x="455" y="48"/>
                  <a:pt x="456" y="49"/>
                  <a:pt x="457" y="50"/>
                </a:cubicBezTo>
                <a:cubicBezTo>
                  <a:pt x="457" y="51"/>
                  <a:pt x="458" y="51"/>
                  <a:pt x="458" y="51"/>
                </a:cubicBezTo>
                <a:cubicBezTo>
                  <a:pt x="459" y="51"/>
                  <a:pt x="456" y="47"/>
                  <a:pt x="454" y="46"/>
                </a:cubicBezTo>
                <a:moveTo>
                  <a:pt x="187" y="43"/>
                </a:moveTo>
                <a:cubicBezTo>
                  <a:pt x="187" y="44"/>
                  <a:pt x="187" y="45"/>
                  <a:pt x="187" y="46"/>
                </a:cubicBezTo>
                <a:cubicBezTo>
                  <a:pt x="188" y="45"/>
                  <a:pt x="188" y="45"/>
                  <a:pt x="188" y="45"/>
                </a:cubicBezTo>
                <a:cubicBezTo>
                  <a:pt x="188" y="44"/>
                  <a:pt x="187" y="43"/>
                  <a:pt x="187" y="43"/>
                </a:cubicBezTo>
                <a:moveTo>
                  <a:pt x="467" y="41"/>
                </a:moveTo>
                <a:cubicBezTo>
                  <a:pt x="466" y="41"/>
                  <a:pt x="465" y="42"/>
                  <a:pt x="465" y="43"/>
                </a:cubicBezTo>
                <a:cubicBezTo>
                  <a:pt x="465" y="44"/>
                  <a:pt x="465" y="44"/>
                  <a:pt x="466" y="44"/>
                </a:cubicBezTo>
                <a:cubicBezTo>
                  <a:pt x="467" y="44"/>
                  <a:pt x="468" y="43"/>
                  <a:pt x="470" y="42"/>
                </a:cubicBezTo>
                <a:cubicBezTo>
                  <a:pt x="469" y="41"/>
                  <a:pt x="468" y="41"/>
                  <a:pt x="467" y="41"/>
                </a:cubicBezTo>
                <a:moveTo>
                  <a:pt x="99" y="38"/>
                </a:moveTo>
                <a:cubicBezTo>
                  <a:pt x="95" y="39"/>
                  <a:pt x="95" y="39"/>
                  <a:pt x="95" y="39"/>
                </a:cubicBezTo>
                <a:cubicBezTo>
                  <a:pt x="97" y="40"/>
                  <a:pt x="97" y="40"/>
                  <a:pt x="97" y="40"/>
                </a:cubicBezTo>
                <a:cubicBezTo>
                  <a:pt x="97" y="41"/>
                  <a:pt x="96" y="41"/>
                  <a:pt x="96" y="41"/>
                </a:cubicBezTo>
                <a:cubicBezTo>
                  <a:pt x="95" y="41"/>
                  <a:pt x="95" y="41"/>
                  <a:pt x="95" y="41"/>
                </a:cubicBezTo>
                <a:cubicBezTo>
                  <a:pt x="95" y="43"/>
                  <a:pt x="95" y="43"/>
                  <a:pt x="96" y="43"/>
                </a:cubicBezTo>
                <a:cubicBezTo>
                  <a:pt x="96" y="43"/>
                  <a:pt x="97" y="43"/>
                  <a:pt x="97" y="42"/>
                </a:cubicBezTo>
                <a:cubicBezTo>
                  <a:pt x="98" y="42"/>
                  <a:pt x="99" y="42"/>
                  <a:pt x="99" y="42"/>
                </a:cubicBezTo>
                <a:cubicBezTo>
                  <a:pt x="99" y="42"/>
                  <a:pt x="100" y="42"/>
                  <a:pt x="100" y="42"/>
                </a:cubicBezTo>
                <a:cubicBezTo>
                  <a:pt x="100" y="41"/>
                  <a:pt x="99" y="40"/>
                  <a:pt x="98" y="39"/>
                </a:cubicBezTo>
                <a:cubicBezTo>
                  <a:pt x="99" y="38"/>
                  <a:pt x="99" y="38"/>
                  <a:pt x="99" y="38"/>
                </a:cubicBezTo>
                <a:moveTo>
                  <a:pt x="422" y="38"/>
                </a:moveTo>
                <a:cubicBezTo>
                  <a:pt x="421" y="38"/>
                  <a:pt x="421" y="39"/>
                  <a:pt x="422" y="39"/>
                </a:cubicBezTo>
                <a:cubicBezTo>
                  <a:pt x="420" y="41"/>
                  <a:pt x="418" y="40"/>
                  <a:pt x="419" y="44"/>
                </a:cubicBezTo>
                <a:cubicBezTo>
                  <a:pt x="420" y="44"/>
                  <a:pt x="420" y="44"/>
                  <a:pt x="421" y="44"/>
                </a:cubicBezTo>
                <a:cubicBezTo>
                  <a:pt x="422" y="44"/>
                  <a:pt x="422" y="43"/>
                  <a:pt x="423" y="42"/>
                </a:cubicBezTo>
                <a:cubicBezTo>
                  <a:pt x="423" y="42"/>
                  <a:pt x="423" y="41"/>
                  <a:pt x="424" y="41"/>
                </a:cubicBezTo>
                <a:cubicBezTo>
                  <a:pt x="424" y="41"/>
                  <a:pt x="424" y="41"/>
                  <a:pt x="425" y="41"/>
                </a:cubicBezTo>
                <a:cubicBezTo>
                  <a:pt x="425" y="40"/>
                  <a:pt x="424" y="40"/>
                  <a:pt x="424" y="40"/>
                </a:cubicBezTo>
                <a:cubicBezTo>
                  <a:pt x="424" y="40"/>
                  <a:pt x="423" y="40"/>
                  <a:pt x="423" y="40"/>
                </a:cubicBezTo>
                <a:cubicBezTo>
                  <a:pt x="422" y="40"/>
                  <a:pt x="422" y="39"/>
                  <a:pt x="423" y="38"/>
                </a:cubicBezTo>
                <a:cubicBezTo>
                  <a:pt x="422" y="38"/>
                  <a:pt x="422" y="38"/>
                  <a:pt x="422" y="38"/>
                </a:cubicBezTo>
                <a:moveTo>
                  <a:pt x="55" y="36"/>
                </a:moveTo>
                <a:cubicBezTo>
                  <a:pt x="53" y="36"/>
                  <a:pt x="54" y="38"/>
                  <a:pt x="54" y="39"/>
                </a:cubicBezTo>
                <a:cubicBezTo>
                  <a:pt x="54" y="39"/>
                  <a:pt x="55" y="39"/>
                  <a:pt x="55" y="39"/>
                </a:cubicBezTo>
                <a:cubicBezTo>
                  <a:pt x="56" y="39"/>
                  <a:pt x="55" y="37"/>
                  <a:pt x="56" y="36"/>
                </a:cubicBezTo>
                <a:cubicBezTo>
                  <a:pt x="55" y="36"/>
                  <a:pt x="55" y="36"/>
                  <a:pt x="55" y="36"/>
                </a:cubicBezTo>
                <a:moveTo>
                  <a:pt x="119" y="36"/>
                </a:moveTo>
                <a:cubicBezTo>
                  <a:pt x="118" y="37"/>
                  <a:pt x="118" y="37"/>
                  <a:pt x="118" y="37"/>
                </a:cubicBezTo>
                <a:cubicBezTo>
                  <a:pt x="120" y="39"/>
                  <a:pt x="120" y="39"/>
                  <a:pt x="120" y="39"/>
                </a:cubicBezTo>
                <a:cubicBezTo>
                  <a:pt x="121" y="37"/>
                  <a:pt x="121" y="37"/>
                  <a:pt x="121" y="37"/>
                </a:cubicBezTo>
                <a:cubicBezTo>
                  <a:pt x="119" y="36"/>
                  <a:pt x="119" y="36"/>
                  <a:pt x="119" y="36"/>
                </a:cubicBezTo>
                <a:moveTo>
                  <a:pt x="190" y="34"/>
                </a:moveTo>
                <a:cubicBezTo>
                  <a:pt x="189" y="36"/>
                  <a:pt x="189" y="36"/>
                  <a:pt x="189" y="36"/>
                </a:cubicBezTo>
                <a:cubicBezTo>
                  <a:pt x="191" y="38"/>
                  <a:pt x="191" y="38"/>
                  <a:pt x="191" y="38"/>
                </a:cubicBezTo>
                <a:cubicBezTo>
                  <a:pt x="191" y="38"/>
                  <a:pt x="191" y="38"/>
                  <a:pt x="191" y="38"/>
                </a:cubicBezTo>
                <a:cubicBezTo>
                  <a:pt x="191" y="37"/>
                  <a:pt x="191" y="36"/>
                  <a:pt x="191" y="35"/>
                </a:cubicBezTo>
                <a:cubicBezTo>
                  <a:pt x="190" y="34"/>
                  <a:pt x="190" y="34"/>
                  <a:pt x="190" y="34"/>
                </a:cubicBezTo>
                <a:moveTo>
                  <a:pt x="96" y="34"/>
                </a:moveTo>
                <a:cubicBezTo>
                  <a:pt x="95" y="34"/>
                  <a:pt x="94" y="35"/>
                  <a:pt x="93" y="36"/>
                </a:cubicBezTo>
                <a:cubicBezTo>
                  <a:pt x="97" y="38"/>
                  <a:pt x="97" y="38"/>
                  <a:pt x="97" y="38"/>
                </a:cubicBezTo>
                <a:cubicBezTo>
                  <a:pt x="95" y="39"/>
                  <a:pt x="95" y="39"/>
                  <a:pt x="95" y="39"/>
                </a:cubicBezTo>
                <a:cubicBezTo>
                  <a:pt x="96" y="39"/>
                  <a:pt x="98" y="39"/>
                  <a:pt x="99" y="38"/>
                </a:cubicBezTo>
                <a:cubicBezTo>
                  <a:pt x="98" y="37"/>
                  <a:pt x="98" y="37"/>
                  <a:pt x="98" y="37"/>
                </a:cubicBezTo>
                <a:cubicBezTo>
                  <a:pt x="97" y="36"/>
                  <a:pt x="97" y="35"/>
                  <a:pt x="98" y="34"/>
                </a:cubicBezTo>
                <a:cubicBezTo>
                  <a:pt x="97" y="34"/>
                  <a:pt x="97" y="34"/>
                  <a:pt x="96" y="34"/>
                </a:cubicBezTo>
                <a:moveTo>
                  <a:pt x="169" y="57"/>
                </a:moveTo>
                <a:cubicBezTo>
                  <a:pt x="169" y="57"/>
                  <a:pt x="170" y="56"/>
                  <a:pt x="171" y="56"/>
                </a:cubicBezTo>
                <a:cubicBezTo>
                  <a:pt x="171" y="56"/>
                  <a:pt x="172" y="56"/>
                  <a:pt x="173" y="57"/>
                </a:cubicBezTo>
                <a:cubicBezTo>
                  <a:pt x="171" y="58"/>
                  <a:pt x="171" y="58"/>
                  <a:pt x="171" y="58"/>
                </a:cubicBezTo>
                <a:cubicBezTo>
                  <a:pt x="171" y="58"/>
                  <a:pt x="171" y="58"/>
                  <a:pt x="171" y="58"/>
                </a:cubicBezTo>
                <a:cubicBezTo>
                  <a:pt x="173" y="59"/>
                  <a:pt x="173" y="59"/>
                  <a:pt x="173" y="59"/>
                </a:cubicBezTo>
                <a:cubicBezTo>
                  <a:pt x="173" y="59"/>
                  <a:pt x="172" y="60"/>
                  <a:pt x="172" y="60"/>
                </a:cubicBezTo>
                <a:cubicBezTo>
                  <a:pt x="171" y="60"/>
                  <a:pt x="170" y="60"/>
                  <a:pt x="170" y="59"/>
                </a:cubicBezTo>
                <a:cubicBezTo>
                  <a:pt x="171" y="58"/>
                  <a:pt x="171" y="58"/>
                  <a:pt x="171" y="58"/>
                </a:cubicBezTo>
                <a:cubicBezTo>
                  <a:pt x="169" y="57"/>
                  <a:pt x="169" y="57"/>
                  <a:pt x="169" y="57"/>
                </a:cubicBezTo>
                <a:moveTo>
                  <a:pt x="173" y="34"/>
                </a:moveTo>
                <a:cubicBezTo>
                  <a:pt x="173" y="34"/>
                  <a:pt x="173" y="34"/>
                  <a:pt x="173" y="34"/>
                </a:cubicBezTo>
                <a:cubicBezTo>
                  <a:pt x="174" y="34"/>
                  <a:pt x="176" y="34"/>
                  <a:pt x="177" y="35"/>
                </a:cubicBezTo>
                <a:cubicBezTo>
                  <a:pt x="173" y="34"/>
                  <a:pt x="173" y="34"/>
                  <a:pt x="173" y="34"/>
                </a:cubicBezTo>
                <a:moveTo>
                  <a:pt x="177" y="31"/>
                </a:moveTo>
                <a:cubicBezTo>
                  <a:pt x="176" y="32"/>
                  <a:pt x="175" y="32"/>
                  <a:pt x="175" y="33"/>
                </a:cubicBezTo>
                <a:cubicBezTo>
                  <a:pt x="173" y="34"/>
                  <a:pt x="173" y="34"/>
                  <a:pt x="173" y="34"/>
                </a:cubicBezTo>
                <a:cubicBezTo>
                  <a:pt x="173" y="34"/>
                  <a:pt x="173" y="34"/>
                  <a:pt x="173" y="34"/>
                </a:cubicBezTo>
                <a:cubicBezTo>
                  <a:pt x="175" y="34"/>
                  <a:pt x="175" y="34"/>
                  <a:pt x="175" y="34"/>
                </a:cubicBezTo>
                <a:cubicBezTo>
                  <a:pt x="172" y="37"/>
                  <a:pt x="175" y="41"/>
                  <a:pt x="178" y="41"/>
                </a:cubicBezTo>
                <a:cubicBezTo>
                  <a:pt x="178" y="41"/>
                  <a:pt x="178" y="41"/>
                  <a:pt x="178" y="41"/>
                </a:cubicBezTo>
                <a:cubicBezTo>
                  <a:pt x="173" y="42"/>
                  <a:pt x="175" y="48"/>
                  <a:pt x="170" y="48"/>
                </a:cubicBezTo>
                <a:cubicBezTo>
                  <a:pt x="170" y="48"/>
                  <a:pt x="170" y="48"/>
                  <a:pt x="170" y="48"/>
                </a:cubicBezTo>
                <a:cubicBezTo>
                  <a:pt x="170" y="46"/>
                  <a:pt x="170" y="46"/>
                  <a:pt x="170" y="46"/>
                </a:cubicBezTo>
                <a:cubicBezTo>
                  <a:pt x="170" y="46"/>
                  <a:pt x="170" y="46"/>
                  <a:pt x="170" y="46"/>
                </a:cubicBezTo>
                <a:cubicBezTo>
                  <a:pt x="169" y="47"/>
                  <a:pt x="169" y="47"/>
                  <a:pt x="169" y="47"/>
                </a:cubicBezTo>
                <a:cubicBezTo>
                  <a:pt x="168" y="46"/>
                  <a:pt x="167" y="45"/>
                  <a:pt x="166" y="45"/>
                </a:cubicBezTo>
                <a:cubicBezTo>
                  <a:pt x="164" y="45"/>
                  <a:pt x="164" y="49"/>
                  <a:pt x="166" y="50"/>
                </a:cubicBezTo>
                <a:cubicBezTo>
                  <a:pt x="168" y="51"/>
                  <a:pt x="168" y="51"/>
                  <a:pt x="168" y="51"/>
                </a:cubicBezTo>
                <a:cubicBezTo>
                  <a:pt x="167" y="49"/>
                  <a:pt x="169" y="48"/>
                  <a:pt x="170" y="46"/>
                </a:cubicBezTo>
                <a:cubicBezTo>
                  <a:pt x="168" y="50"/>
                  <a:pt x="168" y="50"/>
                  <a:pt x="168" y="50"/>
                </a:cubicBezTo>
                <a:cubicBezTo>
                  <a:pt x="174" y="55"/>
                  <a:pt x="165" y="52"/>
                  <a:pt x="165" y="55"/>
                </a:cubicBezTo>
                <a:cubicBezTo>
                  <a:pt x="169" y="57"/>
                  <a:pt x="169" y="57"/>
                  <a:pt x="169" y="57"/>
                </a:cubicBezTo>
                <a:cubicBezTo>
                  <a:pt x="167" y="58"/>
                  <a:pt x="167" y="58"/>
                  <a:pt x="167" y="58"/>
                </a:cubicBezTo>
                <a:cubicBezTo>
                  <a:pt x="169" y="60"/>
                  <a:pt x="169" y="60"/>
                  <a:pt x="169" y="60"/>
                </a:cubicBezTo>
                <a:cubicBezTo>
                  <a:pt x="168" y="62"/>
                  <a:pt x="173" y="61"/>
                  <a:pt x="175" y="64"/>
                </a:cubicBezTo>
                <a:cubicBezTo>
                  <a:pt x="176" y="62"/>
                  <a:pt x="177" y="59"/>
                  <a:pt x="174" y="57"/>
                </a:cubicBezTo>
                <a:cubicBezTo>
                  <a:pt x="176" y="56"/>
                  <a:pt x="176" y="56"/>
                  <a:pt x="176" y="56"/>
                </a:cubicBezTo>
                <a:cubicBezTo>
                  <a:pt x="172" y="58"/>
                  <a:pt x="172" y="58"/>
                  <a:pt x="172" y="58"/>
                </a:cubicBezTo>
                <a:cubicBezTo>
                  <a:pt x="173" y="57"/>
                  <a:pt x="174" y="57"/>
                  <a:pt x="176" y="56"/>
                </a:cubicBezTo>
                <a:cubicBezTo>
                  <a:pt x="176" y="56"/>
                  <a:pt x="176" y="56"/>
                  <a:pt x="176" y="56"/>
                </a:cubicBezTo>
                <a:cubicBezTo>
                  <a:pt x="174" y="55"/>
                  <a:pt x="174" y="55"/>
                  <a:pt x="174" y="55"/>
                </a:cubicBezTo>
                <a:cubicBezTo>
                  <a:pt x="165" y="49"/>
                  <a:pt x="180" y="51"/>
                  <a:pt x="177" y="46"/>
                </a:cubicBezTo>
                <a:cubicBezTo>
                  <a:pt x="178" y="46"/>
                  <a:pt x="179" y="46"/>
                  <a:pt x="180" y="46"/>
                </a:cubicBezTo>
                <a:cubicBezTo>
                  <a:pt x="179" y="42"/>
                  <a:pt x="178" y="38"/>
                  <a:pt x="177" y="35"/>
                </a:cubicBezTo>
                <a:cubicBezTo>
                  <a:pt x="177" y="35"/>
                  <a:pt x="177" y="35"/>
                  <a:pt x="177" y="35"/>
                </a:cubicBezTo>
                <a:cubicBezTo>
                  <a:pt x="177" y="35"/>
                  <a:pt x="177" y="35"/>
                  <a:pt x="177" y="35"/>
                </a:cubicBezTo>
                <a:cubicBezTo>
                  <a:pt x="177" y="34"/>
                  <a:pt x="177" y="32"/>
                  <a:pt x="177" y="31"/>
                </a:cubicBezTo>
                <a:moveTo>
                  <a:pt x="125" y="31"/>
                </a:moveTo>
                <a:cubicBezTo>
                  <a:pt x="124" y="31"/>
                  <a:pt x="123" y="32"/>
                  <a:pt x="122" y="33"/>
                </a:cubicBezTo>
                <a:cubicBezTo>
                  <a:pt x="124" y="34"/>
                  <a:pt x="124" y="33"/>
                  <a:pt x="126" y="34"/>
                </a:cubicBezTo>
                <a:cubicBezTo>
                  <a:pt x="127" y="32"/>
                  <a:pt x="127" y="32"/>
                  <a:pt x="127" y="32"/>
                </a:cubicBezTo>
                <a:cubicBezTo>
                  <a:pt x="126" y="31"/>
                  <a:pt x="125" y="31"/>
                  <a:pt x="125" y="31"/>
                </a:cubicBezTo>
                <a:moveTo>
                  <a:pt x="82" y="27"/>
                </a:moveTo>
                <a:cubicBezTo>
                  <a:pt x="83" y="29"/>
                  <a:pt x="85" y="31"/>
                  <a:pt x="86" y="31"/>
                </a:cubicBezTo>
                <a:cubicBezTo>
                  <a:pt x="87" y="31"/>
                  <a:pt x="86" y="29"/>
                  <a:pt x="82" y="27"/>
                </a:cubicBezTo>
                <a:moveTo>
                  <a:pt x="188" y="25"/>
                </a:moveTo>
                <a:cubicBezTo>
                  <a:pt x="187" y="26"/>
                  <a:pt x="187" y="27"/>
                  <a:pt x="186" y="28"/>
                </a:cubicBezTo>
                <a:cubicBezTo>
                  <a:pt x="188" y="29"/>
                  <a:pt x="188" y="29"/>
                  <a:pt x="188" y="29"/>
                </a:cubicBezTo>
                <a:cubicBezTo>
                  <a:pt x="188" y="30"/>
                  <a:pt x="188" y="31"/>
                  <a:pt x="188" y="31"/>
                </a:cubicBezTo>
                <a:cubicBezTo>
                  <a:pt x="189" y="31"/>
                  <a:pt x="189" y="30"/>
                  <a:pt x="189" y="30"/>
                </a:cubicBezTo>
                <a:cubicBezTo>
                  <a:pt x="190" y="29"/>
                  <a:pt x="190" y="29"/>
                  <a:pt x="190" y="29"/>
                </a:cubicBezTo>
                <a:cubicBezTo>
                  <a:pt x="190" y="29"/>
                  <a:pt x="190" y="28"/>
                  <a:pt x="190" y="28"/>
                </a:cubicBezTo>
                <a:cubicBezTo>
                  <a:pt x="190" y="27"/>
                  <a:pt x="189" y="27"/>
                  <a:pt x="189" y="26"/>
                </a:cubicBezTo>
                <a:cubicBezTo>
                  <a:pt x="188" y="25"/>
                  <a:pt x="188" y="25"/>
                  <a:pt x="188" y="25"/>
                </a:cubicBezTo>
                <a:moveTo>
                  <a:pt x="164" y="23"/>
                </a:moveTo>
                <a:cubicBezTo>
                  <a:pt x="161" y="24"/>
                  <a:pt x="166" y="30"/>
                  <a:pt x="169" y="30"/>
                </a:cubicBezTo>
                <a:cubicBezTo>
                  <a:pt x="169" y="30"/>
                  <a:pt x="170" y="29"/>
                  <a:pt x="170" y="28"/>
                </a:cubicBezTo>
                <a:cubicBezTo>
                  <a:pt x="170" y="28"/>
                  <a:pt x="170" y="28"/>
                  <a:pt x="170" y="28"/>
                </a:cubicBezTo>
                <a:cubicBezTo>
                  <a:pt x="166" y="28"/>
                  <a:pt x="169" y="25"/>
                  <a:pt x="164" y="23"/>
                </a:cubicBezTo>
                <a:moveTo>
                  <a:pt x="143" y="22"/>
                </a:moveTo>
                <a:cubicBezTo>
                  <a:pt x="137" y="26"/>
                  <a:pt x="139" y="28"/>
                  <a:pt x="145" y="33"/>
                </a:cubicBezTo>
                <a:cubicBezTo>
                  <a:pt x="147" y="34"/>
                  <a:pt x="147" y="34"/>
                  <a:pt x="147" y="34"/>
                </a:cubicBezTo>
                <a:cubicBezTo>
                  <a:pt x="146" y="29"/>
                  <a:pt x="146" y="29"/>
                  <a:pt x="146" y="29"/>
                </a:cubicBezTo>
                <a:cubicBezTo>
                  <a:pt x="146" y="31"/>
                  <a:pt x="146" y="31"/>
                  <a:pt x="146" y="31"/>
                </a:cubicBezTo>
                <a:cubicBezTo>
                  <a:pt x="142" y="29"/>
                  <a:pt x="142" y="29"/>
                  <a:pt x="142" y="29"/>
                </a:cubicBezTo>
                <a:cubicBezTo>
                  <a:pt x="142" y="29"/>
                  <a:pt x="143" y="29"/>
                  <a:pt x="143" y="29"/>
                </a:cubicBezTo>
                <a:cubicBezTo>
                  <a:pt x="143" y="29"/>
                  <a:pt x="144" y="28"/>
                  <a:pt x="144" y="28"/>
                </a:cubicBezTo>
                <a:cubicBezTo>
                  <a:pt x="145" y="27"/>
                  <a:pt x="145" y="26"/>
                  <a:pt x="146" y="26"/>
                </a:cubicBezTo>
                <a:cubicBezTo>
                  <a:pt x="147" y="26"/>
                  <a:pt x="147" y="27"/>
                  <a:pt x="148" y="28"/>
                </a:cubicBezTo>
                <a:cubicBezTo>
                  <a:pt x="147" y="29"/>
                  <a:pt x="147" y="29"/>
                  <a:pt x="147" y="29"/>
                </a:cubicBezTo>
                <a:cubicBezTo>
                  <a:pt x="148" y="30"/>
                  <a:pt x="148" y="30"/>
                  <a:pt x="148" y="30"/>
                </a:cubicBezTo>
                <a:cubicBezTo>
                  <a:pt x="146" y="29"/>
                  <a:pt x="146" y="29"/>
                  <a:pt x="146" y="29"/>
                </a:cubicBezTo>
                <a:cubicBezTo>
                  <a:pt x="147" y="31"/>
                  <a:pt x="147" y="32"/>
                  <a:pt x="147" y="34"/>
                </a:cubicBezTo>
                <a:cubicBezTo>
                  <a:pt x="147" y="32"/>
                  <a:pt x="147" y="32"/>
                  <a:pt x="147" y="32"/>
                </a:cubicBezTo>
                <a:cubicBezTo>
                  <a:pt x="148" y="33"/>
                  <a:pt x="148" y="33"/>
                  <a:pt x="148" y="33"/>
                </a:cubicBezTo>
                <a:cubicBezTo>
                  <a:pt x="149" y="34"/>
                  <a:pt x="149" y="34"/>
                  <a:pt x="149" y="34"/>
                </a:cubicBezTo>
                <a:cubicBezTo>
                  <a:pt x="149" y="34"/>
                  <a:pt x="149" y="34"/>
                  <a:pt x="149" y="34"/>
                </a:cubicBezTo>
                <a:cubicBezTo>
                  <a:pt x="151" y="35"/>
                  <a:pt x="151" y="35"/>
                  <a:pt x="151" y="35"/>
                </a:cubicBezTo>
                <a:cubicBezTo>
                  <a:pt x="149" y="36"/>
                  <a:pt x="157" y="38"/>
                  <a:pt x="153" y="40"/>
                </a:cubicBezTo>
                <a:cubicBezTo>
                  <a:pt x="154" y="40"/>
                  <a:pt x="154" y="40"/>
                  <a:pt x="154" y="40"/>
                </a:cubicBezTo>
                <a:cubicBezTo>
                  <a:pt x="156" y="40"/>
                  <a:pt x="155" y="37"/>
                  <a:pt x="155" y="36"/>
                </a:cubicBezTo>
                <a:cubicBezTo>
                  <a:pt x="152" y="34"/>
                  <a:pt x="152" y="34"/>
                  <a:pt x="152" y="34"/>
                </a:cubicBezTo>
                <a:cubicBezTo>
                  <a:pt x="153" y="33"/>
                  <a:pt x="153" y="33"/>
                  <a:pt x="153" y="33"/>
                </a:cubicBezTo>
                <a:cubicBezTo>
                  <a:pt x="149" y="34"/>
                  <a:pt x="149" y="34"/>
                  <a:pt x="149" y="34"/>
                </a:cubicBezTo>
                <a:cubicBezTo>
                  <a:pt x="150" y="34"/>
                  <a:pt x="151" y="33"/>
                  <a:pt x="153" y="33"/>
                </a:cubicBezTo>
                <a:cubicBezTo>
                  <a:pt x="153" y="33"/>
                  <a:pt x="153" y="33"/>
                  <a:pt x="153" y="33"/>
                </a:cubicBezTo>
                <a:cubicBezTo>
                  <a:pt x="151" y="32"/>
                  <a:pt x="151" y="32"/>
                  <a:pt x="151" y="32"/>
                </a:cubicBezTo>
                <a:cubicBezTo>
                  <a:pt x="151" y="31"/>
                  <a:pt x="151" y="30"/>
                  <a:pt x="149" y="29"/>
                </a:cubicBezTo>
                <a:cubicBezTo>
                  <a:pt x="151" y="29"/>
                  <a:pt x="151" y="29"/>
                  <a:pt x="151" y="29"/>
                </a:cubicBezTo>
                <a:cubicBezTo>
                  <a:pt x="149" y="27"/>
                  <a:pt x="149" y="27"/>
                  <a:pt x="149" y="27"/>
                </a:cubicBezTo>
                <a:cubicBezTo>
                  <a:pt x="150" y="26"/>
                  <a:pt x="150" y="26"/>
                  <a:pt x="150" y="26"/>
                </a:cubicBezTo>
                <a:cubicBezTo>
                  <a:pt x="147" y="23"/>
                  <a:pt x="146" y="26"/>
                  <a:pt x="143" y="22"/>
                </a:cubicBezTo>
                <a:moveTo>
                  <a:pt x="183" y="20"/>
                </a:moveTo>
                <a:cubicBezTo>
                  <a:pt x="182" y="20"/>
                  <a:pt x="183" y="23"/>
                  <a:pt x="184" y="27"/>
                </a:cubicBezTo>
                <a:cubicBezTo>
                  <a:pt x="186" y="28"/>
                  <a:pt x="186" y="28"/>
                  <a:pt x="186" y="28"/>
                </a:cubicBezTo>
                <a:cubicBezTo>
                  <a:pt x="188" y="25"/>
                  <a:pt x="188" y="25"/>
                  <a:pt x="188" y="25"/>
                </a:cubicBezTo>
                <a:cubicBezTo>
                  <a:pt x="186" y="25"/>
                  <a:pt x="186" y="25"/>
                  <a:pt x="186" y="25"/>
                </a:cubicBezTo>
                <a:cubicBezTo>
                  <a:pt x="184" y="22"/>
                  <a:pt x="183" y="20"/>
                  <a:pt x="183" y="20"/>
                </a:cubicBezTo>
                <a:moveTo>
                  <a:pt x="70" y="9"/>
                </a:moveTo>
                <a:cubicBezTo>
                  <a:pt x="71" y="9"/>
                  <a:pt x="71" y="9"/>
                  <a:pt x="71" y="9"/>
                </a:cubicBezTo>
                <a:cubicBezTo>
                  <a:pt x="71" y="9"/>
                  <a:pt x="71" y="9"/>
                  <a:pt x="70" y="9"/>
                </a:cubicBezTo>
                <a:moveTo>
                  <a:pt x="166" y="0"/>
                </a:moveTo>
                <a:cubicBezTo>
                  <a:pt x="165" y="0"/>
                  <a:pt x="163" y="1"/>
                  <a:pt x="163" y="1"/>
                </a:cubicBezTo>
                <a:cubicBezTo>
                  <a:pt x="163" y="2"/>
                  <a:pt x="163" y="3"/>
                  <a:pt x="163" y="3"/>
                </a:cubicBezTo>
                <a:cubicBezTo>
                  <a:pt x="163" y="3"/>
                  <a:pt x="164" y="2"/>
                  <a:pt x="164" y="2"/>
                </a:cubicBezTo>
                <a:cubicBezTo>
                  <a:pt x="165" y="2"/>
                  <a:pt x="166" y="2"/>
                  <a:pt x="166" y="2"/>
                </a:cubicBezTo>
                <a:cubicBezTo>
                  <a:pt x="167" y="2"/>
                  <a:pt x="167" y="2"/>
                  <a:pt x="168" y="2"/>
                </a:cubicBezTo>
                <a:cubicBezTo>
                  <a:pt x="168" y="1"/>
                  <a:pt x="167" y="0"/>
                  <a:pt x="166" y="0"/>
                </a:cubicBezTo>
                <a:moveTo>
                  <a:pt x="70" y="0"/>
                </a:moveTo>
                <a:cubicBezTo>
                  <a:pt x="70" y="2"/>
                  <a:pt x="70" y="2"/>
                  <a:pt x="70" y="2"/>
                </a:cubicBezTo>
                <a:cubicBezTo>
                  <a:pt x="68" y="5"/>
                  <a:pt x="68" y="5"/>
                  <a:pt x="68" y="5"/>
                </a:cubicBezTo>
                <a:cubicBezTo>
                  <a:pt x="69" y="5"/>
                  <a:pt x="70" y="5"/>
                  <a:pt x="71" y="5"/>
                </a:cubicBezTo>
                <a:cubicBezTo>
                  <a:pt x="72" y="7"/>
                  <a:pt x="72" y="7"/>
                  <a:pt x="72" y="7"/>
                </a:cubicBezTo>
                <a:cubicBezTo>
                  <a:pt x="70" y="0"/>
                  <a:pt x="70" y="0"/>
                  <a:pt x="70" y="0"/>
                </a:cubicBezTo>
                <a:moveTo>
                  <a:pt x="70" y="0"/>
                </a:moveTo>
                <a:cubicBezTo>
                  <a:pt x="70" y="0"/>
                  <a:pt x="70" y="0"/>
                  <a:pt x="70" y="0"/>
                </a:cubicBezTo>
                <a:cubicBezTo>
                  <a:pt x="70" y="0"/>
                  <a:pt x="70" y="0"/>
                  <a:pt x="70" y="0"/>
                </a:cubicBezTo>
                <a:moveTo>
                  <a:pt x="177" y="0"/>
                </a:moveTo>
                <a:cubicBezTo>
                  <a:pt x="178" y="1"/>
                  <a:pt x="178" y="2"/>
                  <a:pt x="178" y="3"/>
                </a:cubicBezTo>
                <a:cubicBezTo>
                  <a:pt x="178" y="3"/>
                  <a:pt x="178" y="3"/>
                  <a:pt x="178" y="3"/>
                </a:cubicBezTo>
                <a:cubicBezTo>
                  <a:pt x="179" y="1"/>
                  <a:pt x="179" y="1"/>
                  <a:pt x="179" y="1"/>
                </a:cubicBezTo>
                <a:cubicBezTo>
                  <a:pt x="177" y="0"/>
                  <a:pt x="177" y="0"/>
                  <a:pt x="177"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2" name="Freeform 67"/>
          <p:cNvSpPr/>
          <p:nvPr/>
        </p:nvSpPr>
        <p:spPr bwMode="auto">
          <a:xfrm>
            <a:off x="6713538" y="2820988"/>
            <a:ext cx="7938" cy="11113"/>
          </a:xfrm>
          <a:custGeom>
            <a:avLst/>
            <a:gdLst>
              <a:gd name="T0" fmla="*/ 1 w 2"/>
              <a:gd name="T1" fmla="*/ 0 h 3"/>
              <a:gd name="T2" fmla="*/ 0 w 2"/>
              <a:gd name="T3" fmla="*/ 3 h 3"/>
              <a:gd name="T4" fmla="*/ 2 w 2"/>
              <a:gd name="T5" fmla="*/ 1 h 3"/>
              <a:gd name="T6" fmla="*/ 1 w 2"/>
              <a:gd name="T7" fmla="*/ 0 h 3"/>
            </a:gdLst>
            <a:ahLst/>
            <a:cxnLst>
              <a:cxn ang="0">
                <a:pos x="T0" y="T1"/>
              </a:cxn>
              <a:cxn ang="0">
                <a:pos x="T2" y="T3"/>
              </a:cxn>
              <a:cxn ang="0">
                <a:pos x="T4" y="T5"/>
              </a:cxn>
              <a:cxn ang="0">
                <a:pos x="T6" y="T7"/>
              </a:cxn>
            </a:cxnLst>
            <a:rect l="0" t="0" r="r" b="b"/>
            <a:pathLst>
              <a:path w="2" h="3">
                <a:moveTo>
                  <a:pt x="1" y="0"/>
                </a:moveTo>
                <a:cubicBezTo>
                  <a:pt x="1" y="1"/>
                  <a:pt x="0" y="2"/>
                  <a:pt x="0" y="3"/>
                </a:cubicBezTo>
                <a:cubicBezTo>
                  <a:pt x="1" y="2"/>
                  <a:pt x="1" y="1"/>
                  <a:pt x="2" y="1"/>
                </a:cubicBezTo>
                <a:cubicBezTo>
                  <a:pt x="1" y="0"/>
                  <a:pt x="1" y="0"/>
                  <a:pt x="1"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3" name="Freeform 68"/>
          <p:cNvSpPr>
            <a:spLocks noEditPoints="1"/>
          </p:cNvSpPr>
          <p:nvPr/>
        </p:nvSpPr>
        <p:spPr bwMode="auto">
          <a:xfrm>
            <a:off x="6484938" y="2824163"/>
            <a:ext cx="1981200" cy="514350"/>
          </a:xfrm>
          <a:custGeom>
            <a:avLst/>
            <a:gdLst>
              <a:gd name="T0" fmla="*/ 10 w 528"/>
              <a:gd name="T1" fmla="*/ 127 h 137"/>
              <a:gd name="T2" fmla="*/ 5 w 528"/>
              <a:gd name="T3" fmla="*/ 116 h 137"/>
              <a:gd name="T4" fmla="*/ 75 w 528"/>
              <a:gd name="T5" fmla="*/ 107 h 137"/>
              <a:gd name="T6" fmla="*/ 58 w 528"/>
              <a:gd name="T7" fmla="*/ 105 h 137"/>
              <a:gd name="T8" fmla="*/ 32 w 528"/>
              <a:gd name="T9" fmla="*/ 123 h 137"/>
              <a:gd name="T10" fmla="*/ 34 w 528"/>
              <a:gd name="T11" fmla="*/ 99 h 137"/>
              <a:gd name="T12" fmla="*/ 38 w 528"/>
              <a:gd name="T13" fmla="*/ 106 h 137"/>
              <a:gd name="T14" fmla="*/ 26 w 528"/>
              <a:gd name="T15" fmla="*/ 101 h 137"/>
              <a:gd name="T16" fmla="*/ 9 w 528"/>
              <a:gd name="T17" fmla="*/ 101 h 137"/>
              <a:gd name="T18" fmla="*/ 17 w 528"/>
              <a:gd name="T19" fmla="*/ 109 h 137"/>
              <a:gd name="T20" fmla="*/ 20 w 528"/>
              <a:gd name="T21" fmla="*/ 129 h 137"/>
              <a:gd name="T22" fmla="*/ 19 w 528"/>
              <a:gd name="T23" fmla="*/ 135 h 137"/>
              <a:gd name="T24" fmla="*/ 41 w 528"/>
              <a:gd name="T25" fmla="*/ 124 h 137"/>
              <a:gd name="T26" fmla="*/ 45 w 528"/>
              <a:gd name="T27" fmla="*/ 112 h 137"/>
              <a:gd name="T28" fmla="*/ 39 w 528"/>
              <a:gd name="T29" fmla="*/ 106 h 137"/>
              <a:gd name="T30" fmla="*/ 72 w 528"/>
              <a:gd name="T31" fmla="*/ 91 h 137"/>
              <a:gd name="T32" fmla="*/ 64 w 528"/>
              <a:gd name="T33" fmla="*/ 89 h 137"/>
              <a:gd name="T34" fmla="*/ 67 w 528"/>
              <a:gd name="T35" fmla="*/ 92 h 137"/>
              <a:gd name="T36" fmla="*/ 21 w 528"/>
              <a:gd name="T37" fmla="*/ 89 h 137"/>
              <a:gd name="T38" fmla="*/ 39 w 528"/>
              <a:gd name="T39" fmla="*/ 89 h 137"/>
              <a:gd name="T40" fmla="*/ 39 w 528"/>
              <a:gd name="T41" fmla="*/ 90 h 137"/>
              <a:gd name="T42" fmla="*/ 46 w 528"/>
              <a:gd name="T43" fmla="*/ 93 h 137"/>
              <a:gd name="T44" fmla="*/ 52 w 528"/>
              <a:gd name="T45" fmla="*/ 90 h 137"/>
              <a:gd name="T46" fmla="*/ 44 w 528"/>
              <a:gd name="T47" fmla="*/ 88 h 137"/>
              <a:gd name="T48" fmla="*/ 488 w 528"/>
              <a:gd name="T49" fmla="*/ 71 h 137"/>
              <a:gd name="T50" fmla="*/ 107 w 528"/>
              <a:gd name="T51" fmla="*/ 67 h 137"/>
              <a:gd name="T52" fmla="*/ 115 w 528"/>
              <a:gd name="T53" fmla="*/ 69 h 137"/>
              <a:gd name="T54" fmla="*/ 113 w 528"/>
              <a:gd name="T55" fmla="*/ 66 h 137"/>
              <a:gd name="T56" fmla="*/ 120 w 528"/>
              <a:gd name="T57" fmla="*/ 71 h 137"/>
              <a:gd name="T58" fmla="*/ 130 w 528"/>
              <a:gd name="T59" fmla="*/ 71 h 137"/>
              <a:gd name="T60" fmla="*/ 117 w 528"/>
              <a:gd name="T61" fmla="*/ 65 h 137"/>
              <a:gd name="T62" fmla="*/ 94 w 528"/>
              <a:gd name="T63" fmla="*/ 76 h 137"/>
              <a:gd name="T64" fmla="*/ 91 w 528"/>
              <a:gd name="T65" fmla="*/ 73 h 137"/>
              <a:gd name="T66" fmla="*/ 80 w 528"/>
              <a:gd name="T67" fmla="*/ 64 h 137"/>
              <a:gd name="T68" fmla="*/ 64 w 528"/>
              <a:gd name="T69" fmla="*/ 53 h 137"/>
              <a:gd name="T70" fmla="*/ 78 w 528"/>
              <a:gd name="T71" fmla="*/ 56 h 137"/>
              <a:gd name="T72" fmla="*/ 67 w 528"/>
              <a:gd name="T73" fmla="*/ 63 h 137"/>
              <a:gd name="T74" fmla="*/ 61 w 528"/>
              <a:gd name="T75" fmla="*/ 66 h 137"/>
              <a:gd name="T76" fmla="*/ 60 w 528"/>
              <a:gd name="T77" fmla="*/ 47 h 137"/>
              <a:gd name="T78" fmla="*/ 90 w 528"/>
              <a:gd name="T79" fmla="*/ 38 h 137"/>
              <a:gd name="T80" fmla="*/ 77 w 528"/>
              <a:gd name="T81" fmla="*/ 49 h 137"/>
              <a:gd name="T82" fmla="*/ 66 w 528"/>
              <a:gd name="T83" fmla="*/ 39 h 137"/>
              <a:gd name="T84" fmla="*/ 59 w 528"/>
              <a:gd name="T85" fmla="*/ 36 h 137"/>
              <a:gd name="T86" fmla="*/ 54 w 528"/>
              <a:gd name="T87" fmla="*/ 62 h 137"/>
              <a:gd name="T88" fmla="*/ 65 w 528"/>
              <a:gd name="T89" fmla="*/ 74 h 137"/>
              <a:gd name="T90" fmla="*/ 76 w 528"/>
              <a:gd name="T91" fmla="*/ 70 h 137"/>
              <a:gd name="T92" fmla="*/ 85 w 528"/>
              <a:gd name="T93" fmla="*/ 70 h 137"/>
              <a:gd name="T94" fmla="*/ 90 w 528"/>
              <a:gd name="T95" fmla="*/ 80 h 137"/>
              <a:gd name="T96" fmla="*/ 94 w 528"/>
              <a:gd name="T97" fmla="*/ 88 h 137"/>
              <a:gd name="T98" fmla="*/ 93 w 528"/>
              <a:gd name="T99" fmla="*/ 84 h 137"/>
              <a:gd name="T100" fmla="*/ 94 w 528"/>
              <a:gd name="T101" fmla="*/ 74 h 137"/>
              <a:gd name="T102" fmla="*/ 86 w 528"/>
              <a:gd name="T103" fmla="*/ 64 h 137"/>
              <a:gd name="T104" fmla="*/ 92 w 528"/>
              <a:gd name="T105" fmla="*/ 60 h 137"/>
              <a:gd name="T106" fmla="*/ 85 w 528"/>
              <a:gd name="T107" fmla="*/ 52 h 137"/>
              <a:gd name="T108" fmla="*/ 95 w 528"/>
              <a:gd name="T109" fmla="*/ 46 h 137"/>
              <a:gd name="T110" fmla="*/ 132 w 528"/>
              <a:gd name="T111" fmla="*/ 24 h 137"/>
              <a:gd name="T112" fmla="*/ 528 w 528"/>
              <a:gd name="T113" fmla="*/ 1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8" h="137">
                <a:moveTo>
                  <a:pt x="2" y="114"/>
                </a:moveTo>
                <a:cubicBezTo>
                  <a:pt x="2" y="114"/>
                  <a:pt x="2" y="114"/>
                  <a:pt x="2" y="114"/>
                </a:cubicBezTo>
                <a:cubicBezTo>
                  <a:pt x="4" y="114"/>
                  <a:pt x="4" y="114"/>
                  <a:pt x="4" y="114"/>
                </a:cubicBezTo>
                <a:cubicBezTo>
                  <a:pt x="3" y="115"/>
                  <a:pt x="3" y="115"/>
                  <a:pt x="2" y="115"/>
                </a:cubicBezTo>
                <a:cubicBezTo>
                  <a:pt x="1" y="117"/>
                  <a:pt x="1" y="119"/>
                  <a:pt x="0" y="121"/>
                </a:cubicBezTo>
                <a:cubicBezTo>
                  <a:pt x="1" y="122"/>
                  <a:pt x="2" y="123"/>
                  <a:pt x="2" y="124"/>
                </a:cubicBezTo>
                <a:cubicBezTo>
                  <a:pt x="3" y="122"/>
                  <a:pt x="5" y="121"/>
                  <a:pt x="7" y="121"/>
                </a:cubicBezTo>
                <a:cubicBezTo>
                  <a:pt x="10" y="123"/>
                  <a:pt x="5" y="125"/>
                  <a:pt x="10" y="127"/>
                </a:cubicBezTo>
                <a:cubicBezTo>
                  <a:pt x="11" y="126"/>
                  <a:pt x="11" y="126"/>
                  <a:pt x="12" y="126"/>
                </a:cubicBezTo>
                <a:cubicBezTo>
                  <a:pt x="13" y="126"/>
                  <a:pt x="14" y="126"/>
                  <a:pt x="14" y="126"/>
                </a:cubicBezTo>
                <a:cubicBezTo>
                  <a:pt x="15" y="126"/>
                  <a:pt x="16" y="126"/>
                  <a:pt x="16" y="126"/>
                </a:cubicBezTo>
                <a:cubicBezTo>
                  <a:pt x="17" y="126"/>
                  <a:pt x="17" y="126"/>
                  <a:pt x="18" y="126"/>
                </a:cubicBezTo>
                <a:cubicBezTo>
                  <a:pt x="18" y="124"/>
                  <a:pt x="18" y="124"/>
                  <a:pt x="18" y="124"/>
                </a:cubicBezTo>
                <a:cubicBezTo>
                  <a:pt x="17" y="122"/>
                  <a:pt x="17" y="121"/>
                  <a:pt x="18" y="119"/>
                </a:cubicBezTo>
                <a:cubicBezTo>
                  <a:pt x="15" y="119"/>
                  <a:pt x="15" y="119"/>
                  <a:pt x="15" y="119"/>
                </a:cubicBezTo>
                <a:cubicBezTo>
                  <a:pt x="11" y="115"/>
                  <a:pt x="9" y="118"/>
                  <a:pt x="5" y="116"/>
                </a:cubicBezTo>
                <a:cubicBezTo>
                  <a:pt x="4" y="114"/>
                  <a:pt x="4" y="114"/>
                  <a:pt x="4" y="114"/>
                </a:cubicBezTo>
                <a:cubicBezTo>
                  <a:pt x="4" y="114"/>
                  <a:pt x="4" y="114"/>
                  <a:pt x="4" y="114"/>
                </a:cubicBezTo>
                <a:cubicBezTo>
                  <a:pt x="2" y="114"/>
                  <a:pt x="2" y="114"/>
                  <a:pt x="2" y="114"/>
                </a:cubicBezTo>
                <a:moveTo>
                  <a:pt x="3" y="112"/>
                </a:moveTo>
                <a:cubicBezTo>
                  <a:pt x="3" y="113"/>
                  <a:pt x="2" y="113"/>
                  <a:pt x="2" y="114"/>
                </a:cubicBezTo>
                <a:cubicBezTo>
                  <a:pt x="3" y="113"/>
                  <a:pt x="3" y="112"/>
                  <a:pt x="3" y="112"/>
                </a:cubicBezTo>
                <a:moveTo>
                  <a:pt x="83" y="101"/>
                </a:moveTo>
                <a:cubicBezTo>
                  <a:pt x="79" y="101"/>
                  <a:pt x="75" y="103"/>
                  <a:pt x="75" y="107"/>
                </a:cubicBezTo>
                <a:cubicBezTo>
                  <a:pt x="76" y="108"/>
                  <a:pt x="77" y="108"/>
                  <a:pt x="77" y="108"/>
                </a:cubicBezTo>
                <a:cubicBezTo>
                  <a:pt x="79" y="108"/>
                  <a:pt x="80" y="107"/>
                  <a:pt x="81" y="105"/>
                </a:cubicBezTo>
                <a:cubicBezTo>
                  <a:pt x="82" y="104"/>
                  <a:pt x="83" y="102"/>
                  <a:pt x="85" y="102"/>
                </a:cubicBezTo>
                <a:cubicBezTo>
                  <a:pt x="86" y="102"/>
                  <a:pt x="87" y="103"/>
                  <a:pt x="87" y="103"/>
                </a:cubicBezTo>
                <a:cubicBezTo>
                  <a:pt x="88" y="102"/>
                  <a:pt x="85" y="101"/>
                  <a:pt x="83" y="101"/>
                </a:cubicBezTo>
                <a:moveTo>
                  <a:pt x="58" y="101"/>
                </a:moveTo>
                <a:cubicBezTo>
                  <a:pt x="56" y="101"/>
                  <a:pt x="57" y="104"/>
                  <a:pt x="57" y="105"/>
                </a:cubicBezTo>
                <a:cubicBezTo>
                  <a:pt x="57" y="105"/>
                  <a:pt x="58" y="105"/>
                  <a:pt x="58" y="105"/>
                </a:cubicBezTo>
                <a:cubicBezTo>
                  <a:pt x="59" y="105"/>
                  <a:pt x="59" y="102"/>
                  <a:pt x="59" y="101"/>
                </a:cubicBezTo>
                <a:cubicBezTo>
                  <a:pt x="58" y="101"/>
                  <a:pt x="58" y="101"/>
                  <a:pt x="58" y="101"/>
                </a:cubicBezTo>
                <a:moveTo>
                  <a:pt x="16" y="96"/>
                </a:moveTo>
                <a:cubicBezTo>
                  <a:pt x="16" y="96"/>
                  <a:pt x="16" y="96"/>
                  <a:pt x="16" y="96"/>
                </a:cubicBezTo>
                <a:cubicBezTo>
                  <a:pt x="16" y="96"/>
                  <a:pt x="16" y="96"/>
                  <a:pt x="16" y="96"/>
                </a:cubicBezTo>
                <a:moveTo>
                  <a:pt x="32" y="123"/>
                </a:moveTo>
                <a:cubicBezTo>
                  <a:pt x="29" y="123"/>
                  <a:pt x="25" y="123"/>
                  <a:pt x="22" y="122"/>
                </a:cubicBezTo>
                <a:cubicBezTo>
                  <a:pt x="32" y="123"/>
                  <a:pt x="32" y="123"/>
                  <a:pt x="32" y="123"/>
                </a:cubicBezTo>
                <a:moveTo>
                  <a:pt x="31" y="115"/>
                </a:moveTo>
                <a:cubicBezTo>
                  <a:pt x="28" y="113"/>
                  <a:pt x="27" y="111"/>
                  <a:pt x="26" y="109"/>
                </a:cubicBezTo>
                <a:cubicBezTo>
                  <a:pt x="26" y="108"/>
                  <a:pt x="28" y="107"/>
                  <a:pt x="29" y="107"/>
                </a:cubicBezTo>
                <a:cubicBezTo>
                  <a:pt x="32" y="107"/>
                  <a:pt x="36" y="109"/>
                  <a:pt x="35" y="112"/>
                </a:cubicBezTo>
                <a:cubicBezTo>
                  <a:pt x="35" y="112"/>
                  <a:pt x="34" y="112"/>
                  <a:pt x="34" y="112"/>
                </a:cubicBezTo>
                <a:cubicBezTo>
                  <a:pt x="33" y="112"/>
                  <a:pt x="32" y="114"/>
                  <a:pt x="31" y="115"/>
                </a:cubicBezTo>
                <a:moveTo>
                  <a:pt x="35" y="102"/>
                </a:moveTo>
                <a:cubicBezTo>
                  <a:pt x="34" y="99"/>
                  <a:pt x="34" y="99"/>
                  <a:pt x="34" y="99"/>
                </a:cubicBezTo>
                <a:cubicBezTo>
                  <a:pt x="34" y="100"/>
                  <a:pt x="35" y="101"/>
                  <a:pt x="35" y="102"/>
                </a:cubicBezTo>
                <a:moveTo>
                  <a:pt x="36" y="95"/>
                </a:moveTo>
                <a:cubicBezTo>
                  <a:pt x="35" y="96"/>
                  <a:pt x="37" y="97"/>
                  <a:pt x="35" y="98"/>
                </a:cubicBezTo>
                <a:cubicBezTo>
                  <a:pt x="34" y="99"/>
                  <a:pt x="34" y="99"/>
                  <a:pt x="34" y="99"/>
                </a:cubicBezTo>
                <a:cubicBezTo>
                  <a:pt x="34" y="101"/>
                  <a:pt x="34" y="101"/>
                  <a:pt x="34" y="101"/>
                </a:cubicBezTo>
                <a:cubicBezTo>
                  <a:pt x="35" y="102"/>
                  <a:pt x="35" y="102"/>
                  <a:pt x="35" y="102"/>
                </a:cubicBezTo>
                <a:cubicBezTo>
                  <a:pt x="35" y="102"/>
                  <a:pt x="35" y="102"/>
                  <a:pt x="35" y="102"/>
                </a:cubicBezTo>
                <a:cubicBezTo>
                  <a:pt x="36" y="104"/>
                  <a:pt x="37" y="105"/>
                  <a:pt x="38" y="106"/>
                </a:cubicBezTo>
                <a:cubicBezTo>
                  <a:pt x="35" y="102"/>
                  <a:pt x="35" y="102"/>
                  <a:pt x="35" y="102"/>
                </a:cubicBezTo>
                <a:cubicBezTo>
                  <a:pt x="35" y="104"/>
                  <a:pt x="35" y="104"/>
                  <a:pt x="35" y="104"/>
                </a:cubicBezTo>
                <a:cubicBezTo>
                  <a:pt x="34" y="104"/>
                  <a:pt x="34" y="105"/>
                  <a:pt x="34" y="105"/>
                </a:cubicBezTo>
                <a:cubicBezTo>
                  <a:pt x="32" y="105"/>
                  <a:pt x="31" y="101"/>
                  <a:pt x="34" y="101"/>
                </a:cubicBezTo>
                <a:cubicBezTo>
                  <a:pt x="33" y="100"/>
                  <a:pt x="32" y="99"/>
                  <a:pt x="31" y="99"/>
                </a:cubicBezTo>
                <a:cubicBezTo>
                  <a:pt x="31" y="99"/>
                  <a:pt x="30" y="100"/>
                  <a:pt x="30" y="101"/>
                </a:cubicBezTo>
                <a:cubicBezTo>
                  <a:pt x="29" y="101"/>
                  <a:pt x="29" y="102"/>
                  <a:pt x="28" y="102"/>
                </a:cubicBezTo>
                <a:cubicBezTo>
                  <a:pt x="28" y="102"/>
                  <a:pt x="27" y="102"/>
                  <a:pt x="26" y="101"/>
                </a:cubicBezTo>
                <a:cubicBezTo>
                  <a:pt x="24" y="100"/>
                  <a:pt x="24" y="100"/>
                  <a:pt x="24" y="100"/>
                </a:cubicBezTo>
                <a:cubicBezTo>
                  <a:pt x="22" y="99"/>
                  <a:pt x="22" y="99"/>
                  <a:pt x="22" y="99"/>
                </a:cubicBezTo>
                <a:cubicBezTo>
                  <a:pt x="22" y="98"/>
                  <a:pt x="21" y="96"/>
                  <a:pt x="19" y="95"/>
                </a:cubicBezTo>
                <a:cubicBezTo>
                  <a:pt x="18" y="95"/>
                  <a:pt x="18" y="97"/>
                  <a:pt x="17" y="97"/>
                </a:cubicBezTo>
                <a:cubicBezTo>
                  <a:pt x="17" y="97"/>
                  <a:pt x="16" y="97"/>
                  <a:pt x="16" y="96"/>
                </a:cubicBezTo>
                <a:cubicBezTo>
                  <a:pt x="18" y="97"/>
                  <a:pt x="18" y="99"/>
                  <a:pt x="16" y="99"/>
                </a:cubicBezTo>
                <a:cubicBezTo>
                  <a:pt x="15" y="99"/>
                  <a:pt x="14" y="99"/>
                  <a:pt x="12" y="97"/>
                </a:cubicBezTo>
                <a:cubicBezTo>
                  <a:pt x="9" y="101"/>
                  <a:pt x="9" y="101"/>
                  <a:pt x="9" y="101"/>
                </a:cubicBezTo>
                <a:cubicBezTo>
                  <a:pt x="12" y="102"/>
                  <a:pt x="15" y="103"/>
                  <a:pt x="18" y="103"/>
                </a:cubicBezTo>
                <a:cubicBezTo>
                  <a:pt x="18" y="103"/>
                  <a:pt x="19" y="103"/>
                  <a:pt x="19" y="102"/>
                </a:cubicBezTo>
                <a:cubicBezTo>
                  <a:pt x="21" y="105"/>
                  <a:pt x="21" y="105"/>
                  <a:pt x="21" y="105"/>
                </a:cubicBezTo>
                <a:cubicBezTo>
                  <a:pt x="23" y="105"/>
                  <a:pt x="23" y="105"/>
                  <a:pt x="23" y="105"/>
                </a:cubicBezTo>
                <a:cubicBezTo>
                  <a:pt x="24" y="107"/>
                  <a:pt x="24" y="107"/>
                  <a:pt x="22" y="107"/>
                </a:cubicBezTo>
                <a:cubicBezTo>
                  <a:pt x="22" y="107"/>
                  <a:pt x="21" y="107"/>
                  <a:pt x="21" y="107"/>
                </a:cubicBezTo>
                <a:cubicBezTo>
                  <a:pt x="20" y="107"/>
                  <a:pt x="20" y="107"/>
                  <a:pt x="19" y="107"/>
                </a:cubicBezTo>
                <a:cubicBezTo>
                  <a:pt x="18" y="107"/>
                  <a:pt x="17" y="107"/>
                  <a:pt x="17" y="109"/>
                </a:cubicBezTo>
                <a:cubicBezTo>
                  <a:pt x="19" y="110"/>
                  <a:pt x="18" y="111"/>
                  <a:pt x="20" y="112"/>
                </a:cubicBezTo>
                <a:cubicBezTo>
                  <a:pt x="19" y="113"/>
                  <a:pt x="19" y="113"/>
                  <a:pt x="19" y="113"/>
                </a:cubicBezTo>
                <a:cubicBezTo>
                  <a:pt x="24" y="113"/>
                  <a:pt x="25" y="120"/>
                  <a:pt x="22" y="122"/>
                </a:cubicBezTo>
                <a:cubicBezTo>
                  <a:pt x="22" y="122"/>
                  <a:pt x="22" y="122"/>
                  <a:pt x="22" y="122"/>
                </a:cubicBezTo>
                <a:cubicBezTo>
                  <a:pt x="18" y="119"/>
                  <a:pt x="18" y="119"/>
                  <a:pt x="18" y="119"/>
                </a:cubicBezTo>
                <a:cubicBezTo>
                  <a:pt x="18" y="124"/>
                  <a:pt x="18" y="124"/>
                  <a:pt x="18" y="124"/>
                </a:cubicBezTo>
                <a:cubicBezTo>
                  <a:pt x="18" y="125"/>
                  <a:pt x="19" y="127"/>
                  <a:pt x="18" y="128"/>
                </a:cubicBezTo>
                <a:cubicBezTo>
                  <a:pt x="20" y="129"/>
                  <a:pt x="20" y="129"/>
                  <a:pt x="20" y="129"/>
                </a:cubicBezTo>
                <a:cubicBezTo>
                  <a:pt x="18" y="131"/>
                  <a:pt x="18" y="131"/>
                  <a:pt x="18" y="131"/>
                </a:cubicBezTo>
                <a:cubicBezTo>
                  <a:pt x="17" y="132"/>
                  <a:pt x="17" y="132"/>
                  <a:pt x="17" y="132"/>
                </a:cubicBezTo>
                <a:cubicBezTo>
                  <a:pt x="18" y="134"/>
                  <a:pt x="18" y="134"/>
                  <a:pt x="18" y="134"/>
                </a:cubicBezTo>
                <a:cubicBezTo>
                  <a:pt x="18" y="134"/>
                  <a:pt x="17" y="134"/>
                  <a:pt x="16" y="134"/>
                </a:cubicBezTo>
                <a:cubicBezTo>
                  <a:pt x="16" y="134"/>
                  <a:pt x="16" y="134"/>
                  <a:pt x="16" y="134"/>
                </a:cubicBezTo>
                <a:cubicBezTo>
                  <a:pt x="16" y="134"/>
                  <a:pt x="16" y="134"/>
                  <a:pt x="15" y="134"/>
                </a:cubicBezTo>
                <a:cubicBezTo>
                  <a:pt x="14" y="134"/>
                  <a:pt x="14" y="134"/>
                  <a:pt x="14" y="136"/>
                </a:cubicBezTo>
                <a:cubicBezTo>
                  <a:pt x="16" y="136"/>
                  <a:pt x="22" y="137"/>
                  <a:pt x="19" y="135"/>
                </a:cubicBezTo>
                <a:cubicBezTo>
                  <a:pt x="21" y="134"/>
                  <a:pt x="21" y="134"/>
                  <a:pt x="21" y="134"/>
                </a:cubicBezTo>
                <a:cubicBezTo>
                  <a:pt x="19" y="132"/>
                  <a:pt x="19" y="132"/>
                  <a:pt x="19" y="132"/>
                </a:cubicBezTo>
                <a:cubicBezTo>
                  <a:pt x="20" y="131"/>
                  <a:pt x="21" y="130"/>
                  <a:pt x="22" y="130"/>
                </a:cubicBezTo>
                <a:cubicBezTo>
                  <a:pt x="22" y="130"/>
                  <a:pt x="23" y="130"/>
                  <a:pt x="24" y="131"/>
                </a:cubicBezTo>
                <a:cubicBezTo>
                  <a:pt x="25" y="130"/>
                  <a:pt x="24" y="129"/>
                  <a:pt x="24" y="128"/>
                </a:cubicBezTo>
                <a:cubicBezTo>
                  <a:pt x="25" y="128"/>
                  <a:pt x="26" y="129"/>
                  <a:pt x="27" y="129"/>
                </a:cubicBezTo>
                <a:cubicBezTo>
                  <a:pt x="29" y="129"/>
                  <a:pt x="32" y="128"/>
                  <a:pt x="34" y="126"/>
                </a:cubicBezTo>
                <a:cubicBezTo>
                  <a:pt x="36" y="125"/>
                  <a:pt x="39" y="124"/>
                  <a:pt x="41" y="124"/>
                </a:cubicBezTo>
                <a:cubicBezTo>
                  <a:pt x="41" y="124"/>
                  <a:pt x="41" y="124"/>
                  <a:pt x="41" y="124"/>
                </a:cubicBezTo>
                <a:cubicBezTo>
                  <a:pt x="43" y="125"/>
                  <a:pt x="44" y="127"/>
                  <a:pt x="45" y="127"/>
                </a:cubicBezTo>
                <a:cubicBezTo>
                  <a:pt x="45" y="127"/>
                  <a:pt x="45" y="127"/>
                  <a:pt x="45" y="127"/>
                </a:cubicBezTo>
                <a:cubicBezTo>
                  <a:pt x="47" y="128"/>
                  <a:pt x="47" y="128"/>
                  <a:pt x="47" y="128"/>
                </a:cubicBezTo>
                <a:cubicBezTo>
                  <a:pt x="46" y="117"/>
                  <a:pt x="46" y="117"/>
                  <a:pt x="46" y="117"/>
                </a:cubicBezTo>
                <a:cubicBezTo>
                  <a:pt x="46" y="118"/>
                  <a:pt x="46" y="118"/>
                  <a:pt x="46" y="118"/>
                </a:cubicBezTo>
                <a:cubicBezTo>
                  <a:pt x="44" y="117"/>
                  <a:pt x="46" y="115"/>
                  <a:pt x="47" y="114"/>
                </a:cubicBezTo>
                <a:cubicBezTo>
                  <a:pt x="46" y="113"/>
                  <a:pt x="45" y="112"/>
                  <a:pt x="45" y="112"/>
                </a:cubicBezTo>
                <a:cubicBezTo>
                  <a:pt x="44" y="112"/>
                  <a:pt x="44" y="113"/>
                  <a:pt x="44" y="113"/>
                </a:cubicBezTo>
                <a:cubicBezTo>
                  <a:pt x="43" y="113"/>
                  <a:pt x="43" y="113"/>
                  <a:pt x="43" y="113"/>
                </a:cubicBezTo>
                <a:cubicBezTo>
                  <a:pt x="42" y="113"/>
                  <a:pt x="41" y="113"/>
                  <a:pt x="41" y="112"/>
                </a:cubicBezTo>
                <a:cubicBezTo>
                  <a:pt x="40" y="113"/>
                  <a:pt x="40" y="114"/>
                  <a:pt x="40" y="115"/>
                </a:cubicBezTo>
                <a:cubicBezTo>
                  <a:pt x="34" y="113"/>
                  <a:pt x="37" y="110"/>
                  <a:pt x="37" y="107"/>
                </a:cubicBezTo>
                <a:cubicBezTo>
                  <a:pt x="39" y="108"/>
                  <a:pt x="39" y="108"/>
                  <a:pt x="39" y="108"/>
                </a:cubicBezTo>
                <a:cubicBezTo>
                  <a:pt x="39" y="108"/>
                  <a:pt x="39" y="108"/>
                  <a:pt x="39" y="108"/>
                </a:cubicBezTo>
                <a:cubicBezTo>
                  <a:pt x="39" y="106"/>
                  <a:pt x="39" y="106"/>
                  <a:pt x="39" y="106"/>
                </a:cubicBezTo>
                <a:cubicBezTo>
                  <a:pt x="43" y="103"/>
                  <a:pt x="37" y="99"/>
                  <a:pt x="40" y="96"/>
                </a:cubicBezTo>
                <a:cubicBezTo>
                  <a:pt x="39" y="95"/>
                  <a:pt x="37" y="95"/>
                  <a:pt x="36" y="95"/>
                </a:cubicBezTo>
                <a:moveTo>
                  <a:pt x="69" y="91"/>
                </a:moveTo>
                <a:cubicBezTo>
                  <a:pt x="69" y="92"/>
                  <a:pt x="69" y="92"/>
                  <a:pt x="68" y="93"/>
                </a:cubicBezTo>
                <a:cubicBezTo>
                  <a:pt x="70" y="93"/>
                  <a:pt x="70" y="93"/>
                  <a:pt x="70" y="93"/>
                </a:cubicBezTo>
                <a:cubicBezTo>
                  <a:pt x="70" y="94"/>
                  <a:pt x="70" y="95"/>
                  <a:pt x="72" y="96"/>
                </a:cubicBezTo>
                <a:cubicBezTo>
                  <a:pt x="73" y="95"/>
                  <a:pt x="72" y="93"/>
                  <a:pt x="73" y="92"/>
                </a:cubicBezTo>
                <a:cubicBezTo>
                  <a:pt x="73" y="92"/>
                  <a:pt x="72" y="91"/>
                  <a:pt x="72" y="91"/>
                </a:cubicBezTo>
                <a:cubicBezTo>
                  <a:pt x="71" y="91"/>
                  <a:pt x="71" y="92"/>
                  <a:pt x="71" y="93"/>
                </a:cubicBezTo>
                <a:cubicBezTo>
                  <a:pt x="69" y="91"/>
                  <a:pt x="69" y="91"/>
                  <a:pt x="69" y="91"/>
                </a:cubicBezTo>
                <a:moveTo>
                  <a:pt x="58" y="90"/>
                </a:moveTo>
                <a:cubicBezTo>
                  <a:pt x="56" y="90"/>
                  <a:pt x="56" y="90"/>
                  <a:pt x="56" y="90"/>
                </a:cubicBezTo>
                <a:cubicBezTo>
                  <a:pt x="58" y="92"/>
                  <a:pt x="58" y="92"/>
                  <a:pt x="58" y="92"/>
                </a:cubicBezTo>
                <a:cubicBezTo>
                  <a:pt x="60" y="92"/>
                  <a:pt x="60" y="92"/>
                  <a:pt x="60" y="92"/>
                </a:cubicBezTo>
                <a:cubicBezTo>
                  <a:pt x="58" y="90"/>
                  <a:pt x="58" y="90"/>
                  <a:pt x="58" y="90"/>
                </a:cubicBezTo>
                <a:moveTo>
                  <a:pt x="64" y="89"/>
                </a:moveTo>
                <a:cubicBezTo>
                  <a:pt x="62" y="90"/>
                  <a:pt x="61" y="90"/>
                  <a:pt x="60" y="92"/>
                </a:cubicBezTo>
                <a:cubicBezTo>
                  <a:pt x="61" y="93"/>
                  <a:pt x="61" y="94"/>
                  <a:pt x="62" y="94"/>
                </a:cubicBezTo>
                <a:cubicBezTo>
                  <a:pt x="62" y="94"/>
                  <a:pt x="62" y="93"/>
                  <a:pt x="63" y="93"/>
                </a:cubicBezTo>
                <a:cubicBezTo>
                  <a:pt x="64" y="92"/>
                  <a:pt x="64" y="92"/>
                  <a:pt x="65" y="92"/>
                </a:cubicBezTo>
                <a:cubicBezTo>
                  <a:pt x="66" y="92"/>
                  <a:pt x="66" y="92"/>
                  <a:pt x="67" y="93"/>
                </a:cubicBezTo>
                <a:cubicBezTo>
                  <a:pt x="68" y="93"/>
                  <a:pt x="68" y="93"/>
                  <a:pt x="68" y="93"/>
                </a:cubicBezTo>
                <a:cubicBezTo>
                  <a:pt x="69" y="91"/>
                  <a:pt x="69" y="91"/>
                  <a:pt x="69" y="91"/>
                </a:cubicBezTo>
                <a:cubicBezTo>
                  <a:pt x="67" y="92"/>
                  <a:pt x="67" y="92"/>
                  <a:pt x="67" y="92"/>
                </a:cubicBezTo>
                <a:cubicBezTo>
                  <a:pt x="64" y="89"/>
                  <a:pt x="64" y="89"/>
                  <a:pt x="64" y="89"/>
                </a:cubicBezTo>
                <a:moveTo>
                  <a:pt x="143" y="85"/>
                </a:moveTo>
                <a:cubicBezTo>
                  <a:pt x="142" y="85"/>
                  <a:pt x="142" y="86"/>
                  <a:pt x="141" y="87"/>
                </a:cubicBezTo>
                <a:cubicBezTo>
                  <a:pt x="145" y="90"/>
                  <a:pt x="145" y="90"/>
                  <a:pt x="145" y="90"/>
                </a:cubicBezTo>
                <a:cubicBezTo>
                  <a:pt x="145" y="88"/>
                  <a:pt x="144" y="87"/>
                  <a:pt x="145" y="86"/>
                </a:cubicBezTo>
                <a:cubicBezTo>
                  <a:pt x="145" y="85"/>
                  <a:pt x="144" y="85"/>
                  <a:pt x="143" y="85"/>
                </a:cubicBezTo>
                <a:moveTo>
                  <a:pt x="24" y="85"/>
                </a:moveTo>
                <a:cubicBezTo>
                  <a:pt x="21" y="89"/>
                  <a:pt x="21" y="89"/>
                  <a:pt x="21" y="89"/>
                </a:cubicBezTo>
                <a:cubicBezTo>
                  <a:pt x="24" y="90"/>
                  <a:pt x="24" y="90"/>
                  <a:pt x="24" y="90"/>
                </a:cubicBezTo>
                <a:cubicBezTo>
                  <a:pt x="26" y="87"/>
                  <a:pt x="26" y="87"/>
                  <a:pt x="26" y="87"/>
                </a:cubicBezTo>
                <a:cubicBezTo>
                  <a:pt x="24" y="85"/>
                  <a:pt x="24" y="85"/>
                  <a:pt x="24" y="85"/>
                </a:cubicBezTo>
                <a:moveTo>
                  <a:pt x="42" y="80"/>
                </a:moveTo>
                <a:cubicBezTo>
                  <a:pt x="41" y="80"/>
                  <a:pt x="45" y="84"/>
                  <a:pt x="42" y="85"/>
                </a:cubicBezTo>
                <a:cubicBezTo>
                  <a:pt x="41" y="86"/>
                  <a:pt x="41" y="86"/>
                  <a:pt x="41" y="86"/>
                </a:cubicBezTo>
                <a:cubicBezTo>
                  <a:pt x="43" y="87"/>
                  <a:pt x="43" y="87"/>
                  <a:pt x="43" y="87"/>
                </a:cubicBezTo>
                <a:cubicBezTo>
                  <a:pt x="42" y="88"/>
                  <a:pt x="41" y="89"/>
                  <a:pt x="39" y="89"/>
                </a:cubicBezTo>
                <a:cubicBezTo>
                  <a:pt x="38" y="88"/>
                  <a:pt x="38" y="88"/>
                  <a:pt x="38" y="88"/>
                </a:cubicBezTo>
                <a:cubicBezTo>
                  <a:pt x="36" y="87"/>
                  <a:pt x="36" y="87"/>
                  <a:pt x="36" y="87"/>
                </a:cubicBezTo>
                <a:cubicBezTo>
                  <a:pt x="35" y="86"/>
                  <a:pt x="34" y="86"/>
                  <a:pt x="34" y="86"/>
                </a:cubicBezTo>
                <a:cubicBezTo>
                  <a:pt x="33" y="86"/>
                  <a:pt x="32" y="87"/>
                  <a:pt x="31" y="88"/>
                </a:cubicBezTo>
                <a:cubicBezTo>
                  <a:pt x="32" y="88"/>
                  <a:pt x="33" y="88"/>
                  <a:pt x="33" y="88"/>
                </a:cubicBezTo>
                <a:cubicBezTo>
                  <a:pt x="34" y="88"/>
                  <a:pt x="34" y="88"/>
                  <a:pt x="35" y="88"/>
                </a:cubicBezTo>
                <a:cubicBezTo>
                  <a:pt x="37" y="89"/>
                  <a:pt x="37" y="89"/>
                  <a:pt x="37" y="89"/>
                </a:cubicBezTo>
                <a:cubicBezTo>
                  <a:pt x="39" y="90"/>
                  <a:pt x="39" y="90"/>
                  <a:pt x="39" y="90"/>
                </a:cubicBezTo>
                <a:cubicBezTo>
                  <a:pt x="39" y="92"/>
                  <a:pt x="40" y="92"/>
                  <a:pt x="40" y="92"/>
                </a:cubicBezTo>
                <a:cubicBezTo>
                  <a:pt x="41" y="92"/>
                  <a:pt x="41" y="92"/>
                  <a:pt x="42" y="91"/>
                </a:cubicBezTo>
                <a:cubicBezTo>
                  <a:pt x="42" y="91"/>
                  <a:pt x="43" y="90"/>
                  <a:pt x="44" y="90"/>
                </a:cubicBezTo>
                <a:cubicBezTo>
                  <a:pt x="44" y="90"/>
                  <a:pt x="44" y="90"/>
                  <a:pt x="44" y="90"/>
                </a:cubicBezTo>
                <a:cubicBezTo>
                  <a:pt x="44" y="92"/>
                  <a:pt x="44" y="92"/>
                  <a:pt x="44" y="92"/>
                </a:cubicBezTo>
                <a:cubicBezTo>
                  <a:pt x="49" y="87"/>
                  <a:pt x="49" y="87"/>
                  <a:pt x="49" y="87"/>
                </a:cubicBezTo>
                <a:cubicBezTo>
                  <a:pt x="47" y="88"/>
                  <a:pt x="46" y="91"/>
                  <a:pt x="44" y="92"/>
                </a:cubicBezTo>
                <a:cubicBezTo>
                  <a:pt x="46" y="93"/>
                  <a:pt x="46" y="93"/>
                  <a:pt x="46" y="93"/>
                </a:cubicBezTo>
                <a:cubicBezTo>
                  <a:pt x="47" y="93"/>
                  <a:pt x="48" y="94"/>
                  <a:pt x="49" y="94"/>
                </a:cubicBezTo>
                <a:cubicBezTo>
                  <a:pt x="50" y="94"/>
                  <a:pt x="50" y="93"/>
                  <a:pt x="51" y="92"/>
                </a:cubicBezTo>
                <a:cubicBezTo>
                  <a:pt x="52" y="91"/>
                  <a:pt x="52" y="91"/>
                  <a:pt x="52" y="91"/>
                </a:cubicBezTo>
                <a:cubicBezTo>
                  <a:pt x="52" y="90"/>
                  <a:pt x="52" y="90"/>
                  <a:pt x="52" y="90"/>
                </a:cubicBezTo>
                <a:cubicBezTo>
                  <a:pt x="53" y="90"/>
                  <a:pt x="53" y="91"/>
                  <a:pt x="54" y="91"/>
                </a:cubicBezTo>
                <a:cubicBezTo>
                  <a:pt x="54" y="91"/>
                  <a:pt x="55" y="90"/>
                  <a:pt x="56" y="90"/>
                </a:cubicBezTo>
                <a:cubicBezTo>
                  <a:pt x="55" y="89"/>
                  <a:pt x="54" y="88"/>
                  <a:pt x="54" y="88"/>
                </a:cubicBezTo>
                <a:cubicBezTo>
                  <a:pt x="53" y="88"/>
                  <a:pt x="53" y="89"/>
                  <a:pt x="52" y="90"/>
                </a:cubicBezTo>
                <a:cubicBezTo>
                  <a:pt x="52" y="90"/>
                  <a:pt x="52" y="90"/>
                  <a:pt x="52" y="90"/>
                </a:cubicBezTo>
                <a:cubicBezTo>
                  <a:pt x="50" y="89"/>
                  <a:pt x="50" y="89"/>
                  <a:pt x="50" y="89"/>
                </a:cubicBezTo>
                <a:cubicBezTo>
                  <a:pt x="49" y="91"/>
                  <a:pt x="49" y="91"/>
                  <a:pt x="49" y="91"/>
                </a:cubicBezTo>
                <a:cubicBezTo>
                  <a:pt x="48" y="90"/>
                  <a:pt x="48" y="90"/>
                  <a:pt x="48" y="90"/>
                </a:cubicBezTo>
                <a:cubicBezTo>
                  <a:pt x="49" y="87"/>
                  <a:pt x="49" y="87"/>
                  <a:pt x="49" y="87"/>
                </a:cubicBezTo>
                <a:cubicBezTo>
                  <a:pt x="49" y="87"/>
                  <a:pt x="49" y="87"/>
                  <a:pt x="49" y="87"/>
                </a:cubicBezTo>
                <a:cubicBezTo>
                  <a:pt x="46" y="88"/>
                  <a:pt x="46" y="88"/>
                  <a:pt x="46" y="88"/>
                </a:cubicBezTo>
                <a:cubicBezTo>
                  <a:pt x="44" y="88"/>
                  <a:pt x="44" y="88"/>
                  <a:pt x="44" y="88"/>
                </a:cubicBezTo>
                <a:cubicBezTo>
                  <a:pt x="46" y="87"/>
                  <a:pt x="46" y="87"/>
                  <a:pt x="46" y="87"/>
                </a:cubicBezTo>
                <a:cubicBezTo>
                  <a:pt x="44" y="86"/>
                  <a:pt x="44" y="86"/>
                  <a:pt x="44" y="86"/>
                </a:cubicBezTo>
                <a:cubicBezTo>
                  <a:pt x="45" y="84"/>
                  <a:pt x="44" y="83"/>
                  <a:pt x="45" y="81"/>
                </a:cubicBezTo>
                <a:cubicBezTo>
                  <a:pt x="43" y="80"/>
                  <a:pt x="43" y="80"/>
                  <a:pt x="42" y="80"/>
                </a:cubicBezTo>
                <a:moveTo>
                  <a:pt x="488" y="71"/>
                </a:moveTo>
                <a:cubicBezTo>
                  <a:pt x="486" y="71"/>
                  <a:pt x="485" y="74"/>
                  <a:pt x="489" y="75"/>
                </a:cubicBezTo>
                <a:cubicBezTo>
                  <a:pt x="490" y="72"/>
                  <a:pt x="490" y="72"/>
                  <a:pt x="490" y="72"/>
                </a:cubicBezTo>
                <a:cubicBezTo>
                  <a:pt x="490" y="71"/>
                  <a:pt x="489" y="71"/>
                  <a:pt x="488" y="71"/>
                </a:cubicBezTo>
                <a:moveTo>
                  <a:pt x="147" y="67"/>
                </a:moveTo>
                <a:cubicBezTo>
                  <a:pt x="146" y="67"/>
                  <a:pt x="145" y="68"/>
                  <a:pt x="144" y="69"/>
                </a:cubicBezTo>
                <a:cubicBezTo>
                  <a:pt x="144" y="69"/>
                  <a:pt x="144" y="70"/>
                  <a:pt x="145" y="70"/>
                </a:cubicBezTo>
                <a:cubicBezTo>
                  <a:pt x="145" y="70"/>
                  <a:pt x="147" y="69"/>
                  <a:pt x="147" y="68"/>
                </a:cubicBezTo>
                <a:cubicBezTo>
                  <a:pt x="147" y="67"/>
                  <a:pt x="147" y="67"/>
                  <a:pt x="147" y="67"/>
                </a:cubicBezTo>
                <a:moveTo>
                  <a:pt x="109" y="66"/>
                </a:moveTo>
                <a:cubicBezTo>
                  <a:pt x="109" y="67"/>
                  <a:pt x="108" y="67"/>
                  <a:pt x="108" y="67"/>
                </a:cubicBezTo>
                <a:cubicBezTo>
                  <a:pt x="107" y="67"/>
                  <a:pt x="107" y="67"/>
                  <a:pt x="107" y="67"/>
                </a:cubicBezTo>
                <a:cubicBezTo>
                  <a:pt x="106" y="67"/>
                  <a:pt x="106" y="67"/>
                  <a:pt x="106" y="67"/>
                </a:cubicBezTo>
                <a:cubicBezTo>
                  <a:pt x="105" y="67"/>
                  <a:pt x="104" y="67"/>
                  <a:pt x="104" y="68"/>
                </a:cubicBezTo>
                <a:cubicBezTo>
                  <a:pt x="105" y="69"/>
                  <a:pt x="106" y="69"/>
                  <a:pt x="107" y="69"/>
                </a:cubicBezTo>
                <a:cubicBezTo>
                  <a:pt x="108" y="69"/>
                  <a:pt x="109" y="68"/>
                  <a:pt x="110" y="67"/>
                </a:cubicBezTo>
                <a:cubicBezTo>
                  <a:pt x="109" y="66"/>
                  <a:pt x="109" y="66"/>
                  <a:pt x="109" y="66"/>
                </a:cubicBezTo>
                <a:moveTo>
                  <a:pt x="115" y="69"/>
                </a:moveTo>
                <a:cubicBezTo>
                  <a:pt x="116" y="68"/>
                  <a:pt x="117" y="68"/>
                  <a:pt x="118" y="68"/>
                </a:cubicBezTo>
                <a:cubicBezTo>
                  <a:pt x="115" y="69"/>
                  <a:pt x="115" y="69"/>
                  <a:pt x="115" y="69"/>
                </a:cubicBezTo>
                <a:moveTo>
                  <a:pt x="125" y="67"/>
                </a:moveTo>
                <a:cubicBezTo>
                  <a:pt x="123" y="64"/>
                  <a:pt x="123" y="64"/>
                  <a:pt x="123" y="64"/>
                </a:cubicBezTo>
                <a:cubicBezTo>
                  <a:pt x="124" y="65"/>
                  <a:pt x="125" y="67"/>
                  <a:pt x="125" y="67"/>
                </a:cubicBezTo>
                <a:moveTo>
                  <a:pt x="109" y="60"/>
                </a:moveTo>
                <a:cubicBezTo>
                  <a:pt x="109" y="61"/>
                  <a:pt x="109" y="62"/>
                  <a:pt x="109" y="64"/>
                </a:cubicBezTo>
                <a:cubicBezTo>
                  <a:pt x="107" y="65"/>
                  <a:pt x="107" y="65"/>
                  <a:pt x="107" y="65"/>
                </a:cubicBezTo>
                <a:cubicBezTo>
                  <a:pt x="109" y="65"/>
                  <a:pt x="111" y="66"/>
                  <a:pt x="112" y="68"/>
                </a:cubicBezTo>
                <a:cubicBezTo>
                  <a:pt x="113" y="66"/>
                  <a:pt x="113" y="66"/>
                  <a:pt x="113" y="66"/>
                </a:cubicBezTo>
                <a:cubicBezTo>
                  <a:pt x="113" y="66"/>
                  <a:pt x="113" y="66"/>
                  <a:pt x="114" y="66"/>
                </a:cubicBezTo>
                <a:cubicBezTo>
                  <a:pt x="114" y="66"/>
                  <a:pt x="114" y="66"/>
                  <a:pt x="115" y="66"/>
                </a:cubicBezTo>
                <a:cubicBezTo>
                  <a:pt x="115" y="69"/>
                  <a:pt x="115" y="69"/>
                  <a:pt x="115" y="69"/>
                </a:cubicBezTo>
                <a:cubicBezTo>
                  <a:pt x="115" y="69"/>
                  <a:pt x="115" y="69"/>
                  <a:pt x="115" y="69"/>
                </a:cubicBezTo>
                <a:cubicBezTo>
                  <a:pt x="118" y="70"/>
                  <a:pt x="118" y="70"/>
                  <a:pt x="118" y="70"/>
                </a:cubicBezTo>
                <a:cubicBezTo>
                  <a:pt x="117" y="71"/>
                  <a:pt x="117" y="71"/>
                  <a:pt x="117" y="71"/>
                </a:cubicBezTo>
                <a:cubicBezTo>
                  <a:pt x="119" y="73"/>
                  <a:pt x="119" y="73"/>
                  <a:pt x="119" y="73"/>
                </a:cubicBezTo>
                <a:cubicBezTo>
                  <a:pt x="120" y="71"/>
                  <a:pt x="120" y="71"/>
                  <a:pt x="120" y="71"/>
                </a:cubicBezTo>
                <a:cubicBezTo>
                  <a:pt x="119" y="71"/>
                  <a:pt x="119" y="71"/>
                  <a:pt x="119" y="71"/>
                </a:cubicBezTo>
                <a:cubicBezTo>
                  <a:pt x="121" y="70"/>
                  <a:pt x="121" y="70"/>
                  <a:pt x="121" y="70"/>
                </a:cubicBezTo>
                <a:cubicBezTo>
                  <a:pt x="121" y="68"/>
                  <a:pt x="121" y="68"/>
                  <a:pt x="121" y="68"/>
                </a:cubicBezTo>
                <a:cubicBezTo>
                  <a:pt x="122" y="67"/>
                  <a:pt x="123" y="66"/>
                  <a:pt x="124" y="66"/>
                </a:cubicBezTo>
                <a:cubicBezTo>
                  <a:pt x="125" y="67"/>
                  <a:pt x="125" y="67"/>
                  <a:pt x="125" y="67"/>
                </a:cubicBezTo>
                <a:cubicBezTo>
                  <a:pt x="125" y="67"/>
                  <a:pt x="125" y="67"/>
                  <a:pt x="125" y="67"/>
                </a:cubicBezTo>
                <a:cubicBezTo>
                  <a:pt x="126" y="68"/>
                  <a:pt x="126" y="68"/>
                  <a:pt x="126" y="68"/>
                </a:cubicBezTo>
                <a:cubicBezTo>
                  <a:pt x="130" y="71"/>
                  <a:pt x="130" y="71"/>
                  <a:pt x="130" y="71"/>
                </a:cubicBezTo>
                <a:cubicBezTo>
                  <a:pt x="131" y="69"/>
                  <a:pt x="125" y="63"/>
                  <a:pt x="124" y="63"/>
                </a:cubicBezTo>
                <a:cubicBezTo>
                  <a:pt x="124" y="63"/>
                  <a:pt x="124" y="63"/>
                  <a:pt x="124" y="64"/>
                </a:cubicBezTo>
                <a:cubicBezTo>
                  <a:pt x="123" y="64"/>
                  <a:pt x="123" y="64"/>
                  <a:pt x="123" y="64"/>
                </a:cubicBezTo>
                <a:cubicBezTo>
                  <a:pt x="121" y="64"/>
                  <a:pt x="121" y="64"/>
                  <a:pt x="121" y="64"/>
                </a:cubicBezTo>
                <a:cubicBezTo>
                  <a:pt x="120" y="66"/>
                  <a:pt x="120" y="66"/>
                  <a:pt x="120" y="66"/>
                </a:cubicBezTo>
                <a:cubicBezTo>
                  <a:pt x="119" y="64"/>
                  <a:pt x="119" y="64"/>
                  <a:pt x="119" y="64"/>
                </a:cubicBezTo>
                <a:cubicBezTo>
                  <a:pt x="117" y="65"/>
                  <a:pt x="117" y="65"/>
                  <a:pt x="117" y="65"/>
                </a:cubicBezTo>
                <a:cubicBezTo>
                  <a:pt x="117" y="65"/>
                  <a:pt x="117" y="65"/>
                  <a:pt x="117" y="65"/>
                </a:cubicBezTo>
                <a:cubicBezTo>
                  <a:pt x="113" y="65"/>
                  <a:pt x="112" y="62"/>
                  <a:pt x="109" y="60"/>
                </a:cubicBezTo>
                <a:moveTo>
                  <a:pt x="233" y="35"/>
                </a:moveTo>
                <a:cubicBezTo>
                  <a:pt x="232" y="35"/>
                  <a:pt x="232" y="36"/>
                  <a:pt x="232" y="39"/>
                </a:cubicBezTo>
                <a:cubicBezTo>
                  <a:pt x="235" y="38"/>
                  <a:pt x="234" y="35"/>
                  <a:pt x="233" y="35"/>
                </a:cubicBezTo>
                <a:moveTo>
                  <a:pt x="93" y="81"/>
                </a:moveTo>
                <a:cubicBezTo>
                  <a:pt x="88" y="79"/>
                  <a:pt x="88" y="79"/>
                  <a:pt x="88" y="79"/>
                </a:cubicBezTo>
                <a:cubicBezTo>
                  <a:pt x="90" y="80"/>
                  <a:pt x="91" y="80"/>
                  <a:pt x="93" y="81"/>
                </a:cubicBezTo>
                <a:moveTo>
                  <a:pt x="94" y="76"/>
                </a:moveTo>
                <a:cubicBezTo>
                  <a:pt x="91" y="73"/>
                  <a:pt x="91" y="73"/>
                  <a:pt x="91" y="73"/>
                </a:cubicBezTo>
                <a:cubicBezTo>
                  <a:pt x="92" y="74"/>
                  <a:pt x="93" y="75"/>
                  <a:pt x="94" y="76"/>
                </a:cubicBezTo>
                <a:moveTo>
                  <a:pt x="88" y="75"/>
                </a:moveTo>
                <a:cubicBezTo>
                  <a:pt x="89" y="74"/>
                  <a:pt x="90" y="74"/>
                  <a:pt x="91" y="73"/>
                </a:cubicBezTo>
                <a:cubicBezTo>
                  <a:pt x="88" y="75"/>
                  <a:pt x="88" y="75"/>
                  <a:pt x="88" y="75"/>
                </a:cubicBezTo>
                <a:moveTo>
                  <a:pt x="91" y="73"/>
                </a:moveTo>
                <a:cubicBezTo>
                  <a:pt x="89" y="69"/>
                  <a:pt x="89" y="69"/>
                  <a:pt x="89" y="69"/>
                </a:cubicBezTo>
                <a:cubicBezTo>
                  <a:pt x="90" y="71"/>
                  <a:pt x="91" y="72"/>
                  <a:pt x="91" y="73"/>
                </a:cubicBezTo>
                <a:cubicBezTo>
                  <a:pt x="91" y="73"/>
                  <a:pt x="91" y="73"/>
                  <a:pt x="91" y="73"/>
                </a:cubicBezTo>
                <a:moveTo>
                  <a:pt x="80" y="64"/>
                </a:moveTo>
                <a:cubicBezTo>
                  <a:pt x="81" y="64"/>
                  <a:pt x="82" y="63"/>
                  <a:pt x="83" y="63"/>
                </a:cubicBezTo>
                <a:cubicBezTo>
                  <a:pt x="84" y="63"/>
                  <a:pt x="85" y="64"/>
                  <a:pt x="86" y="64"/>
                </a:cubicBezTo>
                <a:cubicBezTo>
                  <a:pt x="80" y="64"/>
                  <a:pt x="80" y="64"/>
                  <a:pt x="80" y="64"/>
                </a:cubicBezTo>
                <a:moveTo>
                  <a:pt x="80" y="64"/>
                </a:moveTo>
                <a:cubicBezTo>
                  <a:pt x="78" y="63"/>
                  <a:pt x="75" y="62"/>
                  <a:pt x="73" y="60"/>
                </a:cubicBezTo>
                <a:cubicBezTo>
                  <a:pt x="80" y="64"/>
                  <a:pt x="80" y="64"/>
                  <a:pt x="80" y="64"/>
                </a:cubicBezTo>
                <a:moveTo>
                  <a:pt x="78" y="56"/>
                </a:moveTo>
                <a:cubicBezTo>
                  <a:pt x="85" y="54"/>
                  <a:pt x="85" y="54"/>
                  <a:pt x="85" y="54"/>
                </a:cubicBezTo>
                <a:cubicBezTo>
                  <a:pt x="84" y="55"/>
                  <a:pt x="83" y="56"/>
                  <a:pt x="82" y="57"/>
                </a:cubicBezTo>
                <a:cubicBezTo>
                  <a:pt x="81" y="56"/>
                  <a:pt x="80" y="56"/>
                  <a:pt x="78" y="56"/>
                </a:cubicBezTo>
                <a:moveTo>
                  <a:pt x="60" y="54"/>
                </a:moveTo>
                <a:cubicBezTo>
                  <a:pt x="58" y="53"/>
                  <a:pt x="60" y="51"/>
                  <a:pt x="63" y="51"/>
                </a:cubicBezTo>
                <a:cubicBezTo>
                  <a:pt x="63" y="51"/>
                  <a:pt x="64" y="51"/>
                  <a:pt x="65" y="52"/>
                </a:cubicBezTo>
                <a:cubicBezTo>
                  <a:pt x="64" y="53"/>
                  <a:pt x="64" y="53"/>
                  <a:pt x="64" y="53"/>
                </a:cubicBezTo>
                <a:cubicBezTo>
                  <a:pt x="64" y="53"/>
                  <a:pt x="64" y="53"/>
                  <a:pt x="64" y="53"/>
                </a:cubicBezTo>
                <a:cubicBezTo>
                  <a:pt x="63" y="55"/>
                  <a:pt x="63" y="55"/>
                  <a:pt x="63" y="55"/>
                </a:cubicBezTo>
                <a:cubicBezTo>
                  <a:pt x="64" y="57"/>
                  <a:pt x="64" y="57"/>
                  <a:pt x="64" y="57"/>
                </a:cubicBezTo>
                <a:cubicBezTo>
                  <a:pt x="66" y="56"/>
                  <a:pt x="66" y="56"/>
                  <a:pt x="66" y="56"/>
                </a:cubicBezTo>
                <a:cubicBezTo>
                  <a:pt x="68" y="57"/>
                  <a:pt x="68" y="59"/>
                  <a:pt x="70" y="60"/>
                </a:cubicBezTo>
                <a:cubicBezTo>
                  <a:pt x="69" y="61"/>
                  <a:pt x="69" y="61"/>
                  <a:pt x="69" y="61"/>
                </a:cubicBezTo>
                <a:cubicBezTo>
                  <a:pt x="73" y="60"/>
                  <a:pt x="73" y="60"/>
                  <a:pt x="73" y="60"/>
                </a:cubicBezTo>
                <a:cubicBezTo>
                  <a:pt x="74" y="58"/>
                  <a:pt x="76" y="57"/>
                  <a:pt x="78" y="56"/>
                </a:cubicBezTo>
                <a:cubicBezTo>
                  <a:pt x="78" y="56"/>
                  <a:pt x="78" y="56"/>
                  <a:pt x="78" y="56"/>
                </a:cubicBezTo>
                <a:cubicBezTo>
                  <a:pt x="73" y="60"/>
                  <a:pt x="73" y="60"/>
                  <a:pt x="73" y="60"/>
                </a:cubicBezTo>
                <a:cubicBezTo>
                  <a:pt x="73" y="60"/>
                  <a:pt x="73" y="60"/>
                  <a:pt x="73" y="60"/>
                </a:cubicBezTo>
                <a:cubicBezTo>
                  <a:pt x="72" y="61"/>
                  <a:pt x="70" y="61"/>
                  <a:pt x="69" y="61"/>
                </a:cubicBezTo>
                <a:cubicBezTo>
                  <a:pt x="71" y="62"/>
                  <a:pt x="71" y="62"/>
                  <a:pt x="71" y="62"/>
                </a:cubicBezTo>
                <a:cubicBezTo>
                  <a:pt x="71" y="63"/>
                  <a:pt x="71" y="63"/>
                  <a:pt x="70" y="63"/>
                </a:cubicBezTo>
                <a:cubicBezTo>
                  <a:pt x="69" y="63"/>
                  <a:pt x="69" y="63"/>
                  <a:pt x="68" y="63"/>
                </a:cubicBezTo>
                <a:cubicBezTo>
                  <a:pt x="68" y="63"/>
                  <a:pt x="67" y="63"/>
                  <a:pt x="67" y="63"/>
                </a:cubicBezTo>
                <a:cubicBezTo>
                  <a:pt x="66" y="63"/>
                  <a:pt x="66" y="63"/>
                  <a:pt x="67" y="65"/>
                </a:cubicBezTo>
                <a:cubicBezTo>
                  <a:pt x="66" y="65"/>
                  <a:pt x="66" y="65"/>
                  <a:pt x="66" y="65"/>
                </a:cubicBezTo>
                <a:cubicBezTo>
                  <a:pt x="72" y="70"/>
                  <a:pt x="72" y="70"/>
                  <a:pt x="72" y="70"/>
                </a:cubicBezTo>
                <a:cubicBezTo>
                  <a:pt x="70" y="69"/>
                  <a:pt x="68" y="67"/>
                  <a:pt x="66" y="65"/>
                </a:cubicBezTo>
                <a:cubicBezTo>
                  <a:pt x="66" y="66"/>
                  <a:pt x="66" y="66"/>
                  <a:pt x="66" y="66"/>
                </a:cubicBezTo>
                <a:cubicBezTo>
                  <a:pt x="66" y="67"/>
                  <a:pt x="66" y="67"/>
                  <a:pt x="66" y="67"/>
                </a:cubicBezTo>
                <a:cubicBezTo>
                  <a:pt x="64" y="65"/>
                  <a:pt x="64" y="65"/>
                  <a:pt x="64" y="65"/>
                </a:cubicBezTo>
                <a:cubicBezTo>
                  <a:pt x="61" y="66"/>
                  <a:pt x="61" y="66"/>
                  <a:pt x="61" y="66"/>
                </a:cubicBezTo>
                <a:cubicBezTo>
                  <a:pt x="57" y="62"/>
                  <a:pt x="58" y="55"/>
                  <a:pt x="62" y="55"/>
                </a:cubicBezTo>
                <a:cubicBezTo>
                  <a:pt x="62" y="55"/>
                  <a:pt x="62" y="55"/>
                  <a:pt x="63" y="55"/>
                </a:cubicBezTo>
                <a:cubicBezTo>
                  <a:pt x="62" y="55"/>
                  <a:pt x="61" y="54"/>
                  <a:pt x="60" y="54"/>
                </a:cubicBezTo>
                <a:cubicBezTo>
                  <a:pt x="60" y="54"/>
                  <a:pt x="60" y="54"/>
                  <a:pt x="60" y="54"/>
                </a:cubicBezTo>
                <a:moveTo>
                  <a:pt x="64" y="53"/>
                </a:moveTo>
                <a:cubicBezTo>
                  <a:pt x="68" y="50"/>
                  <a:pt x="68" y="50"/>
                  <a:pt x="68" y="50"/>
                </a:cubicBezTo>
                <a:cubicBezTo>
                  <a:pt x="67" y="52"/>
                  <a:pt x="66" y="53"/>
                  <a:pt x="64" y="53"/>
                </a:cubicBezTo>
                <a:moveTo>
                  <a:pt x="60" y="47"/>
                </a:moveTo>
                <a:cubicBezTo>
                  <a:pt x="59" y="47"/>
                  <a:pt x="58" y="47"/>
                  <a:pt x="58" y="47"/>
                </a:cubicBezTo>
                <a:cubicBezTo>
                  <a:pt x="57" y="45"/>
                  <a:pt x="58" y="44"/>
                  <a:pt x="60" y="44"/>
                </a:cubicBezTo>
                <a:cubicBezTo>
                  <a:pt x="61" y="44"/>
                  <a:pt x="62" y="44"/>
                  <a:pt x="63" y="45"/>
                </a:cubicBezTo>
                <a:cubicBezTo>
                  <a:pt x="62" y="46"/>
                  <a:pt x="61" y="47"/>
                  <a:pt x="60" y="47"/>
                </a:cubicBezTo>
                <a:moveTo>
                  <a:pt x="89" y="39"/>
                </a:moveTo>
                <a:cubicBezTo>
                  <a:pt x="86" y="38"/>
                  <a:pt x="86" y="38"/>
                  <a:pt x="86" y="38"/>
                </a:cubicBezTo>
                <a:cubicBezTo>
                  <a:pt x="87" y="36"/>
                  <a:pt x="87" y="36"/>
                  <a:pt x="87" y="36"/>
                </a:cubicBezTo>
                <a:cubicBezTo>
                  <a:pt x="90" y="38"/>
                  <a:pt x="90" y="38"/>
                  <a:pt x="90" y="38"/>
                </a:cubicBezTo>
                <a:cubicBezTo>
                  <a:pt x="89" y="39"/>
                  <a:pt x="89" y="39"/>
                  <a:pt x="89" y="39"/>
                </a:cubicBezTo>
                <a:moveTo>
                  <a:pt x="81" y="29"/>
                </a:moveTo>
                <a:cubicBezTo>
                  <a:pt x="79" y="36"/>
                  <a:pt x="87" y="37"/>
                  <a:pt x="78" y="41"/>
                </a:cubicBezTo>
                <a:cubicBezTo>
                  <a:pt x="81" y="42"/>
                  <a:pt x="83" y="49"/>
                  <a:pt x="80" y="49"/>
                </a:cubicBezTo>
                <a:cubicBezTo>
                  <a:pt x="79" y="49"/>
                  <a:pt x="79" y="49"/>
                  <a:pt x="78" y="49"/>
                </a:cubicBezTo>
                <a:cubicBezTo>
                  <a:pt x="77" y="49"/>
                  <a:pt x="77" y="49"/>
                  <a:pt x="77" y="49"/>
                </a:cubicBezTo>
                <a:cubicBezTo>
                  <a:pt x="78" y="56"/>
                  <a:pt x="78" y="56"/>
                  <a:pt x="78" y="56"/>
                </a:cubicBezTo>
                <a:cubicBezTo>
                  <a:pt x="76" y="53"/>
                  <a:pt x="76" y="51"/>
                  <a:pt x="77" y="49"/>
                </a:cubicBezTo>
                <a:cubicBezTo>
                  <a:pt x="75" y="48"/>
                  <a:pt x="75" y="48"/>
                  <a:pt x="75" y="48"/>
                </a:cubicBezTo>
                <a:cubicBezTo>
                  <a:pt x="76" y="47"/>
                  <a:pt x="75" y="46"/>
                  <a:pt x="75" y="46"/>
                </a:cubicBezTo>
                <a:cubicBezTo>
                  <a:pt x="74" y="45"/>
                  <a:pt x="73" y="44"/>
                  <a:pt x="73" y="44"/>
                </a:cubicBezTo>
                <a:cubicBezTo>
                  <a:pt x="72" y="44"/>
                  <a:pt x="72" y="45"/>
                  <a:pt x="72" y="45"/>
                </a:cubicBezTo>
                <a:cubicBezTo>
                  <a:pt x="71" y="45"/>
                  <a:pt x="71" y="45"/>
                  <a:pt x="71" y="45"/>
                </a:cubicBezTo>
                <a:cubicBezTo>
                  <a:pt x="70" y="45"/>
                  <a:pt x="70" y="45"/>
                  <a:pt x="70" y="45"/>
                </a:cubicBezTo>
                <a:cubicBezTo>
                  <a:pt x="66" y="43"/>
                  <a:pt x="69" y="41"/>
                  <a:pt x="68" y="39"/>
                </a:cubicBezTo>
                <a:cubicBezTo>
                  <a:pt x="67" y="39"/>
                  <a:pt x="67" y="39"/>
                  <a:pt x="66" y="39"/>
                </a:cubicBezTo>
                <a:cubicBezTo>
                  <a:pt x="66" y="39"/>
                  <a:pt x="66" y="39"/>
                  <a:pt x="65" y="39"/>
                </a:cubicBezTo>
                <a:cubicBezTo>
                  <a:pt x="65" y="39"/>
                  <a:pt x="65" y="39"/>
                  <a:pt x="65" y="39"/>
                </a:cubicBezTo>
                <a:cubicBezTo>
                  <a:pt x="64" y="39"/>
                  <a:pt x="64" y="39"/>
                  <a:pt x="63" y="39"/>
                </a:cubicBezTo>
                <a:cubicBezTo>
                  <a:pt x="64" y="38"/>
                  <a:pt x="64" y="38"/>
                  <a:pt x="64" y="38"/>
                </a:cubicBezTo>
                <a:cubicBezTo>
                  <a:pt x="64" y="38"/>
                  <a:pt x="64" y="38"/>
                  <a:pt x="64" y="38"/>
                </a:cubicBezTo>
                <a:cubicBezTo>
                  <a:pt x="62" y="37"/>
                  <a:pt x="62" y="37"/>
                  <a:pt x="62" y="37"/>
                </a:cubicBezTo>
                <a:cubicBezTo>
                  <a:pt x="61" y="36"/>
                  <a:pt x="61" y="35"/>
                  <a:pt x="59" y="33"/>
                </a:cubicBezTo>
                <a:cubicBezTo>
                  <a:pt x="59" y="34"/>
                  <a:pt x="60" y="35"/>
                  <a:pt x="59" y="36"/>
                </a:cubicBezTo>
                <a:cubicBezTo>
                  <a:pt x="58" y="36"/>
                  <a:pt x="58" y="36"/>
                  <a:pt x="58" y="36"/>
                </a:cubicBezTo>
                <a:cubicBezTo>
                  <a:pt x="64" y="38"/>
                  <a:pt x="64" y="38"/>
                  <a:pt x="64" y="38"/>
                </a:cubicBezTo>
                <a:cubicBezTo>
                  <a:pt x="63" y="38"/>
                  <a:pt x="63" y="38"/>
                  <a:pt x="62" y="38"/>
                </a:cubicBezTo>
                <a:cubicBezTo>
                  <a:pt x="60" y="37"/>
                  <a:pt x="59" y="37"/>
                  <a:pt x="58" y="36"/>
                </a:cubicBezTo>
                <a:cubicBezTo>
                  <a:pt x="58" y="38"/>
                  <a:pt x="58" y="38"/>
                  <a:pt x="58" y="38"/>
                </a:cubicBezTo>
                <a:cubicBezTo>
                  <a:pt x="57" y="37"/>
                  <a:pt x="57" y="37"/>
                  <a:pt x="56" y="37"/>
                </a:cubicBezTo>
                <a:cubicBezTo>
                  <a:pt x="54" y="37"/>
                  <a:pt x="54" y="40"/>
                  <a:pt x="51" y="40"/>
                </a:cubicBezTo>
                <a:cubicBezTo>
                  <a:pt x="59" y="48"/>
                  <a:pt x="55" y="57"/>
                  <a:pt x="54" y="62"/>
                </a:cubicBezTo>
                <a:cubicBezTo>
                  <a:pt x="56" y="64"/>
                  <a:pt x="59" y="65"/>
                  <a:pt x="57" y="67"/>
                </a:cubicBezTo>
                <a:cubicBezTo>
                  <a:pt x="57" y="67"/>
                  <a:pt x="58" y="67"/>
                  <a:pt x="58" y="67"/>
                </a:cubicBezTo>
                <a:cubicBezTo>
                  <a:pt x="58" y="67"/>
                  <a:pt x="59" y="67"/>
                  <a:pt x="59" y="67"/>
                </a:cubicBezTo>
                <a:cubicBezTo>
                  <a:pt x="59" y="66"/>
                  <a:pt x="60" y="66"/>
                  <a:pt x="60" y="66"/>
                </a:cubicBezTo>
                <a:cubicBezTo>
                  <a:pt x="60" y="66"/>
                  <a:pt x="60" y="66"/>
                  <a:pt x="61" y="67"/>
                </a:cubicBezTo>
                <a:cubicBezTo>
                  <a:pt x="63" y="67"/>
                  <a:pt x="63" y="67"/>
                  <a:pt x="63" y="67"/>
                </a:cubicBezTo>
                <a:cubicBezTo>
                  <a:pt x="65" y="68"/>
                  <a:pt x="65" y="68"/>
                  <a:pt x="65" y="68"/>
                </a:cubicBezTo>
                <a:cubicBezTo>
                  <a:pt x="64" y="70"/>
                  <a:pt x="66" y="72"/>
                  <a:pt x="65" y="74"/>
                </a:cubicBezTo>
                <a:cubicBezTo>
                  <a:pt x="65" y="75"/>
                  <a:pt x="65" y="75"/>
                  <a:pt x="66" y="75"/>
                </a:cubicBezTo>
                <a:cubicBezTo>
                  <a:pt x="68" y="75"/>
                  <a:pt x="71" y="72"/>
                  <a:pt x="70" y="69"/>
                </a:cubicBezTo>
                <a:cubicBezTo>
                  <a:pt x="72" y="70"/>
                  <a:pt x="72" y="70"/>
                  <a:pt x="72" y="70"/>
                </a:cubicBezTo>
                <a:cubicBezTo>
                  <a:pt x="72" y="70"/>
                  <a:pt x="72" y="70"/>
                  <a:pt x="72" y="70"/>
                </a:cubicBezTo>
                <a:cubicBezTo>
                  <a:pt x="71" y="68"/>
                  <a:pt x="71" y="68"/>
                  <a:pt x="71" y="68"/>
                </a:cubicBezTo>
                <a:cubicBezTo>
                  <a:pt x="71" y="68"/>
                  <a:pt x="71" y="68"/>
                  <a:pt x="72" y="68"/>
                </a:cubicBezTo>
                <a:cubicBezTo>
                  <a:pt x="74" y="68"/>
                  <a:pt x="76" y="68"/>
                  <a:pt x="75" y="70"/>
                </a:cubicBezTo>
                <a:cubicBezTo>
                  <a:pt x="75" y="70"/>
                  <a:pt x="75" y="70"/>
                  <a:pt x="76" y="70"/>
                </a:cubicBezTo>
                <a:cubicBezTo>
                  <a:pt x="78" y="70"/>
                  <a:pt x="79" y="68"/>
                  <a:pt x="80" y="67"/>
                </a:cubicBezTo>
                <a:cubicBezTo>
                  <a:pt x="82" y="69"/>
                  <a:pt x="82" y="69"/>
                  <a:pt x="82" y="69"/>
                </a:cubicBezTo>
                <a:cubicBezTo>
                  <a:pt x="81" y="67"/>
                  <a:pt x="81" y="66"/>
                  <a:pt x="80" y="65"/>
                </a:cubicBezTo>
                <a:cubicBezTo>
                  <a:pt x="82" y="69"/>
                  <a:pt x="82" y="69"/>
                  <a:pt x="82" y="69"/>
                </a:cubicBezTo>
                <a:cubicBezTo>
                  <a:pt x="82" y="67"/>
                  <a:pt x="82" y="67"/>
                  <a:pt x="82" y="67"/>
                </a:cubicBezTo>
                <a:cubicBezTo>
                  <a:pt x="83" y="67"/>
                  <a:pt x="83" y="67"/>
                  <a:pt x="83" y="67"/>
                </a:cubicBezTo>
                <a:cubicBezTo>
                  <a:pt x="83" y="67"/>
                  <a:pt x="84" y="67"/>
                  <a:pt x="84" y="67"/>
                </a:cubicBezTo>
                <a:cubicBezTo>
                  <a:pt x="85" y="70"/>
                  <a:pt x="85" y="70"/>
                  <a:pt x="85" y="70"/>
                </a:cubicBezTo>
                <a:cubicBezTo>
                  <a:pt x="87" y="71"/>
                  <a:pt x="87" y="71"/>
                  <a:pt x="87" y="71"/>
                </a:cubicBezTo>
                <a:cubicBezTo>
                  <a:pt x="87" y="72"/>
                  <a:pt x="86" y="72"/>
                  <a:pt x="87" y="73"/>
                </a:cubicBezTo>
                <a:cubicBezTo>
                  <a:pt x="87" y="75"/>
                  <a:pt x="87" y="75"/>
                  <a:pt x="87" y="75"/>
                </a:cubicBezTo>
                <a:cubicBezTo>
                  <a:pt x="89" y="76"/>
                  <a:pt x="89" y="76"/>
                  <a:pt x="89" y="76"/>
                </a:cubicBezTo>
                <a:cubicBezTo>
                  <a:pt x="89" y="77"/>
                  <a:pt x="90" y="78"/>
                  <a:pt x="89" y="79"/>
                </a:cubicBezTo>
                <a:cubicBezTo>
                  <a:pt x="88" y="79"/>
                  <a:pt x="88" y="79"/>
                  <a:pt x="88" y="79"/>
                </a:cubicBezTo>
                <a:cubicBezTo>
                  <a:pt x="88" y="79"/>
                  <a:pt x="88" y="79"/>
                  <a:pt x="88" y="79"/>
                </a:cubicBezTo>
                <a:cubicBezTo>
                  <a:pt x="90" y="80"/>
                  <a:pt x="90" y="80"/>
                  <a:pt x="90" y="80"/>
                </a:cubicBezTo>
                <a:cubicBezTo>
                  <a:pt x="88" y="84"/>
                  <a:pt x="85" y="83"/>
                  <a:pt x="83" y="87"/>
                </a:cubicBezTo>
                <a:cubicBezTo>
                  <a:pt x="85" y="89"/>
                  <a:pt x="86" y="89"/>
                  <a:pt x="87" y="89"/>
                </a:cubicBezTo>
                <a:cubicBezTo>
                  <a:pt x="88" y="89"/>
                  <a:pt x="88" y="88"/>
                  <a:pt x="88" y="87"/>
                </a:cubicBezTo>
                <a:cubicBezTo>
                  <a:pt x="89" y="86"/>
                  <a:pt x="89" y="85"/>
                  <a:pt x="90" y="85"/>
                </a:cubicBezTo>
                <a:cubicBezTo>
                  <a:pt x="91" y="85"/>
                  <a:pt x="91" y="85"/>
                  <a:pt x="92" y="86"/>
                </a:cubicBezTo>
                <a:cubicBezTo>
                  <a:pt x="92" y="87"/>
                  <a:pt x="92" y="87"/>
                  <a:pt x="92" y="87"/>
                </a:cubicBezTo>
                <a:cubicBezTo>
                  <a:pt x="92" y="87"/>
                  <a:pt x="92" y="87"/>
                  <a:pt x="92" y="87"/>
                </a:cubicBezTo>
                <a:cubicBezTo>
                  <a:pt x="94" y="88"/>
                  <a:pt x="94" y="88"/>
                  <a:pt x="94" y="88"/>
                </a:cubicBezTo>
                <a:cubicBezTo>
                  <a:pt x="96" y="90"/>
                  <a:pt x="96" y="90"/>
                  <a:pt x="96" y="90"/>
                </a:cubicBezTo>
                <a:cubicBezTo>
                  <a:pt x="97" y="90"/>
                  <a:pt x="97" y="89"/>
                  <a:pt x="97" y="89"/>
                </a:cubicBezTo>
                <a:cubicBezTo>
                  <a:pt x="98" y="89"/>
                  <a:pt x="98" y="89"/>
                  <a:pt x="98" y="90"/>
                </a:cubicBezTo>
                <a:cubicBezTo>
                  <a:pt x="99" y="89"/>
                  <a:pt x="97" y="88"/>
                  <a:pt x="95" y="86"/>
                </a:cubicBezTo>
                <a:cubicBezTo>
                  <a:pt x="95" y="85"/>
                  <a:pt x="95" y="85"/>
                  <a:pt x="95" y="85"/>
                </a:cubicBezTo>
                <a:cubicBezTo>
                  <a:pt x="93" y="87"/>
                  <a:pt x="93" y="87"/>
                  <a:pt x="93" y="87"/>
                </a:cubicBezTo>
                <a:cubicBezTo>
                  <a:pt x="93" y="86"/>
                  <a:pt x="94" y="85"/>
                  <a:pt x="95" y="85"/>
                </a:cubicBezTo>
                <a:cubicBezTo>
                  <a:pt x="93" y="84"/>
                  <a:pt x="93" y="84"/>
                  <a:pt x="93" y="84"/>
                </a:cubicBezTo>
                <a:cubicBezTo>
                  <a:pt x="94" y="83"/>
                  <a:pt x="94" y="83"/>
                  <a:pt x="93" y="82"/>
                </a:cubicBezTo>
                <a:cubicBezTo>
                  <a:pt x="94" y="81"/>
                  <a:pt x="94" y="81"/>
                  <a:pt x="94" y="81"/>
                </a:cubicBezTo>
                <a:cubicBezTo>
                  <a:pt x="94" y="81"/>
                  <a:pt x="94" y="81"/>
                  <a:pt x="94" y="81"/>
                </a:cubicBezTo>
                <a:cubicBezTo>
                  <a:pt x="92" y="80"/>
                  <a:pt x="92" y="80"/>
                  <a:pt x="92" y="80"/>
                </a:cubicBezTo>
                <a:cubicBezTo>
                  <a:pt x="94" y="79"/>
                  <a:pt x="91" y="77"/>
                  <a:pt x="92" y="75"/>
                </a:cubicBezTo>
                <a:cubicBezTo>
                  <a:pt x="94" y="76"/>
                  <a:pt x="94" y="76"/>
                  <a:pt x="94" y="76"/>
                </a:cubicBezTo>
                <a:cubicBezTo>
                  <a:pt x="94" y="76"/>
                  <a:pt x="94" y="76"/>
                  <a:pt x="94" y="76"/>
                </a:cubicBezTo>
                <a:cubicBezTo>
                  <a:pt x="94" y="74"/>
                  <a:pt x="94" y="74"/>
                  <a:pt x="94" y="74"/>
                </a:cubicBezTo>
                <a:cubicBezTo>
                  <a:pt x="95" y="74"/>
                  <a:pt x="95" y="73"/>
                  <a:pt x="96" y="73"/>
                </a:cubicBezTo>
                <a:cubicBezTo>
                  <a:pt x="96" y="73"/>
                  <a:pt x="96" y="73"/>
                  <a:pt x="97" y="73"/>
                </a:cubicBezTo>
                <a:cubicBezTo>
                  <a:pt x="97" y="72"/>
                  <a:pt x="96" y="72"/>
                  <a:pt x="95" y="71"/>
                </a:cubicBezTo>
                <a:cubicBezTo>
                  <a:pt x="96" y="70"/>
                  <a:pt x="96" y="70"/>
                  <a:pt x="96" y="70"/>
                </a:cubicBezTo>
                <a:cubicBezTo>
                  <a:pt x="89" y="69"/>
                  <a:pt x="89" y="69"/>
                  <a:pt x="89" y="69"/>
                </a:cubicBezTo>
                <a:cubicBezTo>
                  <a:pt x="87" y="68"/>
                  <a:pt x="87" y="68"/>
                  <a:pt x="87" y="68"/>
                </a:cubicBezTo>
                <a:cubicBezTo>
                  <a:pt x="87" y="67"/>
                  <a:pt x="86" y="65"/>
                  <a:pt x="86" y="64"/>
                </a:cubicBezTo>
                <a:cubicBezTo>
                  <a:pt x="86" y="64"/>
                  <a:pt x="86" y="64"/>
                  <a:pt x="86" y="64"/>
                </a:cubicBezTo>
                <a:cubicBezTo>
                  <a:pt x="87" y="68"/>
                  <a:pt x="87" y="68"/>
                  <a:pt x="87" y="68"/>
                </a:cubicBezTo>
                <a:cubicBezTo>
                  <a:pt x="88" y="68"/>
                  <a:pt x="89" y="69"/>
                  <a:pt x="89" y="69"/>
                </a:cubicBezTo>
                <a:cubicBezTo>
                  <a:pt x="91" y="68"/>
                  <a:pt x="91" y="68"/>
                  <a:pt x="92" y="68"/>
                </a:cubicBezTo>
                <a:cubicBezTo>
                  <a:pt x="93" y="68"/>
                  <a:pt x="95" y="69"/>
                  <a:pt x="96" y="70"/>
                </a:cubicBezTo>
                <a:cubicBezTo>
                  <a:pt x="95" y="68"/>
                  <a:pt x="95" y="68"/>
                  <a:pt x="95" y="68"/>
                </a:cubicBezTo>
                <a:cubicBezTo>
                  <a:pt x="96" y="67"/>
                  <a:pt x="96" y="65"/>
                  <a:pt x="96" y="64"/>
                </a:cubicBezTo>
                <a:cubicBezTo>
                  <a:pt x="94" y="63"/>
                  <a:pt x="93" y="62"/>
                  <a:pt x="92" y="62"/>
                </a:cubicBezTo>
                <a:cubicBezTo>
                  <a:pt x="92" y="60"/>
                  <a:pt x="92" y="60"/>
                  <a:pt x="92" y="60"/>
                </a:cubicBezTo>
                <a:cubicBezTo>
                  <a:pt x="86" y="64"/>
                  <a:pt x="86" y="64"/>
                  <a:pt x="86" y="64"/>
                </a:cubicBezTo>
                <a:cubicBezTo>
                  <a:pt x="87" y="62"/>
                  <a:pt x="90" y="62"/>
                  <a:pt x="92" y="60"/>
                </a:cubicBezTo>
                <a:cubicBezTo>
                  <a:pt x="92" y="60"/>
                  <a:pt x="92" y="60"/>
                  <a:pt x="92" y="60"/>
                </a:cubicBezTo>
                <a:cubicBezTo>
                  <a:pt x="90" y="59"/>
                  <a:pt x="90" y="59"/>
                  <a:pt x="90" y="59"/>
                </a:cubicBezTo>
                <a:cubicBezTo>
                  <a:pt x="88" y="58"/>
                  <a:pt x="88" y="57"/>
                  <a:pt x="85" y="55"/>
                </a:cubicBezTo>
                <a:cubicBezTo>
                  <a:pt x="87" y="54"/>
                  <a:pt x="87" y="54"/>
                  <a:pt x="87" y="54"/>
                </a:cubicBezTo>
                <a:cubicBezTo>
                  <a:pt x="87" y="54"/>
                  <a:pt x="87" y="54"/>
                  <a:pt x="87" y="54"/>
                </a:cubicBezTo>
                <a:cubicBezTo>
                  <a:pt x="85" y="52"/>
                  <a:pt x="85" y="52"/>
                  <a:pt x="85" y="52"/>
                </a:cubicBezTo>
                <a:cubicBezTo>
                  <a:pt x="86" y="51"/>
                  <a:pt x="82" y="50"/>
                  <a:pt x="84" y="48"/>
                </a:cubicBezTo>
                <a:cubicBezTo>
                  <a:pt x="85" y="48"/>
                  <a:pt x="85" y="48"/>
                  <a:pt x="86" y="48"/>
                </a:cubicBezTo>
                <a:cubicBezTo>
                  <a:pt x="87" y="48"/>
                  <a:pt x="87" y="51"/>
                  <a:pt x="89" y="52"/>
                </a:cubicBezTo>
                <a:cubicBezTo>
                  <a:pt x="92" y="47"/>
                  <a:pt x="92" y="47"/>
                  <a:pt x="92" y="47"/>
                </a:cubicBezTo>
                <a:cubicBezTo>
                  <a:pt x="95" y="48"/>
                  <a:pt x="95" y="48"/>
                  <a:pt x="95" y="48"/>
                </a:cubicBezTo>
                <a:cubicBezTo>
                  <a:pt x="93" y="47"/>
                  <a:pt x="93" y="45"/>
                  <a:pt x="93" y="44"/>
                </a:cubicBezTo>
                <a:cubicBezTo>
                  <a:pt x="95" y="48"/>
                  <a:pt x="95" y="48"/>
                  <a:pt x="95" y="48"/>
                </a:cubicBezTo>
                <a:cubicBezTo>
                  <a:pt x="95" y="46"/>
                  <a:pt x="95" y="46"/>
                  <a:pt x="95" y="46"/>
                </a:cubicBezTo>
                <a:cubicBezTo>
                  <a:pt x="101" y="51"/>
                  <a:pt x="101" y="51"/>
                  <a:pt x="101" y="51"/>
                </a:cubicBezTo>
                <a:cubicBezTo>
                  <a:pt x="98" y="42"/>
                  <a:pt x="90" y="35"/>
                  <a:pt x="81" y="29"/>
                </a:cubicBezTo>
                <a:moveTo>
                  <a:pt x="241" y="28"/>
                </a:moveTo>
                <a:cubicBezTo>
                  <a:pt x="237" y="29"/>
                  <a:pt x="240" y="32"/>
                  <a:pt x="241" y="32"/>
                </a:cubicBezTo>
                <a:cubicBezTo>
                  <a:pt x="242" y="32"/>
                  <a:pt x="242" y="31"/>
                  <a:pt x="241" y="28"/>
                </a:cubicBezTo>
                <a:moveTo>
                  <a:pt x="134" y="23"/>
                </a:moveTo>
                <a:cubicBezTo>
                  <a:pt x="134" y="23"/>
                  <a:pt x="133" y="23"/>
                  <a:pt x="133" y="24"/>
                </a:cubicBezTo>
                <a:cubicBezTo>
                  <a:pt x="133" y="24"/>
                  <a:pt x="132" y="24"/>
                  <a:pt x="132" y="24"/>
                </a:cubicBezTo>
                <a:cubicBezTo>
                  <a:pt x="132" y="24"/>
                  <a:pt x="131" y="24"/>
                  <a:pt x="131" y="23"/>
                </a:cubicBezTo>
                <a:cubicBezTo>
                  <a:pt x="130" y="25"/>
                  <a:pt x="132" y="26"/>
                  <a:pt x="134" y="26"/>
                </a:cubicBezTo>
                <a:cubicBezTo>
                  <a:pt x="135" y="26"/>
                  <a:pt x="136" y="25"/>
                  <a:pt x="136" y="24"/>
                </a:cubicBezTo>
                <a:cubicBezTo>
                  <a:pt x="135" y="24"/>
                  <a:pt x="135" y="23"/>
                  <a:pt x="134" y="23"/>
                </a:cubicBezTo>
                <a:moveTo>
                  <a:pt x="527" y="12"/>
                </a:moveTo>
                <a:cubicBezTo>
                  <a:pt x="526" y="12"/>
                  <a:pt x="525" y="13"/>
                  <a:pt x="525" y="14"/>
                </a:cubicBezTo>
                <a:cubicBezTo>
                  <a:pt x="525" y="14"/>
                  <a:pt x="525" y="15"/>
                  <a:pt x="526" y="15"/>
                </a:cubicBezTo>
                <a:cubicBezTo>
                  <a:pt x="527" y="15"/>
                  <a:pt x="527" y="15"/>
                  <a:pt x="528" y="14"/>
                </a:cubicBezTo>
                <a:cubicBezTo>
                  <a:pt x="528" y="13"/>
                  <a:pt x="527" y="12"/>
                  <a:pt x="527" y="12"/>
                </a:cubicBezTo>
                <a:moveTo>
                  <a:pt x="80" y="7"/>
                </a:moveTo>
                <a:cubicBezTo>
                  <a:pt x="80" y="7"/>
                  <a:pt x="80" y="7"/>
                  <a:pt x="80" y="7"/>
                </a:cubicBezTo>
                <a:moveTo>
                  <a:pt x="233" y="0"/>
                </a:moveTo>
                <a:cubicBezTo>
                  <a:pt x="233" y="0"/>
                  <a:pt x="233" y="0"/>
                  <a:pt x="233"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4" name="Freeform 69"/>
          <p:cNvSpPr>
            <a:spLocks noEditPoints="1"/>
          </p:cNvSpPr>
          <p:nvPr/>
        </p:nvSpPr>
        <p:spPr bwMode="auto">
          <a:xfrm>
            <a:off x="6480176" y="3241675"/>
            <a:ext cx="15875" cy="36513"/>
          </a:xfrm>
          <a:custGeom>
            <a:avLst/>
            <a:gdLst>
              <a:gd name="T0" fmla="*/ 1 w 4"/>
              <a:gd name="T1" fmla="*/ 4 h 10"/>
              <a:gd name="T2" fmla="*/ 0 w 4"/>
              <a:gd name="T3" fmla="*/ 8 h 10"/>
              <a:gd name="T4" fmla="*/ 1 w 4"/>
              <a:gd name="T5" fmla="*/ 10 h 10"/>
              <a:gd name="T6" fmla="*/ 3 w 4"/>
              <a:gd name="T7" fmla="*/ 4 h 10"/>
              <a:gd name="T8" fmla="*/ 3 w 4"/>
              <a:gd name="T9" fmla="*/ 4 h 10"/>
              <a:gd name="T10" fmla="*/ 1 w 4"/>
              <a:gd name="T11" fmla="*/ 4 h 10"/>
              <a:gd name="T12" fmla="*/ 2 w 4"/>
              <a:gd name="T13" fmla="*/ 0 h 10"/>
              <a:gd name="T14" fmla="*/ 1 w 4"/>
              <a:gd name="T15" fmla="*/ 4 h 10"/>
              <a:gd name="T16" fmla="*/ 3 w 4"/>
              <a:gd name="T17" fmla="*/ 3 h 10"/>
              <a:gd name="T18" fmla="*/ 3 w 4"/>
              <a:gd name="T19" fmla="*/ 3 h 10"/>
              <a:gd name="T20" fmla="*/ 3 w 4"/>
              <a:gd name="T21" fmla="*/ 3 h 10"/>
              <a:gd name="T22" fmla="*/ 3 w 4"/>
              <a:gd name="T23" fmla="*/ 3 h 10"/>
              <a:gd name="T24" fmla="*/ 4 w 4"/>
              <a:gd name="T25" fmla="*/ 1 h 10"/>
              <a:gd name="T26" fmla="*/ 2 w 4"/>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0">
                <a:moveTo>
                  <a:pt x="1" y="4"/>
                </a:moveTo>
                <a:cubicBezTo>
                  <a:pt x="1" y="5"/>
                  <a:pt x="0" y="7"/>
                  <a:pt x="0" y="8"/>
                </a:cubicBezTo>
                <a:cubicBezTo>
                  <a:pt x="0" y="9"/>
                  <a:pt x="1" y="10"/>
                  <a:pt x="1" y="10"/>
                </a:cubicBezTo>
                <a:cubicBezTo>
                  <a:pt x="2" y="8"/>
                  <a:pt x="2" y="6"/>
                  <a:pt x="3" y="4"/>
                </a:cubicBezTo>
                <a:cubicBezTo>
                  <a:pt x="3" y="4"/>
                  <a:pt x="3" y="4"/>
                  <a:pt x="3" y="4"/>
                </a:cubicBezTo>
                <a:cubicBezTo>
                  <a:pt x="2" y="4"/>
                  <a:pt x="2" y="4"/>
                  <a:pt x="1" y="4"/>
                </a:cubicBezTo>
                <a:moveTo>
                  <a:pt x="2" y="0"/>
                </a:moveTo>
                <a:cubicBezTo>
                  <a:pt x="2" y="1"/>
                  <a:pt x="2" y="2"/>
                  <a:pt x="1" y="4"/>
                </a:cubicBezTo>
                <a:cubicBezTo>
                  <a:pt x="3" y="3"/>
                  <a:pt x="3" y="3"/>
                  <a:pt x="3" y="3"/>
                </a:cubicBezTo>
                <a:cubicBezTo>
                  <a:pt x="3" y="3"/>
                  <a:pt x="3" y="3"/>
                  <a:pt x="3" y="3"/>
                </a:cubicBezTo>
                <a:cubicBezTo>
                  <a:pt x="3" y="3"/>
                  <a:pt x="3" y="3"/>
                  <a:pt x="3" y="3"/>
                </a:cubicBezTo>
                <a:cubicBezTo>
                  <a:pt x="3" y="3"/>
                  <a:pt x="3" y="3"/>
                  <a:pt x="3" y="3"/>
                </a:cubicBezTo>
                <a:cubicBezTo>
                  <a:pt x="3" y="2"/>
                  <a:pt x="4" y="2"/>
                  <a:pt x="4" y="1"/>
                </a:cubicBezTo>
                <a:cubicBezTo>
                  <a:pt x="4" y="0"/>
                  <a:pt x="3" y="0"/>
                  <a:pt x="2"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5" name="Freeform 70"/>
          <p:cNvSpPr>
            <a:spLocks noEditPoints="1"/>
          </p:cNvSpPr>
          <p:nvPr/>
        </p:nvSpPr>
        <p:spPr bwMode="auto">
          <a:xfrm>
            <a:off x="6477001" y="3248025"/>
            <a:ext cx="2286000" cy="158750"/>
          </a:xfrm>
          <a:custGeom>
            <a:avLst/>
            <a:gdLst>
              <a:gd name="T0" fmla="*/ 609 w 609"/>
              <a:gd name="T1" fmla="*/ 30 h 42"/>
              <a:gd name="T2" fmla="*/ 609 w 609"/>
              <a:gd name="T3" fmla="*/ 29 h 42"/>
              <a:gd name="T4" fmla="*/ 255 w 609"/>
              <a:gd name="T5" fmla="*/ 26 h 42"/>
              <a:gd name="T6" fmla="*/ 255 w 609"/>
              <a:gd name="T7" fmla="*/ 26 h 42"/>
              <a:gd name="T8" fmla="*/ 608 w 609"/>
              <a:gd name="T9" fmla="*/ 25 h 42"/>
              <a:gd name="T10" fmla="*/ 4 w 609"/>
              <a:gd name="T11" fmla="*/ 26 h 42"/>
              <a:gd name="T12" fmla="*/ 80 w 609"/>
              <a:gd name="T13" fmla="*/ 27 h 42"/>
              <a:gd name="T14" fmla="*/ 58 w 609"/>
              <a:gd name="T15" fmla="*/ 25 h 42"/>
              <a:gd name="T16" fmla="*/ 56 w 609"/>
              <a:gd name="T17" fmla="*/ 28 h 42"/>
              <a:gd name="T18" fmla="*/ 60 w 609"/>
              <a:gd name="T19" fmla="*/ 30 h 42"/>
              <a:gd name="T20" fmla="*/ 502 w 609"/>
              <a:gd name="T21" fmla="*/ 23 h 42"/>
              <a:gd name="T22" fmla="*/ 254 w 609"/>
              <a:gd name="T23" fmla="*/ 22 h 42"/>
              <a:gd name="T24" fmla="*/ 171 w 609"/>
              <a:gd name="T25" fmla="*/ 21 h 42"/>
              <a:gd name="T26" fmla="*/ 171 w 609"/>
              <a:gd name="T27" fmla="*/ 21 h 42"/>
              <a:gd name="T28" fmla="*/ 67 w 609"/>
              <a:gd name="T29" fmla="*/ 20 h 42"/>
              <a:gd name="T30" fmla="*/ 152 w 609"/>
              <a:gd name="T31" fmla="*/ 19 h 42"/>
              <a:gd name="T32" fmla="*/ 155 w 609"/>
              <a:gd name="T33" fmla="*/ 23 h 42"/>
              <a:gd name="T34" fmla="*/ 168 w 609"/>
              <a:gd name="T35" fmla="*/ 21 h 42"/>
              <a:gd name="T36" fmla="*/ 156 w 609"/>
              <a:gd name="T37" fmla="*/ 20 h 42"/>
              <a:gd name="T38" fmla="*/ 459 w 609"/>
              <a:gd name="T39" fmla="*/ 21 h 42"/>
              <a:gd name="T40" fmla="*/ 182 w 609"/>
              <a:gd name="T41" fmla="*/ 19 h 42"/>
              <a:gd name="T42" fmla="*/ 174 w 609"/>
              <a:gd name="T43" fmla="*/ 25 h 42"/>
              <a:gd name="T44" fmla="*/ 186 w 609"/>
              <a:gd name="T45" fmla="*/ 25 h 42"/>
              <a:gd name="T46" fmla="*/ 558 w 609"/>
              <a:gd name="T47" fmla="*/ 17 h 42"/>
              <a:gd name="T48" fmla="*/ 82 w 609"/>
              <a:gd name="T49" fmla="*/ 15 h 42"/>
              <a:gd name="T50" fmla="*/ 81 w 609"/>
              <a:gd name="T51" fmla="*/ 17 h 42"/>
              <a:gd name="T52" fmla="*/ 84 w 609"/>
              <a:gd name="T53" fmla="*/ 20 h 42"/>
              <a:gd name="T54" fmla="*/ 82 w 609"/>
              <a:gd name="T55" fmla="*/ 15 h 42"/>
              <a:gd name="T56" fmla="*/ 500 w 609"/>
              <a:gd name="T57" fmla="*/ 12 h 42"/>
              <a:gd name="T58" fmla="*/ 500 w 609"/>
              <a:gd name="T59" fmla="*/ 12 h 42"/>
              <a:gd name="T60" fmla="*/ 82 w 609"/>
              <a:gd name="T61" fmla="*/ 15 h 42"/>
              <a:gd name="T62" fmla="*/ 150 w 609"/>
              <a:gd name="T63" fmla="*/ 12 h 42"/>
              <a:gd name="T64" fmla="*/ 152 w 609"/>
              <a:gd name="T65" fmla="*/ 11 h 42"/>
              <a:gd name="T66" fmla="*/ 207 w 609"/>
              <a:gd name="T67" fmla="*/ 24 h 42"/>
              <a:gd name="T68" fmla="*/ 193 w 609"/>
              <a:gd name="T69" fmla="*/ 21 h 42"/>
              <a:gd name="T70" fmla="*/ 196 w 609"/>
              <a:gd name="T71" fmla="*/ 18 h 42"/>
              <a:gd name="T72" fmla="*/ 192 w 609"/>
              <a:gd name="T73" fmla="*/ 11 h 42"/>
              <a:gd name="T74" fmla="*/ 192 w 609"/>
              <a:gd name="T75" fmla="*/ 11 h 42"/>
              <a:gd name="T76" fmla="*/ 188 w 609"/>
              <a:gd name="T77" fmla="*/ 14 h 42"/>
              <a:gd name="T78" fmla="*/ 184 w 609"/>
              <a:gd name="T79" fmla="*/ 17 h 42"/>
              <a:gd name="T80" fmla="*/ 189 w 609"/>
              <a:gd name="T81" fmla="*/ 26 h 42"/>
              <a:gd name="T82" fmla="*/ 198 w 609"/>
              <a:gd name="T83" fmla="*/ 30 h 42"/>
              <a:gd name="T84" fmla="*/ 213 w 609"/>
              <a:gd name="T85" fmla="*/ 29 h 42"/>
              <a:gd name="T86" fmla="*/ 206 w 609"/>
              <a:gd name="T87" fmla="*/ 25 h 42"/>
              <a:gd name="T88" fmla="*/ 196 w 609"/>
              <a:gd name="T89" fmla="*/ 8 h 42"/>
              <a:gd name="T90" fmla="*/ 163 w 609"/>
              <a:gd name="T91" fmla="*/ 12 h 42"/>
              <a:gd name="T92" fmla="*/ 22 w 609"/>
              <a:gd name="T93" fmla="*/ 5 h 42"/>
              <a:gd name="T94" fmla="*/ 73 w 609"/>
              <a:gd name="T95" fmla="*/ 4 h 42"/>
              <a:gd name="T96" fmla="*/ 69 w 609"/>
              <a:gd name="T97" fmla="*/ 11 h 42"/>
              <a:gd name="T98" fmla="*/ 74 w 609"/>
              <a:gd name="T99" fmla="*/ 4 h 42"/>
              <a:gd name="T100" fmla="*/ 511 w 609"/>
              <a:gd name="T101" fmla="*/ 2 h 42"/>
              <a:gd name="T102" fmla="*/ 155 w 609"/>
              <a:gd name="T103" fmla="*/ 3 h 42"/>
              <a:gd name="T104" fmla="*/ 511 w 609"/>
              <a:gd name="T105"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2">
                <a:moveTo>
                  <a:pt x="609" y="29"/>
                </a:moveTo>
                <a:cubicBezTo>
                  <a:pt x="608" y="30"/>
                  <a:pt x="608" y="30"/>
                  <a:pt x="608" y="30"/>
                </a:cubicBezTo>
                <a:cubicBezTo>
                  <a:pt x="608" y="30"/>
                  <a:pt x="608" y="30"/>
                  <a:pt x="608" y="30"/>
                </a:cubicBezTo>
                <a:cubicBezTo>
                  <a:pt x="609" y="30"/>
                  <a:pt x="609" y="30"/>
                  <a:pt x="609" y="30"/>
                </a:cubicBezTo>
                <a:cubicBezTo>
                  <a:pt x="609" y="30"/>
                  <a:pt x="609" y="30"/>
                  <a:pt x="609" y="30"/>
                </a:cubicBezTo>
                <a:cubicBezTo>
                  <a:pt x="608" y="30"/>
                  <a:pt x="608" y="30"/>
                  <a:pt x="608" y="30"/>
                </a:cubicBezTo>
                <a:cubicBezTo>
                  <a:pt x="609" y="30"/>
                  <a:pt x="609" y="30"/>
                  <a:pt x="609" y="30"/>
                </a:cubicBezTo>
                <a:cubicBezTo>
                  <a:pt x="609" y="30"/>
                  <a:pt x="609" y="29"/>
                  <a:pt x="609" y="29"/>
                </a:cubicBezTo>
                <a:moveTo>
                  <a:pt x="255" y="26"/>
                </a:moveTo>
                <a:cubicBezTo>
                  <a:pt x="255" y="26"/>
                  <a:pt x="255" y="26"/>
                  <a:pt x="255" y="26"/>
                </a:cubicBezTo>
                <a:cubicBezTo>
                  <a:pt x="255" y="26"/>
                  <a:pt x="255" y="26"/>
                  <a:pt x="255" y="26"/>
                </a:cubicBezTo>
                <a:cubicBezTo>
                  <a:pt x="255" y="26"/>
                  <a:pt x="255" y="26"/>
                  <a:pt x="255" y="26"/>
                </a:cubicBezTo>
                <a:cubicBezTo>
                  <a:pt x="255" y="26"/>
                  <a:pt x="255" y="26"/>
                  <a:pt x="255" y="26"/>
                </a:cubicBezTo>
                <a:cubicBezTo>
                  <a:pt x="255" y="26"/>
                  <a:pt x="255" y="26"/>
                  <a:pt x="255" y="26"/>
                </a:cubicBezTo>
                <a:cubicBezTo>
                  <a:pt x="255" y="26"/>
                  <a:pt x="255" y="26"/>
                  <a:pt x="255" y="26"/>
                </a:cubicBezTo>
                <a:cubicBezTo>
                  <a:pt x="255" y="26"/>
                  <a:pt x="255" y="26"/>
                  <a:pt x="255" y="26"/>
                </a:cubicBezTo>
                <a:moveTo>
                  <a:pt x="608" y="25"/>
                </a:moveTo>
                <a:cubicBezTo>
                  <a:pt x="607" y="25"/>
                  <a:pt x="606" y="25"/>
                  <a:pt x="605" y="26"/>
                </a:cubicBezTo>
                <a:cubicBezTo>
                  <a:pt x="608" y="28"/>
                  <a:pt x="608" y="28"/>
                  <a:pt x="608" y="28"/>
                </a:cubicBezTo>
                <a:cubicBezTo>
                  <a:pt x="608" y="27"/>
                  <a:pt x="608" y="26"/>
                  <a:pt x="608" y="25"/>
                </a:cubicBezTo>
                <a:moveTo>
                  <a:pt x="1" y="24"/>
                </a:moveTo>
                <a:cubicBezTo>
                  <a:pt x="0" y="26"/>
                  <a:pt x="0" y="26"/>
                  <a:pt x="0" y="26"/>
                </a:cubicBezTo>
                <a:cubicBezTo>
                  <a:pt x="2" y="28"/>
                  <a:pt x="2" y="28"/>
                  <a:pt x="2" y="28"/>
                </a:cubicBezTo>
                <a:cubicBezTo>
                  <a:pt x="4" y="26"/>
                  <a:pt x="4" y="26"/>
                  <a:pt x="4" y="26"/>
                </a:cubicBezTo>
                <a:cubicBezTo>
                  <a:pt x="1" y="24"/>
                  <a:pt x="1" y="24"/>
                  <a:pt x="1" y="24"/>
                </a:cubicBezTo>
                <a:moveTo>
                  <a:pt x="80" y="24"/>
                </a:moveTo>
                <a:cubicBezTo>
                  <a:pt x="79" y="24"/>
                  <a:pt x="79" y="25"/>
                  <a:pt x="79" y="26"/>
                </a:cubicBezTo>
                <a:cubicBezTo>
                  <a:pt x="79" y="26"/>
                  <a:pt x="80" y="27"/>
                  <a:pt x="80" y="27"/>
                </a:cubicBezTo>
                <a:cubicBezTo>
                  <a:pt x="81" y="27"/>
                  <a:pt x="82" y="26"/>
                  <a:pt x="82" y="25"/>
                </a:cubicBezTo>
                <a:cubicBezTo>
                  <a:pt x="81" y="24"/>
                  <a:pt x="80" y="24"/>
                  <a:pt x="80" y="24"/>
                </a:cubicBezTo>
                <a:moveTo>
                  <a:pt x="58" y="23"/>
                </a:moveTo>
                <a:cubicBezTo>
                  <a:pt x="58" y="25"/>
                  <a:pt x="58" y="25"/>
                  <a:pt x="58" y="25"/>
                </a:cubicBezTo>
                <a:cubicBezTo>
                  <a:pt x="58" y="25"/>
                  <a:pt x="58" y="25"/>
                  <a:pt x="57" y="25"/>
                </a:cubicBezTo>
                <a:cubicBezTo>
                  <a:pt x="56" y="25"/>
                  <a:pt x="55" y="24"/>
                  <a:pt x="54" y="23"/>
                </a:cubicBezTo>
                <a:cubicBezTo>
                  <a:pt x="53" y="24"/>
                  <a:pt x="54" y="26"/>
                  <a:pt x="53" y="27"/>
                </a:cubicBezTo>
                <a:cubicBezTo>
                  <a:pt x="54" y="28"/>
                  <a:pt x="55" y="28"/>
                  <a:pt x="56" y="28"/>
                </a:cubicBezTo>
                <a:cubicBezTo>
                  <a:pt x="56" y="28"/>
                  <a:pt x="57" y="28"/>
                  <a:pt x="57" y="28"/>
                </a:cubicBezTo>
                <a:cubicBezTo>
                  <a:pt x="57" y="28"/>
                  <a:pt x="58" y="28"/>
                  <a:pt x="58" y="28"/>
                </a:cubicBezTo>
                <a:cubicBezTo>
                  <a:pt x="59" y="28"/>
                  <a:pt x="59" y="28"/>
                  <a:pt x="59" y="29"/>
                </a:cubicBezTo>
                <a:cubicBezTo>
                  <a:pt x="59" y="30"/>
                  <a:pt x="59" y="30"/>
                  <a:pt x="60" y="30"/>
                </a:cubicBezTo>
                <a:cubicBezTo>
                  <a:pt x="61" y="30"/>
                  <a:pt x="61" y="29"/>
                  <a:pt x="60" y="28"/>
                </a:cubicBezTo>
                <a:cubicBezTo>
                  <a:pt x="61" y="27"/>
                  <a:pt x="61" y="27"/>
                  <a:pt x="61" y="27"/>
                </a:cubicBezTo>
                <a:cubicBezTo>
                  <a:pt x="61" y="27"/>
                  <a:pt x="59" y="25"/>
                  <a:pt x="58" y="23"/>
                </a:cubicBezTo>
                <a:moveTo>
                  <a:pt x="502" y="23"/>
                </a:moveTo>
                <a:cubicBezTo>
                  <a:pt x="501" y="25"/>
                  <a:pt x="501" y="25"/>
                  <a:pt x="501" y="25"/>
                </a:cubicBezTo>
                <a:cubicBezTo>
                  <a:pt x="503" y="27"/>
                  <a:pt x="504" y="26"/>
                  <a:pt x="506" y="28"/>
                </a:cubicBezTo>
                <a:cubicBezTo>
                  <a:pt x="506" y="26"/>
                  <a:pt x="505" y="24"/>
                  <a:pt x="502" y="23"/>
                </a:cubicBezTo>
                <a:moveTo>
                  <a:pt x="254" y="22"/>
                </a:moveTo>
                <a:cubicBezTo>
                  <a:pt x="254" y="23"/>
                  <a:pt x="255" y="23"/>
                  <a:pt x="255" y="24"/>
                </a:cubicBezTo>
                <a:cubicBezTo>
                  <a:pt x="255" y="24"/>
                  <a:pt x="255" y="23"/>
                  <a:pt x="255" y="23"/>
                </a:cubicBezTo>
                <a:cubicBezTo>
                  <a:pt x="255" y="23"/>
                  <a:pt x="255" y="23"/>
                  <a:pt x="254" y="22"/>
                </a:cubicBezTo>
                <a:moveTo>
                  <a:pt x="171" y="21"/>
                </a:moveTo>
                <a:cubicBezTo>
                  <a:pt x="168" y="21"/>
                  <a:pt x="168" y="21"/>
                  <a:pt x="168" y="21"/>
                </a:cubicBezTo>
                <a:cubicBezTo>
                  <a:pt x="170" y="23"/>
                  <a:pt x="170" y="23"/>
                  <a:pt x="170" y="23"/>
                </a:cubicBezTo>
                <a:cubicBezTo>
                  <a:pt x="173" y="23"/>
                  <a:pt x="173" y="23"/>
                  <a:pt x="173" y="23"/>
                </a:cubicBezTo>
                <a:cubicBezTo>
                  <a:pt x="171" y="21"/>
                  <a:pt x="171" y="21"/>
                  <a:pt x="171" y="21"/>
                </a:cubicBezTo>
                <a:moveTo>
                  <a:pt x="8" y="20"/>
                </a:moveTo>
                <a:cubicBezTo>
                  <a:pt x="3" y="21"/>
                  <a:pt x="4" y="23"/>
                  <a:pt x="6" y="23"/>
                </a:cubicBezTo>
                <a:cubicBezTo>
                  <a:pt x="7" y="23"/>
                  <a:pt x="8" y="22"/>
                  <a:pt x="8" y="20"/>
                </a:cubicBezTo>
                <a:moveTo>
                  <a:pt x="67" y="20"/>
                </a:moveTo>
                <a:cubicBezTo>
                  <a:pt x="66" y="23"/>
                  <a:pt x="63" y="21"/>
                  <a:pt x="64" y="24"/>
                </a:cubicBezTo>
                <a:cubicBezTo>
                  <a:pt x="67" y="24"/>
                  <a:pt x="69" y="24"/>
                  <a:pt x="71" y="22"/>
                </a:cubicBezTo>
                <a:cubicBezTo>
                  <a:pt x="67" y="20"/>
                  <a:pt x="67" y="20"/>
                  <a:pt x="67" y="20"/>
                </a:cubicBezTo>
                <a:moveTo>
                  <a:pt x="152" y="19"/>
                </a:moveTo>
                <a:cubicBezTo>
                  <a:pt x="151" y="19"/>
                  <a:pt x="151" y="20"/>
                  <a:pt x="151" y="21"/>
                </a:cubicBezTo>
                <a:cubicBezTo>
                  <a:pt x="151" y="21"/>
                  <a:pt x="151" y="22"/>
                  <a:pt x="152" y="22"/>
                </a:cubicBezTo>
                <a:cubicBezTo>
                  <a:pt x="152" y="22"/>
                  <a:pt x="153" y="22"/>
                  <a:pt x="153" y="21"/>
                </a:cubicBezTo>
                <a:cubicBezTo>
                  <a:pt x="155" y="23"/>
                  <a:pt x="155" y="23"/>
                  <a:pt x="155" y="23"/>
                </a:cubicBezTo>
                <a:cubicBezTo>
                  <a:pt x="158" y="23"/>
                  <a:pt x="158" y="23"/>
                  <a:pt x="158" y="23"/>
                </a:cubicBezTo>
                <a:cubicBezTo>
                  <a:pt x="160" y="24"/>
                  <a:pt x="161" y="25"/>
                  <a:pt x="162" y="25"/>
                </a:cubicBezTo>
                <a:cubicBezTo>
                  <a:pt x="165" y="25"/>
                  <a:pt x="166" y="22"/>
                  <a:pt x="168" y="21"/>
                </a:cubicBezTo>
                <a:cubicBezTo>
                  <a:pt x="168" y="21"/>
                  <a:pt x="168" y="21"/>
                  <a:pt x="168" y="21"/>
                </a:cubicBezTo>
                <a:cubicBezTo>
                  <a:pt x="167" y="21"/>
                  <a:pt x="166" y="21"/>
                  <a:pt x="165" y="20"/>
                </a:cubicBezTo>
                <a:cubicBezTo>
                  <a:pt x="164" y="20"/>
                  <a:pt x="162" y="20"/>
                  <a:pt x="161" y="20"/>
                </a:cubicBezTo>
                <a:cubicBezTo>
                  <a:pt x="160" y="20"/>
                  <a:pt x="159" y="20"/>
                  <a:pt x="158" y="22"/>
                </a:cubicBezTo>
                <a:cubicBezTo>
                  <a:pt x="156" y="20"/>
                  <a:pt x="156" y="20"/>
                  <a:pt x="156" y="20"/>
                </a:cubicBezTo>
                <a:cubicBezTo>
                  <a:pt x="154" y="20"/>
                  <a:pt x="154" y="20"/>
                  <a:pt x="154" y="20"/>
                </a:cubicBezTo>
                <a:cubicBezTo>
                  <a:pt x="153" y="19"/>
                  <a:pt x="152" y="19"/>
                  <a:pt x="152" y="19"/>
                </a:cubicBezTo>
                <a:moveTo>
                  <a:pt x="462" y="19"/>
                </a:moveTo>
                <a:cubicBezTo>
                  <a:pt x="461" y="19"/>
                  <a:pt x="460" y="20"/>
                  <a:pt x="459" y="21"/>
                </a:cubicBezTo>
                <a:cubicBezTo>
                  <a:pt x="460" y="22"/>
                  <a:pt x="461" y="22"/>
                  <a:pt x="462" y="22"/>
                </a:cubicBezTo>
                <a:cubicBezTo>
                  <a:pt x="463" y="22"/>
                  <a:pt x="464" y="21"/>
                  <a:pt x="465" y="20"/>
                </a:cubicBezTo>
                <a:cubicBezTo>
                  <a:pt x="464" y="19"/>
                  <a:pt x="463" y="19"/>
                  <a:pt x="462" y="19"/>
                </a:cubicBezTo>
                <a:moveTo>
                  <a:pt x="182" y="19"/>
                </a:moveTo>
                <a:cubicBezTo>
                  <a:pt x="182" y="20"/>
                  <a:pt x="182" y="20"/>
                  <a:pt x="182" y="20"/>
                </a:cubicBezTo>
                <a:cubicBezTo>
                  <a:pt x="180" y="20"/>
                  <a:pt x="179" y="19"/>
                  <a:pt x="177" y="19"/>
                </a:cubicBezTo>
                <a:cubicBezTo>
                  <a:pt x="175" y="19"/>
                  <a:pt x="174" y="20"/>
                  <a:pt x="173" y="23"/>
                </a:cubicBezTo>
                <a:cubicBezTo>
                  <a:pt x="173" y="24"/>
                  <a:pt x="173" y="25"/>
                  <a:pt x="174" y="25"/>
                </a:cubicBezTo>
                <a:cubicBezTo>
                  <a:pt x="175" y="25"/>
                  <a:pt x="176" y="24"/>
                  <a:pt x="177" y="24"/>
                </a:cubicBezTo>
                <a:cubicBezTo>
                  <a:pt x="178" y="24"/>
                  <a:pt x="179" y="24"/>
                  <a:pt x="180" y="24"/>
                </a:cubicBezTo>
                <a:cubicBezTo>
                  <a:pt x="181" y="24"/>
                  <a:pt x="183" y="24"/>
                  <a:pt x="185" y="26"/>
                </a:cubicBezTo>
                <a:cubicBezTo>
                  <a:pt x="186" y="25"/>
                  <a:pt x="186" y="25"/>
                  <a:pt x="186" y="25"/>
                </a:cubicBezTo>
                <a:cubicBezTo>
                  <a:pt x="187" y="27"/>
                  <a:pt x="187" y="27"/>
                  <a:pt x="187" y="27"/>
                </a:cubicBezTo>
                <a:cubicBezTo>
                  <a:pt x="182" y="19"/>
                  <a:pt x="182" y="19"/>
                  <a:pt x="182" y="19"/>
                </a:cubicBezTo>
                <a:moveTo>
                  <a:pt x="559" y="15"/>
                </a:moveTo>
                <a:cubicBezTo>
                  <a:pt x="558" y="17"/>
                  <a:pt x="558" y="17"/>
                  <a:pt x="558" y="17"/>
                </a:cubicBezTo>
                <a:cubicBezTo>
                  <a:pt x="561" y="19"/>
                  <a:pt x="561" y="19"/>
                  <a:pt x="561" y="19"/>
                </a:cubicBezTo>
                <a:cubicBezTo>
                  <a:pt x="562" y="17"/>
                  <a:pt x="562" y="17"/>
                  <a:pt x="562" y="17"/>
                </a:cubicBezTo>
                <a:cubicBezTo>
                  <a:pt x="559" y="15"/>
                  <a:pt x="559" y="15"/>
                  <a:pt x="559" y="15"/>
                </a:cubicBezTo>
                <a:moveTo>
                  <a:pt x="82" y="15"/>
                </a:moveTo>
                <a:cubicBezTo>
                  <a:pt x="84" y="16"/>
                  <a:pt x="84" y="16"/>
                  <a:pt x="84" y="16"/>
                </a:cubicBezTo>
                <a:cubicBezTo>
                  <a:pt x="84" y="17"/>
                  <a:pt x="84" y="18"/>
                  <a:pt x="83" y="18"/>
                </a:cubicBezTo>
                <a:cubicBezTo>
                  <a:pt x="83" y="18"/>
                  <a:pt x="82" y="18"/>
                  <a:pt x="82" y="17"/>
                </a:cubicBezTo>
                <a:cubicBezTo>
                  <a:pt x="82" y="17"/>
                  <a:pt x="81" y="17"/>
                  <a:pt x="81" y="17"/>
                </a:cubicBezTo>
                <a:cubicBezTo>
                  <a:pt x="80" y="17"/>
                  <a:pt x="80" y="17"/>
                  <a:pt x="80" y="18"/>
                </a:cubicBezTo>
                <a:cubicBezTo>
                  <a:pt x="77" y="18"/>
                  <a:pt x="77" y="18"/>
                  <a:pt x="77" y="18"/>
                </a:cubicBezTo>
                <a:cubicBezTo>
                  <a:pt x="85" y="22"/>
                  <a:pt x="85" y="22"/>
                  <a:pt x="85" y="22"/>
                </a:cubicBezTo>
                <a:cubicBezTo>
                  <a:pt x="84" y="20"/>
                  <a:pt x="84" y="20"/>
                  <a:pt x="84" y="20"/>
                </a:cubicBezTo>
                <a:cubicBezTo>
                  <a:pt x="85" y="19"/>
                  <a:pt x="86" y="19"/>
                  <a:pt x="86" y="19"/>
                </a:cubicBezTo>
                <a:cubicBezTo>
                  <a:pt x="89" y="20"/>
                  <a:pt x="89" y="20"/>
                  <a:pt x="89" y="20"/>
                </a:cubicBezTo>
                <a:cubicBezTo>
                  <a:pt x="87" y="17"/>
                  <a:pt x="87" y="17"/>
                  <a:pt x="87" y="17"/>
                </a:cubicBezTo>
                <a:cubicBezTo>
                  <a:pt x="82" y="15"/>
                  <a:pt x="82" y="15"/>
                  <a:pt x="82" y="15"/>
                </a:cubicBezTo>
                <a:moveTo>
                  <a:pt x="137" y="15"/>
                </a:moveTo>
                <a:cubicBezTo>
                  <a:pt x="137" y="16"/>
                  <a:pt x="138" y="18"/>
                  <a:pt x="140" y="19"/>
                </a:cubicBezTo>
                <a:cubicBezTo>
                  <a:pt x="142" y="18"/>
                  <a:pt x="139" y="16"/>
                  <a:pt x="137" y="15"/>
                </a:cubicBezTo>
                <a:moveTo>
                  <a:pt x="500" y="12"/>
                </a:moveTo>
                <a:cubicBezTo>
                  <a:pt x="499" y="14"/>
                  <a:pt x="499" y="14"/>
                  <a:pt x="499" y="14"/>
                </a:cubicBezTo>
                <a:cubicBezTo>
                  <a:pt x="502" y="16"/>
                  <a:pt x="502" y="16"/>
                  <a:pt x="502" y="16"/>
                </a:cubicBezTo>
                <a:cubicBezTo>
                  <a:pt x="503" y="14"/>
                  <a:pt x="503" y="14"/>
                  <a:pt x="503" y="14"/>
                </a:cubicBezTo>
                <a:cubicBezTo>
                  <a:pt x="500" y="12"/>
                  <a:pt x="500" y="12"/>
                  <a:pt x="500" y="12"/>
                </a:cubicBezTo>
                <a:moveTo>
                  <a:pt x="87" y="12"/>
                </a:moveTo>
                <a:cubicBezTo>
                  <a:pt x="87" y="13"/>
                  <a:pt x="87" y="13"/>
                  <a:pt x="87" y="13"/>
                </a:cubicBezTo>
                <a:cubicBezTo>
                  <a:pt x="86" y="14"/>
                  <a:pt x="84" y="13"/>
                  <a:pt x="84" y="14"/>
                </a:cubicBezTo>
                <a:cubicBezTo>
                  <a:pt x="82" y="15"/>
                  <a:pt x="82" y="15"/>
                  <a:pt x="82" y="15"/>
                </a:cubicBezTo>
                <a:cubicBezTo>
                  <a:pt x="84" y="16"/>
                  <a:pt x="86" y="16"/>
                  <a:pt x="87" y="17"/>
                </a:cubicBezTo>
                <a:cubicBezTo>
                  <a:pt x="87" y="12"/>
                  <a:pt x="87" y="12"/>
                  <a:pt x="87" y="12"/>
                </a:cubicBezTo>
                <a:moveTo>
                  <a:pt x="152" y="11"/>
                </a:moveTo>
                <a:cubicBezTo>
                  <a:pt x="151" y="11"/>
                  <a:pt x="151" y="12"/>
                  <a:pt x="150" y="12"/>
                </a:cubicBezTo>
                <a:cubicBezTo>
                  <a:pt x="151" y="13"/>
                  <a:pt x="151" y="13"/>
                  <a:pt x="151" y="14"/>
                </a:cubicBezTo>
                <a:cubicBezTo>
                  <a:pt x="151" y="14"/>
                  <a:pt x="151" y="14"/>
                  <a:pt x="152" y="14"/>
                </a:cubicBezTo>
                <a:cubicBezTo>
                  <a:pt x="153" y="14"/>
                  <a:pt x="153" y="13"/>
                  <a:pt x="154" y="12"/>
                </a:cubicBezTo>
                <a:cubicBezTo>
                  <a:pt x="153" y="12"/>
                  <a:pt x="152" y="11"/>
                  <a:pt x="152" y="11"/>
                </a:cubicBezTo>
                <a:moveTo>
                  <a:pt x="207" y="24"/>
                </a:moveTo>
                <a:cubicBezTo>
                  <a:pt x="204" y="24"/>
                  <a:pt x="202" y="22"/>
                  <a:pt x="200" y="20"/>
                </a:cubicBezTo>
                <a:cubicBezTo>
                  <a:pt x="208" y="24"/>
                  <a:pt x="208" y="24"/>
                  <a:pt x="208" y="24"/>
                </a:cubicBezTo>
                <a:cubicBezTo>
                  <a:pt x="207" y="24"/>
                  <a:pt x="207" y="24"/>
                  <a:pt x="207" y="24"/>
                </a:cubicBezTo>
                <a:moveTo>
                  <a:pt x="200" y="20"/>
                </a:moveTo>
                <a:cubicBezTo>
                  <a:pt x="196" y="18"/>
                  <a:pt x="196" y="18"/>
                  <a:pt x="196" y="18"/>
                </a:cubicBezTo>
                <a:cubicBezTo>
                  <a:pt x="198" y="18"/>
                  <a:pt x="199" y="19"/>
                  <a:pt x="200" y="20"/>
                </a:cubicBezTo>
                <a:moveTo>
                  <a:pt x="193" y="21"/>
                </a:moveTo>
                <a:cubicBezTo>
                  <a:pt x="194" y="19"/>
                  <a:pt x="194" y="18"/>
                  <a:pt x="196" y="18"/>
                </a:cubicBezTo>
                <a:cubicBezTo>
                  <a:pt x="196" y="18"/>
                  <a:pt x="196" y="18"/>
                  <a:pt x="196" y="18"/>
                </a:cubicBezTo>
                <a:cubicBezTo>
                  <a:pt x="193" y="21"/>
                  <a:pt x="193" y="21"/>
                  <a:pt x="193" y="21"/>
                </a:cubicBezTo>
                <a:moveTo>
                  <a:pt x="196" y="18"/>
                </a:moveTo>
                <a:cubicBezTo>
                  <a:pt x="194" y="14"/>
                  <a:pt x="194" y="14"/>
                  <a:pt x="194" y="14"/>
                </a:cubicBezTo>
                <a:cubicBezTo>
                  <a:pt x="195" y="15"/>
                  <a:pt x="196" y="16"/>
                  <a:pt x="196" y="18"/>
                </a:cubicBezTo>
                <a:moveTo>
                  <a:pt x="194" y="14"/>
                </a:moveTo>
                <a:cubicBezTo>
                  <a:pt x="193" y="13"/>
                  <a:pt x="192" y="12"/>
                  <a:pt x="192" y="11"/>
                </a:cubicBezTo>
                <a:cubicBezTo>
                  <a:pt x="194" y="14"/>
                  <a:pt x="194" y="14"/>
                  <a:pt x="194" y="14"/>
                </a:cubicBezTo>
                <a:moveTo>
                  <a:pt x="194" y="7"/>
                </a:moveTo>
                <a:cubicBezTo>
                  <a:pt x="192" y="7"/>
                  <a:pt x="196" y="12"/>
                  <a:pt x="194" y="13"/>
                </a:cubicBezTo>
                <a:cubicBezTo>
                  <a:pt x="192" y="11"/>
                  <a:pt x="192" y="11"/>
                  <a:pt x="192" y="11"/>
                </a:cubicBezTo>
                <a:cubicBezTo>
                  <a:pt x="192" y="11"/>
                  <a:pt x="192" y="11"/>
                  <a:pt x="192" y="11"/>
                </a:cubicBezTo>
                <a:cubicBezTo>
                  <a:pt x="190" y="13"/>
                  <a:pt x="190" y="13"/>
                  <a:pt x="190" y="13"/>
                </a:cubicBezTo>
                <a:cubicBezTo>
                  <a:pt x="190" y="13"/>
                  <a:pt x="189" y="14"/>
                  <a:pt x="189" y="14"/>
                </a:cubicBezTo>
                <a:cubicBezTo>
                  <a:pt x="189" y="14"/>
                  <a:pt x="188" y="14"/>
                  <a:pt x="188" y="14"/>
                </a:cubicBezTo>
                <a:cubicBezTo>
                  <a:pt x="186" y="15"/>
                  <a:pt x="188" y="17"/>
                  <a:pt x="189" y="18"/>
                </a:cubicBezTo>
                <a:cubicBezTo>
                  <a:pt x="189" y="19"/>
                  <a:pt x="188" y="19"/>
                  <a:pt x="188" y="19"/>
                </a:cubicBezTo>
                <a:cubicBezTo>
                  <a:pt x="187" y="19"/>
                  <a:pt x="187" y="18"/>
                  <a:pt x="186" y="18"/>
                </a:cubicBezTo>
                <a:cubicBezTo>
                  <a:pt x="185" y="17"/>
                  <a:pt x="184" y="17"/>
                  <a:pt x="184" y="17"/>
                </a:cubicBezTo>
                <a:cubicBezTo>
                  <a:pt x="183" y="17"/>
                  <a:pt x="183" y="17"/>
                  <a:pt x="183" y="18"/>
                </a:cubicBezTo>
                <a:cubicBezTo>
                  <a:pt x="182" y="19"/>
                  <a:pt x="182" y="19"/>
                  <a:pt x="182" y="19"/>
                </a:cubicBezTo>
                <a:cubicBezTo>
                  <a:pt x="185" y="21"/>
                  <a:pt x="188" y="24"/>
                  <a:pt x="187" y="27"/>
                </a:cubicBezTo>
                <a:cubicBezTo>
                  <a:pt x="189" y="26"/>
                  <a:pt x="189" y="26"/>
                  <a:pt x="189" y="26"/>
                </a:cubicBezTo>
                <a:cubicBezTo>
                  <a:pt x="191" y="27"/>
                  <a:pt x="191" y="29"/>
                  <a:pt x="193" y="30"/>
                </a:cubicBezTo>
                <a:cubicBezTo>
                  <a:pt x="194" y="29"/>
                  <a:pt x="193" y="27"/>
                  <a:pt x="194" y="26"/>
                </a:cubicBezTo>
                <a:cubicBezTo>
                  <a:pt x="199" y="29"/>
                  <a:pt x="199" y="29"/>
                  <a:pt x="199" y="29"/>
                </a:cubicBezTo>
                <a:cubicBezTo>
                  <a:pt x="198" y="30"/>
                  <a:pt x="198" y="30"/>
                  <a:pt x="198" y="30"/>
                </a:cubicBezTo>
                <a:cubicBezTo>
                  <a:pt x="201" y="31"/>
                  <a:pt x="206" y="34"/>
                  <a:pt x="204" y="37"/>
                </a:cubicBezTo>
                <a:cubicBezTo>
                  <a:pt x="205" y="37"/>
                  <a:pt x="205" y="37"/>
                  <a:pt x="205" y="37"/>
                </a:cubicBezTo>
                <a:cubicBezTo>
                  <a:pt x="205" y="39"/>
                  <a:pt x="206" y="40"/>
                  <a:pt x="206" y="42"/>
                </a:cubicBezTo>
                <a:cubicBezTo>
                  <a:pt x="210" y="41"/>
                  <a:pt x="215" y="32"/>
                  <a:pt x="213" y="29"/>
                </a:cubicBezTo>
                <a:cubicBezTo>
                  <a:pt x="213" y="28"/>
                  <a:pt x="212" y="28"/>
                  <a:pt x="212" y="28"/>
                </a:cubicBezTo>
                <a:cubicBezTo>
                  <a:pt x="212" y="28"/>
                  <a:pt x="211" y="28"/>
                  <a:pt x="211" y="29"/>
                </a:cubicBezTo>
                <a:cubicBezTo>
                  <a:pt x="211" y="29"/>
                  <a:pt x="210" y="29"/>
                  <a:pt x="210" y="29"/>
                </a:cubicBezTo>
                <a:cubicBezTo>
                  <a:pt x="209" y="29"/>
                  <a:pt x="209" y="26"/>
                  <a:pt x="206" y="25"/>
                </a:cubicBezTo>
                <a:cubicBezTo>
                  <a:pt x="208" y="24"/>
                  <a:pt x="208" y="24"/>
                  <a:pt x="208" y="24"/>
                </a:cubicBezTo>
                <a:cubicBezTo>
                  <a:pt x="208" y="24"/>
                  <a:pt x="208" y="24"/>
                  <a:pt x="208" y="24"/>
                </a:cubicBezTo>
                <a:cubicBezTo>
                  <a:pt x="206" y="22"/>
                  <a:pt x="206" y="22"/>
                  <a:pt x="206" y="22"/>
                </a:cubicBezTo>
                <a:cubicBezTo>
                  <a:pt x="201" y="18"/>
                  <a:pt x="198" y="13"/>
                  <a:pt x="196" y="8"/>
                </a:cubicBezTo>
                <a:cubicBezTo>
                  <a:pt x="195" y="8"/>
                  <a:pt x="195" y="7"/>
                  <a:pt x="194" y="7"/>
                </a:cubicBezTo>
                <a:moveTo>
                  <a:pt x="167" y="4"/>
                </a:moveTo>
                <a:cubicBezTo>
                  <a:pt x="166" y="10"/>
                  <a:pt x="163" y="6"/>
                  <a:pt x="160" y="11"/>
                </a:cubicBezTo>
                <a:cubicBezTo>
                  <a:pt x="161" y="12"/>
                  <a:pt x="162" y="12"/>
                  <a:pt x="163" y="12"/>
                </a:cubicBezTo>
                <a:cubicBezTo>
                  <a:pt x="166" y="12"/>
                  <a:pt x="168" y="9"/>
                  <a:pt x="170" y="7"/>
                </a:cubicBezTo>
                <a:cubicBezTo>
                  <a:pt x="167" y="4"/>
                  <a:pt x="167" y="4"/>
                  <a:pt x="167" y="4"/>
                </a:cubicBezTo>
                <a:moveTo>
                  <a:pt x="22" y="4"/>
                </a:moveTo>
                <a:cubicBezTo>
                  <a:pt x="22" y="4"/>
                  <a:pt x="22" y="5"/>
                  <a:pt x="22" y="5"/>
                </a:cubicBezTo>
                <a:cubicBezTo>
                  <a:pt x="20" y="6"/>
                  <a:pt x="20" y="6"/>
                  <a:pt x="20" y="6"/>
                </a:cubicBezTo>
                <a:cubicBezTo>
                  <a:pt x="21" y="7"/>
                  <a:pt x="23" y="8"/>
                  <a:pt x="24" y="9"/>
                </a:cubicBezTo>
                <a:cubicBezTo>
                  <a:pt x="22" y="4"/>
                  <a:pt x="22" y="4"/>
                  <a:pt x="22" y="4"/>
                </a:cubicBezTo>
                <a:moveTo>
                  <a:pt x="73" y="4"/>
                </a:moveTo>
                <a:cubicBezTo>
                  <a:pt x="71" y="4"/>
                  <a:pt x="73" y="8"/>
                  <a:pt x="71" y="9"/>
                </a:cubicBezTo>
                <a:cubicBezTo>
                  <a:pt x="70" y="8"/>
                  <a:pt x="68" y="8"/>
                  <a:pt x="69" y="7"/>
                </a:cubicBezTo>
                <a:cubicBezTo>
                  <a:pt x="69" y="6"/>
                  <a:pt x="68" y="5"/>
                  <a:pt x="68" y="5"/>
                </a:cubicBezTo>
                <a:cubicBezTo>
                  <a:pt x="67" y="5"/>
                  <a:pt x="67" y="10"/>
                  <a:pt x="69" y="11"/>
                </a:cubicBezTo>
                <a:cubicBezTo>
                  <a:pt x="70" y="10"/>
                  <a:pt x="71" y="10"/>
                  <a:pt x="71" y="10"/>
                </a:cubicBezTo>
                <a:cubicBezTo>
                  <a:pt x="72" y="10"/>
                  <a:pt x="72" y="10"/>
                  <a:pt x="73" y="11"/>
                </a:cubicBezTo>
                <a:cubicBezTo>
                  <a:pt x="74" y="8"/>
                  <a:pt x="73" y="9"/>
                  <a:pt x="76" y="7"/>
                </a:cubicBezTo>
                <a:cubicBezTo>
                  <a:pt x="75" y="6"/>
                  <a:pt x="74" y="5"/>
                  <a:pt x="74" y="4"/>
                </a:cubicBezTo>
                <a:cubicBezTo>
                  <a:pt x="74" y="4"/>
                  <a:pt x="73" y="4"/>
                  <a:pt x="73" y="4"/>
                </a:cubicBezTo>
                <a:moveTo>
                  <a:pt x="511" y="2"/>
                </a:moveTo>
                <a:cubicBezTo>
                  <a:pt x="511" y="2"/>
                  <a:pt x="511" y="2"/>
                  <a:pt x="511" y="2"/>
                </a:cubicBezTo>
                <a:cubicBezTo>
                  <a:pt x="511" y="2"/>
                  <a:pt x="511" y="2"/>
                  <a:pt x="511" y="2"/>
                </a:cubicBezTo>
                <a:moveTo>
                  <a:pt x="152" y="2"/>
                </a:moveTo>
                <a:cubicBezTo>
                  <a:pt x="150" y="2"/>
                  <a:pt x="149" y="3"/>
                  <a:pt x="150" y="4"/>
                </a:cubicBezTo>
                <a:cubicBezTo>
                  <a:pt x="151" y="5"/>
                  <a:pt x="151" y="5"/>
                  <a:pt x="152" y="5"/>
                </a:cubicBezTo>
                <a:cubicBezTo>
                  <a:pt x="153" y="5"/>
                  <a:pt x="154" y="4"/>
                  <a:pt x="155" y="3"/>
                </a:cubicBezTo>
                <a:cubicBezTo>
                  <a:pt x="154" y="2"/>
                  <a:pt x="153" y="2"/>
                  <a:pt x="152" y="2"/>
                </a:cubicBezTo>
                <a:moveTo>
                  <a:pt x="512" y="0"/>
                </a:moveTo>
                <a:cubicBezTo>
                  <a:pt x="511" y="0"/>
                  <a:pt x="511" y="0"/>
                  <a:pt x="511" y="2"/>
                </a:cubicBezTo>
                <a:cubicBezTo>
                  <a:pt x="511" y="2"/>
                  <a:pt x="511" y="2"/>
                  <a:pt x="511" y="2"/>
                </a:cubicBezTo>
                <a:cubicBezTo>
                  <a:pt x="512" y="2"/>
                  <a:pt x="516" y="3"/>
                  <a:pt x="516" y="3"/>
                </a:cubicBezTo>
                <a:cubicBezTo>
                  <a:pt x="517" y="3"/>
                  <a:pt x="513" y="0"/>
                  <a:pt x="512"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6" name="Freeform 71"/>
          <p:cNvSpPr>
            <a:spLocks noEditPoints="1"/>
          </p:cNvSpPr>
          <p:nvPr/>
        </p:nvSpPr>
        <p:spPr bwMode="auto">
          <a:xfrm>
            <a:off x="8759826" y="3343275"/>
            <a:ext cx="11113" cy="25400"/>
          </a:xfrm>
          <a:custGeom>
            <a:avLst/>
            <a:gdLst>
              <a:gd name="T0" fmla="*/ 3 w 3"/>
              <a:gd name="T1" fmla="*/ 4 h 7"/>
              <a:gd name="T2" fmla="*/ 1 w 3"/>
              <a:gd name="T3" fmla="*/ 5 h 7"/>
              <a:gd name="T4" fmla="*/ 1 w 3"/>
              <a:gd name="T5" fmla="*/ 5 h 7"/>
              <a:gd name="T6" fmla="*/ 2 w 3"/>
              <a:gd name="T7" fmla="*/ 6 h 7"/>
              <a:gd name="T8" fmla="*/ 1 w 3"/>
              <a:gd name="T9" fmla="*/ 7 h 7"/>
              <a:gd name="T10" fmla="*/ 3 w 3"/>
              <a:gd name="T11" fmla="*/ 7 h 7"/>
              <a:gd name="T12" fmla="*/ 3 w 3"/>
              <a:gd name="T13" fmla="*/ 4 h 7"/>
              <a:gd name="T14" fmla="*/ 0 w 3"/>
              <a:gd name="T15" fmla="*/ 0 h 7"/>
              <a:gd name="T16" fmla="*/ 0 w 3"/>
              <a:gd name="T17" fmla="*/ 0 h 7"/>
              <a:gd name="T18" fmla="*/ 0 w 3"/>
              <a:gd name="T19" fmla="*/ 3 h 7"/>
              <a:gd name="T20" fmla="*/ 1 w 3"/>
              <a:gd name="T21" fmla="*/ 4 h 7"/>
              <a:gd name="T22" fmla="*/ 1 w 3"/>
              <a:gd name="T23" fmla="*/ 4 h 7"/>
              <a:gd name="T24" fmla="*/ 1 w 3"/>
              <a:gd name="T25" fmla="*/ 5 h 7"/>
              <a:gd name="T26" fmla="*/ 3 w 3"/>
              <a:gd name="T27" fmla="*/ 4 h 7"/>
              <a:gd name="T28" fmla="*/ 2 w 3"/>
              <a:gd name="T29" fmla="*/ 3 h 7"/>
              <a:gd name="T30" fmla="*/ 2 w 3"/>
              <a:gd name="T31" fmla="*/ 3 h 7"/>
              <a:gd name="T32" fmla="*/ 2 w 3"/>
              <a:gd name="T33" fmla="*/ 1 h 7"/>
              <a:gd name="T34" fmla="*/ 0 w 3"/>
              <a:gd name="T3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7">
                <a:moveTo>
                  <a:pt x="3" y="4"/>
                </a:moveTo>
                <a:cubicBezTo>
                  <a:pt x="2" y="4"/>
                  <a:pt x="1" y="4"/>
                  <a:pt x="1" y="5"/>
                </a:cubicBezTo>
                <a:cubicBezTo>
                  <a:pt x="1" y="5"/>
                  <a:pt x="1" y="5"/>
                  <a:pt x="1" y="5"/>
                </a:cubicBezTo>
                <a:cubicBezTo>
                  <a:pt x="2" y="6"/>
                  <a:pt x="2" y="6"/>
                  <a:pt x="2" y="6"/>
                </a:cubicBezTo>
                <a:cubicBezTo>
                  <a:pt x="1" y="7"/>
                  <a:pt x="1" y="7"/>
                  <a:pt x="1" y="7"/>
                </a:cubicBezTo>
                <a:cubicBezTo>
                  <a:pt x="2" y="7"/>
                  <a:pt x="2" y="7"/>
                  <a:pt x="3" y="7"/>
                </a:cubicBezTo>
                <a:cubicBezTo>
                  <a:pt x="3" y="6"/>
                  <a:pt x="3" y="5"/>
                  <a:pt x="3" y="4"/>
                </a:cubicBezTo>
                <a:moveTo>
                  <a:pt x="0" y="0"/>
                </a:moveTo>
                <a:cubicBezTo>
                  <a:pt x="0" y="0"/>
                  <a:pt x="0" y="0"/>
                  <a:pt x="0" y="0"/>
                </a:cubicBezTo>
                <a:cubicBezTo>
                  <a:pt x="0" y="1"/>
                  <a:pt x="0" y="2"/>
                  <a:pt x="0" y="3"/>
                </a:cubicBezTo>
                <a:cubicBezTo>
                  <a:pt x="1" y="4"/>
                  <a:pt x="1" y="4"/>
                  <a:pt x="1" y="4"/>
                </a:cubicBezTo>
                <a:cubicBezTo>
                  <a:pt x="1" y="4"/>
                  <a:pt x="1" y="4"/>
                  <a:pt x="1" y="4"/>
                </a:cubicBezTo>
                <a:cubicBezTo>
                  <a:pt x="1" y="4"/>
                  <a:pt x="1" y="5"/>
                  <a:pt x="1" y="5"/>
                </a:cubicBezTo>
                <a:cubicBezTo>
                  <a:pt x="3" y="4"/>
                  <a:pt x="3" y="4"/>
                  <a:pt x="3" y="4"/>
                </a:cubicBezTo>
                <a:cubicBezTo>
                  <a:pt x="2" y="3"/>
                  <a:pt x="2" y="3"/>
                  <a:pt x="2" y="3"/>
                </a:cubicBezTo>
                <a:cubicBezTo>
                  <a:pt x="2" y="3"/>
                  <a:pt x="2" y="3"/>
                  <a:pt x="2" y="3"/>
                </a:cubicBezTo>
                <a:cubicBezTo>
                  <a:pt x="2" y="2"/>
                  <a:pt x="1" y="1"/>
                  <a:pt x="2" y="1"/>
                </a:cubicBezTo>
                <a:cubicBezTo>
                  <a:pt x="1" y="0"/>
                  <a:pt x="0" y="0"/>
                  <a:pt x="0"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7" name="Freeform 72"/>
          <p:cNvSpPr>
            <a:spLocks noEditPoints="1"/>
          </p:cNvSpPr>
          <p:nvPr/>
        </p:nvSpPr>
        <p:spPr bwMode="auto">
          <a:xfrm>
            <a:off x="6450013" y="3346450"/>
            <a:ext cx="2178050" cy="247650"/>
          </a:xfrm>
          <a:custGeom>
            <a:avLst/>
            <a:gdLst>
              <a:gd name="T0" fmla="*/ 244 w 580"/>
              <a:gd name="T1" fmla="*/ 66 h 66"/>
              <a:gd name="T2" fmla="*/ 244 w 580"/>
              <a:gd name="T3" fmla="*/ 62 h 66"/>
              <a:gd name="T4" fmla="*/ 246 w 580"/>
              <a:gd name="T5" fmla="*/ 43 h 66"/>
              <a:gd name="T6" fmla="*/ 251 w 580"/>
              <a:gd name="T7" fmla="*/ 40 h 66"/>
              <a:gd name="T8" fmla="*/ 248 w 580"/>
              <a:gd name="T9" fmla="*/ 48 h 66"/>
              <a:gd name="T10" fmla="*/ 254 w 580"/>
              <a:gd name="T11" fmla="*/ 35 h 66"/>
              <a:gd name="T12" fmla="*/ 256 w 580"/>
              <a:gd name="T13" fmla="*/ 31 h 66"/>
              <a:gd name="T14" fmla="*/ 255 w 580"/>
              <a:gd name="T15" fmla="*/ 24 h 66"/>
              <a:gd name="T16" fmla="*/ 240 w 580"/>
              <a:gd name="T17" fmla="*/ 19 h 66"/>
              <a:gd name="T18" fmla="*/ 10 w 580"/>
              <a:gd name="T19" fmla="*/ 17 h 66"/>
              <a:gd name="T20" fmla="*/ 8 w 580"/>
              <a:gd name="T21" fmla="*/ 23 h 66"/>
              <a:gd name="T22" fmla="*/ 2 w 580"/>
              <a:gd name="T23" fmla="*/ 18 h 66"/>
              <a:gd name="T24" fmla="*/ 2 w 580"/>
              <a:gd name="T25" fmla="*/ 41 h 66"/>
              <a:gd name="T26" fmla="*/ 3 w 580"/>
              <a:gd name="T27" fmla="*/ 33 h 66"/>
              <a:gd name="T28" fmla="*/ 7 w 580"/>
              <a:gd name="T29" fmla="*/ 41 h 66"/>
              <a:gd name="T30" fmla="*/ 16 w 580"/>
              <a:gd name="T31" fmla="*/ 34 h 66"/>
              <a:gd name="T32" fmla="*/ 12 w 580"/>
              <a:gd name="T33" fmla="*/ 26 h 66"/>
              <a:gd name="T34" fmla="*/ 13 w 580"/>
              <a:gd name="T35" fmla="*/ 22 h 66"/>
              <a:gd name="T36" fmla="*/ 43 w 580"/>
              <a:gd name="T37" fmla="*/ 21 h 66"/>
              <a:gd name="T38" fmla="*/ 489 w 580"/>
              <a:gd name="T39" fmla="*/ 55 h 66"/>
              <a:gd name="T40" fmla="*/ 484 w 580"/>
              <a:gd name="T41" fmla="*/ 47 h 66"/>
              <a:gd name="T42" fmla="*/ 493 w 580"/>
              <a:gd name="T43" fmla="*/ 21 h 66"/>
              <a:gd name="T44" fmla="*/ 485 w 580"/>
              <a:gd name="T45" fmla="*/ 27 h 66"/>
              <a:gd name="T46" fmla="*/ 476 w 580"/>
              <a:gd name="T47" fmla="*/ 38 h 66"/>
              <a:gd name="T48" fmla="*/ 481 w 580"/>
              <a:gd name="T49" fmla="*/ 42 h 66"/>
              <a:gd name="T50" fmla="*/ 484 w 580"/>
              <a:gd name="T51" fmla="*/ 47 h 66"/>
              <a:gd name="T52" fmla="*/ 486 w 580"/>
              <a:gd name="T53" fmla="*/ 50 h 66"/>
              <a:gd name="T54" fmla="*/ 492 w 580"/>
              <a:gd name="T55" fmla="*/ 55 h 66"/>
              <a:gd name="T56" fmla="*/ 489 w 580"/>
              <a:gd name="T57" fmla="*/ 50 h 66"/>
              <a:gd name="T58" fmla="*/ 486 w 580"/>
              <a:gd name="T59" fmla="*/ 42 h 66"/>
              <a:gd name="T60" fmla="*/ 493 w 580"/>
              <a:gd name="T61" fmla="*/ 41 h 66"/>
              <a:gd name="T62" fmla="*/ 501 w 580"/>
              <a:gd name="T63" fmla="*/ 39 h 66"/>
              <a:gd name="T64" fmla="*/ 513 w 580"/>
              <a:gd name="T65" fmla="*/ 39 h 66"/>
              <a:gd name="T66" fmla="*/ 526 w 580"/>
              <a:gd name="T67" fmla="*/ 47 h 66"/>
              <a:gd name="T68" fmla="*/ 503 w 580"/>
              <a:gd name="T69" fmla="*/ 34 h 66"/>
              <a:gd name="T70" fmla="*/ 494 w 580"/>
              <a:gd name="T71" fmla="*/ 30 h 66"/>
              <a:gd name="T72" fmla="*/ 83 w 580"/>
              <a:gd name="T73" fmla="*/ 14 h 66"/>
              <a:gd name="T74" fmla="*/ 256 w 580"/>
              <a:gd name="T75" fmla="*/ 14 h 66"/>
              <a:gd name="T76" fmla="*/ 258 w 580"/>
              <a:gd name="T77" fmla="*/ 14 h 66"/>
              <a:gd name="T78" fmla="*/ 94 w 580"/>
              <a:gd name="T79" fmla="*/ 20 h 66"/>
              <a:gd name="T80" fmla="*/ 251 w 580"/>
              <a:gd name="T81" fmla="*/ 12 h 66"/>
              <a:gd name="T82" fmla="*/ 251 w 580"/>
              <a:gd name="T83" fmla="*/ 19 h 66"/>
              <a:gd name="T84" fmla="*/ 250 w 580"/>
              <a:gd name="T85" fmla="*/ 16 h 66"/>
              <a:gd name="T86" fmla="*/ 250 w 580"/>
              <a:gd name="T87" fmla="*/ 27 h 66"/>
              <a:gd name="T88" fmla="*/ 250 w 580"/>
              <a:gd name="T89" fmla="*/ 29 h 66"/>
              <a:gd name="T90" fmla="*/ 252 w 580"/>
              <a:gd name="T91" fmla="*/ 32 h 66"/>
              <a:gd name="T92" fmla="*/ 253 w 580"/>
              <a:gd name="T93" fmla="*/ 19 h 66"/>
              <a:gd name="T94" fmla="*/ 93 w 580"/>
              <a:gd name="T95" fmla="*/ 8 h 66"/>
              <a:gd name="T96" fmla="*/ 94 w 580"/>
              <a:gd name="T97" fmla="*/ 10 h 66"/>
              <a:gd name="T98" fmla="*/ 85 w 580"/>
              <a:gd name="T99" fmla="*/ 10 h 66"/>
              <a:gd name="T100" fmla="*/ 209 w 580"/>
              <a:gd name="T101" fmla="*/ 10 h 66"/>
              <a:gd name="T102" fmla="*/ 574 w 580"/>
              <a:gd name="T103" fmla="*/ 10 h 66"/>
              <a:gd name="T104" fmla="*/ 575 w 580"/>
              <a:gd name="T105" fmla="*/ 6 h 66"/>
              <a:gd name="T106" fmla="*/ 488 w 580"/>
              <a:gd name="T107" fmla="*/ 6 h 66"/>
              <a:gd name="T108" fmla="*/ 156 w 580"/>
              <a:gd name="T109" fmla="*/ 13 h 66"/>
              <a:gd name="T110" fmla="*/ 156 w 580"/>
              <a:gd name="T111" fmla="*/ 13 h 66"/>
              <a:gd name="T112" fmla="*/ 161 w 580"/>
              <a:gd name="T113" fmla="*/ 12 h 66"/>
              <a:gd name="T114" fmla="*/ 163 w 580"/>
              <a:gd name="T115" fmla="*/ 6 h 66"/>
              <a:gd name="T116" fmla="*/ 93 w 580"/>
              <a:gd name="T117" fmla="*/ 7 h 66"/>
              <a:gd name="T118" fmla="*/ 462 w 580"/>
              <a:gd name="T119" fmla="*/ 4 h 66"/>
              <a:gd name="T120" fmla="*/ 528 w 580"/>
              <a:gd name="T121" fmla="*/ 6 h 66"/>
              <a:gd name="T122" fmla="*/ 526 w 580"/>
              <a:gd name="T123" fmla="*/ 7 h 66"/>
              <a:gd name="T124" fmla="*/ 530 w 580"/>
              <a:gd name="T125"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0" h="66">
                <a:moveTo>
                  <a:pt x="244" y="66"/>
                </a:moveTo>
                <a:cubicBezTo>
                  <a:pt x="244" y="66"/>
                  <a:pt x="244" y="66"/>
                  <a:pt x="244" y="66"/>
                </a:cubicBezTo>
                <a:cubicBezTo>
                  <a:pt x="244" y="66"/>
                  <a:pt x="244" y="66"/>
                  <a:pt x="244" y="66"/>
                </a:cubicBezTo>
                <a:cubicBezTo>
                  <a:pt x="244" y="66"/>
                  <a:pt x="244" y="66"/>
                  <a:pt x="244" y="66"/>
                </a:cubicBezTo>
                <a:cubicBezTo>
                  <a:pt x="244" y="66"/>
                  <a:pt x="244" y="66"/>
                  <a:pt x="244" y="66"/>
                </a:cubicBezTo>
                <a:cubicBezTo>
                  <a:pt x="244" y="66"/>
                  <a:pt x="244" y="66"/>
                  <a:pt x="244" y="66"/>
                </a:cubicBezTo>
                <a:cubicBezTo>
                  <a:pt x="244" y="66"/>
                  <a:pt x="244" y="66"/>
                  <a:pt x="244" y="66"/>
                </a:cubicBezTo>
                <a:cubicBezTo>
                  <a:pt x="244" y="66"/>
                  <a:pt x="244" y="66"/>
                  <a:pt x="244" y="66"/>
                </a:cubicBezTo>
                <a:moveTo>
                  <a:pt x="246" y="62"/>
                </a:moveTo>
                <a:cubicBezTo>
                  <a:pt x="245" y="62"/>
                  <a:pt x="245" y="62"/>
                  <a:pt x="244" y="62"/>
                </a:cubicBezTo>
                <a:cubicBezTo>
                  <a:pt x="244" y="62"/>
                  <a:pt x="244" y="63"/>
                  <a:pt x="243" y="63"/>
                </a:cubicBezTo>
                <a:cubicBezTo>
                  <a:pt x="244" y="64"/>
                  <a:pt x="244" y="64"/>
                  <a:pt x="245" y="65"/>
                </a:cubicBezTo>
                <a:cubicBezTo>
                  <a:pt x="245" y="64"/>
                  <a:pt x="246" y="63"/>
                  <a:pt x="246" y="62"/>
                </a:cubicBezTo>
                <a:cubicBezTo>
                  <a:pt x="246" y="62"/>
                  <a:pt x="246" y="62"/>
                  <a:pt x="246" y="62"/>
                </a:cubicBezTo>
                <a:moveTo>
                  <a:pt x="246" y="43"/>
                </a:moveTo>
                <a:cubicBezTo>
                  <a:pt x="245" y="43"/>
                  <a:pt x="244" y="43"/>
                  <a:pt x="243" y="44"/>
                </a:cubicBezTo>
                <a:cubicBezTo>
                  <a:pt x="242" y="45"/>
                  <a:pt x="242" y="45"/>
                  <a:pt x="242" y="45"/>
                </a:cubicBezTo>
                <a:cubicBezTo>
                  <a:pt x="243" y="45"/>
                  <a:pt x="243" y="46"/>
                  <a:pt x="244" y="46"/>
                </a:cubicBezTo>
                <a:cubicBezTo>
                  <a:pt x="245" y="45"/>
                  <a:pt x="245" y="44"/>
                  <a:pt x="246" y="43"/>
                </a:cubicBezTo>
                <a:moveTo>
                  <a:pt x="251" y="40"/>
                </a:moveTo>
                <a:cubicBezTo>
                  <a:pt x="250" y="42"/>
                  <a:pt x="249" y="45"/>
                  <a:pt x="247" y="47"/>
                </a:cubicBezTo>
                <a:cubicBezTo>
                  <a:pt x="247" y="49"/>
                  <a:pt x="247" y="49"/>
                  <a:pt x="247" y="49"/>
                </a:cubicBezTo>
                <a:cubicBezTo>
                  <a:pt x="247" y="49"/>
                  <a:pt x="247" y="49"/>
                  <a:pt x="247" y="49"/>
                </a:cubicBezTo>
                <a:cubicBezTo>
                  <a:pt x="248" y="49"/>
                  <a:pt x="248" y="49"/>
                  <a:pt x="248" y="49"/>
                </a:cubicBezTo>
                <a:cubicBezTo>
                  <a:pt x="248" y="48"/>
                  <a:pt x="248" y="48"/>
                  <a:pt x="248" y="48"/>
                </a:cubicBezTo>
                <a:cubicBezTo>
                  <a:pt x="248" y="48"/>
                  <a:pt x="247" y="48"/>
                  <a:pt x="247" y="49"/>
                </a:cubicBezTo>
                <a:cubicBezTo>
                  <a:pt x="248" y="47"/>
                  <a:pt x="248" y="47"/>
                  <a:pt x="248" y="47"/>
                </a:cubicBezTo>
                <a:cubicBezTo>
                  <a:pt x="250" y="45"/>
                  <a:pt x="251" y="43"/>
                  <a:pt x="252" y="40"/>
                </a:cubicBezTo>
                <a:cubicBezTo>
                  <a:pt x="252" y="40"/>
                  <a:pt x="252" y="40"/>
                  <a:pt x="251" y="40"/>
                </a:cubicBezTo>
                <a:moveTo>
                  <a:pt x="254" y="35"/>
                </a:moveTo>
                <a:cubicBezTo>
                  <a:pt x="254" y="35"/>
                  <a:pt x="254" y="35"/>
                  <a:pt x="254" y="35"/>
                </a:cubicBezTo>
                <a:cubicBezTo>
                  <a:pt x="254" y="35"/>
                  <a:pt x="254" y="35"/>
                  <a:pt x="254" y="35"/>
                </a:cubicBezTo>
                <a:cubicBezTo>
                  <a:pt x="255" y="35"/>
                  <a:pt x="255" y="35"/>
                  <a:pt x="255" y="35"/>
                </a:cubicBezTo>
                <a:cubicBezTo>
                  <a:pt x="255" y="35"/>
                  <a:pt x="254" y="35"/>
                  <a:pt x="254" y="35"/>
                </a:cubicBezTo>
                <a:moveTo>
                  <a:pt x="256" y="31"/>
                </a:moveTo>
                <a:cubicBezTo>
                  <a:pt x="256" y="31"/>
                  <a:pt x="255" y="32"/>
                  <a:pt x="255" y="33"/>
                </a:cubicBezTo>
                <a:cubicBezTo>
                  <a:pt x="256" y="33"/>
                  <a:pt x="256" y="33"/>
                  <a:pt x="256" y="33"/>
                </a:cubicBezTo>
                <a:cubicBezTo>
                  <a:pt x="256" y="33"/>
                  <a:pt x="256" y="33"/>
                  <a:pt x="256" y="33"/>
                </a:cubicBezTo>
                <a:cubicBezTo>
                  <a:pt x="256" y="32"/>
                  <a:pt x="256" y="31"/>
                  <a:pt x="256" y="31"/>
                </a:cubicBezTo>
                <a:moveTo>
                  <a:pt x="255" y="24"/>
                </a:moveTo>
                <a:cubicBezTo>
                  <a:pt x="255" y="25"/>
                  <a:pt x="255" y="25"/>
                  <a:pt x="255" y="25"/>
                </a:cubicBezTo>
                <a:cubicBezTo>
                  <a:pt x="256" y="24"/>
                  <a:pt x="256" y="24"/>
                  <a:pt x="256" y="24"/>
                </a:cubicBezTo>
                <a:cubicBezTo>
                  <a:pt x="256" y="24"/>
                  <a:pt x="256" y="24"/>
                  <a:pt x="256" y="24"/>
                </a:cubicBezTo>
                <a:cubicBezTo>
                  <a:pt x="255" y="24"/>
                  <a:pt x="255" y="24"/>
                  <a:pt x="255" y="24"/>
                </a:cubicBezTo>
                <a:moveTo>
                  <a:pt x="240" y="19"/>
                </a:moveTo>
                <a:cubicBezTo>
                  <a:pt x="239" y="19"/>
                  <a:pt x="239" y="20"/>
                  <a:pt x="238" y="22"/>
                </a:cubicBezTo>
                <a:cubicBezTo>
                  <a:pt x="239" y="22"/>
                  <a:pt x="240" y="22"/>
                  <a:pt x="241" y="23"/>
                </a:cubicBezTo>
                <a:cubicBezTo>
                  <a:pt x="242" y="22"/>
                  <a:pt x="242" y="21"/>
                  <a:pt x="242" y="20"/>
                </a:cubicBezTo>
                <a:cubicBezTo>
                  <a:pt x="241" y="20"/>
                  <a:pt x="240" y="19"/>
                  <a:pt x="240" y="19"/>
                </a:cubicBezTo>
                <a:moveTo>
                  <a:pt x="10" y="17"/>
                </a:moveTo>
                <a:cubicBezTo>
                  <a:pt x="8" y="17"/>
                  <a:pt x="6" y="18"/>
                  <a:pt x="8" y="19"/>
                </a:cubicBezTo>
                <a:cubicBezTo>
                  <a:pt x="7" y="20"/>
                  <a:pt x="7" y="20"/>
                  <a:pt x="7" y="20"/>
                </a:cubicBezTo>
                <a:cubicBezTo>
                  <a:pt x="9" y="21"/>
                  <a:pt x="11" y="21"/>
                  <a:pt x="13" y="22"/>
                </a:cubicBezTo>
                <a:cubicBezTo>
                  <a:pt x="7" y="20"/>
                  <a:pt x="7" y="20"/>
                  <a:pt x="7" y="20"/>
                </a:cubicBezTo>
                <a:cubicBezTo>
                  <a:pt x="8" y="23"/>
                  <a:pt x="8" y="23"/>
                  <a:pt x="8" y="23"/>
                </a:cubicBezTo>
                <a:cubicBezTo>
                  <a:pt x="8" y="23"/>
                  <a:pt x="7" y="23"/>
                  <a:pt x="7" y="23"/>
                </a:cubicBezTo>
                <a:cubicBezTo>
                  <a:pt x="7" y="23"/>
                  <a:pt x="6" y="23"/>
                  <a:pt x="6" y="23"/>
                </a:cubicBezTo>
                <a:cubicBezTo>
                  <a:pt x="6" y="23"/>
                  <a:pt x="5" y="23"/>
                  <a:pt x="5" y="23"/>
                </a:cubicBezTo>
                <a:cubicBezTo>
                  <a:pt x="5" y="23"/>
                  <a:pt x="4" y="23"/>
                  <a:pt x="4" y="23"/>
                </a:cubicBezTo>
                <a:cubicBezTo>
                  <a:pt x="4" y="21"/>
                  <a:pt x="3" y="19"/>
                  <a:pt x="2" y="18"/>
                </a:cubicBezTo>
                <a:cubicBezTo>
                  <a:pt x="2" y="19"/>
                  <a:pt x="2" y="20"/>
                  <a:pt x="2" y="21"/>
                </a:cubicBezTo>
                <a:cubicBezTo>
                  <a:pt x="3" y="23"/>
                  <a:pt x="3" y="24"/>
                  <a:pt x="2" y="24"/>
                </a:cubicBezTo>
                <a:cubicBezTo>
                  <a:pt x="2" y="24"/>
                  <a:pt x="2" y="24"/>
                  <a:pt x="1" y="24"/>
                </a:cubicBezTo>
                <a:cubicBezTo>
                  <a:pt x="1" y="29"/>
                  <a:pt x="0" y="34"/>
                  <a:pt x="0" y="40"/>
                </a:cubicBezTo>
                <a:cubicBezTo>
                  <a:pt x="1" y="40"/>
                  <a:pt x="1" y="41"/>
                  <a:pt x="2" y="41"/>
                </a:cubicBezTo>
                <a:cubicBezTo>
                  <a:pt x="2" y="39"/>
                  <a:pt x="2" y="39"/>
                  <a:pt x="2" y="39"/>
                </a:cubicBezTo>
                <a:cubicBezTo>
                  <a:pt x="3" y="38"/>
                  <a:pt x="4" y="36"/>
                  <a:pt x="5" y="36"/>
                </a:cubicBezTo>
                <a:cubicBezTo>
                  <a:pt x="5" y="36"/>
                  <a:pt x="6" y="37"/>
                  <a:pt x="7" y="38"/>
                </a:cubicBezTo>
                <a:cubicBezTo>
                  <a:pt x="8" y="38"/>
                  <a:pt x="8" y="38"/>
                  <a:pt x="8" y="38"/>
                </a:cubicBezTo>
                <a:cubicBezTo>
                  <a:pt x="3" y="33"/>
                  <a:pt x="3" y="33"/>
                  <a:pt x="3" y="33"/>
                </a:cubicBezTo>
                <a:cubicBezTo>
                  <a:pt x="5" y="34"/>
                  <a:pt x="6" y="35"/>
                  <a:pt x="8" y="35"/>
                </a:cubicBezTo>
                <a:cubicBezTo>
                  <a:pt x="8" y="36"/>
                  <a:pt x="8" y="37"/>
                  <a:pt x="8" y="38"/>
                </a:cubicBezTo>
                <a:cubicBezTo>
                  <a:pt x="9" y="38"/>
                  <a:pt x="9" y="38"/>
                  <a:pt x="9" y="38"/>
                </a:cubicBezTo>
                <a:cubicBezTo>
                  <a:pt x="9" y="38"/>
                  <a:pt x="8" y="39"/>
                  <a:pt x="10" y="39"/>
                </a:cubicBezTo>
                <a:cubicBezTo>
                  <a:pt x="7" y="41"/>
                  <a:pt x="7" y="41"/>
                  <a:pt x="7" y="41"/>
                </a:cubicBezTo>
                <a:cubicBezTo>
                  <a:pt x="7" y="41"/>
                  <a:pt x="7" y="41"/>
                  <a:pt x="7" y="41"/>
                </a:cubicBezTo>
                <a:cubicBezTo>
                  <a:pt x="9" y="41"/>
                  <a:pt x="11" y="41"/>
                  <a:pt x="13" y="42"/>
                </a:cubicBezTo>
                <a:cubicBezTo>
                  <a:pt x="11" y="39"/>
                  <a:pt x="11" y="39"/>
                  <a:pt x="11" y="39"/>
                </a:cubicBezTo>
                <a:cubicBezTo>
                  <a:pt x="13" y="38"/>
                  <a:pt x="10" y="36"/>
                  <a:pt x="13" y="34"/>
                </a:cubicBezTo>
                <a:cubicBezTo>
                  <a:pt x="16" y="34"/>
                  <a:pt x="16" y="34"/>
                  <a:pt x="16" y="34"/>
                </a:cubicBezTo>
                <a:cubicBezTo>
                  <a:pt x="15" y="33"/>
                  <a:pt x="14" y="32"/>
                  <a:pt x="14" y="30"/>
                </a:cubicBezTo>
                <a:cubicBezTo>
                  <a:pt x="12" y="31"/>
                  <a:pt x="12" y="31"/>
                  <a:pt x="12" y="31"/>
                </a:cubicBezTo>
                <a:cubicBezTo>
                  <a:pt x="10" y="29"/>
                  <a:pt x="11" y="28"/>
                  <a:pt x="9" y="27"/>
                </a:cubicBezTo>
                <a:cubicBezTo>
                  <a:pt x="9" y="26"/>
                  <a:pt x="10" y="26"/>
                  <a:pt x="11" y="26"/>
                </a:cubicBezTo>
                <a:cubicBezTo>
                  <a:pt x="11" y="26"/>
                  <a:pt x="11" y="26"/>
                  <a:pt x="12" y="26"/>
                </a:cubicBezTo>
                <a:cubicBezTo>
                  <a:pt x="12" y="26"/>
                  <a:pt x="12" y="26"/>
                  <a:pt x="12" y="26"/>
                </a:cubicBezTo>
                <a:cubicBezTo>
                  <a:pt x="13" y="26"/>
                  <a:pt x="14" y="26"/>
                  <a:pt x="13" y="24"/>
                </a:cubicBezTo>
                <a:cubicBezTo>
                  <a:pt x="12" y="23"/>
                  <a:pt x="12" y="23"/>
                  <a:pt x="12" y="23"/>
                </a:cubicBezTo>
                <a:cubicBezTo>
                  <a:pt x="13" y="22"/>
                  <a:pt x="13" y="22"/>
                  <a:pt x="13" y="22"/>
                </a:cubicBezTo>
                <a:cubicBezTo>
                  <a:pt x="13" y="22"/>
                  <a:pt x="13" y="22"/>
                  <a:pt x="13" y="22"/>
                </a:cubicBezTo>
                <a:cubicBezTo>
                  <a:pt x="12" y="20"/>
                  <a:pt x="12" y="20"/>
                  <a:pt x="12" y="20"/>
                </a:cubicBezTo>
                <a:cubicBezTo>
                  <a:pt x="12" y="19"/>
                  <a:pt x="11" y="18"/>
                  <a:pt x="12" y="18"/>
                </a:cubicBezTo>
                <a:cubicBezTo>
                  <a:pt x="11" y="17"/>
                  <a:pt x="10" y="17"/>
                  <a:pt x="10" y="17"/>
                </a:cubicBezTo>
                <a:moveTo>
                  <a:pt x="42" y="15"/>
                </a:moveTo>
                <a:cubicBezTo>
                  <a:pt x="41" y="15"/>
                  <a:pt x="39" y="19"/>
                  <a:pt x="43" y="21"/>
                </a:cubicBezTo>
                <a:cubicBezTo>
                  <a:pt x="44" y="23"/>
                  <a:pt x="44" y="23"/>
                  <a:pt x="44" y="23"/>
                </a:cubicBezTo>
                <a:cubicBezTo>
                  <a:pt x="45" y="17"/>
                  <a:pt x="45" y="17"/>
                  <a:pt x="45" y="17"/>
                </a:cubicBezTo>
                <a:cubicBezTo>
                  <a:pt x="44" y="17"/>
                  <a:pt x="44" y="17"/>
                  <a:pt x="44" y="17"/>
                </a:cubicBezTo>
                <a:cubicBezTo>
                  <a:pt x="43" y="15"/>
                  <a:pt x="43" y="15"/>
                  <a:pt x="42" y="15"/>
                </a:cubicBezTo>
                <a:moveTo>
                  <a:pt x="489" y="55"/>
                </a:moveTo>
                <a:cubicBezTo>
                  <a:pt x="488" y="53"/>
                  <a:pt x="489" y="52"/>
                  <a:pt x="489" y="51"/>
                </a:cubicBezTo>
                <a:cubicBezTo>
                  <a:pt x="489" y="55"/>
                  <a:pt x="489" y="55"/>
                  <a:pt x="489" y="55"/>
                </a:cubicBezTo>
                <a:moveTo>
                  <a:pt x="484" y="47"/>
                </a:moveTo>
                <a:cubicBezTo>
                  <a:pt x="487" y="44"/>
                  <a:pt x="487" y="44"/>
                  <a:pt x="487" y="44"/>
                </a:cubicBezTo>
                <a:cubicBezTo>
                  <a:pt x="486" y="45"/>
                  <a:pt x="485" y="46"/>
                  <a:pt x="484" y="47"/>
                </a:cubicBezTo>
                <a:moveTo>
                  <a:pt x="495" y="14"/>
                </a:moveTo>
                <a:cubicBezTo>
                  <a:pt x="494" y="14"/>
                  <a:pt x="494" y="15"/>
                  <a:pt x="493" y="16"/>
                </a:cubicBezTo>
                <a:cubicBezTo>
                  <a:pt x="492" y="17"/>
                  <a:pt x="492" y="18"/>
                  <a:pt x="490" y="18"/>
                </a:cubicBezTo>
                <a:cubicBezTo>
                  <a:pt x="490" y="18"/>
                  <a:pt x="489" y="17"/>
                  <a:pt x="488" y="17"/>
                </a:cubicBezTo>
                <a:cubicBezTo>
                  <a:pt x="488" y="18"/>
                  <a:pt x="491" y="20"/>
                  <a:pt x="493" y="21"/>
                </a:cubicBezTo>
                <a:cubicBezTo>
                  <a:pt x="490" y="25"/>
                  <a:pt x="480" y="22"/>
                  <a:pt x="480" y="28"/>
                </a:cubicBezTo>
                <a:cubicBezTo>
                  <a:pt x="481" y="28"/>
                  <a:pt x="481" y="28"/>
                  <a:pt x="481" y="28"/>
                </a:cubicBezTo>
                <a:cubicBezTo>
                  <a:pt x="482" y="28"/>
                  <a:pt x="482" y="28"/>
                  <a:pt x="483" y="28"/>
                </a:cubicBezTo>
                <a:cubicBezTo>
                  <a:pt x="483" y="27"/>
                  <a:pt x="483" y="27"/>
                  <a:pt x="484" y="27"/>
                </a:cubicBezTo>
                <a:cubicBezTo>
                  <a:pt x="484" y="27"/>
                  <a:pt x="484" y="27"/>
                  <a:pt x="485" y="27"/>
                </a:cubicBezTo>
                <a:cubicBezTo>
                  <a:pt x="487" y="31"/>
                  <a:pt x="481" y="32"/>
                  <a:pt x="479" y="32"/>
                </a:cubicBezTo>
                <a:cubicBezTo>
                  <a:pt x="478" y="32"/>
                  <a:pt x="478" y="32"/>
                  <a:pt x="478" y="32"/>
                </a:cubicBezTo>
                <a:cubicBezTo>
                  <a:pt x="476" y="34"/>
                  <a:pt x="482" y="36"/>
                  <a:pt x="479" y="38"/>
                </a:cubicBezTo>
                <a:cubicBezTo>
                  <a:pt x="477" y="36"/>
                  <a:pt x="477" y="36"/>
                  <a:pt x="477" y="36"/>
                </a:cubicBezTo>
                <a:cubicBezTo>
                  <a:pt x="476" y="38"/>
                  <a:pt x="476" y="38"/>
                  <a:pt x="476" y="38"/>
                </a:cubicBezTo>
                <a:cubicBezTo>
                  <a:pt x="475" y="39"/>
                  <a:pt x="477" y="41"/>
                  <a:pt x="476" y="42"/>
                </a:cubicBezTo>
                <a:cubicBezTo>
                  <a:pt x="477" y="42"/>
                  <a:pt x="477" y="43"/>
                  <a:pt x="478" y="43"/>
                </a:cubicBezTo>
                <a:cubicBezTo>
                  <a:pt x="478" y="43"/>
                  <a:pt x="478" y="42"/>
                  <a:pt x="478" y="42"/>
                </a:cubicBezTo>
                <a:cubicBezTo>
                  <a:pt x="479" y="41"/>
                  <a:pt x="479" y="41"/>
                  <a:pt x="479" y="41"/>
                </a:cubicBezTo>
                <a:cubicBezTo>
                  <a:pt x="481" y="42"/>
                  <a:pt x="481" y="42"/>
                  <a:pt x="481" y="42"/>
                </a:cubicBezTo>
                <a:cubicBezTo>
                  <a:pt x="478" y="38"/>
                  <a:pt x="478" y="38"/>
                  <a:pt x="478" y="38"/>
                </a:cubicBezTo>
                <a:cubicBezTo>
                  <a:pt x="479" y="39"/>
                  <a:pt x="481" y="41"/>
                  <a:pt x="481" y="42"/>
                </a:cubicBezTo>
                <a:cubicBezTo>
                  <a:pt x="483" y="41"/>
                  <a:pt x="483" y="41"/>
                  <a:pt x="483" y="41"/>
                </a:cubicBezTo>
                <a:cubicBezTo>
                  <a:pt x="484" y="42"/>
                  <a:pt x="484" y="43"/>
                  <a:pt x="484" y="44"/>
                </a:cubicBezTo>
                <a:cubicBezTo>
                  <a:pt x="484" y="47"/>
                  <a:pt x="484" y="47"/>
                  <a:pt x="484" y="47"/>
                </a:cubicBezTo>
                <a:cubicBezTo>
                  <a:pt x="484" y="47"/>
                  <a:pt x="484" y="47"/>
                  <a:pt x="484" y="47"/>
                </a:cubicBezTo>
                <a:cubicBezTo>
                  <a:pt x="488" y="47"/>
                  <a:pt x="488" y="47"/>
                  <a:pt x="488" y="47"/>
                </a:cubicBezTo>
                <a:cubicBezTo>
                  <a:pt x="489" y="48"/>
                  <a:pt x="489" y="48"/>
                  <a:pt x="489" y="48"/>
                </a:cubicBezTo>
                <a:cubicBezTo>
                  <a:pt x="487" y="49"/>
                  <a:pt x="487" y="49"/>
                  <a:pt x="487" y="49"/>
                </a:cubicBezTo>
                <a:cubicBezTo>
                  <a:pt x="486" y="50"/>
                  <a:pt x="486" y="50"/>
                  <a:pt x="486" y="50"/>
                </a:cubicBezTo>
                <a:cubicBezTo>
                  <a:pt x="483" y="53"/>
                  <a:pt x="483" y="53"/>
                  <a:pt x="483" y="53"/>
                </a:cubicBezTo>
                <a:cubicBezTo>
                  <a:pt x="485" y="54"/>
                  <a:pt x="485" y="54"/>
                  <a:pt x="487" y="54"/>
                </a:cubicBezTo>
                <a:cubicBezTo>
                  <a:pt x="489" y="55"/>
                  <a:pt x="489" y="55"/>
                  <a:pt x="489" y="55"/>
                </a:cubicBezTo>
                <a:cubicBezTo>
                  <a:pt x="489" y="53"/>
                  <a:pt x="489" y="53"/>
                  <a:pt x="489" y="53"/>
                </a:cubicBezTo>
                <a:cubicBezTo>
                  <a:pt x="490" y="54"/>
                  <a:pt x="491" y="55"/>
                  <a:pt x="492" y="55"/>
                </a:cubicBezTo>
                <a:cubicBezTo>
                  <a:pt x="494" y="55"/>
                  <a:pt x="494" y="54"/>
                  <a:pt x="495" y="52"/>
                </a:cubicBezTo>
                <a:cubicBezTo>
                  <a:pt x="493" y="51"/>
                  <a:pt x="493" y="51"/>
                  <a:pt x="493" y="51"/>
                </a:cubicBezTo>
                <a:cubicBezTo>
                  <a:pt x="493" y="49"/>
                  <a:pt x="493" y="49"/>
                  <a:pt x="493" y="49"/>
                </a:cubicBezTo>
                <a:cubicBezTo>
                  <a:pt x="491" y="49"/>
                  <a:pt x="490" y="50"/>
                  <a:pt x="489" y="50"/>
                </a:cubicBezTo>
                <a:cubicBezTo>
                  <a:pt x="489" y="50"/>
                  <a:pt x="489" y="50"/>
                  <a:pt x="489" y="50"/>
                </a:cubicBezTo>
                <a:cubicBezTo>
                  <a:pt x="493" y="49"/>
                  <a:pt x="493" y="49"/>
                  <a:pt x="493" y="49"/>
                </a:cubicBezTo>
                <a:cubicBezTo>
                  <a:pt x="491" y="48"/>
                  <a:pt x="491" y="48"/>
                  <a:pt x="491" y="48"/>
                </a:cubicBezTo>
                <a:cubicBezTo>
                  <a:pt x="491" y="47"/>
                  <a:pt x="490" y="46"/>
                  <a:pt x="489" y="45"/>
                </a:cubicBezTo>
                <a:cubicBezTo>
                  <a:pt x="488" y="43"/>
                  <a:pt x="488" y="43"/>
                  <a:pt x="488" y="43"/>
                </a:cubicBezTo>
                <a:cubicBezTo>
                  <a:pt x="486" y="42"/>
                  <a:pt x="486" y="42"/>
                  <a:pt x="486" y="42"/>
                </a:cubicBezTo>
                <a:cubicBezTo>
                  <a:pt x="485" y="39"/>
                  <a:pt x="483" y="36"/>
                  <a:pt x="481" y="33"/>
                </a:cubicBezTo>
                <a:cubicBezTo>
                  <a:pt x="482" y="33"/>
                  <a:pt x="483" y="33"/>
                  <a:pt x="485" y="33"/>
                </a:cubicBezTo>
                <a:cubicBezTo>
                  <a:pt x="487" y="33"/>
                  <a:pt x="489" y="33"/>
                  <a:pt x="492" y="35"/>
                </a:cubicBezTo>
                <a:cubicBezTo>
                  <a:pt x="495" y="37"/>
                  <a:pt x="491" y="39"/>
                  <a:pt x="492" y="40"/>
                </a:cubicBezTo>
                <a:cubicBezTo>
                  <a:pt x="493" y="40"/>
                  <a:pt x="493" y="41"/>
                  <a:pt x="493" y="41"/>
                </a:cubicBezTo>
                <a:cubicBezTo>
                  <a:pt x="494" y="41"/>
                  <a:pt x="495" y="40"/>
                  <a:pt x="496" y="39"/>
                </a:cubicBezTo>
                <a:cubicBezTo>
                  <a:pt x="496" y="38"/>
                  <a:pt x="497" y="37"/>
                  <a:pt x="498" y="37"/>
                </a:cubicBezTo>
                <a:cubicBezTo>
                  <a:pt x="498" y="37"/>
                  <a:pt x="498" y="37"/>
                  <a:pt x="499" y="37"/>
                </a:cubicBezTo>
                <a:cubicBezTo>
                  <a:pt x="501" y="39"/>
                  <a:pt x="501" y="39"/>
                  <a:pt x="501" y="39"/>
                </a:cubicBezTo>
                <a:cubicBezTo>
                  <a:pt x="501" y="39"/>
                  <a:pt x="501" y="39"/>
                  <a:pt x="501" y="39"/>
                </a:cubicBezTo>
                <a:cubicBezTo>
                  <a:pt x="501" y="37"/>
                  <a:pt x="502" y="36"/>
                  <a:pt x="503" y="34"/>
                </a:cubicBezTo>
                <a:cubicBezTo>
                  <a:pt x="501" y="39"/>
                  <a:pt x="501" y="39"/>
                  <a:pt x="501" y="39"/>
                </a:cubicBezTo>
                <a:cubicBezTo>
                  <a:pt x="503" y="38"/>
                  <a:pt x="503" y="38"/>
                  <a:pt x="503" y="38"/>
                </a:cubicBezTo>
                <a:cubicBezTo>
                  <a:pt x="505" y="39"/>
                  <a:pt x="509" y="41"/>
                  <a:pt x="511" y="41"/>
                </a:cubicBezTo>
                <a:cubicBezTo>
                  <a:pt x="512" y="41"/>
                  <a:pt x="513" y="40"/>
                  <a:pt x="513" y="39"/>
                </a:cubicBezTo>
                <a:cubicBezTo>
                  <a:pt x="519" y="43"/>
                  <a:pt x="512" y="47"/>
                  <a:pt x="521" y="51"/>
                </a:cubicBezTo>
                <a:cubicBezTo>
                  <a:pt x="520" y="48"/>
                  <a:pt x="518" y="46"/>
                  <a:pt x="518" y="44"/>
                </a:cubicBezTo>
                <a:cubicBezTo>
                  <a:pt x="518" y="44"/>
                  <a:pt x="518" y="43"/>
                  <a:pt x="519" y="43"/>
                </a:cubicBezTo>
                <a:cubicBezTo>
                  <a:pt x="520" y="43"/>
                  <a:pt x="521" y="44"/>
                  <a:pt x="522" y="45"/>
                </a:cubicBezTo>
                <a:cubicBezTo>
                  <a:pt x="524" y="46"/>
                  <a:pt x="525" y="47"/>
                  <a:pt x="526" y="47"/>
                </a:cubicBezTo>
                <a:cubicBezTo>
                  <a:pt x="527" y="47"/>
                  <a:pt x="528" y="46"/>
                  <a:pt x="528" y="45"/>
                </a:cubicBezTo>
                <a:cubicBezTo>
                  <a:pt x="523" y="39"/>
                  <a:pt x="515" y="42"/>
                  <a:pt x="518" y="35"/>
                </a:cubicBezTo>
                <a:cubicBezTo>
                  <a:pt x="515" y="36"/>
                  <a:pt x="513" y="37"/>
                  <a:pt x="511" y="37"/>
                </a:cubicBezTo>
                <a:cubicBezTo>
                  <a:pt x="509" y="37"/>
                  <a:pt x="508" y="36"/>
                  <a:pt x="505" y="35"/>
                </a:cubicBezTo>
                <a:cubicBezTo>
                  <a:pt x="503" y="34"/>
                  <a:pt x="503" y="34"/>
                  <a:pt x="503" y="34"/>
                </a:cubicBezTo>
                <a:cubicBezTo>
                  <a:pt x="501" y="33"/>
                  <a:pt x="501" y="33"/>
                  <a:pt x="501" y="33"/>
                </a:cubicBezTo>
                <a:cubicBezTo>
                  <a:pt x="502" y="32"/>
                  <a:pt x="499" y="31"/>
                  <a:pt x="500" y="30"/>
                </a:cubicBezTo>
                <a:cubicBezTo>
                  <a:pt x="499" y="29"/>
                  <a:pt x="499" y="29"/>
                  <a:pt x="498" y="29"/>
                </a:cubicBezTo>
                <a:cubicBezTo>
                  <a:pt x="497" y="29"/>
                  <a:pt x="500" y="33"/>
                  <a:pt x="497" y="33"/>
                </a:cubicBezTo>
                <a:cubicBezTo>
                  <a:pt x="495" y="32"/>
                  <a:pt x="495" y="31"/>
                  <a:pt x="494" y="30"/>
                </a:cubicBezTo>
                <a:cubicBezTo>
                  <a:pt x="496" y="29"/>
                  <a:pt x="496" y="29"/>
                  <a:pt x="496" y="29"/>
                </a:cubicBezTo>
                <a:cubicBezTo>
                  <a:pt x="494" y="27"/>
                  <a:pt x="494" y="27"/>
                  <a:pt x="494" y="27"/>
                </a:cubicBezTo>
                <a:cubicBezTo>
                  <a:pt x="496" y="25"/>
                  <a:pt x="496" y="17"/>
                  <a:pt x="496" y="16"/>
                </a:cubicBezTo>
                <a:cubicBezTo>
                  <a:pt x="496" y="15"/>
                  <a:pt x="495" y="14"/>
                  <a:pt x="495" y="14"/>
                </a:cubicBezTo>
                <a:moveTo>
                  <a:pt x="83" y="14"/>
                </a:moveTo>
                <a:cubicBezTo>
                  <a:pt x="81" y="16"/>
                  <a:pt x="81" y="16"/>
                  <a:pt x="81" y="16"/>
                </a:cubicBezTo>
                <a:cubicBezTo>
                  <a:pt x="82" y="17"/>
                  <a:pt x="83" y="18"/>
                  <a:pt x="84" y="18"/>
                </a:cubicBezTo>
                <a:cubicBezTo>
                  <a:pt x="85" y="18"/>
                  <a:pt x="86" y="17"/>
                  <a:pt x="87" y="16"/>
                </a:cubicBezTo>
                <a:cubicBezTo>
                  <a:pt x="83" y="14"/>
                  <a:pt x="83" y="14"/>
                  <a:pt x="83" y="14"/>
                </a:cubicBezTo>
                <a:moveTo>
                  <a:pt x="256" y="14"/>
                </a:moveTo>
                <a:cubicBezTo>
                  <a:pt x="256" y="16"/>
                  <a:pt x="256" y="17"/>
                  <a:pt x="255" y="18"/>
                </a:cubicBezTo>
                <a:cubicBezTo>
                  <a:pt x="256" y="17"/>
                  <a:pt x="256" y="17"/>
                  <a:pt x="256" y="17"/>
                </a:cubicBezTo>
                <a:cubicBezTo>
                  <a:pt x="257" y="18"/>
                  <a:pt x="257" y="18"/>
                  <a:pt x="258" y="19"/>
                </a:cubicBezTo>
                <a:cubicBezTo>
                  <a:pt x="258" y="18"/>
                  <a:pt x="258" y="17"/>
                  <a:pt x="259" y="16"/>
                </a:cubicBezTo>
                <a:cubicBezTo>
                  <a:pt x="259" y="15"/>
                  <a:pt x="258" y="15"/>
                  <a:pt x="258" y="14"/>
                </a:cubicBezTo>
                <a:cubicBezTo>
                  <a:pt x="256" y="14"/>
                  <a:pt x="256" y="14"/>
                  <a:pt x="256" y="14"/>
                </a:cubicBezTo>
                <a:moveTo>
                  <a:pt x="92" y="13"/>
                </a:moveTo>
                <a:cubicBezTo>
                  <a:pt x="91" y="13"/>
                  <a:pt x="90" y="15"/>
                  <a:pt x="89" y="15"/>
                </a:cubicBezTo>
                <a:cubicBezTo>
                  <a:pt x="91" y="17"/>
                  <a:pt x="91" y="18"/>
                  <a:pt x="90" y="19"/>
                </a:cubicBezTo>
                <a:cubicBezTo>
                  <a:pt x="92" y="20"/>
                  <a:pt x="93" y="20"/>
                  <a:pt x="94" y="20"/>
                </a:cubicBezTo>
                <a:cubicBezTo>
                  <a:pt x="96" y="20"/>
                  <a:pt x="95" y="16"/>
                  <a:pt x="95" y="15"/>
                </a:cubicBezTo>
                <a:cubicBezTo>
                  <a:pt x="94" y="14"/>
                  <a:pt x="93" y="13"/>
                  <a:pt x="92" y="13"/>
                </a:cubicBezTo>
                <a:moveTo>
                  <a:pt x="250" y="16"/>
                </a:moveTo>
                <a:cubicBezTo>
                  <a:pt x="250" y="16"/>
                  <a:pt x="250" y="16"/>
                  <a:pt x="250" y="16"/>
                </a:cubicBezTo>
                <a:moveTo>
                  <a:pt x="251" y="12"/>
                </a:moveTo>
                <a:cubicBezTo>
                  <a:pt x="250" y="13"/>
                  <a:pt x="250" y="13"/>
                  <a:pt x="250" y="14"/>
                </a:cubicBezTo>
                <a:cubicBezTo>
                  <a:pt x="252" y="15"/>
                  <a:pt x="252" y="15"/>
                  <a:pt x="252" y="15"/>
                </a:cubicBezTo>
                <a:cubicBezTo>
                  <a:pt x="250" y="16"/>
                  <a:pt x="250" y="16"/>
                  <a:pt x="250" y="16"/>
                </a:cubicBezTo>
                <a:cubicBezTo>
                  <a:pt x="252" y="18"/>
                  <a:pt x="252" y="18"/>
                  <a:pt x="252" y="18"/>
                </a:cubicBezTo>
                <a:cubicBezTo>
                  <a:pt x="252" y="18"/>
                  <a:pt x="252" y="19"/>
                  <a:pt x="251" y="19"/>
                </a:cubicBezTo>
                <a:cubicBezTo>
                  <a:pt x="251" y="19"/>
                  <a:pt x="251" y="18"/>
                  <a:pt x="250" y="18"/>
                </a:cubicBezTo>
                <a:cubicBezTo>
                  <a:pt x="250" y="16"/>
                  <a:pt x="250" y="16"/>
                  <a:pt x="250" y="16"/>
                </a:cubicBezTo>
                <a:cubicBezTo>
                  <a:pt x="250" y="16"/>
                  <a:pt x="250" y="16"/>
                  <a:pt x="250" y="16"/>
                </a:cubicBezTo>
                <a:cubicBezTo>
                  <a:pt x="250" y="16"/>
                  <a:pt x="250" y="16"/>
                  <a:pt x="250" y="16"/>
                </a:cubicBezTo>
                <a:cubicBezTo>
                  <a:pt x="250" y="16"/>
                  <a:pt x="250" y="16"/>
                  <a:pt x="250" y="16"/>
                </a:cubicBezTo>
                <a:cubicBezTo>
                  <a:pt x="250" y="16"/>
                  <a:pt x="250" y="16"/>
                  <a:pt x="250" y="16"/>
                </a:cubicBezTo>
                <a:cubicBezTo>
                  <a:pt x="250" y="16"/>
                  <a:pt x="250" y="16"/>
                  <a:pt x="250" y="16"/>
                </a:cubicBezTo>
                <a:cubicBezTo>
                  <a:pt x="249" y="19"/>
                  <a:pt x="249" y="21"/>
                  <a:pt x="248" y="24"/>
                </a:cubicBezTo>
                <a:cubicBezTo>
                  <a:pt x="248" y="24"/>
                  <a:pt x="248" y="24"/>
                  <a:pt x="248" y="24"/>
                </a:cubicBezTo>
                <a:cubicBezTo>
                  <a:pt x="249" y="24"/>
                  <a:pt x="249" y="25"/>
                  <a:pt x="250" y="27"/>
                </a:cubicBezTo>
                <a:cubicBezTo>
                  <a:pt x="248" y="28"/>
                  <a:pt x="248" y="28"/>
                  <a:pt x="248" y="28"/>
                </a:cubicBezTo>
                <a:cubicBezTo>
                  <a:pt x="253" y="28"/>
                  <a:pt x="253" y="28"/>
                  <a:pt x="253" y="28"/>
                </a:cubicBezTo>
                <a:cubicBezTo>
                  <a:pt x="253" y="28"/>
                  <a:pt x="253" y="28"/>
                  <a:pt x="253" y="28"/>
                </a:cubicBezTo>
                <a:cubicBezTo>
                  <a:pt x="252" y="28"/>
                  <a:pt x="250" y="28"/>
                  <a:pt x="248" y="28"/>
                </a:cubicBezTo>
                <a:cubicBezTo>
                  <a:pt x="250" y="29"/>
                  <a:pt x="250" y="29"/>
                  <a:pt x="250" y="29"/>
                </a:cubicBezTo>
                <a:cubicBezTo>
                  <a:pt x="249" y="30"/>
                  <a:pt x="247" y="29"/>
                  <a:pt x="247" y="31"/>
                </a:cubicBezTo>
                <a:cubicBezTo>
                  <a:pt x="248" y="32"/>
                  <a:pt x="248" y="32"/>
                  <a:pt x="249" y="32"/>
                </a:cubicBezTo>
                <a:cubicBezTo>
                  <a:pt x="249" y="32"/>
                  <a:pt x="250" y="32"/>
                  <a:pt x="250" y="32"/>
                </a:cubicBezTo>
                <a:cubicBezTo>
                  <a:pt x="250" y="32"/>
                  <a:pt x="251" y="31"/>
                  <a:pt x="251" y="31"/>
                </a:cubicBezTo>
                <a:cubicBezTo>
                  <a:pt x="251" y="31"/>
                  <a:pt x="252" y="32"/>
                  <a:pt x="252" y="32"/>
                </a:cubicBezTo>
                <a:cubicBezTo>
                  <a:pt x="253" y="30"/>
                  <a:pt x="253" y="29"/>
                  <a:pt x="254" y="28"/>
                </a:cubicBezTo>
                <a:cubicBezTo>
                  <a:pt x="254" y="28"/>
                  <a:pt x="254" y="28"/>
                  <a:pt x="254" y="28"/>
                </a:cubicBezTo>
                <a:cubicBezTo>
                  <a:pt x="252" y="27"/>
                  <a:pt x="252" y="27"/>
                  <a:pt x="252" y="27"/>
                </a:cubicBezTo>
                <a:cubicBezTo>
                  <a:pt x="252" y="26"/>
                  <a:pt x="251" y="25"/>
                  <a:pt x="250" y="24"/>
                </a:cubicBezTo>
                <a:cubicBezTo>
                  <a:pt x="253" y="19"/>
                  <a:pt x="253" y="19"/>
                  <a:pt x="253" y="19"/>
                </a:cubicBezTo>
                <a:cubicBezTo>
                  <a:pt x="255" y="18"/>
                  <a:pt x="255" y="18"/>
                  <a:pt x="255" y="18"/>
                </a:cubicBezTo>
                <a:cubicBezTo>
                  <a:pt x="255" y="18"/>
                  <a:pt x="255" y="18"/>
                  <a:pt x="255" y="18"/>
                </a:cubicBezTo>
                <a:cubicBezTo>
                  <a:pt x="256" y="15"/>
                  <a:pt x="256" y="15"/>
                  <a:pt x="256" y="15"/>
                </a:cubicBezTo>
                <a:cubicBezTo>
                  <a:pt x="254" y="15"/>
                  <a:pt x="252" y="13"/>
                  <a:pt x="251" y="12"/>
                </a:cubicBezTo>
                <a:moveTo>
                  <a:pt x="93" y="8"/>
                </a:moveTo>
                <a:cubicBezTo>
                  <a:pt x="92" y="8"/>
                  <a:pt x="91" y="10"/>
                  <a:pt x="90" y="11"/>
                </a:cubicBezTo>
                <a:cubicBezTo>
                  <a:pt x="90" y="11"/>
                  <a:pt x="91" y="11"/>
                  <a:pt x="91" y="11"/>
                </a:cubicBezTo>
                <a:cubicBezTo>
                  <a:pt x="94" y="11"/>
                  <a:pt x="96" y="11"/>
                  <a:pt x="99" y="12"/>
                </a:cubicBezTo>
                <a:cubicBezTo>
                  <a:pt x="100" y="11"/>
                  <a:pt x="97" y="9"/>
                  <a:pt x="95" y="9"/>
                </a:cubicBezTo>
                <a:cubicBezTo>
                  <a:pt x="95" y="9"/>
                  <a:pt x="94" y="9"/>
                  <a:pt x="94" y="10"/>
                </a:cubicBezTo>
                <a:cubicBezTo>
                  <a:pt x="93" y="10"/>
                  <a:pt x="93" y="9"/>
                  <a:pt x="94" y="8"/>
                </a:cubicBezTo>
                <a:cubicBezTo>
                  <a:pt x="93" y="8"/>
                  <a:pt x="93" y="8"/>
                  <a:pt x="93" y="8"/>
                </a:cubicBezTo>
                <a:moveTo>
                  <a:pt x="84" y="7"/>
                </a:moveTo>
                <a:cubicBezTo>
                  <a:pt x="83" y="7"/>
                  <a:pt x="82" y="7"/>
                  <a:pt x="83" y="8"/>
                </a:cubicBezTo>
                <a:cubicBezTo>
                  <a:pt x="85" y="10"/>
                  <a:pt x="85" y="10"/>
                  <a:pt x="85" y="10"/>
                </a:cubicBezTo>
                <a:cubicBezTo>
                  <a:pt x="85" y="10"/>
                  <a:pt x="85" y="10"/>
                  <a:pt x="86" y="10"/>
                </a:cubicBezTo>
                <a:cubicBezTo>
                  <a:pt x="86" y="10"/>
                  <a:pt x="87" y="10"/>
                  <a:pt x="87" y="10"/>
                </a:cubicBezTo>
                <a:cubicBezTo>
                  <a:pt x="88" y="9"/>
                  <a:pt x="85" y="7"/>
                  <a:pt x="84" y="7"/>
                </a:cubicBezTo>
                <a:moveTo>
                  <a:pt x="207" y="6"/>
                </a:moveTo>
                <a:cubicBezTo>
                  <a:pt x="203" y="8"/>
                  <a:pt x="206" y="10"/>
                  <a:pt x="209" y="10"/>
                </a:cubicBezTo>
                <a:cubicBezTo>
                  <a:pt x="211" y="11"/>
                  <a:pt x="211" y="11"/>
                  <a:pt x="211" y="11"/>
                </a:cubicBezTo>
                <a:cubicBezTo>
                  <a:pt x="207" y="6"/>
                  <a:pt x="207" y="6"/>
                  <a:pt x="207" y="6"/>
                </a:cubicBezTo>
                <a:moveTo>
                  <a:pt x="575" y="6"/>
                </a:moveTo>
                <a:cubicBezTo>
                  <a:pt x="573" y="6"/>
                  <a:pt x="572" y="7"/>
                  <a:pt x="572" y="8"/>
                </a:cubicBezTo>
                <a:cubicBezTo>
                  <a:pt x="573" y="10"/>
                  <a:pt x="574" y="10"/>
                  <a:pt x="574" y="10"/>
                </a:cubicBezTo>
                <a:cubicBezTo>
                  <a:pt x="575" y="10"/>
                  <a:pt x="575" y="10"/>
                  <a:pt x="575" y="10"/>
                </a:cubicBezTo>
                <a:cubicBezTo>
                  <a:pt x="576" y="10"/>
                  <a:pt x="576" y="10"/>
                  <a:pt x="576" y="10"/>
                </a:cubicBezTo>
                <a:cubicBezTo>
                  <a:pt x="577" y="10"/>
                  <a:pt x="578" y="10"/>
                  <a:pt x="579" y="11"/>
                </a:cubicBezTo>
                <a:cubicBezTo>
                  <a:pt x="580" y="10"/>
                  <a:pt x="576" y="8"/>
                  <a:pt x="577" y="7"/>
                </a:cubicBezTo>
                <a:cubicBezTo>
                  <a:pt x="576" y="6"/>
                  <a:pt x="575" y="6"/>
                  <a:pt x="575" y="6"/>
                </a:cubicBezTo>
                <a:moveTo>
                  <a:pt x="484" y="5"/>
                </a:moveTo>
                <a:cubicBezTo>
                  <a:pt x="483" y="5"/>
                  <a:pt x="483" y="5"/>
                  <a:pt x="482" y="6"/>
                </a:cubicBezTo>
                <a:cubicBezTo>
                  <a:pt x="484" y="7"/>
                  <a:pt x="485" y="8"/>
                  <a:pt x="486" y="8"/>
                </a:cubicBezTo>
                <a:cubicBezTo>
                  <a:pt x="487" y="8"/>
                  <a:pt x="487" y="7"/>
                  <a:pt x="488" y="6"/>
                </a:cubicBezTo>
                <a:cubicBezTo>
                  <a:pt x="488" y="6"/>
                  <a:pt x="488" y="6"/>
                  <a:pt x="488" y="6"/>
                </a:cubicBezTo>
                <a:cubicBezTo>
                  <a:pt x="487" y="6"/>
                  <a:pt x="487" y="6"/>
                  <a:pt x="486" y="6"/>
                </a:cubicBezTo>
                <a:cubicBezTo>
                  <a:pt x="485" y="5"/>
                  <a:pt x="484" y="5"/>
                  <a:pt x="484" y="5"/>
                </a:cubicBezTo>
                <a:moveTo>
                  <a:pt x="156" y="13"/>
                </a:moveTo>
                <a:cubicBezTo>
                  <a:pt x="161" y="12"/>
                  <a:pt x="161" y="12"/>
                  <a:pt x="161" y="12"/>
                </a:cubicBezTo>
                <a:cubicBezTo>
                  <a:pt x="160" y="12"/>
                  <a:pt x="158" y="13"/>
                  <a:pt x="156" y="13"/>
                </a:cubicBezTo>
                <a:cubicBezTo>
                  <a:pt x="156" y="13"/>
                  <a:pt x="156" y="13"/>
                  <a:pt x="156" y="13"/>
                </a:cubicBezTo>
                <a:moveTo>
                  <a:pt x="159" y="5"/>
                </a:moveTo>
                <a:cubicBezTo>
                  <a:pt x="156" y="5"/>
                  <a:pt x="153" y="6"/>
                  <a:pt x="151" y="8"/>
                </a:cubicBezTo>
                <a:cubicBezTo>
                  <a:pt x="155" y="11"/>
                  <a:pt x="155" y="11"/>
                  <a:pt x="155" y="11"/>
                </a:cubicBezTo>
                <a:cubicBezTo>
                  <a:pt x="156" y="13"/>
                  <a:pt x="156" y="13"/>
                  <a:pt x="156" y="13"/>
                </a:cubicBezTo>
                <a:cubicBezTo>
                  <a:pt x="158" y="15"/>
                  <a:pt x="158" y="15"/>
                  <a:pt x="158" y="15"/>
                </a:cubicBezTo>
                <a:cubicBezTo>
                  <a:pt x="157" y="16"/>
                  <a:pt x="155" y="15"/>
                  <a:pt x="154" y="18"/>
                </a:cubicBezTo>
                <a:cubicBezTo>
                  <a:pt x="155" y="18"/>
                  <a:pt x="156" y="18"/>
                  <a:pt x="157" y="18"/>
                </a:cubicBezTo>
                <a:cubicBezTo>
                  <a:pt x="160" y="18"/>
                  <a:pt x="164" y="16"/>
                  <a:pt x="163" y="13"/>
                </a:cubicBezTo>
                <a:cubicBezTo>
                  <a:pt x="161" y="12"/>
                  <a:pt x="161" y="12"/>
                  <a:pt x="161" y="12"/>
                </a:cubicBezTo>
                <a:cubicBezTo>
                  <a:pt x="161" y="12"/>
                  <a:pt x="161" y="12"/>
                  <a:pt x="161" y="12"/>
                </a:cubicBezTo>
                <a:cubicBezTo>
                  <a:pt x="160" y="10"/>
                  <a:pt x="160" y="10"/>
                  <a:pt x="160" y="10"/>
                </a:cubicBezTo>
                <a:cubicBezTo>
                  <a:pt x="160" y="10"/>
                  <a:pt x="160" y="10"/>
                  <a:pt x="160" y="10"/>
                </a:cubicBezTo>
                <a:cubicBezTo>
                  <a:pt x="161" y="10"/>
                  <a:pt x="161" y="9"/>
                  <a:pt x="161" y="8"/>
                </a:cubicBezTo>
                <a:cubicBezTo>
                  <a:pt x="162" y="7"/>
                  <a:pt x="162" y="6"/>
                  <a:pt x="163" y="6"/>
                </a:cubicBezTo>
                <a:cubicBezTo>
                  <a:pt x="163" y="6"/>
                  <a:pt x="164" y="7"/>
                  <a:pt x="165" y="7"/>
                </a:cubicBezTo>
                <a:cubicBezTo>
                  <a:pt x="164" y="6"/>
                  <a:pt x="161" y="5"/>
                  <a:pt x="159" y="5"/>
                </a:cubicBezTo>
                <a:moveTo>
                  <a:pt x="92" y="3"/>
                </a:moveTo>
                <a:cubicBezTo>
                  <a:pt x="91" y="5"/>
                  <a:pt x="91" y="5"/>
                  <a:pt x="91" y="5"/>
                </a:cubicBezTo>
                <a:cubicBezTo>
                  <a:pt x="93" y="7"/>
                  <a:pt x="93" y="7"/>
                  <a:pt x="93" y="7"/>
                </a:cubicBezTo>
                <a:cubicBezTo>
                  <a:pt x="94" y="5"/>
                  <a:pt x="94" y="5"/>
                  <a:pt x="94" y="5"/>
                </a:cubicBezTo>
                <a:cubicBezTo>
                  <a:pt x="92" y="3"/>
                  <a:pt x="92" y="3"/>
                  <a:pt x="92" y="3"/>
                </a:cubicBezTo>
                <a:moveTo>
                  <a:pt x="462" y="3"/>
                </a:moveTo>
                <a:cubicBezTo>
                  <a:pt x="461" y="3"/>
                  <a:pt x="461" y="3"/>
                  <a:pt x="460" y="4"/>
                </a:cubicBezTo>
                <a:cubicBezTo>
                  <a:pt x="461" y="4"/>
                  <a:pt x="461" y="4"/>
                  <a:pt x="462" y="4"/>
                </a:cubicBezTo>
                <a:cubicBezTo>
                  <a:pt x="463" y="4"/>
                  <a:pt x="464" y="4"/>
                  <a:pt x="464" y="3"/>
                </a:cubicBezTo>
                <a:cubicBezTo>
                  <a:pt x="464" y="3"/>
                  <a:pt x="463" y="3"/>
                  <a:pt x="462" y="3"/>
                </a:cubicBezTo>
                <a:moveTo>
                  <a:pt x="528" y="6"/>
                </a:moveTo>
                <a:cubicBezTo>
                  <a:pt x="529" y="5"/>
                  <a:pt x="529" y="4"/>
                  <a:pt x="530" y="4"/>
                </a:cubicBezTo>
                <a:cubicBezTo>
                  <a:pt x="528" y="6"/>
                  <a:pt x="528" y="6"/>
                  <a:pt x="528" y="6"/>
                </a:cubicBezTo>
                <a:moveTo>
                  <a:pt x="526" y="0"/>
                </a:moveTo>
                <a:cubicBezTo>
                  <a:pt x="524" y="0"/>
                  <a:pt x="525" y="4"/>
                  <a:pt x="524" y="5"/>
                </a:cubicBezTo>
                <a:cubicBezTo>
                  <a:pt x="525" y="6"/>
                  <a:pt x="525" y="6"/>
                  <a:pt x="525" y="6"/>
                </a:cubicBezTo>
                <a:cubicBezTo>
                  <a:pt x="526" y="7"/>
                  <a:pt x="526" y="7"/>
                  <a:pt x="526" y="7"/>
                </a:cubicBezTo>
                <a:cubicBezTo>
                  <a:pt x="526" y="7"/>
                  <a:pt x="526" y="7"/>
                  <a:pt x="526" y="7"/>
                </a:cubicBezTo>
                <a:cubicBezTo>
                  <a:pt x="528" y="8"/>
                  <a:pt x="528" y="8"/>
                  <a:pt x="528" y="8"/>
                </a:cubicBezTo>
                <a:cubicBezTo>
                  <a:pt x="528" y="9"/>
                  <a:pt x="529" y="9"/>
                  <a:pt x="531" y="9"/>
                </a:cubicBezTo>
                <a:cubicBezTo>
                  <a:pt x="533" y="9"/>
                  <a:pt x="535" y="9"/>
                  <a:pt x="535" y="8"/>
                </a:cubicBezTo>
                <a:cubicBezTo>
                  <a:pt x="533" y="7"/>
                  <a:pt x="532" y="6"/>
                  <a:pt x="531" y="6"/>
                </a:cubicBezTo>
                <a:cubicBezTo>
                  <a:pt x="530" y="4"/>
                  <a:pt x="530" y="4"/>
                  <a:pt x="530" y="4"/>
                </a:cubicBezTo>
                <a:cubicBezTo>
                  <a:pt x="528" y="3"/>
                  <a:pt x="528" y="3"/>
                  <a:pt x="528" y="3"/>
                </a:cubicBezTo>
                <a:cubicBezTo>
                  <a:pt x="528" y="2"/>
                  <a:pt x="527" y="1"/>
                  <a:pt x="527" y="0"/>
                </a:cubicBezTo>
                <a:cubicBezTo>
                  <a:pt x="527" y="0"/>
                  <a:pt x="527" y="0"/>
                  <a:pt x="526"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8" name="Freeform 73"/>
          <p:cNvSpPr>
            <a:spLocks noEditPoints="1"/>
          </p:cNvSpPr>
          <p:nvPr/>
        </p:nvSpPr>
        <p:spPr bwMode="auto">
          <a:xfrm>
            <a:off x="6446838" y="3406775"/>
            <a:ext cx="11113" cy="90488"/>
          </a:xfrm>
          <a:custGeom>
            <a:avLst/>
            <a:gdLst>
              <a:gd name="T0" fmla="*/ 1 w 3"/>
              <a:gd name="T1" fmla="*/ 8 h 24"/>
              <a:gd name="T2" fmla="*/ 1 w 3"/>
              <a:gd name="T3" fmla="*/ 8 h 24"/>
              <a:gd name="T4" fmla="*/ 0 w 3"/>
              <a:gd name="T5" fmla="*/ 12 h 24"/>
              <a:gd name="T6" fmla="*/ 0 w 3"/>
              <a:gd name="T7" fmla="*/ 22 h 24"/>
              <a:gd name="T8" fmla="*/ 1 w 3"/>
              <a:gd name="T9" fmla="*/ 24 h 24"/>
              <a:gd name="T10" fmla="*/ 2 w 3"/>
              <a:gd name="T11" fmla="*/ 8 h 24"/>
              <a:gd name="T12" fmla="*/ 1 w 3"/>
              <a:gd name="T13" fmla="*/ 8 h 24"/>
              <a:gd name="T14" fmla="*/ 2 w 3"/>
              <a:gd name="T15" fmla="*/ 0 h 24"/>
              <a:gd name="T16" fmla="*/ 2 w 3"/>
              <a:gd name="T17" fmla="*/ 3 h 24"/>
              <a:gd name="T18" fmla="*/ 3 w 3"/>
              <a:gd name="T19" fmla="*/ 5 h 24"/>
              <a:gd name="T20" fmla="*/ 3 w 3"/>
              <a:gd name="T21" fmla="*/ 2 h 24"/>
              <a:gd name="T22" fmla="*/ 2 w 3"/>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4">
                <a:moveTo>
                  <a:pt x="1" y="8"/>
                </a:moveTo>
                <a:cubicBezTo>
                  <a:pt x="1" y="8"/>
                  <a:pt x="1" y="8"/>
                  <a:pt x="1" y="8"/>
                </a:cubicBezTo>
                <a:cubicBezTo>
                  <a:pt x="2" y="10"/>
                  <a:pt x="2" y="12"/>
                  <a:pt x="0" y="12"/>
                </a:cubicBezTo>
                <a:cubicBezTo>
                  <a:pt x="0" y="16"/>
                  <a:pt x="0" y="19"/>
                  <a:pt x="0" y="22"/>
                </a:cubicBezTo>
                <a:cubicBezTo>
                  <a:pt x="0" y="23"/>
                  <a:pt x="1" y="23"/>
                  <a:pt x="1" y="24"/>
                </a:cubicBezTo>
                <a:cubicBezTo>
                  <a:pt x="1" y="18"/>
                  <a:pt x="2" y="13"/>
                  <a:pt x="2" y="8"/>
                </a:cubicBezTo>
                <a:cubicBezTo>
                  <a:pt x="2" y="8"/>
                  <a:pt x="2" y="8"/>
                  <a:pt x="1" y="8"/>
                </a:cubicBezTo>
                <a:moveTo>
                  <a:pt x="2" y="0"/>
                </a:moveTo>
                <a:cubicBezTo>
                  <a:pt x="2" y="1"/>
                  <a:pt x="2" y="2"/>
                  <a:pt x="2" y="3"/>
                </a:cubicBezTo>
                <a:cubicBezTo>
                  <a:pt x="2" y="3"/>
                  <a:pt x="3" y="4"/>
                  <a:pt x="3" y="5"/>
                </a:cubicBezTo>
                <a:cubicBezTo>
                  <a:pt x="3" y="4"/>
                  <a:pt x="3" y="3"/>
                  <a:pt x="3" y="2"/>
                </a:cubicBezTo>
                <a:cubicBezTo>
                  <a:pt x="3" y="1"/>
                  <a:pt x="3" y="0"/>
                  <a:pt x="2"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9" name="Freeform 74"/>
          <p:cNvSpPr>
            <a:spLocks noEditPoints="1"/>
          </p:cNvSpPr>
          <p:nvPr/>
        </p:nvSpPr>
        <p:spPr bwMode="auto">
          <a:xfrm>
            <a:off x="6477001" y="3406775"/>
            <a:ext cx="2297113" cy="93663"/>
          </a:xfrm>
          <a:custGeom>
            <a:avLst/>
            <a:gdLst>
              <a:gd name="T0" fmla="*/ 610 w 612"/>
              <a:gd name="T1" fmla="*/ 10 h 25"/>
              <a:gd name="T2" fmla="*/ 612 w 612"/>
              <a:gd name="T3" fmla="*/ 8 h 25"/>
              <a:gd name="T4" fmla="*/ 76 w 612"/>
              <a:gd name="T5" fmla="*/ 9 h 25"/>
              <a:gd name="T6" fmla="*/ 81 w 612"/>
              <a:gd name="T7" fmla="*/ 9 h 25"/>
              <a:gd name="T8" fmla="*/ 73 w 612"/>
              <a:gd name="T9" fmla="*/ 6 h 25"/>
              <a:gd name="T10" fmla="*/ 166 w 612"/>
              <a:gd name="T11" fmla="*/ 9 h 25"/>
              <a:gd name="T12" fmla="*/ 180 w 612"/>
              <a:gd name="T13" fmla="*/ 13 h 25"/>
              <a:gd name="T14" fmla="*/ 180 w 612"/>
              <a:gd name="T15" fmla="*/ 11 h 25"/>
              <a:gd name="T16" fmla="*/ 95 w 612"/>
              <a:gd name="T17" fmla="*/ 6 h 25"/>
              <a:gd name="T18" fmla="*/ 97 w 612"/>
              <a:gd name="T19" fmla="*/ 11 h 25"/>
              <a:gd name="T20" fmla="*/ 95 w 612"/>
              <a:gd name="T21" fmla="*/ 6 h 25"/>
              <a:gd name="T22" fmla="*/ 48 w 612"/>
              <a:gd name="T23" fmla="*/ 9 h 25"/>
              <a:gd name="T24" fmla="*/ 50 w 612"/>
              <a:gd name="T25" fmla="*/ 7 h 25"/>
              <a:gd name="T26" fmla="*/ 550 w 612"/>
              <a:gd name="T27" fmla="*/ 12 h 25"/>
              <a:gd name="T28" fmla="*/ 550 w 612"/>
              <a:gd name="T29" fmla="*/ 12 h 25"/>
              <a:gd name="T30" fmla="*/ 553 w 612"/>
              <a:gd name="T31" fmla="*/ 9 h 25"/>
              <a:gd name="T32" fmla="*/ 551 w 612"/>
              <a:gd name="T33" fmla="*/ 8 h 25"/>
              <a:gd name="T34" fmla="*/ 541 w 612"/>
              <a:gd name="T35" fmla="*/ 6 h 25"/>
              <a:gd name="T36" fmla="*/ 548 w 612"/>
              <a:gd name="T37" fmla="*/ 11 h 25"/>
              <a:gd name="T38" fmla="*/ 551 w 612"/>
              <a:gd name="T39" fmla="*/ 12 h 25"/>
              <a:gd name="T40" fmla="*/ 552 w 612"/>
              <a:gd name="T41" fmla="*/ 14 h 25"/>
              <a:gd name="T42" fmla="*/ 559 w 612"/>
              <a:gd name="T43" fmla="*/ 13 h 25"/>
              <a:gd name="T44" fmla="*/ 561 w 612"/>
              <a:gd name="T45" fmla="*/ 12 h 25"/>
              <a:gd name="T46" fmla="*/ 565 w 612"/>
              <a:gd name="T47" fmla="*/ 14 h 25"/>
              <a:gd name="T48" fmla="*/ 567 w 612"/>
              <a:gd name="T49" fmla="*/ 14 h 25"/>
              <a:gd name="T50" fmla="*/ 568 w 612"/>
              <a:gd name="T51" fmla="*/ 12 h 25"/>
              <a:gd name="T52" fmla="*/ 570 w 612"/>
              <a:gd name="T53" fmla="*/ 13 h 25"/>
              <a:gd name="T54" fmla="*/ 569 w 612"/>
              <a:gd name="T55" fmla="*/ 9 h 25"/>
              <a:gd name="T56" fmla="*/ 565 w 612"/>
              <a:gd name="T57" fmla="*/ 10 h 25"/>
              <a:gd name="T58" fmla="*/ 564 w 612"/>
              <a:gd name="T59" fmla="*/ 12 h 25"/>
              <a:gd name="T60" fmla="*/ 556 w 612"/>
              <a:gd name="T61" fmla="*/ 5 h 25"/>
              <a:gd name="T62" fmla="*/ 0 w 612"/>
              <a:gd name="T63" fmla="*/ 4 h 25"/>
              <a:gd name="T64" fmla="*/ 456 w 612"/>
              <a:gd name="T65" fmla="*/ 4 h 25"/>
              <a:gd name="T66" fmla="*/ 456 w 612"/>
              <a:gd name="T67" fmla="*/ 5 h 25"/>
              <a:gd name="T68" fmla="*/ 456 w 612"/>
              <a:gd name="T69" fmla="*/ 4 h 25"/>
              <a:gd name="T70" fmla="*/ 593 w 612"/>
              <a:gd name="T71" fmla="*/ 2 h 25"/>
              <a:gd name="T72" fmla="*/ 588 w 612"/>
              <a:gd name="T73" fmla="*/ 2 h 25"/>
              <a:gd name="T74" fmla="*/ 597 w 612"/>
              <a:gd name="T75" fmla="*/ 2 h 25"/>
              <a:gd name="T76" fmla="*/ 137 w 612"/>
              <a:gd name="T77" fmla="*/ 11 h 25"/>
              <a:gd name="T78" fmla="*/ 137 w 612"/>
              <a:gd name="T79" fmla="*/ 11 h 25"/>
              <a:gd name="T80" fmla="*/ 136 w 612"/>
              <a:gd name="T81" fmla="*/ 10 h 25"/>
              <a:gd name="T82" fmla="*/ 134 w 612"/>
              <a:gd name="T83" fmla="*/ 10 h 25"/>
              <a:gd name="T84" fmla="*/ 135 w 612"/>
              <a:gd name="T85" fmla="*/ 15 h 25"/>
              <a:gd name="T86" fmla="*/ 144 w 612"/>
              <a:gd name="T87" fmla="*/ 17 h 25"/>
              <a:gd name="T88" fmla="*/ 150 w 612"/>
              <a:gd name="T89" fmla="*/ 24 h 25"/>
              <a:gd name="T90" fmla="*/ 154 w 612"/>
              <a:gd name="T91" fmla="*/ 17 h 25"/>
              <a:gd name="T92" fmla="*/ 154 w 612"/>
              <a:gd name="T93" fmla="*/ 16 h 25"/>
              <a:gd name="T94" fmla="*/ 158 w 612"/>
              <a:gd name="T95" fmla="*/ 16 h 25"/>
              <a:gd name="T96" fmla="*/ 162 w 612"/>
              <a:gd name="T97" fmla="*/ 16 h 25"/>
              <a:gd name="T98" fmla="*/ 144 w 612"/>
              <a:gd name="T99" fmla="*/ 15 h 25"/>
              <a:gd name="T100" fmla="*/ 141 w 612"/>
              <a:gd name="T101" fmla="*/ 7 h 25"/>
              <a:gd name="T102" fmla="*/ 135 w 612"/>
              <a:gd name="T103" fmla="*/ 1 h 25"/>
              <a:gd name="T104" fmla="*/ 198 w 612"/>
              <a:gd name="T105" fmla="*/ 3 h 25"/>
              <a:gd name="T106" fmla="*/ 196 w 612"/>
              <a:gd name="T107" fmla="*/ 4 h 25"/>
              <a:gd name="T108" fmla="*/ 194 w 612"/>
              <a:gd name="T109" fmla="*/ 7 h 25"/>
              <a:gd name="T110" fmla="*/ 197 w 612"/>
              <a:gd name="T111" fmla="*/ 5 h 25"/>
              <a:gd name="T112" fmla="*/ 199 w 612"/>
              <a:gd name="T113" fmla="*/ 4 h 25"/>
              <a:gd name="T114" fmla="*/ 198 w 612"/>
              <a:gd name="T115" fmla="*/ 1 h 25"/>
              <a:gd name="T116" fmla="*/ 443 w 612"/>
              <a:gd name="T117" fmla="*/ 2 h 25"/>
              <a:gd name="T118" fmla="*/ 446 w 612"/>
              <a:gd name="T119" fmla="*/ 2 h 25"/>
              <a:gd name="T120" fmla="*/ 448 w 612"/>
              <a:gd name="T12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 h="25">
                <a:moveTo>
                  <a:pt x="612" y="8"/>
                </a:moveTo>
                <a:cubicBezTo>
                  <a:pt x="611" y="8"/>
                  <a:pt x="611" y="9"/>
                  <a:pt x="610" y="10"/>
                </a:cubicBezTo>
                <a:cubicBezTo>
                  <a:pt x="611" y="10"/>
                  <a:pt x="611" y="10"/>
                  <a:pt x="612" y="10"/>
                </a:cubicBezTo>
                <a:cubicBezTo>
                  <a:pt x="612" y="9"/>
                  <a:pt x="612" y="9"/>
                  <a:pt x="612" y="8"/>
                </a:cubicBezTo>
                <a:moveTo>
                  <a:pt x="73" y="6"/>
                </a:moveTo>
                <a:cubicBezTo>
                  <a:pt x="72" y="9"/>
                  <a:pt x="74" y="9"/>
                  <a:pt x="76" y="9"/>
                </a:cubicBezTo>
                <a:cubicBezTo>
                  <a:pt x="77" y="9"/>
                  <a:pt x="78" y="9"/>
                  <a:pt x="79" y="9"/>
                </a:cubicBezTo>
                <a:cubicBezTo>
                  <a:pt x="79" y="9"/>
                  <a:pt x="80" y="9"/>
                  <a:pt x="81" y="9"/>
                </a:cubicBezTo>
                <a:cubicBezTo>
                  <a:pt x="81" y="9"/>
                  <a:pt x="81" y="9"/>
                  <a:pt x="81" y="9"/>
                </a:cubicBezTo>
                <a:cubicBezTo>
                  <a:pt x="73" y="6"/>
                  <a:pt x="73" y="6"/>
                  <a:pt x="73" y="6"/>
                </a:cubicBezTo>
                <a:moveTo>
                  <a:pt x="170" y="6"/>
                </a:moveTo>
                <a:cubicBezTo>
                  <a:pt x="168" y="6"/>
                  <a:pt x="167" y="7"/>
                  <a:pt x="166" y="9"/>
                </a:cubicBezTo>
                <a:cubicBezTo>
                  <a:pt x="172" y="13"/>
                  <a:pt x="174" y="10"/>
                  <a:pt x="178" y="13"/>
                </a:cubicBezTo>
                <a:cubicBezTo>
                  <a:pt x="180" y="13"/>
                  <a:pt x="180" y="13"/>
                  <a:pt x="180" y="13"/>
                </a:cubicBezTo>
                <a:cubicBezTo>
                  <a:pt x="181" y="10"/>
                  <a:pt x="181" y="10"/>
                  <a:pt x="181" y="10"/>
                </a:cubicBezTo>
                <a:cubicBezTo>
                  <a:pt x="180" y="11"/>
                  <a:pt x="180" y="11"/>
                  <a:pt x="180" y="11"/>
                </a:cubicBezTo>
                <a:cubicBezTo>
                  <a:pt x="176" y="9"/>
                  <a:pt x="172" y="6"/>
                  <a:pt x="170" y="6"/>
                </a:cubicBezTo>
                <a:moveTo>
                  <a:pt x="95" y="6"/>
                </a:moveTo>
                <a:cubicBezTo>
                  <a:pt x="93" y="6"/>
                  <a:pt x="91" y="6"/>
                  <a:pt x="90" y="9"/>
                </a:cubicBezTo>
                <a:cubicBezTo>
                  <a:pt x="93" y="10"/>
                  <a:pt x="95" y="11"/>
                  <a:pt x="97" y="11"/>
                </a:cubicBezTo>
                <a:cubicBezTo>
                  <a:pt x="99" y="11"/>
                  <a:pt x="101" y="10"/>
                  <a:pt x="103" y="7"/>
                </a:cubicBezTo>
                <a:cubicBezTo>
                  <a:pt x="100" y="7"/>
                  <a:pt x="97" y="6"/>
                  <a:pt x="95" y="6"/>
                </a:cubicBezTo>
                <a:moveTo>
                  <a:pt x="46" y="5"/>
                </a:moveTo>
                <a:cubicBezTo>
                  <a:pt x="48" y="9"/>
                  <a:pt x="48" y="9"/>
                  <a:pt x="48" y="9"/>
                </a:cubicBezTo>
                <a:cubicBezTo>
                  <a:pt x="48" y="8"/>
                  <a:pt x="48" y="8"/>
                  <a:pt x="48" y="8"/>
                </a:cubicBezTo>
                <a:cubicBezTo>
                  <a:pt x="50" y="7"/>
                  <a:pt x="50" y="7"/>
                  <a:pt x="50" y="7"/>
                </a:cubicBezTo>
                <a:cubicBezTo>
                  <a:pt x="48" y="7"/>
                  <a:pt x="47" y="6"/>
                  <a:pt x="46" y="5"/>
                </a:cubicBezTo>
                <a:moveTo>
                  <a:pt x="550" y="12"/>
                </a:moveTo>
                <a:cubicBezTo>
                  <a:pt x="551" y="8"/>
                  <a:pt x="551" y="8"/>
                  <a:pt x="551" y="8"/>
                </a:cubicBezTo>
                <a:cubicBezTo>
                  <a:pt x="551" y="10"/>
                  <a:pt x="550" y="11"/>
                  <a:pt x="550" y="12"/>
                </a:cubicBezTo>
                <a:moveTo>
                  <a:pt x="556" y="5"/>
                </a:moveTo>
                <a:cubicBezTo>
                  <a:pt x="554" y="5"/>
                  <a:pt x="553" y="7"/>
                  <a:pt x="553" y="9"/>
                </a:cubicBezTo>
                <a:cubicBezTo>
                  <a:pt x="551" y="8"/>
                  <a:pt x="551" y="8"/>
                  <a:pt x="551" y="8"/>
                </a:cubicBezTo>
                <a:cubicBezTo>
                  <a:pt x="551" y="8"/>
                  <a:pt x="551" y="8"/>
                  <a:pt x="551" y="8"/>
                </a:cubicBezTo>
                <a:cubicBezTo>
                  <a:pt x="550" y="9"/>
                  <a:pt x="550" y="9"/>
                  <a:pt x="550" y="9"/>
                </a:cubicBezTo>
                <a:cubicBezTo>
                  <a:pt x="546" y="7"/>
                  <a:pt x="544" y="7"/>
                  <a:pt x="541" y="6"/>
                </a:cubicBezTo>
                <a:cubicBezTo>
                  <a:pt x="540" y="7"/>
                  <a:pt x="546" y="11"/>
                  <a:pt x="548" y="11"/>
                </a:cubicBezTo>
                <a:cubicBezTo>
                  <a:pt x="548" y="11"/>
                  <a:pt x="548" y="11"/>
                  <a:pt x="548" y="11"/>
                </a:cubicBezTo>
                <a:cubicBezTo>
                  <a:pt x="550" y="13"/>
                  <a:pt x="550" y="13"/>
                  <a:pt x="550" y="13"/>
                </a:cubicBezTo>
                <a:cubicBezTo>
                  <a:pt x="551" y="12"/>
                  <a:pt x="551" y="12"/>
                  <a:pt x="551" y="12"/>
                </a:cubicBezTo>
                <a:cubicBezTo>
                  <a:pt x="553" y="13"/>
                  <a:pt x="553" y="13"/>
                  <a:pt x="553" y="13"/>
                </a:cubicBezTo>
                <a:cubicBezTo>
                  <a:pt x="552" y="14"/>
                  <a:pt x="552" y="14"/>
                  <a:pt x="552" y="14"/>
                </a:cubicBezTo>
                <a:cubicBezTo>
                  <a:pt x="554" y="14"/>
                  <a:pt x="555" y="12"/>
                  <a:pt x="557" y="12"/>
                </a:cubicBezTo>
                <a:cubicBezTo>
                  <a:pt x="558" y="12"/>
                  <a:pt x="558" y="12"/>
                  <a:pt x="559" y="13"/>
                </a:cubicBezTo>
                <a:cubicBezTo>
                  <a:pt x="560" y="13"/>
                  <a:pt x="560" y="13"/>
                  <a:pt x="560" y="13"/>
                </a:cubicBezTo>
                <a:cubicBezTo>
                  <a:pt x="560" y="12"/>
                  <a:pt x="561" y="12"/>
                  <a:pt x="561" y="12"/>
                </a:cubicBezTo>
                <a:cubicBezTo>
                  <a:pt x="561" y="12"/>
                  <a:pt x="562" y="13"/>
                  <a:pt x="563" y="13"/>
                </a:cubicBezTo>
                <a:cubicBezTo>
                  <a:pt x="564" y="14"/>
                  <a:pt x="564" y="14"/>
                  <a:pt x="565" y="14"/>
                </a:cubicBezTo>
                <a:cubicBezTo>
                  <a:pt x="565" y="14"/>
                  <a:pt x="566" y="14"/>
                  <a:pt x="566" y="13"/>
                </a:cubicBezTo>
                <a:cubicBezTo>
                  <a:pt x="567" y="14"/>
                  <a:pt x="567" y="14"/>
                  <a:pt x="567" y="14"/>
                </a:cubicBezTo>
                <a:cubicBezTo>
                  <a:pt x="568" y="12"/>
                  <a:pt x="568" y="12"/>
                  <a:pt x="568" y="12"/>
                </a:cubicBezTo>
                <a:cubicBezTo>
                  <a:pt x="568" y="12"/>
                  <a:pt x="568" y="12"/>
                  <a:pt x="568" y="12"/>
                </a:cubicBezTo>
                <a:cubicBezTo>
                  <a:pt x="568" y="12"/>
                  <a:pt x="569" y="12"/>
                  <a:pt x="569" y="13"/>
                </a:cubicBezTo>
                <a:cubicBezTo>
                  <a:pt x="569" y="13"/>
                  <a:pt x="570" y="13"/>
                  <a:pt x="570" y="13"/>
                </a:cubicBezTo>
                <a:cubicBezTo>
                  <a:pt x="571" y="13"/>
                  <a:pt x="572" y="12"/>
                  <a:pt x="571" y="10"/>
                </a:cubicBezTo>
                <a:cubicBezTo>
                  <a:pt x="571" y="9"/>
                  <a:pt x="570" y="9"/>
                  <a:pt x="569" y="9"/>
                </a:cubicBezTo>
                <a:cubicBezTo>
                  <a:pt x="568" y="9"/>
                  <a:pt x="567" y="10"/>
                  <a:pt x="566" y="12"/>
                </a:cubicBezTo>
                <a:cubicBezTo>
                  <a:pt x="565" y="10"/>
                  <a:pt x="565" y="10"/>
                  <a:pt x="565" y="10"/>
                </a:cubicBezTo>
                <a:cubicBezTo>
                  <a:pt x="565" y="12"/>
                  <a:pt x="565" y="12"/>
                  <a:pt x="565" y="12"/>
                </a:cubicBezTo>
                <a:cubicBezTo>
                  <a:pt x="564" y="12"/>
                  <a:pt x="564" y="12"/>
                  <a:pt x="564" y="12"/>
                </a:cubicBezTo>
                <a:cubicBezTo>
                  <a:pt x="562" y="12"/>
                  <a:pt x="556" y="8"/>
                  <a:pt x="558" y="6"/>
                </a:cubicBezTo>
                <a:cubicBezTo>
                  <a:pt x="557" y="5"/>
                  <a:pt x="556" y="5"/>
                  <a:pt x="556" y="5"/>
                </a:cubicBezTo>
                <a:moveTo>
                  <a:pt x="0" y="4"/>
                </a:moveTo>
                <a:cubicBezTo>
                  <a:pt x="0" y="4"/>
                  <a:pt x="0" y="4"/>
                  <a:pt x="0" y="4"/>
                </a:cubicBezTo>
                <a:cubicBezTo>
                  <a:pt x="0" y="4"/>
                  <a:pt x="0" y="4"/>
                  <a:pt x="0" y="4"/>
                </a:cubicBezTo>
                <a:moveTo>
                  <a:pt x="456" y="4"/>
                </a:moveTo>
                <a:cubicBezTo>
                  <a:pt x="456" y="4"/>
                  <a:pt x="455" y="4"/>
                  <a:pt x="456" y="5"/>
                </a:cubicBezTo>
                <a:cubicBezTo>
                  <a:pt x="456" y="5"/>
                  <a:pt x="456" y="5"/>
                  <a:pt x="456" y="5"/>
                </a:cubicBezTo>
                <a:cubicBezTo>
                  <a:pt x="457" y="5"/>
                  <a:pt x="460" y="7"/>
                  <a:pt x="460" y="7"/>
                </a:cubicBezTo>
                <a:cubicBezTo>
                  <a:pt x="461" y="6"/>
                  <a:pt x="458" y="4"/>
                  <a:pt x="456" y="4"/>
                </a:cubicBezTo>
                <a:moveTo>
                  <a:pt x="595" y="1"/>
                </a:moveTo>
                <a:cubicBezTo>
                  <a:pt x="594" y="1"/>
                  <a:pt x="594" y="2"/>
                  <a:pt x="593" y="2"/>
                </a:cubicBezTo>
                <a:cubicBezTo>
                  <a:pt x="592" y="2"/>
                  <a:pt x="591" y="3"/>
                  <a:pt x="590" y="3"/>
                </a:cubicBezTo>
                <a:cubicBezTo>
                  <a:pt x="590" y="3"/>
                  <a:pt x="589" y="2"/>
                  <a:pt x="588" y="2"/>
                </a:cubicBezTo>
                <a:cubicBezTo>
                  <a:pt x="588" y="4"/>
                  <a:pt x="590" y="5"/>
                  <a:pt x="592" y="5"/>
                </a:cubicBezTo>
                <a:cubicBezTo>
                  <a:pt x="594" y="5"/>
                  <a:pt x="596" y="4"/>
                  <a:pt x="597" y="2"/>
                </a:cubicBezTo>
                <a:cubicBezTo>
                  <a:pt x="596" y="2"/>
                  <a:pt x="596" y="1"/>
                  <a:pt x="595" y="1"/>
                </a:cubicBezTo>
                <a:moveTo>
                  <a:pt x="137" y="11"/>
                </a:moveTo>
                <a:cubicBezTo>
                  <a:pt x="135" y="9"/>
                  <a:pt x="135" y="9"/>
                  <a:pt x="135" y="9"/>
                </a:cubicBezTo>
                <a:cubicBezTo>
                  <a:pt x="136" y="10"/>
                  <a:pt x="136" y="11"/>
                  <a:pt x="137" y="11"/>
                </a:cubicBezTo>
                <a:moveTo>
                  <a:pt x="135" y="1"/>
                </a:moveTo>
                <a:cubicBezTo>
                  <a:pt x="134" y="4"/>
                  <a:pt x="139" y="7"/>
                  <a:pt x="136" y="10"/>
                </a:cubicBezTo>
                <a:cubicBezTo>
                  <a:pt x="135" y="8"/>
                  <a:pt x="135" y="8"/>
                  <a:pt x="135" y="8"/>
                </a:cubicBezTo>
                <a:cubicBezTo>
                  <a:pt x="134" y="10"/>
                  <a:pt x="134" y="10"/>
                  <a:pt x="134" y="10"/>
                </a:cubicBezTo>
                <a:cubicBezTo>
                  <a:pt x="134" y="11"/>
                  <a:pt x="135" y="13"/>
                  <a:pt x="134" y="15"/>
                </a:cubicBezTo>
                <a:cubicBezTo>
                  <a:pt x="135" y="15"/>
                  <a:pt x="135" y="15"/>
                  <a:pt x="135" y="15"/>
                </a:cubicBezTo>
                <a:cubicBezTo>
                  <a:pt x="141" y="15"/>
                  <a:pt x="136" y="16"/>
                  <a:pt x="140" y="20"/>
                </a:cubicBezTo>
                <a:cubicBezTo>
                  <a:pt x="141" y="18"/>
                  <a:pt x="144" y="20"/>
                  <a:pt x="144" y="17"/>
                </a:cubicBezTo>
                <a:cubicBezTo>
                  <a:pt x="148" y="18"/>
                  <a:pt x="145" y="25"/>
                  <a:pt x="148" y="25"/>
                </a:cubicBezTo>
                <a:cubicBezTo>
                  <a:pt x="148" y="25"/>
                  <a:pt x="149" y="25"/>
                  <a:pt x="150" y="24"/>
                </a:cubicBezTo>
                <a:cubicBezTo>
                  <a:pt x="151" y="24"/>
                  <a:pt x="151" y="24"/>
                  <a:pt x="151" y="24"/>
                </a:cubicBezTo>
                <a:cubicBezTo>
                  <a:pt x="148" y="20"/>
                  <a:pt x="151" y="17"/>
                  <a:pt x="154" y="17"/>
                </a:cubicBezTo>
                <a:cubicBezTo>
                  <a:pt x="155" y="17"/>
                  <a:pt x="155" y="17"/>
                  <a:pt x="156" y="17"/>
                </a:cubicBezTo>
                <a:cubicBezTo>
                  <a:pt x="154" y="16"/>
                  <a:pt x="154" y="16"/>
                  <a:pt x="154" y="16"/>
                </a:cubicBezTo>
                <a:cubicBezTo>
                  <a:pt x="154" y="15"/>
                  <a:pt x="155" y="15"/>
                  <a:pt x="156" y="15"/>
                </a:cubicBezTo>
                <a:cubicBezTo>
                  <a:pt x="157" y="15"/>
                  <a:pt x="158" y="15"/>
                  <a:pt x="158" y="16"/>
                </a:cubicBezTo>
                <a:cubicBezTo>
                  <a:pt x="159" y="16"/>
                  <a:pt x="160" y="16"/>
                  <a:pt x="160" y="16"/>
                </a:cubicBezTo>
                <a:cubicBezTo>
                  <a:pt x="161" y="16"/>
                  <a:pt x="161" y="16"/>
                  <a:pt x="162" y="16"/>
                </a:cubicBezTo>
                <a:cubicBezTo>
                  <a:pt x="157" y="13"/>
                  <a:pt x="154" y="11"/>
                  <a:pt x="151" y="11"/>
                </a:cubicBezTo>
                <a:cubicBezTo>
                  <a:pt x="148" y="11"/>
                  <a:pt x="146" y="13"/>
                  <a:pt x="144" y="15"/>
                </a:cubicBezTo>
                <a:cubicBezTo>
                  <a:pt x="141" y="12"/>
                  <a:pt x="143" y="10"/>
                  <a:pt x="139" y="8"/>
                </a:cubicBezTo>
                <a:cubicBezTo>
                  <a:pt x="140" y="7"/>
                  <a:pt x="140" y="7"/>
                  <a:pt x="141" y="7"/>
                </a:cubicBezTo>
                <a:cubicBezTo>
                  <a:pt x="141" y="7"/>
                  <a:pt x="141" y="7"/>
                  <a:pt x="142" y="7"/>
                </a:cubicBezTo>
                <a:cubicBezTo>
                  <a:pt x="139" y="5"/>
                  <a:pt x="138" y="2"/>
                  <a:pt x="135" y="1"/>
                </a:cubicBezTo>
                <a:moveTo>
                  <a:pt x="198" y="1"/>
                </a:moveTo>
                <a:cubicBezTo>
                  <a:pt x="197" y="1"/>
                  <a:pt x="198" y="2"/>
                  <a:pt x="198" y="3"/>
                </a:cubicBezTo>
                <a:cubicBezTo>
                  <a:pt x="196" y="2"/>
                  <a:pt x="196" y="2"/>
                  <a:pt x="196" y="2"/>
                </a:cubicBezTo>
                <a:cubicBezTo>
                  <a:pt x="196" y="4"/>
                  <a:pt x="196" y="4"/>
                  <a:pt x="196" y="4"/>
                </a:cubicBezTo>
                <a:cubicBezTo>
                  <a:pt x="195" y="4"/>
                  <a:pt x="195" y="4"/>
                  <a:pt x="195" y="4"/>
                </a:cubicBezTo>
                <a:cubicBezTo>
                  <a:pt x="194" y="4"/>
                  <a:pt x="195" y="6"/>
                  <a:pt x="194" y="7"/>
                </a:cubicBezTo>
                <a:cubicBezTo>
                  <a:pt x="195" y="8"/>
                  <a:pt x="195" y="8"/>
                  <a:pt x="195" y="8"/>
                </a:cubicBezTo>
                <a:cubicBezTo>
                  <a:pt x="197" y="5"/>
                  <a:pt x="197" y="5"/>
                  <a:pt x="197" y="5"/>
                </a:cubicBezTo>
                <a:cubicBezTo>
                  <a:pt x="199" y="6"/>
                  <a:pt x="199" y="6"/>
                  <a:pt x="199" y="6"/>
                </a:cubicBezTo>
                <a:cubicBezTo>
                  <a:pt x="199" y="4"/>
                  <a:pt x="199" y="4"/>
                  <a:pt x="199" y="4"/>
                </a:cubicBezTo>
                <a:cubicBezTo>
                  <a:pt x="200" y="4"/>
                  <a:pt x="200" y="5"/>
                  <a:pt x="201" y="5"/>
                </a:cubicBezTo>
                <a:cubicBezTo>
                  <a:pt x="202" y="5"/>
                  <a:pt x="201" y="1"/>
                  <a:pt x="198" y="1"/>
                </a:cubicBezTo>
                <a:moveTo>
                  <a:pt x="446" y="0"/>
                </a:moveTo>
                <a:cubicBezTo>
                  <a:pt x="445" y="0"/>
                  <a:pt x="443" y="1"/>
                  <a:pt x="443" y="2"/>
                </a:cubicBezTo>
                <a:cubicBezTo>
                  <a:pt x="444" y="2"/>
                  <a:pt x="445" y="2"/>
                  <a:pt x="445" y="2"/>
                </a:cubicBezTo>
                <a:cubicBezTo>
                  <a:pt x="445" y="2"/>
                  <a:pt x="446" y="2"/>
                  <a:pt x="446" y="2"/>
                </a:cubicBezTo>
                <a:cubicBezTo>
                  <a:pt x="446" y="2"/>
                  <a:pt x="446" y="2"/>
                  <a:pt x="446" y="2"/>
                </a:cubicBezTo>
                <a:cubicBezTo>
                  <a:pt x="447" y="2"/>
                  <a:pt x="448" y="2"/>
                  <a:pt x="448" y="3"/>
                </a:cubicBezTo>
                <a:cubicBezTo>
                  <a:pt x="449" y="1"/>
                  <a:pt x="447" y="0"/>
                  <a:pt x="446"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0" name="Freeform 75"/>
          <p:cNvSpPr/>
          <p:nvPr/>
        </p:nvSpPr>
        <p:spPr bwMode="auto">
          <a:xfrm>
            <a:off x="8774113" y="3432175"/>
            <a:ext cx="7938" cy="11113"/>
          </a:xfrm>
          <a:custGeom>
            <a:avLst/>
            <a:gdLst>
              <a:gd name="T0" fmla="*/ 2 w 2"/>
              <a:gd name="T1" fmla="*/ 0 h 3"/>
              <a:gd name="T2" fmla="*/ 0 w 2"/>
              <a:gd name="T3" fmla="*/ 1 h 3"/>
              <a:gd name="T4" fmla="*/ 0 w 2"/>
              <a:gd name="T5" fmla="*/ 3 h 3"/>
              <a:gd name="T6" fmla="*/ 0 w 2"/>
              <a:gd name="T7" fmla="*/ 3 h 3"/>
              <a:gd name="T8" fmla="*/ 2 w 2"/>
              <a:gd name="T9" fmla="*/ 3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1" y="0"/>
                  <a:pt x="0" y="1"/>
                  <a:pt x="0" y="1"/>
                </a:cubicBezTo>
                <a:cubicBezTo>
                  <a:pt x="0" y="2"/>
                  <a:pt x="0" y="2"/>
                  <a:pt x="0" y="3"/>
                </a:cubicBezTo>
                <a:cubicBezTo>
                  <a:pt x="0" y="3"/>
                  <a:pt x="0" y="3"/>
                  <a:pt x="0" y="3"/>
                </a:cubicBezTo>
                <a:cubicBezTo>
                  <a:pt x="1" y="3"/>
                  <a:pt x="1" y="3"/>
                  <a:pt x="2" y="3"/>
                </a:cubicBezTo>
                <a:cubicBezTo>
                  <a:pt x="2" y="2"/>
                  <a:pt x="2" y="1"/>
                  <a:pt x="2"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1" name="Freeform 76"/>
          <p:cNvSpPr>
            <a:spLocks noEditPoints="1"/>
          </p:cNvSpPr>
          <p:nvPr/>
        </p:nvSpPr>
        <p:spPr bwMode="auto">
          <a:xfrm>
            <a:off x="6450013" y="3436938"/>
            <a:ext cx="2324100" cy="179388"/>
          </a:xfrm>
          <a:custGeom>
            <a:avLst/>
            <a:gdLst>
              <a:gd name="T0" fmla="*/ 0 w 619"/>
              <a:gd name="T1" fmla="*/ 27 h 48"/>
              <a:gd name="T2" fmla="*/ 0 w 619"/>
              <a:gd name="T3" fmla="*/ 23 h 48"/>
              <a:gd name="T4" fmla="*/ 0 w 619"/>
              <a:gd name="T5" fmla="*/ 26 h 48"/>
              <a:gd name="T6" fmla="*/ 7 w 619"/>
              <a:gd name="T7" fmla="*/ 26 h 48"/>
              <a:gd name="T8" fmla="*/ 0 w 619"/>
              <a:gd name="T9" fmla="*/ 21 h 48"/>
              <a:gd name="T10" fmla="*/ 2 w 619"/>
              <a:gd name="T11" fmla="*/ 17 h 48"/>
              <a:gd name="T12" fmla="*/ 228 w 619"/>
              <a:gd name="T13" fmla="*/ 13 h 48"/>
              <a:gd name="T14" fmla="*/ 221 w 619"/>
              <a:gd name="T15" fmla="*/ 20 h 48"/>
              <a:gd name="T16" fmla="*/ 221 w 619"/>
              <a:gd name="T17" fmla="*/ 23 h 48"/>
              <a:gd name="T18" fmla="*/ 230 w 619"/>
              <a:gd name="T19" fmla="*/ 22 h 48"/>
              <a:gd name="T20" fmla="*/ 230 w 619"/>
              <a:gd name="T21" fmla="*/ 19 h 48"/>
              <a:gd name="T22" fmla="*/ 81 w 619"/>
              <a:gd name="T23" fmla="*/ 16 h 48"/>
              <a:gd name="T24" fmla="*/ 84 w 619"/>
              <a:gd name="T25" fmla="*/ 13 h 48"/>
              <a:gd name="T26" fmla="*/ 162 w 619"/>
              <a:gd name="T27" fmla="*/ 11 h 48"/>
              <a:gd name="T28" fmla="*/ 614 w 619"/>
              <a:gd name="T29" fmla="*/ 10 h 48"/>
              <a:gd name="T30" fmla="*/ 38 w 619"/>
              <a:gd name="T31" fmla="*/ 18 h 48"/>
              <a:gd name="T32" fmla="*/ 141 w 619"/>
              <a:gd name="T33" fmla="*/ 26 h 48"/>
              <a:gd name="T34" fmla="*/ 144 w 619"/>
              <a:gd name="T35" fmla="*/ 22 h 48"/>
              <a:gd name="T36" fmla="*/ 132 w 619"/>
              <a:gd name="T37" fmla="*/ 18 h 48"/>
              <a:gd name="T38" fmla="*/ 141 w 619"/>
              <a:gd name="T39" fmla="*/ 26 h 48"/>
              <a:gd name="T40" fmla="*/ 139 w 619"/>
              <a:gd name="T41" fmla="*/ 24 h 48"/>
              <a:gd name="T42" fmla="*/ 130 w 619"/>
              <a:gd name="T43" fmla="*/ 32 h 48"/>
              <a:gd name="T44" fmla="*/ 138 w 619"/>
              <a:gd name="T45" fmla="*/ 28 h 48"/>
              <a:gd name="T46" fmla="*/ 146 w 619"/>
              <a:gd name="T47" fmla="*/ 29 h 48"/>
              <a:gd name="T48" fmla="*/ 146 w 619"/>
              <a:gd name="T49" fmla="*/ 28 h 48"/>
              <a:gd name="T50" fmla="*/ 146 w 619"/>
              <a:gd name="T51" fmla="*/ 24 h 48"/>
              <a:gd name="T52" fmla="*/ 144 w 619"/>
              <a:gd name="T53" fmla="*/ 14 h 48"/>
              <a:gd name="T54" fmla="*/ 137 w 619"/>
              <a:gd name="T55" fmla="*/ 10 h 48"/>
              <a:gd name="T56" fmla="*/ 53 w 619"/>
              <a:gd name="T57" fmla="*/ 10 h 48"/>
              <a:gd name="T58" fmla="*/ 534 w 619"/>
              <a:gd name="T59" fmla="*/ 10 h 48"/>
              <a:gd name="T60" fmla="*/ 14 w 619"/>
              <a:gd name="T61" fmla="*/ 6 h 48"/>
              <a:gd name="T62" fmla="*/ 559 w 619"/>
              <a:gd name="T63" fmla="*/ 36 h 48"/>
              <a:gd name="T64" fmla="*/ 547 w 619"/>
              <a:gd name="T65" fmla="*/ 28 h 48"/>
              <a:gd name="T66" fmla="*/ 558 w 619"/>
              <a:gd name="T67" fmla="*/ 8 h 48"/>
              <a:gd name="T68" fmla="*/ 543 w 619"/>
              <a:gd name="T69" fmla="*/ 10 h 48"/>
              <a:gd name="T70" fmla="*/ 538 w 619"/>
              <a:gd name="T71" fmla="*/ 23 h 48"/>
              <a:gd name="T72" fmla="*/ 536 w 619"/>
              <a:gd name="T73" fmla="*/ 32 h 48"/>
              <a:gd name="T74" fmla="*/ 539 w 619"/>
              <a:gd name="T75" fmla="*/ 26 h 48"/>
              <a:gd name="T76" fmla="*/ 547 w 619"/>
              <a:gd name="T77" fmla="*/ 28 h 48"/>
              <a:gd name="T78" fmla="*/ 569 w 619"/>
              <a:gd name="T79" fmla="*/ 46 h 48"/>
              <a:gd name="T80" fmla="*/ 575 w 619"/>
              <a:gd name="T81" fmla="*/ 41 h 48"/>
              <a:gd name="T82" fmla="*/ 565 w 619"/>
              <a:gd name="T83" fmla="*/ 30 h 48"/>
              <a:gd name="T84" fmla="*/ 559 w 619"/>
              <a:gd name="T85" fmla="*/ 18 h 48"/>
              <a:gd name="T86" fmla="*/ 560 w 619"/>
              <a:gd name="T87" fmla="*/ 10 h 48"/>
              <a:gd name="T88" fmla="*/ 105 w 619"/>
              <a:gd name="T89" fmla="*/ 8 h 48"/>
              <a:gd name="T90" fmla="*/ 86 w 619"/>
              <a:gd name="T91" fmla="*/ 8 h 48"/>
              <a:gd name="T92" fmla="*/ 131 w 619"/>
              <a:gd name="T93" fmla="*/ 9 h 48"/>
              <a:gd name="T94" fmla="*/ 132 w 619"/>
              <a:gd name="T95" fmla="*/ 7 h 48"/>
              <a:gd name="T96" fmla="*/ 120 w 619"/>
              <a:gd name="T97" fmla="*/ 3 h 48"/>
              <a:gd name="T98" fmla="*/ 188 w 619"/>
              <a:gd name="T99" fmla="*/ 2 h 48"/>
              <a:gd name="T100" fmla="*/ 191 w 619"/>
              <a:gd name="T101" fmla="*/ 8 h 48"/>
              <a:gd name="T102" fmla="*/ 188 w 619"/>
              <a:gd name="T103" fmla="*/ 2 h 48"/>
              <a:gd name="T104" fmla="*/ 22 w 619"/>
              <a:gd name="T105" fmla="*/ 13 h 48"/>
              <a:gd name="T106" fmla="*/ 30 w 619"/>
              <a:gd name="T107" fmla="*/ 17 h 48"/>
              <a:gd name="T108" fmla="*/ 32 w 619"/>
              <a:gd name="T109" fmla="*/ 18 h 48"/>
              <a:gd name="T110" fmla="*/ 38 w 619"/>
              <a:gd name="T111" fmla="*/ 6 h 48"/>
              <a:gd name="T112" fmla="*/ 226 w 619"/>
              <a:gd name="T113" fmla="*/ 0 h 48"/>
              <a:gd name="T114" fmla="*/ 226 w 619"/>
              <a:gd name="T115" fmla="*/ 0 h 48"/>
              <a:gd name="T116" fmla="*/ 201 w 619"/>
              <a:gd name="T117"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9" h="48">
                <a:moveTo>
                  <a:pt x="232" y="30"/>
                </a:moveTo>
                <a:cubicBezTo>
                  <a:pt x="232" y="30"/>
                  <a:pt x="232" y="31"/>
                  <a:pt x="231" y="31"/>
                </a:cubicBezTo>
                <a:cubicBezTo>
                  <a:pt x="232" y="31"/>
                  <a:pt x="232" y="31"/>
                  <a:pt x="232" y="31"/>
                </a:cubicBezTo>
                <a:cubicBezTo>
                  <a:pt x="232" y="31"/>
                  <a:pt x="232" y="30"/>
                  <a:pt x="232" y="30"/>
                </a:cubicBezTo>
                <a:moveTo>
                  <a:pt x="0" y="27"/>
                </a:moveTo>
                <a:cubicBezTo>
                  <a:pt x="0" y="27"/>
                  <a:pt x="0" y="27"/>
                  <a:pt x="0" y="27"/>
                </a:cubicBezTo>
                <a:cubicBezTo>
                  <a:pt x="0" y="28"/>
                  <a:pt x="0" y="28"/>
                  <a:pt x="0" y="28"/>
                </a:cubicBezTo>
                <a:cubicBezTo>
                  <a:pt x="0" y="27"/>
                  <a:pt x="0" y="27"/>
                  <a:pt x="0" y="27"/>
                </a:cubicBezTo>
                <a:moveTo>
                  <a:pt x="0" y="18"/>
                </a:moveTo>
                <a:cubicBezTo>
                  <a:pt x="0" y="20"/>
                  <a:pt x="0" y="21"/>
                  <a:pt x="0" y="23"/>
                </a:cubicBezTo>
                <a:cubicBezTo>
                  <a:pt x="3" y="22"/>
                  <a:pt x="3" y="22"/>
                  <a:pt x="3" y="22"/>
                </a:cubicBezTo>
                <a:cubicBezTo>
                  <a:pt x="2" y="22"/>
                  <a:pt x="1" y="23"/>
                  <a:pt x="0" y="23"/>
                </a:cubicBezTo>
                <a:cubicBezTo>
                  <a:pt x="0" y="24"/>
                  <a:pt x="0" y="26"/>
                  <a:pt x="0" y="27"/>
                </a:cubicBezTo>
                <a:cubicBezTo>
                  <a:pt x="0" y="27"/>
                  <a:pt x="0" y="27"/>
                  <a:pt x="0" y="28"/>
                </a:cubicBezTo>
                <a:cubicBezTo>
                  <a:pt x="0" y="26"/>
                  <a:pt x="0" y="26"/>
                  <a:pt x="0" y="26"/>
                </a:cubicBezTo>
                <a:cubicBezTo>
                  <a:pt x="1" y="26"/>
                  <a:pt x="1" y="26"/>
                  <a:pt x="2" y="26"/>
                </a:cubicBezTo>
                <a:cubicBezTo>
                  <a:pt x="2" y="26"/>
                  <a:pt x="3" y="26"/>
                  <a:pt x="3" y="26"/>
                </a:cubicBezTo>
                <a:cubicBezTo>
                  <a:pt x="4" y="25"/>
                  <a:pt x="4" y="25"/>
                  <a:pt x="5" y="25"/>
                </a:cubicBezTo>
                <a:cubicBezTo>
                  <a:pt x="5" y="25"/>
                  <a:pt x="5" y="25"/>
                  <a:pt x="5" y="25"/>
                </a:cubicBezTo>
                <a:cubicBezTo>
                  <a:pt x="7" y="26"/>
                  <a:pt x="7" y="26"/>
                  <a:pt x="7" y="26"/>
                </a:cubicBezTo>
                <a:cubicBezTo>
                  <a:pt x="6" y="25"/>
                  <a:pt x="5" y="23"/>
                  <a:pt x="3" y="22"/>
                </a:cubicBezTo>
                <a:cubicBezTo>
                  <a:pt x="4" y="24"/>
                  <a:pt x="4" y="24"/>
                  <a:pt x="4" y="24"/>
                </a:cubicBezTo>
                <a:cubicBezTo>
                  <a:pt x="3" y="22"/>
                  <a:pt x="3" y="22"/>
                  <a:pt x="3" y="22"/>
                </a:cubicBezTo>
                <a:cubicBezTo>
                  <a:pt x="3" y="22"/>
                  <a:pt x="3" y="22"/>
                  <a:pt x="3" y="22"/>
                </a:cubicBezTo>
                <a:cubicBezTo>
                  <a:pt x="0" y="21"/>
                  <a:pt x="0" y="21"/>
                  <a:pt x="0" y="21"/>
                </a:cubicBezTo>
                <a:cubicBezTo>
                  <a:pt x="1" y="20"/>
                  <a:pt x="1" y="20"/>
                  <a:pt x="1" y="20"/>
                </a:cubicBezTo>
                <a:cubicBezTo>
                  <a:pt x="0" y="19"/>
                  <a:pt x="0" y="19"/>
                  <a:pt x="0" y="18"/>
                </a:cubicBezTo>
                <a:moveTo>
                  <a:pt x="0" y="16"/>
                </a:moveTo>
                <a:cubicBezTo>
                  <a:pt x="0" y="16"/>
                  <a:pt x="0" y="16"/>
                  <a:pt x="0" y="16"/>
                </a:cubicBezTo>
                <a:cubicBezTo>
                  <a:pt x="2" y="17"/>
                  <a:pt x="2" y="17"/>
                  <a:pt x="2" y="17"/>
                </a:cubicBezTo>
                <a:cubicBezTo>
                  <a:pt x="0" y="16"/>
                  <a:pt x="0" y="16"/>
                  <a:pt x="0" y="16"/>
                </a:cubicBezTo>
                <a:moveTo>
                  <a:pt x="229" y="21"/>
                </a:moveTo>
                <a:cubicBezTo>
                  <a:pt x="223" y="19"/>
                  <a:pt x="223" y="19"/>
                  <a:pt x="223" y="19"/>
                </a:cubicBezTo>
                <a:cubicBezTo>
                  <a:pt x="225" y="20"/>
                  <a:pt x="227" y="21"/>
                  <a:pt x="229" y="21"/>
                </a:cubicBezTo>
                <a:moveTo>
                  <a:pt x="228" y="13"/>
                </a:moveTo>
                <a:cubicBezTo>
                  <a:pt x="225" y="13"/>
                  <a:pt x="227" y="17"/>
                  <a:pt x="224" y="19"/>
                </a:cubicBezTo>
                <a:cubicBezTo>
                  <a:pt x="223" y="19"/>
                  <a:pt x="223" y="19"/>
                  <a:pt x="223" y="19"/>
                </a:cubicBezTo>
                <a:cubicBezTo>
                  <a:pt x="223" y="21"/>
                  <a:pt x="221" y="22"/>
                  <a:pt x="220" y="23"/>
                </a:cubicBezTo>
                <a:cubicBezTo>
                  <a:pt x="223" y="19"/>
                  <a:pt x="223" y="19"/>
                  <a:pt x="223" y="19"/>
                </a:cubicBezTo>
                <a:cubicBezTo>
                  <a:pt x="221" y="20"/>
                  <a:pt x="221" y="20"/>
                  <a:pt x="221" y="20"/>
                </a:cubicBezTo>
                <a:cubicBezTo>
                  <a:pt x="221" y="19"/>
                  <a:pt x="216" y="17"/>
                  <a:pt x="217" y="15"/>
                </a:cubicBezTo>
                <a:cubicBezTo>
                  <a:pt x="217" y="15"/>
                  <a:pt x="217" y="15"/>
                  <a:pt x="216" y="15"/>
                </a:cubicBezTo>
                <a:cubicBezTo>
                  <a:pt x="214" y="15"/>
                  <a:pt x="218" y="20"/>
                  <a:pt x="220" y="22"/>
                </a:cubicBezTo>
                <a:cubicBezTo>
                  <a:pt x="220" y="24"/>
                  <a:pt x="220" y="24"/>
                  <a:pt x="220" y="24"/>
                </a:cubicBezTo>
                <a:cubicBezTo>
                  <a:pt x="221" y="23"/>
                  <a:pt x="221" y="23"/>
                  <a:pt x="221" y="23"/>
                </a:cubicBezTo>
                <a:cubicBezTo>
                  <a:pt x="223" y="26"/>
                  <a:pt x="228" y="29"/>
                  <a:pt x="231" y="29"/>
                </a:cubicBezTo>
                <a:cubicBezTo>
                  <a:pt x="231" y="29"/>
                  <a:pt x="231" y="29"/>
                  <a:pt x="231" y="29"/>
                </a:cubicBezTo>
                <a:cubicBezTo>
                  <a:pt x="230" y="22"/>
                  <a:pt x="230" y="22"/>
                  <a:pt x="230" y="22"/>
                </a:cubicBezTo>
                <a:cubicBezTo>
                  <a:pt x="230" y="23"/>
                  <a:pt x="229" y="24"/>
                  <a:pt x="229" y="25"/>
                </a:cubicBezTo>
                <a:cubicBezTo>
                  <a:pt x="230" y="22"/>
                  <a:pt x="230" y="22"/>
                  <a:pt x="230" y="22"/>
                </a:cubicBezTo>
                <a:cubicBezTo>
                  <a:pt x="231" y="23"/>
                  <a:pt x="232" y="24"/>
                  <a:pt x="233" y="26"/>
                </a:cubicBezTo>
                <a:cubicBezTo>
                  <a:pt x="234" y="25"/>
                  <a:pt x="234" y="23"/>
                  <a:pt x="234" y="22"/>
                </a:cubicBezTo>
                <a:cubicBezTo>
                  <a:pt x="234" y="21"/>
                  <a:pt x="233" y="20"/>
                  <a:pt x="231" y="19"/>
                </a:cubicBezTo>
                <a:cubicBezTo>
                  <a:pt x="231" y="18"/>
                  <a:pt x="231" y="18"/>
                  <a:pt x="231" y="18"/>
                </a:cubicBezTo>
                <a:cubicBezTo>
                  <a:pt x="230" y="19"/>
                  <a:pt x="230" y="19"/>
                  <a:pt x="230" y="19"/>
                </a:cubicBezTo>
                <a:cubicBezTo>
                  <a:pt x="228" y="17"/>
                  <a:pt x="228" y="15"/>
                  <a:pt x="230" y="13"/>
                </a:cubicBezTo>
                <a:cubicBezTo>
                  <a:pt x="229" y="13"/>
                  <a:pt x="228" y="13"/>
                  <a:pt x="228" y="13"/>
                </a:cubicBezTo>
                <a:moveTo>
                  <a:pt x="82" y="11"/>
                </a:moveTo>
                <a:cubicBezTo>
                  <a:pt x="82" y="14"/>
                  <a:pt x="81" y="15"/>
                  <a:pt x="80" y="17"/>
                </a:cubicBezTo>
                <a:cubicBezTo>
                  <a:pt x="81" y="16"/>
                  <a:pt x="81" y="16"/>
                  <a:pt x="81" y="16"/>
                </a:cubicBezTo>
                <a:cubicBezTo>
                  <a:pt x="82" y="16"/>
                  <a:pt x="83" y="17"/>
                  <a:pt x="82" y="18"/>
                </a:cubicBezTo>
                <a:cubicBezTo>
                  <a:pt x="83" y="18"/>
                  <a:pt x="83" y="18"/>
                  <a:pt x="83" y="18"/>
                </a:cubicBezTo>
                <a:cubicBezTo>
                  <a:pt x="85" y="18"/>
                  <a:pt x="85" y="15"/>
                  <a:pt x="85" y="14"/>
                </a:cubicBezTo>
                <a:cubicBezTo>
                  <a:pt x="83" y="13"/>
                  <a:pt x="83" y="13"/>
                  <a:pt x="83" y="13"/>
                </a:cubicBezTo>
                <a:cubicBezTo>
                  <a:pt x="84" y="13"/>
                  <a:pt x="84" y="13"/>
                  <a:pt x="84" y="13"/>
                </a:cubicBezTo>
                <a:cubicBezTo>
                  <a:pt x="82" y="11"/>
                  <a:pt x="82" y="11"/>
                  <a:pt x="82" y="11"/>
                </a:cubicBezTo>
                <a:moveTo>
                  <a:pt x="162" y="11"/>
                </a:moveTo>
                <a:cubicBezTo>
                  <a:pt x="159" y="15"/>
                  <a:pt x="159" y="15"/>
                  <a:pt x="159" y="15"/>
                </a:cubicBezTo>
                <a:cubicBezTo>
                  <a:pt x="159" y="15"/>
                  <a:pt x="160" y="15"/>
                  <a:pt x="160" y="15"/>
                </a:cubicBezTo>
                <a:cubicBezTo>
                  <a:pt x="162" y="15"/>
                  <a:pt x="165" y="12"/>
                  <a:pt x="162" y="11"/>
                </a:cubicBezTo>
                <a:moveTo>
                  <a:pt x="614" y="10"/>
                </a:moveTo>
                <a:cubicBezTo>
                  <a:pt x="614" y="10"/>
                  <a:pt x="613" y="11"/>
                  <a:pt x="614" y="12"/>
                </a:cubicBezTo>
                <a:cubicBezTo>
                  <a:pt x="614" y="12"/>
                  <a:pt x="614" y="12"/>
                  <a:pt x="614" y="12"/>
                </a:cubicBezTo>
                <a:cubicBezTo>
                  <a:pt x="615" y="12"/>
                  <a:pt x="618" y="14"/>
                  <a:pt x="618" y="14"/>
                </a:cubicBezTo>
                <a:cubicBezTo>
                  <a:pt x="619" y="13"/>
                  <a:pt x="616" y="10"/>
                  <a:pt x="614" y="10"/>
                </a:cubicBezTo>
                <a:moveTo>
                  <a:pt x="41" y="10"/>
                </a:moveTo>
                <a:cubicBezTo>
                  <a:pt x="37" y="14"/>
                  <a:pt x="37" y="14"/>
                  <a:pt x="37" y="14"/>
                </a:cubicBezTo>
                <a:cubicBezTo>
                  <a:pt x="36" y="15"/>
                  <a:pt x="35" y="16"/>
                  <a:pt x="33" y="17"/>
                </a:cubicBezTo>
                <a:cubicBezTo>
                  <a:pt x="36" y="18"/>
                  <a:pt x="36" y="18"/>
                  <a:pt x="36" y="18"/>
                </a:cubicBezTo>
                <a:cubicBezTo>
                  <a:pt x="36" y="18"/>
                  <a:pt x="37" y="18"/>
                  <a:pt x="38" y="18"/>
                </a:cubicBezTo>
                <a:cubicBezTo>
                  <a:pt x="40" y="18"/>
                  <a:pt x="42" y="17"/>
                  <a:pt x="44" y="14"/>
                </a:cubicBezTo>
                <a:cubicBezTo>
                  <a:pt x="46" y="15"/>
                  <a:pt x="46" y="15"/>
                  <a:pt x="46" y="15"/>
                </a:cubicBezTo>
                <a:cubicBezTo>
                  <a:pt x="41" y="10"/>
                  <a:pt x="41" y="10"/>
                  <a:pt x="41" y="10"/>
                </a:cubicBezTo>
                <a:moveTo>
                  <a:pt x="140" y="31"/>
                </a:moveTo>
                <a:cubicBezTo>
                  <a:pt x="141" y="26"/>
                  <a:pt x="141" y="26"/>
                  <a:pt x="141" y="26"/>
                </a:cubicBezTo>
                <a:cubicBezTo>
                  <a:pt x="141" y="27"/>
                  <a:pt x="140" y="29"/>
                  <a:pt x="140" y="31"/>
                </a:cubicBezTo>
                <a:moveTo>
                  <a:pt x="141" y="26"/>
                </a:moveTo>
                <a:cubicBezTo>
                  <a:pt x="141" y="26"/>
                  <a:pt x="141" y="26"/>
                  <a:pt x="141" y="26"/>
                </a:cubicBezTo>
                <a:moveTo>
                  <a:pt x="141" y="26"/>
                </a:moveTo>
                <a:cubicBezTo>
                  <a:pt x="144" y="22"/>
                  <a:pt x="144" y="22"/>
                  <a:pt x="144" y="22"/>
                </a:cubicBezTo>
                <a:cubicBezTo>
                  <a:pt x="144" y="24"/>
                  <a:pt x="142" y="25"/>
                  <a:pt x="141" y="26"/>
                </a:cubicBezTo>
                <a:moveTo>
                  <a:pt x="130" y="9"/>
                </a:moveTo>
                <a:cubicBezTo>
                  <a:pt x="130" y="11"/>
                  <a:pt x="130" y="11"/>
                  <a:pt x="130" y="11"/>
                </a:cubicBezTo>
                <a:cubicBezTo>
                  <a:pt x="131" y="14"/>
                  <a:pt x="132" y="17"/>
                  <a:pt x="130" y="19"/>
                </a:cubicBezTo>
                <a:cubicBezTo>
                  <a:pt x="132" y="18"/>
                  <a:pt x="132" y="18"/>
                  <a:pt x="132" y="18"/>
                </a:cubicBezTo>
                <a:cubicBezTo>
                  <a:pt x="133" y="19"/>
                  <a:pt x="133" y="19"/>
                  <a:pt x="133" y="19"/>
                </a:cubicBezTo>
                <a:cubicBezTo>
                  <a:pt x="131" y="21"/>
                  <a:pt x="131" y="21"/>
                  <a:pt x="131" y="21"/>
                </a:cubicBezTo>
                <a:cubicBezTo>
                  <a:pt x="131" y="21"/>
                  <a:pt x="132" y="21"/>
                  <a:pt x="132" y="21"/>
                </a:cubicBezTo>
                <a:cubicBezTo>
                  <a:pt x="135" y="21"/>
                  <a:pt x="139" y="22"/>
                  <a:pt x="141" y="26"/>
                </a:cubicBezTo>
                <a:cubicBezTo>
                  <a:pt x="141" y="26"/>
                  <a:pt x="141" y="26"/>
                  <a:pt x="141" y="26"/>
                </a:cubicBezTo>
                <a:cubicBezTo>
                  <a:pt x="144" y="28"/>
                  <a:pt x="144" y="28"/>
                  <a:pt x="144" y="28"/>
                </a:cubicBezTo>
                <a:cubicBezTo>
                  <a:pt x="141" y="26"/>
                  <a:pt x="141" y="26"/>
                  <a:pt x="141" y="26"/>
                </a:cubicBezTo>
                <a:cubicBezTo>
                  <a:pt x="141" y="26"/>
                  <a:pt x="141" y="26"/>
                  <a:pt x="141" y="26"/>
                </a:cubicBezTo>
                <a:cubicBezTo>
                  <a:pt x="139" y="27"/>
                  <a:pt x="139" y="27"/>
                  <a:pt x="139" y="27"/>
                </a:cubicBezTo>
                <a:cubicBezTo>
                  <a:pt x="138" y="26"/>
                  <a:pt x="138" y="25"/>
                  <a:pt x="139" y="24"/>
                </a:cubicBezTo>
                <a:cubicBezTo>
                  <a:pt x="131" y="21"/>
                  <a:pt x="131" y="21"/>
                  <a:pt x="131" y="21"/>
                </a:cubicBezTo>
                <a:cubicBezTo>
                  <a:pt x="134" y="23"/>
                  <a:pt x="134" y="23"/>
                  <a:pt x="134" y="23"/>
                </a:cubicBezTo>
                <a:cubicBezTo>
                  <a:pt x="132" y="26"/>
                  <a:pt x="132" y="26"/>
                  <a:pt x="132" y="26"/>
                </a:cubicBezTo>
                <a:cubicBezTo>
                  <a:pt x="130" y="24"/>
                  <a:pt x="130" y="24"/>
                  <a:pt x="130" y="24"/>
                </a:cubicBezTo>
                <a:cubicBezTo>
                  <a:pt x="133" y="27"/>
                  <a:pt x="132" y="30"/>
                  <a:pt x="130" y="32"/>
                </a:cubicBezTo>
                <a:cubicBezTo>
                  <a:pt x="131" y="32"/>
                  <a:pt x="131" y="32"/>
                  <a:pt x="131" y="32"/>
                </a:cubicBezTo>
                <a:cubicBezTo>
                  <a:pt x="132" y="33"/>
                  <a:pt x="133" y="34"/>
                  <a:pt x="134" y="34"/>
                </a:cubicBezTo>
                <a:cubicBezTo>
                  <a:pt x="135" y="34"/>
                  <a:pt x="135" y="32"/>
                  <a:pt x="135" y="30"/>
                </a:cubicBezTo>
                <a:cubicBezTo>
                  <a:pt x="135" y="28"/>
                  <a:pt x="135" y="26"/>
                  <a:pt x="136" y="26"/>
                </a:cubicBezTo>
                <a:cubicBezTo>
                  <a:pt x="136" y="26"/>
                  <a:pt x="137" y="27"/>
                  <a:pt x="138" y="28"/>
                </a:cubicBezTo>
                <a:cubicBezTo>
                  <a:pt x="140" y="31"/>
                  <a:pt x="140" y="31"/>
                  <a:pt x="140" y="31"/>
                </a:cubicBezTo>
                <a:cubicBezTo>
                  <a:pt x="143" y="29"/>
                  <a:pt x="143" y="29"/>
                  <a:pt x="143" y="29"/>
                </a:cubicBezTo>
                <a:cubicBezTo>
                  <a:pt x="143" y="30"/>
                  <a:pt x="143" y="30"/>
                  <a:pt x="144" y="30"/>
                </a:cubicBezTo>
                <a:cubicBezTo>
                  <a:pt x="144" y="30"/>
                  <a:pt x="144" y="30"/>
                  <a:pt x="145" y="30"/>
                </a:cubicBezTo>
                <a:cubicBezTo>
                  <a:pt x="145" y="29"/>
                  <a:pt x="145" y="29"/>
                  <a:pt x="146" y="29"/>
                </a:cubicBezTo>
                <a:cubicBezTo>
                  <a:pt x="146" y="29"/>
                  <a:pt x="147" y="30"/>
                  <a:pt x="147" y="30"/>
                </a:cubicBezTo>
                <a:cubicBezTo>
                  <a:pt x="147" y="32"/>
                  <a:pt x="147" y="32"/>
                  <a:pt x="147" y="32"/>
                </a:cubicBezTo>
                <a:cubicBezTo>
                  <a:pt x="149" y="32"/>
                  <a:pt x="150" y="31"/>
                  <a:pt x="151" y="31"/>
                </a:cubicBezTo>
                <a:cubicBezTo>
                  <a:pt x="146" y="28"/>
                  <a:pt x="146" y="28"/>
                  <a:pt x="146" y="28"/>
                </a:cubicBezTo>
                <a:cubicBezTo>
                  <a:pt x="146" y="28"/>
                  <a:pt x="146" y="28"/>
                  <a:pt x="146" y="28"/>
                </a:cubicBezTo>
                <a:cubicBezTo>
                  <a:pt x="147" y="28"/>
                  <a:pt x="147" y="27"/>
                  <a:pt x="148" y="27"/>
                </a:cubicBezTo>
                <a:cubicBezTo>
                  <a:pt x="148" y="26"/>
                  <a:pt x="149" y="26"/>
                  <a:pt x="149" y="26"/>
                </a:cubicBezTo>
                <a:cubicBezTo>
                  <a:pt x="150" y="26"/>
                  <a:pt x="150" y="26"/>
                  <a:pt x="150" y="26"/>
                </a:cubicBezTo>
                <a:cubicBezTo>
                  <a:pt x="152" y="25"/>
                  <a:pt x="149" y="24"/>
                  <a:pt x="147" y="24"/>
                </a:cubicBezTo>
                <a:cubicBezTo>
                  <a:pt x="147" y="24"/>
                  <a:pt x="146" y="24"/>
                  <a:pt x="146" y="24"/>
                </a:cubicBezTo>
                <a:cubicBezTo>
                  <a:pt x="144" y="22"/>
                  <a:pt x="144" y="22"/>
                  <a:pt x="144" y="22"/>
                </a:cubicBezTo>
                <a:cubicBezTo>
                  <a:pt x="144" y="22"/>
                  <a:pt x="144" y="22"/>
                  <a:pt x="144" y="22"/>
                </a:cubicBezTo>
                <a:cubicBezTo>
                  <a:pt x="142" y="22"/>
                  <a:pt x="142" y="22"/>
                  <a:pt x="142" y="22"/>
                </a:cubicBezTo>
                <a:cubicBezTo>
                  <a:pt x="140" y="20"/>
                  <a:pt x="139" y="14"/>
                  <a:pt x="144" y="14"/>
                </a:cubicBezTo>
                <a:cubicBezTo>
                  <a:pt x="144" y="14"/>
                  <a:pt x="144" y="14"/>
                  <a:pt x="144" y="14"/>
                </a:cubicBezTo>
                <a:cubicBezTo>
                  <a:pt x="144" y="12"/>
                  <a:pt x="143" y="12"/>
                  <a:pt x="142" y="12"/>
                </a:cubicBezTo>
                <a:cubicBezTo>
                  <a:pt x="142" y="12"/>
                  <a:pt x="141" y="12"/>
                  <a:pt x="140" y="12"/>
                </a:cubicBezTo>
                <a:cubicBezTo>
                  <a:pt x="140" y="13"/>
                  <a:pt x="139" y="13"/>
                  <a:pt x="138" y="13"/>
                </a:cubicBezTo>
                <a:cubicBezTo>
                  <a:pt x="137" y="13"/>
                  <a:pt x="137" y="13"/>
                  <a:pt x="136" y="12"/>
                </a:cubicBezTo>
                <a:cubicBezTo>
                  <a:pt x="137" y="10"/>
                  <a:pt x="137" y="10"/>
                  <a:pt x="137" y="10"/>
                </a:cubicBezTo>
                <a:cubicBezTo>
                  <a:pt x="130" y="9"/>
                  <a:pt x="130" y="9"/>
                  <a:pt x="130" y="9"/>
                </a:cubicBezTo>
                <a:moveTo>
                  <a:pt x="52" y="7"/>
                </a:moveTo>
                <a:cubicBezTo>
                  <a:pt x="50" y="10"/>
                  <a:pt x="50" y="10"/>
                  <a:pt x="50" y="10"/>
                </a:cubicBezTo>
                <a:cubicBezTo>
                  <a:pt x="51" y="10"/>
                  <a:pt x="52" y="10"/>
                  <a:pt x="52" y="10"/>
                </a:cubicBezTo>
                <a:cubicBezTo>
                  <a:pt x="52" y="10"/>
                  <a:pt x="53" y="10"/>
                  <a:pt x="53" y="10"/>
                </a:cubicBezTo>
                <a:cubicBezTo>
                  <a:pt x="53" y="10"/>
                  <a:pt x="53" y="10"/>
                  <a:pt x="53" y="10"/>
                </a:cubicBezTo>
                <a:cubicBezTo>
                  <a:pt x="54" y="10"/>
                  <a:pt x="55" y="10"/>
                  <a:pt x="55" y="11"/>
                </a:cubicBezTo>
                <a:cubicBezTo>
                  <a:pt x="56" y="10"/>
                  <a:pt x="54" y="8"/>
                  <a:pt x="52" y="7"/>
                </a:cubicBezTo>
                <a:moveTo>
                  <a:pt x="531" y="6"/>
                </a:moveTo>
                <a:cubicBezTo>
                  <a:pt x="531" y="9"/>
                  <a:pt x="533" y="10"/>
                  <a:pt x="534" y="10"/>
                </a:cubicBezTo>
                <a:cubicBezTo>
                  <a:pt x="535" y="10"/>
                  <a:pt x="535" y="9"/>
                  <a:pt x="531" y="6"/>
                </a:cubicBezTo>
                <a:moveTo>
                  <a:pt x="14" y="6"/>
                </a:moveTo>
                <a:cubicBezTo>
                  <a:pt x="16" y="10"/>
                  <a:pt x="16" y="10"/>
                  <a:pt x="16" y="10"/>
                </a:cubicBezTo>
                <a:cubicBezTo>
                  <a:pt x="16" y="8"/>
                  <a:pt x="16" y="8"/>
                  <a:pt x="16" y="8"/>
                </a:cubicBezTo>
                <a:cubicBezTo>
                  <a:pt x="14" y="6"/>
                  <a:pt x="14" y="6"/>
                  <a:pt x="14" y="6"/>
                </a:cubicBezTo>
                <a:moveTo>
                  <a:pt x="559" y="36"/>
                </a:moveTo>
                <a:cubicBezTo>
                  <a:pt x="554" y="33"/>
                  <a:pt x="556" y="32"/>
                  <a:pt x="558" y="32"/>
                </a:cubicBezTo>
                <a:cubicBezTo>
                  <a:pt x="560" y="32"/>
                  <a:pt x="562" y="32"/>
                  <a:pt x="562" y="34"/>
                </a:cubicBezTo>
                <a:cubicBezTo>
                  <a:pt x="561" y="34"/>
                  <a:pt x="561" y="34"/>
                  <a:pt x="561" y="34"/>
                </a:cubicBezTo>
                <a:cubicBezTo>
                  <a:pt x="560" y="34"/>
                  <a:pt x="559" y="35"/>
                  <a:pt x="559" y="36"/>
                </a:cubicBezTo>
                <a:moveTo>
                  <a:pt x="547" y="28"/>
                </a:moveTo>
                <a:cubicBezTo>
                  <a:pt x="548" y="28"/>
                  <a:pt x="548" y="28"/>
                  <a:pt x="548" y="28"/>
                </a:cubicBezTo>
                <a:cubicBezTo>
                  <a:pt x="549" y="28"/>
                  <a:pt x="549" y="28"/>
                  <a:pt x="549" y="28"/>
                </a:cubicBezTo>
                <a:cubicBezTo>
                  <a:pt x="549" y="28"/>
                  <a:pt x="550" y="28"/>
                  <a:pt x="550" y="28"/>
                </a:cubicBezTo>
                <a:cubicBezTo>
                  <a:pt x="547" y="28"/>
                  <a:pt x="547" y="28"/>
                  <a:pt x="547" y="28"/>
                </a:cubicBezTo>
                <a:moveTo>
                  <a:pt x="566" y="5"/>
                </a:moveTo>
                <a:cubicBezTo>
                  <a:pt x="559" y="6"/>
                  <a:pt x="559" y="6"/>
                  <a:pt x="559" y="6"/>
                </a:cubicBezTo>
                <a:cubicBezTo>
                  <a:pt x="562" y="7"/>
                  <a:pt x="562" y="7"/>
                  <a:pt x="562" y="7"/>
                </a:cubicBezTo>
                <a:cubicBezTo>
                  <a:pt x="560" y="9"/>
                  <a:pt x="560" y="9"/>
                  <a:pt x="560" y="9"/>
                </a:cubicBezTo>
                <a:cubicBezTo>
                  <a:pt x="558" y="8"/>
                  <a:pt x="558" y="8"/>
                  <a:pt x="558" y="8"/>
                </a:cubicBezTo>
                <a:cubicBezTo>
                  <a:pt x="558" y="10"/>
                  <a:pt x="558" y="10"/>
                  <a:pt x="558" y="10"/>
                </a:cubicBezTo>
                <a:cubicBezTo>
                  <a:pt x="558" y="9"/>
                  <a:pt x="557" y="9"/>
                  <a:pt x="556" y="9"/>
                </a:cubicBezTo>
                <a:cubicBezTo>
                  <a:pt x="554" y="9"/>
                  <a:pt x="552" y="11"/>
                  <a:pt x="554" y="12"/>
                </a:cubicBezTo>
                <a:cubicBezTo>
                  <a:pt x="554" y="13"/>
                  <a:pt x="553" y="13"/>
                  <a:pt x="553" y="13"/>
                </a:cubicBezTo>
                <a:cubicBezTo>
                  <a:pt x="550" y="13"/>
                  <a:pt x="548" y="10"/>
                  <a:pt x="543" y="10"/>
                </a:cubicBezTo>
                <a:cubicBezTo>
                  <a:pt x="543" y="15"/>
                  <a:pt x="552" y="18"/>
                  <a:pt x="554" y="21"/>
                </a:cubicBezTo>
                <a:cubicBezTo>
                  <a:pt x="553" y="23"/>
                  <a:pt x="553" y="23"/>
                  <a:pt x="553" y="23"/>
                </a:cubicBezTo>
                <a:cubicBezTo>
                  <a:pt x="555" y="25"/>
                  <a:pt x="555" y="25"/>
                  <a:pt x="555" y="25"/>
                </a:cubicBezTo>
                <a:cubicBezTo>
                  <a:pt x="553" y="25"/>
                  <a:pt x="551" y="26"/>
                  <a:pt x="548" y="26"/>
                </a:cubicBezTo>
                <a:cubicBezTo>
                  <a:pt x="545" y="26"/>
                  <a:pt x="542" y="25"/>
                  <a:pt x="538" y="23"/>
                </a:cubicBezTo>
                <a:cubicBezTo>
                  <a:pt x="538" y="26"/>
                  <a:pt x="532" y="24"/>
                  <a:pt x="535" y="26"/>
                </a:cubicBezTo>
                <a:cubicBezTo>
                  <a:pt x="534" y="27"/>
                  <a:pt x="534" y="27"/>
                  <a:pt x="534" y="27"/>
                </a:cubicBezTo>
                <a:cubicBezTo>
                  <a:pt x="534" y="28"/>
                  <a:pt x="534" y="28"/>
                  <a:pt x="534" y="28"/>
                </a:cubicBezTo>
                <a:cubicBezTo>
                  <a:pt x="533" y="30"/>
                  <a:pt x="533" y="30"/>
                  <a:pt x="533" y="30"/>
                </a:cubicBezTo>
                <a:cubicBezTo>
                  <a:pt x="536" y="32"/>
                  <a:pt x="536" y="32"/>
                  <a:pt x="536" y="32"/>
                </a:cubicBezTo>
                <a:cubicBezTo>
                  <a:pt x="537" y="30"/>
                  <a:pt x="537" y="30"/>
                  <a:pt x="537" y="30"/>
                </a:cubicBezTo>
                <a:cubicBezTo>
                  <a:pt x="535" y="29"/>
                  <a:pt x="535" y="29"/>
                  <a:pt x="535" y="29"/>
                </a:cubicBezTo>
                <a:cubicBezTo>
                  <a:pt x="537" y="29"/>
                  <a:pt x="537" y="29"/>
                  <a:pt x="537" y="29"/>
                </a:cubicBezTo>
                <a:cubicBezTo>
                  <a:pt x="537" y="27"/>
                  <a:pt x="537" y="27"/>
                  <a:pt x="537" y="27"/>
                </a:cubicBezTo>
                <a:cubicBezTo>
                  <a:pt x="537" y="26"/>
                  <a:pt x="538" y="26"/>
                  <a:pt x="539" y="26"/>
                </a:cubicBezTo>
                <a:cubicBezTo>
                  <a:pt x="540" y="26"/>
                  <a:pt x="541" y="27"/>
                  <a:pt x="543" y="27"/>
                </a:cubicBezTo>
                <a:cubicBezTo>
                  <a:pt x="544" y="27"/>
                  <a:pt x="545" y="28"/>
                  <a:pt x="546" y="28"/>
                </a:cubicBezTo>
                <a:cubicBezTo>
                  <a:pt x="547" y="28"/>
                  <a:pt x="547" y="28"/>
                  <a:pt x="548" y="27"/>
                </a:cubicBezTo>
                <a:cubicBezTo>
                  <a:pt x="547" y="28"/>
                  <a:pt x="547" y="28"/>
                  <a:pt x="547" y="28"/>
                </a:cubicBezTo>
                <a:cubicBezTo>
                  <a:pt x="547" y="28"/>
                  <a:pt x="547" y="28"/>
                  <a:pt x="547" y="28"/>
                </a:cubicBezTo>
                <a:cubicBezTo>
                  <a:pt x="549" y="29"/>
                  <a:pt x="549" y="29"/>
                  <a:pt x="549" y="29"/>
                </a:cubicBezTo>
                <a:cubicBezTo>
                  <a:pt x="552" y="35"/>
                  <a:pt x="561" y="38"/>
                  <a:pt x="566" y="38"/>
                </a:cubicBezTo>
                <a:cubicBezTo>
                  <a:pt x="566" y="38"/>
                  <a:pt x="566" y="38"/>
                  <a:pt x="567" y="38"/>
                </a:cubicBezTo>
                <a:cubicBezTo>
                  <a:pt x="571" y="40"/>
                  <a:pt x="566" y="42"/>
                  <a:pt x="571" y="45"/>
                </a:cubicBezTo>
                <a:cubicBezTo>
                  <a:pt x="569" y="46"/>
                  <a:pt x="569" y="46"/>
                  <a:pt x="569" y="46"/>
                </a:cubicBezTo>
                <a:cubicBezTo>
                  <a:pt x="574" y="48"/>
                  <a:pt x="574" y="48"/>
                  <a:pt x="574" y="48"/>
                </a:cubicBezTo>
                <a:cubicBezTo>
                  <a:pt x="572" y="45"/>
                  <a:pt x="572" y="45"/>
                  <a:pt x="572" y="45"/>
                </a:cubicBezTo>
                <a:cubicBezTo>
                  <a:pt x="574" y="43"/>
                  <a:pt x="572" y="40"/>
                  <a:pt x="575" y="37"/>
                </a:cubicBezTo>
                <a:cubicBezTo>
                  <a:pt x="576" y="38"/>
                  <a:pt x="575" y="39"/>
                  <a:pt x="574" y="40"/>
                </a:cubicBezTo>
                <a:cubicBezTo>
                  <a:pt x="575" y="40"/>
                  <a:pt x="575" y="41"/>
                  <a:pt x="575" y="41"/>
                </a:cubicBezTo>
                <a:cubicBezTo>
                  <a:pt x="576" y="41"/>
                  <a:pt x="576" y="41"/>
                  <a:pt x="576" y="40"/>
                </a:cubicBezTo>
                <a:cubicBezTo>
                  <a:pt x="579" y="42"/>
                  <a:pt x="579" y="42"/>
                  <a:pt x="579" y="42"/>
                </a:cubicBezTo>
                <a:cubicBezTo>
                  <a:pt x="580" y="39"/>
                  <a:pt x="576" y="36"/>
                  <a:pt x="573" y="33"/>
                </a:cubicBezTo>
                <a:cubicBezTo>
                  <a:pt x="571" y="37"/>
                  <a:pt x="571" y="37"/>
                  <a:pt x="571" y="37"/>
                </a:cubicBezTo>
                <a:cubicBezTo>
                  <a:pt x="567" y="35"/>
                  <a:pt x="562" y="30"/>
                  <a:pt x="565" y="30"/>
                </a:cubicBezTo>
                <a:cubicBezTo>
                  <a:pt x="566" y="30"/>
                  <a:pt x="566" y="30"/>
                  <a:pt x="567" y="30"/>
                </a:cubicBezTo>
                <a:cubicBezTo>
                  <a:pt x="566" y="28"/>
                  <a:pt x="558" y="25"/>
                  <a:pt x="555" y="25"/>
                </a:cubicBezTo>
                <a:cubicBezTo>
                  <a:pt x="556" y="23"/>
                  <a:pt x="556" y="23"/>
                  <a:pt x="556" y="23"/>
                </a:cubicBezTo>
                <a:cubicBezTo>
                  <a:pt x="556" y="21"/>
                  <a:pt x="556" y="21"/>
                  <a:pt x="556" y="21"/>
                </a:cubicBezTo>
                <a:cubicBezTo>
                  <a:pt x="559" y="20"/>
                  <a:pt x="557" y="18"/>
                  <a:pt x="559" y="18"/>
                </a:cubicBezTo>
                <a:cubicBezTo>
                  <a:pt x="560" y="18"/>
                  <a:pt x="560" y="18"/>
                  <a:pt x="560" y="18"/>
                </a:cubicBezTo>
                <a:cubicBezTo>
                  <a:pt x="563" y="15"/>
                  <a:pt x="554" y="13"/>
                  <a:pt x="557" y="11"/>
                </a:cubicBezTo>
                <a:cubicBezTo>
                  <a:pt x="560" y="12"/>
                  <a:pt x="560" y="12"/>
                  <a:pt x="560" y="12"/>
                </a:cubicBezTo>
                <a:cubicBezTo>
                  <a:pt x="560" y="10"/>
                  <a:pt x="560" y="10"/>
                  <a:pt x="560" y="10"/>
                </a:cubicBezTo>
                <a:cubicBezTo>
                  <a:pt x="560" y="10"/>
                  <a:pt x="560" y="10"/>
                  <a:pt x="560" y="10"/>
                </a:cubicBezTo>
                <a:cubicBezTo>
                  <a:pt x="563" y="10"/>
                  <a:pt x="564" y="8"/>
                  <a:pt x="566" y="6"/>
                </a:cubicBezTo>
                <a:cubicBezTo>
                  <a:pt x="565" y="5"/>
                  <a:pt x="565" y="5"/>
                  <a:pt x="565" y="5"/>
                </a:cubicBezTo>
                <a:cubicBezTo>
                  <a:pt x="566" y="5"/>
                  <a:pt x="566" y="5"/>
                  <a:pt x="566" y="5"/>
                </a:cubicBezTo>
                <a:moveTo>
                  <a:pt x="111" y="5"/>
                </a:moveTo>
                <a:cubicBezTo>
                  <a:pt x="109" y="5"/>
                  <a:pt x="107" y="7"/>
                  <a:pt x="105" y="8"/>
                </a:cubicBezTo>
                <a:cubicBezTo>
                  <a:pt x="107" y="8"/>
                  <a:pt x="109" y="8"/>
                  <a:pt x="110" y="8"/>
                </a:cubicBezTo>
                <a:cubicBezTo>
                  <a:pt x="112" y="8"/>
                  <a:pt x="113" y="8"/>
                  <a:pt x="114" y="6"/>
                </a:cubicBezTo>
                <a:cubicBezTo>
                  <a:pt x="113" y="5"/>
                  <a:pt x="112" y="5"/>
                  <a:pt x="111" y="5"/>
                </a:cubicBezTo>
                <a:moveTo>
                  <a:pt x="80" y="5"/>
                </a:moveTo>
                <a:cubicBezTo>
                  <a:pt x="80" y="6"/>
                  <a:pt x="83" y="8"/>
                  <a:pt x="86" y="8"/>
                </a:cubicBezTo>
                <a:cubicBezTo>
                  <a:pt x="87" y="8"/>
                  <a:pt x="87" y="8"/>
                  <a:pt x="87" y="7"/>
                </a:cubicBezTo>
                <a:cubicBezTo>
                  <a:pt x="85" y="6"/>
                  <a:pt x="83" y="7"/>
                  <a:pt x="80" y="5"/>
                </a:cubicBezTo>
                <a:moveTo>
                  <a:pt x="131" y="4"/>
                </a:moveTo>
                <a:cubicBezTo>
                  <a:pt x="130" y="9"/>
                  <a:pt x="130" y="9"/>
                  <a:pt x="130" y="9"/>
                </a:cubicBezTo>
                <a:cubicBezTo>
                  <a:pt x="131" y="9"/>
                  <a:pt x="131" y="9"/>
                  <a:pt x="131" y="9"/>
                </a:cubicBezTo>
                <a:cubicBezTo>
                  <a:pt x="133" y="9"/>
                  <a:pt x="136" y="10"/>
                  <a:pt x="137" y="10"/>
                </a:cubicBezTo>
                <a:cubicBezTo>
                  <a:pt x="135" y="8"/>
                  <a:pt x="135" y="8"/>
                  <a:pt x="135" y="8"/>
                </a:cubicBezTo>
                <a:cubicBezTo>
                  <a:pt x="136" y="6"/>
                  <a:pt x="136" y="6"/>
                  <a:pt x="136" y="6"/>
                </a:cubicBezTo>
                <a:cubicBezTo>
                  <a:pt x="135" y="6"/>
                  <a:pt x="135" y="6"/>
                  <a:pt x="134" y="6"/>
                </a:cubicBezTo>
                <a:cubicBezTo>
                  <a:pt x="134" y="6"/>
                  <a:pt x="133" y="7"/>
                  <a:pt x="132" y="7"/>
                </a:cubicBezTo>
                <a:cubicBezTo>
                  <a:pt x="132" y="7"/>
                  <a:pt x="131" y="6"/>
                  <a:pt x="131" y="6"/>
                </a:cubicBezTo>
                <a:cubicBezTo>
                  <a:pt x="131" y="4"/>
                  <a:pt x="131" y="4"/>
                  <a:pt x="131" y="4"/>
                </a:cubicBezTo>
                <a:moveTo>
                  <a:pt x="248" y="4"/>
                </a:moveTo>
                <a:cubicBezTo>
                  <a:pt x="248" y="4"/>
                  <a:pt x="248" y="4"/>
                  <a:pt x="248" y="4"/>
                </a:cubicBezTo>
                <a:moveTo>
                  <a:pt x="120" y="3"/>
                </a:moveTo>
                <a:cubicBezTo>
                  <a:pt x="118" y="5"/>
                  <a:pt x="118" y="5"/>
                  <a:pt x="118" y="5"/>
                </a:cubicBezTo>
                <a:cubicBezTo>
                  <a:pt x="121" y="7"/>
                  <a:pt x="121" y="7"/>
                  <a:pt x="121" y="7"/>
                </a:cubicBezTo>
                <a:cubicBezTo>
                  <a:pt x="122" y="5"/>
                  <a:pt x="122" y="5"/>
                  <a:pt x="122" y="5"/>
                </a:cubicBezTo>
                <a:cubicBezTo>
                  <a:pt x="120" y="3"/>
                  <a:pt x="120" y="3"/>
                  <a:pt x="120" y="3"/>
                </a:cubicBezTo>
                <a:moveTo>
                  <a:pt x="188" y="2"/>
                </a:moveTo>
                <a:cubicBezTo>
                  <a:pt x="188" y="3"/>
                  <a:pt x="188" y="4"/>
                  <a:pt x="187" y="5"/>
                </a:cubicBezTo>
                <a:cubicBezTo>
                  <a:pt x="188" y="6"/>
                  <a:pt x="188" y="6"/>
                  <a:pt x="188" y="6"/>
                </a:cubicBezTo>
                <a:cubicBezTo>
                  <a:pt x="188" y="7"/>
                  <a:pt x="188" y="7"/>
                  <a:pt x="188" y="7"/>
                </a:cubicBezTo>
                <a:cubicBezTo>
                  <a:pt x="188" y="7"/>
                  <a:pt x="188" y="7"/>
                  <a:pt x="188" y="7"/>
                </a:cubicBezTo>
                <a:cubicBezTo>
                  <a:pt x="189" y="7"/>
                  <a:pt x="190" y="7"/>
                  <a:pt x="191" y="8"/>
                </a:cubicBezTo>
                <a:cubicBezTo>
                  <a:pt x="192" y="8"/>
                  <a:pt x="193" y="9"/>
                  <a:pt x="194" y="9"/>
                </a:cubicBezTo>
                <a:cubicBezTo>
                  <a:pt x="194" y="9"/>
                  <a:pt x="195" y="8"/>
                  <a:pt x="195" y="7"/>
                </a:cubicBezTo>
                <a:cubicBezTo>
                  <a:pt x="194" y="6"/>
                  <a:pt x="192" y="4"/>
                  <a:pt x="190" y="4"/>
                </a:cubicBezTo>
                <a:cubicBezTo>
                  <a:pt x="190" y="4"/>
                  <a:pt x="190" y="4"/>
                  <a:pt x="190" y="4"/>
                </a:cubicBezTo>
                <a:cubicBezTo>
                  <a:pt x="188" y="2"/>
                  <a:pt x="188" y="2"/>
                  <a:pt x="188" y="2"/>
                </a:cubicBezTo>
                <a:moveTo>
                  <a:pt x="23" y="2"/>
                </a:moveTo>
                <a:cubicBezTo>
                  <a:pt x="21" y="2"/>
                  <a:pt x="21" y="3"/>
                  <a:pt x="21" y="5"/>
                </a:cubicBezTo>
                <a:cubicBezTo>
                  <a:pt x="20" y="7"/>
                  <a:pt x="20" y="8"/>
                  <a:pt x="17" y="8"/>
                </a:cubicBezTo>
                <a:cubicBezTo>
                  <a:pt x="17" y="8"/>
                  <a:pt x="17" y="8"/>
                  <a:pt x="16" y="8"/>
                </a:cubicBezTo>
                <a:cubicBezTo>
                  <a:pt x="20" y="10"/>
                  <a:pt x="19" y="9"/>
                  <a:pt x="22" y="13"/>
                </a:cubicBezTo>
                <a:cubicBezTo>
                  <a:pt x="24" y="11"/>
                  <a:pt x="25" y="9"/>
                  <a:pt x="24" y="7"/>
                </a:cubicBezTo>
                <a:cubicBezTo>
                  <a:pt x="29" y="11"/>
                  <a:pt x="32" y="10"/>
                  <a:pt x="32" y="14"/>
                </a:cubicBezTo>
                <a:cubicBezTo>
                  <a:pt x="31" y="15"/>
                  <a:pt x="31" y="15"/>
                  <a:pt x="31" y="15"/>
                </a:cubicBezTo>
                <a:cubicBezTo>
                  <a:pt x="31" y="17"/>
                  <a:pt x="31" y="17"/>
                  <a:pt x="31" y="17"/>
                </a:cubicBezTo>
                <a:cubicBezTo>
                  <a:pt x="30" y="17"/>
                  <a:pt x="30" y="17"/>
                  <a:pt x="30" y="17"/>
                </a:cubicBezTo>
                <a:cubicBezTo>
                  <a:pt x="29" y="17"/>
                  <a:pt x="29" y="17"/>
                  <a:pt x="29" y="18"/>
                </a:cubicBezTo>
                <a:cubicBezTo>
                  <a:pt x="29" y="19"/>
                  <a:pt x="29" y="20"/>
                  <a:pt x="28" y="20"/>
                </a:cubicBezTo>
                <a:cubicBezTo>
                  <a:pt x="27" y="20"/>
                  <a:pt x="27" y="19"/>
                  <a:pt x="26" y="19"/>
                </a:cubicBezTo>
                <a:cubicBezTo>
                  <a:pt x="26" y="21"/>
                  <a:pt x="27" y="21"/>
                  <a:pt x="28" y="21"/>
                </a:cubicBezTo>
                <a:cubicBezTo>
                  <a:pt x="30" y="21"/>
                  <a:pt x="32" y="20"/>
                  <a:pt x="32" y="18"/>
                </a:cubicBezTo>
                <a:cubicBezTo>
                  <a:pt x="33" y="17"/>
                  <a:pt x="33" y="17"/>
                  <a:pt x="33" y="17"/>
                </a:cubicBezTo>
                <a:cubicBezTo>
                  <a:pt x="37" y="14"/>
                  <a:pt x="37" y="14"/>
                  <a:pt x="37" y="14"/>
                </a:cubicBezTo>
                <a:cubicBezTo>
                  <a:pt x="38" y="12"/>
                  <a:pt x="38" y="10"/>
                  <a:pt x="41" y="10"/>
                </a:cubicBezTo>
                <a:cubicBezTo>
                  <a:pt x="39" y="4"/>
                  <a:pt x="39" y="4"/>
                  <a:pt x="39" y="4"/>
                </a:cubicBezTo>
                <a:cubicBezTo>
                  <a:pt x="38" y="6"/>
                  <a:pt x="38" y="6"/>
                  <a:pt x="38" y="6"/>
                </a:cubicBezTo>
                <a:cubicBezTo>
                  <a:pt x="36" y="6"/>
                  <a:pt x="34" y="9"/>
                  <a:pt x="30" y="9"/>
                </a:cubicBezTo>
                <a:cubicBezTo>
                  <a:pt x="30" y="9"/>
                  <a:pt x="29" y="9"/>
                  <a:pt x="27" y="8"/>
                </a:cubicBezTo>
                <a:cubicBezTo>
                  <a:pt x="26" y="6"/>
                  <a:pt x="23" y="4"/>
                  <a:pt x="26" y="2"/>
                </a:cubicBezTo>
                <a:cubicBezTo>
                  <a:pt x="25" y="2"/>
                  <a:pt x="24" y="2"/>
                  <a:pt x="23" y="2"/>
                </a:cubicBezTo>
                <a:moveTo>
                  <a:pt x="226" y="0"/>
                </a:moveTo>
                <a:cubicBezTo>
                  <a:pt x="225" y="0"/>
                  <a:pt x="225" y="0"/>
                  <a:pt x="225" y="1"/>
                </a:cubicBezTo>
                <a:cubicBezTo>
                  <a:pt x="227" y="3"/>
                  <a:pt x="227" y="3"/>
                  <a:pt x="227" y="3"/>
                </a:cubicBezTo>
                <a:cubicBezTo>
                  <a:pt x="228" y="2"/>
                  <a:pt x="228" y="2"/>
                  <a:pt x="228" y="2"/>
                </a:cubicBezTo>
                <a:cubicBezTo>
                  <a:pt x="228" y="2"/>
                  <a:pt x="229" y="3"/>
                  <a:pt x="229" y="3"/>
                </a:cubicBezTo>
                <a:cubicBezTo>
                  <a:pt x="230" y="2"/>
                  <a:pt x="228" y="0"/>
                  <a:pt x="226" y="0"/>
                </a:cubicBezTo>
                <a:moveTo>
                  <a:pt x="202" y="0"/>
                </a:moveTo>
                <a:cubicBezTo>
                  <a:pt x="200" y="1"/>
                  <a:pt x="200" y="1"/>
                  <a:pt x="200" y="1"/>
                </a:cubicBezTo>
                <a:cubicBezTo>
                  <a:pt x="200" y="1"/>
                  <a:pt x="201" y="3"/>
                  <a:pt x="202" y="7"/>
                </a:cubicBezTo>
                <a:cubicBezTo>
                  <a:pt x="203" y="6"/>
                  <a:pt x="203" y="6"/>
                  <a:pt x="203" y="6"/>
                </a:cubicBezTo>
                <a:cubicBezTo>
                  <a:pt x="203" y="5"/>
                  <a:pt x="202" y="4"/>
                  <a:pt x="201" y="3"/>
                </a:cubicBezTo>
                <a:cubicBezTo>
                  <a:pt x="203" y="2"/>
                  <a:pt x="203" y="2"/>
                  <a:pt x="203" y="2"/>
                </a:cubicBezTo>
                <a:cubicBezTo>
                  <a:pt x="202" y="0"/>
                  <a:pt x="202" y="0"/>
                  <a:pt x="202"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2" name="Freeform 77"/>
          <p:cNvSpPr>
            <a:spLocks noEditPoints="1"/>
          </p:cNvSpPr>
          <p:nvPr/>
        </p:nvSpPr>
        <p:spPr bwMode="auto">
          <a:xfrm>
            <a:off x="6443663" y="3489325"/>
            <a:ext cx="6350" cy="49213"/>
          </a:xfrm>
          <a:custGeom>
            <a:avLst/>
            <a:gdLst>
              <a:gd name="T0" fmla="*/ 2 w 2"/>
              <a:gd name="T1" fmla="*/ 9 h 13"/>
              <a:gd name="T2" fmla="*/ 0 w 2"/>
              <a:gd name="T3" fmla="*/ 9 h 13"/>
              <a:gd name="T4" fmla="*/ 0 w 2"/>
              <a:gd name="T5" fmla="*/ 12 h 13"/>
              <a:gd name="T6" fmla="*/ 0 w 2"/>
              <a:gd name="T7" fmla="*/ 13 h 13"/>
              <a:gd name="T8" fmla="*/ 2 w 2"/>
              <a:gd name="T9" fmla="*/ 13 h 13"/>
              <a:gd name="T10" fmla="*/ 2 w 2"/>
              <a:gd name="T11" fmla="*/ 13 h 13"/>
              <a:gd name="T12" fmla="*/ 0 w 2"/>
              <a:gd name="T13" fmla="*/ 12 h 13"/>
              <a:gd name="T14" fmla="*/ 2 w 2"/>
              <a:gd name="T15" fmla="*/ 13 h 13"/>
              <a:gd name="T16" fmla="*/ 2 w 2"/>
              <a:gd name="T17" fmla="*/ 9 h 13"/>
              <a:gd name="T18" fmla="*/ 1 w 2"/>
              <a:gd name="T19" fmla="*/ 0 h 13"/>
              <a:gd name="T20" fmla="*/ 0 w 2"/>
              <a:gd name="T21" fmla="*/ 9 h 13"/>
              <a:gd name="T22" fmla="*/ 2 w 2"/>
              <a:gd name="T23" fmla="*/ 9 h 13"/>
              <a:gd name="T24" fmla="*/ 2 w 2"/>
              <a:gd name="T25" fmla="*/ 4 h 13"/>
              <a:gd name="T26" fmla="*/ 2 w 2"/>
              <a:gd name="T27" fmla="*/ 2 h 13"/>
              <a:gd name="T28" fmla="*/ 2 w 2"/>
              <a:gd name="T29" fmla="*/ 2 h 13"/>
              <a:gd name="T30" fmla="*/ 2 w 2"/>
              <a:gd name="T31" fmla="*/ 2 h 13"/>
              <a:gd name="T32" fmla="*/ 1 w 2"/>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13">
                <a:moveTo>
                  <a:pt x="2" y="9"/>
                </a:moveTo>
                <a:cubicBezTo>
                  <a:pt x="1" y="9"/>
                  <a:pt x="1" y="9"/>
                  <a:pt x="0" y="9"/>
                </a:cubicBezTo>
                <a:cubicBezTo>
                  <a:pt x="0" y="10"/>
                  <a:pt x="0" y="11"/>
                  <a:pt x="0" y="12"/>
                </a:cubicBezTo>
                <a:cubicBezTo>
                  <a:pt x="0" y="12"/>
                  <a:pt x="0" y="12"/>
                  <a:pt x="0" y="13"/>
                </a:cubicBezTo>
                <a:cubicBezTo>
                  <a:pt x="2" y="13"/>
                  <a:pt x="2" y="13"/>
                  <a:pt x="2" y="13"/>
                </a:cubicBezTo>
                <a:cubicBezTo>
                  <a:pt x="2" y="13"/>
                  <a:pt x="2" y="13"/>
                  <a:pt x="2" y="13"/>
                </a:cubicBezTo>
                <a:cubicBezTo>
                  <a:pt x="0" y="12"/>
                  <a:pt x="0" y="12"/>
                  <a:pt x="0" y="12"/>
                </a:cubicBezTo>
                <a:cubicBezTo>
                  <a:pt x="1" y="12"/>
                  <a:pt x="1" y="12"/>
                  <a:pt x="2" y="13"/>
                </a:cubicBezTo>
                <a:cubicBezTo>
                  <a:pt x="2" y="12"/>
                  <a:pt x="2" y="10"/>
                  <a:pt x="2" y="9"/>
                </a:cubicBezTo>
                <a:moveTo>
                  <a:pt x="1" y="0"/>
                </a:moveTo>
                <a:cubicBezTo>
                  <a:pt x="1" y="3"/>
                  <a:pt x="0" y="6"/>
                  <a:pt x="0" y="9"/>
                </a:cubicBezTo>
                <a:cubicBezTo>
                  <a:pt x="2" y="9"/>
                  <a:pt x="2" y="9"/>
                  <a:pt x="2" y="9"/>
                </a:cubicBezTo>
                <a:cubicBezTo>
                  <a:pt x="2" y="7"/>
                  <a:pt x="2" y="6"/>
                  <a:pt x="2" y="4"/>
                </a:cubicBezTo>
                <a:cubicBezTo>
                  <a:pt x="2" y="4"/>
                  <a:pt x="2" y="3"/>
                  <a:pt x="2" y="2"/>
                </a:cubicBezTo>
                <a:cubicBezTo>
                  <a:pt x="2" y="2"/>
                  <a:pt x="2" y="2"/>
                  <a:pt x="2" y="2"/>
                </a:cubicBezTo>
                <a:cubicBezTo>
                  <a:pt x="2" y="2"/>
                  <a:pt x="2" y="2"/>
                  <a:pt x="2" y="2"/>
                </a:cubicBezTo>
                <a:cubicBezTo>
                  <a:pt x="1" y="0"/>
                  <a:pt x="1" y="0"/>
                  <a:pt x="1"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3" name="Freeform 78"/>
          <p:cNvSpPr>
            <a:spLocks noEditPoints="1"/>
          </p:cNvSpPr>
          <p:nvPr/>
        </p:nvSpPr>
        <p:spPr bwMode="auto">
          <a:xfrm>
            <a:off x="6450013" y="3492500"/>
            <a:ext cx="2328863" cy="263525"/>
          </a:xfrm>
          <a:custGeom>
            <a:avLst/>
            <a:gdLst>
              <a:gd name="T0" fmla="*/ 1 w 620"/>
              <a:gd name="T1" fmla="*/ 54 h 70"/>
              <a:gd name="T2" fmla="*/ 106 w 620"/>
              <a:gd name="T3" fmla="*/ 52 h 70"/>
              <a:gd name="T4" fmla="*/ 105 w 620"/>
              <a:gd name="T5" fmla="*/ 67 h 70"/>
              <a:gd name="T6" fmla="*/ 111 w 620"/>
              <a:gd name="T7" fmla="*/ 53 h 70"/>
              <a:gd name="T8" fmla="*/ 132 w 620"/>
              <a:gd name="T9" fmla="*/ 52 h 70"/>
              <a:gd name="T10" fmla="*/ 190 w 620"/>
              <a:gd name="T11" fmla="*/ 50 h 70"/>
              <a:gd name="T12" fmla="*/ 193 w 620"/>
              <a:gd name="T13" fmla="*/ 48 h 70"/>
              <a:gd name="T14" fmla="*/ 595 w 620"/>
              <a:gd name="T15" fmla="*/ 49 h 70"/>
              <a:gd name="T16" fmla="*/ 597 w 620"/>
              <a:gd name="T17" fmla="*/ 54 h 70"/>
              <a:gd name="T18" fmla="*/ 215 w 620"/>
              <a:gd name="T19" fmla="*/ 42 h 70"/>
              <a:gd name="T20" fmla="*/ 4 w 620"/>
              <a:gd name="T21" fmla="*/ 44 h 70"/>
              <a:gd name="T22" fmla="*/ 46 w 620"/>
              <a:gd name="T23" fmla="*/ 44 h 70"/>
              <a:gd name="T24" fmla="*/ 125 w 620"/>
              <a:gd name="T25" fmla="*/ 46 h 70"/>
              <a:gd name="T26" fmla="*/ 167 w 620"/>
              <a:gd name="T27" fmla="*/ 43 h 70"/>
              <a:gd name="T28" fmla="*/ 57 w 620"/>
              <a:gd name="T29" fmla="*/ 39 h 70"/>
              <a:gd name="T30" fmla="*/ 194 w 620"/>
              <a:gd name="T31" fmla="*/ 39 h 70"/>
              <a:gd name="T32" fmla="*/ 203 w 620"/>
              <a:gd name="T33" fmla="*/ 34 h 70"/>
              <a:gd name="T34" fmla="*/ 172 w 620"/>
              <a:gd name="T35" fmla="*/ 37 h 70"/>
              <a:gd name="T36" fmla="*/ 569 w 620"/>
              <a:gd name="T37" fmla="*/ 38 h 70"/>
              <a:gd name="T38" fmla="*/ 175 w 620"/>
              <a:gd name="T39" fmla="*/ 32 h 70"/>
              <a:gd name="T40" fmla="*/ 24 w 620"/>
              <a:gd name="T41" fmla="*/ 30 h 70"/>
              <a:gd name="T42" fmla="*/ 35 w 620"/>
              <a:gd name="T43" fmla="*/ 30 h 70"/>
              <a:gd name="T44" fmla="*/ 491 w 620"/>
              <a:gd name="T45" fmla="*/ 32 h 70"/>
              <a:gd name="T46" fmla="*/ 601 w 620"/>
              <a:gd name="T47" fmla="*/ 49 h 70"/>
              <a:gd name="T48" fmla="*/ 604 w 620"/>
              <a:gd name="T49" fmla="*/ 38 h 70"/>
              <a:gd name="T50" fmla="*/ 595 w 620"/>
              <a:gd name="T51" fmla="*/ 32 h 70"/>
              <a:gd name="T52" fmla="*/ 575 w 620"/>
              <a:gd name="T53" fmla="*/ 34 h 70"/>
              <a:gd name="T54" fmla="*/ 569 w 620"/>
              <a:gd name="T55" fmla="*/ 40 h 70"/>
              <a:gd name="T56" fmla="*/ 587 w 620"/>
              <a:gd name="T57" fmla="*/ 50 h 70"/>
              <a:gd name="T58" fmla="*/ 590 w 620"/>
              <a:gd name="T59" fmla="*/ 39 h 70"/>
              <a:gd name="T60" fmla="*/ 600 w 620"/>
              <a:gd name="T61" fmla="*/ 42 h 70"/>
              <a:gd name="T62" fmla="*/ 595 w 620"/>
              <a:gd name="T63" fmla="*/ 49 h 70"/>
              <a:gd name="T64" fmla="*/ 604 w 620"/>
              <a:gd name="T65" fmla="*/ 46 h 70"/>
              <a:gd name="T66" fmla="*/ 602 w 620"/>
              <a:gd name="T67" fmla="*/ 36 h 70"/>
              <a:gd name="T68" fmla="*/ 73 w 620"/>
              <a:gd name="T69" fmla="*/ 29 h 70"/>
              <a:gd name="T70" fmla="*/ 215 w 620"/>
              <a:gd name="T71" fmla="*/ 30 h 70"/>
              <a:gd name="T72" fmla="*/ 617 w 620"/>
              <a:gd name="T73" fmla="*/ 26 h 70"/>
              <a:gd name="T74" fmla="*/ 202 w 620"/>
              <a:gd name="T75" fmla="*/ 28 h 70"/>
              <a:gd name="T76" fmla="*/ 137 w 620"/>
              <a:gd name="T77" fmla="*/ 22 h 70"/>
              <a:gd name="T78" fmla="*/ 144 w 620"/>
              <a:gd name="T79" fmla="*/ 24 h 70"/>
              <a:gd name="T80" fmla="*/ 494 w 620"/>
              <a:gd name="T81" fmla="*/ 24 h 70"/>
              <a:gd name="T82" fmla="*/ 92 w 620"/>
              <a:gd name="T83" fmla="*/ 20 h 70"/>
              <a:gd name="T84" fmla="*/ 193 w 620"/>
              <a:gd name="T85" fmla="*/ 19 h 70"/>
              <a:gd name="T86" fmla="*/ 55 w 620"/>
              <a:gd name="T87" fmla="*/ 23 h 70"/>
              <a:gd name="T88" fmla="*/ 43 w 620"/>
              <a:gd name="T89" fmla="*/ 16 h 70"/>
              <a:gd name="T90" fmla="*/ 162 w 620"/>
              <a:gd name="T91" fmla="*/ 16 h 70"/>
              <a:gd name="T92" fmla="*/ 178 w 620"/>
              <a:gd name="T93" fmla="*/ 23 h 70"/>
              <a:gd name="T94" fmla="*/ 221 w 620"/>
              <a:gd name="T95" fmla="*/ 16 h 70"/>
              <a:gd name="T96" fmla="*/ 493 w 620"/>
              <a:gd name="T97" fmla="*/ 10 h 70"/>
              <a:gd name="T98" fmla="*/ 190 w 620"/>
              <a:gd name="T99" fmla="*/ 13 h 70"/>
              <a:gd name="T100" fmla="*/ 443 w 620"/>
              <a:gd name="T101" fmla="*/ 8 h 70"/>
              <a:gd name="T102" fmla="*/ 241 w 620"/>
              <a:gd name="T103" fmla="*/ 9 h 70"/>
              <a:gd name="T104" fmla="*/ 57 w 620"/>
              <a:gd name="T105" fmla="*/ 6 h 70"/>
              <a:gd name="T106" fmla="*/ 7 w 620"/>
              <a:gd name="T107" fmla="*/ 2 h 70"/>
              <a:gd name="T108" fmla="*/ 18 w 620"/>
              <a:gd name="T109" fmla="*/ 14 h 70"/>
              <a:gd name="T110" fmla="*/ 22 w 620"/>
              <a:gd name="T111" fmla="*/ 12 h 70"/>
              <a:gd name="T112" fmla="*/ 7 w 620"/>
              <a:gd name="T113" fmla="*/ 2 h 70"/>
              <a:gd name="T114" fmla="*/ 3 w 620"/>
              <a:gd name="T115" fmla="*/ 7 h 70"/>
              <a:gd name="T116" fmla="*/ 7 w 620"/>
              <a:gd name="T11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0" h="70">
                <a:moveTo>
                  <a:pt x="215" y="53"/>
                </a:moveTo>
                <a:cubicBezTo>
                  <a:pt x="215" y="53"/>
                  <a:pt x="215" y="53"/>
                  <a:pt x="214" y="53"/>
                </a:cubicBezTo>
                <a:cubicBezTo>
                  <a:pt x="214" y="54"/>
                  <a:pt x="215" y="54"/>
                  <a:pt x="215" y="54"/>
                </a:cubicBezTo>
                <a:cubicBezTo>
                  <a:pt x="215" y="53"/>
                  <a:pt x="215" y="53"/>
                  <a:pt x="215" y="53"/>
                </a:cubicBezTo>
                <a:moveTo>
                  <a:pt x="4" y="53"/>
                </a:moveTo>
                <a:cubicBezTo>
                  <a:pt x="3" y="53"/>
                  <a:pt x="2" y="53"/>
                  <a:pt x="1" y="53"/>
                </a:cubicBezTo>
                <a:cubicBezTo>
                  <a:pt x="1" y="53"/>
                  <a:pt x="1" y="54"/>
                  <a:pt x="1" y="54"/>
                </a:cubicBezTo>
                <a:cubicBezTo>
                  <a:pt x="3" y="55"/>
                  <a:pt x="4" y="56"/>
                  <a:pt x="5" y="56"/>
                </a:cubicBezTo>
                <a:cubicBezTo>
                  <a:pt x="5" y="56"/>
                  <a:pt x="6" y="56"/>
                  <a:pt x="6" y="55"/>
                </a:cubicBezTo>
                <a:cubicBezTo>
                  <a:pt x="7" y="55"/>
                  <a:pt x="7" y="55"/>
                  <a:pt x="8" y="55"/>
                </a:cubicBezTo>
                <a:cubicBezTo>
                  <a:pt x="8" y="55"/>
                  <a:pt x="9" y="55"/>
                  <a:pt x="9" y="55"/>
                </a:cubicBezTo>
                <a:cubicBezTo>
                  <a:pt x="9" y="54"/>
                  <a:pt x="6" y="53"/>
                  <a:pt x="4" y="53"/>
                </a:cubicBezTo>
                <a:moveTo>
                  <a:pt x="112" y="52"/>
                </a:moveTo>
                <a:cubicBezTo>
                  <a:pt x="106" y="52"/>
                  <a:pt x="106" y="52"/>
                  <a:pt x="106" y="52"/>
                </a:cubicBezTo>
                <a:cubicBezTo>
                  <a:pt x="103" y="56"/>
                  <a:pt x="103" y="56"/>
                  <a:pt x="103" y="56"/>
                </a:cubicBezTo>
                <a:cubicBezTo>
                  <a:pt x="102" y="58"/>
                  <a:pt x="102" y="60"/>
                  <a:pt x="99" y="61"/>
                </a:cubicBezTo>
                <a:cubicBezTo>
                  <a:pt x="99" y="62"/>
                  <a:pt x="99" y="65"/>
                  <a:pt x="98" y="66"/>
                </a:cubicBezTo>
                <a:cubicBezTo>
                  <a:pt x="101" y="67"/>
                  <a:pt x="101" y="67"/>
                  <a:pt x="101" y="67"/>
                </a:cubicBezTo>
                <a:cubicBezTo>
                  <a:pt x="102" y="68"/>
                  <a:pt x="102" y="68"/>
                  <a:pt x="102" y="68"/>
                </a:cubicBezTo>
                <a:cubicBezTo>
                  <a:pt x="100" y="70"/>
                  <a:pt x="100" y="70"/>
                  <a:pt x="100" y="70"/>
                </a:cubicBezTo>
                <a:cubicBezTo>
                  <a:pt x="102" y="70"/>
                  <a:pt x="104" y="68"/>
                  <a:pt x="105" y="67"/>
                </a:cubicBezTo>
                <a:cubicBezTo>
                  <a:pt x="107" y="68"/>
                  <a:pt x="108" y="68"/>
                  <a:pt x="110" y="68"/>
                </a:cubicBezTo>
                <a:cubicBezTo>
                  <a:pt x="111" y="68"/>
                  <a:pt x="112" y="68"/>
                  <a:pt x="113" y="68"/>
                </a:cubicBezTo>
                <a:cubicBezTo>
                  <a:pt x="114" y="67"/>
                  <a:pt x="114" y="67"/>
                  <a:pt x="114" y="67"/>
                </a:cubicBezTo>
                <a:cubicBezTo>
                  <a:pt x="112" y="66"/>
                  <a:pt x="110" y="65"/>
                  <a:pt x="108" y="64"/>
                </a:cubicBezTo>
                <a:cubicBezTo>
                  <a:pt x="109" y="65"/>
                  <a:pt x="111" y="65"/>
                  <a:pt x="113" y="66"/>
                </a:cubicBezTo>
                <a:cubicBezTo>
                  <a:pt x="113" y="65"/>
                  <a:pt x="113" y="65"/>
                  <a:pt x="113" y="65"/>
                </a:cubicBezTo>
                <a:cubicBezTo>
                  <a:pt x="109" y="61"/>
                  <a:pt x="107" y="57"/>
                  <a:pt x="111" y="53"/>
                </a:cubicBezTo>
                <a:cubicBezTo>
                  <a:pt x="112" y="52"/>
                  <a:pt x="112" y="52"/>
                  <a:pt x="112" y="52"/>
                </a:cubicBezTo>
                <a:moveTo>
                  <a:pt x="132" y="52"/>
                </a:moveTo>
                <a:cubicBezTo>
                  <a:pt x="130" y="54"/>
                  <a:pt x="130" y="54"/>
                  <a:pt x="130" y="54"/>
                </a:cubicBezTo>
                <a:cubicBezTo>
                  <a:pt x="130" y="55"/>
                  <a:pt x="130" y="55"/>
                  <a:pt x="130" y="55"/>
                </a:cubicBezTo>
                <a:cubicBezTo>
                  <a:pt x="135" y="56"/>
                  <a:pt x="135" y="56"/>
                  <a:pt x="135" y="56"/>
                </a:cubicBezTo>
                <a:cubicBezTo>
                  <a:pt x="134" y="55"/>
                  <a:pt x="134" y="55"/>
                  <a:pt x="134" y="55"/>
                </a:cubicBezTo>
                <a:cubicBezTo>
                  <a:pt x="134" y="54"/>
                  <a:pt x="133" y="53"/>
                  <a:pt x="132" y="52"/>
                </a:cubicBezTo>
                <a:moveTo>
                  <a:pt x="212" y="51"/>
                </a:moveTo>
                <a:cubicBezTo>
                  <a:pt x="212" y="51"/>
                  <a:pt x="212" y="51"/>
                  <a:pt x="212" y="51"/>
                </a:cubicBezTo>
                <a:cubicBezTo>
                  <a:pt x="212" y="51"/>
                  <a:pt x="212" y="51"/>
                  <a:pt x="213" y="51"/>
                </a:cubicBezTo>
                <a:cubicBezTo>
                  <a:pt x="212" y="51"/>
                  <a:pt x="212" y="51"/>
                  <a:pt x="212" y="51"/>
                </a:cubicBezTo>
                <a:moveTo>
                  <a:pt x="190" y="50"/>
                </a:moveTo>
                <a:cubicBezTo>
                  <a:pt x="189" y="50"/>
                  <a:pt x="189" y="50"/>
                  <a:pt x="189" y="50"/>
                </a:cubicBezTo>
                <a:cubicBezTo>
                  <a:pt x="189" y="50"/>
                  <a:pt x="190" y="50"/>
                  <a:pt x="190" y="50"/>
                </a:cubicBezTo>
                <a:cubicBezTo>
                  <a:pt x="190" y="50"/>
                  <a:pt x="190" y="50"/>
                  <a:pt x="190" y="50"/>
                </a:cubicBezTo>
                <a:moveTo>
                  <a:pt x="40" y="50"/>
                </a:moveTo>
                <a:cubicBezTo>
                  <a:pt x="39" y="51"/>
                  <a:pt x="41" y="53"/>
                  <a:pt x="39" y="54"/>
                </a:cubicBezTo>
                <a:cubicBezTo>
                  <a:pt x="40" y="55"/>
                  <a:pt x="41" y="55"/>
                  <a:pt x="41" y="55"/>
                </a:cubicBezTo>
                <a:cubicBezTo>
                  <a:pt x="43" y="55"/>
                  <a:pt x="44" y="54"/>
                  <a:pt x="44" y="52"/>
                </a:cubicBezTo>
                <a:cubicBezTo>
                  <a:pt x="40" y="50"/>
                  <a:pt x="40" y="50"/>
                  <a:pt x="40" y="50"/>
                </a:cubicBezTo>
                <a:moveTo>
                  <a:pt x="193" y="48"/>
                </a:moveTo>
                <a:cubicBezTo>
                  <a:pt x="192" y="48"/>
                  <a:pt x="191" y="49"/>
                  <a:pt x="190" y="50"/>
                </a:cubicBezTo>
                <a:cubicBezTo>
                  <a:pt x="191" y="49"/>
                  <a:pt x="193" y="49"/>
                  <a:pt x="194" y="48"/>
                </a:cubicBezTo>
                <a:cubicBezTo>
                  <a:pt x="194" y="48"/>
                  <a:pt x="193" y="48"/>
                  <a:pt x="193" y="48"/>
                </a:cubicBezTo>
                <a:moveTo>
                  <a:pt x="593" y="48"/>
                </a:moveTo>
                <a:cubicBezTo>
                  <a:pt x="593" y="50"/>
                  <a:pt x="593" y="50"/>
                  <a:pt x="593" y="50"/>
                </a:cubicBezTo>
                <a:cubicBezTo>
                  <a:pt x="594" y="50"/>
                  <a:pt x="594" y="50"/>
                  <a:pt x="594" y="50"/>
                </a:cubicBezTo>
                <a:cubicBezTo>
                  <a:pt x="595" y="49"/>
                  <a:pt x="595" y="49"/>
                  <a:pt x="595" y="49"/>
                </a:cubicBezTo>
                <a:cubicBezTo>
                  <a:pt x="593" y="48"/>
                  <a:pt x="593" y="48"/>
                  <a:pt x="593" y="48"/>
                </a:cubicBezTo>
                <a:moveTo>
                  <a:pt x="589" y="46"/>
                </a:moveTo>
                <a:cubicBezTo>
                  <a:pt x="589" y="48"/>
                  <a:pt x="589" y="49"/>
                  <a:pt x="588" y="50"/>
                </a:cubicBezTo>
                <a:cubicBezTo>
                  <a:pt x="589" y="50"/>
                  <a:pt x="589" y="50"/>
                  <a:pt x="589" y="50"/>
                </a:cubicBezTo>
                <a:cubicBezTo>
                  <a:pt x="590" y="51"/>
                  <a:pt x="590" y="52"/>
                  <a:pt x="590" y="53"/>
                </a:cubicBezTo>
                <a:cubicBezTo>
                  <a:pt x="592" y="54"/>
                  <a:pt x="594" y="55"/>
                  <a:pt x="595" y="55"/>
                </a:cubicBezTo>
                <a:cubicBezTo>
                  <a:pt x="596" y="55"/>
                  <a:pt x="597" y="55"/>
                  <a:pt x="597" y="54"/>
                </a:cubicBezTo>
                <a:cubicBezTo>
                  <a:pt x="599" y="53"/>
                  <a:pt x="599" y="53"/>
                  <a:pt x="599" y="53"/>
                </a:cubicBezTo>
                <a:cubicBezTo>
                  <a:pt x="597" y="53"/>
                  <a:pt x="595" y="52"/>
                  <a:pt x="594" y="50"/>
                </a:cubicBezTo>
                <a:cubicBezTo>
                  <a:pt x="593" y="51"/>
                  <a:pt x="593" y="51"/>
                  <a:pt x="593" y="51"/>
                </a:cubicBezTo>
                <a:cubicBezTo>
                  <a:pt x="593" y="51"/>
                  <a:pt x="592" y="50"/>
                  <a:pt x="593" y="50"/>
                </a:cubicBezTo>
                <a:cubicBezTo>
                  <a:pt x="590" y="48"/>
                  <a:pt x="590" y="48"/>
                  <a:pt x="590" y="48"/>
                </a:cubicBezTo>
                <a:cubicBezTo>
                  <a:pt x="589" y="46"/>
                  <a:pt x="589" y="46"/>
                  <a:pt x="589" y="46"/>
                </a:cubicBezTo>
                <a:moveTo>
                  <a:pt x="215" y="42"/>
                </a:moveTo>
                <a:cubicBezTo>
                  <a:pt x="215" y="44"/>
                  <a:pt x="215" y="44"/>
                  <a:pt x="215" y="44"/>
                </a:cubicBezTo>
                <a:cubicBezTo>
                  <a:pt x="215" y="43"/>
                  <a:pt x="215" y="43"/>
                  <a:pt x="215" y="43"/>
                </a:cubicBezTo>
                <a:cubicBezTo>
                  <a:pt x="215" y="43"/>
                  <a:pt x="215" y="43"/>
                  <a:pt x="215" y="42"/>
                </a:cubicBezTo>
                <a:moveTo>
                  <a:pt x="3" y="42"/>
                </a:moveTo>
                <a:cubicBezTo>
                  <a:pt x="2" y="42"/>
                  <a:pt x="0" y="43"/>
                  <a:pt x="1" y="45"/>
                </a:cubicBezTo>
                <a:cubicBezTo>
                  <a:pt x="2" y="45"/>
                  <a:pt x="2" y="45"/>
                  <a:pt x="2" y="45"/>
                </a:cubicBezTo>
                <a:cubicBezTo>
                  <a:pt x="3" y="45"/>
                  <a:pt x="3" y="45"/>
                  <a:pt x="4" y="44"/>
                </a:cubicBezTo>
                <a:cubicBezTo>
                  <a:pt x="4" y="44"/>
                  <a:pt x="4" y="43"/>
                  <a:pt x="5" y="43"/>
                </a:cubicBezTo>
                <a:cubicBezTo>
                  <a:pt x="5" y="43"/>
                  <a:pt x="6" y="44"/>
                  <a:pt x="7" y="45"/>
                </a:cubicBezTo>
                <a:cubicBezTo>
                  <a:pt x="7" y="43"/>
                  <a:pt x="5" y="42"/>
                  <a:pt x="3" y="42"/>
                </a:cubicBezTo>
                <a:moveTo>
                  <a:pt x="44" y="42"/>
                </a:moveTo>
                <a:cubicBezTo>
                  <a:pt x="43" y="42"/>
                  <a:pt x="43" y="45"/>
                  <a:pt x="42" y="45"/>
                </a:cubicBezTo>
                <a:cubicBezTo>
                  <a:pt x="42" y="46"/>
                  <a:pt x="43" y="46"/>
                  <a:pt x="44" y="46"/>
                </a:cubicBezTo>
                <a:cubicBezTo>
                  <a:pt x="45" y="46"/>
                  <a:pt x="46" y="45"/>
                  <a:pt x="46" y="44"/>
                </a:cubicBezTo>
                <a:cubicBezTo>
                  <a:pt x="46" y="43"/>
                  <a:pt x="45" y="42"/>
                  <a:pt x="44" y="42"/>
                </a:cubicBezTo>
                <a:moveTo>
                  <a:pt x="126" y="41"/>
                </a:moveTo>
                <a:cubicBezTo>
                  <a:pt x="126" y="43"/>
                  <a:pt x="126" y="43"/>
                  <a:pt x="126" y="43"/>
                </a:cubicBezTo>
                <a:cubicBezTo>
                  <a:pt x="126" y="44"/>
                  <a:pt x="127" y="45"/>
                  <a:pt x="126" y="45"/>
                </a:cubicBezTo>
                <a:cubicBezTo>
                  <a:pt x="126" y="45"/>
                  <a:pt x="125" y="45"/>
                  <a:pt x="124" y="44"/>
                </a:cubicBezTo>
                <a:cubicBezTo>
                  <a:pt x="124" y="48"/>
                  <a:pt x="124" y="48"/>
                  <a:pt x="124" y="48"/>
                </a:cubicBezTo>
                <a:cubicBezTo>
                  <a:pt x="125" y="46"/>
                  <a:pt x="125" y="46"/>
                  <a:pt x="125" y="46"/>
                </a:cubicBezTo>
                <a:cubicBezTo>
                  <a:pt x="126" y="47"/>
                  <a:pt x="127" y="47"/>
                  <a:pt x="128" y="47"/>
                </a:cubicBezTo>
                <a:cubicBezTo>
                  <a:pt x="130" y="47"/>
                  <a:pt x="131" y="46"/>
                  <a:pt x="128" y="43"/>
                </a:cubicBezTo>
                <a:cubicBezTo>
                  <a:pt x="130" y="43"/>
                  <a:pt x="130" y="43"/>
                  <a:pt x="130" y="43"/>
                </a:cubicBezTo>
                <a:cubicBezTo>
                  <a:pt x="128" y="42"/>
                  <a:pt x="127" y="42"/>
                  <a:pt x="126" y="41"/>
                </a:cubicBezTo>
                <a:moveTo>
                  <a:pt x="166" y="40"/>
                </a:moveTo>
                <a:cubicBezTo>
                  <a:pt x="165" y="41"/>
                  <a:pt x="165" y="41"/>
                  <a:pt x="165" y="41"/>
                </a:cubicBezTo>
                <a:cubicBezTo>
                  <a:pt x="167" y="43"/>
                  <a:pt x="167" y="43"/>
                  <a:pt x="167" y="43"/>
                </a:cubicBezTo>
                <a:cubicBezTo>
                  <a:pt x="169" y="41"/>
                  <a:pt x="169" y="41"/>
                  <a:pt x="169" y="41"/>
                </a:cubicBezTo>
                <a:cubicBezTo>
                  <a:pt x="166" y="40"/>
                  <a:pt x="166" y="40"/>
                  <a:pt x="166" y="40"/>
                </a:cubicBezTo>
                <a:moveTo>
                  <a:pt x="57" y="39"/>
                </a:moveTo>
                <a:cubicBezTo>
                  <a:pt x="56" y="41"/>
                  <a:pt x="56" y="41"/>
                  <a:pt x="56" y="41"/>
                </a:cubicBezTo>
                <a:cubicBezTo>
                  <a:pt x="58" y="43"/>
                  <a:pt x="58" y="43"/>
                  <a:pt x="58" y="43"/>
                </a:cubicBezTo>
                <a:cubicBezTo>
                  <a:pt x="59" y="41"/>
                  <a:pt x="59" y="41"/>
                  <a:pt x="59" y="41"/>
                </a:cubicBezTo>
                <a:cubicBezTo>
                  <a:pt x="57" y="39"/>
                  <a:pt x="57" y="39"/>
                  <a:pt x="57" y="39"/>
                </a:cubicBezTo>
                <a:moveTo>
                  <a:pt x="491" y="38"/>
                </a:moveTo>
                <a:cubicBezTo>
                  <a:pt x="490" y="38"/>
                  <a:pt x="493" y="42"/>
                  <a:pt x="490" y="42"/>
                </a:cubicBezTo>
                <a:cubicBezTo>
                  <a:pt x="491" y="43"/>
                  <a:pt x="492" y="43"/>
                  <a:pt x="493" y="43"/>
                </a:cubicBezTo>
                <a:cubicBezTo>
                  <a:pt x="494" y="43"/>
                  <a:pt x="493" y="40"/>
                  <a:pt x="493" y="39"/>
                </a:cubicBezTo>
                <a:cubicBezTo>
                  <a:pt x="492" y="38"/>
                  <a:pt x="492" y="38"/>
                  <a:pt x="491" y="38"/>
                </a:cubicBezTo>
                <a:moveTo>
                  <a:pt x="197" y="37"/>
                </a:moveTo>
                <a:cubicBezTo>
                  <a:pt x="196" y="37"/>
                  <a:pt x="195" y="38"/>
                  <a:pt x="194" y="39"/>
                </a:cubicBezTo>
                <a:cubicBezTo>
                  <a:pt x="195" y="40"/>
                  <a:pt x="195" y="40"/>
                  <a:pt x="196" y="40"/>
                </a:cubicBezTo>
                <a:cubicBezTo>
                  <a:pt x="197" y="40"/>
                  <a:pt x="198" y="39"/>
                  <a:pt x="199" y="38"/>
                </a:cubicBezTo>
                <a:cubicBezTo>
                  <a:pt x="198" y="37"/>
                  <a:pt x="197" y="37"/>
                  <a:pt x="197" y="37"/>
                </a:cubicBezTo>
                <a:moveTo>
                  <a:pt x="181" y="37"/>
                </a:moveTo>
                <a:cubicBezTo>
                  <a:pt x="181" y="39"/>
                  <a:pt x="182" y="39"/>
                  <a:pt x="183" y="39"/>
                </a:cubicBezTo>
                <a:cubicBezTo>
                  <a:pt x="185" y="39"/>
                  <a:pt x="186" y="37"/>
                  <a:pt x="181" y="37"/>
                </a:cubicBezTo>
                <a:moveTo>
                  <a:pt x="203" y="34"/>
                </a:moveTo>
                <a:cubicBezTo>
                  <a:pt x="200" y="37"/>
                  <a:pt x="206" y="40"/>
                  <a:pt x="203" y="43"/>
                </a:cubicBezTo>
                <a:cubicBezTo>
                  <a:pt x="203" y="43"/>
                  <a:pt x="204" y="43"/>
                  <a:pt x="205" y="43"/>
                </a:cubicBezTo>
                <a:cubicBezTo>
                  <a:pt x="208" y="43"/>
                  <a:pt x="208" y="37"/>
                  <a:pt x="203" y="34"/>
                </a:cubicBezTo>
                <a:moveTo>
                  <a:pt x="170" y="34"/>
                </a:moveTo>
                <a:cubicBezTo>
                  <a:pt x="169" y="34"/>
                  <a:pt x="169" y="35"/>
                  <a:pt x="169" y="36"/>
                </a:cubicBezTo>
                <a:cubicBezTo>
                  <a:pt x="169" y="36"/>
                  <a:pt x="170" y="37"/>
                  <a:pt x="171" y="37"/>
                </a:cubicBezTo>
                <a:cubicBezTo>
                  <a:pt x="171" y="37"/>
                  <a:pt x="171" y="37"/>
                  <a:pt x="172" y="37"/>
                </a:cubicBezTo>
                <a:cubicBezTo>
                  <a:pt x="172" y="36"/>
                  <a:pt x="171" y="35"/>
                  <a:pt x="171" y="34"/>
                </a:cubicBezTo>
                <a:cubicBezTo>
                  <a:pt x="171" y="34"/>
                  <a:pt x="171" y="34"/>
                  <a:pt x="170" y="34"/>
                </a:cubicBezTo>
                <a:moveTo>
                  <a:pt x="569" y="31"/>
                </a:moveTo>
                <a:cubicBezTo>
                  <a:pt x="571" y="33"/>
                  <a:pt x="571" y="33"/>
                  <a:pt x="571" y="33"/>
                </a:cubicBezTo>
                <a:cubicBezTo>
                  <a:pt x="570" y="34"/>
                  <a:pt x="568" y="33"/>
                  <a:pt x="568" y="35"/>
                </a:cubicBezTo>
                <a:cubicBezTo>
                  <a:pt x="566" y="36"/>
                  <a:pt x="566" y="36"/>
                  <a:pt x="566" y="36"/>
                </a:cubicBezTo>
                <a:cubicBezTo>
                  <a:pt x="567" y="37"/>
                  <a:pt x="568" y="37"/>
                  <a:pt x="569" y="38"/>
                </a:cubicBezTo>
                <a:cubicBezTo>
                  <a:pt x="575" y="34"/>
                  <a:pt x="575" y="34"/>
                  <a:pt x="575" y="34"/>
                </a:cubicBezTo>
                <a:cubicBezTo>
                  <a:pt x="573" y="35"/>
                  <a:pt x="573" y="35"/>
                  <a:pt x="573" y="35"/>
                </a:cubicBezTo>
                <a:cubicBezTo>
                  <a:pt x="574" y="33"/>
                  <a:pt x="574" y="33"/>
                  <a:pt x="574" y="33"/>
                </a:cubicBezTo>
                <a:cubicBezTo>
                  <a:pt x="573" y="32"/>
                  <a:pt x="571" y="32"/>
                  <a:pt x="569" y="31"/>
                </a:cubicBezTo>
                <a:moveTo>
                  <a:pt x="173" y="30"/>
                </a:moveTo>
                <a:cubicBezTo>
                  <a:pt x="171" y="30"/>
                  <a:pt x="170" y="33"/>
                  <a:pt x="173" y="34"/>
                </a:cubicBezTo>
                <a:cubicBezTo>
                  <a:pt x="175" y="32"/>
                  <a:pt x="175" y="32"/>
                  <a:pt x="175" y="32"/>
                </a:cubicBezTo>
                <a:cubicBezTo>
                  <a:pt x="174" y="31"/>
                  <a:pt x="174" y="30"/>
                  <a:pt x="173" y="30"/>
                </a:cubicBezTo>
                <a:moveTo>
                  <a:pt x="24" y="30"/>
                </a:moveTo>
                <a:cubicBezTo>
                  <a:pt x="18" y="31"/>
                  <a:pt x="16" y="38"/>
                  <a:pt x="9" y="40"/>
                </a:cubicBezTo>
                <a:cubicBezTo>
                  <a:pt x="18" y="40"/>
                  <a:pt x="11" y="44"/>
                  <a:pt x="15" y="49"/>
                </a:cubicBezTo>
                <a:cubicBezTo>
                  <a:pt x="19" y="45"/>
                  <a:pt x="16" y="39"/>
                  <a:pt x="21" y="39"/>
                </a:cubicBezTo>
                <a:cubicBezTo>
                  <a:pt x="21" y="39"/>
                  <a:pt x="22" y="39"/>
                  <a:pt x="23" y="39"/>
                </a:cubicBezTo>
                <a:cubicBezTo>
                  <a:pt x="18" y="35"/>
                  <a:pt x="25" y="32"/>
                  <a:pt x="24" y="30"/>
                </a:cubicBezTo>
                <a:moveTo>
                  <a:pt x="32" y="30"/>
                </a:moveTo>
                <a:cubicBezTo>
                  <a:pt x="32" y="31"/>
                  <a:pt x="32" y="32"/>
                  <a:pt x="33" y="32"/>
                </a:cubicBezTo>
                <a:cubicBezTo>
                  <a:pt x="33" y="32"/>
                  <a:pt x="34" y="32"/>
                  <a:pt x="34" y="32"/>
                </a:cubicBezTo>
                <a:cubicBezTo>
                  <a:pt x="35" y="31"/>
                  <a:pt x="35" y="31"/>
                  <a:pt x="36" y="31"/>
                </a:cubicBezTo>
                <a:cubicBezTo>
                  <a:pt x="36" y="31"/>
                  <a:pt x="36" y="31"/>
                  <a:pt x="36" y="32"/>
                </a:cubicBezTo>
                <a:cubicBezTo>
                  <a:pt x="37" y="30"/>
                  <a:pt x="36" y="30"/>
                  <a:pt x="36" y="30"/>
                </a:cubicBezTo>
                <a:cubicBezTo>
                  <a:pt x="35" y="30"/>
                  <a:pt x="35" y="30"/>
                  <a:pt x="35" y="30"/>
                </a:cubicBezTo>
                <a:cubicBezTo>
                  <a:pt x="34" y="30"/>
                  <a:pt x="34" y="30"/>
                  <a:pt x="33" y="30"/>
                </a:cubicBezTo>
                <a:cubicBezTo>
                  <a:pt x="33" y="30"/>
                  <a:pt x="32" y="30"/>
                  <a:pt x="32" y="30"/>
                </a:cubicBezTo>
                <a:moveTo>
                  <a:pt x="488" y="29"/>
                </a:moveTo>
                <a:cubicBezTo>
                  <a:pt x="487" y="29"/>
                  <a:pt x="486" y="30"/>
                  <a:pt x="485" y="31"/>
                </a:cubicBezTo>
                <a:cubicBezTo>
                  <a:pt x="485" y="31"/>
                  <a:pt x="485" y="31"/>
                  <a:pt x="485" y="31"/>
                </a:cubicBezTo>
                <a:cubicBezTo>
                  <a:pt x="486" y="31"/>
                  <a:pt x="487" y="31"/>
                  <a:pt x="488" y="31"/>
                </a:cubicBezTo>
                <a:cubicBezTo>
                  <a:pt x="489" y="32"/>
                  <a:pt x="490" y="32"/>
                  <a:pt x="491" y="32"/>
                </a:cubicBezTo>
                <a:cubicBezTo>
                  <a:pt x="491" y="32"/>
                  <a:pt x="492" y="32"/>
                  <a:pt x="492" y="31"/>
                </a:cubicBezTo>
                <a:cubicBezTo>
                  <a:pt x="491" y="30"/>
                  <a:pt x="489" y="29"/>
                  <a:pt x="488" y="29"/>
                </a:cubicBezTo>
                <a:moveTo>
                  <a:pt x="186" y="29"/>
                </a:moveTo>
                <a:cubicBezTo>
                  <a:pt x="187" y="32"/>
                  <a:pt x="184" y="34"/>
                  <a:pt x="188" y="37"/>
                </a:cubicBezTo>
                <a:cubicBezTo>
                  <a:pt x="191" y="32"/>
                  <a:pt x="191" y="32"/>
                  <a:pt x="191" y="32"/>
                </a:cubicBezTo>
                <a:cubicBezTo>
                  <a:pt x="186" y="29"/>
                  <a:pt x="186" y="29"/>
                  <a:pt x="186" y="29"/>
                </a:cubicBezTo>
                <a:moveTo>
                  <a:pt x="601" y="49"/>
                </a:moveTo>
                <a:cubicBezTo>
                  <a:pt x="600" y="47"/>
                  <a:pt x="599" y="46"/>
                  <a:pt x="598" y="45"/>
                </a:cubicBezTo>
                <a:cubicBezTo>
                  <a:pt x="601" y="49"/>
                  <a:pt x="601" y="49"/>
                  <a:pt x="601" y="49"/>
                </a:cubicBezTo>
                <a:moveTo>
                  <a:pt x="606" y="45"/>
                </a:moveTo>
                <a:cubicBezTo>
                  <a:pt x="604" y="44"/>
                  <a:pt x="602" y="43"/>
                  <a:pt x="600" y="42"/>
                </a:cubicBezTo>
                <a:cubicBezTo>
                  <a:pt x="606" y="45"/>
                  <a:pt x="606" y="45"/>
                  <a:pt x="606" y="45"/>
                </a:cubicBezTo>
                <a:moveTo>
                  <a:pt x="601" y="39"/>
                </a:moveTo>
                <a:cubicBezTo>
                  <a:pt x="604" y="38"/>
                  <a:pt x="604" y="38"/>
                  <a:pt x="604" y="38"/>
                </a:cubicBezTo>
                <a:cubicBezTo>
                  <a:pt x="603" y="38"/>
                  <a:pt x="602" y="39"/>
                  <a:pt x="601" y="39"/>
                </a:cubicBezTo>
                <a:moveTo>
                  <a:pt x="601" y="39"/>
                </a:moveTo>
                <a:cubicBezTo>
                  <a:pt x="598" y="37"/>
                  <a:pt x="598" y="35"/>
                  <a:pt x="596" y="33"/>
                </a:cubicBezTo>
                <a:cubicBezTo>
                  <a:pt x="601" y="39"/>
                  <a:pt x="601" y="39"/>
                  <a:pt x="601" y="39"/>
                </a:cubicBezTo>
                <a:moveTo>
                  <a:pt x="600" y="29"/>
                </a:moveTo>
                <a:cubicBezTo>
                  <a:pt x="597" y="32"/>
                  <a:pt x="597" y="32"/>
                  <a:pt x="597" y="32"/>
                </a:cubicBezTo>
                <a:cubicBezTo>
                  <a:pt x="595" y="32"/>
                  <a:pt x="595" y="32"/>
                  <a:pt x="595" y="32"/>
                </a:cubicBezTo>
                <a:cubicBezTo>
                  <a:pt x="595" y="32"/>
                  <a:pt x="595" y="32"/>
                  <a:pt x="595" y="32"/>
                </a:cubicBezTo>
                <a:cubicBezTo>
                  <a:pt x="594" y="34"/>
                  <a:pt x="594" y="34"/>
                  <a:pt x="594" y="34"/>
                </a:cubicBezTo>
                <a:cubicBezTo>
                  <a:pt x="590" y="35"/>
                  <a:pt x="586" y="37"/>
                  <a:pt x="581" y="37"/>
                </a:cubicBezTo>
                <a:cubicBezTo>
                  <a:pt x="581" y="37"/>
                  <a:pt x="581" y="37"/>
                  <a:pt x="581" y="37"/>
                </a:cubicBezTo>
                <a:cubicBezTo>
                  <a:pt x="580" y="36"/>
                  <a:pt x="580" y="34"/>
                  <a:pt x="578" y="34"/>
                </a:cubicBezTo>
                <a:cubicBezTo>
                  <a:pt x="578" y="34"/>
                  <a:pt x="577" y="35"/>
                  <a:pt x="576" y="36"/>
                </a:cubicBezTo>
                <a:cubicBezTo>
                  <a:pt x="575" y="34"/>
                  <a:pt x="575" y="34"/>
                  <a:pt x="575" y="34"/>
                </a:cubicBezTo>
                <a:cubicBezTo>
                  <a:pt x="575" y="37"/>
                  <a:pt x="572" y="38"/>
                  <a:pt x="569" y="38"/>
                </a:cubicBezTo>
                <a:cubicBezTo>
                  <a:pt x="566" y="36"/>
                  <a:pt x="566" y="36"/>
                  <a:pt x="566" y="36"/>
                </a:cubicBezTo>
                <a:cubicBezTo>
                  <a:pt x="565" y="37"/>
                  <a:pt x="565" y="37"/>
                  <a:pt x="565" y="37"/>
                </a:cubicBezTo>
                <a:cubicBezTo>
                  <a:pt x="563" y="35"/>
                  <a:pt x="564" y="34"/>
                  <a:pt x="561" y="33"/>
                </a:cubicBezTo>
                <a:cubicBezTo>
                  <a:pt x="558" y="35"/>
                  <a:pt x="564" y="37"/>
                  <a:pt x="566" y="39"/>
                </a:cubicBezTo>
                <a:cubicBezTo>
                  <a:pt x="567" y="38"/>
                  <a:pt x="567" y="38"/>
                  <a:pt x="567" y="38"/>
                </a:cubicBezTo>
                <a:cubicBezTo>
                  <a:pt x="569" y="40"/>
                  <a:pt x="569" y="40"/>
                  <a:pt x="569" y="40"/>
                </a:cubicBezTo>
                <a:cubicBezTo>
                  <a:pt x="571" y="41"/>
                  <a:pt x="571" y="41"/>
                  <a:pt x="571" y="41"/>
                </a:cubicBezTo>
                <a:cubicBezTo>
                  <a:pt x="572" y="42"/>
                  <a:pt x="575" y="44"/>
                  <a:pt x="576" y="44"/>
                </a:cubicBezTo>
                <a:cubicBezTo>
                  <a:pt x="576" y="44"/>
                  <a:pt x="577" y="44"/>
                  <a:pt x="577" y="43"/>
                </a:cubicBezTo>
                <a:cubicBezTo>
                  <a:pt x="579" y="45"/>
                  <a:pt x="579" y="45"/>
                  <a:pt x="579" y="45"/>
                </a:cubicBezTo>
                <a:cubicBezTo>
                  <a:pt x="581" y="44"/>
                  <a:pt x="581" y="44"/>
                  <a:pt x="581" y="44"/>
                </a:cubicBezTo>
                <a:cubicBezTo>
                  <a:pt x="584" y="45"/>
                  <a:pt x="585" y="50"/>
                  <a:pt x="586" y="50"/>
                </a:cubicBezTo>
                <a:cubicBezTo>
                  <a:pt x="587" y="50"/>
                  <a:pt x="587" y="50"/>
                  <a:pt x="587" y="50"/>
                </a:cubicBezTo>
                <a:cubicBezTo>
                  <a:pt x="588" y="50"/>
                  <a:pt x="588" y="50"/>
                  <a:pt x="588" y="50"/>
                </a:cubicBezTo>
                <a:cubicBezTo>
                  <a:pt x="588" y="50"/>
                  <a:pt x="588" y="50"/>
                  <a:pt x="588" y="50"/>
                </a:cubicBezTo>
                <a:cubicBezTo>
                  <a:pt x="589" y="46"/>
                  <a:pt x="589" y="46"/>
                  <a:pt x="589" y="46"/>
                </a:cubicBezTo>
                <a:cubicBezTo>
                  <a:pt x="588" y="48"/>
                  <a:pt x="588" y="48"/>
                  <a:pt x="588" y="48"/>
                </a:cubicBezTo>
                <a:cubicBezTo>
                  <a:pt x="582" y="45"/>
                  <a:pt x="590" y="42"/>
                  <a:pt x="583" y="39"/>
                </a:cubicBezTo>
                <a:cubicBezTo>
                  <a:pt x="584" y="39"/>
                  <a:pt x="585" y="39"/>
                  <a:pt x="585" y="39"/>
                </a:cubicBezTo>
                <a:cubicBezTo>
                  <a:pt x="587" y="39"/>
                  <a:pt x="588" y="39"/>
                  <a:pt x="590" y="39"/>
                </a:cubicBezTo>
                <a:cubicBezTo>
                  <a:pt x="592" y="40"/>
                  <a:pt x="593" y="40"/>
                  <a:pt x="595" y="40"/>
                </a:cubicBezTo>
                <a:cubicBezTo>
                  <a:pt x="596" y="40"/>
                  <a:pt x="597" y="40"/>
                  <a:pt x="598" y="39"/>
                </a:cubicBezTo>
                <a:cubicBezTo>
                  <a:pt x="600" y="41"/>
                  <a:pt x="600" y="41"/>
                  <a:pt x="600" y="41"/>
                </a:cubicBezTo>
                <a:cubicBezTo>
                  <a:pt x="602" y="41"/>
                  <a:pt x="602" y="41"/>
                  <a:pt x="602" y="41"/>
                </a:cubicBezTo>
                <a:cubicBezTo>
                  <a:pt x="603" y="41"/>
                  <a:pt x="604" y="42"/>
                  <a:pt x="603" y="42"/>
                </a:cubicBezTo>
                <a:cubicBezTo>
                  <a:pt x="600" y="42"/>
                  <a:pt x="600" y="42"/>
                  <a:pt x="600" y="42"/>
                </a:cubicBezTo>
                <a:cubicBezTo>
                  <a:pt x="600" y="42"/>
                  <a:pt x="600" y="42"/>
                  <a:pt x="600" y="42"/>
                </a:cubicBezTo>
                <a:cubicBezTo>
                  <a:pt x="601" y="45"/>
                  <a:pt x="601" y="45"/>
                  <a:pt x="601" y="45"/>
                </a:cubicBezTo>
                <a:cubicBezTo>
                  <a:pt x="601" y="46"/>
                  <a:pt x="601" y="46"/>
                  <a:pt x="601" y="46"/>
                </a:cubicBezTo>
                <a:cubicBezTo>
                  <a:pt x="598" y="45"/>
                  <a:pt x="598" y="45"/>
                  <a:pt x="598" y="45"/>
                </a:cubicBezTo>
                <a:cubicBezTo>
                  <a:pt x="598" y="45"/>
                  <a:pt x="598" y="45"/>
                  <a:pt x="598" y="45"/>
                </a:cubicBezTo>
                <a:cubicBezTo>
                  <a:pt x="598" y="47"/>
                  <a:pt x="598" y="47"/>
                  <a:pt x="598" y="47"/>
                </a:cubicBezTo>
                <a:cubicBezTo>
                  <a:pt x="598" y="47"/>
                  <a:pt x="598" y="47"/>
                  <a:pt x="597" y="47"/>
                </a:cubicBezTo>
                <a:cubicBezTo>
                  <a:pt x="596" y="47"/>
                  <a:pt x="595" y="48"/>
                  <a:pt x="595" y="49"/>
                </a:cubicBezTo>
                <a:cubicBezTo>
                  <a:pt x="595" y="50"/>
                  <a:pt x="596" y="51"/>
                  <a:pt x="595" y="51"/>
                </a:cubicBezTo>
                <a:cubicBezTo>
                  <a:pt x="597" y="52"/>
                  <a:pt x="597" y="52"/>
                  <a:pt x="597" y="52"/>
                </a:cubicBezTo>
                <a:cubicBezTo>
                  <a:pt x="599" y="49"/>
                  <a:pt x="599" y="49"/>
                  <a:pt x="599" y="49"/>
                </a:cubicBezTo>
                <a:cubicBezTo>
                  <a:pt x="601" y="49"/>
                  <a:pt x="601" y="49"/>
                  <a:pt x="601" y="49"/>
                </a:cubicBezTo>
                <a:cubicBezTo>
                  <a:pt x="602" y="47"/>
                  <a:pt x="602" y="47"/>
                  <a:pt x="602" y="47"/>
                </a:cubicBezTo>
                <a:cubicBezTo>
                  <a:pt x="603" y="48"/>
                  <a:pt x="604" y="47"/>
                  <a:pt x="605" y="48"/>
                </a:cubicBezTo>
                <a:cubicBezTo>
                  <a:pt x="605" y="47"/>
                  <a:pt x="606" y="47"/>
                  <a:pt x="604" y="46"/>
                </a:cubicBezTo>
                <a:cubicBezTo>
                  <a:pt x="606" y="45"/>
                  <a:pt x="606" y="45"/>
                  <a:pt x="606" y="45"/>
                </a:cubicBezTo>
                <a:cubicBezTo>
                  <a:pt x="606" y="43"/>
                  <a:pt x="606" y="43"/>
                  <a:pt x="606" y="43"/>
                </a:cubicBezTo>
                <a:cubicBezTo>
                  <a:pt x="608" y="41"/>
                  <a:pt x="608" y="41"/>
                  <a:pt x="608" y="41"/>
                </a:cubicBezTo>
                <a:cubicBezTo>
                  <a:pt x="607" y="40"/>
                  <a:pt x="606" y="40"/>
                  <a:pt x="605" y="40"/>
                </a:cubicBezTo>
                <a:cubicBezTo>
                  <a:pt x="604" y="38"/>
                  <a:pt x="604" y="38"/>
                  <a:pt x="604" y="38"/>
                </a:cubicBezTo>
                <a:cubicBezTo>
                  <a:pt x="604" y="38"/>
                  <a:pt x="604" y="38"/>
                  <a:pt x="604" y="38"/>
                </a:cubicBezTo>
                <a:cubicBezTo>
                  <a:pt x="602" y="36"/>
                  <a:pt x="602" y="36"/>
                  <a:pt x="602" y="36"/>
                </a:cubicBezTo>
                <a:cubicBezTo>
                  <a:pt x="604" y="35"/>
                  <a:pt x="604" y="33"/>
                  <a:pt x="603" y="31"/>
                </a:cubicBezTo>
                <a:cubicBezTo>
                  <a:pt x="600" y="29"/>
                  <a:pt x="600" y="29"/>
                  <a:pt x="600" y="29"/>
                </a:cubicBezTo>
                <a:moveTo>
                  <a:pt x="71" y="26"/>
                </a:moveTo>
                <a:cubicBezTo>
                  <a:pt x="71" y="26"/>
                  <a:pt x="71" y="26"/>
                  <a:pt x="70" y="26"/>
                </a:cubicBezTo>
                <a:cubicBezTo>
                  <a:pt x="70" y="26"/>
                  <a:pt x="70" y="26"/>
                  <a:pt x="70" y="26"/>
                </a:cubicBezTo>
                <a:cubicBezTo>
                  <a:pt x="69" y="27"/>
                  <a:pt x="69" y="27"/>
                  <a:pt x="70" y="28"/>
                </a:cubicBezTo>
                <a:cubicBezTo>
                  <a:pt x="71" y="28"/>
                  <a:pt x="72" y="29"/>
                  <a:pt x="73" y="29"/>
                </a:cubicBezTo>
                <a:cubicBezTo>
                  <a:pt x="73" y="29"/>
                  <a:pt x="74" y="29"/>
                  <a:pt x="74" y="28"/>
                </a:cubicBezTo>
                <a:cubicBezTo>
                  <a:pt x="71" y="26"/>
                  <a:pt x="71" y="26"/>
                  <a:pt x="71" y="26"/>
                </a:cubicBezTo>
                <a:moveTo>
                  <a:pt x="212" y="24"/>
                </a:moveTo>
                <a:cubicBezTo>
                  <a:pt x="211" y="24"/>
                  <a:pt x="211" y="26"/>
                  <a:pt x="210" y="27"/>
                </a:cubicBezTo>
                <a:cubicBezTo>
                  <a:pt x="208" y="25"/>
                  <a:pt x="208" y="25"/>
                  <a:pt x="208" y="25"/>
                </a:cubicBezTo>
                <a:cubicBezTo>
                  <a:pt x="207" y="26"/>
                  <a:pt x="207" y="27"/>
                  <a:pt x="207" y="28"/>
                </a:cubicBezTo>
                <a:cubicBezTo>
                  <a:pt x="215" y="30"/>
                  <a:pt x="215" y="30"/>
                  <a:pt x="215" y="30"/>
                </a:cubicBezTo>
                <a:cubicBezTo>
                  <a:pt x="215" y="29"/>
                  <a:pt x="216" y="28"/>
                  <a:pt x="216" y="27"/>
                </a:cubicBezTo>
                <a:cubicBezTo>
                  <a:pt x="214" y="26"/>
                  <a:pt x="214" y="26"/>
                  <a:pt x="214" y="26"/>
                </a:cubicBezTo>
                <a:cubicBezTo>
                  <a:pt x="213" y="26"/>
                  <a:pt x="213" y="25"/>
                  <a:pt x="213" y="25"/>
                </a:cubicBezTo>
                <a:cubicBezTo>
                  <a:pt x="213" y="24"/>
                  <a:pt x="213" y="24"/>
                  <a:pt x="212" y="24"/>
                </a:cubicBezTo>
                <a:moveTo>
                  <a:pt x="618" y="23"/>
                </a:moveTo>
                <a:cubicBezTo>
                  <a:pt x="617" y="23"/>
                  <a:pt x="616" y="23"/>
                  <a:pt x="615" y="25"/>
                </a:cubicBezTo>
                <a:cubicBezTo>
                  <a:pt x="616" y="26"/>
                  <a:pt x="617" y="26"/>
                  <a:pt x="617" y="26"/>
                </a:cubicBezTo>
                <a:cubicBezTo>
                  <a:pt x="619" y="26"/>
                  <a:pt x="619" y="24"/>
                  <a:pt x="620" y="23"/>
                </a:cubicBezTo>
                <a:cubicBezTo>
                  <a:pt x="619" y="23"/>
                  <a:pt x="619" y="23"/>
                  <a:pt x="618" y="23"/>
                </a:cubicBezTo>
                <a:moveTo>
                  <a:pt x="202" y="22"/>
                </a:moveTo>
                <a:cubicBezTo>
                  <a:pt x="201" y="23"/>
                  <a:pt x="200" y="24"/>
                  <a:pt x="198" y="24"/>
                </a:cubicBezTo>
                <a:cubicBezTo>
                  <a:pt x="198" y="24"/>
                  <a:pt x="198" y="24"/>
                  <a:pt x="198" y="24"/>
                </a:cubicBezTo>
                <a:cubicBezTo>
                  <a:pt x="200" y="25"/>
                  <a:pt x="200" y="25"/>
                  <a:pt x="200" y="25"/>
                </a:cubicBezTo>
                <a:cubicBezTo>
                  <a:pt x="200" y="26"/>
                  <a:pt x="200" y="27"/>
                  <a:pt x="202" y="28"/>
                </a:cubicBezTo>
                <a:cubicBezTo>
                  <a:pt x="201" y="30"/>
                  <a:pt x="201" y="30"/>
                  <a:pt x="201" y="30"/>
                </a:cubicBezTo>
                <a:cubicBezTo>
                  <a:pt x="207" y="28"/>
                  <a:pt x="207" y="28"/>
                  <a:pt x="207" y="28"/>
                </a:cubicBezTo>
                <a:cubicBezTo>
                  <a:pt x="208" y="25"/>
                  <a:pt x="208" y="25"/>
                  <a:pt x="208" y="25"/>
                </a:cubicBezTo>
                <a:cubicBezTo>
                  <a:pt x="205" y="25"/>
                  <a:pt x="205" y="25"/>
                  <a:pt x="205" y="25"/>
                </a:cubicBezTo>
                <a:cubicBezTo>
                  <a:pt x="203" y="24"/>
                  <a:pt x="203" y="24"/>
                  <a:pt x="203" y="24"/>
                </a:cubicBezTo>
                <a:cubicBezTo>
                  <a:pt x="202" y="22"/>
                  <a:pt x="202" y="22"/>
                  <a:pt x="202" y="22"/>
                </a:cubicBezTo>
                <a:moveTo>
                  <a:pt x="137" y="22"/>
                </a:moveTo>
                <a:cubicBezTo>
                  <a:pt x="135" y="25"/>
                  <a:pt x="135" y="25"/>
                  <a:pt x="135" y="25"/>
                </a:cubicBezTo>
                <a:cubicBezTo>
                  <a:pt x="135" y="25"/>
                  <a:pt x="136" y="25"/>
                  <a:pt x="136" y="25"/>
                </a:cubicBezTo>
                <a:cubicBezTo>
                  <a:pt x="137" y="25"/>
                  <a:pt x="138" y="26"/>
                  <a:pt x="139" y="26"/>
                </a:cubicBezTo>
                <a:cubicBezTo>
                  <a:pt x="140" y="27"/>
                  <a:pt x="141" y="28"/>
                  <a:pt x="142" y="28"/>
                </a:cubicBezTo>
                <a:cubicBezTo>
                  <a:pt x="143" y="28"/>
                  <a:pt x="144" y="27"/>
                  <a:pt x="144" y="26"/>
                </a:cubicBezTo>
                <a:cubicBezTo>
                  <a:pt x="146" y="27"/>
                  <a:pt x="146" y="27"/>
                  <a:pt x="146" y="27"/>
                </a:cubicBezTo>
                <a:cubicBezTo>
                  <a:pt x="144" y="24"/>
                  <a:pt x="144" y="24"/>
                  <a:pt x="144" y="24"/>
                </a:cubicBezTo>
                <a:cubicBezTo>
                  <a:pt x="143" y="25"/>
                  <a:pt x="143" y="25"/>
                  <a:pt x="143" y="25"/>
                </a:cubicBezTo>
                <a:cubicBezTo>
                  <a:pt x="142" y="25"/>
                  <a:pt x="141" y="26"/>
                  <a:pt x="141" y="26"/>
                </a:cubicBezTo>
                <a:cubicBezTo>
                  <a:pt x="140" y="26"/>
                  <a:pt x="139" y="24"/>
                  <a:pt x="137" y="22"/>
                </a:cubicBezTo>
                <a:moveTo>
                  <a:pt x="490" y="20"/>
                </a:moveTo>
                <a:cubicBezTo>
                  <a:pt x="489" y="20"/>
                  <a:pt x="489" y="22"/>
                  <a:pt x="490" y="23"/>
                </a:cubicBezTo>
                <a:cubicBezTo>
                  <a:pt x="491" y="24"/>
                  <a:pt x="492" y="25"/>
                  <a:pt x="493" y="25"/>
                </a:cubicBezTo>
                <a:cubicBezTo>
                  <a:pt x="493" y="25"/>
                  <a:pt x="493" y="25"/>
                  <a:pt x="494" y="24"/>
                </a:cubicBezTo>
                <a:cubicBezTo>
                  <a:pt x="494" y="23"/>
                  <a:pt x="492" y="21"/>
                  <a:pt x="490" y="20"/>
                </a:cubicBezTo>
                <a:cubicBezTo>
                  <a:pt x="490" y="20"/>
                  <a:pt x="490" y="20"/>
                  <a:pt x="490" y="20"/>
                </a:cubicBezTo>
                <a:moveTo>
                  <a:pt x="92" y="20"/>
                </a:moveTo>
                <a:cubicBezTo>
                  <a:pt x="90" y="20"/>
                  <a:pt x="89" y="21"/>
                  <a:pt x="89" y="23"/>
                </a:cubicBezTo>
                <a:cubicBezTo>
                  <a:pt x="90" y="24"/>
                  <a:pt x="91" y="24"/>
                  <a:pt x="92" y="24"/>
                </a:cubicBezTo>
                <a:cubicBezTo>
                  <a:pt x="93" y="24"/>
                  <a:pt x="94" y="23"/>
                  <a:pt x="95" y="22"/>
                </a:cubicBezTo>
                <a:cubicBezTo>
                  <a:pt x="94" y="21"/>
                  <a:pt x="93" y="20"/>
                  <a:pt x="92" y="20"/>
                </a:cubicBezTo>
                <a:moveTo>
                  <a:pt x="153" y="19"/>
                </a:moveTo>
                <a:cubicBezTo>
                  <a:pt x="151" y="21"/>
                  <a:pt x="151" y="21"/>
                  <a:pt x="151" y="21"/>
                </a:cubicBezTo>
                <a:cubicBezTo>
                  <a:pt x="154" y="22"/>
                  <a:pt x="154" y="22"/>
                  <a:pt x="154" y="22"/>
                </a:cubicBezTo>
                <a:cubicBezTo>
                  <a:pt x="155" y="21"/>
                  <a:pt x="155" y="21"/>
                  <a:pt x="155" y="21"/>
                </a:cubicBezTo>
                <a:cubicBezTo>
                  <a:pt x="153" y="19"/>
                  <a:pt x="153" y="19"/>
                  <a:pt x="153" y="19"/>
                </a:cubicBezTo>
                <a:moveTo>
                  <a:pt x="195" y="18"/>
                </a:moveTo>
                <a:cubicBezTo>
                  <a:pt x="194" y="18"/>
                  <a:pt x="193" y="19"/>
                  <a:pt x="193" y="19"/>
                </a:cubicBezTo>
                <a:cubicBezTo>
                  <a:pt x="197" y="20"/>
                  <a:pt x="196" y="19"/>
                  <a:pt x="200" y="23"/>
                </a:cubicBezTo>
                <a:cubicBezTo>
                  <a:pt x="198" y="24"/>
                  <a:pt x="198" y="24"/>
                  <a:pt x="198" y="24"/>
                </a:cubicBezTo>
                <a:cubicBezTo>
                  <a:pt x="202" y="22"/>
                  <a:pt x="202" y="22"/>
                  <a:pt x="202" y="22"/>
                </a:cubicBezTo>
                <a:cubicBezTo>
                  <a:pt x="200" y="22"/>
                  <a:pt x="200" y="22"/>
                  <a:pt x="200" y="22"/>
                </a:cubicBezTo>
                <a:cubicBezTo>
                  <a:pt x="201" y="20"/>
                  <a:pt x="197" y="18"/>
                  <a:pt x="195" y="18"/>
                </a:cubicBezTo>
                <a:moveTo>
                  <a:pt x="54" y="18"/>
                </a:moveTo>
                <a:cubicBezTo>
                  <a:pt x="52" y="18"/>
                  <a:pt x="52" y="21"/>
                  <a:pt x="55" y="23"/>
                </a:cubicBezTo>
                <a:cubicBezTo>
                  <a:pt x="57" y="21"/>
                  <a:pt x="56" y="20"/>
                  <a:pt x="56" y="18"/>
                </a:cubicBezTo>
                <a:cubicBezTo>
                  <a:pt x="56" y="18"/>
                  <a:pt x="55" y="18"/>
                  <a:pt x="54" y="18"/>
                </a:cubicBezTo>
                <a:moveTo>
                  <a:pt x="43" y="16"/>
                </a:moveTo>
                <a:cubicBezTo>
                  <a:pt x="41" y="16"/>
                  <a:pt x="41" y="16"/>
                  <a:pt x="41" y="17"/>
                </a:cubicBezTo>
                <a:cubicBezTo>
                  <a:pt x="41" y="18"/>
                  <a:pt x="42" y="18"/>
                  <a:pt x="43" y="18"/>
                </a:cubicBezTo>
                <a:cubicBezTo>
                  <a:pt x="43" y="18"/>
                  <a:pt x="44" y="18"/>
                  <a:pt x="43" y="16"/>
                </a:cubicBezTo>
                <a:cubicBezTo>
                  <a:pt x="43" y="16"/>
                  <a:pt x="43" y="16"/>
                  <a:pt x="43" y="16"/>
                </a:cubicBezTo>
                <a:moveTo>
                  <a:pt x="160" y="14"/>
                </a:moveTo>
                <a:cubicBezTo>
                  <a:pt x="164" y="20"/>
                  <a:pt x="164" y="20"/>
                  <a:pt x="164" y="20"/>
                </a:cubicBezTo>
                <a:cubicBezTo>
                  <a:pt x="166" y="19"/>
                  <a:pt x="165" y="17"/>
                  <a:pt x="166" y="15"/>
                </a:cubicBezTo>
                <a:cubicBezTo>
                  <a:pt x="166" y="15"/>
                  <a:pt x="165" y="15"/>
                  <a:pt x="165" y="15"/>
                </a:cubicBezTo>
                <a:cubicBezTo>
                  <a:pt x="164" y="15"/>
                  <a:pt x="164" y="15"/>
                  <a:pt x="163" y="16"/>
                </a:cubicBezTo>
                <a:cubicBezTo>
                  <a:pt x="163" y="16"/>
                  <a:pt x="162" y="16"/>
                  <a:pt x="162" y="16"/>
                </a:cubicBezTo>
                <a:cubicBezTo>
                  <a:pt x="162" y="16"/>
                  <a:pt x="162" y="16"/>
                  <a:pt x="162" y="16"/>
                </a:cubicBezTo>
                <a:cubicBezTo>
                  <a:pt x="160" y="14"/>
                  <a:pt x="160" y="14"/>
                  <a:pt x="160" y="14"/>
                </a:cubicBezTo>
                <a:moveTo>
                  <a:pt x="179" y="13"/>
                </a:moveTo>
                <a:cubicBezTo>
                  <a:pt x="179" y="13"/>
                  <a:pt x="178" y="13"/>
                  <a:pt x="178" y="13"/>
                </a:cubicBezTo>
                <a:cubicBezTo>
                  <a:pt x="180" y="15"/>
                  <a:pt x="180" y="18"/>
                  <a:pt x="178" y="18"/>
                </a:cubicBezTo>
                <a:cubicBezTo>
                  <a:pt x="177" y="18"/>
                  <a:pt x="176" y="17"/>
                  <a:pt x="175" y="16"/>
                </a:cubicBezTo>
                <a:cubicBezTo>
                  <a:pt x="173" y="20"/>
                  <a:pt x="184" y="18"/>
                  <a:pt x="180" y="22"/>
                </a:cubicBezTo>
                <a:cubicBezTo>
                  <a:pt x="178" y="23"/>
                  <a:pt x="178" y="23"/>
                  <a:pt x="178" y="23"/>
                </a:cubicBezTo>
                <a:cubicBezTo>
                  <a:pt x="186" y="20"/>
                  <a:pt x="186" y="20"/>
                  <a:pt x="186" y="20"/>
                </a:cubicBezTo>
                <a:cubicBezTo>
                  <a:pt x="184" y="19"/>
                  <a:pt x="184" y="19"/>
                  <a:pt x="184" y="19"/>
                </a:cubicBezTo>
                <a:cubicBezTo>
                  <a:pt x="184" y="19"/>
                  <a:pt x="184" y="19"/>
                  <a:pt x="184" y="19"/>
                </a:cubicBezTo>
                <a:cubicBezTo>
                  <a:pt x="182" y="16"/>
                  <a:pt x="182" y="13"/>
                  <a:pt x="179" y="13"/>
                </a:cubicBezTo>
                <a:moveTo>
                  <a:pt x="215" y="10"/>
                </a:moveTo>
                <a:cubicBezTo>
                  <a:pt x="211" y="10"/>
                  <a:pt x="216" y="16"/>
                  <a:pt x="214" y="18"/>
                </a:cubicBezTo>
                <a:cubicBezTo>
                  <a:pt x="217" y="17"/>
                  <a:pt x="219" y="17"/>
                  <a:pt x="221" y="16"/>
                </a:cubicBezTo>
                <a:cubicBezTo>
                  <a:pt x="221" y="15"/>
                  <a:pt x="221" y="15"/>
                  <a:pt x="220" y="15"/>
                </a:cubicBezTo>
                <a:cubicBezTo>
                  <a:pt x="220" y="15"/>
                  <a:pt x="220" y="16"/>
                  <a:pt x="219" y="16"/>
                </a:cubicBezTo>
                <a:cubicBezTo>
                  <a:pt x="220" y="12"/>
                  <a:pt x="216" y="12"/>
                  <a:pt x="216" y="11"/>
                </a:cubicBezTo>
                <a:cubicBezTo>
                  <a:pt x="215" y="10"/>
                  <a:pt x="215" y="10"/>
                  <a:pt x="215" y="10"/>
                </a:cubicBezTo>
                <a:moveTo>
                  <a:pt x="493" y="10"/>
                </a:moveTo>
                <a:cubicBezTo>
                  <a:pt x="493" y="10"/>
                  <a:pt x="493" y="10"/>
                  <a:pt x="493" y="10"/>
                </a:cubicBezTo>
                <a:cubicBezTo>
                  <a:pt x="493" y="10"/>
                  <a:pt x="493" y="10"/>
                  <a:pt x="493" y="10"/>
                </a:cubicBezTo>
                <a:moveTo>
                  <a:pt x="587" y="9"/>
                </a:moveTo>
                <a:cubicBezTo>
                  <a:pt x="586" y="11"/>
                  <a:pt x="586" y="11"/>
                  <a:pt x="586" y="11"/>
                </a:cubicBezTo>
                <a:cubicBezTo>
                  <a:pt x="588" y="13"/>
                  <a:pt x="588" y="13"/>
                  <a:pt x="588" y="13"/>
                </a:cubicBezTo>
                <a:cubicBezTo>
                  <a:pt x="589" y="11"/>
                  <a:pt x="589" y="11"/>
                  <a:pt x="589" y="11"/>
                </a:cubicBezTo>
                <a:cubicBezTo>
                  <a:pt x="587" y="9"/>
                  <a:pt x="587" y="9"/>
                  <a:pt x="587" y="9"/>
                </a:cubicBezTo>
                <a:moveTo>
                  <a:pt x="187" y="9"/>
                </a:moveTo>
                <a:cubicBezTo>
                  <a:pt x="187" y="10"/>
                  <a:pt x="187" y="12"/>
                  <a:pt x="190" y="13"/>
                </a:cubicBezTo>
                <a:cubicBezTo>
                  <a:pt x="191" y="12"/>
                  <a:pt x="189" y="10"/>
                  <a:pt x="187" y="9"/>
                </a:cubicBezTo>
                <a:moveTo>
                  <a:pt x="440" y="7"/>
                </a:moveTo>
                <a:cubicBezTo>
                  <a:pt x="438" y="7"/>
                  <a:pt x="438" y="8"/>
                  <a:pt x="438" y="9"/>
                </a:cubicBezTo>
                <a:cubicBezTo>
                  <a:pt x="438" y="10"/>
                  <a:pt x="438" y="11"/>
                  <a:pt x="437" y="11"/>
                </a:cubicBezTo>
                <a:cubicBezTo>
                  <a:pt x="437" y="11"/>
                  <a:pt x="437" y="11"/>
                  <a:pt x="437" y="11"/>
                </a:cubicBezTo>
                <a:cubicBezTo>
                  <a:pt x="437" y="13"/>
                  <a:pt x="439" y="14"/>
                  <a:pt x="440" y="14"/>
                </a:cubicBezTo>
                <a:cubicBezTo>
                  <a:pt x="442" y="14"/>
                  <a:pt x="444" y="10"/>
                  <a:pt x="443" y="8"/>
                </a:cubicBezTo>
                <a:cubicBezTo>
                  <a:pt x="441" y="7"/>
                  <a:pt x="440" y="7"/>
                  <a:pt x="440" y="7"/>
                </a:cubicBezTo>
                <a:moveTo>
                  <a:pt x="242" y="6"/>
                </a:moveTo>
                <a:cubicBezTo>
                  <a:pt x="242" y="7"/>
                  <a:pt x="242" y="7"/>
                  <a:pt x="242" y="7"/>
                </a:cubicBezTo>
                <a:cubicBezTo>
                  <a:pt x="242" y="7"/>
                  <a:pt x="242" y="7"/>
                  <a:pt x="242" y="7"/>
                </a:cubicBezTo>
                <a:cubicBezTo>
                  <a:pt x="242" y="7"/>
                  <a:pt x="241" y="7"/>
                  <a:pt x="241" y="7"/>
                </a:cubicBezTo>
                <a:cubicBezTo>
                  <a:pt x="241" y="8"/>
                  <a:pt x="241" y="8"/>
                  <a:pt x="241" y="9"/>
                </a:cubicBezTo>
                <a:cubicBezTo>
                  <a:pt x="241" y="9"/>
                  <a:pt x="241" y="9"/>
                  <a:pt x="241" y="9"/>
                </a:cubicBezTo>
                <a:cubicBezTo>
                  <a:pt x="242" y="9"/>
                  <a:pt x="243" y="9"/>
                  <a:pt x="243" y="8"/>
                </a:cubicBezTo>
                <a:cubicBezTo>
                  <a:pt x="243" y="8"/>
                  <a:pt x="243" y="8"/>
                  <a:pt x="243" y="8"/>
                </a:cubicBezTo>
                <a:cubicBezTo>
                  <a:pt x="244" y="8"/>
                  <a:pt x="244" y="7"/>
                  <a:pt x="244" y="7"/>
                </a:cubicBezTo>
                <a:cubicBezTo>
                  <a:pt x="242" y="6"/>
                  <a:pt x="242" y="6"/>
                  <a:pt x="242" y="6"/>
                </a:cubicBezTo>
                <a:moveTo>
                  <a:pt x="57" y="3"/>
                </a:moveTo>
                <a:cubicBezTo>
                  <a:pt x="56" y="3"/>
                  <a:pt x="55" y="4"/>
                  <a:pt x="55" y="4"/>
                </a:cubicBezTo>
                <a:cubicBezTo>
                  <a:pt x="57" y="6"/>
                  <a:pt x="57" y="6"/>
                  <a:pt x="57" y="6"/>
                </a:cubicBezTo>
                <a:cubicBezTo>
                  <a:pt x="59" y="4"/>
                  <a:pt x="59" y="4"/>
                  <a:pt x="59" y="4"/>
                </a:cubicBezTo>
                <a:cubicBezTo>
                  <a:pt x="58" y="4"/>
                  <a:pt x="57" y="3"/>
                  <a:pt x="57" y="3"/>
                </a:cubicBezTo>
                <a:moveTo>
                  <a:pt x="21" y="15"/>
                </a:moveTo>
                <a:cubicBezTo>
                  <a:pt x="20" y="14"/>
                  <a:pt x="20" y="12"/>
                  <a:pt x="20" y="11"/>
                </a:cubicBezTo>
                <a:cubicBezTo>
                  <a:pt x="21" y="15"/>
                  <a:pt x="21" y="15"/>
                  <a:pt x="21" y="15"/>
                </a:cubicBezTo>
                <a:moveTo>
                  <a:pt x="7" y="2"/>
                </a:moveTo>
                <a:cubicBezTo>
                  <a:pt x="7" y="2"/>
                  <a:pt x="7" y="2"/>
                  <a:pt x="7" y="2"/>
                </a:cubicBezTo>
                <a:cubicBezTo>
                  <a:pt x="11" y="4"/>
                  <a:pt x="11" y="4"/>
                  <a:pt x="11" y="4"/>
                </a:cubicBezTo>
                <a:cubicBezTo>
                  <a:pt x="10" y="5"/>
                  <a:pt x="10" y="5"/>
                  <a:pt x="10" y="5"/>
                </a:cubicBezTo>
                <a:cubicBezTo>
                  <a:pt x="7" y="2"/>
                  <a:pt x="7" y="2"/>
                  <a:pt x="7" y="2"/>
                </a:cubicBezTo>
                <a:cubicBezTo>
                  <a:pt x="8" y="4"/>
                  <a:pt x="10" y="6"/>
                  <a:pt x="11" y="6"/>
                </a:cubicBezTo>
                <a:cubicBezTo>
                  <a:pt x="11" y="7"/>
                  <a:pt x="10" y="8"/>
                  <a:pt x="11" y="11"/>
                </a:cubicBezTo>
                <a:cubicBezTo>
                  <a:pt x="11" y="9"/>
                  <a:pt x="11" y="9"/>
                  <a:pt x="11" y="9"/>
                </a:cubicBezTo>
                <a:cubicBezTo>
                  <a:pt x="15" y="11"/>
                  <a:pt x="15" y="14"/>
                  <a:pt x="18" y="14"/>
                </a:cubicBezTo>
                <a:cubicBezTo>
                  <a:pt x="18" y="14"/>
                  <a:pt x="18" y="14"/>
                  <a:pt x="19" y="14"/>
                </a:cubicBezTo>
                <a:cubicBezTo>
                  <a:pt x="21" y="15"/>
                  <a:pt x="21" y="15"/>
                  <a:pt x="21" y="15"/>
                </a:cubicBezTo>
                <a:cubicBezTo>
                  <a:pt x="21" y="13"/>
                  <a:pt x="21" y="13"/>
                  <a:pt x="21" y="13"/>
                </a:cubicBezTo>
                <a:cubicBezTo>
                  <a:pt x="22" y="14"/>
                  <a:pt x="23" y="14"/>
                  <a:pt x="24" y="14"/>
                </a:cubicBezTo>
                <a:cubicBezTo>
                  <a:pt x="25" y="13"/>
                  <a:pt x="24" y="12"/>
                  <a:pt x="24" y="12"/>
                </a:cubicBezTo>
                <a:cubicBezTo>
                  <a:pt x="24" y="11"/>
                  <a:pt x="23" y="11"/>
                  <a:pt x="23" y="11"/>
                </a:cubicBezTo>
                <a:cubicBezTo>
                  <a:pt x="22" y="11"/>
                  <a:pt x="22" y="12"/>
                  <a:pt x="22" y="12"/>
                </a:cubicBezTo>
                <a:cubicBezTo>
                  <a:pt x="20" y="11"/>
                  <a:pt x="20" y="11"/>
                  <a:pt x="20" y="11"/>
                </a:cubicBezTo>
                <a:cubicBezTo>
                  <a:pt x="20" y="11"/>
                  <a:pt x="20" y="11"/>
                  <a:pt x="20" y="11"/>
                </a:cubicBezTo>
                <a:cubicBezTo>
                  <a:pt x="18" y="12"/>
                  <a:pt x="18" y="12"/>
                  <a:pt x="18" y="12"/>
                </a:cubicBezTo>
                <a:cubicBezTo>
                  <a:pt x="17" y="10"/>
                  <a:pt x="14" y="9"/>
                  <a:pt x="16" y="7"/>
                </a:cubicBezTo>
                <a:cubicBezTo>
                  <a:pt x="11" y="4"/>
                  <a:pt x="11" y="4"/>
                  <a:pt x="11" y="4"/>
                </a:cubicBezTo>
                <a:cubicBezTo>
                  <a:pt x="13" y="3"/>
                  <a:pt x="13" y="3"/>
                  <a:pt x="13" y="3"/>
                </a:cubicBezTo>
                <a:cubicBezTo>
                  <a:pt x="7" y="2"/>
                  <a:pt x="7" y="2"/>
                  <a:pt x="7" y="2"/>
                </a:cubicBezTo>
                <a:moveTo>
                  <a:pt x="7" y="2"/>
                </a:moveTo>
                <a:cubicBezTo>
                  <a:pt x="7" y="2"/>
                  <a:pt x="7" y="2"/>
                  <a:pt x="7" y="2"/>
                </a:cubicBezTo>
                <a:cubicBezTo>
                  <a:pt x="7" y="5"/>
                  <a:pt x="7" y="5"/>
                  <a:pt x="7" y="5"/>
                </a:cubicBezTo>
                <a:cubicBezTo>
                  <a:pt x="6" y="6"/>
                  <a:pt x="6" y="6"/>
                  <a:pt x="6" y="6"/>
                </a:cubicBezTo>
                <a:cubicBezTo>
                  <a:pt x="3" y="4"/>
                  <a:pt x="3" y="4"/>
                  <a:pt x="3" y="4"/>
                </a:cubicBezTo>
                <a:cubicBezTo>
                  <a:pt x="1" y="5"/>
                  <a:pt x="1" y="5"/>
                  <a:pt x="1" y="5"/>
                </a:cubicBezTo>
                <a:cubicBezTo>
                  <a:pt x="3" y="7"/>
                  <a:pt x="3" y="7"/>
                  <a:pt x="3" y="7"/>
                </a:cubicBezTo>
                <a:cubicBezTo>
                  <a:pt x="3" y="4"/>
                  <a:pt x="3" y="4"/>
                  <a:pt x="3" y="4"/>
                </a:cubicBezTo>
                <a:cubicBezTo>
                  <a:pt x="3" y="5"/>
                  <a:pt x="3" y="6"/>
                  <a:pt x="3" y="7"/>
                </a:cubicBezTo>
                <a:cubicBezTo>
                  <a:pt x="7" y="11"/>
                  <a:pt x="7" y="11"/>
                  <a:pt x="7" y="11"/>
                </a:cubicBezTo>
                <a:cubicBezTo>
                  <a:pt x="7" y="9"/>
                  <a:pt x="7" y="9"/>
                  <a:pt x="7" y="9"/>
                </a:cubicBezTo>
                <a:cubicBezTo>
                  <a:pt x="9" y="10"/>
                  <a:pt x="9" y="10"/>
                  <a:pt x="9" y="10"/>
                </a:cubicBezTo>
                <a:cubicBezTo>
                  <a:pt x="11" y="11"/>
                  <a:pt x="11" y="11"/>
                  <a:pt x="11" y="11"/>
                </a:cubicBezTo>
                <a:cubicBezTo>
                  <a:pt x="7" y="2"/>
                  <a:pt x="7" y="2"/>
                  <a:pt x="7" y="2"/>
                </a:cubicBezTo>
                <a:cubicBezTo>
                  <a:pt x="7" y="2"/>
                  <a:pt x="7" y="2"/>
                  <a:pt x="7" y="2"/>
                </a:cubicBezTo>
                <a:moveTo>
                  <a:pt x="443" y="0"/>
                </a:moveTo>
                <a:cubicBezTo>
                  <a:pt x="442" y="0"/>
                  <a:pt x="442" y="0"/>
                  <a:pt x="442" y="1"/>
                </a:cubicBezTo>
                <a:cubicBezTo>
                  <a:pt x="442" y="2"/>
                  <a:pt x="444" y="3"/>
                  <a:pt x="445" y="3"/>
                </a:cubicBezTo>
                <a:cubicBezTo>
                  <a:pt x="445" y="3"/>
                  <a:pt x="446" y="3"/>
                  <a:pt x="446" y="3"/>
                </a:cubicBezTo>
                <a:cubicBezTo>
                  <a:pt x="448" y="2"/>
                  <a:pt x="445" y="0"/>
                  <a:pt x="443"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4" name="Freeform 79"/>
          <p:cNvSpPr/>
          <p:nvPr/>
        </p:nvSpPr>
        <p:spPr bwMode="auto">
          <a:xfrm>
            <a:off x="6454776" y="3692525"/>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1"/>
                  <a:pt x="0" y="0"/>
                  <a:pt x="0"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5" name="Freeform 80"/>
          <p:cNvSpPr>
            <a:spLocks noEditPoints="1"/>
          </p:cNvSpPr>
          <p:nvPr/>
        </p:nvSpPr>
        <p:spPr bwMode="auto">
          <a:xfrm>
            <a:off x="6465888" y="3695700"/>
            <a:ext cx="1993900" cy="146050"/>
          </a:xfrm>
          <a:custGeom>
            <a:avLst/>
            <a:gdLst>
              <a:gd name="T0" fmla="*/ 4 w 531"/>
              <a:gd name="T1" fmla="*/ 16 h 39"/>
              <a:gd name="T2" fmla="*/ 4 w 531"/>
              <a:gd name="T3" fmla="*/ 22 h 39"/>
              <a:gd name="T4" fmla="*/ 166 w 531"/>
              <a:gd name="T5" fmla="*/ 21 h 39"/>
              <a:gd name="T6" fmla="*/ 97 w 531"/>
              <a:gd name="T7" fmla="*/ 26 h 39"/>
              <a:gd name="T8" fmla="*/ 97 w 531"/>
              <a:gd name="T9" fmla="*/ 26 h 39"/>
              <a:gd name="T10" fmla="*/ 96 w 531"/>
              <a:gd name="T11" fmla="*/ 28 h 39"/>
              <a:gd name="T12" fmla="*/ 97 w 531"/>
              <a:gd name="T13" fmla="*/ 26 h 39"/>
              <a:gd name="T14" fmla="*/ 89 w 531"/>
              <a:gd name="T15" fmla="*/ 16 h 39"/>
              <a:gd name="T16" fmla="*/ 92 w 531"/>
              <a:gd name="T17" fmla="*/ 21 h 39"/>
              <a:gd name="T18" fmla="*/ 93 w 531"/>
              <a:gd name="T19" fmla="*/ 27 h 39"/>
              <a:gd name="T20" fmla="*/ 96 w 531"/>
              <a:gd name="T21" fmla="*/ 32 h 39"/>
              <a:gd name="T22" fmla="*/ 102 w 531"/>
              <a:gd name="T23" fmla="*/ 28 h 39"/>
              <a:gd name="T24" fmla="*/ 98 w 531"/>
              <a:gd name="T25" fmla="*/ 22 h 39"/>
              <a:gd name="T26" fmla="*/ 89 w 531"/>
              <a:gd name="T27" fmla="*/ 18 h 39"/>
              <a:gd name="T28" fmla="*/ 166 w 531"/>
              <a:gd name="T29" fmla="*/ 16 h 39"/>
              <a:gd name="T30" fmla="*/ 92 w 531"/>
              <a:gd name="T31" fmla="*/ 16 h 39"/>
              <a:gd name="T32" fmla="*/ 109 w 531"/>
              <a:gd name="T33" fmla="*/ 14 h 39"/>
              <a:gd name="T34" fmla="*/ 104 w 531"/>
              <a:gd name="T35" fmla="*/ 20 h 39"/>
              <a:gd name="T36" fmla="*/ 152 w 531"/>
              <a:gd name="T37" fmla="*/ 14 h 39"/>
              <a:gd name="T38" fmla="*/ 162 w 531"/>
              <a:gd name="T39" fmla="*/ 13 h 39"/>
              <a:gd name="T40" fmla="*/ 144 w 531"/>
              <a:gd name="T41" fmla="*/ 13 h 39"/>
              <a:gd name="T42" fmla="*/ 175 w 531"/>
              <a:gd name="T43" fmla="*/ 12 h 39"/>
              <a:gd name="T44" fmla="*/ 75 w 531"/>
              <a:gd name="T45" fmla="*/ 14 h 39"/>
              <a:gd name="T46" fmla="*/ 386 w 531"/>
              <a:gd name="T47" fmla="*/ 11 h 39"/>
              <a:gd name="T48" fmla="*/ 392 w 531"/>
              <a:gd name="T49" fmla="*/ 15 h 39"/>
              <a:gd name="T50" fmla="*/ 205 w 531"/>
              <a:gd name="T51" fmla="*/ 10 h 39"/>
              <a:gd name="T52" fmla="*/ 168 w 531"/>
              <a:gd name="T53" fmla="*/ 14 h 39"/>
              <a:gd name="T54" fmla="*/ 201 w 531"/>
              <a:gd name="T55" fmla="*/ 7 h 39"/>
              <a:gd name="T56" fmla="*/ 529 w 531"/>
              <a:gd name="T57" fmla="*/ 6 h 39"/>
              <a:gd name="T58" fmla="*/ 184 w 531"/>
              <a:gd name="T59" fmla="*/ 7 h 39"/>
              <a:gd name="T60" fmla="*/ 87 w 531"/>
              <a:gd name="T61" fmla="*/ 10 h 39"/>
              <a:gd name="T62" fmla="*/ 90 w 531"/>
              <a:gd name="T63" fmla="*/ 15 h 39"/>
              <a:gd name="T64" fmla="*/ 94 w 531"/>
              <a:gd name="T65" fmla="*/ 12 h 39"/>
              <a:gd name="T66" fmla="*/ 19 w 531"/>
              <a:gd name="T67" fmla="*/ 36 h 39"/>
              <a:gd name="T68" fmla="*/ 34 w 531"/>
              <a:gd name="T69" fmla="*/ 10 h 39"/>
              <a:gd name="T70" fmla="*/ 26 w 531"/>
              <a:gd name="T71" fmla="*/ 19 h 39"/>
              <a:gd name="T72" fmla="*/ 25 w 531"/>
              <a:gd name="T73" fmla="*/ 20 h 39"/>
              <a:gd name="T74" fmla="*/ 19 w 531"/>
              <a:gd name="T75" fmla="*/ 23 h 39"/>
              <a:gd name="T76" fmla="*/ 14 w 531"/>
              <a:gd name="T77" fmla="*/ 15 h 39"/>
              <a:gd name="T78" fmla="*/ 19 w 531"/>
              <a:gd name="T79" fmla="*/ 36 h 39"/>
              <a:gd name="T80" fmla="*/ 21 w 531"/>
              <a:gd name="T81" fmla="*/ 35 h 39"/>
              <a:gd name="T82" fmla="*/ 31 w 531"/>
              <a:gd name="T83" fmla="*/ 23 h 39"/>
              <a:gd name="T84" fmla="*/ 36 w 531"/>
              <a:gd name="T85" fmla="*/ 20 h 39"/>
              <a:gd name="T86" fmla="*/ 40 w 531"/>
              <a:gd name="T87" fmla="*/ 20 h 39"/>
              <a:gd name="T88" fmla="*/ 39 w 531"/>
              <a:gd name="T89" fmla="*/ 26 h 39"/>
              <a:gd name="T90" fmla="*/ 46 w 531"/>
              <a:gd name="T91" fmla="*/ 25 h 39"/>
              <a:gd name="T92" fmla="*/ 50 w 531"/>
              <a:gd name="T93" fmla="*/ 30 h 39"/>
              <a:gd name="T94" fmla="*/ 52 w 531"/>
              <a:gd name="T95" fmla="*/ 31 h 39"/>
              <a:gd name="T96" fmla="*/ 53 w 531"/>
              <a:gd name="T97" fmla="*/ 28 h 39"/>
              <a:gd name="T98" fmla="*/ 50 w 531"/>
              <a:gd name="T99" fmla="*/ 26 h 39"/>
              <a:gd name="T100" fmla="*/ 43 w 531"/>
              <a:gd name="T101" fmla="*/ 13 h 39"/>
              <a:gd name="T102" fmla="*/ 40 w 531"/>
              <a:gd name="T103" fmla="*/ 7 h 39"/>
              <a:gd name="T104" fmla="*/ 197 w 531"/>
              <a:gd name="T105" fmla="*/ 3 h 39"/>
              <a:gd name="T106" fmla="*/ 165 w 531"/>
              <a:gd name="T107" fmla="*/ 1 h 39"/>
              <a:gd name="T108" fmla="*/ 170 w 531"/>
              <a:gd name="T109" fmla="*/ 7 h 39"/>
              <a:gd name="T110" fmla="*/ 171 w 531"/>
              <a:gd name="T111" fmla="*/ 1 h 39"/>
              <a:gd name="T112" fmla="*/ 170 w 531"/>
              <a:gd name="T11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1" h="39">
                <a:moveTo>
                  <a:pt x="157" y="17"/>
                </a:moveTo>
                <a:cubicBezTo>
                  <a:pt x="156" y="17"/>
                  <a:pt x="154" y="17"/>
                  <a:pt x="153" y="17"/>
                </a:cubicBezTo>
                <a:cubicBezTo>
                  <a:pt x="155" y="19"/>
                  <a:pt x="159" y="21"/>
                  <a:pt x="161" y="22"/>
                </a:cubicBezTo>
                <a:cubicBezTo>
                  <a:pt x="162" y="20"/>
                  <a:pt x="160" y="19"/>
                  <a:pt x="157" y="17"/>
                </a:cubicBezTo>
                <a:moveTo>
                  <a:pt x="4" y="16"/>
                </a:moveTo>
                <a:cubicBezTo>
                  <a:pt x="2" y="17"/>
                  <a:pt x="1" y="17"/>
                  <a:pt x="0" y="18"/>
                </a:cubicBezTo>
                <a:cubicBezTo>
                  <a:pt x="0" y="20"/>
                  <a:pt x="0" y="23"/>
                  <a:pt x="1" y="26"/>
                </a:cubicBezTo>
                <a:cubicBezTo>
                  <a:pt x="4" y="26"/>
                  <a:pt x="4" y="26"/>
                  <a:pt x="4" y="26"/>
                </a:cubicBezTo>
                <a:cubicBezTo>
                  <a:pt x="2" y="25"/>
                  <a:pt x="2" y="25"/>
                  <a:pt x="2" y="25"/>
                </a:cubicBezTo>
                <a:cubicBezTo>
                  <a:pt x="4" y="22"/>
                  <a:pt x="4" y="22"/>
                  <a:pt x="4" y="22"/>
                </a:cubicBezTo>
                <a:cubicBezTo>
                  <a:pt x="3" y="22"/>
                  <a:pt x="3" y="22"/>
                  <a:pt x="2" y="22"/>
                </a:cubicBezTo>
                <a:cubicBezTo>
                  <a:pt x="2" y="22"/>
                  <a:pt x="2" y="22"/>
                  <a:pt x="2" y="22"/>
                </a:cubicBezTo>
                <a:cubicBezTo>
                  <a:pt x="1" y="21"/>
                  <a:pt x="5" y="19"/>
                  <a:pt x="4" y="16"/>
                </a:cubicBezTo>
                <a:moveTo>
                  <a:pt x="166" y="16"/>
                </a:moveTo>
                <a:cubicBezTo>
                  <a:pt x="166" y="17"/>
                  <a:pt x="166" y="19"/>
                  <a:pt x="166" y="21"/>
                </a:cubicBezTo>
                <a:cubicBezTo>
                  <a:pt x="166" y="16"/>
                  <a:pt x="166" y="16"/>
                  <a:pt x="166" y="16"/>
                </a:cubicBezTo>
                <a:moveTo>
                  <a:pt x="91" y="28"/>
                </a:moveTo>
                <a:cubicBezTo>
                  <a:pt x="97" y="26"/>
                  <a:pt x="97" y="26"/>
                  <a:pt x="97" y="26"/>
                </a:cubicBezTo>
                <a:cubicBezTo>
                  <a:pt x="95" y="27"/>
                  <a:pt x="93" y="28"/>
                  <a:pt x="91" y="28"/>
                </a:cubicBezTo>
                <a:moveTo>
                  <a:pt x="97" y="26"/>
                </a:moveTo>
                <a:cubicBezTo>
                  <a:pt x="97" y="26"/>
                  <a:pt x="97" y="26"/>
                  <a:pt x="97" y="26"/>
                </a:cubicBezTo>
                <a:cubicBezTo>
                  <a:pt x="97" y="26"/>
                  <a:pt x="97" y="26"/>
                  <a:pt x="97" y="26"/>
                </a:cubicBezTo>
                <a:moveTo>
                  <a:pt x="97" y="26"/>
                </a:moveTo>
                <a:cubicBezTo>
                  <a:pt x="98" y="25"/>
                  <a:pt x="99" y="23"/>
                  <a:pt x="101" y="23"/>
                </a:cubicBezTo>
                <a:cubicBezTo>
                  <a:pt x="97" y="26"/>
                  <a:pt x="97" y="26"/>
                  <a:pt x="97" y="26"/>
                </a:cubicBezTo>
                <a:cubicBezTo>
                  <a:pt x="100" y="25"/>
                  <a:pt x="100" y="25"/>
                  <a:pt x="100" y="25"/>
                </a:cubicBezTo>
                <a:cubicBezTo>
                  <a:pt x="100" y="26"/>
                  <a:pt x="101" y="26"/>
                  <a:pt x="100" y="27"/>
                </a:cubicBezTo>
                <a:cubicBezTo>
                  <a:pt x="98" y="27"/>
                  <a:pt x="98" y="27"/>
                  <a:pt x="98" y="27"/>
                </a:cubicBezTo>
                <a:cubicBezTo>
                  <a:pt x="97" y="29"/>
                  <a:pt x="97" y="29"/>
                  <a:pt x="97" y="29"/>
                </a:cubicBezTo>
                <a:cubicBezTo>
                  <a:pt x="96" y="28"/>
                  <a:pt x="96" y="28"/>
                  <a:pt x="96" y="28"/>
                </a:cubicBezTo>
                <a:cubicBezTo>
                  <a:pt x="97" y="26"/>
                  <a:pt x="97" y="26"/>
                  <a:pt x="97" y="26"/>
                </a:cubicBezTo>
                <a:cubicBezTo>
                  <a:pt x="97" y="26"/>
                  <a:pt x="97" y="26"/>
                  <a:pt x="97" y="26"/>
                </a:cubicBezTo>
                <a:cubicBezTo>
                  <a:pt x="97" y="23"/>
                  <a:pt x="97" y="23"/>
                  <a:pt x="97" y="23"/>
                </a:cubicBezTo>
                <a:cubicBezTo>
                  <a:pt x="97" y="26"/>
                  <a:pt x="97" y="26"/>
                  <a:pt x="97" y="26"/>
                </a:cubicBezTo>
                <a:cubicBezTo>
                  <a:pt x="97" y="26"/>
                  <a:pt x="97" y="26"/>
                  <a:pt x="97" y="26"/>
                </a:cubicBezTo>
                <a:moveTo>
                  <a:pt x="97" y="26"/>
                </a:moveTo>
                <a:cubicBezTo>
                  <a:pt x="90" y="22"/>
                  <a:pt x="90" y="22"/>
                  <a:pt x="90" y="22"/>
                </a:cubicBezTo>
                <a:cubicBezTo>
                  <a:pt x="92" y="23"/>
                  <a:pt x="95" y="24"/>
                  <a:pt x="97" y="26"/>
                </a:cubicBezTo>
                <a:cubicBezTo>
                  <a:pt x="97" y="26"/>
                  <a:pt x="97" y="26"/>
                  <a:pt x="97" y="26"/>
                </a:cubicBezTo>
                <a:moveTo>
                  <a:pt x="89" y="16"/>
                </a:moveTo>
                <a:cubicBezTo>
                  <a:pt x="89" y="16"/>
                  <a:pt x="89" y="16"/>
                  <a:pt x="89" y="16"/>
                </a:cubicBezTo>
                <a:cubicBezTo>
                  <a:pt x="89" y="18"/>
                  <a:pt x="89" y="18"/>
                  <a:pt x="89" y="18"/>
                </a:cubicBezTo>
                <a:cubicBezTo>
                  <a:pt x="89" y="18"/>
                  <a:pt x="89" y="18"/>
                  <a:pt x="89" y="18"/>
                </a:cubicBezTo>
                <a:cubicBezTo>
                  <a:pt x="91" y="19"/>
                  <a:pt x="91" y="19"/>
                  <a:pt x="91" y="19"/>
                </a:cubicBezTo>
                <a:cubicBezTo>
                  <a:pt x="91" y="20"/>
                  <a:pt x="90" y="20"/>
                  <a:pt x="92" y="21"/>
                </a:cubicBezTo>
                <a:cubicBezTo>
                  <a:pt x="90" y="22"/>
                  <a:pt x="90" y="22"/>
                  <a:pt x="90" y="22"/>
                </a:cubicBezTo>
                <a:cubicBezTo>
                  <a:pt x="90" y="22"/>
                  <a:pt x="90" y="22"/>
                  <a:pt x="90" y="22"/>
                </a:cubicBezTo>
                <a:cubicBezTo>
                  <a:pt x="92" y="23"/>
                  <a:pt x="92" y="23"/>
                  <a:pt x="92" y="23"/>
                </a:cubicBezTo>
                <a:cubicBezTo>
                  <a:pt x="90" y="25"/>
                  <a:pt x="90" y="25"/>
                  <a:pt x="90" y="25"/>
                </a:cubicBezTo>
                <a:cubicBezTo>
                  <a:pt x="93" y="27"/>
                  <a:pt x="93" y="27"/>
                  <a:pt x="93" y="27"/>
                </a:cubicBezTo>
                <a:cubicBezTo>
                  <a:pt x="91" y="28"/>
                  <a:pt x="91" y="28"/>
                  <a:pt x="91" y="28"/>
                </a:cubicBezTo>
                <a:cubicBezTo>
                  <a:pt x="91" y="28"/>
                  <a:pt x="91" y="28"/>
                  <a:pt x="91" y="28"/>
                </a:cubicBezTo>
                <a:cubicBezTo>
                  <a:pt x="93" y="30"/>
                  <a:pt x="93" y="30"/>
                  <a:pt x="93" y="30"/>
                </a:cubicBezTo>
                <a:cubicBezTo>
                  <a:pt x="94" y="32"/>
                  <a:pt x="95" y="32"/>
                  <a:pt x="96" y="32"/>
                </a:cubicBezTo>
                <a:cubicBezTo>
                  <a:pt x="96" y="32"/>
                  <a:pt x="96" y="32"/>
                  <a:pt x="96" y="32"/>
                </a:cubicBezTo>
                <a:cubicBezTo>
                  <a:pt x="96" y="32"/>
                  <a:pt x="96" y="32"/>
                  <a:pt x="96" y="32"/>
                </a:cubicBezTo>
                <a:cubicBezTo>
                  <a:pt x="97" y="32"/>
                  <a:pt x="99" y="32"/>
                  <a:pt x="101" y="34"/>
                </a:cubicBezTo>
                <a:cubicBezTo>
                  <a:pt x="102" y="32"/>
                  <a:pt x="98" y="31"/>
                  <a:pt x="99" y="29"/>
                </a:cubicBezTo>
                <a:cubicBezTo>
                  <a:pt x="101" y="30"/>
                  <a:pt x="101" y="30"/>
                  <a:pt x="101" y="30"/>
                </a:cubicBezTo>
                <a:cubicBezTo>
                  <a:pt x="102" y="28"/>
                  <a:pt x="102" y="28"/>
                  <a:pt x="102" y="28"/>
                </a:cubicBezTo>
                <a:cubicBezTo>
                  <a:pt x="102" y="28"/>
                  <a:pt x="102" y="28"/>
                  <a:pt x="103" y="28"/>
                </a:cubicBezTo>
                <a:cubicBezTo>
                  <a:pt x="104" y="28"/>
                  <a:pt x="102" y="25"/>
                  <a:pt x="100" y="24"/>
                </a:cubicBezTo>
                <a:cubicBezTo>
                  <a:pt x="101" y="23"/>
                  <a:pt x="101" y="23"/>
                  <a:pt x="101" y="23"/>
                </a:cubicBezTo>
                <a:cubicBezTo>
                  <a:pt x="101" y="23"/>
                  <a:pt x="101" y="23"/>
                  <a:pt x="101" y="23"/>
                </a:cubicBezTo>
                <a:cubicBezTo>
                  <a:pt x="98" y="22"/>
                  <a:pt x="98" y="22"/>
                  <a:pt x="98" y="22"/>
                </a:cubicBezTo>
                <a:cubicBezTo>
                  <a:pt x="99" y="21"/>
                  <a:pt x="99" y="21"/>
                  <a:pt x="99" y="21"/>
                </a:cubicBezTo>
                <a:cubicBezTo>
                  <a:pt x="97" y="21"/>
                  <a:pt x="95" y="20"/>
                  <a:pt x="92" y="18"/>
                </a:cubicBezTo>
                <a:cubicBezTo>
                  <a:pt x="92" y="17"/>
                  <a:pt x="92" y="17"/>
                  <a:pt x="92" y="17"/>
                </a:cubicBezTo>
                <a:cubicBezTo>
                  <a:pt x="92" y="17"/>
                  <a:pt x="91" y="17"/>
                  <a:pt x="91" y="17"/>
                </a:cubicBezTo>
                <a:cubicBezTo>
                  <a:pt x="89" y="18"/>
                  <a:pt x="89" y="18"/>
                  <a:pt x="89" y="18"/>
                </a:cubicBezTo>
                <a:cubicBezTo>
                  <a:pt x="90" y="17"/>
                  <a:pt x="90" y="17"/>
                  <a:pt x="91" y="17"/>
                </a:cubicBezTo>
                <a:cubicBezTo>
                  <a:pt x="90" y="16"/>
                  <a:pt x="90" y="16"/>
                  <a:pt x="89" y="16"/>
                </a:cubicBezTo>
                <a:moveTo>
                  <a:pt x="166" y="16"/>
                </a:moveTo>
                <a:cubicBezTo>
                  <a:pt x="166" y="16"/>
                  <a:pt x="166" y="16"/>
                  <a:pt x="166" y="16"/>
                </a:cubicBezTo>
                <a:cubicBezTo>
                  <a:pt x="166" y="16"/>
                  <a:pt x="166" y="16"/>
                  <a:pt x="166" y="16"/>
                </a:cubicBezTo>
                <a:cubicBezTo>
                  <a:pt x="166" y="16"/>
                  <a:pt x="166" y="16"/>
                  <a:pt x="166" y="16"/>
                </a:cubicBezTo>
                <a:moveTo>
                  <a:pt x="92" y="16"/>
                </a:moveTo>
                <a:cubicBezTo>
                  <a:pt x="92" y="16"/>
                  <a:pt x="92" y="16"/>
                  <a:pt x="92" y="16"/>
                </a:cubicBezTo>
                <a:cubicBezTo>
                  <a:pt x="92" y="16"/>
                  <a:pt x="92" y="16"/>
                  <a:pt x="92" y="16"/>
                </a:cubicBezTo>
                <a:cubicBezTo>
                  <a:pt x="92" y="16"/>
                  <a:pt x="92" y="16"/>
                  <a:pt x="92" y="16"/>
                </a:cubicBezTo>
                <a:moveTo>
                  <a:pt x="167" y="16"/>
                </a:moveTo>
                <a:cubicBezTo>
                  <a:pt x="167" y="16"/>
                  <a:pt x="166" y="16"/>
                  <a:pt x="166" y="16"/>
                </a:cubicBezTo>
                <a:cubicBezTo>
                  <a:pt x="166" y="16"/>
                  <a:pt x="166" y="16"/>
                  <a:pt x="166" y="16"/>
                </a:cubicBezTo>
                <a:cubicBezTo>
                  <a:pt x="166" y="16"/>
                  <a:pt x="167" y="16"/>
                  <a:pt x="167" y="16"/>
                </a:cubicBezTo>
                <a:moveTo>
                  <a:pt x="109" y="14"/>
                </a:moveTo>
                <a:cubicBezTo>
                  <a:pt x="96" y="16"/>
                  <a:pt x="96" y="16"/>
                  <a:pt x="96" y="16"/>
                </a:cubicBezTo>
                <a:cubicBezTo>
                  <a:pt x="100" y="16"/>
                  <a:pt x="100" y="16"/>
                  <a:pt x="100" y="16"/>
                </a:cubicBezTo>
                <a:cubicBezTo>
                  <a:pt x="104" y="19"/>
                  <a:pt x="104" y="19"/>
                  <a:pt x="104" y="19"/>
                </a:cubicBezTo>
                <a:cubicBezTo>
                  <a:pt x="104" y="20"/>
                  <a:pt x="104" y="20"/>
                  <a:pt x="104" y="20"/>
                </a:cubicBezTo>
                <a:cubicBezTo>
                  <a:pt x="104" y="20"/>
                  <a:pt x="104" y="20"/>
                  <a:pt x="104" y="20"/>
                </a:cubicBezTo>
                <a:cubicBezTo>
                  <a:pt x="109" y="14"/>
                  <a:pt x="109" y="14"/>
                  <a:pt x="109" y="14"/>
                </a:cubicBezTo>
                <a:moveTo>
                  <a:pt x="152" y="14"/>
                </a:moveTo>
                <a:cubicBezTo>
                  <a:pt x="151" y="14"/>
                  <a:pt x="151" y="15"/>
                  <a:pt x="152" y="16"/>
                </a:cubicBezTo>
                <a:cubicBezTo>
                  <a:pt x="153" y="16"/>
                  <a:pt x="154" y="16"/>
                  <a:pt x="155" y="16"/>
                </a:cubicBezTo>
                <a:cubicBezTo>
                  <a:pt x="154" y="15"/>
                  <a:pt x="153" y="14"/>
                  <a:pt x="152" y="14"/>
                </a:cubicBezTo>
                <a:moveTo>
                  <a:pt x="177" y="14"/>
                </a:moveTo>
                <a:cubicBezTo>
                  <a:pt x="177" y="14"/>
                  <a:pt x="176" y="14"/>
                  <a:pt x="176" y="14"/>
                </a:cubicBezTo>
                <a:cubicBezTo>
                  <a:pt x="177" y="14"/>
                  <a:pt x="177" y="14"/>
                  <a:pt x="177" y="14"/>
                </a:cubicBezTo>
                <a:cubicBezTo>
                  <a:pt x="177" y="14"/>
                  <a:pt x="177" y="14"/>
                  <a:pt x="177" y="14"/>
                </a:cubicBezTo>
                <a:moveTo>
                  <a:pt x="162" y="13"/>
                </a:moveTo>
                <a:cubicBezTo>
                  <a:pt x="161" y="13"/>
                  <a:pt x="161" y="13"/>
                  <a:pt x="161" y="13"/>
                </a:cubicBezTo>
                <a:cubicBezTo>
                  <a:pt x="164" y="15"/>
                  <a:pt x="164" y="15"/>
                  <a:pt x="164" y="15"/>
                </a:cubicBezTo>
                <a:cubicBezTo>
                  <a:pt x="164" y="15"/>
                  <a:pt x="164" y="15"/>
                  <a:pt x="164" y="15"/>
                </a:cubicBezTo>
                <a:cubicBezTo>
                  <a:pt x="163" y="14"/>
                  <a:pt x="163" y="13"/>
                  <a:pt x="162" y="13"/>
                </a:cubicBezTo>
                <a:moveTo>
                  <a:pt x="144" y="13"/>
                </a:moveTo>
                <a:cubicBezTo>
                  <a:pt x="142" y="13"/>
                  <a:pt x="141" y="13"/>
                  <a:pt x="140" y="15"/>
                </a:cubicBezTo>
                <a:cubicBezTo>
                  <a:pt x="141" y="16"/>
                  <a:pt x="141" y="16"/>
                  <a:pt x="142" y="16"/>
                </a:cubicBezTo>
                <a:cubicBezTo>
                  <a:pt x="144" y="16"/>
                  <a:pt x="146" y="15"/>
                  <a:pt x="145" y="13"/>
                </a:cubicBezTo>
                <a:cubicBezTo>
                  <a:pt x="145" y="13"/>
                  <a:pt x="144" y="13"/>
                  <a:pt x="144" y="13"/>
                </a:cubicBezTo>
                <a:moveTo>
                  <a:pt x="175" y="12"/>
                </a:moveTo>
                <a:cubicBezTo>
                  <a:pt x="175" y="12"/>
                  <a:pt x="175" y="12"/>
                  <a:pt x="175" y="12"/>
                </a:cubicBezTo>
                <a:cubicBezTo>
                  <a:pt x="175" y="12"/>
                  <a:pt x="175" y="12"/>
                  <a:pt x="175" y="12"/>
                </a:cubicBezTo>
                <a:cubicBezTo>
                  <a:pt x="175" y="12"/>
                  <a:pt x="175" y="12"/>
                  <a:pt x="175" y="12"/>
                </a:cubicBezTo>
                <a:moveTo>
                  <a:pt x="76" y="12"/>
                </a:moveTo>
                <a:cubicBezTo>
                  <a:pt x="75" y="12"/>
                  <a:pt x="75" y="13"/>
                  <a:pt x="75" y="14"/>
                </a:cubicBezTo>
                <a:cubicBezTo>
                  <a:pt x="76" y="15"/>
                  <a:pt x="77" y="16"/>
                  <a:pt x="78" y="16"/>
                </a:cubicBezTo>
                <a:cubicBezTo>
                  <a:pt x="78" y="16"/>
                  <a:pt x="78" y="16"/>
                  <a:pt x="78" y="16"/>
                </a:cubicBezTo>
                <a:cubicBezTo>
                  <a:pt x="79" y="14"/>
                  <a:pt x="76" y="13"/>
                  <a:pt x="77" y="12"/>
                </a:cubicBezTo>
                <a:cubicBezTo>
                  <a:pt x="77" y="12"/>
                  <a:pt x="76" y="12"/>
                  <a:pt x="76" y="12"/>
                </a:cubicBezTo>
                <a:moveTo>
                  <a:pt x="386" y="11"/>
                </a:moveTo>
                <a:cubicBezTo>
                  <a:pt x="385" y="11"/>
                  <a:pt x="385" y="12"/>
                  <a:pt x="385" y="12"/>
                </a:cubicBezTo>
                <a:cubicBezTo>
                  <a:pt x="386" y="14"/>
                  <a:pt x="388" y="14"/>
                  <a:pt x="389" y="14"/>
                </a:cubicBezTo>
                <a:cubicBezTo>
                  <a:pt x="389" y="14"/>
                  <a:pt x="389" y="14"/>
                  <a:pt x="389" y="14"/>
                </a:cubicBezTo>
                <a:cubicBezTo>
                  <a:pt x="390" y="14"/>
                  <a:pt x="390" y="14"/>
                  <a:pt x="390" y="14"/>
                </a:cubicBezTo>
                <a:cubicBezTo>
                  <a:pt x="391" y="14"/>
                  <a:pt x="391" y="14"/>
                  <a:pt x="392" y="15"/>
                </a:cubicBezTo>
                <a:cubicBezTo>
                  <a:pt x="393" y="15"/>
                  <a:pt x="393" y="15"/>
                  <a:pt x="393" y="15"/>
                </a:cubicBezTo>
                <a:cubicBezTo>
                  <a:pt x="394" y="15"/>
                  <a:pt x="392" y="14"/>
                  <a:pt x="391" y="13"/>
                </a:cubicBezTo>
                <a:cubicBezTo>
                  <a:pt x="389" y="12"/>
                  <a:pt x="387" y="11"/>
                  <a:pt x="386" y="11"/>
                </a:cubicBezTo>
                <a:moveTo>
                  <a:pt x="206" y="9"/>
                </a:moveTo>
                <a:cubicBezTo>
                  <a:pt x="205" y="9"/>
                  <a:pt x="205" y="9"/>
                  <a:pt x="205" y="10"/>
                </a:cubicBezTo>
                <a:cubicBezTo>
                  <a:pt x="205" y="10"/>
                  <a:pt x="205" y="10"/>
                  <a:pt x="205" y="10"/>
                </a:cubicBezTo>
                <a:cubicBezTo>
                  <a:pt x="205" y="10"/>
                  <a:pt x="205" y="9"/>
                  <a:pt x="206" y="9"/>
                </a:cubicBezTo>
                <a:moveTo>
                  <a:pt x="166" y="8"/>
                </a:moveTo>
                <a:cubicBezTo>
                  <a:pt x="166" y="14"/>
                  <a:pt x="166" y="14"/>
                  <a:pt x="166" y="14"/>
                </a:cubicBezTo>
                <a:cubicBezTo>
                  <a:pt x="167" y="14"/>
                  <a:pt x="167" y="14"/>
                  <a:pt x="168" y="14"/>
                </a:cubicBezTo>
                <a:cubicBezTo>
                  <a:pt x="168" y="12"/>
                  <a:pt x="167" y="10"/>
                  <a:pt x="166" y="8"/>
                </a:cubicBezTo>
                <a:moveTo>
                  <a:pt x="200" y="7"/>
                </a:moveTo>
                <a:cubicBezTo>
                  <a:pt x="197" y="7"/>
                  <a:pt x="202" y="11"/>
                  <a:pt x="199" y="12"/>
                </a:cubicBezTo>
                <a:cubicBezTo>
                  <a:pt x="200" y="13"/>
                  <a:pt x="200" y="13"/>
                  <a:pt x="200" y="13"/>
                </a:cubicBezTo>
                <a:cubicBezTo>
                  <a:pt x="202" y="13"/>
                  <a:pt x="200" y="8"/>
                  <a:pt x="201" y="7"/>
                </a:cubicBezTo>
                <a:cubicBezTo>
                  <a:pt x="200" y="7"/>
                  <a:pt x="200" y="7"/>
                  <a:pt x="200" y="7"/>
                </a:cubicBezTo>
                <a:moveTo>
                  <a:pt x="526" y="5"/>
                </a:moveTo>
                <a:cubicBezTo>
                  <a:pt x="526" y="7"/>
                  <a:pt x="527" y="8"/>
                  <a:pt x="529" y="8"/>
                </a:cubicBezTo>
                <a:cubicBezTo>
                  <a:pt x="530" y="8"/>
                  <a:pt x="531" y="7"/>
                  <a:pt x="531" y="6"/>
                </a:cubicBezTo>
                <a:cubicBezTo>
                  <a:pt x="531" y="6"/>
                  <a:pt x="530" y="6"/>
                  <a:pt x="529" y="6"/>
                </a:cubicBezTo>
                <a:cubicBezTo>
                  <a:pt x="529" y="6"/>
                  <a:pt x="529" y="6"/>
                  <a:pt x="529" y="6"/>
                </a:cubicBezTo>
                <a:cubicBezTo>
                  <a:pt x="529" y="6"/>
                  <a:pt x="529" y="6"/>
                  <a:pt x="528" y="6"/>
                </a:cubicBezTo>
                <a:cubicBezTo>
                  <a:pt x="528" y="6"/>
                  <a:pt x="527" y="6"/>
                  <a:pt x="526" y="5"/>
                </a:cubicBezTo>
                <a:moveTo>
                  <a:pt x="182" y="5"/>
                </a:moveTo>
                <a:cubicBezTo>
                  <a:pt x="183" y="6"/>
                  <a:pt x="184" y="7"/>
                  <a:pt x="184" y="7"/>
                </a:cubicBezTo>
                <a:cubicBezTo>
                  <a:pt x="186" y="7"/>
                  <a:pt x="187" y="5"/>
                  <a:pt x="182" y="5"/>
                </a:cubicBezTo>
                <a:moveTo>
                  <a:pt x="87" y="4"/>
                </a:moveTo>
                <a:cubicBezTo>
                  <a:pt x="89" y="5"/>
                  <a:pt x="89" y="5"/>
                  <a:pt x="89" y="5"/>
                </a:cubicBezTo>
                <a:cubicBezTo>
                  <a:pt x="89" y="7"/>
                  <a:pt x="87" y="8"/>
                  <a:pt x="88" y="10"/>
                </a:cubicBezTo>
                <a:cubicBezTo>
                  <a:pt x="87" y="10"/>
                  <a:pt x="87" y="10"/>
                  <a:pt x="87" y="10"/>
                </a:cubicBezTo>
                <a:cubicBezTo>
                  <a:pt x="86" y="10"/>
                  <a:pt x="86" y="10"/>
                  <a:pt x="86" y="10"/>
                </a:cubicBezTo>
                <a:cubicBezTo>
                  <a:pt x="85" y="11"/>
                  <a:pt x="86" y="12"/>
                  <a:pt x="88" y="14"/>
                </a:cubicBezTo>
                <a:cubicBezTo>
                  <a:pt x="89" y="14"/>
                  <a:pt x="90" y="15"/>
                  <a:pt x="92" y="16"/>
                </a:cubicBezTo>
                <a:cubicBezTo>
                  <a:pt x="92" y="16"/>
                  <a:pt x="92" y="16"/>
                  <a:pt x="92" y="16"/>
                </a:cubicBezTo>
                <a:cubicBezTo>
                  <a:pt x="90" y="15"/>
                  <a:pt x="90" y="15"/>
                  <a:pt x="90" y="15"/>
                </a:cubicBezTo>
                <a:cubicBezTo>
                  <a:pt x="91" y="13"/>
                  <a:pt x="91" y="13"/>
                  <a:pt x="91" y="13"/>
                </a:cubicBezTo>
                <a:cubicBezTo>
                  <a:pt x="94" y="12"/>
                  <a:pt x="94" y="12"/>
                  <a:pt x="94" y="12"/>
                </a:cubicBezTo>
                <a:cubicBezTo>
                  <a:pt x="91" y="10"/>
                  <a:pt x="91" y="10"/>
                  <a:pt x="91" y="10"/>
                </a:cubicBezTo>
                <a:cubicBezTo>
                  <a:pt x="92" y="9"/>
                  <a:pt x="92" y="9"/>
                  <a:pt x="92" y="9"/>
                </a:cubicBezTo>
                <a:cubicBezTo>
                  <a:pt x="94" y="12"/>
                  <a:pt x="94" y="12"/>
                  <a:pt x="94" y="12"/>
                </a:cubicBezTo>
                <a:cubicBezTo>
                  <a:pt x="95" y="7"/>
                  <a:pt x="95" y="7"/>
                  <a:pt x="95" y="7"/>
                </a:cubicBezTo>
                <a:cubicBezTo>
                  <a:pt x="87" y="4"/>
                  <a:pt x="87" y="4"/>
                  <a:pt x="87" y="4"/>
                </a:cubicBezTo>
                <a:moveTo>
                  <a:pt x="19" y="36"/>
                </a:moveTo>
                <a:cubicBezTo>
                  <a:pt x="21" y="35"/>
                  <a:pt x="21" y="35"/>
                  <a:pt x="21" y="35"/>
                </a:cubicBezTo>
                <a:cubicBezTo>
                  <a:pt x="20" y="35"/>
                  <a:pt x="20" y="36"/>
                  <a:pt x="19" y="36"/>
                </a:cubicBezTo>
                <a:moveTo>
                  <a:pt x="42" y="2"/>
                </a:moveTo>
                <a:cubicBezTo>
                  <a:pt x="37" y="7"/>
                  <a:pt x="37" y="7"/>
                  <a:pt x="37" y="7"/>
                </a:cubicBezTo>
                <a:cubicBezTo>
                  <a:pt x="36" y="7"/>
                  <a:pt x="33" y="7"/>
                  <a:pt x="31" y="7"/>
                </a:cubicBezTo>
                <a:cubicBezTo>
                  <a:pt x="35" y="9"/>
                  <a:pt x="35" y="9"/>
                  <a:pt x="35" y="9"/>
                </a:cubicBezTo>
                <a:cubicBezTo>
                  <a:pt x="34" y="10"/>
                  <a:pt x="34" y="10"/>
                  <a:pt x="34" y="10"/>
                </a:cubicBezTo>
                <a:cubicBezTo>
                  <a:pt x="40" y="14"/>
                  <a:pt x="40" y="14"/>
                  <a:pt x="40" y="14"/>
                </a:cubicBezTo>
                <a:cubicBezTo>
                  <a:pt x="40" y="14"/>
                  <a:pt x="40" y="14"/>
                  <a:pt x="40" y="14"/>
                </a:cubicBezTo>
                <a:cubicBezTo>
                  <a:pt x="37" y="14"/>
                  <a:pt x="33" y="12"/>
                  <a:pt x="32" y="9"/>
                </a:cubicBezTo>
                <a:cubicBezTo>
                  <a:pt x="32" y="11"/>
                  <a:pt x="32" y="11"/>
                  <a:pt x="32" y="11"/>
                </a:cubicBezTo>
                <a:cubicBezTo>
                  <a:pt x="30" y="12"/>
                  <a:pt x="24" y="15"/>
                  <a:pt x="26" y="19"/>
                </a:cubicBezTo>
                <a:cubicBezTo>
                  <a:pt x="25" y="19"/>
                  <a:pt x="25" y="19"/>
                  <a:pt x="25" y="19"/>
                </a:cubicBezTo>
                <a:cubicBezTo>
                  <a:pt x="28" y="19"/>
                  <a:pt x="28" y="19"/>
                  <a:pt x="28" y="19"/>
                </a:cubicBezTo>
                <a:cubicBezTo>
                  <a:pt x="27" y="19"/>
                  <a:pt x="27" y="19"/>
                  <a:pt x="26" y="19"/>
                </a:cubicBezTo>
                <a:cubicBezTo>
                  <a:pt x="26" y="19"/>
                  <a:pt x="25" y="19"/>
                  <a:pt x="25" y="19"/>
                </a:cubicBezTo>
                <a:cubicBezTo>
                  <a:pt x="25" y="20"/>
                  <a:pt x="25" y="20"/>
                  <a:pt x="25" y="20"/>
                </a:cubicBezTo>
                <a:cubicBezTo>
                  <a:pt x="23" y="23"/>
                  <a:pt x="23" y="23"/>
                  <a:pt x="23" y="23"/>
                </a:cubicBezTo>
                <a:cubicBezTo>
                  <a:pt x="22" y="21"/>
                  <a:pt x="22" y="21"/>
                  <a:pt x="22" y="21"/>
                </a:cubicBezTo>
                <a:cubicBezTo>
                  <a:pt x="22" y="22"/>
                  <a:pt x="21" y="23"/>
                  <a:pt x="21" y="24"/>
                </a:cubicBezTo>
                <a:cubicBezTo>
                  <a:pt x="21" y="24"/>
                  <a:pt x="21" y="24"/>
                  <a:pt x="21" y="24"/>
                </a:cubicBezTo>
                <a:cubicBezTo>
                  <a:pt x="20" y="24"/>
                  <a:pt x="19" y="23"/>
                  <a:pt x="19" y="23"/>
                </a:cubicBezTo>
                <a:cubicBezTo>
                  <a:pt x="18" y="23"/>
                  <a:pt x="17" y="23"/>
                  <a:pt x="17" y="23"/>
                </a:cubicBezTo>
                <a:cubicBezTo>
                  <a:pt x="16" y="23"/>
                  <a:pt x="16" y="23"/>
                  <a:pt x="16" y="23"/>
                </a:cubicBezTo>
                <a:cubicBezTo>
                  <a:pt x="20" y="22"/>
                  <a:pt x="20" y="22"/>
                  <a:pt x="20" y="22"/>
                </a:cubicBezTo>
                <a:cubicBezTo>
                  <a:pt x="18" y="19"/>
                  <a:pt x="18" y="15"/>
                  <a:pt x="14" y="15"/>
                </a:cubicBezTo>
                <a:cubicBezTo>
                  <a:pt x="14" y="15"/>
                  <a:pt x="14" y="15"/>
                  <a:pt x="14" y="15"/>
                </a:cubicBezTo>
                <a:cubicBezTo>
                  <a:pt x="13" y="19"/>
                  <a:pt x="12" y="24"/>
                  <a:pt x="9" y="26"/>
                </a:cubicBezTo>
                <a:cubicBezTo>
                  <a:pt x="11" y="26"/>
                  <a:pt x="17" y="26"/>
                  <a:pt x="13" y="30"/>
                </a:cubicBezTo>
                <a:cubicBezTo>
                  <a:pt x="19" y="34"/>
                  <a:pt x="19" y="34"/>
                  <a:pt x="19" y="34"/>
                </a:cubicBezTo>
                <a:cubicBezTo>
                  <a:pt x="19" y="36"/>
                  <a:pt x="19" y="36"/>
                  <a:pt x="19" y="36"/>
                </a:cubicBezTo>
                <a:cubicBezTo>
                  <a:pt x="19" y="36"/>
                  <a:pt x="19" y="36"/>
                  <a:pt x="19" y="36"/>
                </a:cubicBezTo>
                <a:cubicBezTo>
                  <a:pt x="21" y="37"/>
                  <a:pt x="21" y="37"/>
                  <a:pt x="21" y="37"/>
                </a:cubicBezTo>
                <a:cubicBezTo>
                  <a:pt x="20" y="39"/>
                  <a:pt x="21" y="39"/>
                  <a:pt x="22" y="39"/>
                </a:cubicBezTo>
                <a:cubicBezTo>
                  <a:pt x="23" y="39"/>
                  <a:pt x="25" y="38"/>
                  <a:pt x="22" y="36"/>
                </a:cubicBezTo>
                <a:cubicBezTo>
                  <a:pt x="21" y="35"/>
                  <a:pt x="21" y="35"/>
                  <a:pt x="21" y="35"/>
                </a:cubicBezTo>
                <a:cubicBezTo>
                  <a:pt x="21" y="35"/>
                  <a:pt x="21" y="35"/>
                  <a:pt x="21" y="35"/>
                </a:cubicBezTo>
                <a:cubicBezTo>
                  <a:pt x="19" y="34"/>
                  <a:pt x="19" y="34"/>
                  <a:pt x="19" y="34"/>
                </a:cubicBezTo>
                <a:cubicBezTo>
                  <a:pt x="17" y="29"/>
                  <a:pt x="26" y="25"/>
                  <a:pt x="30" y="24"/>
                </a:cubicBezTo>
                <a:cubicBezTo>
                  <a:pt x="30" y="25"/>
                  <a:pt x="30" y="25"/>
                  <a:pt x="30" y="25"/>
                </a:cubicBezTo>
                <a:cubicBezTo>
                  <a:pt x="32" y="22"/>
                  <a:pt x="32" y="22"/>
                  <a:pt x="32" y="22"/>
                </a:cubicBezTo>
                <a:cubicBezTo>
                  <a:pt x="31" y="23"/>
                  <a:pt x="31" y="23"/>
                  <a:pt x="31" y="23"/>
                </a:cubicBezTo>
                <a:cubicBezTo>
                  <a:pt x="29" y="22"/>
                  <a:pt x="30" y="21"/>
                  <a:pt x="28" y="19"/>
                </a:cubicBezTo>
                <a:cubicBezTo>
                  <a:pt x="29" y="19"/>
                  <a:pt x="29" y="19"/>
                  <a:pt x="29" y="19"/>
                </a:cubicBezTo>
                <a:cubicBezTo>
                  <a:pt x="29" y="18"/>
                  <a:pt x="29" y="18"/>
                  <a:pt x="29" y="18"/>
                </a:cubicBezTo>
                <a:cubicBezTo>
                  <a:pt x="30" y="16"/>
                  <a:pt x="31" y="16"/>
                  <a:pt x="32" y="16"/>
                </a:cubicBezTo>
                <a:cubicBezTo>
                  <a:pt x="34" y="17"/>
                  <a:pt x="36" y="19"/>
                  <a:pt x="36" y="20"/>
                </a:cubicBezTo>
                <a:cubicBezTo>
                  <a:pt x="37" y="22"/>
                  <a:pt x="37" y="22"/>
                  <a:pt x="37" y="22"/>
                </a:cubicBezTo>
                <a:cubicBezTo>
                  <a:pt x="40" y="14"/>
                  <a:pt x="40" y="14"/>
                  <a:pt x="40" y="14"/>
                </a:cubicBezTo>
                <a:cubicBezTo>
                  <a:pt x="41" y="16"/>
                  <a:pt x="42" y="17"/>
                  <a:pt x="42" y="18"/>
                </a:cubicBezTo>
                <a:cubicBezTo>
                  <a:pt x="42" y="19"/>
                  <a:pt x="42" y="20"/>
                  <a:pt x="41" y="21"/>
                </a:cubicBezTo>
                <a:cubicBezTo>
                  <a:pt x="41" y="20"/>
                  <a:pt x="40" y="20"/>
                  <a:pt x="40" y="20"/>
                </a:cubicBezTo>
                <a:cubicBezTo>
                  <a:pt x="39" y="20"/>
                  <a:pt x="38" y="21"/>
                  <a:pt x="37" y="22"/>
                </a:cubicBezTo>
                <a:cubicBezTo>
                  <a:pt x="39" y="22"/>
                  <a:pt x="39" y="22"/>
                  <a:pt x="39" y="22"/>
                </a:cubicBezTo>
                <a:cubicBezTo>
                  <a:pt x="38" y="23"/>
                  <a:pt x="38" y="23"/>
                  <a:pt x="38" y="23"/>
                </a:cubicBezTo>
                <a:cubicBezTo>
                  <a:pt x="35" y="22"/>
                  <a:pt x="35" y="22"/>
                  <a:pt x="35" y="22"/>
                </a:cubicBezTo>
                <a:cubicBezTo>
                  <a:pt x="36" y="23"/>
                  <a:pt x="38" y="25"/>
                  <a:pt x="39" y="26"/>
                </a:cubicBezTo>
                <a:cubicBezTo>
                  <a:pt x="39" y="25"/>
                  <a:pt x="39" y="25"/>
                  <a:pt x="39" y="25"/>
                </a:cubicBezTo>
                <a:cubicBezTo>
                  <a:pt x="40" y="26"/>
                  <a:pt x="41" y="26"/>
                  <a:pt x="42" y="26"/>
                </a:cubicBezTo>
                <a:cubicBezTo>
                  <a:pt x="42" y="26"/>
                  <a:pt x="43" y="26"/>
                  <a:pt x="43" y="26"/>
                </a:cubicBezTo>
                <a:cubicBezTo>
                  <a:pt x="44" y="25"/>
                  <a:pt x="44" y="25"/>
                  <a:pt x="45" y="25"/>
                </a:cubicBezTo>
                <a:cubicBezTo>
                  <a:pt x="45" y="25"/>
                  <a:pt x="45" y="25"/>
                  <a:pt x="46" y="25"/>
                </a:cubicBezTo>
                <a:cubicBezTo>
                  <a:pt x="45" y="27"/>
                  <a:pt x="45" y="27"/>
                  <a:pt x="45" y="27"/>
                </a:cubicBezTo>
                <a:cubicBezTo>
                  <a:pt x="45" y="27"/>
                  <a:pt x="45" y="27"/>
                  <a:pt x="45" y="27"/>
                </a:cubicBezTo>
                <a:cubicBezTo>
                  <a:pt x="48" y="28"/>
                  <a:pt x="48" y="28"/>
                  <a:pt x="48" y="28"/>
                </a:cubicBezTo>
                <a:cubicBezTo>
                  <a:pt x="46" y="30"/>
                  <a:pt x="47" y="30"/>
                  <a:pt x="49" y="30"/>
                </a:cubicBezTo>
                <a:cubicBezTo>
                  <a:pt x="49" y="30"/>
                  <a:pt x="50" y="30"/>
                  <a:pt x="50" y="30"/>
                </a:cubicBezTo>
                <a:cubicBezTo>
                  <a:pt x="52" y="31"/>
                  <a:pt x="52" y="31"/>
                  <a:pt x="52" y="31"/>
                </a:cubicBezTo>
                <a:cubicBezTo>
                  <a:pt x="52" y="31"/>
                  <a:pt x="52" y="31"/>
                  <a:pt x="52" y="31"/>
                </a:cubicBezTo>
                <a:cubicBezTo>
                  <a:pt x="52" y="31"/>
                  <a:pt x="52" y="31"/>
                  <a:pt x="52" y="31"/>
                </a:cubicBezTo>
                <a:cubicBezTo>
                  <a:pt x="52" y="30"/>
                  <a:pt x="53" y="29"/>
                  <a:pt x="53" y="28"/>
                </a:cubicBezTo>
                <a:cubicBezTo>
                  <a:pt x="52" y="31"/>
                  <a:pt x="52" y="31"/>
                  <a:pt x="52" y="31"/>
                </a:cubicBezTo>
                <a:cubicBezTo>
                  <a:pt x="52" y="31"/>
                  <a:pt x="53" y="30"/>
                  <a:pt x="53" y="30"/>
                </a:cubicBezTo>
                <a:cubicBezTo>
                  <a:pt x="53" y="30"/>
                  <a:pt x="54" y="31"/>
                  <a:pt x="55" y="33"/>
                </a:cubicBezTo>
                <a:cubicBezTo>
                  <a:pt x="56" y="34"/>
                  <a:pt x="57" y="34"/>
                  <a:pt x="57" y="34"/>
                </a:cubicBezTo>
                <a:cubicBezTo>
                  <a:pt x="58" y="34"/>
                  <a:pt x="55" y="30"/>
                  <a:pt x="54" y="30"/>
                </a:cubicBezTo>
                <a:cubicBezTo>
                  <a:pt x="53" y="28"/>
                  <a:pt x="53" y="28"/>
                  <a:pt x="53" y="28"/>
                </a:cubicBezTo>
                <a:cubicBezTo>
                  <a:pt x="51" y="28"/>
                  <a:pt x="51" y="28"/>
                  <a:pt x="51" y="28"/>
                </a:cubicBezTo>
                <a:cubicBezTo>
                  <a:pt x="50" y="27"/>
                  <a:pt x="50" y="27"/>
                  <a:pt x="50" y="27"/>
                </a:cubicBezTo>
                <a:cubicBezTo>
                  <a:pt x="52" y="26"/>
                  <a:pt x="52" y="26"/>
                  <a:pt x="52" y="26"/>
                </a:cubicBezTo>
                <a:cubicBezTo>
                  <a:pt x="45" y="27"/>
                  <a:pt x="45" y="27"/>
                  <a:pt x="45" y="27"/>
                </a:cubicBezTo>
                <a:cubicBezTo>
                  <a:pt x="47" y="27"/>
                  <a:pt x="48" y="26"/>
                  <a:pt x="50" y="26"/>
                </a:cubicBezTo>
                <a:cubicBezTo>
                  <a:pt x="50" y="26"/>
                  <a:pt x="51" y="26"/>
                  <a:pt x="52" y="26"/>
                </a:cubicBezTo>
                <a:cubicBezTo>
                  <a:pt x="52" y="26"/>
                  <a:pt x="52" y="26"/>
                  <a:pt x="52" y="26"/>
                </a:cubicBezTo>
                <a:cubicBezTo>
                  <a:pt x="50" y="25"/>
                  <a:pt x="50" y="25"/>
                  <a:pt x="50" y="25"/>
                </a:cubicBezTo>
                <a:cubicBezTo>
                  <a:pt x="51" y="21"/>
                  <a:pt x="46" y="18"/>
                  <a:pt x="47" y="15"/>
                </a:cubicBezTo>
                <a:cubicBezTo>
                  <a:pt x="46" y="14"/>
                  <a:pt x="44" y="13"/>
                  <a:pt x="43" y="13"/>
                </a:cubicBezTo>
                <a:cubicBezTo>
                  <a:pt x="41" y="11"/>
                  <a:pt x="41" y="11"/>
                  <a:pt x="41" y="11"/>
                </a:cubicBezTo>
                <a:cubicBezTo>
                  <a:pt x="39" y="11"/>
                  <a:pt x="39" y="11"/>
                  <a:pt x="39" y="11"/>
                </a:cubicBezTo>
                <a:cubicBezTo>
                  <a:pt x="40" y="10"/>
                  <a:pt x="40" y="9"/>
                  <a:pt x="39" y="9"/>
                </a:cubicBezTo>
                <a:cubicBezTo>
                  <a:pt x="40" y="8"/>
                  <a:pt x="40" y="8"/>
                  <a:pt x="40" y="8"/>
                </a:cubicBezTo>
                <a:cubicBezTo>
                  <a:pt x="40" y="7"/>
                  <a:pt x="40" y="7"/>
                  <a:pt x="40" y="7"/>
                </a:cubicBezTo>
                <a:cubicBezTo>
                  <a:pt x="41" y="5"/>
                  <a:pt x="43" y="6"/>
                  <a:pt x="43" y="5"/>
                </a:cubicBezTo>
                <a:cubicBezTo>
                  <a:pt x="42" y="4"/>
                  <a:pt x="42" y="4"/>
                  <a:pt x="42" y="4"/>
                </a:cubicBezTo>
                <a:cubicBezTo>
                  <a:pt x="42" y="2"/>
                  <a:pt x="42" y="2"/>
                  <a:pt x="42" y="2"/>
                </a:cubicBezTo>
                <a:moveTo>
                  <a:pt x="198" y="1"/>
                </a:moveTo>
                <a:cubicBezTo>
                  <a:pt x="197" y="3"/>
                  <a:pt x="197" y="3"/>
                  <a:pt x="197" y="3"/>
                </a:cubicBezTo>
                <a:cubicBezTo>
                  <a:pt x="198" y="4"/>
                  <a:pt x="198" y="4"/>
                  <a:pt x="198" y="4"/>
                </a:cubicBezTo>
                <a:cubicBezTo>
                  <a:pt x="198" y="3"/>
                  <a:pt x="199" y="3"/>
                  <a:pt x="200" y="2"/>
                </a:cubicBezTo>
                <a:cubicBezTo>
                  <a:pt x="198" y="1"/>
                  <a:pt x="198" y="1"/>
                  <a:pt x="198" y="1"/>
                </a:cubicBezTo>
                <a:moveTo>
                  <a:pt x="171" y="1"/>
                </a:moveTo>
                <a:cubicBezTo>
                  <a:pt x="169" y="1"/>
                  <a:pt x="167" y="1"/>
                  <a:pt x="165" y="1"/>
                </a:cubicBezTo>
                <a:cubicBezTo>
                  <a:pt x="165" y="2"/>
                  <a:pt x="165" y="4"/>
                  <a:pt x="166" y="6"/>
                </a:cubicBezTo>
                <a:cubicBezTo>
                  <a:pt x="166" y="6"/>
                  <a:pt x="166" y="7"/>
                  <a:pt x="166" y="8"/>
                </a:cubicBezTo>
                <a:cubicBezTo>
                  <a:pt x="166" y="6"/>
                  <a:pt x="166" y="6"/>
                  <a:pt x="166" y="6"/>
                </a:cubicBezTo>
                <a:cubicBezTo>
                  <a:pt x="170" y="7"/>
                  <a:pt x="170" y="7"/>
                  <a:pt x="170" y="7"/>
                </a:cubicBezTo>
                <a:cubicBezTo>
                  <a:pt x="170" y="7"/>
                  <a:pt x="170" y="7"/>
                  <a:pt x="170" y="7"/>
                </a:cubicBezTo>
                <a:cubicBezTo>
                  <a:pt x="172" y="9"/>
                  <a:pt x="173" y="11"/>
                  <a:pt x="174" y="12"/>
                </a:cubicBezTo>
                <a:cubicBezTo>
                  <a:pt x="174" y="12"/>
                  <a:pt x="175" y="12"/>
                  <a:pt x="175" y="12"/>
                </a:cubicBezTo>
                <a:cubicBezTo>
                  <a:pt x="170" y="7"/>
                  <a:pt x="170" y="7"/>
                  <a:pt x="170" y="7"/>
                </a:cubicBezTo>
                <a:cubicBezTo>
                  <a:pt x="171" y="6"/>
                  <a:pt x="173" y="5"/>
                  <a:pt x="172" y="2"/>
                </a:cubicBezTo>
                <a:cubicBezTo>
                  <a:pt x="172" y="2"/>
                  <a:pt x="172" y="1"/>
                  <a:pt x="171" y="1"/>
                </a:cubicBezTo>
                <a:moveTo>
                  <a:pt x="170" y="0"/>
                </a:moveTo>
                <a:cubicBezTo>
                  <a:pt x="168" y="0"/>
                  <a:pt x="167" y="0"/>
                  <a:pt x="166" y="0"/>
                </a:cubicBezTo>
                <a:cubicBezTo>
                  <a:pt x="168" y="0"/>
                  <a:pt x="169" y="0"/>
                  <a:pt x="170" y="0"/>
                </a:cubicBezTo>
                <a:cubicBezTo>
                  <a:pt x="170" y="0"/>
                  <a:pt x="170" y="0"/>
                  <a:pt x="170" y="0"/>
                </a:cubicBezTo>
                <a:cubicBezTo>
                  <a:pt x="170" y="0"/>
                  <a:pt x="170" y="0"/>
                  <a:pt x="170"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6" name="Freeform 81"/>
          <p:cNvSpPr/>
          <p:nvPr/>
        </p:nvSpPr>
        <p:spPr bwMode="auto">
          <a:xfrm>
            <a:off x="6462713" y="3762375"/>
            <a:ext cx="6350" cy="30163"/>
          </a:xfrm>
          <a:custGeom>
            <a:avLst/>
            <a:gdLst>
              <a:gd name="T0" fmla="*/ 1 w 2"/>
              <a:gd name="T1" fmla="*/ 0 h 8"/>
              <a:gd name="T2" fmla="*/ 0 w 2"/>
              <a:gd name="T3" fmla="*/ 0 h 8"/>
              <a:gd name="T4" fmla="*/ 1 w 2"/>
              <a:gd name="T5" fmla="*/ 8 h 8"/>
              <a:gd name="T6" fmla="*/ 2 w 2"/>
              <a:gd name="T7" fmla="*/ 8 h 8"/>
              <a:gd name="T8" fmla="*/ 1 w 2"/>
              <a:gd name="T9" fmla="*/ 0 h 8"/>
            </a:gdLst>
            <a:ahLst/>
            <a:cxnLst>
              <a:cxn ang="0">
                <a:pos x="T0" y="T1"/>
              </a:cxn>
              <a:cxn ang="0">
                <a:pos x="T2" y="T3"/>
              </a:cxn>
              <a:cxn ang="0">
                <a:pos x="T4" y="T5"/>
              </a:cxn>
              <a:cxn ang="0">
                <a:pos x="T6" y="T7"/>
              </a:cxn>
              <a:cxn ang="0">
                <a:pos x="T8" y="T9"/>
              </a:cxn>
            </a:cxnLst>
            <a:rect l="0" t="0" r="r" b="b"/>
            <a:pathLst>
              <a:path w="2" h="8">
                <a:moveTo>
                  <a:pt x="1" y="0"/>
                </a:moveTo>
                <a:cubicBezTo>
                  <a:pt x="0" y="0"/>
                  <a:pt x="0" y="0"/>
                  <a:pt x="0" y="0"/>
                </a:cubicBezTo>
                <a:cubicBezTo>
                  <a:pt x="0" y="3"/>
                  <a:pt x="1" y="5"/>
                  <a:pt x="1" y="8"/>
                </a:cubicBezTo>
                <a:cubicBezTo>
                  <a:pt x="2" y="8"/>
                  <a:pt x="2" y="8"/>
                  <a:pt x="2" y="8"/>
                </a:cubicBezTo>
                <a:cubicBezTo>
                  <a:pt x="1" y="5"/>
                  <a:pt x="1" y="2"/>
                  <a:pt x="1"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7" name="Freeform 82"/>
          <p:cNvSpPr>
            <a:spLocks noEditPoints="1"/>
          </p:cNvSpPr>
          <p:nvPr/>
        </p:nvSpPr>
        <p:spPr bwMode="auto">
          <a:xfrm>
            <a:off x="6469063" y="3767138"/>
            <a:ext cx="755650" cy="60325"/>
          </a:xfrm>
          <a:custGeom>
            <a:avLst/>
            <a:gdLst>
              <a:gd name="T0" fmla="*/ 157 w 201"/>
              <a:gd name="T1" fmla="*/ 12 h 16"/>
              <a:gd name="T2" fmla="*/ 153 w 201"/>
              <a:gd name="T3" fmla="*/ 13 h 16"/>
              <a:gd name="T4" fmla="*/ 155 w 201"/>
              <a:gd name="T5" fmla="*/ 13 h 16"/>
              <a:gd name="T6" fmla="*/ 157 w 201"/>
              <a:gd name="T7" fmla="*/ 12 h 16"/>
              <a:gd name="T8" fmla="*/ 3 w 201"/>
              <a:gd name="T9" fmla="*/ 7 h 16"/>
              <a:gd name="T10" fmla="*/ 0 w 201"/>
              <a:gd name="T11" fmla="*/ 7 h 16"/>
              <a:gd name="T12" fmla="*/ 2 w 201"/>
              <a:gd name="T13" fmla="*/ 16 h 16"/>
              <a:gd name="T14" fmla="*/ 3 w 201"/>
              <a:gd name="T15" fmla="*/ 16 h 16"/>
              <a:gd name="T16" fmla="*/ 4 w 201"/>
              <a:gd name="T17" fmla="*/ 9 h 16"/>
              <a:gd name="T18" fmla="*/ 3 w 201"/>
              <a:gd name="T19" fmla="*/ 8 h 16"/>
              <a:gd name="T20" fmla="*/ 3 w 201"/>
              <a:gd name="T21" fmla="*/ 7 h 16"/>
              <a:gd name="T22" fmla="*/ 146 w 201"/>
              <a:gd name="T23" fmla="*/ 6 h 16"/>
              <a:gd name="T24" fmla="*/ 144 w 201"/>
              <a:gd name="T25" fmla="*/ 8 h 16"/>
              <a:gd name="T26" fmla="*/ 146 w 201"/>
              <a:gd name="T27" fmla="*/ 9 h 16"/>
              <a:gd name="T28" fmla="*/ 147 w 201"/>
              <a:gd name="T29" fmla="*/ 9 h 16"/>
              <a:gd name="T30" fmla="*/ 146 w 201"/>
              <a:gd name="T31" fmla="*/ 7 h 16"/>
              <a:gd name="T32" fmla="*/ 146 w 201"/>
              <a:gd name="T33" fmla="*/ 6 h 16"/>
              <a:gd name="T34" fmla="*/ 200 w 201"/>
              <a:gd name="T35" fmla="*/ 6 h 16"/>
              <a:gd name="T36" fmla="*/ 196 w 201"/>
              <a:gd name="T37" fmla="*/ 12 h 16"/>
              <a:gd name="T38" fmla="*/ 201 w 201"/>
              <a:gd name="T39" fmla="*/ 7 h 16"/>
              <a:gd name="T40" fmla="*/ 200 w 201"/>
              <a:gd name="T41" fmla="*/ 6 h 16"/>
              <a:gd name="T42" fmla="*/ 154 w 201"/>
              <a:gd name="T43" fmla="*/ 3 h 16"/>
              <a:gd name="T44" fmla="*/ 150 w 201"/>
              <a:gd name="T45" fmla="*/ 8 h 16"/>
              <a:gd name="T46" fmla="*/ 152 w 201"/>
              <a:gd name="T47" fmla="*/ 8 h 16"/>
              <a:gd name="T48" fmla="*/ 152 w 201"/>
              <a:gd name="T49" fmla="*/ 9 h 16"/>
              <a:gd name="T50" fmla="*/ 154 w 201"/>
              <a:gd name="T51" fmla="*/ 9 h 16"/>
              <a:gd name="T52" fmla="*/ 154 w 201"/>
              <a:gd name="T53" fmla="*/ 9 h 16"/>
              <a:gd name="T54" fmla="*/ 158 w 201"/>
              <a:gd name="T55" fmla="*/ 8 h 16"/>
              <a:gd name="T56" fmla="*/ 154 w 201"/>
              <a:gd name="T57" fmla="*/ 3 h 16"/>
              <a:gd name="T58" fmla="*/ 34 w 201"/>
              <a:gd name="T59" fmla="*/ 3 h 16"/>
              <a:gd name="T60" fmla="*/ 34 w 201"/>
              <a:gd name="T61" fmla="*/ 3 h 16"/>
              <a:gd name="T62" fmla="*/ 34 w 201"/>
              <a:gd name="T63" fmla="*/ 3 h 16"/>
              <a:gd name="T64" fmla="*/ 31 w 201"/>
              <a:gd name="T65" fmla="*/ 3 h 16"/>
              <a:gd name="T66" fmla="*/ 29 w 201"/>
              <a:gd name="T67" fmla="*/ 6 h 16"/>
              <a:gd name="T68" fmla="*/ 31 w 201"/>
              <a:gd name="T69" fmla="*/ 7 h 16"/>
              <a:gd name="T70" fmla="*/ 33 w 201"/>
              <a:gd name="T71" fmla="*/ 8 h 16"/>
              <a:gd name="T72" fmla="*/ 35 w 201"/>
              <a:gd name="T73" fmla="*/ 6 h 16"/>
              <a:gd name="T74" fmla="*/ 38 w 201"/>
              <a:gd name="T75" fmla="*/ 7 h 16"/>
              <a:gd name="T76" fmla="*/ 34 w 201"/>
              <a:gd name="T77" fmla="*/ 3 h 16"/>
              <a:gd name="T78" fmla="*/ 33 w 201"/>
              <a:gd name="T79" fmla="*/ 5 h 16"/>
              <a:gd name="T80" fmla="*/ 31 w 201"/>
              <a:gd name="T81" fmla="*/ 3 h 16"/>
              <a:gd name="T82" fmla="*/ 31 w 201"/>
              <a:gd name="T83" fmla="*/ 3 h 16"/>
              <a:gd name="T84" fmla="*/ 31 w 201"/>
              <a:gd name="T85" fmla="*/ 3 h 16"/>
              <a:gd name="T86" fmla="*/ 180 w 201"/>
              <a:gd name="T87" fmla="*/ 0 h 16"/>
              <a:gd name="T88" fmla="*/ 181 w 201"/>
              <a:gd name="T89" fmla="*/ 2 h 16"/>
              <a:gd name="T90" fmla="*/ 184 w 201"/>
              <a:gd name="T91" fmla="*/ 1 h 16"/>
              <a:gd name="T92" fmla="*/ 180 w 201"/>
              <a:gd name="T93" fmla="*/ 0 h 16"/>
              <a:gd name="T94" fmla="*/ 24 w 201"/>
              <a:gd name="T95" fmla="*/ 0 h 16"/>
              <a:gd name="T96" fmla="*/ 24 w 201"/>
              <a:gd name="T97" fmla="*/ 0 h 16"/>
              <a:gd name="T98" fmla="*/ 24 w 201"/>
              <a:gd name="T9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 h="16">
                <a:moveTo>
                  <a:pt x="157" y="12"/>
                </a:moveTo>
                <a:cubicBezTo>
                  <a:pt x="156" y="13"/>
                  <a:pt x="154" y="13"/>
                  <a:pt x="153" y="13"/>
                </a:cubicBezTo>
                <a:cubicBezTo>
                  <a:pt x="154" y="13"/>
                  <a:pt x="154" y="13"/>
                  <a:pt x="155" y="13"/>
                </a:cubicBezTo>
                <a:cubicBezTo>
                  <a:pt x="156" y="13"/>
                  <a:pt x="156" y="13"/>
                  <a:pt x="157" y="12"/>
                </a:cubicBezTo>
                <a:moveTo>
                  <a:pt x="3" y="7"/>
                </a:moveTo>
                <a:cubicBezTo>
                  <a:pt x="2" y="7"/>
                  <a:pt x="1" y="7"/>
                  <a:pt x="0" y="7"/>
                </a:cubicBezTo>
                <a:cubicBezTo>
                  <a:pt x="1" y="10"/>
                  <a:pt x="1" y="13"/>
                  <a:pt x="2" y="16"/>
                </a:cubicBezTo>
                <a:cubicBezTo>
                  <a:pt x="2" y="16"/>
                  <a:pt x="3" y="16"/>
                  <a:pt x="3" y="16"/>
                </a:cubicBezTo>
                <a:cubicBezTo>
                  <a:pt x="3" y="14"/>
                  <a:pt x="1" y="12"/>
                  <a:pt x="4" y="9"/>
                </a:cubicBezTo>
                <a:cubicBezTo>
                  <a:pt x="3" y="8"/>
                  <a:pt x="3" y="8"/>
                  <a:pt x="3" y="8"/>
                </a:cubicBezTo>
                <a:cubicBezTo>
                  <a:pt x="3" y="7"/>
                  <a:pt x="3" y="7"/>
                  <a:pt x="3" y="7"/>
                </a:cubicBezTo>
                <a:moveTo>
                  <a:pt x="146" y="6"/>
                </a:moveTo>
                <a:cubicBezTo>
                  <a:pt x="145" y="6"/>
                  <a:pt x="145" y="7"/>
                  <a:pt x="144" y="8"/>
                </a:cubicBezTo>
                <a:cubicBezTo>
                  <a:pt x="146" y="9"/>
                  <a:pt x="146" y="9"/>
                  <a:pt x="146" y="9"/>
                </a:cubicBezTo>
                <a:cubicBezTo>
                  <a:pt x="146" y="9"/>
                  <a:pt x="146" y="9"/>
                  <a:pt x="147" y="9"/>
                </a:cubicBezTo>
                <a:cubicBezTo>
                  <a:pt x="146" y="7"/>
                  <a:pt x="146" y="7"/>
                  <a:pt x="146" y="7"/>
                </a:cubicBezTo>
                <a:cubicBezTo>
                  <a:pt x="146" y="7"/>
                  <a:pt x="146" y="6"/>
                  <a:pt x="146" y="6"/>
                </a:cubicBezTo>
                <a:moveTo>
                  <a:pt x="200" y="6"/>
                </a:moveTo>
                <a:cubicBezTo>
                  <a:pt x="199" y="8"/>
                  <a:pt x="197" y="10"/>
                  <a:pt x="196" y="12"/>
                </a:cubicBezTo>
                <a:cubicBezTo>
                  <a:pt x="199" y="12"/>
                  <a:pt x="200" y="9"/>
                  <a:pt x="201" y="7"/>
                </a:cubicBezTo>
                <a:cubicBezTo>
                  <a:pt x="201" y="7"/>
                  <a:pt x="201" y="6"/>
                  <a:pt x="200" y="6"/>
                </a:cubicBezTo>
                <a:moveTo>
                  <a:pt x="154" y="3"/>
                </a:moveTo>
                <a:cubicBezTo>
                  <a:pt x="153" y="5"/>
                  <a:pt x="150" y="4"/>
                  <a:pt x="150" y="8"/>
                </a:cubicBezTo>
                <a:cubicBezTo>
                  <a:pt x="152" y="8"/>
                  <a:pt x="152" y="8"/>
                  <a:pt x="152" y="8"/>
                </a:cubicBezTo>
                <a:cubicBezTo>
                  <a:pt x="152" y="9"/>
                  <a:pt x="152" y="9"/>
                  <a:pt x="152" y="9"/>
                </a:cubicBezTo>
                <a:cubicBezTo>
                  <a:pt x="152" y="9"/>
                  <a:pt x="153" y="9"/>
                  <a:pt x="154" y="9"/>
                </a:cubicBezTo>
                <a:cubicBezTo>
                  <a:pt x="153" y="9"/>
                  <a:pt x="153" y="9"/>
                  <a:pt x="154" y="9"/>
                </a:cubicBezTo>
                <a:cubicBezTo>
                  <a:pt x="154" y="9"/>
                  <a:pt x="156" y="9"/>
                  <a:pt x="158" y="8"/>
                </a:cubicBezTo>
                <a:cubicBezTo>
                  <a:pt x="154" y="7"/>
                  <a:pt x="159" y="5"/>
                  <a:pt x="154" y="3"/>
                </a:cubicBezTo>
                <a:moveTo>
                  <a:pt x="34" y="3"/>
                </a:moveTo>
                <a:cubicBezTo>
                  <a:pt x="34" y="3"/>
                  <a:pt x="34" y="3"/>
                  <a:pt x="34" y="3"/>
                </a:cubicBezTo>
                <a:cubicBezTo>
                  <a:pt x="34" y="3"/>
                  <a:pt x="34" y="3"/>
                  <a:pt x="34" y="3"/>
                </a:cubicBezTo>
                <a:moveTo>
                  <a:pt x="31" y="3"/>
                </a:moveTo>
                <a:cubicBezTo>
                  <a:pt x="31" y="4"/>
                  <a:pt x="30" y="6"/>
                  <a:pt x="29" y="6"/>
                </a:cubicBezTo>
                <a:cubicBezTo>
                  <a:pt x="31" y="7"/>
                  <a:pt x="31" y="7"/>
                  <a:pt x="31" y="7"/>
                </a:cubicBezTo>
                <a:cubicBezTo>
                  <a:pt x="32" y="8"/>
                  <a:pt x="33" y="8"/>
                  <a:pt x="33" y="8"/>
                </a:cubicBezTo>
                <a:cubicBezTo>
                  <a:pt x="34" y="8"/>
                  <a:pt x="35" y="7"/>
                  <a:pt x="35" y="6"/>
                </a:cubicBezTo>
                <a:cubicBezTo>
                  <a:pt x="38" y="7"/>
                  <a:pt x="38" y="7"/>
                  <a:pt x="38" y="7"/>
                </a:cubicBezTo>
                <a:cubicBezTo>
                  <a:pt x="34" y="3"/>
                  <a:pt x="34" y="3"/>
                  <a:pt x="34" y="3"/>
                </a:cubicBezTo>
                <a:cubicBezTo>
                  <a:pt x="33" y="5"/>
                  <a:pt x="33" y="5"/>
                  <a:pt x="33" y="5"/>
                </a:cubicBezTo>
                <a:cubicBezTo>
                  <a:pt x="31" y="3"/>
                  <a:pt x="31" y="3"/>
                  <a:pt x="31" y="3"/>
                </a:cubicBezTo>
                <a:moveTo>
                  <a:pt x="31" y="3"/>
                </a:moveTo>
                <a:cubicBezTo>
                  <a:pt x="31" y="3"/>
                  <a:pt x="31" y="3"/>
                  <a:pt x="31" y="3"/>
                </a:cubicBezTo>
                <a:moveTo>
                  <a:pt x="180" y="0"/>
                </a:moveTo>
                <a:cubicBezTo>
                  <a:pt x="181" y="1"/>
                  <a:pt x="181" y="2"/>
                  <a:pt x="181" y="2"/>
                </a:cubicBezTo>
                <a:cubicBezTo>
                  <a:pt x="182" y="2"/>
                  <a:pt x="183" y="2"/>
                  <a:pt x="184" y="1"/>
                </a:cubicBezTo>
                <a:cubicBezTo>
                  <a:pt x="183" y="1"/>
                  <a:pt x="182" y="1"/>
                  <a:pt x="180" y="0"/>
                </a:cubicBezTo>
                <a:moveTo>
                  <a:pt x="24" y="0"/>
                </a:moveTo>
                <a:cubicBezTo>
                  <a:pt x="24" y="0"/>
                  <a:pt x="24" y="0"/>
                  <a:pt x="24" y="0"/>
                </a:cubicBezTo>
                <a:cubicBezTo>
                  <a:pt x="24" y="0"/>
                  <a:pt x="24" y="0"/>
                  <a:pt x="24"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8" name="Freeform 83"/>
          <p:cNvSpPr/>
          <p:nvPr/>
        </p:nvSpPr>
        <p:spPr bwMode="auto">
          <a:xfrm>
            <a:off x="6465888" y="3792538"/>
            <a:ext cx="11113" cy="34925"/>
          </a:xfrm>
          <a:custGeom>
            <a:avLst/>
            <a:gdLst>
              <a:gd name="T0" fmla="*/ 1 w 3"/>
              <a:gd name="T1" fmla="*/ 0 h 9"/>
              <a:gd name="T2" fmla="*/ 0 w 3"/>
              <a:gd name="T3" fmla="*/ 0 h 9"/>
              <a:gd name="T4" fmla="*/ 2 w 3"/>
              <a:gd name="T5" fmla="*/ 9 h 9"/>
              <a:gd name="T6" fmla="*/ 3 w 3"/>
              <a:gd name="T7" fmla="*/ 9 h 9"/>
              <a:gd name="T8" fmla="*/ 1 w 3"/>
              <a:gd name="T9" fmla="*/ 0 h 9"/>
            </a:gdLst>
            <a:ahLst/>
            <a:cxnLst>
              <a:cxn ang="0">
                <a:pos x="T0" y="T1"/>
              </a:cxn>
              <a:cxn ang="0">
                <a:pos x="T2" y="T3"/>
              </a:cxn>
              <a:cxn ang="0">
                <a:pos x="T4" y="T5"/>
              </a:cxn>
              <a:cxn ang="0">
                <a:pos x="T6" y="T7"/>
              </a:cxn>
              <a:cxn ang="0">
                <a:pos x="T8" y="T9"/>
              </a:cxn>
            </a:cxnLst>
            <a:rect l="0" t="0" r="r" b="b"/>
            <a:pathLst>
              <a:path w="3" h="9">
                <a:moveTo>
                  <a:pt x="1" y="0"/>
                </a:moveTo>
                <a:cubicBezTo>
                  <a:pt x="1" y="0"/>
                  <a:pt x="0" y="0"/>
                  <a:pt x="0" y="0"/>
                </a:cubicBezTo>
                <a:cubicBezTo>
                  <a:pt x="1" y="3"/>
                  <a:pt x="1" y="6"/>
                  <a:pt x="2" y="9"/>
                </a:cubicBezTo>
                <a:cubicBezTo>
                  <a:pt x="2" y="9"/>
                  <a:pt x="3" y="9"/>
                  <a:pt x="3" y="9"/>
                </a:cubicBezTo>
                <a:cubicBezTo>
                  <a:pt x="2" y="6"/>
                  <a:pt x="2" y="3"/>
                  <a:pt x="1"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9" name="Freeform 84"/>
          <p:cNvSpPr>
            <a:spLocks noEditPoints="1"/>
          </p:cNvSpPr>
          <p:nvPr/>
        </p:nvSpPr>
        <p:spPr bwMode="auto">
          <a:xfrm>
            <a:off x="6515101" y="3792538"/>
            <a:ext cx="2071688" cy="488950"/>
          </a:xfrm>
          <a:custGeom>
            <a:avLst/>
            <a:gdLst>
              <a:gd name="T0" fmla="*/ 99 w 552"/>
              <a:gd name="T1" fmla="*/ 108 h 130"/>
              <a:gd name="T2" fmla="*/ 81 w 552"/>
              <a:gd name="T3" fmla="*/ 106 h 130"/>
              <a:gd name="T4" fmla="*/ 472 w 552"/>
              <a:gd name="T5" fmla="*/ 109 h 130"/>
              <a:gd name="T6" fmla="*/ 360 w 552"/>
              <a:gd name="T7" fmla="*/ 101 h 130"/>
              <a:gd name="T8" fmla="*/ 386 w 552"/>
              <a:gd name="T9" fmla="*/ 99 h 130"/>
              <a:gd name="T10" fmla="*/ 528 w 552"/>
              <a:gd name="T11" fmla="*/ 97 h 130"/>
              <a:gd name="T12" fmla="*/ 467 w 552"/>
              <a:gd name="T13" fmla="*/ 103 h 130"/>
              <a:gd name="T14" fmla="*/ 313 w 552"/>
              <a:gd name="T15" fmla="*/ 101 h 130"/>
              <a:gd name="T16" fmla="*/ 509 w 552"/>
              <a:gd name="T17" fmla="*/ 94 h 130"/>
              <a:gd name="T18" fmla="*/ 70 w 552"/>
              <a:gd name="T19" fmla="*/ 96 h 130"/>
              <a:gd name="T20" fmla="*/ 73 w 552"/>
              <a:gd name="T21" fmla="*/ 94 h 130"/>
              <a:gd name="T22" fmla="*/ 140 w 552"/>
              <a:gd name="T23" fmla="*/ 95 h 130"/>
              <a:gd name="T24" fmla="*/ 50 w 552"/>
              <a:gd name="T25" fmla="*/ 99 h 130"/>
              <a:gd name="T26" fmla="*/ 549 w 552"/>
              <a:gd name="T27" fmla="*/ 90 h 130"/>
              <a:gd name="T28" fmla="*/ 81 w 552"/>
              <a:gd name="T29" fmla="*/ 94 h 130"/>
              <a:gd name="T30" fmla="*/ 51 w 552"/>
              <a:gd name="T31" fmla="*/ 86 h 130"/>
              <a:gd name="T32" fmla="*/ 338 w 552"/>
              <a:gd name="T33" fmla="*/ 81 h 130"/>
              <a:gd name="T34" fmla="*/ 469 w 552"/>
              <a:gd name="T35" fmla="*/ 89 h 130"/>
              <a:gd name="T36" fmla="*/ 473 w 552"/>
              <a:gd name="T37" fmla="*/ 89 h 130"/>
              <a:gd name="T38" fmla="*/ 116 w 552"/>
              <a:gd name="T39" fmla="*/ 81 h 130"/>
              <a:gd name="T40" fmla="*/ 127 w 552"/>
              <a:gd name="T41" fmla="*/ 102 h 130"/>
              <a:gd name="T42" fmla="*/ 486 w 552"/>
              <a:gd name="T43" fmla="*/ 76 h 130"/>
              <a:gd name="T44" fmla="*/ 153 w 552"/>
              <a:gd name="T45" fmla="*/ 67 h 130"/>
              <a:gd name="T46" fmla="*/ 336 w 552"/>
              <a:gd name="T47" fmla="*/ 76 h 130"/>
              <a:gd name="T48" fmla="*/ 31 w 552"/>
              <a:gd name="T49" fmla="*/ 71 h 130"/>
              <a:gd name="T50" fmla="*/ 23 w 552"/>
              <a:gd name="T51" fmla="*/ 73 h 130"/>
              <a:gd name="T52" fmla="*/ 48 w 552"/>
              <a:gd name="T53" fmla="*/ 79 h 130"/>
              <a:gd name="T54" fmla="*/ 66 w 552"/>
              <a:gd name="T55" fmla="*/ 114 h 130"/>
              <a:gd name="T56" fmla="*/ 102 w 552"/>
              <a:gd name="T57" fmla="*/ 86 h 130"/>
              <a:gd name="T58" fmla="*/ 98 w 552"/>
              <a:gd name="T59" fmla="*/ 69 h 130"/>
              <a:gd name="T60" fmla="*/ 85 w 552"/>
              <a:gd name="T61" fmla="*/ 79 h 130"/>
              <a:gd name="T62" fmla="*/ 101 w 552"/>
              <a:gd name="T63" fmla="*/ 84 h 130"/>
              <a:gd name="T64" fmla="*/ 95 w 552"/>
              <a:gd name="T65" fmla="*/ 86 h 130"/>
              <a:gd name="T66" fmla="*/ 85 w 552"/>
              <a:gd name="T67" fmla="*/ 109 h 130"/>
              <a:gd name="T68" fmla="*/ 66 w 552"/>
              <a:gd name="T69" fmla="*/ 114 h 130"/>
              <a:gd name="T70" fmla="*/ 82 w 552"/>
              <a:gd name="T71" fmla="*/ 129 h 130"/>
              <a:gd name="T72" fmla="*/ 89 w 552"/>
              <a:gd name="T73" fmla="*/ 120 h 130"/>
              <a:gd name="T74" fmla="*/ 90 w 552"/>
              <a:gd name="T75" fmla="*/ 102 h 130"/>
              <a:gd name="T76" fmla="*/ 99 w 552"/>
              <a:gd name="T77" fmla="*/ 66 h 130"/>
              <a:gd name="T78" fmla="*/ 318 w 552"/>
              <a:gd name="T79" fmla="*/ 67 h 130"/>
              <a:gd name="T80" fmla="*/ 317 w 552"/>
              <a:gd name="T81" fmla="*/ 70 h 130"/>
              <a:gd name="T82" fmla="*/ 319 w 552"/>
              <a:gd name="T83" fmla="*/ 61 h 130"/>
              <a:gd name="T84" fmla="*/ 122 w 552"/>
              <a:gd name="T85" fmla="*/ 60 h 130"/>
              <a:gd name="T86" fmla="*/ 134 w 552"/>
              <a:gd name="T87" fmla="*/ 68 h 130"/>
              <a:gd name="T88" fmla="*/ 129 w 552"/>
              <a:gd name="T89" fmla="*/ 62 h 130"/>
              <a:gd name="T90" fmla="*/ 138 w 552"/>
              <a:gd name="T91" fmla="*/ 82 h 130"/>
              <a:gd name="T92" fmla="*/ 149 w 552"/>
              <a:gd name="T93" fmla="*/ 64 h 130"/>
              <a:gd name="T94" fmla="*/ 65 w 552"/>
              <a:gd name="T95" fmla="*/ 45 h 130"/>
              <a:gd name="T96" fmla="*/ 114 w 552"/>
              <a:gd name="T97" fmla="*/ 43 h 130"/>
              <a:gd name="T98" fmla="*/ 112 w 552"/>
              <a:gd name="T99" fmla="*/ 38 h 130"/>
              <a:gd name="T100" fmla="*/ 4 w 552"/>
              <a:gd name="T101" fmla="*/ 39 h 130"/>
              <a:gd name="T102" fmla="*/ 73 w 552"/>
              <a:gd name="T103" fmla="*/ 42 h 130"/>
              <a:gd name="T104" fmla="*/ 112 w 552"/>
              <a:gd name="T105" fmla="*/ 29 h 130"/>
              <a:gd name="T106" fmla="*/ 96 w 552"/>
              <a:gd name="T107" fmla="*/ 33 h 130"/>
              <a:gd name="T108" fmla="*/ 492 w 552"/>
              <a:gd name="T109" fmla="*/ 20 h 130"/>
              <a:gd name="T110" fmla="*/ 112 w 552"/>
              <a:gd name="T111" fmla="*/ 29 h 130"/>
              <a:gd name="T112" fmla="*/ 140 w 552"/>
              <a:gd name="T113" fmla="*/ 26 h 130"/>
              <a:gd name="T114" fmla="*/ 1 w 552"/>
              <a:gd name="T115" fmla="*/ 17 h 130"/>
              <a:gd name="T116" fmla="*/ 67 w 552"/>
              <a:gd name="T117" fmla="*/ 12 h 130"/>
              <a:gd name="T118" fmla="*/ 396 w 552"/>
              <a:gd name="T119" fmla="*/ 11 h 130"/>
              <a:gd name="T120" fmla="*/ 109 w 552"/>
              <a:gd name="T121" fmla="*/ 10 h 130"/>
              <a:gd name="T122" fmla="*/ 58 w 552"/>
              <a:gd name="T123" fmla="*/ 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130">
                <a:moveTo>
                  <a:pt x="32" y="110"/>
                </a:moveTo>
                <a:cubicBezTo>
                  <a:pt x="32" y="110"/>
                  <a:pt x="33" y="110"/>
                  <a:pt x="33" y="111"/>
                </a:cubicBezTo>
                <a:cubicBezTo>
                  <a:pt x="33" y="110"/>
                  <a:pt x="33" y="110"/>
                  <a:pt x="33" y="110"/>
                </a:cubicBezTo>
                <a:cubicBezTo>
                  <a:pt x="33" y="110"/>
                  <a:pt x="32" y="110"/>
                  <a:pt x="32" y="110"/>
                </a:cubicBezTo>
                <a:moveTo>
                  <a:pt x="95" y="107"/>
                </a:moveTo>
                <a:cubicBezTo>
                  <a:pt x="99" y="111"/>
                  <a:pt x="99" y="111"/>
                  <a:pt x="99" y="111"/>
                </a:cubicBezTo>
                <a:cubicBezTo>
                  <a:pt x="99" y="111"/>
                  <a:pt x="99" y="111"/>
                  <a:pt x="99" y="111"/>
                </a:cubicBezTo>
                <a:cubicBezTo>
                  <a:pt x="99" y="113"/>
                  <a:pt x="105" y="115"/>
                  <a:pt x="102" y="117"/>
                </a:cubicBezTo>
                <a:cubicBezTo>
                  <a:pt x="101" y="117"/>
                  <a:pt x="101" y="117"/>
                  <a:pt x="101" y="117"/>
                </a:cubicBezTo>
                <a:cubicBezTo>
                  <a:pt x="105" y="117"/>
                  <a:pt x="105" y="117"/>
                  <a:pt x="105" y="117"/>
                </a:cubicBezTo>
                <a:cubicBezTo>
                  <a:pt x="105" y="117"/>
                  <a:pt x="105" y="117"/>
                  <a:pt x="105" y="116"/>
                </a:cubicBezTo>
                <a:cubicBezTo>
                  <a:pt x="105" y="116"/>
                  <a:pt x="105" y="116"/>
                  <a:pt x="105" y="116"/>
                </a:cubicBezTo>
                <a:cubicBezTo>
                  <a:pt x="103" y="115"/>
                  <a:pt x="104" y="113"/>
                  <a:pt x="105" y="112"/>
                </a:cubicBezTo>
                <a:cubicBezTo>
                  <a:pt x="104" y="112"/>
                  <a:pt x="98" y="110"/>
                  <a:pt x="101" y="108"/>
                </a:cubicBezTo>
                <a:cubicBezTo>
                  <a:pt x="100" y="108"/>
                  <a:pt x="100" y="108"/>
                  <a:pt x="99" y="108"/>
                </a:cubicBezTo>
                <a:cubicBezTo>
                  <a:pt x="98" y="108"/>
                  <a:pt x="97" y="108"/>
                  <a:pt x="97" y="109"/>
                </a:cubicBezTo>
                <a:cubicBezTo>
                  <a:pt x="95" y="107"/>
                  <a:pt x="95" y="107"/>
                  <a:pt x="95" y="107"/>
                </a:cubicBezTo>
                <a:moveTo>
                  <a:pt x="115" y="107"/>
                </a:moveTo>
                <a:cubicBezTo>
                  <a:pt x="113" y="107"/>
                  <a:pt x="115" y="111"/>
                  <a:pt x="115" y="112"/>
                </a:cubicBezTo>
                <a:cubicBezTo>
                  <a:pt x="115" y="112"/>
                  <a:pt x="116" y="113"/>
                  <a:pt x="116" y="113"/>
                </a:cubicBezTo>
                <a:cubicBezTo>
                  <a:pt x="118" y="113"/>
                  <a:pt x="115" y="109"/>
                  <a:pt x="118" y="108"/>
                </a:cubicBezTo>
                <a:cubicBezTo>
                  <a:pt x="116" y="107"/>
                  <a:pt x="116" y="107"/>
                  <a:pt x="115" y="107"/>
                </a:cubicBezTo>
                <a:moveTo>
                  <a:pt x="542" y="106"/>
                </a:moveTo>
                <a:cubicBezTo>
                  <a:pt x="538" y="107"/>
                  <a:pt x="538" y="107"/>
                  <a:pt x="538" y="107"/>
                </a:cubicBezTo>
                <a:cubicBezTo>
                  <a:pt x="540" y="108"/>
                  <a:pt x="540" y="108"/>
                  <a:pt x="540" y="108"/>
                </a:cubicBezTo>
                <a:cubicBezTo>
                  <a:pt x="540" y="110"/>
                  <a:pt x="541" y="112"/>
                  <a:pt x="544" y="113"/>
                </a:cubicBezTo>
                <a:cubicBezTo>
                  <a:pt x="543" y="111"/>
                  <a:pt x="545" y="109"/>
                  <a:pt x="540" y="107"/>
                </a:cubicBezTo>
                <a:cubicBezTo>
                  <a:pt x="542" y="106"/>
                  <a:pt x="542" y="106"/>
                  <a:pt x="542" y="106"/>
                </a:cubicBezTo>
                <a:moveTo>
                  <a:pt x="81" y="106"/>
                </a:moveTo>
                <a:cubicBezTo>
                  <a:pt x="81" y="106"/>
                  <a:pt x="81" y="106"/>
                  <a:pt x="81" y="106"/>
                </a:cubicBezTo>
                <a:moveTo>
                  <a:pt x="148" y="105"/>
                </a:moveTo>
                <a:cubicBezTo>
                  <a:pt x="147" y="106"/>
                  <a:pt x="147" y="107"/>
                  <a:pt x="147" y="107"/>
                </a:cubicBezTo>
                <a:cubicBezTo>
                  <a:pt x="147" y="108"/>
                  <a:pt x="147" y="108"/>
                  <a:pt x="147" y="108"/>
                </a:cubicBezTo>
                <a:cubicBezTo>
                  <a:pt x="149" y="106"/>
                  <a:pt x="149" y="106"/>
                  <a:pt x="149" y="106"/>
                </a:cubicBezTo>
                <a:cubicBezTo>
                  <a:pt x="148" y="105"/>
                  <a:pt x="148" y="105"/>
                  <a:pt x="148" y="105"/>
                </a:cubicBezTo>
                <a:moveTo>
                  <a:pt x="478" y="103"/>
                </a:moveTo>
                <a:cubicBezTo>
                  <a:pt x="479" y="105"/>
                  <a:pt x="477" y="107"/>
                  <a:pt x="482" y="109"/>
                </a:cubicBezTo>
                <a:cubicBezTo>
                  <a:pt x="484" y="107"/>
                  <a:pt x="482" y="105"/>
                  <a:pt x="478" y="103"/>
                </a:cubicBezTo>
                <a:moveTo>
                  <a:pt x="380" y="103"/>
                </a:moveTo>
                <a:cubicBezTo>
                  <a:pt x="379" y="104"/>
                  <a:pt x="383" y="107"/>
                  <a:pt x="385" y="107"/>
                </a:cubicBezTo>
                <a:cubicBezTo>
                  <a:pt x="386" y="107"/>
                  <a:pt x="386" y="107"/>
                  <a:pt x="386" y="106"/>
                </a:cubicBezTo>
                <a:cubicBezTo>
                  <a:pt x="384" y="104"/>
                  <a:pt x="383" y="105"/>
                  <a:pt x="380" y="103"/>
                </a:cubicBezTo>
                <a:moveTo>
                  <a:pt x="469" y="102"/>
                </a:moveTo>
                <a:cubicBezTo>
                  <a:pt x="467" y="103"/>
                  <a:pt x="467" y="103"/>
                  <a:pt x="467" y="103"/>
                </a:cubicBezTo>
                <a:cubicBezTo>
                  <a:pt x="467" y="103"/>
                  <a:pt x="469" y="103"/>
                  <a:pt x="472" y="109"/>
                </a:cubicBezTo>
                <a:cubicBezTo>
                  <a:pt x="474" y="107"/>
                  <a:pt x="471" y="105"/>
                  <a:pt x="469" y="103"/>
                </a:cubicBezTo>
                <a:cubicBezTo>
                  <a:pt x="469" y="102"/>
                  <a:pt x="469" y="102"/>
                  <a:pt x="469" y="102"/>
                </a:cubicBezTo>
                <a:moveTo>
                  <a:pt x="366" y="101"/>
                </a:moveTo>
                <a:cubicBezTo>
                  <a:pt x="367" y="103"/>
                  <a:pt x="367" y="105"/>
                  <a:pt x="368" y="106"/>
                </a:cubicBezTo>
                <a:cubicBezTo>
                  <a:pt x="370" y="107"/>
                  <a:pt x="372" y="106"/>
                  <a:pt x="373" y="106"/>
                </a:cubicBezTo>
                <a:cubicBezTo>
                  <a:pt x="366" y="101"/>
                  <a:pt x="366" y="101"/>
                  <a:pt x="366" y="101"/>
                </a:cubicBezTo>
                <a:moveTo>
                  <a:pt x="324" y="101"/>
                </a:moveTo>
                <a:cubicBezTo>
                  <a:pt x="323" y="102"/>
                  <a:pt x="324" y="104"/>
                  <a:pt x="325" y="105"/>
                </a:cubicBezTo>
                <a:cubicBezTo>
                  <a:pt x="325" y="104"/>
                  <a:pt x="324" y="102"/>
                  <a:pt x="324" y="101"/>
                </a:cubicBezTo>
                <a:moveTo>
                  <a:pt x="360" y="101"/>
                </a:moveTo>
                <a:cubicBezTo>
                  <a:pt x="358" y="101"/>
                  <a:pt x="358" y="104"/>
                  <a:pt x="357" y="105"/>
                </a:cubicBezTo>
                <a:cubicBezTo>
                  <a:pt x="359" y="107"/>
                  <a:pt x="363" y="105"/>
                  <a:pt x="362" y="108"/>
                </a:cubicBezTo>
                <a:cubicBezTo>
                  <a:pt x="362" y="108"/>
                  <a:pt x="363" y="108"/>
                  <a:pt x="363" y="108"/>
                </a:cubicBezTo>
                <a:cubicBezTo>
                  <a:pt x="366" y="108"/>
                  <a:pt x="359" y="103"/>
                  <a:pt x="361" y="101"/>
                </a:cubicBezTo>
                <a:cubicBezTo>
                  <a:pt x="361" y="101"/>
                  <a:pt x="360" y="101"/>
                  <a:pt x="360" y="101"/>
                </a:cubicBezTo>
                <a:moveTo>
                  <a:pt x="538" y="100"/>
                </a:moveTo>
                <a:cubicBezTo>
                  <a:pt x="537" y="102"/>
                  <a:pt x="536" y="104"/>
                  <a:pt x="539" y="106"/>
                </a:cubicBezTo>
                <a:cubicBezTo>
                  <a:pt x="538" y="107"/>
                  <a:pt x="538" y="107"/>
                  <a:pt x="538" y="107"/>
                </a:cubicBezTo>
                <a:cubicBezTo>
                  <a:pt x="539" y="107"/>
                  <a:pt x="540" y="107"/>
                  <a:pt x="542" y="106"/>
                </a:cubicBezTo>
                <a:cubicBezTo>
                  <a:pt x="540" y="106"/>
                  <a:pt x="540" y="106"/>
                  <a:pt x="540" y="106"/>
                </a:cubicBezTo>
                <a:cubicBezTo>
                  <a:pt x="539" y="104"/>
                  <a:pt x="542" y="102"/>
                  <a:pt x="538" y="100"/>
                </a:cubicBezTo>
                <a:moveTo>
                  <a:pt x="60" y="99"/>
                </a:moveTo>
                <a:cubicBezTo>
                  <a:pt x="59" y="99"/>
                  <a:pt x="58" y="100"/>
                  <a:pt x="58" y="100"/>
                </a:cubicBezTo>
                <a:cubicBezTo>
                  <a:pt x="58" y="101"/>
                  <a:pt x="58" y="102"/>
                  <a:pt x="59" y="102"/>
                </a:cubicBezTo>
                <a:cubicBezTo>
                  <a:pt x="60" y="102"/>
                  <a:pt x="60" y="102"/>
                  <a:pt x="61" y="101"/>
                </a:cubicBezTo>
                <a:cubicBezTo>
                  <a:pt x="61" y="100"/>
                  <a:pt x="60" y="99"/>
                  <a:pt x="60" y="99"/>
                </a:cubicBezTo>
                <a:moveTo>
                  <a:pt x="386" y="98"/>
                </a:moveTo>
                <a:cubicBezTo>
                  <a:pt x="385" y="98"/>
                  <a:pt x="385" y="98"/>
                  <a:pt x="385" y="98"/>
                </a:cubicBezTo>
                <a:cubicBezTo>
                  <a:pt x="386" y="100"/>
                  <a:pt x="386" y="100"/>
                  <a:pt x="386" y="100"/>
                </a:cubicBezTo>
                <a:cubicBezTo>
                  <a:pt x="386" y="99"/>
                  <a:pt x="386" y="99"/>
                  <a:pt x="386" y="99"/>
                </a:cubicBezTo>
                <a:cubicBezTo>
                  <a:pt x="388" y="101"/>
                  <a:pt x="388" y="102"/>
                  <a:pt x="388" y="103"/>
                </a:cubicBezTo>
                <a:cubicBezTo>
                  <a:pt x="387" y="102"/>
                  <a:pt x="387" y="102"/>
                  <a:pt x="387" y="102"/>
                </a:cubicBezTo>
                <a:cubicBezTo>
                  <a:pt x="391" y="106"/>
                  <a:pt x="391" y="106"/>
                  <a:pt x="391" y="106"/>
                </a:cubicBezTo>
                <a:cubicBezTo>
                  <a:pt x="389" y="104"/>
                  <a:pt x="389" y="104"/>
                  <a:pt x="389" y="104"/>
                </a:cubicBezTo>
                <a:cubicBezTo>
                  <a:pt x="389" y="104"/>
                  <a:pt x="390" y="103"/>
                  <a:pt x="390" y="103"/>
                </a:cubicBezTo>
                <a:cubicBezTo>
                  <a:pt x="390" y="103"/>
                  <a:pt x="391" y="104"/>
                  <a:pt x="391" y="104"/>
                </a:cubicBezTo>
                <a:cubicBezTo>
                  <a:pt x="391" y="104"/>
                  <a:pt x="392" y="104"/>
                  <a:pt x="392" y="104"/>
                </a:cubicBezTo>
                <a:cubicBezTo>
                  <a:pt x="393" y="104"/>
                  <a:pt x="393" y="104"/>
                  <a:pt x="393" y="103"/>
                </a:cubicBezTo>
                <a:cubicBezTo>
                  <a:pt x="393" y="103"/>
                  <a:pt x="393" y="103"/>
                  <a:pt x="393" y="103"/>
                </a:cubicBezTo>
                <a:cubicBezTo>
                  <a:pt x="389" y="103"/>
                  <a:pt x="390" y="100"/>
                  <a:pt x="386" y="98"/>
                </a:cubicBezTo>
                <a:moveTo>
                  <a:pt x="528" y="97"/>
                </a:moveTo>
                <a:cubicBezTo>
                  <a:pt x="527" y="97"/>
                  <a:pt x="528" y="99"/>
                  <a:pt x="527" y="100"/>
                </a:cubicBezTo>
                <a:cubicBezTo>
                  <a:pt x="528" y="100"/>
                  <a:pt x="528" y="100"/>
                  <a:pt x="528" y="100"/>
                </a:cubicBezTo>
                <a:cubicBezTo>
                  <a:pt x="529" y="100"/>
                  <a:pt x="529" y="98"/>
                  <a:pt x="529" y="97"/>
                </a:cubicBezTo>
                <a:cubicBezTo>
                  <a:pt x="529" y="97"/>
                  <a:pt x="528" y="97"/>
                  <a:pt x="528" y="97"/>
                </a:cubicBezTo>
                <a:moveTo>
                  <a:pt x="46" y="95"/>
                </a:moveTo>
                <a:cubicBezTo>
                  <a:pt x="46" y="95"/>
                  <a:pt x="46" y="95"/>
                  <a:pt x="46" y="95"/>
                </a:cubicBezTo>
                <a:moveTo>
                  <a:pt x="355" y="94"/>
                </a:moveTo>
                <a:cubicBezTo>
                  <a:pt x="354" y="95"/>
                  <a:pt x="354" y="95"/>
                  <a:pt x="354" y="95"/>
                </a:cubicBezTo>
                <a:cubicBezTo>
                  <a:pt x="357" y="97"/>
                  <a:pt x="357" y="97"/>
                  <a:pt x="357" y="97"/>
                </a:cubicBezTo>
                <a:cubicBezTo>
                  <a:pt x="358" y="95"/>
                  <a:pt x="358" y="95"/>
                  <a:pt x="358" y="95"/>
                </a:cubicBezTo>
                <a:cubicBezTo>
                  <a:pt x="355" y="94"/>
                  <a:pt x="355" y="94"/>
                  <a:pt x="355" y="94"/>
                </a:cubicBezTo>
                <a:moveTo>
                  <a:pt x="30" y="92"/>
                </a:moveTo>
                <a:cubicBezTo>
                  <a:pt x="29" y="92"/>
                  <a:pt x="27" y="93"/>
                  <a:pt x="26" y="93"/>
                </a:cubicBezTo>
                <a:cubicBezTo>
                  <a:pt x="30" y="95"/>
                  <a:pt x="34" y="97"/>
                  <a:pt x="33" y="100"/>
                </a:cubicBezTo>
                <a:cubicBezTo>
                  <a:pt x="37" y="99"/>
                  <a:pt x="32" y="95"/>
                  <a:pt x="37" y="93"/>
                </a:cubicBezTo>
                <a:cubicBezTo>
                  <a:pt x="34" y="93"/>
                  <a:pt x="32" y="92"/>
                  <a:pt x="30" y="92"/>
                </a:cubicBezTo>
                <a:moveTo>
                  <a:pt x="460" y="92"/>
                </a:moveTo>
                <a:cubicBezTo>
                  <a:pt x="460" y="95"/>
                  <a:pt x="465" y="98"/>
                  <a:pt x="467" y="102"/>
                </a:cubicBezTo>
                <a:cubicBezTo>
                  <a:pt x="467" y="103"/>
                  <a:pt x="467" y="103"/>
                  <a:pt x="467" y="103"/>
                </a:cubicBezTo>
                <a:cubicBezTo>
                  <a:pt x="468" y="102"/>
                  <a:pt x="469" y="102"/>
                  <a:pt x="469" y="102"/>
                </a:cubicBezTo>
                <a:cubicBezTo>
                  <a:pt x="467" y="101"/>
                  <a:pt x="467" y="101"/>
                  <a:pt x="467" y="101"/>
                </a:cubicBezTo>
                <a:cubicBezTo>
                  <a:pt x="465" y="99"/>
                  <a:pt x="468" y="100"/>
                  <a:pt x="469" y="98"/>
                </a:cubicBezTo>
                <a:cubicBezTo>
                  <a:pt x="464" y="97"/>
                  <a:pt x="465" y="95"/>
                  <a:pt x="460" y="92"/>
                </a:cubicBezTo>
                <a:moveTo>
                  <a:pt x="318" y="92"/>
                </a:moveTo>
                <a:cubicBezTo>
                  <a:pt x="318" y="92"/>
                  <a:pt x="317" y="92"/>
                  <a:pt x="317" y="92"/>
                </a:cubicBezTo>
                <a:cubicBezTo>
                  <a:pt x="316" y="93"/>
                  <a:pt x="316" y="93"/>
                  <a:pt x="315" y="93"/>
                </a:cubicBezTo>
                <a:cubicBezTo>
                  <a:pt x="315" y="93"/>
                  <a:pt x="315" y="93"/>
                  <a:pt x="315" y="93"/>
                </a:cubicBezTo>
                <a:cubicBezTo>
                  <a:pt x="314" y="93"/>
                  <a:pt x="314" y="93"/>
                  <a:pt x="314" y="93"/>
                </a:cubicBezTo>
                <a:cubicBezTo>
                  <a:pt x="314" y="95"/>
                  <a:pt x="314" y="95"/>
                  <a:pt x="314" y="95"/>
                </a:cubicBezTo>
                <a:cubicBezTo>
                  <a:pt x="313" y="94"/>
                  <a:pt x="313" y="94"/>
                  <a:pt x="313" y="94"/>
                </a:cubicBezTo>
                <a:cubicBezTo>
                  <a:pt x="311" y="94"/>
                  <a:pt x="311" y="98"/>
                  <a:pt x="313" y="99"/>
                </a:cubicBezTo>
                <a:cubicBezTo>
                  <a:pt x="311" y="100"/>
                  <a:pt x="311" y="100"/>
                  <a:pt x="311" y="100"/>
                </a:cubicBezTo>
                <a:cubicBezTo>
                  <a:pt x="311" y="100"/>
                  <a:pt x="311" y="100"/>
                  <a:pt x="311" y="100"/>
                </a:cubicBezTo>
                <a:cubicBezTo>
                  <a:pt x="313" y="101"/>
                  <a:pt x="313" y="101"/>
                  <a:pt x="313" y="101"/>
                </a:cubicBezTo>
                <a:cubicBezTo>
                  <a:pt x="317" y="103"/>
                  <a:pt x="317" y="103"/>
                  <a:pt x="317" y="103"/>
                </a:cubicBezTo>
                <a:cubicBezTo>
                  <a:pt x="318" y="102"/>
                  <a:pt x="317" y="102"/>
                  <a:pt x="317" y="101"/>
                </a:cubicBezTo>
                <a:cubicBezTo>
                  <a:pt x="315" y="99"/>
                  <a:pt x="315" y="99"/>
                  <a:pt x="315" y="99"/>
                </a:cubicBezTo>
                <a:cubicBezTo>
                  <a:pt x="316" y="98"/>
                  <a:pt x="316" y="98"/>
                  <a:pt x="316" y="98"/>
                </a:cubicBezTo>
                <a:cubicBezTo>
                  <a:pt x="312" y="99"/>
                  <a:pt x="312" y="99"/>
                  <a:pt x="312" y="99"/>
                </a:cubicBezTo>
                <a:cubicBezTo>
                  <a:pt x="313" y="99"/>
                  <a:pt x="315" y="98"/>
                  <a:pt x="316" y="98"/>
                </a:cubicBezTo>
                <a:cubicBezTo>
                  <a:pt x="314" y="97"/>
                  <a:pt x="314" y="97"/>
                  <a:pt x="314" y="97"/>
                </a:cubicBezTo>
                <a:cubicBezTo>
                  <a:pt x="315" y="95"/>
                  <a:pt x="315" y="95"/>
                  <a:pt x="315" y="95"/>
                </a:cubicBezTo>
                <a:cubicBezTo>
                  <a:pt x="316" y="95"/>
                  <a:pt x="316" y="95"/>
                  <a:pt x="316" y="95"/>
                </a:cubicBezTo>
                <a:cubicBezTo>
                  <a:pt x="316" y="94"/>
                  <a:pt x="316" y="94"/>
                  <a:pt x="316" y="94"/>
                </a:cubicBezTo>
                <a:cubicBezTo>
                  <a:pt x="317" y="94"/>
                  <a:pt x="317" y="94"/>
                  <a:pt x="317" y="94"/>
                </a:cubicBezTo>
                <a:cubicBezTo>
                  <a:pt x="318" y="94"/>
                  <a:pt x="319" y="93"/>
                  <a:pt x="319" y="92"/>
                </a:cubicBezTo>
                <a:cubicBezTo>
                  <a:pt x="319" y="92"/>
                  <a:pt x="319" y="92"/>
                  <a:pt x="318" y="92"/>
                </a:cubicBezTo>
                <a:moveTo>
                  <a:pt x="511" y="92"/>
                </a:moveTo>
                <a:cubicBezTo>
                  <a:pt x="511" y="92"/>
                  <a:pt x="509" y="94"/>
                  <a:pt x="509" y="94"/>
                </a:cubicBezTo>
                <a:cubicBezTo>
                  <a:pt x="508" y="95"/>
                  <a:pt x="509" y="96"/>
                  <a:pt x="509" y="96"/>
                </a:cubicBezTo>
                <a:cubicBezTo>
                  <a:pt x="510" y="96"/>
                  <a:pt x="511" y="95"/>
                  <a:pt x="512" y="93"/>
                </a:cubicBezTo>
                <a:cubicBezTo>
                  <a:pt x="512" y="92"/>
                  <a:pt x="512" y="92"/>
                  <a:pt x="511" y="92"/>
                </a:cubicBezTo>
                <a:moveTo>
                  <a:pt x="361" y="91"/>
                </a:moveTo>
                <a:cubicBezTo>
                  <a:pt x="359" y="93"/>
                  <a:pt x="359" y="93"/>
                  <a:pt x="359" y="93"/>
                </a:cubicBezTo>
                <a:cubicBezTo>
                  <a:pt x="364" y="97"/>
                  <a:pt x="364" y="97"/>
                  <a:pt x="364" y="97"/>
                </a:cubicBezTo>
                <a:cubicBezTo>
                  <a:pt x="364" y="95"/>
                  <a:pt x="364" y="93"/>
                  <a:pt x="361" y="91"/>
                </a:cubicBezTo>
                <a:moveTo>
                  <a:pt x="348" y="90"/>
                </a:moveTo>
                <a:cubicBezTo>
                  <a:pt x="346" y="90"/>
                  <a:pt x="344" y="91"/>
                  <a:pt x="343" y="93"/>
                </a:cubicBezTo>
                <a:cubicBezTo>
                  <a:pt x="344" y="93"/>
                  <a:pt x="345" y="93"/>
                  <a:pt x="346" y="93"/>
                </a:cubicBezTo>
                <a:cubicBezTo>
                  <a:pt x="348" y="93"/>
                  <a:pt x="349" y="93"/>
                  <a:pt x="350" y="91"/>
                </a:cubicBezTo>
                <a:cubicBezTo>
                  <a:pt x="349" y="91"/>
                  <a:pt x="348" y="90"/>
                  <a:pt x="348" y="90"/>
                </a:cubicBezTo>
                <a:moveTo>
                  <a:pt x="69" y="96"/>
                </a:moveTo>
                <a:cubicBezTo>
                  <a:pt x="73" y="94"/>
                  <a:pt x="73" y="94"/>
                  <a:pt x="73" y="94"/>
                </a:cubicBezTo>
                <a:cubicBezTo>
                  <a:pt x="72" y="95"/>
                  <a:pt x="71" y="96"/>
                  <a:pt x="70" y="96"/>
                </a:cubicBezTo>
                <a:cubicBezTo>
                  <a:pt x="70" y="96"/>
                  <a:pt x="69" y="96"/>
                  <a:pt x="69" y="96"/>
                </a:cubicBezTo>
                <a:moveTo>
                  <a:pt x="70" y="90"/>
                </a:moveTo>
                <a:cubicBezTo>
                  <a:pt x="69" y="90"/>
                  <a:pt x="69" y="90"/>
                  <a:pt x="69" y="90"/>
                </a:cubicBezTo>
                <a:cubicBezTo>
                  <a:pt x="67" y="93"/>
                  <a:pt x="67" y="93"/>
                  <a:pt x="67" y="93"/>
                </a:cubicBezTo>
                <a:cubicBezTo>
                  <a:pt x="68" y="94"/>
                  <a:pt x="68" y="94"/>
                  <a:pt x="70" y="94"/>
                </a:cubicBezTo>
                <a:cubicBezTo>
                  <a:pt x="69" y="96"/>
                  <a:pt x="69" y="96"/>
                  <a:pt x="69" y="96"/>
                </a:cubicBezTo>
                <a:cubicBezTo>
                  <a:pt x="69" y="96"/>
                  <a:pt x="69" y="96"/>
                  <a:pt x="69" y="96"/>
                </a:cubicBezTo>
                <a:cubicBezTo>
                  <a:pt x="69" y="98"/>
                  <a:pt x="69" y="98"/>
                  <a:pt x="69" y="98"/>
                </a:cubicBezTo>
                <a:cubicBezTo>
                  <a:pt x="68" y="99"/>
                  <a:pt x="68" y="99"/>
                  <a:pt x="68" y="99"/>
                </a:cubicBezTo>
                <a:cubicBezTo>
                  <a:pt x="72" y="102"/>
                  <a:pt x="70" y="104"/>
                  <a:pt x="74" y="106"/>
                </a:cubicBezTo>
                <a:cubicBezTo>
                  <a:pt x="76" y="104"/>
                  <a:pt x="72" y="101"/>
                  <a:pt x="76" y="99"/>
                </a:cubicBezTo>
                <a:cubicBezTo>
                  <a:pt x="77" y="98"/>
                  <a:pt x="77" y="98"/>
                  <a:pt x="77" y="98"/>
                </a:cubicBezTo>
                <a:cubicBezTo>
                  <a:pt x="76" y="97"/>
                  <a:pt x="75" y="96"/>
                  <a:pt x="73" y="94"/>
                </a:cubicBezTo>
                <a:cubicBezTo>
                  <a:pt x="73" y="97"/>
                  <a:pt x="73" y="97"/>
                  <a:pt x="73" y="97"/>
                </a:cubicBezTo>
                <a:cubicBezTo>
                  <a:pt x="73" y="94"/>
                  <a:pt x="73" y="94"/>
                  <a:pt x="73" y="94"/>
                </a:cubicBezTo>
                <a:cubicBezTo>
                  <a:pt x="73" y="94"/>
                  <a:pt x="73" y="94"/>
                  <a:pt x="73" y="94"/>
                </a:cubicBezTo>
                <a:cubicBezTo>
                  <a:pt x="70" y="93"/>
                  <a:pt x="70" y="93"/>
                  <a:pt x="70" y="93"/>
                </a:cubicBezTo>
                <a:cubicBezTo>
                  <a:pt x="71" y="92"/>
                  <a:pt x="71" y="92"/>
                  <a:pt x="71" y="92"/>
                </a:cubicBezTo>
                <a:cubicBezTo>
                  <a:pt x="73" y="94"/>
                  <a:pt x="73" y="94"/>
                  <a:pt x="73" y="94"/>
                </a:cubicBezTo>
                <a:cubicBezTo>
                  <a:pt x="70" y="90"/>
                  <a:pt x="70" y="90"/>
                  <a:pt x="70" y="90"/>
                </a:cubicBezTo>
                <a:moveTo>
                  <a:pt x="136" y="90"/>
                </a:moveTo>
                <a:cubicBezTo>
                  <a:pt x="135" y="90"/>
                  <a:pt x="134" y="92"/>
                  <a:pt x="133" y="93"/>
                </a:cubicBezTo>
                <a:cubicBezTo>
                  <a:pt x="134" y="93"/>
                  <a:pt x="134" y="93"/>
                  <a:pt x="134" y="93"/>
                </a:cubicBezTo>
                <a:cubicBezTo>
                  <a:pt x="135" y="93"/>
                  <a:pt x="135" y="93"/>
                  <a:pt x="135" y="93"/>
                </a:cubicBezTo>
                <a:cubicBezTo>
                  <a:pt x="136" y="93"/>
                  <a:pt x="136" y="93"/>
                  <a:pt x="136" y="93"/>
                </a:cubicBezTo>
                <a:cubicBezTo>
                  <a:pt x="137" y="93"/>
                  <a:pt x="137" y="93"/>
                  <a:pt x="137" y="93"/>
                </a:cubicBezTo>
                <a:cubicBezTo>
                  <a:pt x="137" y="95"/>
                  <a:pt x="137" y="95"/>
                  <a:pt x="137" y="95"/>
                </a:cubicBezTo>
                <a:cubicBezTo>
                  <a:pt x="139" y="96"/>
                  <a:pt x="139" y="96"/>
                  <a:pt x="139" y="96"/>
                </a:cubicBezTo>
                <a:cubicBezTo>
                  <a:pt x="138" y="97"/>
                  <a:pt x="139" y="98"/>
                  <a:pt x="140" y="98"/>
                </a:cubicBezTo>
                <a:cubicBezTo>
                  <a:pt x="141" y="98"/>
                  <a:pt x="143" y="97"/>
                  <a:pt x="140" y="95"/>
                </a:cubicBezTo>
                <a:cubicBezTo>
                  <a:pt x="140" y="93"/>
                  <a:pt x="140" y="93"/>
                  <a:pt x="140" y="93"/>
                </a:cubicBezTo>
                <a:cubicBezTo>
                  <a:pt x="138" y="92"/>
                  <a:pt x="138" y="92"/>
                  <a:pt x="138" y="92"/>
                </a:cubicBezTo>
                <a:cubicBezTo>
                  <a:pt x="138" y="91"/>
                  <a:pt x="138" y="91"/>
                  <a:pt x="138" y="91"/>
                </a:cubicBezTo>
                <a:cubicBezTo>
                  <a:pt x="137" y="90"/>
                  <a:pt x="137" y="90"/>
                  <a:pt x="136" y="90"/>
                </a:cubicBezTo>
                <a:moveTo>
                  <a:pt x="45" y="93"/>
                </a:moveTo>
                <a:cubicBezTo>
                  <a:pt x="49" y="92"/>
                  <a:pt x="49" y="92"/>
                  <a:pt x="49" y="92"/>
                </a:cubicBezTo>
                <a:cubicBezTo>
                  <a:pt x="48" y="93"/>
                  <a:pt x="47" y="93"/>
                  <a:pt x="45" y="93"/>
                </a:cubicBezTo>
                <a:moveTo>
                  <a:pt x="47" y="89"/>
                </a:moveTo>
                <a:cubicBezTo>
                  <a:pt x="45" y="89"/>
                  <a:pt x="44" y="91"/>
                  <a:pt x="47" y="93"/>
                </a:cubicBezTo>
                <a:cubicBezTo>
                  <a:pt x="45" y="93"/>
                  <a:pt x="45" y="93"/>
                  <a:pt x="45" y="93"/>
                </a:cubicBezTo>
                <a:cubicBezTo>
                  <a:pt x="45" y="93"/>
                  <a:pt x="45" y="93"/>
                  <a:pt x="45" y="93"/>
                </a:cubicBezTo>
                <a:cubicBezTo>
                  <a:pt x="47" y="94"/>
                  <a:pt x="47" y="94"/>
                  <a:pt x="47" y="94"/>
                </a:cubicBezTo>
                <a:cubicBezTo>
                  <a:pt x="48" y="95"/>
                  <a:pt x="49" y="95"/>
                  <a:pt x="48" y="96"/>
                </a:cubicBezTo>
                <a:cubicBezTo>
                  <a:pt x="46" y="95"/>
                  <a:pt x="46" y="95"/>
                  <a:pt x="46" y="95"/>
                </a:cubicBezTo>
                <a:cubicBezTo>
                  <a:pt x="47" y="96"/>
                  <a:pt x="49" y="97"/>
                  <a:pt x="50" y="99"/>
                </a:cubicBezTo>
                <a:cubicBezTo>
                  <a:pt x="46" y="95"/>
                  <a:pt x="46" y="95"/>
                  <a:pt x="46" y="95"/>
                </a:cubicBezTo>
                <a:cubicBezTo>
                  <a:pt x="47" y="97"/>
                  <a:pt x="47" y="97"/>
                  <a:pt x="47" y="97"/>
                </a:cubicBezTo>
                <a:cubicBezTo>
                  <a:pt x="44" y="103"/>
                  <a:pt x="40" y="104"/>
                  <a:pt x="39" y="109"/>
                </a:cubicBezTo>
                <a:cubicBezTo>
                  <a:pt x="43" y="105"/>
                  <a:pt x="48" y="104"/>
                  <a:pt x="53" y="102"/>
                </a:cubicBezTo>
                <a:cubicBezTo>
                  <a:pt x="50" y="100"/>
                  <a:pt x="48" y="101"/>
                  <a:pt x="49" y="98"/>
                </a:cubicBezTo>
                <a:cubicBezTo>
                  <a:pt x="50" y="99"/>
                  <a:pt x="50" y="99"/>
                  <a:pt x="50" y="99"/>
                </a:cubicBezTo>
                <a:cubicBezTo>
                  <a:pt x="50" y="99"/>
                  <a:pt x="50" y="99"/>
                  <a:pt x="50" y="99"/>
                </a:cubicBezTo>
                <a:cubicBezTo>
                  <a:pt x="50" y="98"/>
                  <a:pt x="50" y="98"/>
                  <a:pt x="50" y="98"/>
                </a:cubicBezTo>
                <a:cubicBezTo>
                  <a:pt x="52" y="96"/>
                  <a:pt x="51" y="95"/>
                  <a:pt x="50" y="93"/>
                </a:cubicBezTo>
                <a:cubicBezTo>
                  <a:pt x="49" y="92"/>
                  <a:pt x="49" y="92"/>
                  <a:pt x="49" y="92"/>
                </a:cubicBezTo>
                <a:cubicBezTo>
                  <a:pt x="49" y="92"/>
                  <a:pt x="49" y="92"/>
                  <a:pt x="49" y="92"/>
                </a:cubicBezTo>
                <a:cubicBezTo>
                  <a:pt x="47" y="92"/>
                  <a:pt x="47" y="92"/>
                  <a:pt x="47" y="92"/>
                </a:cubicBezTo>
                <a:cubicBezTo>
                  <a:pt x="49" y="90"/>
                  <a:pt x="48" y="89"/>
                  <a:pt x="47" y="89"/>
                </a:cubicBezTo>
                <a:moveTo>
                  <a:pt x="550" y="88"/>
                </a:moveTo>
                <a:cubicBezTo>
                  <a:pt x="549" y="90"/>
                  <a:pt x="549" y="90"/>
                  <a:pt x="549" y="90"/>
                </a:cubicBezTo>
                <a:cubicBezTo>
                  <a:pt x="551" y="92"/>
                  <a:pt x="551" y="92"/>
                  <a:pt x="551" y="92"/>
                </a:cubicBezTo>
                <a:cubicBezTo>
                  <a:pt x="552" y="90"/>
                  <a:pt x="552" y="90"/>
                  <a:pt x="552" y="90"/>
                </a:cubicBezTo>
                <a:cubicBezTo>
                  <a:pt x="550" y="88"/>
                  <a:pt x="550" y="88"/>
                  <a:pt x="550" y="88"/>
                </a:cubicBezTo>
                <a:moveTo>
                  <a:pt x="71" y="87"/>
                </a:moveTo>
                <a:cubicBezTo>
                  <a:pt x="70" y="87"/>
                  <a:pt x="69" y="88"/>
                  <a:pt x="71" y="90"/>
                </a:cubicBezTo>
                <a:cubicBezTo>
                  <a:pt x="70" y="90"/>
                  <a:pt x="70" y="90"/>
                  <a:pt x="70" y="90"/>
                </a:cubicBezTo>
                <a:cubicBezTo>
                  <a:pt x="71" y="91"/>
                  <a:pt x="73" y="92"/>
                  <a:pt x="73" y="94"/>
                </a:cubicBezTo>
                <a:cubicBezTo>
                  <a:pt x="77" y="92"/>
                  <a:pt x="77" y="92"/>
                  <a:pt x="77" y="92"/>
                </a:cubicBezTo>
                <a:cubicBezTo>
                  <a:pt x="76" y="93"/>
                  <a:pt x="75" y="94"/>
                  <a:pt x="73" y="94"/>
                </a:cubicBezTo>
                <a:cubicBezTo>
                  <a:pt x="76" y="96"/>
                  <a:pt x="76" y="96"/>
                  <a:pt x="76" y="96"/>
                </a:cubicBezTo>
                <a:cubicBezTo>
                  <a:pt x="73" y="94"/>
                  <a:pt x="73" y="94"/>
                  <a:pt x="73" y="94"/>
                </a:cubicBezTo>
                <a:cubicBezTo>
                  <a:pt x="77" y="98"/>
                  <a:pt x="77" y="98"/>
                  <a:pt x="77" y="98"/>
                </a:cubicBezTo>
                <a:cubicBezTo>
                  <a:pt x="77" y="97"/>
                  <a:pt x="77" y="97"/>
                  <a:pt x="77" y="97"/>
                </a:cubicBezTo>
                <a:cubicBezTo>
                  <a:pt x="78" y="97"/>
                  <a:pt x="79" y="97"/>
                  <a:pt x="79" y="97"/>
                </a:cubicBezTo>
                <a:cubicBezTo>
                  <a:pt x="81" y="97"/>
                  <a:pt x="81" y="96"/>
                  <a:pt x="81" y="94"/>
                </a:cubicBezTo>
                <a:cubicBezTo>
                  <a:pt x="80" y="93"/>
                  <a:pt x="79" y="94"/>
                  <a:pt x="78" y="93"/>
                </a:cubicBezTo>
                <a:cubicBezTo>
                  <a:pt x="78" y="92"/>
                  <a:pt x="78" y="92"/>
                  <a:pt x="78" y="92"/>
                </a:cubicBezTo>
                <a:cubicBezTo>
                  <a:pt x="78" y="92"/>
                  <a:pt x="78" y="92"/>
                  <a:pt x="78" y="92"/>
                </a:cubicBezTo>
                <a:cubicBezTo>
                  <a:pt x="76" y="91"/>
                  <a:pt x="76" y="91"/>
                  <a:pt x="76" y="91"/>
                </a:cubicBezTo>
                <a:cubicBezTo>
                  <a:pt x="76" y="89"/>
                  <a:pt x="73" y="87"/>
                  <a:pt x="71" y="87"/>
                </a:cubicBezTo>
                <a:moveTo>
                  <a:pt x="332" y="85"/>
                </a:moveTo>
                <a:cubicBezTo>
                  <a:pt x="330" y="87"/>
                  <a:pt x="331" y="89"/>
                  <a:pt x="335" y="91"/>
                </a:cubicBezTo>
                <a:cubicBezTo>
                  <a:pt x="337" y="89"/>
                  <a:pt x="334" y="87"/>
                  <a:pt x="332" y="85"/>
                </a:cubicBezTo>
                <a:moveTo>
                  <a:pt x="52" y="88"/>
                </a:moveTo>
                <a:cubicBezTo>
                  <a:pt x="52" y="87"/>
                  <a:pt x="54" y="87"/>
                  <a:pt x="55" y="86"/>
                </a:cubicBezTo>
                <a:cubicBezTo>
                  <a:pt x="52" y="88"/>
                  <a:pt x="52" y="88"/>
                  <a:pt x="52" y="88"/>
                </a:cubicBezTo>
                <a:moveTo>
                  <a:pt x="50" y="81"/>
                </a:moveTo>
                <a:cubicBezTo>
                  <a:pt x="47" y="84"/>
                  <a:pt x="47" y="84"/>
                  <a:pt x="47" y="84"/>
                </a:cubicBezTo>
                <a:cubicBezTo>
                  <a:pt x="48" y="85"/>
                  <a:pt x="48" y="85"/>
                  <a:pt x="48" y="85"/>
                </a:cubicBezTo>
                <a:cubicBezTo>
                  <a:pt x="51" y="86"/>
                  <a:pt x="51" y="86"/>
                  <a:pt x="51" y="86"/>
                </a:cubicBezTo>
                <a:cubicBezTo>
                  <a:pt x="52" y="88"/>
                  <a:pt x="52" y="88"/>
                  <a:pt x="52" y="88"/>
                </a:cubicBezTo>
                <a:cubicBezTo>
                  <a:pt x="52" y="88"/>
                  <a:pt x="52" y="88"/>
                  <a:pt x="52" y="88"/>
                </a:cubicBezTo>
                <a:cubicBezTo>
                  <a:pt x="53" y="88"/>
                  <a:pt x="53" y="88"/>
                  <a:pt x="53" y="88"/>
                </a:cubicBezTo>
                <a:cubicBezTo>
                  <a:pt x="53" y="90"/>
                  <a:pt x="54" y="90"/>
                  <a:pt x="56" y="90"/>
                </a:cubicBezTo>
                <a:cubicBezTo>
                  <a:pt x="58" y="90"/>
                  <a:pt x="60" y="89"/>
                  <a:pt x="56" y="86"/>
                </a:cubicBezTo>
                <a:cubicBezTo>
                  <a:pt x="55" y="86"/>
                  <a:pt x="55" y="86"/>
                  <a:pt x="55" y="86"/>
                </a:cubicBezTo>
                <a:cubicBezTo>
                  <a:pt x="53" y="86"/>
                  <a:pt x="53" y="86"/>
                  <a:pt x="53" y="86"/>
                </a:cubicBezTo>
                <a:cubicBezTo>
                  <a:pt x="54" y="84"/>
                  <a:pt x="51" y="83"/>
                  <a:pt x="50" y="83"/>
                </a:cubicBezTo>
                <a:cubicBezTo>
                  <a:pt x="50" y="81"/>
                  <a:pt x="50" y="81"/>
                  <a:pt x="50" y="81"/>
                </a:cubicBezTo>
                <a:moveTo>
                  <a:pt x="494" y="81"/>
                </a:moveTo>
                <a:cubicBezTo>
                  <a:pt x="493" y="82"/>
                  <a:pt x="496" y="84"/>
                  <a:pt x="497" y="84"/>
                </a:cubicBezTo>
                <a:cubicBezTo>
                  <a:pt x="498" y="84"/>
                  <a:pt x="498" y="83"/>
                  <a:pt x="498" y="82"/>
                </a:cubicBezTo>
                <a:cubicBezTo>
                  <a:pt x="496" y="81"/>
                  <a:pt x="496" y="82"/>
                  <a:pt x="494" y="81"/>
                </a:cubicBezTo>
                <a:moveTo>
                  <a:pt x="338" y="81"/>
                </a:moveTo>
                <a:cubicBezTo>
                  <a:pt x="338" y="81"/>
                  <a:pt x="338" y="81"/>
                  <a:pt x="338" y="81"/>
                </a:cubicBezTo>
                <a:cubicBezTo>
                  <a:pt x="338" y="81"/>
                  <a:pt x="338" y="81"/>
                  <a:pt x="338" y="81"/>
                </a:cubicBezTo>
                <a:cubicBezTo>
                  <a:pt x="338" y="81"/>
                  <a:pt x="338" y="81"/>
                  <a:pt x="338" y="81"/>
                </a:cubicBezTo>
                <a:moveTo>
                  <a:pt x="138" y="80"/>
                </a:moveTo>
                <a:cubicBezTo>
                  <a:pt x="138" y="82"/>
                  <a:pt x="138" y="82"/>
                  <a:pt x="138" y="82"/>
                </a:cubicBezTo>
                <a:cubicBezTo>
                  <a:pt x="140" y="82"/>
                  <a:pt x="140" y="82"/>
                  <a:pt x="140" y="82"/>
                </a:cubicBezTo>
                <a:cubicBezTo>
                  <a:pt x="141" y="80"/>
                  <a:pt x="141" y="80"/>
                  <a:pt x="141" y="80"/>
                </a:cubicBezTo>
                <a:cubicBezTo>
                  <a:pt x="138" y="80"/>
                  <a:pt x="138" y="80"/>
                  <a:pt x="138" y="80"/>
                </a:cubicBezTo>
                <a:moveTo>
                  <a:pt x="336" y="79"/>
                </a:moveTo>
                <a:cubicBezTo>
                  <a:pt x="333" y="81"/>
                  <a:pt x="333" y="81"/>
                  <a:pt x="333" y="81"/>
                </a:cubicBezTo>
                <a:cubicBezTo>
                  <a:pt x="335" y="81"/>
                  <a:pt x="335" y="81"/>
                  <a:pt x="335" y="81"/>
                </a:cubicBezTo>
                <a:cubicBezTo>
                  <a:pt x="336" y="82"/>
                  <a:pt x="336" y="82"/>
                  <a:pt x="336" y="82"/>
                </a:cubicBezTo>
                <a:cubicBezTo>
                  <a:pt x="336" y="81"/>
                  <a:pt x="336" y="80"/>
                  <a:pt x="336" y="79"/>
                </a:cubicBezTo>
                <a:moveTo>
                  <a:pt x="469" y="89"/>
                </a:moveTo>
                <a:cubicBezTo>
                  <a:pt x="467" y="86"/>
                  <a:pt x="466" y="84"/>
                  <a:pt x="465" y="82"/>
                </a:cubicBezTo>
                <a:cubicBezTo>
                  <a:pt x="469" y="89"/>
                  <a:pt x="469" y="89"/>
                  <a:pt x="469" y="89"/>
                </a:cubicBezTo>
                <a:moveTo>
                  <a:pt x="468" y="78"/>
                </a:moveTo>
                <a:cubicBezTo>
                  <a:pt x="467" y="79"/>
                  <a:pt x="468" y="80"/>
                  <a:pt x="468" y="81"/>
                </a:cubicBezTo>
                <a:cubicBezTo>
                  <a:pt x="466" y="80"/>
                  <a:pt x="466" y="80"/>
                  <a:pt x="466" y="80"/>
                </a:cubicBezTo>
                <a:cubicBezTo>
                  <a:pt x="467" y="82"/>
                  <a:pt x="467" y="82"/>
                  <a:pt x="467" y="82"/>
                </a:cubicBezTo>
                <a:cubicBezTo>
                  <a:pt x="467" y="82"/>
                  <a:pt x="467" y="82"/>
                  <a:pt x="467" y="82"/>
                </a:cubicBezTo>
                <a:cubicBezTo>
                  <a:pt x="465" y="82"/>
                  <a:pt x="465" y="82"/>
                  <a:pt x="465" y="82"/>
                </a:cubicBezTo>
                <a:cubicBezTo>
                  <a:pt x="465" y="82"/>
                  <a:pt x="465" y="82"/>
                  <a:pt x="465" y="82"/>
                </a:cubicBezTo>
                <a:cubicBezTo>
                  <a:pt x="464" y="83"/>
                  <a:pt x="464" y="83"/>
                  <a:pt x="464" y="83"/>
                </a:cubicBezTo>
                <a:cubicBezTo>
                  <a:pt x="460" y="81"/>
                  <a:pt x="460" y="81"/>
                  <a:pt x="460" y="81"/>
                </a:cubicBezTo>
                <a:cubicBezTo>
                  <a:pt x="457" y="84"/>
                  <a:pt x="466" y="87"/>
                  <a:pt x="464" y="89"/>
                </a:cubicBezTo>
                <a:cubicBezTo>
                  <a:pt x="464" y="90"/>
                  <a:pt x="464" y="90"/>
                  <a:pt x="465" y="90"/>
                </a:cubicBezTo>
                <a:cubicBezTo>
                  <a:pt x="465" y="90"/>
                  <a:pt x="466" y="89"/>
                  <a:pt x="466" y="89"/>
                </a:cubicBezTo>
                <a:cubicBezTo>
                  <a:pt x="469" y="89"/>
                  <a:pt x="469" y="89"/>
                  <a:pt x="469" y="89"/>
                </a:cubicBezTo>
                <a:cubicBezTo>
                  <a:pt x="469" y="87"/>
                  <a:pt x="469" y="87"/>
                  <a:pt x="469" y="87"/>
                </a:cubicBezTo>
                <a:cubicBezTo>
                  <a:pt x="473" y="89"/>
                  <a:pt x="473" y="89"/>
                  <a:pt x="473" y="89"/>
                </a:cubicBezTo>
                <a:cubicBezTo>
                  <a:pt x="474" y="87"/>
                  <a:pt x="468" y="85"/>
                  <a:pt x="469" y="82"/>
                </a:cubicBezTo>
                <a:cubicBezTo>
                  <a:pt x="471" y="83"/>
                  <a:pt x="471" y="83"/>
                  <a:pt x="471" y="83"/>
                </a:cubicBezTo>
                <a:cubicBezTo>
                  <a:pt x="471" y="82"/>
                  <a:pt x="471" y="82"/>
                  <a:pt x="471" y="82"/>
                </a:cubicBezTo>
                <a:cubicBezTo>
                  <a:pt x="471" y="80"/>
                  <a:pt x="470" y="79"/>
                  <a:pt x="468" y="78"/>
                </a:cubicBezTo>
                <a:moveTo>
                  <a:pt x="114" y="92"/>
                </a:moveTo>
                <a:cubicBezTo>
                  <a:pt x="114" y="91"/>
                  <a:pt x="114" y="91"/>
                  <a:pt x="116" y="90"/>
                </a:cubicBezTo>
                <a:cubicBezTo>
                  <a:pt x="114" y="92"/>
                  <a:pt x="114" y="92"/>
                  <a:pt x="114" y="92"/>
                </a:cubicBezTo>
                <a:moveTo>
                  <a:pt x="119" y="75"/>
                </a:moveTo>
                <a:cubicBezTo>
                  <a:pt x="119" y="76"/>
                  <a:pt x="119" y="76"/>
                  <a:pt x="118" y="76"/>
                </a:cubicBezTo>
                <a:cubicBezTo>
                  <a:pt x="120" y="76"/>
                  <a:pt x="120" y="76"/>
                  <a:pt x="120" y="76"/>
                </a:cubicBezTo>
                <a:cubicBezTo>
                  <a:pt x="120" y="76"/>
                  <a:pt x="119" y="76"/>
                  <a:pt x="118" y="77"/>
                </a:cubicBezTo>
                <a:cubicBezTo>
                  <a:pt x="118" y="77"/>
                  <a:pt x="117" y="78"/>
                  <a:pt x="117" y="79"/>
                </a:cubicBezTo>
                <a:cubicBezTo>
                  <a:pt x="117" y="79"/>
                  <a:pt x="117" y="79"/>
                  <a:pt x="117" y="79"/>
                </a:cubicBezTo>
                <a:cubicBezTo>
                  <a:pt x="117" y="80"/>
                  <a:pt x="117" y="81"/>
                  <a:pt x="117" y="81"/>
                </a:cubicBezTo>
                <a:cubicBezTo>
                  <a:pt x="116" y="81"/>
                  <a:pt x="116" y="81"/>
                  <a:pt x="116" y="81"/>
                </a:cubicBezTo>
                <a:cubicBezTo>
                  <a:pt x="114" y="85"/>
                  <a:pt x="112" y="90"/>
                  <a:pt x="111" y="95"/>
                </a:cubicBezTo>
                <a:cubicBezTo>
                  <a:pt x="111" y="95"/>
                  <a:pt x="111" y="95"/>
                  <a:pt x="111" y="95"/>
                </a:cubicBezTo>
                <a:cubicBezTo>
                  <a:pt x="114" y="92"/>
                  <a:pt x="114" y="92"/>
                  <a:pt x="114" y="92"/>
                </a:cubicBezTo>
                <a:cubicBezTo>
                  <a:pt x="113" y="94"/>
                  <a:pt x="114" y="97"/>
                  <a:pt x="111" y="97"/>
                </a:cubicBezTo>
                <a:cubicBezTo>
                  <a:pt x="111" y="97"/>
                  <a:pt x="111" y="97"/>
                  <a:pt x="110" y="97"/>
                </a:cubicBezTo>
                <a:cubicBezTo>
                  <a:pt x="110" y="97"/>
                  <a:pt x="110" y="97"/>
                  <a:pt x="110" y="97"/>
                </a:cubicBezTo>
                <a:cubicBezTo>
                  <a:pt x="112" y="97"/>
                  <a:pt x="112" y="97"/>
                  <a:pt x="112" y="97"/>
                </a:cubicBezTo>
                <a:cubicBezTo>
                  <a:pt x="111" y="99"/>
                  <a:pt x="111" y="99"/>
                  <a:pt x="111" y="99"/>
                </a:cubicBezTo>
                <a:cubicBezTo>
                  <a:pt x="112" y="100"/>
                  <a:pt x="113" y="100"/>
                  <a:pt x="113" y="100"/>
                </a:cubicBezTo>
                <a:cubicBezTo>
                  <a:pt x="114" y="100"/>
                  <a:pt x="115" y="100"/>
                  <a:pt x="116" y="100"/>
                </a:cubicBezTo>
                <a:cubicBezTo>
                  <a:pt x="116" y="99"/>
                  <a:pt x="117" y="99"/>
                  <a:pt x="118" y="99"/>
                </a:cubicBezTo>
                <a:cubicBezTo>
                  <a:pt x="118" y="99"/>
                  <a:pt x="118" y="99"/>
                  <a:pt x="118" y="99"/>
                </a:cubicBezTo>
                <a:cubicBezTo>
                  <a:pt x="120" y="101"/>
                  <a:pt x="121" y="102"/>
                  <a:pt x="121" y="103"/>
                </a:cubicBezTo>
                <a:cubicBezTo>
                  <a:pt x="122" y="104"/>
                  <a:pt x="123" y="104"/>
                  <a:pt x="124" y="104"/>
                </a:cubicBezTo>
                <a:cubicBezTo>
                  <a:pt x="125" y="104"/>
                  <a:pt x="127" y="104"/>
                  <a:pt x="127" y="102"/>
                </a:cubicBezTo>
                <a:cubicBezTo>
                  <a:pt x="129" y="104"/>
                  <a:pt x="131" y="106"/>
                  <a:pt x="129" y="108"/>
                </a:cubicBezTo>
                <a:cubicBezTo>
                  <a:pt x="134" y="107"/>
                  <a:pt x="129" y="102"/>
                  <a:pt x="134" y="102"/>
                </a:cubicBezTo>
                <a:cubicBezTo>
                  <a:pt x="134" y="102"/>
                  <a:pt x="134" y="102"/>
                  <a:pt x="135" y="102"/>
                </a:cubicBezTo>
                <a:cubicBezTo>
                  <a:pt x="129" y="97"/>
                  <a:pt x="118" y="95"/>
                  <a:pt x="123" y="89"/>
                </a:cubicBezTo>
                <a:cubicBezTo>
                  <a:pt x="126" y="90"/>
                  <a:pt x="126" y="90"/>
                  <a:pt x="126" y="90"/>
                </a:cubicBezTo>
                <a:cubicBezTo>
                  <a:pt x="124" y="88"/>
                  <a:pt x="123" y="87"/>
                  <a:pt x="122" y="85"/>
                </a:cubicBezTo>
                <a:cubicBezTo>
                  <a:pt x="122" y="83"/>
                  <a:pt x="124" y="82"/>
                  <a:pt x="124" y="80"/>
                </a:cubicBezTo>
                <a:cubicBezTo>
                  <a:pt x="123" y="76"/>
                  <a:pt x="123" y="76"/>
                  <a:pt x="123" y="76"/>
                </a:cubicBezTo>
                <a:cubicBezTo>
                  <a:pt x="123" y="78"/>
                  <a:pt x="123" y="78"/>
                  <a:pt x="123" y="78"/>
                </a:cubicBezTo>
                <a:cubicBezTo>
                  <a:pt x="122" y="77"/>
                  <a:pt x="121" y="78"/>
                  <a:pt x="120" y="77"/>
                </a:cubicBezTo>
                <a:cubicBezTo>
                  <a:pt x="120" y="76"/>
                  <a:pt x="120" y="76"/>
                  <a:pt x="120" y="76"/>
                </a:cubicBezTo>
                <a:cubicBezTo>
                  <a:pt x="120" y="76"/>
                  <a:pt x="120" y="76"/>
                  <a:pt x="120" y="76"/>
                </a:cubicBezTo>
                <a:cubicBezTo>
                  <a:pt x="119" y="75"/>
                  <a:pt x="119" y="75"/>
                  <a:pt x="119" y="75"/>
                </a:cubicBezTo>
                <a:moveTo>
                  <a:pt x="489" y="74"/>
                </a:moveTo>
                <a:cubicBezTo>
                  <a:pt x="488" y="74"/>
                  <a:pt x="487" y="75"/>
                  <a:pt x="486" y="76"/>
                </a:cubicBezTo>
                <a:cubicBezTo>
                  <a:pt x="487" y="77"/>
                  <a:pt x="487" y="78"/>
                  <a:pt x="488" y="78"/>
                </a:cubicBezTo>
                <a:cubicBezTo>
                  <a:pt x="489" y="78"/>
                  <a:pt x="490" y="75"/>
                  <a:pt x="491" y="74"/>
                </a:cubicBezTo>
                <a:cubicBezTo>
                  <a:pt x="490" y="74"/>
                  <a:pt x="490" y="74"/>
                  <a:pt x="489" y="74"/>
                </a:cubicBezTo>
                <a:moveTo>
                  <a:pt x="345" y="73"/>
                </a:moveTo>
                <a:cubicBezTo>
                  <a:pt x="344" y="73"/>
                  <a:pt x="344" y="73"/>
                  <a:pt x="344" y="74"/>
                </a:cubicBezTo>
                <a:cubicBezTo>
                  <a:pt x="344" y="75"/>
                  <a:pt x="344" y="76"/>
                  <a:pt x="345" y="76"/>
                </a:cubicBezTo>
                <a:cubicBezTo>
                  <a:pt x="346" y="76"/>
                  <a:pt x="346" y="75"/>
                  <a:pt x="347" y="74"/>
                </a:cubicBezTo>
                <a:cubicBezTo>
                  <a:pt x="346" y="73"/>
                  <a:pt x="345" y="73"/>
                  <a:pt x="345" y="73"/>
                </a:cubicBezTo>
                <a:moveTo>
                  <a:pt x="116" y="70"/>
                </a:moveTo>
                <a:cubicBezTo>
                  <a:pt x="114" y="72"/>
                  <a:pt x="114" y="74"/>
                  <a:pt x="116" y="76"/>
                </a:cubicBezTo>
                <a:cubicBezTo>
                  <a:pt x="116" y="74"/>
                  <a:pt x="117" y="73"/>
                  <a:pt x="117" y="72"/>
                </a:cubicBezTo>
                <a:cubicBezTo>
                  <a:pt x="117" y="72"/>
                  <a:pt x="116" y="71"/>
                  <a:pt x="116" y="70"/>
                </a:cubicBezTo>
                <a:moveTo>
                  <a:pt x="149" y="64"/>
                </a:moveTo>
                <a:cubicBezTo>
                  <a:pt x="150" y="70"/>
                  <a:pt x="150" y="70"/>
                  <a:pt x="150" y="70"/>
                </a:cubicBezTo>
                <a:cubicBezTo>
                  <a:pt x="151" y="70"/>
                  <a:pt x="152" y="69"/>
                  <a:pt x="153" y="67"/>
                </a:cubicBezTo>
                <a:cubicBezTo>
                  <a:pt x="152" y="66"/>
                  <a:pt x="151" y="66"/>
                  <a:pt x="151" y="66"/>
                </a:cubicBezTo>
                <a:cubicBezTo>
                  <a:pt x="151" y="66"/>
                  <a:pt x="150" y="66"/>
                  <a:pt x="150" y="66"/>
                </a:cubicBezTo>
                <a:cubicBezTo>
                  <a:pt x="149" y="64"/>
                  <a:pt x="149" y="64"/>
                  <a:pt x="149" y="64"/>
                </a:cubicBezTo>
                <a:moveTo>
                  <a:pt x="333" y="64"/>
                </a:moveTo>
                <a:cubicBezTo>
                  <a:pt x="331" y="65"/>
                  <a:pt x="331" y="65"/>
                  <a:pt x="331" y="65"/>
                </a:cubicBezTo>
                <a:cubicBezTo>
                  <a:pt x="332" y="68"/>
                  <a:pt x="332" y="68"/>
                  <a:pt x="332" y="68"/>
                </a:cubicBezTo>
                <a:cubicBezTo>
                  <a:pt x="328" y="70"/>
                  <a:pt x="335" y="73"/>
                  <a:pt x="332" y="76"/>
                </a:cubicBezTo>
                <a:cubicBezTo>
                  <a:pt x="332" y="76"/>
                  <a:pt x="331" y="77"/>
                  <a:pt x="331" y="77"/>
                </a:cubicBezTo>
                <a:cubicBezTo>
                  <a:pt x="330" y="77"/>
                  <a:pt x="329" y="74"/>
                  <a:pt x="328" y="73"/>
                </a:cubicBezTo>
                <a:cubicBezTo>
                  <a:pt x="328" y="75"/>
                  <a:pt x="328" y="77"/>
                  <a:pt x="328" y="78"/>
                </a:cubicBezTo>
                <a:cubicBezTo>
                  <a:pt x="328" y="80"/>
                  <a:pt x="329" y="81"/>
                  <a:pt x="330" y="81"/>
                </a:cubicBezTo>
                <a:cubicBezTo>
                  <a:pt x="330" y="81"/>
                  <a:pt x="331" y="80"/>
                  <a:pt x="331" y="80"/>
                </a:cubicBezTo>
                <a:cubicBezTo>
                  <a:pt x="333" y="81"/>
                  <a:pt x="333" y="81"/>
                  <a:pt x="333" y="81"/>
                </a:cubicBezTo>
                <a:cubicBezTo>
                  <a:pt x="333" y="80"/>
                  <a:pt x="334" y="78"/>
                  <a:pt x="336" y="78"/>
                </a:cubicBezTo>
                <a:cubicBezTo>
                  <a:pt x="336" y="77"/>
                  <a:pt x="336" y="77"/>
                  <a:pt x="336" y="76"/>
                </a:cubicBezTo>
                <a:cubicBezTo>
                  <a:pt x="334" y="73"/>
                  <a:pt x="335" y="70"/>
                  <a:pt x="332" y="68"/>
                </a:cubicBezTo>
                <a:cubicBezTo>
                  <a:pt x="334" y="66"/>
                  <a:pt x="334" y="66"/>
                  <a:pt x="334" y="66"/>
                </a:cubicBezTo>
                <a:cubicBezTo>
                  <a:pt x="333" y="64"/>
                  <a:pt x="333" y="64"/>
                  <a:pt x="333" y="64"/>
                </a:cubicBezTo>
                <a:moveTo>
                  <a:pt x="31" y="68"/>
                </a:moveTo>
                <a:cubicBezTo>
                  <a:pt x="32" y="68"/>
                  <a:pt x="34" y="68"/>
                  <a:pt x="35" y="67"/>
                </a:cubicBezTo>
                <a:cubicBezTo>
                  <a:pt x="31" y="68"/>
                  <a:pt x="31" y="68"/>
                  <a:pt x="31" y="68"/>
                </a:cubicBezTo>
                <a:moveTo>
                  <a:pt x="28" y="67"/>
                </a:moveTo>
                <a:cubicBezTo>
                  <a:pt x="28" y="66"/>
                  <a:pt x="28" y="66"/>
                  <a:pt x="28" y="66"/>
                </a:cubicBezTo>
                <a:cubicBezTo>
                  <a:pt x="30" y="68"/>
                  <a:pt x="30" y="68"/>
                  <a:pt x="30" y="68"/>
                </a:cubicBezTo>
                <a:cubicBezTo>
                  <a:pt x="31" y="66"/>
                  <a:pt x="31" y="66"/>
                  <a:pt x="31" y="66"/>
                </a:cubicBezTo>
                <a:cubicBezTo>
                  <a:pt x="32" y="67"/>
                  <a:pt x="32" y="67"/>
                  <a:pt x="32" y="67"/>
                </a:cubicBezTo>
                <a:cubicBezTo>
                  <a:pt x="31" y="68"/>
                  <a:pt x="31" y="68"/>
                  <a:pt x="31" y="68"/>
                </a:cubicBezTo>
                <a:cubicBezTo>
                  <a:pt x="31" y="68"/>
                  <a:pt x="31" y="68"/>
                  <a:pt x="31" y="68"/>
                </a:cubicBezTo>
                <a:cubicBezTo>
                  <a:pt x="33" y="69"/>
                  <a:pt x="33" y="69"/>
                  <a:pt x="33" y="69"/>
                </a:cubicBezTo>
                <a:cubicBezTo>
                  <a:pt x="33" y="70"/>
                  <a:pt x="32" y="71"/>
                  <a:pt x="31" y="71"/>
                </a:cubicBezTo>
                <a:cubicBezTo>
                  <a:pt x="30" y="71"/>
                  <a:pt x="28" y="70"/>
                  <a:pt x="26" y="68"/>
                </a:cubicBezTo>
                <a:cubicBezTo>
                  <a:pt x="28" y="67"/>
                  <a:pt x="28" y="67"/>
                  <a:pt x="28" y="67"/>
                </a:cubicBezTo>
                <a:cubicBezTo>
                  <a:pt x="28" y="67"/>
                  <a:pt x="28" y="67"/>
                  <a:pt x="28" y="67"/>
                </a:cubicBezTo>
                <a:moveTo>
                  <a:pt x="29" y="66"/>
                </a:moveTo>
                <a:cubicBezTo>
                  <a:pt x="29" y="63"/>
                  <a:pt x="29" y="63"/>
                  <a:pt x="29" y="63"/>
                </a:cubicBezTo>
                <a:cubicBezTo>
                  <a:pt x="29" y="64"/>
                  <a:pt x="29" y="65"/>
                  <a:pt x="29" y="66"/>
                </a:cubicBezTo>
                <a:moveTo>
                  <a:pt x="29" y="63"/>
                </a:moveTo>
                <a:cubicBezTo>
                  <a:pt x="29" y="65"/>
                  <a:pt x="29" y="65"/>
                  <a:pt x="29" y="65"/>
                </a:cubicBezTo>
                <a:cubicBezTo>
                  <a:pt x="28" y="64"/>
                  <a:pt x="26" y="63"/>
                  <a:pt x="25" y="63"/>
                </a:cubicBezTo>
                <a:cubicBezTo>
                  <a:pt x="24" y="63"/>
                  <a:pt x="23" y="64"/>
                  <a:pt x="24" y="66"/>
                </a:cubicBezTo>
                <a:cubicBezTo>
                  <a:pt x="23" y="67"/>
                  <a:pt x="23" y="67"/>
                  <a:pt x="23" y="67"/>
                </a:cubicBezTo>
                <a:cubicBezTo>
                  <a:pt x="25" y="67"/>
                  <a:pt x="26" y="67"/>
                  <a:pt x="28" y="67"/>
                </a:cubicBezTo>
                <a:cubicBezTo>
                  <a:pt x="23" y="67"/>
                  <a:pt x="23" y="67"/>
                  <a:pt x="23" y="67"/>
                </a:cubicBezTo>
                <a:cubicBezTo>
                  <a:pt x="24" y="68"/>
                  <a:pt x="24" y="68"/>
                  <a:pt x="24" y="68"/>
                </a:cubicBezTo>
                <a:cubicBezTo>
                  <a:pt x="26" y="70"/>
                  <a:pt x="24" y="71"/>
                  <a:pt x="23" y="73"/>
                </a:cubicBezTo>
                <a:cubicBezTo>
                  <a:pt x="25" y="74"/>
                  <a:pt x="26" y="74"/>
                  <a:pt x="28" y="74"/>
                </a:cubicBezTo>
                <a:cubicBezTo>
                  <a:pt x="28" y="77"/>
                  <a:pt x="28" y="77"/>
                  <a:pt x="28" y="77"/>
                </a:cubicBezTo>
                <a:cubicBezTo>
                  <a:pt x="31" y="78"/>
                  <a:pt x="31" y="78"/>
                  <a:pt x="31" y="78"/>
                </a:cubicBezTo>
                <a:cubicBezTo>
                  <a:pt x="30" y="79"/>
                  <a:pt x="31" y="80"/>
                  <a:pt x="31" y="80"/>
                </a:cubicBezTo>
                <a:cubicBezTo>
                  <a:pt x="32" y="80"/>
                  <a:pt x="33" y="80"/>
                  <a:pt x="34" y="80"/>
                </a:cubicBezTo>
                <a:cubicBezTo>
                  <a:pt x="36" y="80"/>
                  <a:pt x="37" y="80"/>
                  <a:pt x="38" y="80"/>
                </a:cubicBezTo>
                <a:cubicBezTo>
                  <a:pt x="39" y="82"/>
                  <a:pt x="39" y="82"/>
                  <a:pt x="39" y="82"/>
                </a:cubicBezTo>
                <a:cubicBezTo>
                  <a:pt x="39" y="78"/>
                  <a:pt x="39" y="78"/>
                  <a:pt x="39" y="78"/>
                </a:cubicBezTo>
                <a:cubicBezTo>
                  <a:pt x="40" y="80"/>
                  <a:pt x="39" y="81"/>
                  <a:pt x="39" y="82"/>
                </a:cubicBezTo>
                <a:cubicBezTo>
                  <a:pt x="41" y="82"/>
                  <a:pt x="41" y="82"/>
                  <a:pt x="41" y="82"/>
                </a:cubicBezTo>
                <a:cubicBezTo>
                  <a:pt x="42" y="83"/>
                  <a:pt x="43" y="83"/>
                  <a:pt x="44" y="83"/>
                </a:cubicBezTo>
                <a:cubicBezTo>
                  <a:pt x="45" y="83"/>
                  <a:pt x="45" y="83"/>
                  <a:pt x="46" y="83"/>
                </a:cubicBezTo>
                <a:cubicBezTo>
                  <a:pt x="47" y="84"/>
                  <a:pt x="47" y="84"/>
                  <a:pt x="47" y="84"/>
                </a:cubicBezTo>
                <a:cubicBezTo>
                  <a:pt x="47" y="83"/>
                  <a:pt x="49" y="82"/>
                  <a:pt x="50" y="81"/>
                </a:cubicBezTo>
                <a:cubicBezTo>
                  <a:pt x="48" y="79"/>
                  <a:pt x="48" y="79"/>
                  <a:pt x="48" y="79"/>
                </a:cubicBezTo>
                <a:cubicBezTo>
                  <a:pt x="46" y="79"/>
                  <a:pt x="44" y="79"/>
                  <a:pt x="42" y="79"/>
                </a:cubicBezTo>
                <a:cubicBezTo>
                  <a:pt x="42" y="79"/>
                  <a:pt x="42" y="79"/>
                  <a:pt x="41" y="79"/>
                </a:cubicBezTo>
                <a:cubicBezTo>
                  <a:pt x="39" y="78"/>
                  <a:pt x="39" y="78"/>
                  <a:pt x="39" y="78"/>
                </a:cubicBezTo>
                <a:cubicBezTo>
                  <a:pt x="39" y="80"/>
                  <a:pt x="39" y="80"/>
                  <a:pt x="39" y="80"/>
                </a:cubicBezTo>
                <a:cubicBezTo>
                  <a:pt x="35" y="77"/>
                  <a:pt x="35" y="77"/>
                  <a:pt x="35" y="77"/>
                </a:cubicBezTo>
                <a:cubicBezTo>
                  <a:pt x="39" y="76"/>
                  <a:pt x="37" y="72"/>
                  <a:pt x="42" y="72"/>
                </a:cubicBezTo>
                <a:cubicBezTo>
                  <a:pt x="37" y="68"/>
                  <a:pt x="37" y="68"/>
                  <a:pt x="37" y="68"/>
                </a:cubicBezTo>
                <a:cubicBezTo>
                  <a:pt x="37" y="69"/>
                  <a:pt x="36" y="69"/>
                  <a:pt x="36" y="69"/>
                </a:cubicBezTo>
                <a:cubicBezTo>
                  <a:pt x="36" y="69"/>
                  <a:pt x="35" y="69"/>
                  <a:pt x="35" y="69"/>
                </a:cubicBezTo>
                <a:cubicBezTo>
                  <a:pt x="35" y="67"/>
                  <a:pt x="35" y="67"/>
                  <a:pt x="35" y="67"/>
                </a:cubicBezTo>
                <a:cubicBezTo>
                  <a:pt x="35" y="67"/>
                  <a:pt x="35" y="67"/>
                  <a:pt x="35" y="67"/>
                </a:cubicBezTo>
                <a:cubicBezTo>
                  <a:pt x="34" y="66"/>
                  <a:pt x="34" y="66"/>
                  <a:pt x="34" y="66"/>
                </a:cubicBezTo>
                <a:cubicBezTo>
                  <a:pt x="31" y="64"/>
                  <a:pt x="31" y="64"/>
                  <a:pt x="31" y="64"/>
                </a:cubicBezTo>
                <a:cubicBezTo>
                  <a:pt x="29" y="63"/>
                  <a:pt x="29" y="63"/>
                  <a:pt x="29" y="63"/>
                </a:cubicBezTo>
                <a:moveTo>
                  <a:pt x="66" y="114"/>
                </a:moveTo>
                <a:cubicBezTo>
                  <a:pt x="70" y="113"/>
                  <a:pt x="70" y="113"/>
                  <a:pt x="70" y="113"/>
                </a:cubicBezTo>
                <a:cubicBezTo>
                  <a:pt x="69" y="113"/>
                  <a:pt x="68" y="114"/>
                  <a:pt x="66" y="114"/>
                </a:cubicBezTo>
                <a:moveTo>
                  <a:pt x="86" y="114"/>
                </a:moveTo>
                <a:cubicBezTo>
                  <a:pt x="90" y="111"/>
                  <a:pt x="90" y="111"/>
                  <a:pt x="90" y="111"/>
                </a:cubicBezTo>
                <a:cubicBezTo>
                  <a:pt x="89" y="112"/>
                  <a:pt x="88" y="114"/>
                  <a:pt x="86" y="114"/>
                </a:cubicBezTo>
                <a:moveTo>
                  <a:pt x="86" y="114"/>
                </a:moveTo>
                <a:cubicBezTo>
                  <a:pt x="85" y="114"/>
                  <a:pt x="83" y="112"/>
                  <a:pt x="81" y="111"/>
                </a:cubicBezTo>
                <a:cubicBezTo>
                  <a:pt x="86" y="114"/>
                  <a:pt x="86" y="114"/>
                  <a:pt x="86" y="114"/>
                </a:cubicBezTo>
                <a:moveTo>
                  <a:pt x="99" y="114"/>
                </a:moveTo>
                <a:cubicBezTo>
                  <a:pt x="96" y="114"/>
                  <a:pt x="93" y="112"/>
                  <a:pt x="91" y="111"/>
                </a:cubicBezTo>
                <a:cubicBezTo>
                  <a:pt x="99" y="114"/>
                  <a:pt x="99" y="114"/>
                  <a:pt x="99" y="114"/>
                </a:cubicBezTo>
                <a:moveTo>
                  <a:pt x="90" y="108"/>
                </a:moveTo>
                <a:cubicBezTo>
                  <a:pt x="93" y="106"/>
                  <a:pt x="93" y="106"/>
                  <a:pt x="93" y="106"/>
                </a:cubicBezTo>
                <a:cubicBezTo>
                  <a:pt x="92" y="107"/>
                  <a:pt x="90" y="108"/>
                  <a:pt x="90" y="108"/>
                </a:cubicBezTo>
                <a:moveTo>
                  <a:pt x="102" y="86"/>
                </a:moveTo>
                <a:cubicBezTo>
                  <a:pt x="102" y="85"/>
                  <a:pt x="103" y="85"/>
                  <a:pt x="105" y="84"/>
                </a:cubicBezTo>
                <a:cubicBezTo>
                  <a:pt x="102" y="86"/>
                  <a:pt x="102" y="86"/>
                  <a:pt x="102" y="86"/>
                </a:cubicBezTo>
                <a:moveTo>
                  <a:pt x="101" y="72"/>
                </a:moveTo>
                <a:cubicBezTo>
                  <a:pt x="103" y="72"/>
                  <a:pt x="104" y="72"/>
                  <a:pt x="107" y="71"/>
                </a:cubicBezTo>
                <a:cubicBezTo>
                  <a:pt x="101" y="72"/>
                  <a:pt x="101" y="72"/>
                  <a:pt x="101" y="72"/>
                </a:cubicBezTo>
                <a:moveTo>
                  <a:pt x="94" y="70"/>
                </a:moveTo>
                <a:cubicBezTo>
                  <a:pt x="95" y="70"/>
                  <a:pt x="97" y="69"/>
                  <a:pt x="98" y="69"/>
                </a:cubicBezTo>
                <a:cubicBezTo>
                  <a:pt x="94" y="70"/>
                  <a:pt x="94" y="70"/>
                  <a:pt x="94" y="70"/>
                </a:cubicBezTo>
                <a:moveTo>
                  <a:pt x="100" y="71"/>
                </a:moveTo>
                <a:cubicBezTo>
                  <a:pt x="98" y="69"/>
                  <a:pt x="98" y="69"/>
                  <a:pt x="98" y="69"/>
                </a:cubicBezTo>
                <a:cubicBezTo>
                  <a:pt x="99" y="69"/>
                  <a:pt x="100" y="70"/>
                  <a:pt x="100" y="71"/>
                </a:cubicBezTo>
                <a:moveTo>
                  <a:pt x="98" y="69"/>
                </a:moveTo>
                <a:cubicBezTo>
                  <a:pt x="99" y="66"/>
                  <a:pt x="99" y="66"/>
                  <a:pt x="99" y="66"/>
                </a:cubicBezTo>
                <a:cubicBezTo>
                  <a:pt x="99" y="67"/>
                  <a:pt x="99" y="68"/>
                  <a:pt x="98" y="69"/>
                </a:cubicBezTo>
                <a:cubicBezTo>
                  <a:pt x="98" y="69"/>
                  <a:pt x="98" y="69"/>
                  <a:pt x="98" y="69"/>
                </a:cubicBezTo>
                <a:moveTo>
                  <a:pt x="99" y="66"/>
                </a:moveTo>
                <a:cubicBezTo>
                  <a:pt x="99" y="66"/>
                  <a:pt x="99" y="66"/>
                  <a:pt x="99" y="66"/>
                </a:cubicBezTo>
                <a:moveTo>
                  <a:pt x="94" y="70"/>
                </a:moveTo>
                <a:cubicBezTo>
                  <a:pt x="92" y="69"/>
                  <a:pt x="90" y="67"/>
                  <a:pt x="89" y="65"/>
                </a:cubicBezTo>
                <a:cubicBezTo>
                  <a:pt x="94" y="70"/>
                  <a:pt x="94" y="70"/>
                  <a:pt x="94" y="70"/>
                </a:cubicBezTo>
                <a:moveTo>
                  <a:pt x="93" y="63"/>
                </a:moveTo>
                <a:cubicBezTo>
                  <a:pt x="91" y="63"/>
                  <a:pt x="91" y="63"/>
                  <a:pt x="91" y="65"/>
                </a:cubicBezTo>
                <a:cubicBezTo>
                  <a:pt x="89" y="65"/>
                  <a:pt x="89" y="65"/>
                  <a:pt x="89" y="65"/>
                </a:cubicBezTo>
                <a:cubicBezTo>
                  <a:pt x="89" y="65"/>
                  <a:pt x="89" y="65"/>
                  <a:pt x="89" y="65"/>
                </a:cubicBezTo>
                <a:cubicBezTo>
                  <a:pt x="88" y="67"/>
                  <a:pt x="88" y="67"/>
                  <a:pt x="88" y="67"/>
                </a:cubicBezTo>
                <a:cubicBezTo>
                  <a:pt x="88" y="67"/>
                  <a:pt x="88" y="67"/>
                  <a:pt x="88" y="67"/>
                </a:cubicBezTo>
                <a:cubicBezTo>
                  <a:pt x="87" y="67"/>
                  <a:pt x="87" y="67"/>
                  <a:pt x="87" y="66"/>
                </a:cubicBezTo>
                <a:cubicBezTo>
                  <a:pt x="87" y="66"/>
                  <a:pt x="87" y="66"/>
                  <a:pt x="86" y="66"/>
                </a:cubicBezTo>
                <a:cubicBezTo>
                  <a:pt x="85" y="66"/>
                  <a:pt x="87" y="71"/>
                  <a:pt x="90" y="73"/>
                </a:cubicBezTo>
                <a:cubicBezTo>
                  <a:pt x="85" y="79"/>
                  <a:pt x="85" y="79"/>
                  <a:pt x="85" y="79"/>
                </a:cubicBezTo>
                <a:cubicBezTo>
                  <a:pt x="86" y="79"/>
                  <a:pt x="86" y="79"/>
                  <a:pt x="87" y="79"/>
                </a:cubicBezTo>
                <a:cubicBezTo>
                  <a:pt x="89" y="79"/>
                  <a:pt x="91" y="77"/>
                  <a:pt x="93" y="74"/>
                </a:cubicBezTo>
                <a:cubicBezTo>
                  <a:pt x="95" y="74"/>
                  <a:pt x="95" y="74"/>
                  <a:pt x="95" y="74"/>
                </a:cubicBezTo>
                <a:cubicBezTo>
                  <a:pt x="95" y="73"/>
                  <a:pt x="94" y="72"/>
                  <a:pt x="94" y="70"/>
                </a:cubicBezTo>
                <a:cubicBezTo>
                  <a:pt x="94" y="70"/>
                  <a:pt x="94" y="70"/>
                  <a:pt x="94" y="70"/>
                </a:cubicBezTo>
                <a:cubicBezTo>
                  <a:pt x="95" y="74"/>
                  <a:pt x="95" y="74"/>
                  <a:pt x="95" y="74"/>
                </a:cubicBezTo>
                <a:cubicBezTo>
                  <a:pt x="96" y="72"/>
                  <a:pt x="96" y="72"/>
                  <a:pt x="96" y="72"/>
                </a:cubicBezTo>
                <a:cubicBezTo>
                  <a:pt x="97" y="73"/>
                  <a:pt x="98" y="73"/>
                  <a:pt x="99" y="73"/>
                </a:cubicBezTo>
                <a:cubicBezTo>
                  <a:pt x="100" y="75"/>
                  <a:pt x="100" y="75"/>
                  <a:pt x="100" y="75"/>
                </a:cubicBezTo>
                <a:cubicBezTo>
                  <a:pt x="100" y="75"/>
                  <a:pt x="100" y="75"/>
                  <a:pt x="100" y="75"/>
                </a:cubicBezTo>
                <a:cubicBezTo>
                  <a:pt x="101" y="74"/>
                  <a:pt x="101" y="73"/>
                  <a:pt x="101" y="72"/>
                </a:cubicBezTo>
                <a:cubicBezTo>
                  <a:pt x="100" y="75"/>
                  <a:pt x="100" y="75"/>
                  <a:pt x="100" y="75"/>
                </a:cubicBezTo>
                <a:cubicBezTo>
                  <a:pt x="102" y="74"/>
                  <a:pt x="102" y="74"/>
                  <a:pt x="102" y="74"/>
                </a:cubicBezTo>
                <a:cubicBezTo>
                  <a:pt x="104" y="75"/>
                  <a:pt x="103" y="77"/>
                  <a:pt x="105" y="78"/>
                </a:cubicBezTo>
                <a:cubicBezTo>
                  <a:pt x="104" y="80"/>
                  <a:pt x="98" y="80"/>
                  <a:pt x="101" y="84"/>
                </a:cubicBezTo>
                <a:cubicBezTo>
                  <a:pt x="102" y="86"/>
                  <a:pt x="102" y="86"/>
                  <a:pt x="102" y="86"/>
                </a:cubicBezTo>
                <a:cubicBezTo>
                  <a:pt x="102" y="86"/>
                  <a:pt x="102" y="86"/>
                  <a:pt x="102" y="86"/>
                </a:cubicBezTo>
                <a:cubicBezTo>
                  <a:pt x="104" y="87"/>
                  <a:pt x="104" y="87"/>
                  <a:pt x="104" y="87"/>
                </a:cubicBezTo>
                <a:cubicBezTo>
                  <a:pt x="104" y="88"/>
                  <a:pt x="105" y="89"/>
                  <a:pt x="106" y="90"/>
                </a:cubicBezTo>
                <a:cubicBezTo>
                  <a:pt x="106" y="91"/>
                  <a:pt x="105" y="91"/>
                  <a:pt x="104" y="91"/>
                </a:cubicBezTo>
                <a:cubicBezTo>
                  <a:pt x="103" y="91"/>
                  <a:pt x="103" y="91"/>
                  <a:pt x="103" y="91"/>
                </a:cubicBezTo>
                <a:cubicBezTo>
                  <a:pt x="103" y="91"/>
                  <a:pt x="103" y="91"/>
                  <a:pt x="103" y="91"/>
                </a:cubicBezTo>
                <a:cubicBezTo>
                  <a:pt x="102" y="91"/>
                  <a:pt x="101" y="91"/>
                  <a:pt x="102" y="93"/>
                </a:cubicBezTo>
                <a:cubicBezTo>
                  <a:pt x="102" y="93"/>
                  <a:pt x="101" y="94"/>
                  <a:pt x="101" y="94"/>
                </a:cubicBezTo>
                <a:cubicBezTo>
                  <a:pt x="101" y="94"/>
                  <a:pt x="100" y="93"/>
                  <a:pt x="100" y="93"/>
                </a:cubicBezTo>
                <a:cubicBezTo>
                  <a:pt x="99" y="93"/>
                  <a:pt x="99" y="93"/>
                  <a:pt x="99" y="93"/>
                </a:cubicBezTo>
                <a:cubicBezTo>
                  <a:pt x="98" y="93"/>
                  <a:pt x="98" y="93"/>
                  <a:pt x="98" y="93"/>
                </a:cubicBezTo>
                <a:cubicBezTo>
                  <a:pt x="95" y="91"/>
                  <a:pt x="97" y="89"/>
                  <a:pt x="99" y="87"/>
                </a:cubicBezTo>
                <a:cubicBezTo>
                  <a:pt x="98" y="87"/>
                  <a:pt x="98" y="87"/>
                  <a:pt x="98" y="87"/>
                </a:cubicBezTo>
                <a:cubicBezTo>
                  <a:pt x="97" y="87"/>
                  <a:pt x="96" y="87"/>
                  <a:pt x="95" y="86"/>
                </a:cubicBezTo>
                <a:cubicBezTo>
                  <a:pt x="94" y="86"/>
                  <a:pt x="92" y="85"/>
                  <a:pt x="92" y="85"/>
                </a:cubicBezTo>
                <a:cubicBezTo>
                  <a:pt x="91" y="85"/>
                  <a:pt x="90" y="86"/>
                  <a:pt x="90" y="86"/>
                </a:cubicBezTo>
                <a:cubicBezTo>
                  <a:pt x="94" y="88"/>
                  <a:pt x="94" y="90"/>
                  <a:pt x="97" y="92"/>
                </a:cubicBezTo>
                <a:cubicBezTo>
                  <a:pt x="91" y="94"/>
                  <a:pt x="95" y="94"/>
                  <a:pt x="92" y="99"/>
                </a:cubicBezTo>
                <a:cubicBezTo>
                  <a:pt x="89" y="99"/>
                  <a:pt x="89" y="99"/>
                  <a:pt x="89" y="99"/>
                </a:cubicBezTo>
                <a:cubicBezTo>
                  <a:pt x="89" y="101"/>
                  <a:pt x="89" y="101"/>
                  <a:pt x="89" y="101"/>
                </a:cubicBezTo>
                <a:cubicBezTo>
                  <a:pt x="88" y="101"/>
                  <a:pt x="88" y="100"/>
                  <a:pt x="87" y="100"/>
                </a:cubicBezTo>
                <a:cubicBezTo>
                  <a:pt x="86" y="100"/>
                  <a:pt x="85" y="101"/>
                  <a:pt x="85" y="102"/>
                </a:cubicBezTo>
                <a:cubicBezTo>
                  <a:pt x="84" y="102"/>
                  <a:pt x="83" y="103"/>
                  <a:pt x="82" y="103"/>
                </a:cubicBezTo>
                <a:cubicBezTo>
                  <a:pt x="82" y="103"/>
                  <a:pt x="82" y="103"/>
                  <a:pt x="82" y="103"/>
                </a:cubicBezTo>
                <a:cubicBezTo>
                  <a:pt x="81" y="106"/>
                  <a:pt x="81" y="106"/>
                  <a:pt x="81" y="106"/>
                </a:cubicBezTo>
                <a:cubicBezTo>
                  <a:pt x="81" y="106"/>
                  <a:pt x="81" y="106"/>
                  <a:pt x="81" y="106"/>
                </a:cubicBezTo>
                <a:cubicBezTo>
                  <a:pt x="83" y="106"/>
                  <a:pt x="86" y="107"/>
                  <a:pt x="88" y="108"/>
                </a:cubicBezTo>
                <a:cubicBezTo>
                  <a:pt x="81" y="106"/>
                  <a:pt x="81" y="106"/>
                  <a:pt x="81" y="106"/>
                </a:cubicBezTo>
                <a:cubicBezTo>
                  <a:pt x="85" y="109"/>
                  <a:pt x="85" y="109"/>
                  <a:pt x="85" y="109"/>
                </a:cubicBezTo>
                <a:cubicBezTo>
                  <a:pt x="84" y="112"/>
                  <a:pt x="84" y="112"/>
                  <a:pt x="84" y="112"/>
                </a:cubicBezTo>
                <a:cubicBezTo>
                  <a:pt x="81" y="111"/>
                  <a:pt x="81" y="111"/>
                  <a:pt x="81" y="111"/>
                </a:cubicBezTo>
                <a:cubicBezTo>
                  <a:pt x="81" y="111"/>
                  <a:pt x="81" y="111"/>
                  <a:pt x="81" y="111"/>
                </a:cubicBezTo>
                <a:cubicBezTo>
                  <a:pt x="81" y="112"/>
                  <a:pt x="81" y="112"/>
                  <a:pt x="81" y="112"/>
                </a:cubicBezTo>
                <a:cubicBezTo>
                  <a:pt x="81" y="112"/>
                  <a:pt x="80" y="112"/>
                  <a:pt x="80" y="112"/>
                </a:cubicBezTo>
                <a:cubicBezTo>
                  <a:pt x="78" y="112"/>
                  <a:pt x="77" y="113"/>
                  <a:pt x="76" y="113"/>
                </a:cubicBezTo>
                <a:cubicBezTo>
                  <a:pt x="74" y="114"/>
                  <a:pt x="73" y="114"/>
                  <a:pt x="72" y="114"/>
                </a:cubicBezTo>
                <a:cubicBezTo>
                  <a:pt x="71" y="114"/>
                  <a:pt x="71" y="114"/>
                  <a:pt x="71" y="114"/>
                </a:cubicBezTo>
                <a:cubicBezTo>
                  <a:pt x="70" y="113"/>
                  <a:pt x="70" y="113"/>
                  <a:pt x="70" y="113"/>
                </a:cubicBezTo>
                <a:cubicBezTo>
                  <a:pt x="70" y="113"/>
                  <a:pt x="70" y="113"/>
                  <a:pt x="70" y="113"/>
                </a:cubicBezTo>
                <a:cubicBezTo>
                  <a:pt x="68" y="112"/>
                  <a:pt x="68" y="112"/>
                  <a:pt x="68" y="112"/>
                </a:cubicBezTo>
                <a:cubicBezTo>
                  <a:pt x="67" y="112"/>
                  <a:pt x="66" y="111"/>
                  <a:pt x="66" y="110"/>
                </a:cubicBezTo>
                <a:cubicBezTo>
                  <a:pt x="66" y="110"/>
                  <a:pt x="65" y="109"/>
                  <a:pt x="65" y="109"/>
                </a:cubicBezTo>
                <a:cubicBezTo>
                  <a:pt x="63" y="109"/>
                  <a:pt x="65" y="113"/>
                  <a:pt x="68" y="113"/>
                </a:cubicBezTo>
                <a:cubicBezTo>
                  <a:pt x="66" y="114"/>
                  <a:pt x="66" y="114"/>
                  <a:pt x="66" y="114"/>
                </a:cubicBezTo>
                <a:cubicBezTo>
                  <a:pt x="66" y="114"/>
                  <a:pt x="66" y="114"/>
                  <a:pt x="66" y="114"/>
                </a:cubicBezTo>
                <a:cubicBezTo>
                  <a:pt x="68" y="115"/>
                  <a:pt x="68" y="115"/>
                  <a:pt x="68" y="115"/>
                </a:cubicBezTo>
                <a:cubicBezTo>
                  <a:pt x="68" y="117"/>
                  <a:pt x="68" y="119"/>
                  <a:pt x="71" y="121"/>
                </a:cubicBezTo>
                <a:cubicBezTo>
                  <a:pt x="68" y="126"/>
                  <a:pt x="68" y="126"/>
                  <a:pt x="68" y="126"/>
                </a:cubicBezTo>
                <a:cubicBezTo>
                  <a:pt x="69" y="127"/>
                  <a:pt x="70" y="127"/>
                  <a:pt x="71" y="127"/>
                </a:cubicBezTo>
                <a:cubicBezTo>
                  <a:pt x="72" y="130"/>
                  <a:pt x="72" y="130"/>
                  <a:pt x="72" y="130"/>
                </a:cubicBezTo>
                <a:cubicBezTo>
                  <a:pt x="73" y="129"/>
                  <a:pt x="74" y="129"/>
                  <a:pt x="75" y="128"/>
                </a:cubicBezTo>
                <a:cubicBezTo>
                  <a:pt x="73" y="127"/>
                  <a:pt x="73" y="127"/>
                  <a:pt x="73" y="127"/>
                </a:cubicBezTo>
                <a:cubicBezTo>
                  <a:pt x="75" y="125"/>
                  <a:pt x="75" y="125"/>
                  <a:pt x="75" y="125"/>
                </a:cubicBezTo>
                <a:cubicBezTo>
                  <a:pt x="77" y="126"/>
                  <a:pt x="77" y="126"/>
                  <a:pt x="77" y="126"/>
                </a:cubicBezTo>
                <a:cubicBezTo>
                  <a:pt x="75" y="124"/>
                  <a:pt x="73" y="121"/>
                  <a:pt x="74" y="119"/>
                </a:cubicBezTo>
                <a:cubicBezTo>
                  <a:pt x="77" y="126"/>
                  <a:pt x="77" y="126"/>
                  <a:pt x="77" y="126"/>
                </a:cubicBezTo>
                <a:cubicBezTo>
                  <a:pt x="77" y="126"/>
                  <a:pt x="77" y="126"/>
                  <a:pt x="77" y="126"/>
                </a:cubicBezTo>
                <a:cubicBezTo>
                  <a:pt x="80" y="128"/>
                  <a:pt x="80" y="128"/>
                  <a:pt x="80" y="128"/>
                </a:cubicBezTo>
                <a:cubicBezTo>
                  <a:pt x="80" y="129"/>
                  <a:pt x="81" y="129"/>
                  <a:pt x="82" y="129"/>
                </a:cubicBezTo>
                <a:cubicBezTo>
                  <a:pt x="83" y="129"/>
                  <a:pt x="84" y="128"/>
                  <a:pt x="85" y="126"/>
                </a:cubicBezTo>
                <a:cubicBezTo>
                  <a:pt x="83" y="125"/>
                  <a:pt x="83" y="125"/>
                  <a:pt x="83" y="125"/>
                </a:cubicBezTo>
                <a:cubicBezTo>
                  <a:pt x="85" y="125"/>
                  <a:pt x="85" y="125"/>
                  <a:pt x="85" y="125"/>
                </a:cubicBezTo>
                <a:cubicBezTo>
                  <a:pt x="78" y="126"/>
                  <a:pt x="78" y="126"/>
                  <a:pt x="78" y="126"/>
                </a:cubicBezTo>
                <a:cubicBezTo>
                  <a:pt x="80" y="126"/>
                  <a:pt x="81" y="124"/>
                  <a:pt x="82" y="124"/>
                </a:cubicBezTo>
                <a:cubicBezTo>
                  <a:pt x="83" y="124"/>
                  <a:pt x="84" y="124"/>
                  <a:pt x="85" y="125"/>
                </a:cubicBezTo>
                <a:cubicBezTo>
                  <a:pt x="83" y="123"/>
                  <a:pt x="83" y="123"/>
                  <a:pt x="83" y="123"/>
                </a:cubicBezTo>
                <a:cubicBezTo>
                  <a:pt x="83" y="121"/>
                  <a:pt x="83" y="120"/>
                  <a:pt x="86" y="119"/>
                </a:cubicBezTo>
                <a:cubicBezTo>
                  <a:pt x="87" y="121"/>
                  <a:pt x="87" y="121"/>
                  <a:pt x="87" y="121"/>
                </a:cubicBezTo>
                <a:cubicBezTo>
                  <a:pt x="87" y="118"/>
                  <a:pt x="87" y="118"/>
                  <a:pt x="87" y="118"/>
                </a:cubicBezTo>
                <a:cubicBezTo>
                  <a:pt x="86" y="117"/>
                  <a:pt x="85" y="115"/>
                  <a:pt x="86" y="114"/>
                </a:cubicBezTo>
                <a:cubicBezTo>
                  <a:pt x="86" y="114"/>
                  <a:pt x="86" y="114"/>
                  <a:pt x="86" y="114"/>
                </a:cubicBezTo>
                <a:cubicBezTo>
                  <a:pt x="87" y="118"/>
                  <a:pt x="87" y="118"/>
                  <a:pt x="87" y="118"/>
                </a:cubicBezTo>
                <a:cubicBezTo>
                  <a:pt x="87" y="119"/>
                  <a:pt x="88" y="120"/>
                  <a:pt x="87" y="121"/>
                </a:cubicBezTo>
                <a:cubicBezTo>
                  <a:pt x="89" y="120"/>
                  <a:pt x="89" y="120"/>
                  <a:pt x="89" y="120"/>
                </a:cubicBezTo>
                <a:cubicBezTo>
                  <a:pt x="93" y="123"/>
                  <a:pt x="93" y="123"/>
                  <a:pt x="93" y="123"/>
                </a:cubicBezTo>
                <a:cubicBezTo>
                  <a:pt x="95" y="124"/>
                  <a:pt x="95" y="124"/>
                  <a:pt x="95" y="124"/>
                </a:cubicBezTo>
                <a:cubicBezTo>
                  <a:pt x="94" y="121"/>
                  <a:pt x="95" y="118"/>
                  <a:pt x="97" y="118"/>
                </a:cubicBezTo>
                <a:cubicBezTo>
                  <a:pt x="95" y="117"/>
                  <a:pt x="95" y="117"/>
                  <a:pt x="95" y="117"/>
                </a:cubicBezTo>
                <a:cubicBezTo>
                  <a:pt x="96" y="115"/>
                  <a:pt x="96" y="115"/>
                  <a:pt x="96" y="115"/>
                </a:cubicBezTo>
                <a:cubicBezTo>
                  <a:pt x="99" y="114"/>
                  <a:pt x="99" y="114"/>
                  <a:pt x="99" y="114"/>
                </a:cubicBezTo>
                <a:cubicBezTo>
                  <a:pt x="99" y="114"/>
                  <a:pt x="99" y="114"/>
                  <a:pt x="99" y="114"/>
                </a:cubicBezTo>
                <a:cubicBezTo>
                  <a:pt x="96" y="112"/>
                  <a:pt x="96" y="112"/>
                  <a:pt x="96" y="112"/>
                </a:cubicBezTo>
                <a:cubicBezTo>
                  <a:pt x="97" y="111"/>
                  <a:pt x="97" y="111"/>
                  <a:pt x="97" y="111"/>
                </a:cubicBezTo>
                <a:cubicBezTo>
                  <a:pt x="99" y="111"/>
                  <a:pt x="99" y="111"/>
                  <a:pt x="99" y="111"/>
                </a:cubicBezTo>
                <a:cubicBezTo>
                  <a:pt x="98" y="110"/>
                  <a:pt x="96" y="109"/>
                  <a:pt x="95" y="107"/>
                </a:cubicBezTo>
                <a:cubicBezTo>
                  <a:pt x="95" y="109"/>
                  <a:pt x="95" y="109"/>
                  <a:pt x="95" y="109"/>
                </a:cubicBezTo>
                <a:cubicBezTo>
                  <a:pt x="94" y="106"/>
                  <a:pt x="94" y="106"/>
                  <a:pt x="94" y="106"/>
                </a:cubicBezTo>
                <a:cubicBezTo>
                  <a:pt x="91" y="104"/>
                  <a:pt x="91" y="104"/>
                  <a:pt x="91" y="104"/>
                </a:cubicBezTo>
                <a:cubicBezTo>
                  <a:pt x="91" y="103"/>
                  <a:pt x="91" y="102"/>
                  <a:pt x="90" y="102"/>
                </a:cubicBezTo>
                <a:cubicBezTo>
                  <a:pt x="93" y="100"/>
                  <a:pt x="93" y="100"/>
                  <a:pt x="93" y="100"/>
                </a:cubicBezTo>
                <a:cubicBezTo>
                  <a:pt x="94" y="98"/>
                  <a:pt x="95" y="97"/>
                  <a:pt x="96" y="97"/>
                </a:cubicBezTo>
                <a:cubicBezTo>
                  <a:pt x="97" y="97"/>
                  <a:pt x="98" y="98"/>
                  <a:pt x="98" y="98"/>
                </a:cubicBezTo>
                <a:cubicBezTo>
                  <a:pt x="99" y="98"/>
                  <a:pt x="100" y="99"/>
                  <a:pt x="100" y="99"/>
                </a:cubicBezTo>
                <a:cubicBezTo>
                  <a:pt x="101" y="99"/>
                  <a:pt x="102" y="98"/>
                  <a:pt x="103" y="97"/>
                </a:cubicBezTo>
                <a:cubicBezTo>
                  <a:pt x="96" y="97"/>
                  <a:pt x="106" y="93"/>
                  <a:pt x="108" y="92"/>
                </a:cubicBezTo>
                <a:cubicBezTo>
                  <a:pt x="108" y="92"/>
                  <a:pt x="108" y="92"/>
                  <a:pt x="109" y="93"/>
                </a:cubicBezTo>
                <a:cubicBezTo>
                  <a:pt x="110" y="88"/>
                  <a:pt x="112" y="84"/>
                  <a:pt x="114" y="79"/>
                </a:cubicBezTo>
                <a:cubicBezTo>
                  <a:pt x="111" y="77"/>
                  <a:pt x="106" y="73"/>
                  <a:pt x="105" y="72"/>
                </a:cubicBezTo>
                <a:cubicBezTo>
                  <a:pt x="107" y="71"/>
                  <a:pt x="107" y="71"/>
                  <a:pt x="107" y="71"/>
                </a:cubicBezTo>
                <a:cubicBezTo>
                  <a:pt x="107" y="71"/>
                  <a:pt x="107" y="71"/>
                  <a:pt x="107" y="71"/>
                </a:cubicBezTo>
                <a:cubicBezTo>
                  <a:pt x="104" y="70"/>
                  <a:pt x="104" y="70"/>
                  <a:pt x="104" y="70"/>
                </a:cubicBezTo>
                <a:cubicBezTo>
                  <a:pt x="103" y="70"/>
                  <a:pt x="103" y="66"/>
                  <a:pt x="102" y="66"/>
                </a:cubicBezTo>
                <a:cubicBezTo>
                  <a:pt x="102" y="66"/>
                  <a:pt x="102" y="67"/>
                  <a:pt x="101" y="67"/>
                </a:cubicBezTo>
                <a:cubicBezTo>
                  <a:pt x="99" y="66"/>
                  <a:pt x="99" y="66"/>
                  <a:pt x="99" y="66"/>
                </a:cubicBezTo>
                <a:cubicBezTo>
                  <a:pt x="99" y="66"/>
                  <a:pt x="99" y="66"/>
                  <a:pt x="99" y="66"/>
                </a:cubicBezTo>
                <a:cubicBezTo>
                  <a:pt x="98" y="67"/>
                  <a:pt x="98" y="67"/>
                  <a:pt x="98" y="67"/>
                </a:cubicBezTo>
                <a:cubicBezTo>
                  <a:pt x="96" y="66"/>
                  <a:pt x="96" y="65"/>
                  <a:pt x="96" y="64"/>
                </a:cubicBezTo>
                <a:cubicBezTo>
                  <a:pt x="95" y="63"/>
                  <a:pt x="94" y="63"/>
                  <a:pt x="93" y="63"/>
                </a:cubicBezTo>
                <a:moveTo>
                  <a:pt x="490" y="61"/>
                </a:moveTo>
                <a:cubicBezTo>
                  <a:pt x="489" y="61"/>
                  <a:pt x="487" y="63"/>
                  <a:pt x="489" y="64"/>
                </a:cubicBezTo>
                <a:cubicBezTo>
                  <a:pt x="489" y="64"/>
                  <a:pt x="489" y="64"/>
                  <a:pt x="489" y="64"/>
                </a:cubicBezTo>
                <a:cubicBezTo>
                  <a:pt x="490" y="64"/>
                  <a:pt x="490" y="64"/>
                  <a:pt x="489" y="63"/>
                </a:cubicBezTo>
                <a:cubicBezTo>
                  <a:pt x="489" y="63"/>
                  <a:pt x="490" y="63"/>
                  <a:pt x="490" y="63"/>
                </a:cubicBezTo>
                <a:cubicBezTo>
                  <a:pt x="490" y="63"/>
                  <a:pt x="491" y="63"/>
                  <a:pt x="491" y="63"/>
                </a:cubicBezTo>
                <a:cubicBezTo>
                  <a:pt x="491" y="62"/>
                  <a:pt x="490" y="61"/>
                  <a:pt x="490" y="61"/>
                </a:cubicBezTo>
                <a:moveTo>
                  <a:pt x="319" y="69"/>
                </a:moveTo>
                <a:cubicBezTo>
                  <a:pt x="319" y="68"/>
                  <a:pt x="319" y="68"/>
                  <a:pt x="318" y="67"/>
                </a:cubicBezTo>
                <a:cubicBezTo>
                  <a:pt x="319" y="69"/>
                  <a:pt x="319" y="69"/>
                  <a:pt x="319" y="69"/>
                </a:cubicBezTo>
                <a:moveTo>
                  <a:pt x="318" y="67"/>
                </a:moveTo>
                <a:cubicBezTo>
                  <a:pt x="318" y="66"/>
                  <a:pt x="318" y="65"/>
                  <a:pt x="318" y="63"/>
                </a:cubicBezTo>
                <a:cubicBezTo>
                  <a:pt x="318" y="67"/>
                  <a:pt x="318" y="67"/>
                  <a:pt x="318" y="67"/>
                </a:cubicBezTo>
                <a:cubicBezTo>
                  <a:pt x="318" y="67"/>
                  <a:pt x="318" y="67"/>
                  <a:pt x="318" y="67"/>
                </a:cubicBezTo>
                <a:moveTo>
                  <a:pt x="316" y="61"/>
                </a:moveTo>
                <a:cubicBezTo>
                  <a:pt x="315" y="61"/>
                  <a:pt x="314" y="62"/>
                  <a:pt x="313" y="63"/>
                </a:cubicBezTo>
                <a:cubicBezTo>
                  <a:pt x="313" y="63"/>
                  <a:pt x="313" y="64"/>
                  <a:pt x="313" y="64"/>
                </a:cubicBezTo>
                <a:cubicBezTo>
                  <a:pt x="313" y="64"/>
                  <a:pt x="314" y="65"/>
                  <a:pt x="314" y="65"/>
                </a:cubicBezTo>
                <a:cubicBezTo>
                  <a:pt x="313" y="66"/>
                  <a:pt x="313" y="66"/>
                  <a:pt x="313" y="66"/>
                </a:cubicBezTo>
                <a:cubicBezTo>
                  <a:pt x="313" y="66"/>
                  <a:pt x="313" y="66"/>
                  <a:pt x="313" y="66"/>
                </a:cubicBezTo>
                <a:cubicBezTo>
                  <a:pt x="314" y="66"/>
                  <a:pt x="317" y="66"/>
                  <a:pt x="318" y="67"/>
                </a:cubicBezTo>
                <a:cubicBezTo>
                  <a:pt x="313" y="66"/>
                  <a:pt x="313" y="66"/>
                  <a:pt x="313" y="66"/>
                </a:cubicBezTo>
                <a:cubicBezTo>
                  <a:pt x="313" y="66"/>
                  <a:pt x="313" y="66"/>
                  <a:pt x="313" y="66"/>
                </a:cubicBezTo>
                <a:cubicBezTo>
                  <a:pt x="314" y="68"/>
                  <a:pt x="314" y="68"/>
                  <a:pt x="314" y="68"/>
                </a:cubicBezTo>
                <a:cubicBezTo>
                  <a:pt x="313" y="68"/>
                  <a:pt x="313" y="68"/>
                  <a:pt x="313" y="68"/>
                </a:cubicBezTo>
                <a:cubicBezTo>
                  <a:pt x="315" y="69"/>
                  <a:pt x="316" y="70"/>
                  <a:pt x="317" y="70"/>
                </a:cubicBezTo>
                <a:cubicBezTo>
                  <a:pt x="317" y="70"/>
                  <a:pt x="318" y="70"/>
                  <a:pt x="318" y="69"/>
                </a:cubicBezTo>
                <a:cubicBezTo>
                  <a:pt x="319" y="69"/>
                  <a:pt x="319" y="69"/>
                  <a:pt x="319" y="69"/>
                </a:cubicBezTo>
                <a:cubicBezTo>
                  <a:pt x="319" y="69"/>
                  <a:pt x="319" y="69"/>
                  <a:pt x="319" y="69"/>
                </a:cubicBezTo>
                <a:cubicBezTo>
                  <a:pt x="319" y="68"/>
                  <a:pt x="319" y="68"/>
                  <a:pt x="319" y="68"/>
                </a:cubicBezTo>
                <a:cubicBezTo>
                  <a:pt x="320" y="68"/>
                  <a:pt x="320" y="68"/>
                  <a:pt x="320" y="68"/>
                </a:cubicBezTo>
                <a:cubicBezTo>
                  <a:pt x="321" y="68"/>
                  <a:pt x="322" y="67"/>
                  <a:pt x="322" y="66"/>
                </a:cubicBezTo>
                <a:cubicBezTo>
                  <a:pt x="322" y="65"/>
                  <a:pt x="322" y="64"/>
                  <a:pt x="323" y="63"/>
                </a:cubicBezTo>
                <a:cubicBezTo>
                  <a:pt x="322" y="62"/>
                  <a:pt x="320" y="62"/>
                  <a:pt x="319" y="61"/>
                </a:cubicBezTo>
                <a:cubicBezTo>
                  <a:pt x="321" y="63"/>
                  <a:pt x="321" y="63"/>
                  <a:pt x="321" y="63"/>
                </a:cubicBezTo>
                <a:cubicBezTo>
                  <a:pt x="318" y="62"/>
                  <a:pt x="318" y="62"/>
                  <a:pt x="318" y="62"/>
                </a:cubicBezTo>
                <a:cubicBezTo>
                  <a:pt x="317" y="63"/>
                  <a:pt x="317" y="63"/>
                  <a:pt x="317" y="63"/>
                </a:cubicBezTo>
                <a:cubicBezTo>
                  <a:pt x="316" y="62"/>
                  <a:pt x="316" y="62"/>
                  <a:pt x="316" y="61"/>
                </a:cubicBezTo>
                <a:moveTo>
                  <a:pt x="323" y="61"/>
                </a:moveTo>
                <a:cubicBezTo>
                  <a:pt x="322" y="61"/>
                  <a:pt x="322" y="61"/>
                  <a:pt x="322" y="61"/>
                </a:cubicBezTo>
                <a:cubicBezTo>
                  <a:pt x="319" y="61"/>
                  <a:pt x="319" y="61"/>
                  <a:pt x="319" y="61"/>
                </a:cubicBezTo>
                <a:cubicBezTo>
                  <a:pt x="323" y="62"/>
                  <a:pt x="323" y="62"/>
                  <a:pt x="323" y="62"/>
                </a:cubicBezTo>
                <a:cubicBezTo>
                  <a:pt x="323" y="62"/>
                  <a:pt x="323" y="61"/>
                  <a:pt x="323" y="61"/>
                </a:cubicBezTo>
                <a:moveTo>
                  <a:pt x="121" y="62"/>
                </a:moveTo>
                <a:cubicBezTo>
                  <a:pt x="122" y="60"/>
                  <a:pt x="122" y="60"/>
                  <a:pt x="122" y="60"/>
                </a:cubicBezTo>
                <a:cubicBezTo>
                  <a:pt x="122" y="61"/>
                  <a:pt x="121" y="61"/>
                  <a:pt x="121" y="62"/>
                </a:cubicBezTo>
                <a:moveTo>
                  <a:pt x="121" y="60"/>
                </a:moveTo>
                <a:cubicBezTo>
                  <a:pt x="121" y="62"/>
                  <a:pt x="121" y="62"/>
                  <a:pt x="121" y="62"/>
                </a:cubicBezTo>
                <a:cubicBezTo>
                  <a:pt x="121" y="62"/>
                  <a:pt x="121" y="62"/>
                  <a:pt x="121" y="62"/>
                </a:cubicBezTo>
                <a:cubicBezTo>
                  <a:pt x="123" y="63"/>
                  <a:pt x="123" y="63"/>
                  <a:pt x="123" y="63"/>
                </a:cubicBezTo>
                <a:cubicBezTo>
                  <a:pt x="122" y="64"/>
                  <a:pt x="122" y="64"/>
                  <a:pt x="122" y="64"/>
                </a:cubicBezTo>
                <a:cubicBezTo>
                  <a:pt x="122" y="64"/>
                  <a:pt x="123" y="64"/>
                  <a:pt x="123" y="64"/>
                </a:cubicBezTo>
                <a:cubicBezTo>
                  <a:pt x="124" y="63"/>
                  <a:pt x="124" y="62"/>
                  <a:pt x="125" y="62"/>
                </a:cubicBezTo>
                <a:cubicBezTo>
                  <a:pt x="125" y="61"/>
                  <a:pt x="124" y="61"/>
                  <a:pt x="124" y="61"/>
                </a:cubicBezTo>
                <a:cubicBezTo>
                  <a:pt x="122" y="60"/>
                  <a:pt x="122" y="60"/>
                  <a:pt x="122" y="60"/>
                </a:cubicBezTo>
                <a:cubicBezTo>
                  <a:pt x="122" y="60"/>
                  <a:pt x="122" y="60"/>
                  <a:pt x="122" y="60"/>
                </a:cubicBezTo>
                <a:cubicBezTo>
                  <a:pt x="122" y="60"/>
                  <a:pt x="122" y="60"/>
                  <a:pt x="121" y="60"/>
                </a:cubicBezTo>
                <a:moveTo>
                  <a:pt x="116" y="59"/>
                </a:moveTo>
                <a:cubicBezTo>
                  <a:pt x="116" y="59"/>
                  <a:pt x="117" y="59"/>
                  <a:pt x="117" y="59"/>
                </a:cubicBezTo>
                <a:cubicBezTo>
                  <a:pt x="117" y="59"/>
                  <a:pt x="117" y="59"/>
                  <a:pt x="117" y="59"/>
                </a:cubicBezTo>
                <a:cubicBezTo>
                  <a:pt x="117" y="59"/>
                  <a:pt x="117" y="59"/>
                  <a:pt x="116" y="59"/>
                </a:cubicBezTo>
                <a:moveTo>
                  <a:pt x="119" y="59"/>
                </a:moveTo>
                <a:cubicBezTo>
                  <a:pt x="118" y="59"/>
                  <a:pt x="118" y="59"/>
                  <a:pt x="117" y="59"/>
                </a:cubicBezTo>
                <a:cubicBezTo>
                  <a:pt x="119" y="60"/>
                  <a:pt x="120" y="60"/>
                  <a:pt x="121" y="60"/>
                </a:cubicBezTo>
                <a:cubicBezTo>
                  <a:pt x="121" y="60"/>
                  <a:pt x="121" y="60"/>
                  <a:pt x="121" y="60"/>
                </a:cubicBezTo>
                <a:cubicBezTo>
                  <a:pt x="120" y="59"/>
                  <a:pt x="120" y="59"/>
                  <a:pt x="119" y="59"/>
                </a:cubicBezTo>
                <a:moveTo>
                  <a:pt x="329" y="58"/>
                </a:moveTo>
                <a:cubicBezTo>
                  <a:pt x="329" y="59"/>
                  <a:pt x="329" y="59"/>
                  <a:pt x="329" y="60"/>
                </a:cubicBezTo>
                <a:cubicBezTo>
                  <a:pt x="331" y="61"/>
                  <a:pt x="331" y="63"/>
                  <a:pt x="333" y="64"/>
                </a:cubicBezTo>
                <a:cubicBezTo>
                  <a:pt x="335" y="62"/>
                  <a:pt x="331" y="60"/>
                  <a:pt x="329" y="58"/>
                </a:cubicBezTo>
                <a:moveTo>
                  <a:pt x="134" y="68"/>
                </a:moveTo>
                <a:cubicBezTo>
                  <a:pt x="132" y="68"/>
                  <a:pt x="129" y="64"/>
                  <a:pt x="130" y="63"/>
                </a:cubicBezTo>
                <a:cubicBezTo>
                  <a:pt x="131" y="64"/>
                  <a:pt x="131" y="64"/>
                  <a:pt x="131" y="64"/>
                </a:cubicBezTo>
                <a:cubicBezTo>
                  <a:pt x="131" y="64"/>
                  <a:pt x="131" y="64"/>
                  <a:pt x="131" y="64"/>
                </a:cubicBezTo>
                <a:cubicBezTo>
                  <a:pt x="132" y="63"/>
                  <a:pt x="132" y="63"/>
                  <a:pt x="132" y="63"/>
                </a:cubicBezTo>
                <a:cubicBezTo>
                  <a:pt x="134" y="65"/>
                  <a:pt x="134" y="66"/>
                  <a:pt x="134" y="68"/>
                </a:cubicBezTo>
                <a:cubicBezTo>
                  <a:pt x="134" y="68"/>
                  <a:pt x="134" y="68"/>
                  <a:pt x="134" y="68"/>
                </a:cubicBezTo>
                <a:moveTo>
                  <a:pt x="146" y="53"/>
                </a:moveTo>
                <a:cubicBezTo>
                  <a:pt x="145" y="53"/>
                  <a:pt x="144" y="54"/>
                  <a:pt x="143" y="54"/>
                </a:cubicBezTo>
                <a:cubicBezTo>
                  <a:pt x="142" y="55"/>
                  <a:pt x="141" y="56"/>
                  <a:pt x="140" y="56"/>
                </a:cubicBezTo>
                <a:cubicBezTo>
                  <a:pt x="139" y="56"/>
                  <a:pt x="139" y="56"/>
                  <a:pt x="139" y="55"/>
                </a:cubicBezTo>
                <a:cubicBezTo>
                  <a:pt x="139" y="55"/>
                  <a:pt x="138" y="55"/>
                  <a:pt x="138" y="55"/>
                </a:cubicBezTo>
                <a:cubicBezTo>
                  <a:pt x="137" y="56"/>
                  <a:pt x="135" y="57"/>
                  <a:pt x="134" y="58"/>
                </a:cubicBezTo>
                <a:cubicBezTo>
                  <a:pt x="132" y="60"/>
                  <a:pt x="131" y="61"/>
                  <a:pt x="129" y="62"/>
                </a:cubicBezTo>
                <a:cubicBezTo>
                  <a:pt x="130" y="63"/>
                  <a:pt x="130" y="64"/>
                  <a:pt x="131" y="64"/>
                </a:cubicBezTo>
                <a:cubicBezTo>
                  <a:pt x="129" y="62"/>
                  <a:pt x="129" y="62"/>
                  <a:pt x="129" y="62"/>
                </a:cubicBezTo>
                <a:cubicBezTo>
                  <a:pt x="128" y="63"/>
                  <a:pt x="127" y="65"/>
                  <a:pt x="126" y="66"/>
                </a:cubicBezTo>
                <a:cubicBezTo>
                  <a:pt x="126" y="67"/>
                  <a:pt x="125" y="68"/>
                  <a:pt x="124" y="69"/>
                </a:cubicBezTo>
                <a:cubicBezTo>
                  <a:pt x="125" y="69"/>
                  <a:pt x="126" y="70"/>
                  <a:pt x="127" y="70"/>
                </a:cubicBezTo>
                <a:cubicBezTo>
                  <a:pt x="127" y="70"/>
                  <a:pt x="128" y="69"/>
                  <a:pt x="128" y="69"/>
                </a:cubicBezTo>
                <a:cubicBezTo>
                  <a:pt x="127" y="71"/>
                  <a:pt x="128" y="73"/>
                  <a:pt x="126" y="77"/>
                </a:cubicBezTo>
                <a:cubicBezTo>
                  <a:pt x="123" y="76"/>
                  <a:pt x="123" y="76"/>
                  <a:pt x="123" y="76"/>
                </a:cubicBezTo>
                <a:cubicBezTo>
                  <a:pt x="124" y="78"/>
                  <a:pt x="124" y="79"/>
                  <a:pt x="124" y="80"/>
                </a:cubicBezTo>
                <a:cubicBezTo>
                  <a:pt x="126" y="90"/>
                  <a:pt x="126" y="90"/>
                  <a:pt x="126" y="90"/>
                </a:cubicBezTo>
                <a:cubicBezTo>
                  <a:pt x="126" y="88"/>
                  <a:pt x="126" y="88"/>
                  <a:pt x="126" y="88"/>
                </a:cubicBezTo>
                <a:cubicBezTo>
                  <a:pt x="128" y="90"/>
                  <a:pt x="128" y="90"/>
                  <a:pt x="128" y="90"/>
                </a:cubicBezTo>
                <a:cubicBezTo>
                  <a:pt x="129" y="88"/>
                  <a:pt x="127" y="87"/>
                  <a:pt x="128" y="85"/>
                </a:cubicBezTo>
                <a:cubicBezTo>
                  <a:pt x="128" y="85"/>
                  <a:pt x="128" y="85"/>
                  <a:pt x="128" y="85"/>
                </a:cubicBezTo>
                <a:cubicBezTo>
                  <a:pt x="130" y="85"/>
                  <a:pt x="131" y="84"/>
                  <a:pt x="133" y="83"/>
                </a:cubicBezTo>
                <a:cubicBezTo>
                  <a:pt x="134" y="82"/>
                  <a:pt x="135" y="82"/>
                  <a:pt x="137" y="82"/>
                </a:cubicBezTo>
                <a:cubicBezTo>
                  <a:pt x="137" y="82"/>
                  <a:pt x="137" y="82"/>
                  <a:pt x="138" y="82"/>
                </a:cubicBezTo>
                <a:cubicBezTo>
                  <a:pt x="134" y="79"/>
                  <a:pt x="134" y="79"/>
                  <a:pt x="134" y="79"/>
                </a:cubicBezTo>
                <a:cubicBezTo>
                  <a:pt x="135" y="78"/>
                  <a:pt x="135" y="78"/>
                  <a:pt x="135" y="78"/>
                </a:cubicBezTo>
                <a:cubicBezTo>
                  <a:pt x="132" y="77"/>
                  <a:pt x="132" y="77"/>
                  <a:pt x="132" y="77"/>
                </a:cubicBezTo>
                <a:cubicBezTo>
                  <a:pt x="133" y="77"/>
                  <a:pt x="134" y="78"/>
                  <a:pt x="135" y="78"/>
                </a:cubicBezTo>
                <a:cubicBezTo>
                  <a:pt x="134" y="76"/>
                  <a:pt x="134" y="76"/>
                  <a:pt x="134" y="76"/>
                </a:cubicBezTo>
                <a:cubicBezTo>
                  <a:pt x="135" y="74"/>
                  <a:pt x="135" y="73"/>
                  <a:pt x="133" y="72"/>
                </a:cubicBezTo>
                <a:cubicBezTo>
                  <a:pt x="133" y="71"/>
                  <a:pt x="134" y="71"/>
                  <a:pt x="135" y="71"/>
                </a:cubicBezTo>
                <a:cubicBezTo>
                  <a:pt x="135" y="71"/>
                  <a:pt x="136" y="71"/>
                  <a:pt x="137" y="71"/>
                </a:cubicBezTo>
                <a:cubicBezTo>
                  <a:pt x="137" y="71"/>
                  <a:pt x="138" y="71"/>
                  <a:pt x="138" y="71"/>
                </a:cubicBezTo>
                <a:cubicBezTo>
                  <a:pt x="139" y="71"/>
                  <a:pt x="140" y="71"/>
                  <a:pt x="140" y="69"/>
                </a:cubicBezTo>
                <a:cubicBezTo>
                  <a:pt x="146" y="74"/>
                  <a:pt x="145" y="77"/>
                  <a:pt x="141" y="80"/>
                </a:cubicBezTo>
                <a:cubicBezTo>
                  <a:pt x="143" y="79"/>
                  <a:pt x="150" y="77"/>
                  <a:pt x="148" y="74"/>
                </a:cubicBezTo>
                <a:cubicBezTo>
                  <a:pt x="150" y="73"/>
                  <a:pt x="150" y="73"/>
                  <a:pt x="150" y="73"/>
                </a:cubicBezTo>
                <a:cubicBezTo>
                  <a:pt x="149" y="72"/>
                  <a:pt x="148" y="71"/>
                  <a:pt x="146" y="70"/>
                </a:cubicBezTo>
                <a:cubicBezTo>
                  <a:pt x="146" y="68"/>
                  <a:pt x="148" y="66"/>
                  <a:pt x="149" y="64"/>
                </a:cubicBezTo>
                <a:cubicBezTo>
                  <a:pt x="146" y="63"/>
                  <a:pt x="146" y="63"/>
                  <a:pt x="146" y="63"/>
                </a:cubicBezTo>
                <a:cubicBezTo>
                  <a:pt x="137" y="57"/>
                  <a:pt x="144" y="58"/>
                  <a:pt x="147" y="56"/>
                </a:cubicBezTo>
                <a:cubicBezTo>
                  <a:pt x="146" y="55"/>
                  <a:pt x="145" y="54"/>
                  <a:pt x="146" y="53"/>
                </a:cubicBezTo>
                <a:cubicBezTo>
                  <a:pt x="146" y="53"/>
                  <a:pt x="146" y="53"/>
                  <a:pt x="146" y="53"/>
                </a:cubicBezTo>
                <a:moveTo>
                  <a:pt x="48" y="48"/>
                </a:moveTo>
                <a:cubicBezTo>
                  <a:pt x="48" y="51"/>
                  <a:pt x="48" y="53"/>
                  <a:pt x="51" y="56"/>
                </a:cubicBezTo>
                <a:cubicBezTo>
                  <a:pt x="53" y="53"/>
                  <a:pt x="52" y="51"/>
                  <a:pt x="48" y="48"/>
                </a:cubicBezTo>
                <a:moveTo>
                  <a:pt x="491" y="47"/>
                </a:moveTo>
                <a:cubicBezTo>
                  <a:pt x="490" y="47"/>
                  <a:pt x="490" y="47"/>
                  <a:pt x="490" y="48"/>
                </a:cubicBezTo>
                <a:cubicBezTo>
                  <a:pt x="494" y="49"/>
                  <a:pt x="492" y="51"/>
                  <a:pt x="496" y="51"/>
                </a:cubicBezTo>
                <a:cubicBezTo>
                  <a:pt x="497" y="50"/>
                  <a:pt x="493" y="47"/>
                  <a:pt x="491" y="47"/>
                </a:cubicBezTo>
                <a:moveTo>
                  <a:pt x="63" y="44"/>
                </a:moveTo>
                <a:cubicBezTo>
                  <a:pt x="62" y="44"/>
                  <a:pt x="61" y="44"/>
                  <a:pt x="61" y="45"/>
                </a:cubicBezTo>
                <a:cubicBezTo>
                  <a:pt x="62" y="46"/>
                  <a:pt x="62" y="47"/>
                  <a:pt x="63" y="47"/>
                </a:cubicBezTo>
                <a:cubicBezTo>
                  <a:pt x="63" y="47"/>
                  <a:pt x="64" y="46"/>
                  <a:pt x="65" y="45"/>
                </a:cubicBezTo>
                <a:cubicBezTo>
                  <a:pt x="64" y="44"/>
                  <a:pt x="63" y="44"/>
                  <a:pt x="63" y="44"/>
                </a:cubicBezTo>
                <a:moveTo>
                  <a:pt x="345" y="44"/>
                </a:moveTo>
                <a:cubicBezTo>
                  <a:pt x="343" y="44"/>
                  <a:pt x="342" y="45"/>
                  <a:pt x="343" y="47"/>
                </a:cubicBezTo>
                <a:cubicBezTo>
                  <a:pt x="343" y="48"/>
                  <a:pt x="343" y="48"/>
                  <a:pt x="344" y="48"/>
                </a:cubicBezTo>
                <a:cubicBezTo>
                  <a:pt x="345" y="48"/>
                  <a:pt x="346" y="45"/>
                  <a:pt x="347" y="44"/>
                </a:cubicBezTo>
                <a:cubicBezTo>
                  <a:pt x="346" y="44"/>
                  <a:pt x="346" y="44"/>
                  <a:pt x="345" y="44"/>
                </a:cubicBezTo>
                <a:moveTo>
                  <a:pt x="445" y="42"/>
                </a:moveTo>
                <a:cubicBezTo>
                  <a:pt x="444" y="42"/>
                  <a:pt x="445" y="44"/>
                  <a:pt x="444" y="45"/>
                </a:cubicBezTo>
                <a:cubicBezTo>
                  <a:pt x="445" y="45"/>
                  <a:pt x="445" y="45"/>
                  <a:pt x="445" y="45"/>
                </a:cubicBezTo>
                <a:cubicBezTo>
                  <a:pt x="446" y="45"/>
                  <a:pt x="446" y="43"/>
                  <a:pt x="446" y="42"/>
                </a:cubicBezTo>
                <a:cubicBezTo>
                  <a:pt x="446" y="42"/>
                  <a:pt x="445" y="42"/>
                  <a:pt x="445" y="42"/>
                </a:cubicBezTo>
                <a:moveTo>
                  <a:pt x="112" y="38"/>
                </a:moveTo>
                <a:cubicBezTo>
                  <a:pt x="111" y="39"/>
                  <a:pt x="109" y="40"/>
                  <a:pt x="111" y="42"/>
                </a:cubicBezTo>
                <a:cubicBezTo>
                  <a:pt x="111" y="41"/>
                  <a:pt x="112" y="40"/>
                  <a:pt x="112" y="40"/>
                </a:cubicBezTo>
                <a:cubicBezTo>
                  <a:pt x="114" y="40"/>
                  <a:pt x="116" y="42"/>
                  <a:pt x="114" y="43"/>
                </a:cubicBezTo>
                <a:cubicBezTo>
                  <a:pt x="118" y="46"/>
                  <a:pt x="121" y="45"/>
                  <a:pt x="126" y="48"/>
                </a:cubicBezTo>
                <a:cubicBezTo>
                  <a:pt x="126" y="49"/>
                  <a:pt x="126" y="50"/>
                  <a:pt x="125" y="50"/>
                </a:cubicBezTo>
                <a:cubicBezTo>
                  <a:pt x="125" y="50"/>
                  <a:pt x="125" y="50"/>
                  <a:pt x="125" y="50"/>
                </a:cubicBezTo>
                <a:cubicBezTo>
                  <a:pt x="124" y="50"/>
                  <a:pt x="124" y="50"/>
                  <a:pt x="124" y="50"/>
                </a:cubicBezTo>
                <a:cubicBezTo>
                  <a:pt x="123" y="50"/>
                  <a:pt x="122" y="50"/>
                  <a:pt x="121" y="51"/>
                </a:cubicBezTo>
                <a:cubicBezTo>
                  <a:pt x="125" y="54"/>
                  <a:pt x="125" y="54"/>
                  <a:pt x="125" y="54"/>
                </a:cubicBezTo>
                <a:cubicBezTo>
                  <a:pt x="129" y="49"/>
                  <a:pt x="129" y="49"/>
                  <a:pt x="129" y="49"/>
                </a:cubicBezTo>
                <a:cubicBezTo>
                  <a:pt x="130" y="51"/>
                  <a:pt x="131" y="54"/>
                  <a:pt x="131" y="56"/>
                </a:cubicBezTo>
                <a:cubicBezTo>
                  <a:pt x="132" y="55"/>
                  <a:pt x="134" y="53"/>
                  <a:pt x="135" y="52"/>
                </a:cubicBezTo>
                <a:cubicBezTo>
                  <a:pt x="134" y="51"/>
                  <a:pt x="132" y="49"/>
                  <a:pt x="131" y="48"/>
                </a:cubicBezTo>
                <a:cubicBezTo>
                  <a:pt x="134" y="47"/>
                  <a:pt x="134" y="46"/>
                  <a:pt x="134" y="44"/>
                </a:cubicBezTo>
                <a:cubicBezTo>
                  <a:pt x="133" y="44"/>
                  <a:pt x="132" y="44"/>
                  <a:pt x="132" y="44"/>
                </a:cubicBezTo>
                <a:cubicBezTo>
                  <a:pt x="127" y="44"/>
                  <a:pt x="122" y="43"/>
                  <a:pt x="117" y="41"/>
                </a:cubicBezTo>
                <a:cubicBezTo>
                  <a:pt x="116" y="40"/>
                  <a:pt x="116" y="39"/>
                  <a:pt x="116" y="38"/>
                </a:cubicBezTo>
                <a:cubicBezTo>
                  <a:pt x="114" y="38"/>
                  <a:pt x="113" y="38"/>
                  <a:pt x="112" y="38"/>
                </a:cubicBezTo>
                <a:moveTo>
                  <a:pt x="18" y="37"/>
                </a:moveTo>
                <a:cubicBezTo>
                  <a:pt x="17" y="39"/>
                  <a:pt x="17" y="39"/>
                  <a:pt x="17" y="39"/>
                </a:cubicBezTo>
                <a:cubicBezTo>
                  <a:pt x="19" y="40"/>
                  <a:pt x="19" y="40"/>
                  <a:pt x="19" y="40"/>
                </a:cubicBezTo>
                <a:cubicBezTo>
                  <a:pt x="21" y="39"/>
                  <a:pt x="21" y="39"/>
                  <a:pt x="21" y="39"/>
                </a:cubicBezTo>
                <a:cubicBezTo>
                  <a:pt x="18" y="37"/>
                  <a:pt x="18" y="37"/>
                  <a:pt x="18" y="37"/>
                </a:cubicBezTo>
                <a:moveTo>
                  <a:pt x="93" y="35"/>
                </a:moveTo>
                <a:cubicBezTo>
                  <a:pt x="92" y="36"/>
                  <a:pt x="94" y="38"/>
                  <a:pt x="93" y="39"/>
                </a:cubicBezTo>
                <a:cubicBezTo>
                  <a:pt x="96" y="40"/>
                  <a:pt x="99" y="39"/>
                  <a:pt x="102" y="41"/>
                </a:cubicBezTo>
                <a:cubicBezTo>
                  <a:pt x="103" y="39"/>
                  <a:pt x="102" y="38"/>
                  <a:pt x="101" y="37"/>
                </a:cubicBezTo>
                <a:cubicBezTo>
                  <a:pt x="99" y="36"/>
                  <a:pt x="97" y="36"/>
                  <a:pt x="95" y="36"/>
                </a:cubicBezTo>
                <a:cubicBezTo>
                  <a:pt x="95" y="35"/>
                  <a:pt x="94" y="35"/>
                  <a:pt x="93" y="35"/>
                </a:cubicBezTo>
                <a:moveTo>
                  <a:pt x="12" y="33"/>
                </a:moveTo>
                <a:cubicBezTo>
                  <a:pt x="10" y="33"/>
                  <a:pt x="8" y="34"/>
                  <a:pt x="7" y="36"/>
                </a:cubicBezTo>
                <a:cubicBezTo>
                  <a:pt x="6" y="37"/>
                  <a:pt x="5" y="39"/>
                  <a:pt x="4" y="39"/>
                </a:cubicBezTo>
                <a:cubicBezTo>
                  <a:pt x="4" y="39"/>
                  <a:pt x="4" y="39"/>
                  <a:pt x="4" y="39"/>
                </a:cubicBezTo>
                <a:cubicBezTo>
                  <a:pt x="4" y="40"/>
                  <a:pt x="5" y="40"/>
                  <a:pt x="6" y="40"/>
                </a:cubicBezTo>
                <a:cubicBezTo>
                  <a:pt x="8" y="40"/>
                  <a:pt x="12" y="35"/>
                  <a:pt x="12" y="33"/>
                </a:cubicBezTo>
                <a:cubicBezTo>
                  <a:pt x="12" y="33"/>
                  <a:pt x="12" y="33"/>
                  <a:pt x="12" y="33"/>
                </a:cubicBezTo>
                <a:moveTo>
                  <a:pt x="440" y="30"/>
                </a:moveTo>
                <a:cubicBezTo>
                  <a:pt x="440" y="32"/>
                  <a:pt x="444" y="34"/>
                  <a:pt x="446" y="34"/>
                </a:cubicBezTo>
                <a:cubicBezTo>
                  <a:pt x="447" y="34"/>
                  <a:pt x="448" y="34"/>
                  <a:pt x="448" y="33"/>
                </a:cubicBezTo>
                <a:cubicBezTo>
                  <a:pt x="446" y="33"/>
                  <a:pt x="443" y="31"/>
                  <a:pt x="440" y="30"/>
                </a:cubicBezTo>
                <a:moveTo>
                  <a:pt x="400" y="29"/>
                </a:moveTo>
                <a:cubicBezTo>
                  <a:pt x="398" y="29"/>
                  <a:pt x="400" y="33"/>
                  <a:pt x="398" y="34"/>
                </a:cubicBezTo>
                <a:cubicBezTo>
                  <a:pt x="398" y="34"/>
                  <a:pt x="399" y="34"/>
                  <a:pt x="399" y="34"/>
                </a:cubicBezTo>
                <a:cubicBezTo>
                  <a:pt x="401" y="34"/>
                  <a:pt x="401" y="31"/>
                  <a:pt x="401" y="30"/>
                </a:cubicBezTo>
                <a:cubicBezTo>
                  <a:pt x="400" y="29"/>
                  <a:pt x="400" y="29"/>
                  <a:pt x="400" y="29"/>
                </a:cubicBezTo>
                <a:moveTo>
                  <a:pt x="57" y="29"/>
                </a:moveTo>
                <a:cubicBezTo>
                  <a:pt x="50" y="33"/>
                  <a:pt x="50" y="33"/>
                  <a:pt x="50" y="33"/>
                </a:cubicBezTo>
                <a:cubicBezTo>
                  <a:pt x="60" y="41"/>
                  <a:pt x="63" y="33"/>
                  <a:pt x="73" y="42"/>
                </a:cubicBezTo>
                <a:cubicBezTo>
                  <a:pt x="74" y="34"/>
                  <a:pt x="61" y="33"/>
                  <a:pt x="55" y="30"/>
                </a:cubicBezTo>
                <a:cubicBezTo>
                  <a:pt x="57" y="29"/>
                  <a:pt x="57" y="29"/>
                  <a:pt x="57" y="29"/>
                </a:cubicBezTo>
                <a:moveTo>
                  <a:pt x="105" y="26"/>
                </a:moveTo>
                <a:cubicBezTo>
                  <a:pt x="104" y="26"/>
                  <a:pt x="104" y="27"/>
                  <a:pt x="104" y="27"/>
                </a:cubicBezTo>
                <a:cubicBezTo>
                  <a:pt x="103" y="28"/>
                  <a:pt x="103" y="29"/>
                  <a:pt x="102" y="29"/>
                </a:cubicBezTo>
                <a:cubicBezTo>
                  <a:pt x="102" y="29"/>
                  <a:pt x="102" y="29"/>
                  <a:pt x="102" y="29"/>
                </a:cubicBezTo>
                <a:cubicBezTo>
                  <a:pt x="100" y="28"/>
                  <a:pt x="100" y="28"/>
                  <a:pt x="100" y="28"/>
                </a:cubicBezTo>
                <a:cubicBezTo>
                  <a:pt x="102" y="34"/>
                  <a:pt x="102" y="34"/>
                  <a:pt x="102" y="34"/>
                </a:cubicBezTo>
                <a:cubicBezTo>
                  <a:pt x="103" y="34"/>
                  <a:pt x="103" y="34"/>
                  <a:pt x="104" y="34"/>
                </a:cubicBezTo>
                <a:cubicBezTo>
                  <a:pt x="103" y="33"/>
                  <a:pt x="103" y="32"/>
                  <a:pt x="105" y="32"/>
                </a:cubicBezTo>
                <a:cubicBezTo>
                  <a:pt x="105" y="32"/>
                  <a:pt x="106" y="32"/>
                  <a:pt x="107" y="32"/>
                </a:cubicBezTo>
                <a:cubicBezTo>
                  <a:pt x="108" y="34"/>
                  <a:pt x="108" y="34"/>
                  <a:pt x="108" y="34"/>
                </a:cubicBezTo>
                <a:cubicBezTo>
                  <a:pt x="108" y="32"/>
                  <a:pt x="109" y="31"/>
                  <a:pt x="110" y="30"/>
                </a:cubicBezTo>
                <a:cubicBezTo>
                  <a:pt x="110" y="30"/>
                  <a:pt x="110" y="30"/>
                  <a:pt x="110" y="30"/>
                </a:cubicBezTo>
                <a:cubicBezTo>
                  <a:pt x="112" y="29"/>
                  <a:pt x="112" y="29"/>
                  <a:pt x="112" y="29"/>
                </a:cubicBezTo>
                <a:cubicBezTo>
                  <a:pt x="110" y="27"/>
                  <a:pt x="110" y="27"/>
                  <a:pt x="110" y="27"/>
                </a:cubicBezTo>
                <a:cubicBezTo>
                  <a:pt x="108" y="28"/>
                  <a:pt x="108" y="28"/>
                  <a:pt x="108" y="28"/>
                </a:cubicBezTo>
                <a:cubicBezTo>
                  <a:pt x="110" y="30"/>
                  <a:pt x="110" y="30"/>
                  <a:pt x="110" y="30"/>
                </a:cubicBezTo>
                <a:cubicBezTo>
                  <a:pt x="107" y="29"/>
                  <a:pt x="107" y="29"/>
                  <a:pt x="107" y="29"/>
                </a:cubicBezTo>
                <a:cubicBezTo>
                  <a:pt x="108" y="28"/>
                  <a:pt x="108" y="28"/>
                  <a:pt x="108" y="28"/>
                </a:cubicBezTo>
                <a:cubicBezTo>
                  <a:pt x="106" y="27"/>
                  <a:pt x="105" y="26"/>
                  <a:pt x="105" y="26"/>
                </a:cubicBezTo>
                <a:moveTo>
                  <a:pt x="409" y="25"/>
                </a:moveTo>
                <a:cubicBezTo>
                  <a:pt x="408" y="25"/>
                  <a:pt x="409" y="27"/>
                  <a:pt x="406" y="28"/>
                </a:cubicBezTo>
                <a:cubicBezTo>
                  <a:pt x="408" y="29"/>
                  <a:pt x="408" y="30"/>
                  <a:pt x="408" y="31"/>
                </a:cubicBezTo>
                <a:cubicBezTo>
                  <a:pt x="408" y="31"/>
                  <a:pt x="409" y="31"/>
                  <a:pt x="409" y="31"/>
                </a:cubicBezTo>
                <a:cubicBezTo>
                  <a:pt x="412" y="31"/>
                  <a:pt x="409" y="26"/>
                  <a:pt x="410" y="25"/>
                </a:cubicBezTo>
                <a:cubicBezTo>
                  <a:pt x="409" y="25"/>
                  <a:pt x="409" y="25"/>
                  <a:pt x="409" y="25"/>
                </a:cubicBezTo>
                <a:moveTo>
                  <a:pt x="95" y="24"/>
                </a:moveTo>
                <a:cubicBezTo>
                  <a:pt x="94" y="27"/>
                  <a:pt x="95" y="30"/>
                  <a:pt x="95" y="33"/>
                </a:cubicBezTo>
                <a:cubicBezTo>
                  <a:pt x="95" y="33"/>
                  <a:pt x="95" y="33"/>
                  <a:pt x="96" y="33"/>
                </a:cubicBezTo>
                <a:cubicBezTo>
                  <a:pt x="97" y="33"/>
                  <a:pt x="99" y="34"/>
                  <a:pt x="101" y="34"/>
                </a:cubicBezTo>
                <a:cubicBezTo>
                  <a:pt x="101" y="34"/>
                  <a:pt x="100" y="33"/>
                  <a:pt x="100" y="33"/>
                </a:cubicBezTo>
                <a:cubicBezTo>
                  <a:pt x="99" y="31"/>
                  <a:pt x="100" y="30"/>
                  <a:pt x="100" y="28"/>
                </a:cubicBezTo>
                <a:cubicBezTo>
                  <a:pt x="100" y="29"/>
                  <a:pt x="100" y="29"/>
                  <a:pt x="100" y="29"/>
                </a:cubicBezTo>
                <a:cubicBezTo>
                  <a:pt x="98" y="27"/>
                  <a:pt x="98" y="26"/>
                  <a:pt x="95" y="24"/>
                </a:cubicBezTo>
                <a:moveTo>
                  <a:pt x="126" y="21"/>
                </a:moveTo>
                <a:cubicBezTo>
                  <a:pt x="125" y="21"/>
                  <a:pt x="125" y="21"/>
                  <a:pt x="125" y="21"/>
                </a:cubicBezTo>
                <a:cubicBezTo>
                  <a:pt x="124" y="23"/>
                  <a:pt x="124" y="23"/>
                  <a:pt x="124" y="23"/>
                </a:cubicBezTo>
                <a:cubicBezTo>
                  <a:pt x="124" y="22"/>
                  <a:pt x="124" y="22"/>
                  <a:pt x="124" y="22"/>
                </a:cubicBezTo>
                <a:cubicBezTo>
                  <a:pt x="126" y="24"/>
                  <a:pt x="125" y="25"/>
                  <a:pt x="128" y="26"/>
                </a:cubicBezTo>
                <a:cubicBezTo>
                  <a:pt x="128" y="25"/>
                  <a:pt x="128" y="24"/>
                  <a:pt x="128" y="22"/>
                </a:cubicBezTo>
                <a:cubicBezTo>
                  <a:pt x="126" y="21"/>
                  <a:pt x="126" y="21"/>
                  <a:pt x="126" y="21"/>
                </a:cubicBezTo>
                <a:moveTo>
                  <a:pt x="492" y="20"/>
                </a:moveTo>
                <a:cubicBezTo>
                  <a:pt x="492" y="20"/>
                  <a:pt x="492" y="20"/>
                  <a:pt x="492" y="20"/>
                </a:cubicBezTo>
                <a:cubicBezTo>
                  <a:pt x="492" y="20"/>
                  <a:pt x="492" y="20"/>
                  <a:pt x="492" y="20"/>
                </a:cubicBezTo>
                <a:moveTo>
                  <a:pt x="500" y="19"/>
                </a:moveTo>
                <a:cubicBezTo>
                  <a:pt x="499" y="20"/>
                  <a:pt x="498" y="20"/>
                  <a:pt x="496" y="20"/>
                </a:cubicBezTo>
                <a:cubicBezTo>
                  <a:pt x="495" y="20"/>
                  <a:pt x="494" y="20"/>
                  <a:pt x="492" y="20"/>
                </a:cubicBezTo>
                <a:cubicBezTo>
                  <a:pt x="494" y="21"/>
                  <a:pt x="494" y="21"/>
                  <a:pt x="494" y="21"/>
                </a:cubicBezTo>
                <a:cubicBezTo>
                  <a:pt x="496" y="23"/>
                  <a:pt x="498" y="24"/>
                  <a:pt x="499" y="24"/>
                </a:cubicBezTo>
                <a:cubicBezTo>
                  <a:pt x="501" y="24"/>
                  <a:pt x="503" y="22"/>
                  <a:pt x="505" y="21"/>
                </a:cubicBezTo>
                <a:cubicBezTo>
                  <a:pt x="504" y="21"/>
                  <a:pt x="503" y="21"/>
                  <a:pt x="503" y="21"/>
                </a:cubicBezTo>
                <a:cubicBezTo>
                  <a:pt x="503" y="21"/>
                  <a:pt x="502" y="21"/>
                  <a:pt x="502" y="21"/>
                </a:cubicBezTo>
                <a:cubicBezTo>
                  <a:pt x="502" y="21"/>
                  <a:pt x="502" y="21"/>
                  <a:pt x="502" y="21"/>
                </a:cubicBezTo>
                <a:cubicBezTo>
                  <a:pt x="501" y="21"/>
                  <a:pt x="501" y="21"/>
                  <a:pt x="500" y="20"/>
                </a:cubicBezTo>
                <a:cubicBezTo>
                  <a:pt x="500" y="19"/>
                  <a:pt x="500" y="19"/>
                  <a:pt x="500" y="19"/>
                </a:cubicBezTo>
                <a:moveTo>
                  <a:pt x="114" y="18"/>
                </a:moveTo>
                <a:cubicBezTo>
                  <a:pt x="109" y="21"/>
                  <a:pt x="109" y="21"/>
                  <a:pt x="109" y="21"/>
                </a:cubicBezTo>
                <a:cubicBezTo>
                  <a:pt x="111" y="23"/>
                  <a:pt x="110" y="25"/>
                  <a:pt x="115" y="28"/>
                </a:cubicBezTo>
                <a:cubicBezTo>
                  <a:pt x="114" y="29"/>
                  <a:pt x="113" y="29"/>
                  <a:pt x="112" y="29"/>
                </a:cubicBezTo>
                <a:cubicBezTo>
                  <a:pt x="114" y="30"/>
                  <a:pt x="114" y="33"/>
                  <a:pt x="113" y="33"/>
                </a:cubicBezTo>
                <a:cubicBezTo>
                  <a:pt x="112" y="33"/>
                  <a:pt x="111" y="33"/>
                  <a:pt x="110" y="32"/>
                </a:cubicBezTo>
                <a:cubicBezTo>
                  <a:pt x="110" y="30"/>
                  <a:pt x="110" y="30"/>
                  <a:pt x="110" y="30"/>
                </a:cubicBezTo>
                <a:cubicBezTo>
                  <a:pt x="108" y="34"/>
                  <a:pt x="108" y="34"/>
                  <a:pt x="108" y="34"/>
                </a:cubicBezTo>
                <a:cubicBezTo>
                  <a:pt x="110" y="33"/>
                  <a:pt x="110" y="33"/>
                  <a:pt x="110" y="33"/>
                </a:cubicBezTo>
                <a:cubicBezTo>
                  <a:pt x="111" y="34"/>
                  <a:pt x="112" y="35"/>
                  <a:pt x="112" y="35"/>
                </a:cubicBezTo>
                <a:cubicBezTo>
                  <a:pt x="113" y="35"/>
                  <a:pt x="115" y="35"/>
                  <a:pt x="116" y="35"/>
                </a:cubicBezTo>
                <a:cubicBezTo>
                  <a:pt x="117" y="33"/>
                  <a:pt x="119" y="30"/>
                  <a:pt x="117" y="28"/>
                </a:cubicBezTo>
                <a:cubicBezTo>
                  <a:pt x="119" y="27"/>
                  <a:pt x="119" y="27"/>
                  <a:pt x="119" y="27"/>
                </a:cubicBezTo>
                <a:cubicBezTo>
                  <a:pt x="115" y="24"/>
                  <a:pt x="115" y="21"/>
                  <a:pt x="114" y="18"/>
                </a:cubicBezTo>
                <a:moveTo>
                  <a:pt x="135" y="17"/>
                </a:moveTo>
                <a:cubicBezTo>
                  <a:pt x="132" y="20"/>
                  <a:pt x="140" y="23"/>
                  <a:pt x="137" y="26"/>
                </a:cubicBezTo>
                <a:cubicBezTo>
                  <a:pt x="137" y="26"/>
                  <a:pt x="138" y="26"/>
                  <a:pt x="138" y="26"/>
                </a:cubicBezTo>
                <a:cubicBezTo>
                  <a:pt x="138" y="26"/>
                  <a:pt x="139" y="26"/>
                  <a:pt x="139" y="26"/>
                </a:cubicBezTo>
                <a:cubicBezTo>
                  <a:pt x="139" y="26"/>
                  <a:pt x="140" y="26"/>
                  <a:pt x="140" y="26"/>
                </a:cubicBezTo>
                <a:cubicBezTo>
                  <a:pt x="140" y="26"/>
                  <a:pt x="140" y="26"/>
                  <a:pt x="141" y="26"/>
                </a:cubicBezTo>
                <a:cubicBezTo>
                  <a:pt x="141" y="25"/>
                  <a:pt x="141" y="25"/>
                  <a:pt x="141" y="25"/>
                </a:cubicBezTo>
                <a:cubicBezTo>
                  <a:pt x="143" y="26"/>
                  <a:pt x="143" y="26"/>
                  <a:pt x="143" y="26"/>
                </a:cubicBezTo>
                <a:cubicBezTo>
                  <a:pt x="141" y="23"/>
                  <a:pt x="142" y="21"/>
                  <a:pt x="142" y="19"/>
                </a:cubicBezTo>
                <a:cubicBezTo>
                  <a:pt x="140" y="19"/>
                  <a:pt x="140" y="19"/>
                  <a:pt x="140" y="19"/>
                </a:cubicBezTo>
                <a:cubicBezTo>
                  <a:pt x="138" y="18"/>
                  <a:pt x="137" y="17"/>
                  <a:pt x="135" y="17"/>
                </a:cubicBezTo>
                <a:moveTo>
                  <a:pt x="498" y="15"/>
                </a:moveTo>
                <a:cubicBezTo>
                  <a:pt x="496" y="15"/>
                  <a:pt x="492" y="18"/>
                  <a:pt x="494" y="19"/>
                </a:cubicBezTo>
                <a:cubicBezTo>
                  <a:pt x="492" y="20"/>
                  <a:pt x="492" y="20"/>
                  <a:pt x="492" y="20"/>
                </a:cubicBezTo>
                <a:cubicBezTo>
                  <a:pt x="500" y="19"/>
                  <a:pt x="500" y="19"/>
                  <a:pt x="500" y="19"/>
                </a:cubicBezTo>
                <a:cubicBezTo>
                  <a:pt x="498" y="18"/>
                  <a:pt x="498" y="18"/>
                  <a:pt x="498" y="18"/>
                </a:cubicBezTo>
                <a:cubicBezTo>
                  <a:pt x="499" y="16"/>
                  <a:pt x="499" y="15"/>
                  <a:pt x="498" y="15"/>
                </a:cubicBezTo>
                <a:moveTo>
                  <a:pt x="1" y="14"/>
                </a:moveTo>
                <a:cubicBezTo>
                  <a:pt x="0" y="14"/>
                  <a:pt x="1" y="16"/>
                  <a:pt x="0" y="17"/>
                </a:cubicBezTo>
                <a:cubicBezTo>
                  <a:pt x="1" y="17"/>
                  <a:pt x="1" y="17"/>
                  <a:pt x="1" y="17"/>
                </a:cubicBezTo>
                <a:cubicBezTo>
                  <a:pt x="3" y="17"/>
                  <a:pt x="2" y="15"/>
                  <a:pt x="2" y="14"/>
                </a:cubicBezTo>
                <a:cubicBezTo>
                  <a:pt x="2" y="14"/>
                  <a:pt x="1" y="14"/>
                  <a:pt x="1" y="14"/>
                </a:cubicBezTo>
                <a:moveTo>
                  <a:pt x="413" y="13"/>
                </a:moveTo>
                <a:cubicBezTo>
                  <a:pt x="413" y="13"/>
                  <a:pt x="412" y="14"/>
                  <a:pt x="412" y="15"/>
                </a:cubicBezTo>
                <a:cubicBezTo>
                  <a:pt x="411" y="15"/>
                  <a:pt x="410" y="16"/>
                  <a:pt x="410" y="16"/>
                </a:cubicBezTo>
                <a:cubicBezTo>
                  <a:pt x="409" y="16"/>
                  <a:pt x="409" y="16"/>
                  <a:pt x="409" y="16"/>
                </a:cubicBezTo>
                <a:cubicBezTo>
                  <a:pt x="408" y="17"/>
                  <a:pt x="411" y="18"/>
                  <a:pt x="410" y="19"/>
                </a:cubicBezTo>
                <a:cubicBezTo>
                  <a:pt x="411" y="19"/>
                  <a:pt x="411" y="20"/>
                  <a:pt x="411" y="20"/>
                </a:cubicBezTo>
                <a:cubicBezTo>
                  <a:pt x="413" y="20"/>
                  <a:pt x="410" y="16"/>
                  <a:pt x="413" y="15"/>
                </a:cubicBezTo>
                <a:cubicBezTo>
                  <a:pt x="413" y="14"/>
                  <a:pt x="413" y="13"/>
                  <a:pt x="413" y="13"/>
                </a:cubicBezTo>
                <a:moveTo>
                  <a:pt x="67" y="12"/>
                </a:moveTo>
                <a:cubicBezTo>
                  <a:pt x="64" y="15"/>
                  <a:pt x="66" y="17"/>
                  <a:pt x="65" y="19"/>
                </a:cubicBezTo>
                <a:cubicBezTo>
                  <a:pt x="67" y="20"/>
                  <a:pt x="67" y="20"/>
                  <a:pt x="68" y="20"/>
                </a:cubicBezTo>
                <a:cubicBezTo>
                  <a:pt x="71" y="20"/>
                  <a:pt x="71" y="17"/>
                  <a:pt x="71" y="14"/>
                </a:cubicBezTo>
                <a:cubicBezTo>
                  <a:pt x="69" y="12"/>
                  <a:pt x="68" y="13"/>
                  <a:pt x="67" y="12"/>
                </a:cubicBezTo>
                <a:moveTo>
                  <a:pt x="506" y="12"/>
                </a:moveTo>
                <a:cubicBezTo>
                  <a:pt x="504" y="14"/>
                  <a:pt x="507" y="17"/>
                  <a:pt x="510" y="17"/>
                </a:cubicBezTo>
                <a:cubicBezTo>
                  <a:pt x="510" y="17"/>
                  <a:pt x="510" y="17"/>
                  <a:pt x="510" y="17"/>
                </a:cubicBezTo>
                <a:cubicBezTo>
                  <a:pt x="510" y="15"/>
                  <a:pt x="508" y="13"/>
                  <a:pt x="506" y="12"/>
                </a:cubicBezTo>
                <a:moveTo>
                  <a:pt x="113" y="10"/>
                </a:moveTo>
                <a:cubicBezTo>
                  <a:pt x="115" y="17"/>
                  <a:pt x="115" y="17"/>
                  <a:pt x="115" y="17"/>
                </a:cubicBezTo>
                <a:cubicBezTo>
                  <a:pt x="121" y="17"/>
                  <a:pt x="121" y="17"/>
                  <a:pt x="121" y="17"/>
                </a:cubicBezTo>
                <a:cubicBezTo>
                  <a:pt x="118" y="16"/>
                  <a:pt x="118" y="16"/>
                  <a:pt x="118" y="16"/>
                </a:cubicBezTo>
                <a:cubicBezTo>
                  <a:pt x="120" y="12"/>
                  <a:pt x="120" y="12"/>
                  <a:pt x="120" y="12"/>
                </a:cubicBezTo>
                <a:cubicBezTo>
                  <a:pt x="119" y="12"/>
                  <a:pt x="118" y="11"/>
                  <a:pt x="117" y="11"/>
                </a:cubicBezTo>
                <a:cubicBezTo>
                  <a:pt x="117" y="11"/>
                  <a:pt x="116" y="12"/>
                  <a:pt x="115" y="12"/>
                </a:cubicBezTo>
                <a:cubicBezTo>
                  <a:pt x="113" y="10"/>
                  <a:pt x="113" y="10"/>
                  <a:pt x="113" y="10"/>
                </a:cubicBezTo>
                <a:moveTo>
                  <a:pt x="398" y="8"/>
                </a:moveTo>
                <a:cubicBezTo>
                  <a:pt x="396" y="8"/>
                  <a:pt x="395" y="9"/>
                  <a:pt x="395" y="11"/>
                </a:cubicBezTo>
                <a:cubicBezTo>
                  <a:pt x="395" y="11"/>
                  <a:pt x="396" y="11"/>
                  <a:pt x="396" y="11"/>
                </a:cubicBezTo>
                <a:cubicBezTo>
                  <a:pt x="396" y="11"/>
                  <a:pt x="397" y="11"/>
                  <a:pt x="397" y="10"/>
                </a:cubicBezTo>
                <a:cubicBezTo>
                  <a:pt x="398" y="10"/>
                  <a:pt x="398" y="10"/>
                  <a:pt x="399" y="10"/>
                </a:cubicBezTo>
                <a:cubicBezTo>
                  <a:pt x="399" y="10"/>
                  <a:pt x="400" y="10"/>
                  <a:pt x="400" y="11"/>
                </a:cubicBezTo>
                <a:cubicBezTo>
                  <a:pt x="401" y="9"/>
                  <a:pt x="399" y="8"/>
                  <a:pt x="398" y="8"/>
                </a:cubicBezTo>
                <a:moveTo>
                  <a:pt x="103" y="7"/>
                </a:moveTo>
                <a:cubicBezTo>
                  <a:pt x="102" y="7"/>
                  <a:pt x="101" y="7"/>
                  <a:pt x="100" y="10"/>
                </a:cubicBezTo>
                <a:cubicBezTo>
                  <a:pt x="102" y="10"/>
                  <a:pt x="102" y="10"/>
                  <a:pt x="102" y="10"/>
                </a:cubicBezTo>
                <a:cubicBezTo>
                  <a:pt x="102" y="12"/>
                  <a:pt x="102" y="12"/>
                  <a:pt x="102" y="12"/>
                </a:cubicBezTo>
                <a:cubicBezTo>
                  <a:pt x="103" y="13"/>
                  <a:pt x="103" y="13"/>
                  <a:pt x="103" y="13"/>
                </a:cubicBezTo>
                <a:cubicBezTo>
                  <a:pt x="104" y="10"/>
                  <a:pt x="104" y="10"/>
                  <a:pt x="104" y="10"/>
                </a:cubicBezTo>
                <a:cubicBezTo>
                  <a:pt x="105" y="13"/>
                  <a:pt x="105" y="13"/>
                  <a:pt x="105" y="13"/>
                </a:cubicBezTo>
                <a:cubicBezTo>
                  <a:pt x="105" y="12"/>
                  <a:pt x="104" y="11"/>
                  <a:pt x="104" y="10"/>
                </a:cubicBezTo>
                <a:cubicBezTo>
                  <a:pt x="107" y="13"/>
                  <a:pt x="107" y="13"/>
                  <a:pt x="107" y="13"/>
                </a:cubicBezTo>
                <a:cubicBezTo>
                  <a:pt x="107" y="13"/>
                  <a:pt x="107" y="13"/>
                  <a:pt x="108" y="13"/>
                </a:cubicBezTo>
                <a:cubicBezTo>
                  <a:pt x="109" y="13"/>
                  <a:pt x="110" y="11"/>
                  <a:pt x="109" y="10"/>
                </a:cubicBezTo>
                <a:cubicBezTo>
                  <a:pt x="106" y="9"/>
                  <a:pt x="106" y="9"/>
                  <a:pt x="106" y="9"/>
                </a:cubicBezTo>
                <a:cubicBezTo>
                  <a:pt x="107" y="8"/>
                  <a:pt x="107" y="8"/>
                  <a:pt x="107" y="8"/>
                </a:cubicBezTo>
                <a:cubicBezTo>
                  <a:pt x="105" y="7"/>
                  <a:pt x="104" y="7"/>
                  <a:pt x="103" y="7"/>
                </a:cubicBezTo>
                <a:moveTo>
                  <a:pt x="148" y="7"/>
                </a:moveTo>
                <a:cubicBezTo>
                  <a:pt x="147" y="8"/>
                  <a:pt x="150" y="10"/>
                  <a:pt x="152" y="10"/>
                </a:cubicBezTo>
                <a:cubicBezTo>
                  <a:pt x="152" y="10"/>
                  <a:pt x="153" y="9"/>
                  <a:pt x="153" y="8"/>
                </a:cubicBezTo>
                <a:cubicBezTo>
                  <a:pt x="151" y="7"/>
                  <a:pt x="150" y="8"/>
                  <a:pt x="148" y="7"/>
                </a:cubicBezTo>
                <a:moveTo>
                  <a:pt x="137" y="2"/>
                </a:moveTo>
                <a:cubicBezTo>
                  <a:pt x="136" y="2"/>
                  <a:pt x="136" y="2"/>
                  <a:pt x="135" y="2"/>
                </a:cubicBezTo>
                <a:cubicBezTo>
                  <a:pt x="136" y="2"/>
                  <a:pt x="136" y="2"/>
                  <a:pt x="136" y="2"/>
                </a:cubicBezTo>
                <a:cubicBezTo>
                  <a:pt x="137" y="2"/>
                  <a:pt x="137" y="2"/>
                  <a:pt x="137" y="2"/>
                </a:cubicBezTo>
                <a:moveTo>
                  <a:pt x="56" y="1"/>
                </a:moveTo>
                <a:cubicBezTo>
                  <a:pt x="55" y="1"/>
                  <a:pt x="56" y="4"/>
                  <a:pt x="55" y="5"/>
                </a:cubicBezTo>
                <a:cubicBezTo>
                  <a:pt x="55" y="6"/>
                  <a:pt x="55" y="6"/>
                  <a:pt x="55" y="6"/>
                </a:cubicBezTo>
                <a:cubicBezTo>
                  <a:pt x="57" y="6"/>
                  <a:pt x="57" y="4"/>
                  <a:pt x="58" y="3"/>
                </a:cubicBezTo>
                <a:cubicBezTo>
                  <a:pt x="57" y="2"/>
                  <a:pt x="56" y="1"/>
                  <a:pt x="56" y="1"/>
                </a:cubicBezTo>
                <a:moveTo>
                  <a:pt x="39" y="0"/>
                </a:moveTo>
                <a:cubicBezTo>
                  <a:pt x="39" y="0"/>
                  <a:pt x="39" y="0"/>
                  <a:pt x="39" y="0"/>
                </a:cubicBezTo>
                <a:cubicBezTo>
                  <a:pt x="39" y="0"/>
                  <a:pt x="39" y="0"/>
                  <a:pt x="39" y="0"/>
                </a:cubicBezTo>
                <a:moveTo>
                  <a:pt x="39" y="0"/>
                </a:moveTo>
                <a:cubicBezTo>
                  <a:pt x="39" y="0"/>
                  <a:pt x="39" y="0"/>
                  <a:pt x="39"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0" name="Freeform 85"/>
          <p:cNvSpPr/>
          <p:nvPr/>
        </p:nvSpPr>
        <p:spPr bwMode="auto">
          <a:xfrm>
            <a:off x="6630988" y="4202113"/>
            <a:ext cx="7938" cy="7938"/>
          </a:xfrm>
          <a:custGeom>
            <a:avLst/>
            <a:gdLst>
              <a:gd name="T0" fmla="*/ 0 w 2"/>
              <a:gd name="T1" fmla="*/ 0 h 2"/>
              <a:gd name="T2" fmla="*/ 2 w 2"/>
              <a:gd name="T3" fmla="*/ 2 h 2"/>
              <a:gd name="T4" fmla="*/ 2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1"/>
                  <a:pt x="1" y="2"/>
                  <a:pt x="2" y="2"/>
                </a:cubicBezTo>
                <a:cubicBezTo>
                  <a:pt x="2" y="2"/>
                  <a:pt x="2" y="2"/>
                  <a:pt x="2" y="2"/>
                </a:cubicBezTo>
                <a:cubicBezTo>
                  <a:pt x="2" y="1"/>
                  <a:pt x="1" y="1"/>
                  <a:pt x="1" y="1"/>
                </a:cubicBezTo>
                <a:cubicBezTo>
                  <a:pt x="1" y="1"/>
                  <a:pt x="1" y="1"/>
                  <a:pt x="0"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1" name="Freeform 86"/>
          <p:cNvSpPr>
            <a:spLocks noEditPoints="1"/>
          </p:cNvSpPr>
          <p:nvPr/>
        </p:nvSpPr>
        <p:spPr bwMode="auto">
          <a:xfrm>
            <a:off x="7843838" y="4206875"/>
            <a:ext cx="735013" cy="36513"/>
          </a:xfrm>
          <a:custGeom>
            <a:avLst/>
            <a:gdLst>
              <a:gd name="T0" fmla="*/ 194 w 196"/>
              <a:gd name="T1" fmla="*/ 5 h 10"/>
              <a:gd name="T2" fmla="*/ 195 w 196"/>
              <a:gd name="T3" fmla="*/ 7 h 10"/>
              <a:gd name="T4" fmla="*/ 196 w 196"/>
              <a:gd name="T5" fmla="*/ 6 h 10"/>
              <a:gd name="T6" fmla="*/ 196 w 196"/>
              <a:gd name="T7" fmla="*/ 6 h 10"/>
              <a:gd name="T8" fmla="*/ 194 w 196"/>
              <a:gd name="T9" fmla="*/ 5 h 10"/>
              <a:gd name="T10" fmla="*/ 0 w 196"/>
              <a:gd name="T11" fmla="*/ 4 h 10"/>
              <a:gd name="T12" fmla="*/ 4 w 196"/>
              <a:gd name="T13" fmla="*/ 5 h 10"/>
              <a:gd name="T14" fmla="*/ 0 w 196"/>
              <a:gd name="T15" fmla="*/ 4 h 10"/>
              <a:gd name="T16" fmla="*/ 95 w 196"/>
              <a:gd name="T17" fmla="*/ 3 h 10"/>
              <a:gd name="T18" fmla="*/ 87 w 196"/>
              <a:gd name="T19" fmla="*/ 7 h 10"/>
              <a:gd name="T20" fmla="*/ 92 w 196"/>
              <a:gd name="T21" fmla="*/ 10 h 10"/>
              <a:gd name="T22" fmla="*/ 92 w 196"/>
              <a:gd name="T23" fmla="*/ 10 h 10"/>
              <a:gd name="T24" fmla="*/ 96 w 196"/>
              <a:gd name="T25" fmla="*/ 8 h 10"/>
              <a:gd name="T26" fmla="*/ 100 w 196"/>
              <a:gd name="T27" fmla="*/ 6 h 10"/>
              <a:gd name="T28" fmla="*/ 101 w 196"/>
              <a:gd name="T29" fmla="*/ 7 h 10"/>
              <a:gd name="T30" fmla="*/ 95 w 196"/>
              <a:gd name="T31" fmla="*/ 3 h 10"/>
              <a:gd name="T32" fmla="*/ 8 w 196"/>
              <a:gd name="T33" fmla="*/ 0 h 10"/>
              <a:gd name="T34" fmla="*/ 6 w 196"/>
              <a:gd name="T35" fmla="*/ 1 h 10"/>
              <a:gd name="T36" fmla="*/ 11 w 196"/>
              <a:gd name="T37" fmla="*/ 3 h 10"/>
              <a:gd name="T38" fmla="*/ 13 w 196"/>
              <a:gd name="T39" fmla="*/ 2 h 10"/>
              <a:gd name="T40" fmla="*/ 8 w 196"/>
              <a:gd name="T4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6" h="10">
                <a:moveTo>
                  <a:pt x="194" y="5"/>
                </a:moveTo>
                <a:cubicBezTo>
                  <a:pt x="193" y="6"/>
                  <a:pt x="194" y="7"/>
                  <a:pt x="195" y="7"/>
                </a:cubicBezTo>
                <a:cubicBezTo>
                  <a:pt x="195" y="7"/>
                  <a:pt x="196" y="6"/>
                  <a:pt x="196" y="6"/>
                </a:cubicBezTo>
                <a:cubicBezTo>
                  <a:pt x="196" y="6"/>
                  <a:pt x="196" y="6"/>
                  <a:pt x="196" y="6"/>
                </a:cubicBezTo>
                <a:cubicBezTo>
                  <a:pt x="195" y="6"/>
                  <a:pt x="195" y="6"/>
                  <a:pt x="194" y="5"/>
                </a:cubicBezTo>
                <a:moveTo>
                  <a:pt x="0" y="4"/>
                </a:moveTo>
                <a:cubicBezTo>
                  <a:pt x="1" y="5"/>
                  <a:pt x="3" y="5"/>
                  <a:pt x="4" y="5"/>
                </a:cubicBezTo>
                <a:cubicBezTo>
                  <a:pt x="0" y="4"/>
                  <a:pt x="0" y="4"/>
                  <a:pt x="0" y="4"/>
                </a:cubicBezTo>
                <a:moveTo>
                  <a:pt x="95" y="3"/>
                </a:moveTo>
                <a:cubicBezTo>
                  <a:pt x="92" y="3"/>
                  <a:pt x="88" y="5"/>
                  <a:pt x="87" y="7"/>
                </a:cubicBezTo>
                <a:cubicBezTo>
                  <a:pt x="92" y="10"/>
                  <a:pt x="92" y="10"/>
                  <a:pt x="92" y="10"/>
                </a:cubicBezTo>
                <a:cubicBezTo>
                  <a:pt x="92" y="10"/>
                  <a:pt x="92" y="10"/>
                  <a:pt x="92" y="10"/>
                </a:cubicBezTo>
                <a:cubicBezTo>
                  <a:pt x="94" y="10"/>
                  <a:pt x="95" y="9"/>
                  <a:pt x="96" y="8"/>
                </a:cubicBezTo>
                <a:cubicBezTo>
                  <a:pt x="98" y="7"/>
                  <a:pt x="99" y="6"/>
                  <a:pt x="100" y="6"/>
                </a:cubicBezTo>
                <a:cubicBezTo>
                  <a:pt x="101" y="6"/>
                  <a:pt x="101" y="6"/>
                  <a:pt x="101" y="7"/>
                </a:cubicBezTo>
                <a:cubicBezTo>
                  <a:pt x="100" y="4"/>
                  <a:pt x="98" y="3"/>
                  <a:pt x="95" y="3"/>
                </a:cubicBezTo>
                <a:moveTo>
                  <a:pt x="8" y="0"/>
                </a:moveTo>
                <a:cubicBezTo>
                  <a:pt x="7" y="0"/>
                  <a:pt x="7" y="0"/>
                  <a:pt x="6" y="1"/>
                </a:cubicBezTo>
                <a:cubicBezTo>
                  <a:pt x="8" y="2"/>
                  <a:pt x="10" y="3"/>
                  <a:pt x="11" y="3"/>
                </a:cubicBezTo>
                <a:cubicBezTo>
                  <a:pt x="12" y="3"/>
                  <a:pt x="13" y="3"/>
                  <a:pt x="13" y="2"/>
                </a:cubicBezTo>
                <a:cubicBezTo>
                  <a:pt x="11" y="1"/>
                  <a:pt x="9" y="0"/>
                  <a:pt x="8"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2" name="Freeform 87"/>
          <p:cNvSpPr/>
          <p:nvPr/>
        </p:nvSpPr>
        <p:spPr bwMode="auto">
          <a:xfrm>
            <a:off x="8575676" y="4224338"/>
            <a:ext cx="11113" cy="7938"/>
          </a:xfrm>
          <a:custGeom>
            <a:avLst/>
            <a:gdLst>
              <a:gd name="T0" fmla="*/ 3 w 3"/>
              <a:gd name="T1" fmla="*/ 0 h 2"/>
              <a:gd name="T2" fmla="*/ 1 w 3"/>
              <a:gd name="T3" fmla="*/ 1 h 2"/>
              <a:gd name="T4" fmla="*/ 0 w 3"/>
              <a:gd name="T5" fmla="*/ 2 h 2"/>
              <a:gd name="T6" fmla="*/ 1 w 3"/>
              <a:gd name="T7" fmla="*/ 2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2" y="0"/>
                  <a:pt x="2" y="1"/>
                  <a:pt x="1" y="1"/>
                </a:cubicBezTo>
                <a:cubicBezTo>
                  <a:pt x="1" y="1"/>
                  <a:pt x="0" y="2"/>
                  <a:pt x="0" y="2"/>
                </a:cubicBezTo>
                <a:cubicBezTo>
                  <a:pt x="0" y="2"/>
                  <a:pt x="1" y="2"/>
                  <a:pt x="1" y="2"/>
                </a:cubicBezTo>
                <a:cubicBezTo>
                  <a:pt x="1" y="1"/>
                  <a:pt x="2" y="1"/>
                  <a:pt x="3"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3" name="Freeform 88"/>
          <p:cNvSpPr>
            <a:spLocks noEditPoints="1"/>
          </p:cNvSpPr>
          <p:nvPr/>
        </p:nvSpPr>
        <p:spPr bwMode="auto">
          <a:xfrm>
            <a:off x="6727826" y="4224338"/>
            <a:ext cx="1206500" cy="158750"/>
          </a:xfrm>
          <a:custGeom>
            <a:avLst/>
            <a:gdLst>
              <a:gd name="T0" fmla="*/ 17 w 321"/>
              <a:gd name="T1" fmla="*/ 16 h 42"/>
              <a:gd name="T2" fmla="*/ 11 w 321"/>
              <a:gd name="T3" fmla="*/ 24 h 42"/>
              <a:gd name="T4" fmla="*/ 13 w 321"/>
              <a:gd name="T5" fmla="*/ 42 h 42"/>
              <a:gd name="T6" fmla="*/ 11 w 321"/>
              <a:gd name="T7" fmla="*/ 35 h 42"/>
              <a:gd name="T8" fmla="*/ 16 w 321"/>
              <a:gd name="T9" fmla="*/ 33 h 42"/>
              <a:gd name="T10" fmla="*/ 18 w 321"/>
              <a:gd name="T11" fmla="*/ 37 h 42"/>
              <a:gd name="T12" fmla="*/ 21 w 321"/>
              <a:gd name="T13" fmla="*/ 41 h 42"/>
              <a:gd name="T14" fmla="*/ 16 w 321"/>
              <a:gd name="T15" fmla="*/ 33 h 42"/>
              <a:gd name="T16" fmla="*/ 14 w 321"/>
              <a:gd name="T17" fmla="*/ 26 h 42"/>
              <a:gd name="T18" fmla="*/ 16 w 321"/>
              <a:gd name="T19" fmla="*/ 24 h 42"/>
              <a:gd name="T20" fmla="*/ 20 w 321"/>
              <a:gd name="T21" fmla="*/ 22 h 42"/>
              <a:gd name="T22" fmla="*/ 82 w 321"/>
              <a:gd name="T23" fmla="*/ 12 h 42"/>
              <a:gd name="T24" fmla="*/ 82 w 321"/>
              <a:gd name="T25" fmla="*/ 15 h 42"/>
              <a:gd name="T26" fmla="*/ 310 w 321"/>
              <a:gd name="T27" fmla="*/ 14 h 42"/>
              <a:gd name="T28" fmla="*/ 311 w 321"/>
              <a:gd name="T29" fmla="*/ 12 h 42"/>
              <a:gd name="T30" fmla="*/ 88 w 321"/>
              <a:gd name="T31" fmla="*/ 12 h 42"/>
              <a:gd name="T32" fmla="*/ 319 w 321"/>
              <a:gd name="T33" fmla="*/ 10 h 42"/>
              <a:gd name="T34" fmla="*/ 28 w 321"/>
              <a:gd name="T35" fmla="*/ 10 h 42"/>
              <a:gd name="T36" fmla="*/ 89 w 321"/>
              <a:gd name="T37" fmla="*/ 11 h 42"/>
              <a:gd name="T38" fmla="*/ 90 w 321"/>
              <a:gd name="T39" fmla="*/ 14 h 42"/>
              <a:gd name="T40" fmla="*/ 93 w 321"/>
              <a:gd name="T41" fmla="*/ 13 h 42"/>
              <a:gd name="T42" fmla="*/ 294 w 321"/>
              <a:gd name="T43" fmla="*/ 7 h 42"/>
              <a:gd name="T44" fmla="*/ 294 w 321"/>
              <a:gd name="T45" fmla="*/ 7 h 42"/>
              <a:gd name="T46" fmla="*/ 274 w 321"/>
              <a:gd name="T47" fmla="*/ 18 h 42"/>
              <a:gd name="T48" fmla="*/ 274 w 321"/>
              <a:gd name="T49" fmla="*/ 27 h 42"/>
              <a:gd name="T50" fmla="*/ 277 w 321"/>
              <a:gd name="T51" fmla="*/ 24 h 42"/>
              <a:gd name="T52" fmla="*/ 282 w 321"/>
              <a:gd name="T53" fmla="*/ 20 h 42"/>
              <a:gd name="T54" fmla="*/ 274 w 321"/>
              <a:gd name="T55" fmla="*/ 16 h 42"/>
              <a:gd name="T56" fmla="*/ 272 w 321"/>
              <a:gd name="T57" fmla="*/ 17 h 42"/>
              <a:gd name="T58" fmla="*/ 268 w 321"/>
              <a:gd name="T59" fmla="*/ 7 h 42"/>
              <a:gd name="T60" fmla="*/ 4 w 321"/>
              <a:gd name="T61" fmla="*/ 11 h 42"/>
              <a:gd name="T62" fmla="*/ 296 w 321"/>
              <a:gd name="T63" fmla="*/ 4 h 42"/>
              <a:gd name="T64" fmla="*/ 296 w 321"/>
              <a:gd name="T65" fmla="*/ 9 h 42"/>
              <a:gd name="T66" fmla="*/ 313 w 321"/>
              <a:gd name="T67" fmla="*/ 3 h 42"/>
              <a:gd name="T68" fmla="*/ 44 w 321"/>
              <a:gd name="T69" fmla="*/ 2 h 42"/>
              <a:gd name="T70" fmla="*/ 42 w 321"/>
              <a:gd name="T71" fmla="*/ 4 h 42"/>
              <a:gd name="T72" fmla="*/ 40 w 321"/>
              <a:gd name="T73" fmla="*/ 3 h 42"/>
              <a:gd name="T74" fmla="*/ 49 w 321"/>
              <a:gd name="T75" fmla="*/ 9 h 42"/>
              <a:gd name="T76" fmla="*/ 49 w 321"/>
              <a:gd name="T77" fmla="*/ 3 h 42"/>
              <a:gd name="T78" fmla="*/ 44 w 321"/>
              <a:gd name="T79" fmla="*/ 2 h 42"/>
              <a:gd name="T80" fmla="*/ 320 w 321"/>
              <a:gd name="T81" fmla="*/ 4 h 42"/>
              <a:gd name="T82" fmla="*/ 57 w 321"/>
              <a:gd name="T83" fmla="*/ 4 h 42"/>
              <a:gd name="T84" fmla="*/ 58 w 321"/>
              <a:gd name="T85" fmla="*/ 0 h 42"/>
              <a:gd name="T86" fmla="*/ 54 w 321"/>
              <a:gd name="T87" fmla="*/ 1 h 42"/>
              <a:gd name="T88" fmla="*/ 51 w 321"/>
              <a:gd name="T89" fmla="*/ 5 h 42"/>
              <a:gd name="T90" fmla="*/ 57 w 321"/>
              <a:gd name="T91" fmla="*/ 4 h 42"/>
              <a:gd name="T92" fmla="*/ 60 w 321"/>
              <a:gd name="T93" fmla="*/ 2 h 42"/>
              <a:gd name="T94" fmla="*/ 281 w 321"/>
              <a:gd name="T95" fmla="*/ 0 h 42"/>
              <a:gd name="T96" fmla="*/ 282 w 321"/>
              <a:gd name="T97" fmla="*/ 5 h 42"/>
              <a:gd name="T98" fmla="*/ 284 w 321"/>
              <a:gd name="T9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42">
                <a:moveTo>
                  <a:pt x="18" y="13"/>
                </a:moveTo>
                <a:cubicBezTo>
                  <a:pt x="15" y="15"/>
                  <a:pt x="15" y="15"/>
                  <a:pt x="15" y="15"/>
                </a:cubicBezTo>
                <a:cubicBezTo>
                  <a:pt x="17" y="16"/>
                  <a:pt x="17" y="16"/>
                  <a:pt x="17" y="16"/>
                </a:cubicBezTo>
                <a:cubicBezTo>
                  <a:pt x="17" y="17"/>
                  <a:pt x="16" y="18"/>
                  <a:pt x="18" y="19"/>
                </a:cubicBezTo>
                <a:cubicBezTo>
                  <a:pt x="18" y="23"/>
                  <a:pt x="10" y="20"/>
                  <a:pt x="12" y="23"/>
                </a:cubicBezTo>
                <a:cubicBezTo>
                  <a:pt x="11" y="24"/>
                  <a:pt x="11" y="24"/>
                  <a:pt x="11" y="24"/>
                </a:cubicBezTo>
                <a:cubicBezTo>
                  <a:pt x="11" y="25"/>
                  <a:pt x="11" y="25"/>
                  <a:pt x="11" y="25"/>
                </a:cubicBezTo>
                <a:cubicBezTo>
                  <a:pt x="9" y="27"/>
                  <a:pt x="10" y="33"/>
                  <a:pt x="6" y="35"/>
                </a:cubicBezTo>
                <a:cubicBezTo>
                  <a:pt x="8" y="37"/>
                  <a:pt x="10" y="39"/>
                  <a:pt x="13" y="42"/>
                </a:cubicBezTo>
                <a:cubicBezTo>
                  <a:pt x="13" y="41"/>
                  <a:pt x="13" y="40"/>
                  <a:pt x="13" y="39"/>
                </a:cubicBezTo>
                <a:cubicBezTo>
                  <a:pt x="12" y="40"/>
                  <a:pt x="12" y="40"/>
                  <a:pt x="12" y="40"/>
                </a:cubicBezTo>
                <a:cubicBezTo>
                  <a:pt x="9" y="38"/>
                  <a:pt x="10" y="37"/>
                  <a:pt x="11" y="35"/>
                </a:cubicBezTo>
                <a:cubicBezTo>
                  <a:pt x="13" y="37"/>
                  <a:pt x="13" y="37"/>
                  <a:pt x="13" y="37"/>
                </a:cubicBezTo>
                <a:cubicBezTo>
                  <a:pt x="13" y="37"/>
                  <a:pt x="13" y="37"/>
                  <a:pt x="13" y="37"/>
                </a:cubicBezTo>
                <a:cubicBezTo>
                  <a:pt x="14" y="35"/>
                  <a:pt x="15" y="34"/>
                  <a:pt x="16" y="33"/>
                </a:cubicBezTo>
                <a:cubicBezTo>
                  <a:pt x="13" y="37"/>
                  <a:pt x="13" y="37"/>
                  <a:pt x="13" y="37"/>
                </a:cubicBezTo>
                <a:cubicBezTo>
                  <a:pt x="16" y="37"/>
                  <a:pt x="16" y="37"/>
                  <a:pt x="16" y="37"/>
                </a:cubicBezTo>
                <a:cubicBezTo>
                  <a:pt x="16" y="37"/>
                  <a:pt x="17" y="37"/>
                  <a:pt x="18" y="37"/>
                </a:cubicBezTo>
                <a:cubicBezTo>
                  <a:pt x="18" y="37"/>
                  <a:pt x="19" y="37"/>
                  <a:pt x="19" y="37"/>
                </a:cubicBezTo>
                <a:cubicBezTo>
                  <a:pt x="21" y="38"/>
                  <a:pt x="20" y="39"/>
                  <a:pt x="19" y="40"/>
                </a:cubicBezTo>
                <a:cubicBezTo>
                  <a:pt x="20" y="41"/>
                  <a:pt x="20" y="41"/>
                  <a:pt x="21" y="41"/>
                </a:cubicBezTo>
                <a:cubicBezTo>
                  <a:pt x="22" y="41"/>
                  <a:pt x="23" y="40"/>
                  <a:pt x="24" y="38"/>
                </a:cubicBezTo>
                <a:cubicBezTo>
                  <a:pt x="21" y="35"/>
                  <a:pt x="20" y="37"/>
                  <a:pt x="17" y="35"/>
                </a:cubicBezTo>
                <a:cubicBezTo>
                  <a:pt x="16" y="33"/>
                  <a:pt x="16" y="33"/>
                  <a:pt x="16" y="33"/>
                </a:cubicBezTo>
                <a:cubicBezTo>
                  <a:pt x="14" y="31"/>
                  <a:pt x="14" y="31"/>
                  <a:pt x="14" y="31"/>
                </a:cubicBezTo>
                <a:cubicBezTo>
                  <a:pt x="15" y="30"/>
                  <a:pt x="14" y="29"/>
                  <a:pt x="15" y="27"/>
                </a:cubicBezTo>
                <a:cubicBezTo>
                  <a:pt x="14" y="26"/>
                  <a:pt x="14" y="26"/>
                  <a:pt x="14" y="26"/>
                </a:cubicBezTo>
                <a:cubicBezTo>
                  <a:pt x="15" y="25"/>
                  <a:pt x="15" y="25"/>
                  <a:pt x="15" y="25"/>
                </a:cubicBezTo>
                <a:cubicBezTo>
                  <a:pt x="15" y="24"/>
                  <a:pt x="15" y="24"/>
                  <a:pt x="15" y="24"/>
                </a:cubicBezTo>
                <a:cubicBezTo>
                  <a:pt x="16" y="24"/>
                  <a:pt x="16" y="24"/>
                  <a:pt x="16" y="24"/>
                </a:cubicBezTo>
                <a:cubicBezTo>
                  <a:pt x="17" y="24"/>
                  <a:pt x="17" y="23"/>
                  <a:pt x="18" y="23"/>
                </a:cubicBezTo>
                <a:cubicBezTo>
                  <a:pt x="18" y="22"/>
                  <a:pt x="19" y="21"/>
                  <a:pt x="19" y="21"/>
                </a:cubicBezTo>
                <a:cubicBezTo>
                  <a:pt x="20" y="21"/>
                  <a:pt x="20" y="22"/>
                  <a:pt x="20" y="22"/>
                </a:cubicBezTo>
                <a:cubicBezTo>
                  <a:pt x="19" y="20"/>
                  <a:pt x="20" y="17"/>
                  <a:pt x="18" y="15"/>
                </a:cubicBezTo>
                <a:cubicBezTo>
                  <a:pt x="18" y="13"/>
                  <a:pt x="18" y="13"/>
                  <a:pt x="18" y="13"/>
                </a:cubicBezTo>
                <a:moveTo>
                  <a:pt x="82" y="12"/>
                </a:moveTo>
                <a:cubicBezTo>
                  <a:pt x="81" y="13"/>
                  <a:pt x="79" y="14"/>
                  <a:pt x="78" y="14"/>
                </a:cubicBezTo>
                <a:cubicBezTo>
                  <a:pt x="78" y="15"/>
                  <a:pt x="79" y="15"/>
                  <a:pt x="80" y="15"/>
                </a:cubicBezTo>
                <a:cubicBezTo>
                  <a:pt x="81" y="15"/>
                  <a:pt x="81" y="15"/>
                  <a:pt x="82" y="15"/>
                </a:cubicBezTo>
                <a:cubicBezTo>
                  <a:pt x="82" y="14"/>
                  <a:pt x="82" y="13"/>
                  <a:pt x="82" y="12"/>
                </a:cubicBezTo>
                <a:moveTo>
                  <a:pt x="311" y="12"/>
                </a:moveTo>
                <a:cubicBezTo>
                  <a:pt x="310" y="12"/>
                  <a:pt x="309" y="13"/>
                  <a:pt x="310" y="14"/>
                </a:cubicBezTo>
                <a:cubicBezTo>
                  <a:pt x="310" y="14"/>
                  <a:pt x="311" y="15"/>
                  <a:pt x="313" y="15"/>
                </a:cubicBezTo>
                <a:cubicBezTo>
                  <a:pt x="313" y="15"/>
                  <a:pt x="314" y="15"/>
                  <a:pt x="314" y="15"/>
                </a:cubicBezTo>
                <a:cubicBezTo>
                  <a:pt x="313" y="13"/>
                  <a:pt x="312" y="12"/>
                  <a:pt x="311" y="12"/>
                </a:cubicBezTo>
                <a:moveTo>
                  <a:pt x="88" y="11"/>
                </a:moveTo>
                <a:cubicBezTo>
                  <a:pt x="88" y="11"/>
                  <a:pt x="88" y="11"/>
                  <a:pt x="88" y="12"/>
                </a:cubicBezTo>
                <a:cubicBezTo>
                  <a:pt x="88" y="12"/>
                  <a:pt x="88" y="12"/>
                  <a:pt x="88" y="12"/>
                </a:cubicBezTo>
                <a:cubicBezTo>
                  <a:pt x="90" y="14"/>
                  <a:pt x="90" y="14"/>
                  <a:pt x="90" y="14"/>
                </a:cubicBezTo>
                <a:cubicBezTo>
                  <a:pt x="88" y="11"/>
                  <a:pt x="88" y="11"/>
                  <a:pt x="88" y="11"/>
                </a:cubicBezTo>
                <a:moveTo>
                  <a:pt x="319" y="10"/>
                </a:moveTo>
                <a:cubicBezTo>
                  <a:pt x="319" y="10"/>
                  <a:pt x="320" y="10"/>
                  <a:pt x="320" y="10"/>
                </a:cubicBezTo>
                <a:cubicBezTo>
                  <a:pt x="319" y="10"/>
                  <a:pt x="319" y="10"/>
                  <a:pt x="319" y="10"/>
                </a:cubicBezTo>
                <a:moveTo>
                  <a:pt x="28" y="10"/>
                </a:moveTo>
                <a:cubicBezTo>
                  <a:pt x="28" y="10"/>
                  <a:pt x="28" y="10"/>
                  <a:pt x="28" y="10"/>
                </a:cubicBezTo>
                <a:moveTo>
                  <a:pt x="93" y="8"/>
                </a:moveTo>
                <a:cubicBezTo>
                  <a:pt x="91" y="8"/>
                  <a:pt x="90" y="9"/>
                  <a:pt x="89" y="11"/>
                </a:cubicBezTo>
                <a:cubicBezTo>
                  <a:pt x="88" y="10"/>
                  <a:pt x="88" y="10"/>
                  <a:pt x="88" y="10"/>
                </a:cubicBezTo>
                <a:cubicBezTo>
                  <a:pt x="88" y="10"/>
                  <a:pt x="88" y="10"/>
                  <a:pt x="88" y="11"/>
                </a:cubicBezTo>
                <a:cubicBezTo>
                  <a:pt x="89" y="12"/>
                  <a:pt x="89" y="13"/>
                  <a:pt x="90" y="14"/>
                </a:cubicBezTo>
                <a:cubicBezTo>
                  <a:pt x="90" y="12"/>
                  <a:pt x="90" y="12"/>
                  <a:pt x="90" y="12"/>
                </a:cubicBezTo>
                <a:cubicBezTo>
                  <a:pt x="90" y="12"/>
                  <a:pt x="91" y="12"/>
                  <a:pt x="91" y="12"/>
                </a:cubicBezTo>
                <a:cubicBezTo>
                  <a:pt x="92" y="12"/>
                  <a:pt x="92" y="12"/>
                  <a:pt x="93" y="13"/>
                </a:cubicBezTo>
                <a:cubicBezTo>
                  <a:pt x="95" y="11"/>
                  <a:pt x="93" y="10"/>
                  <a:pt x="94" y="8"/>
                </a:cubicBezTo>
                <a:cubicBezTo>
                  <a:pt x="94" y="8"/>
                  <a:pt x="93" y="8"/>
                  <a:pt x="93" y="8"/>
                </a:cubicBezTo>
                <a:moveTo>
                  <a:pt x="294" y="7"/>
                </a:moveTo>
                <a:cubicBezTo>
                  <a:pt x="293" y="7"/>
                  <a:pt x="293" y="7"/>
                  <a:pt x="293" y="7"/>
                </a:cubicBezTo>
                <a:cubicBezTo>
                  <a:pt x="294" y="8"/>
                  <a:pt x="294" y="8"/>
                  <a:pt x="294" y="8"/>
                </a:cubicBezTo>
                <a:cubicBezTo>
                  <a:pt x="294" y="8"/>
                  <a:pt x="294" y="7"/>
                  <a:pt x="294" y="7"/>
                </a:cubicBezTo>
                <a:moveTo>
                  <a:pt x="274" y="18"/>
                </a:moveTo>
                <a:cubicBezTo>
                  <a:pt x="273" y="17"/>
                  <a:pt x="273" y="16"/>
                  <a:pt x="272" y="15"/>
                </a:cubicBezTo>
                <a:cubicBezTo>
                  <a:pt x="274" y="18"/>
                  <a:pt x="274" y="18"/>
                  <a:pt x="274" y="18"/>
                </a:cubicBezTo>
                <a:moveTo>
                  <a:pt x="268" y="7"/>
                </a:moveTo>
                <a:cubicBezTo>
                  <a:pt x="265" y="9"/>
                  <a:pt x="270" y="12"/>
                  <a:pt x="266" y="15"/>
                </a:cubicBezTo>
                <a:cubicBezTo>
                  <a:pt x="268" y="21"/>
                  <a:pt x="276" y="22"/>
                  <a:pt x="274" y="27"/>
                </a:cubicBezTo>
                <a:cubicBezTo>
                  <a:pt x="275" y="28"/>
                  <a:pt x="275" y="28"/>
                  <a:pt x="275" y="28"/>
                </a:cubicBezTo>
                <a:cubicBezTo>
                  <a:pt x="276" y="28"/>
                  <a:pt x="276" y="27"/>
                  <a:pt x="277" y="26"/>
                </a:cubicBezTo>
                <a:cubicBezTo>
                  <a:pt x="277" y="25"/>
                  <a:pt x="277" y="24"/>
                  <a:pt x="277" y="24"/>
                </a:cubicBezTo>
                <a:cubicBezTo>
                  <a:pt x="278" y="24"/>
                  <a:pt x="279" y="24"/>
                  <a:pt x="280" y="25"/>
                </a:cubicBezTo>
                <a:cubicBezTo>
                  <a:pt x="281" y="27"/>
                  <a:pt x="281" y="27"/>
                  <a:pt x="281" y="27"/>
                </a:cubicBezTo>
                <a:cubicBezTo>
                  <a:pt x="281" y="24"/>
                  <a:pt x="282" y="22"/>
                  <a:pt x="282" y="20"/>
                </a:cubicBezTo>
                <a:cubicBezTo>
                  <a:pt x="282" y="20"/>
                  <a:pt x="282" y="20"/>
                  <a:pt x="282" y="20"/>
                </a:cubicBezTo>
                <a:cubicBezTo>
                  <a:pt x="281" y="20"/>
                  <a:pt x="281" y="20"/>
                  <a:pt x="281" y="20"/>
                </a:cubicBezTo>
                <a:cubicBezTo>
                  <a:pt x="274" y="16"/>
                  <a:pt x="274" y="16"/>
                  <a:pt x="274" y="16"/>
                </a:cubicBezTo>
                <a:cubicBezTo>
                  <a:pt x="272" y="15"/>
                  <a:pt x="272" y="15"/>
                  <a:pt x="272" y="15"/>
                </a:cubicBezTo>
                <a:cubicBezTo>
                  <a:pt x="272" y="15"/>
                  <a:pt x="272" y="15"/>
                  <a:pt x="272" y="15"/>
                </a:cubicBezTo>
                <a:cubicBezTo>
                  <a:pt x="272" y="17"/>
                  <a:pt x="272" y="17"/>
                  <a:pt x="272" y="17"/>
                </a:cubicBezTo>
                <a:cubicBezTo>
                  <a:pt x="272" y="17"/>
                  <a:pt x="271" y="17"/>
                  <a:pt x="271" y="17"/>
                </a:cubicBezTo>
                <a:cubicBezTo>
                  <a:pt x="268" y="17"/>
                  <a:pt x="270" y="11"/>
                  <a:pt x="272" y="9"/>
                </a:cubicBezTo>
                <a:cubicBezTo>
                  <a:pt x="268" y="7"/>
                  <a:pt x="268" y="7"/>
                  <a:pt x="268" y="7"/>
                </a:cubicBezTo>
                <a:moveTo>
                  <a:pt x="2" y="6"/>
                </a:moveTo>
                <a:cubicBezTo>
                  <a:pt x="1" y="6"/>
                  <a:pt x="1" y="6"/>
                  <a:pt x="0" y="8"/>
                </a:cubicBezTo>
                <a:cubicBezTo>
                  <a:pt x="4" y="11"/>
                  <a:pt x="4" y="11"/>
                  <a:pt x="4" y="11"/>
                </a:cubicBezTo>
                <a:cubicBezTo>
                  <a:pt x="6" y="7"/>
                  <a:pt x="6" y="7"/>
                  <a:pt x="6" y="7"/>
                </a:cubicBezTo>
                <a:cubicBezTo>
                  <a:pt x="5" y="7"/>
                  <a:pt x="4" y="6"/>
                  <a:pt x="2" y="6"/>
                </a:cubicBezTo>
                <a:moveTo>
                  <a:pt x="296" y="4"/>
                </a:moveTo>
                <a:cubicBezTo>
                  <a:pt x="294" y="6"/>
                  <a:pt x="294" y="6"/>
                  <a:pt x="294" y="6"/>
                </a:cubicBezTo>
                <a:cubicBezTo>
                  <a:pt x="295" y="7"/>
                  <a:pt x="295" y="8"/>
                  <a:pt x="296" y="9"/>
                </a:cubicBezTo>
                <a:cubicBezTo>
                  <a:pt x="296" y="9"/>
                  <a:pt x="296" y="9"/>
                  <a:pt x="296" y="9"/>
                </a:cubicBezTo>
                <a:cubicBezTo>
                  <a:pt x="298" y="6"/>
                  <a:pt x="298" y="6"/>
                  <a:pt x="298" y="6"/>
                </a:cubicBezTo>
                <a:cubicBezTo>
                  <a:pt x="296" y="4"/>
                  <a:pt x="296" y="4"/>
                  <a:pt x="296" y="4"/>
                </a:cubicBezTo>
                <a:moveTo>
                  <a:pt x="313" y="3"/>
                </a:moveTo>
                <a:cubicBezTo>
                  <a:pt x="313" y="4"/>
                  <a:pt x="314" y="6"/>
                  <a:pt x="316" y="7"/>
                </a:cubicBezTo>
                <a:cubicBezTo>
                  <a:pt x="316" y="6"/>
                  <a:pt x="315" y="4"/>
                  <a:pt x="313" y="3"/>
                </a:cubicBezTo>
                <a:moveTo>
                  <a:pt x="44" y="2"/>
                </a:moveTo>
                <a:cubicBezTo>
                  <a:pt x="44" y="3"/>
                  <a:pt x="44" y="3"/>
                  <a:pt x="44" y="3"/>
                </a:cubicBezTo>
                <a:cubicBezTo>
                  <a:pt x="44" y="3"/>
                  <a:pt x="43" y="3"/>
                  <a:pt x="43" y="3"/>
                </a:cubicBezTo>
                <a:cubicBezTo>
                  <a:pt x="43" y="3"/>
                  <a:pt x="42" y="3"/>
                  <a:pt x="42" y="4"/>
                </a:cubicBezTo>
                <a:cubicBezTo>
                  <a:pt x="41" y="4"/>
                  <a:pt x="41" y="4"/>
                  <a:pt x="41" y="4"/>
                </a:cubicBezTo>
                <a:cubicBezTo>
                  <a:pt x="40" y="4"/>
                  <a:pt x="40" y="4"/>
                  <a:pt x="40" y="4"/>
                </a:cubicBezTo>
                <a:cubicBezTo>
                  <a:pt x="40" y="3"/>
                  <a:pt x="40" y="3"/>
                  <a:pt x="40" y="3"/>
                </a:cubicBezTo>
                <a:cubicBezTo>
                  <a:pt x="38" y="7"/>
                  <a:pt x="38" y="7"/>
                  <a:pt x="38" y="7"/>
                </a:cubicBezTo>
                <a:cubicBezTo>
                  <a:pt x="41" y="9"/>
                  <a:pt x="43" y="9"/>
                  <a:pt x="46" y="9"/>
                </a:cubicBezTo>
                <a:cubicBezTo>
                  <a:pt x="47" y="9"/>
                  <a:pt x="48" y="9"/>
                  <a:pt x="49" y="9"/>
                </a:cubicBezTo>
                <a:cubicBezTo>
                  <a:pt x="49" y="7"/>
                  <a:pt x="49" y="6"/>
                  <a:pt x="49" y="4"/>
                </a:cubicBezTo>
                <a:cubicBezTo>
                  <a:pt x="48" y="4"/>
                  <a:pt x="48" y="4"/>
                  <a:pt x="48" y="3"/>
                </a:cubicBezTo>
                <a:cubicBezTo>
                  <a:pt x="49" y="3"/>
                  <a:pt x="49" y="3"/>
                  <a:pt x="49" y="3"/>
                </a:cubicBezTo>
                <a:cubicBezTo>
                  <a:pt x="49" y="3"/>
                  <a:pt x="49" y="3"/>
                  <a:pt x="48" y="3"/>
                </a:cubicBezTo>
                <a:cubicBezTo>
                  <a:pt x="47" y="3"/>
                  <a:pt x="47" y="3"/>
                  <a:pt x="46" y="3"/>
                </a:cubicBezTo>
                <a:cubicBezTo>
                  <a:pt x="45" y="3"/>
                  <a:pt x="45" y="3"/>
                  <a:pt x="44" y="2"/>
                </a:cubicBezTo>
                <a:moveTo>
                  <a:pt x="319" y="1"/>
                </a:moveTo>
                <a:cubicBezTo>
                  <a:pt x="318" y="1"/>
                  <a:pt x="318" y="2"/>
                  <a:pt x="317" y="3"/>
                </a:cubicBezTo>
                <a:cubicBezTo>
                  <a:pt x="318" y="3"/>
                  <a:pt x="319" y="3"/>
                  <a:pt x="320" y="4"/>
                </a:cubicBezTo>
                <a:cubicBezTo>
                  <a:pt x="321" y="2"/>
                  <a:pt x="321" y="2"/>
                  <a:pt x="321" y="2"/>
                </a:cubicBezTo>
                <a:cubicBezTo>
                  <a:pt x="320" y="1"/>
                  <a:pt x="320" y="1"/>
                  <a:pt x="319" y="1"/>
                </a:cubicBezTo>
                <a:moveTo>
                  <a:pt x="57" y="4"/>
                </a:moveTo>
                <a:cubicBezTo>
                  <a:pt x="56" y="3"/>
                  <a:pt x="55" y="2"/>
                  <a:pt x="54" y="1"/>
                </a:cubicBezTo>
                <a:cubicBezTo>
                  <a:pt x="57" y="4"/>
                  <a:pt x="57" y="4"/>
                  <a:pt x="57" y="4"/>
                </a:cubicBezTo>
                <a:moveTo>
                  <a:pt x="58" y="0"/>
                </a:moveTo>
                <a:cubicBezTo>
                  <a:pt x="57" y="0"/>
                  <a:pt x="56" y="1"/>
                  <a:pt x="56" y="2"/>
                </a:cubicBezTo>
                <a:cubicBezTo>
                  <a:pt x="54" y="1"/>
                  <a:pt x="54" y="1"/>
                  <a:pt x="54" y="1"/>
                </a:cubicBezTo>
                <a:cubicBezTo>
                  <a:pt x="54" y="1"/>
                  <a:pt x="54" y="1"/>
                  <a:pt x="54" y="1"/>
                </a:cubicBezTo>
                <a:cubicBezTo>
                  <a:pt x="54" y="2"/>
                  <a:pt x="54" y="2"/>
                  <a:pt x="54" y="2"/>
                </a:cubicBezTo>
                <a:cubicBezTo>
                  <a:pt x="53" y="4"/>
                  <a:pt x="52" y="5"/>
                  <a:pt x="51" y="5"/>
                </a:cubicBezTo>
                <a:cubicBezTo>
                  <a:pt x="51" y="5"/>
                  <a:pt x="51" y="5"/>
                  <a:pt x="51" y="5"/>
                </a:cubicBezTo>
                <a:cubicBezTo>
                  <a:pt x="51" y="6"/>
                  <a:pt x="51" y="7"/>
                  <a:pt x="51" y="8"/>
                </a:cubicBezTo>
                <a:cubicBezTo>
                  <a:pt x="53" y="7"/>
                  <a:pt x="55" y="5"/>
                  <a:pt x="55" y="3"/>
                </a:cubicBezTo>
                <a:cubicBezTo>
                  <a:pt x="57" y="4"/>
                  <a:pt x="57" y="4"/>
                  <a:pt x="57" y="4"/>
                </a:cubicBezTo>
                <a:cubicBezTo>
                  <a:pt x="57" y="3"/>
                  <a:pt x="57" y="3"/>
                  <a:pt x="57" y="3"/>
                </a:cubicBezTo>
                <a:cubicBezTo>
                  <a:pt x="58" y="3"/>
                  <a:pt x="58" y="4"/>
                  <a:pt x="58" y="4"/>
                </a:cubicBezTo>
                <a:cubicBezTo>
                  <a:pt x="59" y="4"/>
                  <a:pt x="59" y="3"/>
                  <a:pt x="60" y="2"/>
                </a:cubicBezTo>
                <a:cubicBezTo>
                  <a:pt x="59" y="2"/>
                  <a:pt x="58" y="1"/>
                  <a:pt x="59" y="1"/>
                </a:cubicBezTo>
                <a:cubicBezTo>
                  <a:pt x="59" y="1"/>
                  <a:pt x="58" y="0"/>
                  <a:pt x="58" y="0"/>
                </a:cubicBezTo>
                <a:moveTo>
                  <a:pt x="281" y="0"/>
                </a:moveTo>
                <a:cubicBezTo>
                  <a:pt x="279" y="4"/>
                  <a:pt x="279" y="4"/>
                  <a:pt x="279" y="4"/>
                </a:cubicBezTo>
                <a:cubicBezTo>
                  <a:pt x="282" y="6"/>
                  <a:pt x="282" y="6"/>
                  <a:pt x="282" y="6"/>
                </a:cubicBezTo>
                <a:cubicBezTo>
                  <a:pt x="282" y="5"/>
                  <a:pt x="282" y="5"/>
                  <a:pt x="282" y="5"/>
                </a:cubicBezTo>
                <a:cubicBezTo>
                  <a:pt x="284" y="6"/>
                  <a:pt x="284" y="6"/>
                  <a:pt x="284" y="6"/>
                </a:cubicBezTo>
                <a:cubicBezTo>
                  <a:pt x="284" y="0"/>
                  <a:pt x="284" y="0"/>
                  <a:pt x="284" y="0"/>
                </a:cubicBezTo>
                <a:cubicBezTo>
                  <a:pt x="284" y="2"/>
                  <a:pt x="284" y="2"/>
                  <a:pt x="284" y="2"/>
                </a:cubicBezTo>
                <a:cubicBezTo>
                  <a:pt x="281" y="0"/>
                  <a:pt x="281" y="0"/>
                  <a:pt x="281"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4" name="Freeform 89"/>
          <p:cNvSpPr/>
          <p:nvPr/>
        </p:nvSpPr>
        <p:spPr bwMode="auto">
          <a:xfrm>
            <a:off x="6751638" y="4356100"/>
            <a:ext cx="25400" cy="26988"/>
          </a:xfrm>
          <a:custGeom>
            <a:avLst/>
            <a:gdLst>
              <a:gd name="T0" fmla="*/ 0 w 7"/>
              <a:gd name="T1" fmla="*/ 0 h 7"/>
              <a:gd name="T2" fmla="*/ 0 w 7"/>
              <a:gd name="T3" fmla="*/ 0 h 7"/>
              <a:gd name="T4" fmla="*/ 6 w 7"/>
              <a:gd name="T5" fmla="*/ 7 h 7"/>
              <a:gd name="T6" fmla="*/ 7 w 7"/>
              <a:gd name="T7" fmla="*/ 7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cubicBezTo>
                  <a:pt x="0" y="0"/>
                  <a:pt x="0" y="0"/>
                  <a:pt x="0" y="0"/>
                </a:cubicBezTo>
                <a:cubicBezTo>
                  <a:pt x="2" y="2"/>
                  <a:pt x="4" y="5"/>
                  <a:pt x="6" y="7"/>
                </a:cubicBezTo>
                <a:cubicBezTo>
                  <a:pt x="7" y="7"/>
                  <a:pt x="7" y="7"/>
                  <a:pt x="7" y="7"/>
                </a:cubicBezTo>
                <a:cubicBezTo>
                  <a:pt x="4" y="4"/>
                  <a:pt x="2" y="2"/>
                  <a:pt x="0"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5" name="Freeform 90"/>
          <p:cNvSpPr>
            <a:spLocks noEditPoints="1"/>
          </p:cNvSpPr>
          <p:nvPr/>
        </p:nvSpPr>
        <p:spPr bwMode="auto">
          <a:xfrm>
            <a:off x="7945438" y="4273550"/>
            <a:ext cx="585788" cy="52388"/>
          </a:xfrm>
          <a:custGeom>
            <a:avLst/>
            <a:gdLst>
              <a:gd name="T0" fmla="*/ 150 w 156"/>
              <a:gd name="T1" fmla="*/ 13 h 14"/>
              <a:gd name="T2" fmla="*/ 149 w 156"/>
              <a:gd name="T3" fmla="*/ 13 h 14"/>
              <a:gd name="T4" fmla="*/ 149 w 156"/>
              <a:gd name="T5" fmla="*/ 14 h 14"/>
              <a:gd name="T6" fmla="*/ 150 w 156"/>
              <a:gd name="T7" fmla="*/ 13 h 14"/>
              <a:gd name="T8" fmla="*/ 148 w 156"/>
              <a:gd name="T9" fmla="*/ 2 h 14"/>
              <a:gd name="T10" fmla="*/ 151 w 156"/>
              <a:gd name="T11" fmla="*/ 11 h 14"/>
              <a:gd name="T12" fmla="*/ 149 w 156"/>
              <a:gd name="T13" fmla="*/ 12 h 14"/>
              <a:gd name="T14" fmla="*/ 150 w 156"/>
              <a:gd name="T15" fmla="*/ 13 h 14"/>
              <a:gd name="T16" fmla="*/ 153 w 156"/>
              <a:gd name="T17" fmla="*/ 10 h 14"/>
              <a:gd name="T18" fmla="*/ 155 w 156"/>
              <a:gd name="T19" fmla="*/ 7 h 14"/>
              <a:gd name="T20" fmla="*/ 156 w 156"/>
              <a:gd name="T21" fmla="*/ 5 h 14"/>
              <a:gd name="T22" fmla="*/ 148 w 156"/>
              <a:gd name="T23" fmla="*/ 2 h 14"/>
              <a:gd name="T24" fmla="*/ 0 w 156"/>
              <a:gd name="T25" fmla="*/ 2 h 14"/>
              <a:gd name="T26" fmla="*/ 0 w 156"/>
              <a:gd name="T27" fmla="*/ 7 h 14"/>
              <a:gd name="T28" fmla="*/ 0 w 156"/>
              <a:gd name="T29" fmla="*/ 2 h 14"/>
              <a:gd name="T30" fmla="*/ 42 w 156"/>
              <a:gd name="T31" fmla="*/ 0 h 14"/>
              <a:gd name="T32" fmla="*/ 44 w 156"/>
              <a:gd name="T33" fmla="*/ 9 h 14"/>
              <a:gd name="T34" fmla="*/ 45 w 156"/>
              <a:gd name="T35" fmla="*/ 13 h 14"/>
              <a:gd name="T36" fmla="*/ 45 w 156"/>
              <a:gd name="T37" fmla="*/ 11 h 14"/>
              <a:gd name="T38" fmla="*/ 46 w 156"/>
              <a:gd name="T39" fmla="*/ 12 h 14"/>
              <a:gd name="T40" fmla="*/ 46 w 156"/>
              <a:gd name="T41" fmla="*/ 14 h 14"/>
              <a:gd name="T42" fmla="*/ 49 w 156"/>
              <a:gd name="T43" fmla="*/ 12 h 14"/>
              <a:gd name="T44" fmla="*/ 48 w 156"/>
              <a:gd name="T45" fmla="*/ 12 h 14"/>
              <a:gd name="T46" fmla="*/ 48 w 156"/>
              <a:gd name="T47" fmla="*/ 10 h 14"/>
              <a:gd name="T48" fmla="*/ 46 w 156"/>
              <a:gd name="T49" fmla="*/ 8 h 14"/>
              <a:gd name="T50" fmla="*/ 44 w 156"/>
              <a:gd name="T51" fmla="*/ 7 h 14"/>
              <a:gd name="T52" fmla="*/ 45 w 156"/>
              <a:gd name="T53" fmla="*/ 3 h 14"/>
              <a:gd name="T54" fmla="*/ 43 w 156"/>
              <a:gd name="T55" fmla="*/ 3 h 14"/>
              <a:gd name="T56" fmla="*/ 42 w 156"/>
              <a:gd name="T5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6" h="14">
                <a:moveTo>
                  <a:pt x="150" y="13"/>
                </a:moveTo>
                <a:cubicBezTo>
                  <a:pt x="149" y="13"/>
                  <a:pt x="149" y="13"/>
                  <a:pt x="149" y="13"/>
                </a:cubicBezTo>
                <a:cubicBezTo>
                  <a:pt x="149" y="14"/>
                  <a:pt x="149" y="14"/>
                  <a:pt x="149" y="14"/>
                </a:cubicBezTo>
                <a:cubicBezTo>
                  <a:pt x="149" y="14"/>
                  <a:pt x="149" y="14"/>
                  <a:pt x="150" y="13"/>
                </a:cubicBezTo>
                <a:moveTo>
                  <a:pt x="148" y="2"/>
                </a:moveTo>
                <a:cubicBezTo>
                  <a:pt x="150" y="5"/>
                  <a:pt x="152" y="8"/>
                  <a:pt x="151" y="11"/>
                </a:cubicBezTo>
                <a:cubicBezTo>
                  <a:pt x="149" y="12"/>
                  <a:pt x="149" y="12"/>
                  <a:pt x="149" y="12"/>
                </a:cubicBezTo>
                <a:cubicBezTo>
                  <a:pt x="149" y="12"/>
                  <a:pt x="150" y="12"/>
                  <a:pt x="150" y="13"/>
                </a:cubicBezTo>
                <a:cubicBezTo>
                  <a:pt x="151" y="12"/>
                  <a:pt x="152" y="11"/>
                  <a:pt x="153" y="10"/>
                </a:cubicBezTo>
                <a:cubicBezTo>
                  <a:pt x="153" y="8"/>
                  <a:pt x="154" y="7"/>
                  <a:pt x="155" y="7"/>
                </a:cubicBezTo>
                <a:cubicBezTo>
                  <a:pt x="155" y="6"/>
                  <a:pt x="156" y="6"/>
                  <a:pt x="156" y="5"/>
                </a:cubicBezTo>
                <a:cubicBezTo>
                  <a:pt x="153" y="3"/>
                  <a:pt x="151" y="3"/>
                  <a:pt x="148" y="2"/>
                </a:cubicBezTo>
                <a:moveTo>
                  <a:pt x="0" y="2"/>
                </a:moveTo>
                <a:cubicBezTo>
                  <a:pt x="0" y="7"/>
                  <a:pt x="0" y="7"/>
                  <a:pt x="0" y="7"/>
                </a:cubicBezTo>
                <a:cubicBezTo>
                  <a:pt x="0" y="5"/>
                  <a:pt x="0" y="4"/>
                  <a:pt x="0" y="2"/>
                </a:cubicBezTo>
                <a:moveTo>
                  <a:pt x="42" y="0"/>
                </a:moveTo>
                <a:cubicBezTo>
                  <a:pt x="44" y="9"/>
                  <a:pt x="44" y="9"/>
                  <a:pt x="44" y="9"/>
                </a:cubicBezTo>
                <a:cubicBezTo>
                  <a:pt x="45" y="13"/>
                  <a:pt x="45" y="13"/>
                  <a:pt x="45" y="13"/>
                </a:cubicBezTo>
                <a:cubicBezTo>
                  <a:pt x="45" y="11"/>
                  <a:pt x="45" y="11"/>
                  <a:pt x="45" y="11"/>
                </a:cubicBezTo>
                <a:cubicBezTo>
                  <a:pt x="46" y="12"/>
                  <a:pt x="46" y="12"/>
                  <a:pt x="46" y="12"/>
                </a:cubicBezTo>
                <a:cubicBezTo>
                  <a:pt x="46" y="14"/>
                  <a:pt x="46" y="14"/>
                  <a:pt x="46" y="14"/>
                </a:cubicBezTo>
                <a:cubicBezTo>
                  <a:pt x="46" y="13"/>
                  <a:pt x="47" y="13"/>
                  <a:pt x="49" y="12"/>
                </a:cubicBezTo>
                <a:cubicBezTo>
                  <a:pt x="48" y="12"/>
                  <a:pt x="48" y="12"/>
                  <a:pt x="48" y="12"/>
                </a:cubicBezTo>
                <a:cubicBezTo>
                  <a:pt x="48" y="11"/>
                  <a:pt x="49" y="10"/>
                  <a:pt x="48" y="10"/>
                </a:cubicBezTo>
                <a:cubicBezTo>
                  <a:pt x="46" y="8"/>
                  <a:pt x="46" y="8"/>
                  <a:pt x="46" y="8"/>
                </a:cubicBezTo>
                <a:cubicBezTo>
                  <a:pt x="44" y="7"/>
                  <a:pt x="44" y="7"/>
                  <a:pt x="44" y="7"/>
                </a:cubicBezTo>
                <a:cubicBezTo>
                  <a:pt x="45" y="6"/>
                  <a:pt x="45" y="5"/>
                  <a:pt x="45" y="3"/>
                </a:cubicBezTo>
                <a:cubicBezTo>
                  <a:pt x="43" y="3"/>
                  <a:pt x="43" y="3"/>
                  <a:pt x="43" y="3"/>
                </a:cubicBezTo>
                <a:cubicBezTo>
                  <a:pt x="42" y="0"/>
                  <a:pt x="42" y="0"/>
                  <a:pt x="42"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6" name="Freeform 91"/>
          <p:cNvSpPr>
            <a:spLocks noEditPoints="1"/>
          </p:cNvSpPr>
          <p:nvPr/>
        </p:nvSpPr>
        <p:spPr bwMode="auto">
          <a:xfrm>
            <a:off x="8504238" y="4292600"/>
            <a:ext cx="30163" cy="38100"/>
          </a:xfrm>
          <a:custGeom>
            <a:avLst/>
            <a:gdLst>
              <a:gd name="T0" fmla="*/ 4 w 8"/>
              <a:gd name="T1" fmla="*/ 5 h 10"/>
              <a:gd name="T2" fmla="*/ 1 w 8"/>
              <a:gd name="T3" fmla="*/ 8 h 10"/>
              <a:gd name="T4" fmla="*/ 1 w 8"/>
              <a:gd name="T5" fmla="*/ 8 h 10"/>
              <a:gd name="T6" fmla="*/ 0 w 8"/>
              <a:gd name="T7" fmla="*/ 9 h 10"/>
              <a:gd name="T8" fmla="*/ 0 w 8"/>
              <a:gd name="T9" fmla="*/ 10 h 10"/>
              <a:gd name="T10" fmla="*/ 3 w 8"/>
              <a:gd name="T11" fmla="*/ 6 h 10"/>
              <a:gd name="T12" fmla="*/ 4 w 8"/>
              <a:gd name="T13" fmla="*/ 5 h 10"/>
              <a:gd name="T14" fmla="*/ 7 w 8"/>
              <a:gd name="T15" fmla="*/ 0 h 10"/>
              <a:gd name="T16" fmla="*/ 6 w 8"/>
              <a:gd name="T17" fmla="*/ 2 h 10"/>
              <a:gd name="T18" fmla="*/ 6 w 8"/>
              <a:gd name="T19" fmla="*/ 2 h 10"/>
              <a:gd name="T20" fmla="*/ 7 w 8"/>
              <a:gd name="T21" fmla="*/ 2 h 10"/>
              <a:gd name="T22" fmla="*/ 8 w 8"/>
              <a:gd name="T23" fmla="*/ 0 h 10"/>
              <a:gd name="T24" fmla="*/ 7 w 8"/>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0">
                <a:moveTo>
                  <a:pt x="4" y="5"/>
                </a:moveTo>
                <a:cubicBezTo>
                  <a:pt x="3" y="6"/>
                  <a:pt x="2" y="7"/>
                  <a:pt x="1" y="8"/>
                </a:cubicBezTo>
                <a:cubicBezTo>
                  <a:pt x="1" y="8"/>
                  <a:pt x="1" y="8"/>
                  <a:pt x="1" y="8"/>
                </a:cubicBezTo>
                <a:cubicBezTo>
                  <a:pt x="0" y="9"/>
                  <a:pt x="0" y="9"/>
                  <a:pt x="0" y="9"/>
                </a:cubicBezTo>
                <a:cubicBezTo>
                  <a:pt x="0" y="9"/>
                  <a:pt x="0" y="10"/>
                  <a:pt x="0" y="10"/>
                </a:cubicBezTo>
                <a:cubicBezTo>
                  <a:pt x="1" y="9"/>
                  <a:pt x="2" y="8"/>
                  <a:pt x="3" y="6"/>
                </a:cubicBezTo>
                <a:cubicBezTo>
                  <a:pt x="3" y="6"/>
                  <a:pt x="3" y="5"/>
                  <a:pt x="4" y="5"/>
                </a:cubicBezTo>
                <a:moveTo>
                  <a:pt x="7" y="0"/>
                </a:moveTo>
                <a:cubicBezTo>
                  <a:pt x="7" y="1"/>
                  <a:pt x="6" y="1"/>
                  <a:pt x="6" y="2"/>
                </a:cubicBezTo>
                <a:cubicBezTo>
                  <a:pt x="6" y="2"/>
                  <a:pt x="6" y="2"/>
                  <a:pt x="6" y="2"/>
                </a:cubicBezTo>
                <a:cubicBezTo>
                  <a:pt x="6" y="2"/>
                  <a:pt x="6" y="2"/>
                  <a:pt x="7" y="2"/>
                </a:cubicBezTo>
                <a:cubicBezTo>
                  <a:pt x="7" y="1"/>
                  <a:pt x="8" y="1"/>
                  <a:pt x="8" y="0"/>
                </a:cubicBezTo>
                <a:cubicBezTo>
                  <a:pt x="8" y="0"/>
                  <a:pt x="8" y="0"/>
                  <a:pt x="7"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7" name="Freeform 92"/>
          <p:cNvSpPr>
            <a:spLocks noEditPoints="1"/>
          </p:cNvSpPr>
          <p:nvPr/>
        </p:nvSpPr>
        <p:spPr bwMode="auto">
          <a:xfrm>
            <a:off x="6777038" y="4289425"/>
            <a:ext cx="1570038" cy="228600"/>
          </a:xfrm>
          <a:custGeom>
            <a:avLst/>
            <a:gdLst>
              <a:gd name="T0" fmla="*/ 93 w 418"/>
              <a:gd name="T1" fmla="*/ 56 h 61"/>
              <a:gd name="T2" fmla="*/ 64 w 418"/>
              <a:gd name="T3" fmla="*/ 36 h 61"/>
              <a:gd name="T4" fmla="*/ 72 w 418"/>
              <a:gd name="T5" fmla="*/ 36 h 61"/>
              <a:gd name="T6" fmla="*/ 64 w 418"/>
              <a:gd name="T7" fmla="*/ 35 h 61"/>
              <a:gd name="T8" fmla="*/ 63 w 418"/>
              <a:gd name="T9" fmla="*/ 37 h 61"/>
              <a:gd name="T10" fmla="*/ 67 w 418"/>
              <a:gd name="T11" fmla="*/ 38 h 61"/>
              <a:gd name="T12" fmla="*/ 74 w 418"/>
              <a:gd name="T13" fmla="*/ 40 h 61"/>
              <a:gd name="T14" fmla="*/ 0 w 418"/>
              <a:gd name="T15" fmla="*/ 22 h 61"/>
              <a:gd name="T16" fmla="*/ 6 w 418"/>
              <a:gd name="T17" fmla="*/ 25 h 61"/>
              <a:gd name="T18" fmla="*/ 0 w 418"/>
              <a:gd name="T19" fmla="*/ 22 h 61"/>
              <a:gd name="T20" fmla="*/ 303 w 418"/>
              <a:gd name="T21" fmla="*/ 21 h 61"/>
              <a:gd name="T22" fmla="*/ 303 w 418"/>
              <a:gd name="T23" fmla="*/ 21 h 61"/>
              <a:gd name="T24" fmla="*/ 303 w 418"/>
              <a:gd name="T25" fmla="*/ 21 h 61"/>
              <a:gd name="T26" fmla="*/ 303 w 418"/>
              <a:gd name="T27" fmla="*/ 21 h 61"/>
              <a:gd name="T28" fmla="*/ 303 w 418"/>
              <a:gd name="T29" fmla="*/ 21 h 61"/>
              <a:gd name="T30" fmla="*/ 370 w 418"/>
              <a:gd name="T31" fmla="*/ 24 h 61"/>
              <a:gd name="T32" fmla="*/ 90 w 418"/>
              <a:gd name="T33" fmla="*/ 38 h 61"/>
              <a:gd name="T34" fmla="*/ 80 w 418"/>
              <a:gd name="T35" fmla="*/ 25 h 61"/>
              <a:gd name="T36" fmla="*/ 89 w 418"/>
              <a:gd name="T37" fmla="*/ 40 h 61"/>
              <a:gd name="T38" fmla="*/ 102 w 418"/>
              <a:gd name="T39" fmla="*/ 59 h 61"/>
              <a:gd name="T40" fmla="*/ 97 w 418"/>
              <a:gd name="T41" fmla="*/ 51 h 61"/>
              <a:gd name="T42" fmla="*/ 101 w 418"/>
              <a:gd name="T43" fmla="*/ 51 h 61"/>
              <a:gd name="T44" fmla="*/ 98 w 418"/>
              <a:gd name="T45" fmla="*/ 44 h 61"/>
              <a:gd name="T46" fmla="*/ 93 w 418"/>
              <a:gd name="T47" fmla="*/ 37 h 61"/>
              <a:gd name="T48" fmla="*/ 85 w 418"/>
              <a:gd name="T49" fmla="*/ 27 h 61"/>
              <a:gd name="T50" fmla="*/ 81 w 418"/>
              <a:gd name="T51" fmla="*/ 22 h 61"/>
              <a:gd name="T52" fmla="*/ 82 w 418"/>
              <a:gd name="T53" fmla="*/ 21 h 61"/>
              <a:gd name="T54" fmla="*/ 82 w 418"/>
              <a:gd name="T55" fmla="*/ 21 h 61"/>
              <a:gd name="T56" fmla="*/ 320 w 418"/>
              <a:gd name="T57" fmla="*/ 23 h 61"/>
              <a:gd name="T58" fmla="*/ 303 w 418"/>
              <a:gd name="T59" fmla="*/ 21 h 61"/>
              <a:gd name="T60" fmla="*/ 70 w 418"/>
              <a:gd name="T61" fmla="*/ 20 h 61"/>
              <a:gd name="T62" fmla="*/ 81 w 418"/>
              <a:gd name="T63" fmla="*/ 18 h 61"/>
              <a:gd name="T64" fmla="*/ 309 w 418"/>
              <a:gd name="T65" fmla="*/ 14 h 61"/>
              <a:gd name="T66" fmla="*/ 80 w 418"/>
              <a:gd name="T67" fmla="*/ 13 h 61"/>
              <a:gd name="T68" fmla="*/ 77 w 418"/>
              <a:gd name="T69" fmla="*/ 15 h 61"/>
              <a:gd name="T70" fmla="*/ 79 w 418"/>
              <a:gd name="T71" fmla="*/ 22 h 61"/>
              <a:gd name="T72" fmla="*/ 79 w 418"/>
              <a:gd name="T73" fmla="*/ 15 h 61"/>
              <a:gd name="T74" fmla="*/ 380 w 418"/>
              <a:gd name="T75" fmla="*/ 11 h 61"/>
              <a:gd name="T76" fmla="*/ 414 w 418"/>
              <a:gd name="T77" fmla="*/ 10 h 61"/>
              <a:gd name="T78" fmla="*/ 414 w 418"/>
              <a:gd name="T79" fmla="*/ 10 h 61"/>
              <a:gd name="T80" fmla="*/ 40 w 418"/>
              <a:gd name="T81" fmla="*/ 10 h 61"/>
              <a:gd name="T82" fmla="*/ 45 w 418"/>
              <a:gd name="T83" fmla="*/ 12 h 61"/>
              <a:gd name="T84" fmla="*/ 358 w 418"/>
              <a:gd name="T85" fmla="*/ 9 h 61"/>
              <a:gd name="T86" fmla="*/ 58 w 418"/>
              <a:gd name="T87" fmla="*/ 11 h 61"/>
              <a:gd name="T88" fmla="*/ 307 w 418"/>
              <a:gd name="T89" fmla="*/ 11 h 61"/>
              <a:gd name="T90" fmla="*/ 30 w 418"/>
              <a:gd name="T91" fmla="*/ 22 h 61"/>
              <a:gd name="T92" fmla="*/ 31 w 418"/>
              <a:gd name="T93" fmla="*/ 20 h 61"/>
              <a:gd name="T94" fmla="*/ 26 w 418"/>
              <a:gd name="T95" fmla="*/ 21 h 61"/>
              <a:gd name="T96" fmla="*/ 34 w 418"/>
              <a:gd name="T97" fmla="*/ 26 h 61"/>
              <a:gd name="T98" fmla="*/ 36 w 418"/>
              <a:gd name="T99" fmla="*/ 18 h 61"/>
              <a:gd name="T100" fmla="*/ 40 w 418"/>
              <a:gd name="T101" fmla="*/ 19 h 61"/>
              <a:gd name="T102" fmla="*/ 38 w 418"/>
              <a:gd name="T103" fmla="*/ 14 h 61"/>
              <a:gd name="T104" fmla="*/ 34 w 418"/>
              <a:gd name="T105" fmla="*/ 13 h 61"/>
              <a:gd name="T106" fmla="*/ 289 w 418"/>
              <a:gd name="T107" fmla="*/ 5 h 61"/>
              <a:gd name="T108" fmla="*/ 325 w 418"/>
              <a:gd name="T109" fmla="*/ 9 h 61"/>
              <a:gd name="T110" fmla="*/ 311 w 418"/>
              <a:gd name="T111" fmla="*/ 3 h 61"/>
              <a:gd name="T112" fmla="*/ 284 w 418"/>
              <a:gd name="T113" fmla="*/ 7 h 61"/>
              <a:gd name="T114" fmla="*/ 416 w 418"/>
              <a:gd name="T115" fmla="*/ 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8" h="61">
                <a:moveTo>
                  <a:pt x="93" y="56"/>
                </a:moveTo>
                <a:cubicBezTo>
                  <a:pt x="91" y="58"/>
                  <a:pt x="89" y="59"/>
                  <a:pt x="89" y="61"/>
                </a:cubicBezTo>
                <a:cubicBezTo>
                  <a:pt x="91" y="60"/>
                  <a:pt x="92" y="60"/>
                  <a:pt x="93" y="60"/>
                </a:cubicBezTo>
                <a:cubicBezTo>
                  <a:pt x="95" y="60"/>
                  <a:pt x="96" y="60"/>
                  <a:pt x="97" y="61"/>
                </a:cubicBezTo>
                <a:cubicBezTo>
                  <a:pt x="96" y="59"/>
                  <a:pt x="94" y="57"/>
                  <a:pt x="93" y="56"/>
                </a:cubicBezTo>
                <a:moveTo>
                  <a:pt x="69" y="40"/>
                </a:moveTo>
                <a:cubicBezTo>
                  <a:pt x="67" y="38"/>
                  <a:pt x="67" y="38"/>
                  <a:pt x="67" y="38"/>
                </a:cubicBezTo>
                <a:cubicBezTo>
                  <a:pt x="68" y="38"/>
                  <a:pt x="69" y="39"/>
                  <a:pt x="69" y="40"/>
                </a:cubicBezTo>
                <a:moveTo>
                  <a:pt x="67" y="38"/>
                </a:moveTo>
                <a:cubicBezTo>
                  <a:pt x="64" y="36"/>
                  <a:pt x="64" y="36"/>
                  <a:pt x="64" y="36"/>
                </a:cubicBezTo>
                <a:cubicBezTo>
                  <a:pt x="65" y="36"/>
                  <a:pt x="66" y="37"/>
                  <a:pt x="67" y="38"/>
                </a:cubicBezTo>
                <a:moveTo>
                  <a:pt x="77" y="31"/>
                </a:moveTo>
                <a:cubicBezTo>
                  <a:pt x="77" y="31"/>
                  <a:pt x="76" y="31"/>
                  <a:pt x="75" y="31"/>
                </a:cubicBezTo>
                <a:cubicBezTo>
                  <a:pt x="77" y="32"/>
                  <a:pt x="77" y="32"/>
                  <a:pt x="77" y="32"/>
                </a:cubicBezTo>
                <a:cubicBezTo>
                  <a:pt x="76" y="35"/>
                  <a:pt x="74" y="36"/>
                  <a:pt x="72" y="36"/>
                </a:cubicBezTo>
                <a:cubicBezTo>
                  <a:pt x="71" y="36"/>
                  <a:pt x="70" y="36"/>
                  <a:pt x="69" y="36"/>
                </a:cubicBezTo>
                <a:cubicBezTo>
                  <a:pt x="70" y="34"/>
                  <a:pt x="70" y="34"/>
                  <a:pt x="70" y="34"/>
                </a:cubicBezTo>
                <a:cubicBezTo>
                  <a:pt x="68" y="35"/>
                  <a:pt x="68" y="35"/>
                  <a:pt x="68" y="35"/>
                </a:cubicBezTo>
                <a:cubicBezTo>
                  <a:pt x="64" y="32"/>
                  <a:pt x="64" y="32"/>
                  <a:pt x="64" y="32"/>
                </a:cubicBezTo>
                <a:cubicBezTo>
                  <a:pt x="64" y="33"/>
                  <a:pt x="65" y="34"/>
                  <a:pt x="64" y="35"/>
                </a:cubicBezTo>
                <a:cubicBezTo>
                  <a:pt x="64" y="36"/>
                  <a:pt x="64" y="36"/>
                  <a:pt x="64" y="36"/>
                </a:cubicBezTo>
                <a:cubicBezTo>
                  <a:pt x="64" y="36"/>
                  <a:pt x="64" y="36"/>
                  <a:pt x="64" y="36"/>
                </a:cubicBezTo>
                <a:cubicBezTo>
                  <a:pt x="65" y="37"/>
                  <a:pt x="65" y="37"/>
                  <a:pt x="65" y="37"/>
                </a:cubicBezTo>
                <a:cubicBezTo>
                  <a:pt x="65" y="37"/>
                  <a:pt x="64" y="37"/>
                  <a:pt x="64" y="37"/>
                </a:cubicBezTo>
                <a:cubicBezTo>
                  <a:pt x="64" y="37"/>
                  <a:pt x="63" y="37"/>
                  <a:pt x="63" y="37"/>
                </a:cubicBezTo>
                <a:cubicBezTo>
                  <a:pt x="63" y="37"/>
                  <a:pt x="62" y="37"/>
                  <a:pt x="62" y="37"/>
                </a:cubicBezTo>
                <a:cubicBezTo>
                  <a:pt x="61" y="37"/>
                  <a:pt x="61" y="37"/>
                  <a:pt x="60" y="39"/>
                </a:cubicBezTo>
                <a:cubicBezTo>
                  <a:pt x="61" y="39"/>
                  <a:pt x="62" y="40"/>
                  <a:pt x="63" y="40"/>
                </a:cubicBezTo>
                <a:cubicBezTo>
                  <a:pt x="64" y="40"/>
                  <a:pt x="64" y="39"/>
                  <a:pt x="65" y="39"/>
                </a:cubicBezTo>
                <a:cubicBezTo>
                  <a:pt x="66" y="39"/>
                  <a:pt x="67" y="38"/>
                  <a:pt x="67" y="38"/>
                </a:cubicBezTo>
                <a:cubicBezTo>
                  <a:pt x="67" y="38"/>
                  <a:pt x="68" y="38"/>
                  <a:pt x="68" y="38"/>
                </a:cubicBezTo>
                <a:cubicBezTo>
                  <a:pt x="69" y="40"/>
                  <a:pt x="69" y="40"/>
                  <a:pt x="69" y="40"/>
                </a:cubicBezTo>
                <a:cubicBezTo>
                  <a:pt x="69" y="40"/>
                  <a:pt x="69" y="40"/>
                  <a:pt x="69" y="40"/>
                </a:cubicBezTo>
                <a:cubicBezTo>
                  <a:pt x="70" y="38"/>
                  <a:pt x="70" y="38"/>
                  <a:pt x="70" y="38"/>
                </a:cubicBezTo>
                <a:cubicBezTo>
                  <a:pt x="71" y="39"/>
                  <a:pt x="72" y="40"/>
                  <a:pt x="74" y="40"/>
                </a:cubicBezTo>
                <a:cubicBezTo>
                  <a:pt x="75" y="40"/>
                  <a:pt x="77" y="39"/>
                  <a:pt x="78" y="39"/>
                </a:cubicBezTo>
                <a:cubicBezTo>
                  <a:pt x="79" y="38"/>
                  <a:pt x="80" y="38"/>
                  <a:pt x="81" y="38"/>
                </a:cubicBezTo>
                <a:cubicBezTo>
                  <a:pt x="80" y="37"/>
                  <a:pt x="80" y="36"/>
                  <a:pt x="79" y="35"/>
                </a:cubicBezTo>
                <a:cubicBezTo>
                  <a:pt x="78" y="33"/>
                  <a:pt x="78" y="32"/>
                  <a:pt x="77" y="31"/>
                </a:cubicBezTo>
                <a:moveTo>
                  <a:pt x="0" y="22"/>
                </a:moveTo>
                <a:cubicBezTo>
                  <a:pt x="0" y="25"/>
                  <a:pt x="0" y="25"/>
                  <a:pt x="0" y="25"/>
                </a:cubicBezTo>
                <a:cubicBezTo>
                  <a:pt x="0" y="26"/>
                  <a:pt x="1" y="26"/>
                  <a:pt x="1" y="26"/>
                </a:cubicBezTo>
                <a:cubicBezTo>
                  <a:pt x="3" y="27"/>
                  <a:pt x="3" y="27"/>
                  <a:pt x="3" y="27"/>
                </a:cubicBezTo>
                <a:cubicBezTo>
                  <a:pt x="4" y="26"/>
                  <a:pt x="4" y="26"/>
                  <a:pt x="4" y="26"/>
                </a:cubicBezTo>
                <a:cubicBezTo>
                  <a:pt x="6" y="25"/>
                  <a:pt x="6" y="25"/>
                  <a:pt x="6" y="25"/>
                </a:cubicBezTo>
                <a:cubicBezTo>
                  <a:pt x="6" y="23"/>
                  <a:pt x="6" y="23"/>
                  <a:pt x="6" y="23"/>
                </a:cubicBezTo>
                <a:cubicBezTo>
                  <a:pt x="3" y="23"/>
                  <a:pt x="3" y="23"/>
                  <a:pt x="3" y="23"/>
                </a:cubicBezTo>
                <a:cubicBezTo>
                  <a:pt x="3" y="25"/>
                  <a:pt x="3" y="25"/>
                  <a:pt x="3" y="25"/>
                </a:cubicBezTo>
                <a:cubicBezTo>
                  <a:pt x="2" y="24"/>
                  <a:pt x="2" y="24"/>
                  <a:pt x="2" y="24"/>
                </a:cubicBezTo>
                <a:cubicBezTo>
                  <a:pt x="0" y="22"/>
                  <a:pt x="0" y="22"/>
                  <a:pt x="0" y="22"/>
                </a:cubicBezTo>
                <a:moveTo>
                  <a:pt x="303" y="21"/>
                </a:moveTo>
                <a:cubicBezTo>
                  <a:pt x="303" y="21"/>
                  <a:pt x="303" y="21"/>
                  <a:pt x="303" y="21"/>
                </a:cubicBezTo>
                <a:cubicBezTo>
                  <a:pt x="303" y="21"/>
                  <a:pt x="303" y="21"/>
                  <a:pt x="303" y="21"/>
                </a:cubicBezTo>
                <a:moveTo>
                  <a:pt x="303" y="21"/>
                </a:moveTo>
                <a:cubicBezTo>
                  <a:pt x="303" y="21"/>
                  <a:pt x="303" y="21"/>
                  <a:pt x="303" y="21"/>
                </a:cubicBezTo>
                <a:cubicBezTo>
                  <a:pt x="303" y="21"/>
                  <a:pt x="303" y="21"/>
                  <a:pt x="303" y="21"/>
                </a:cubicBezTo>
                <a:moveTo>
                  <a:pt x="303" y="21"/>
                </a:moveTo>
                <a:cubicBezTo>
                  <a:pt x="303" y="21"/>
                  <a:pt x="303" y="21"/>
                  <a:pt x="303" y="21"/>
                </a:cubicBezTo>
                <a:cubicBezTo>
                  <a:pt x="303" y="21"/>
                  <a:pt x="303" y="21"/>
                  <a:pt x="303" y="21"/>
                </a:cubicBezTo>
                <a:moveTo>
                  <a:pt x="303" y="21"/>
                </a:moveTo>
                <a:cubicBezTo>
                  <a:pt x="303" y="21"/>
                  <a:pt x="303" y="21"/>
                  <a:pt x="303" y="21"/>
                </a:cubicBezTo>
                <a:cubicBezTo>
                  <a:pt x="303" y="21"/>
                  <a:pt x="303" y="21"/>
                  <a:pt x="303" y="21"/>
                </a:cubicBezTo>
                <a:moveTo>
                  <a:pt x="303" y="21"/>
                </a:moveTo>
                <a:cubicBezTo>
                  <a:pt x="303" y="21"/>
                  <a:pt x="303" y="21"/>
                  <a:pt x="303" y="21"/>
                </a:cubicBezTo>
                <a:cubicBezTo>
                  <a:pt x="303" y="21"/>
                  <a:pt x="303" y="21"/>
                  <a:pt x="303" y="21"/>
                </a:cubicBezTo>
                <a:moveTo>
                  <a:pt x="303" y="21"/>
                </a:moveTo>
                <a:cubicBezTo>
                  <a:pt x="303" y="21"/>
                  <a:pt x="303" y="21"/>
                  <a:pt x="303" y="21"/>
                </a:cubicBezTo>
                <a:cubicBezTo>
                  <a:pt x="303" y="21"/>
                  <a:pt x="303" y="21"/>
                  <a:pt x="303" y="21"/>
                </a:cubicBezTo>
                <a:moveTo>
                  <a:pt x="303" y="21"/>
                </a:moveTo>
                <a:cubicBezTo>
                  <a:pt x="303" y="21"/>
                  <a:pt x="303" y="21"/>
                  <a:pt x="303" y="21"/>
                </a:cubicBezTo>
                <a:cubicBezTo>
                  <a:pt x="303" y="21"/>
                  <a:pt x="303" y="21"/>
                  <a:pt x="303" y="21"/>
                </a:cubicBezTo>
                <a:moveTo>
                  <a:pt x="303" y="21"/>
                </a:moveTo>
                <a:cubicBezTo>
                  <a:pt x="303" y="21"/>
                  <a:pt x="303" y="21"/>
                  <a:pt x="303" y="21"/>
                </a:cubicBezTo>
                <a:cubicBezTo>
                  <a:pt x="303" y="21"/>
                  <a:pt x="303" y="21"/>
                  <a:pt x="303" y="21"/>
                </a:cubicBezTo>
                <a:moveTo>
                  <a:pt x="303" y="21"/>
                </a:moveTo>
                <a:cubicBezTo>
                  <a:pt x="303" y="21"/>
                  <a:pt x="303" y="21"/>
                  <a:pt x="303" y="21"/>
                </a:cubicBezTo>
                <a:cubicBezTo>
                  <a:pt x="303" y="21"/>
                  <a:pt x="303" y="21"/>
                  <a:pt x="303" y="21"/>
                </a:cubicBezTo>
                <a:moveTo>
                  <a:pt x="370" y="21"/>
                </a:moveTo>
                <a:cubicBezTo>
                  <a:pt x="369" y="21"/>
                  <a:pt x="368" y="22"/>
                  <a:pt x="369" y="23"/>
                </a:cubicBezTo>
                <a:cubicBezTo>
                  <a:pt x="369" y="23"/>
                  <a:pt x="369" y="24"/>
                  <a:pt x="370" y="24"/>
                </a:cubicBezTo>
                <a:cubicBezTo>
                  <a:pt x="370" y="24"/>
                  <a:pt x="371" y="24"/>
                  <a:pt x="372" y="22"/>
                </a:cubicBezTo>
                <a:cubicBezTo>
                  <a:pt x="371" y="21"/>
                  <a:pt x="370" y="21"/>
                  <a:pt x="370" y="21"/>
                </a:cubicBezTo>
                <a:moveTo>
                  <a:pt x="90" y="38"/>
                </a:moveTo>
                <a:cubicBezTo>
                  <a:pt x="93" y="37"/>
                  <a:pt x="93" y="37"/>
                  <a:pt x="93" y="37"/>
                </a:cubicBezTo>
                <a:cubicBezTo>
                  <a:pt x="92" y="38"/>
                  <a:pt x="91" y="38"/>
                  <a:pt x="90" y="38"/>
                </a:cubicBezTo>
                <a:moveTo>
                  <a:pt x="81" y="21"/>
                </a:moveTo>
                <a:cubicBezTo>
                  <a:pt x="79" y="22"/>
                  <a:pt x="79" y="22"/>
                  <a:pt x="79" y="22"/>
                </a:cubicBezTo>
                <a:cubicBezTo>
                  <a:pt x="79" y="22"/>
                  <a:pt x="79" y="22"/>
                  <a:pt x="79" y="22"/>
                </a:cubicBezTo>
                <a:cubicBezTo>
                  <a:pt x="80" y="23"/>
                  <a:pt x="80" y="23"/>
                  <a:pt x="80" y="23"/>
                </a:cubicBezTo>
                <a:cubicBezTo>
                  <a:pt x="81" y="24"/>
                  <a:pt x="81" y="25"/>
                  <a:pt x="80" y="25"/>
                </a:cubicBezTo>
                <a:cubicBezTo>
                  <a:pt x="82" y="30"/>
                  <a:pt x="85" y="35"/>
                  <a:pt x="87" y="39"/>
                </a:cubicBezTo>
                <a:cubicBezTo>
                  <a:pt x="88" y="39"/>
                  <a:pt x="89" y="39"/>
                  <a:pt x="90" y="38"/>
                </a:cubicBezTo>
                <a:cubicBezTo>
                  <a:pt x="88" y="40"/>
                  <a:pt x="88" y="40"/>
                  <a:pt x="88" y="40"/>
                </a:cubicBezTo>
                <a:cubicBezTo>
                  <a:pt x="88" y="40"/>
                  <a:pt x="88" y="40"/>
                  <a:pt x="88" y="40"/>
                </a:cubicBezTo>
                <a:cubicBezTo>
                  <a:pt x="89" y="40"/>
                  <a:pt x="89" y="40"/>
                  <a:pt x="89" y="40"/>
                </a:cubicBezTo>
                <a:cubicBezTo>
                  <a:pt x="89" y="40"/>
                  <a:pt x="89" y="41"/>
                  <a:pt x="88" y="41"/>
                </a:cubicBezTo>
                <a:cubicBezTo>
                  <a:pt x="91" y="45"/>
                  <a:pt x="93" y="48"/>
                  <a:pt x="95" y="51"/>
                </a:cubicBezTo>
                <a:cubicBezTo>
                  <a:pt x="97" y="51"/>
                  <a:pt x="97" y="51"/>
                  <a:pt x="97" y="51"/>
                </a:cubicBezTo>
                <a:cubicBezTo>
                  <a:pt x="96" y="52"/>
                  <a:pt x="96" y="52"/>
                  <a:pt x="96" y="52"/>
                </a:cubicBezTo>
                <a:cubicBezTo>
                  <a:pt x="98" y="54"/>
                  <a:pt x="100" y="57"/>
                  <a:pt x="102" y="59"/>
                </a:cubicBezTo>
                <a:cubicBezTo>
                  <a:pt x="103" y="59"/>
                  <a:pt x="105" y="58"/>
                  <a:pt x="104" y="56"/>
                </a:cubicBezTo>
                <a:cubicBezTo>
                  <a:pt x="100" y="53"/>
                  <a:pt x="100" y="53"/>
                  <a:pt x="100" y="53"/>
                </a:cubicBezTo>
                <a:cubicBezTo>
                  <a:pt x="101" y="51"/>
                  <a:pt x="101" y="51"/>
                  <a:pt x="101" y="51"/>
                </a:cubicBezTo>
                <a:cubicBezTo>
                  <a:pt x="100" y="51"/>
                  <a:pt x="99" y="52"/>
                  <a:pt x="98" y="52"/>
                </a:cubicBezTo>
                <a:cubicBezTo>
                  <a:pt x="98" y="52"/>
                  <a:pt x="97" y="51"/>
                  <a:pt x="97" y="51"/>
                </a:cubicBezTo>
                <a:cubicBezTo>
                  <a:pt x="97" y="51"/>
                  <a:pt x="97" y="51"/>
                  <a:pt x="97" y="51"/>
                </a:cubicBezTo>
                <a:cubicBezTo>
                  <a:pt x="95" y="48"/>
                  <a:pt x="93" y="43"/>
                  <a:pt x="97" y="43"/>
                </a:cubicBezTo>
                <a:cubicBezTo>
                  <a:pt x="98" y="43"/>
                  <a:pt x="98" y="43"/>
                  <a:pt x="98" y="44"/>
                </a:cubicBezTo>
                <a:cubicBezTo>
                  <a:pt x="97" y="51"/>
                  <a:pt x="97" y="51"/>
                  <a:pt x="97" y="51"/>
                </a:cubicBezTo>
                <a:cubicBezTo>
                  <a:pt x="101" y="51"/>
                  <a:pt x="101" y="51"/>
                  <a:pt x="101" y="51"/>
                </a:cubicBezTo>
                <a:cubicBezTo>
                  <a:pt x="98" y="50"/>
                  <a:pt x="98" y="50"/>
                  <a:pt x="98" y="50"/>
                </a:cubicBezTo>
                <a:cubicBezTo>
                  <a:pt x="101" y="46"/>
                  <a:pt x="101" y="46"/>
                  <a:pt x="101" y="46"/>
                </a:cubicBezTo>
                <a:cubicBezTo>
                  <a:pt x="101" y="46"/>
                  <a:pt x="101" y="46"/>
                  <a:pt x="100" y="46"/>
                </a:cubicBezTo>
                <a:cubicBezTo>
                  <a:pt x="100" y="45"/>
                  <a:pt x="100" y="45"/>
                  <a:pt x="100" y="45"/>
                </a:cubicBezTo>
                <a:cubicBezTo>
                  <a:pt x="98" y="44"/>
                  <a:pt x="98" y="44"/>
                  <a:pt x="98" y="44"/>
                </a:cubicBezTo>
                <a:cubicBezTo>
                  <a:pt x="97" y="42"/>
                  <a:pt x="97" y="42"/>
                  <a:pt x="97" y="42"/>
                </a:cubicBezTo>
                <a:cubicBezTo>
                  <a:pt x="97" y="42"/>
                  <a:pt x="97" y="42"/>
                  <a:pt x="97" y="42"/>
                </a:cubicBezTo>
                <a:cubicBezTo>
                  <a:pt x="97" y="41"/>
                  <a:pt x="96" y="40"/>
                  <a:pt x="96" y="39"/>
                </a:cubicBezTo>
                <a:cubicBezTo>
                  <a:pt x="95" y="39"/>
                  <a:pt x="94" y="39"/>
                  <a:pt x="94" y="38"/>
                </a:cubicBezTo>
                <a:cubicBezTo>
                  <a:pt x="93" y="37"/>
                  <a:pt x="93" y="37"/>
                  <a:pt x="93" y="37"/>
                </a:cubicBezTo>
                <a:cubicBezTo>
                  <a:pt x="93" y="37"/>
                  <a:pt x="93" y="37"/>
                  <a:pt x="93" y="37"/>
                </a:cubicBezTo>
                <a:cubicBezTo>
                  <a:pt x="91" y="37"/>
                  <a:pt x="91" y="37"/>
                  <a:pt x="91" y="37"/>
                </a:cubicBezTo>
                <a:cubicBezTo>
                  <a:pt x="92" y="35"/>
                  <a:pt x="89" y="34"/>
                  <a:pt x="87" y="32"/>
                </a:cubicBezTo>
                <a:cubicBezTo>
                  <a:pt x="89" y="29"/>
                  <a:pt x="89" y="29"/>
                  <a:pt x="89" y="29"/>
                </a:cubicBezTo>
                <a:cubicBezTo>
                  <a:pt x="88" y="28"/>
                  <a:pt x="86" y="27"/>
                  <a:pt x="85" y="27"/>
                </a:cubicBezTo>
                <a:cubicBezTo>
                  <a:pt x="85" y="27"/>
                  <a:pt x="85" y="27"/>
                  <a:pt x="84" y="27"/>
                </a:cubicBezTo>
                <a:cubicBezTo>
                  <a:pt x="85" y="30"/>
                  <a:pt x="86" y="32"/>
                  <a:pt x="87" y="34"/>
                </a:cubicBezTo>
                <a:cubicBezTo>
                  <a:pt x="86" y="32"/>
                  <a:pt x="85" y="30"/>
                  <a:pt x="84" y="28"/>
                </a:cubicBezTo>
                <a:cubicBezTo>
                  <a:pt x="84" y="28"/>
                  <a:pt x="84" y="28"/>
                  <a:pt x="84" y="28"/>
                </a:cubicBezTo>
                <a:cubicBezTo>
                  <a:pt x="82" y="26"/>
                  <a:pt x="83" y="24"/>
                  <a:pt x="81" y="22"/>
                </a:cubicBezTo>
                <a:cubicBezTo>
                  <a:pt x="82" y="22"/>
                  <a:pt x="82" y="22"/>
                  <a:pt x="82" y="22"/>
                </a:cubicBezTo>
                <a:cubicBezTo>
                  <a:pt x="81" y="21"/>
                  <a:pt x="81" y="21"/>
                  <a:pt x="81" y="21"/>
                </a:cubicBezTo>
                <a:moveTo>
                  <a:pt x="82" y="21"/>
                </a:moveTo>
                <a:cubicBezTo>
                  <a:pt x="82" y="21"/>
                  <a:pt x="82" y="21"/>
                  <a:pt x="82" y="21"/>
                </a:cubicBezTo>
                <a:cubicBezTo>
                  <a:pt x="82" y="21"/>
                  <a:pt x="82" y="21"/>
                  <a:pt x="82" y="21"/>
                </a:cubicBezTo>
                <a:cubicBezTo>
                  <a:pt x="82" y="21"/>
                  <a:pt x="82" y="21"/>
                  <a:pt x="82" y="21"/>
                </a:cubicBezTo>
                <a:moveTo>
                  <a:pt x="82" y="21"/>
                </a:moveTo>
                <a:cubicBezTo>
                  <a:pt x="82" y="21"/>
                  <a:pt x="82" y="21"/>
                  <a:pt x="82" y="21"/>
                </a:cubicBezTo>
                <a:cubicBezTo>
                  <a:pt x="82" y="21"/>
                  <a:pt x="82" y="21"/>
                  <a:pt x="82" y="21"/>
                </a:cubicBezTo>
                <a:cubicBezTo>
                  <a:pt x="82" y="21"/>
                  <a:pt x="82" y="21"/>
                  <a:pt x="82" y="21"/>
                </a:cubicBezTo>
                <a:moveTo>
                  <a:pt x="318" y="20"/>
                </a:moveTo>
                <a:cubicBezTo>
                  <a:pt x="318" y="20"/>
                  <a:pt x="318" y="20"/>
                  <a:pt x="317" y="21"/>
                </a:cubicBezTo>
                <a:cubicBezTo>
                  <a:pt x="317" y="21"/>
                  <a:pt x="317" y="21"/>
                  <a:pt x="316" y="21"/>
                </a:cubicBezTo>
                <a:cubicBezTo>
                  <a:pt x="316" y="21"/>
                  <a:pt x="316" y="21"/>
                  <a:pt x="315" y="21"/>
                </a:cubicBezTo>
                <a:cubicBezTo>
                  <a:pt x="314" y="21"/>
                  <a:pt x="318" y="23"/>
                  <a:pt x="320" y="23"/>
                </a:cubicBezTo>
                <a:cubicBezTo>
                  <a:pt x="321" y="23"/>
                  <a:pt x="321" y="23"/>
                  <a:pt x="321" y="22"/>
                </a:cubicBezTo>
                <a:cubicBezTo>
                  <a:pt x="320" y="21"/>
                  <a:pt x="319" y="20"/>
                  <a:pt x="318" y="20"/>
                </a:cubicBezTo>
                <a:moveTo>
                  <a:pt x="298" y="18"/>
                </a:moveTo>
                <a:cubicBezTo>
                  <a:pt x="298" y="18"/>
                  <a:pt x="299" y="18"/>
                  <a:pt x="300" y="19"/>
                </a:cubicBezTo>
                <a:cubicBezTo>
                  <a:pt x="302" y="20"/>
                  <a:pt x="303" y="21"/>
                  <a:pt x="303" y="21"/>
                </a:cubicBezTo>
                <a:cubicBezTo>
                  <a:pt x="303" y="21"/>
                  <a:pt x="302" y="20"/>
                  <a:pt x="301" y="20"/>
                </a:cubicBezTo>
                <a:cubicBezTo>
                  <a:pt x="299" y="19"/>
                  <a:pt x="298" y="18"/>
                  <a:pt x="298" y="18"/>
                </a:cubicBezTo>
                <a:moveTo>
                  <a:pt x="71" y="14"/>
                </a:moveTo>
                <a:cubicBezTo>
                  <a:pt x="70" y="16"/>
                  <a:pt x="69" y="18"/>
                  <a:pt x="68" y="18"/>
                </a:cubicBezTo>
                <a:cubicBezTo>
                  <a:pt x="69" y="20"/>
                  <a:pt x="70" y="20"/>
                  <a:pt x="70" y="20"/>
                </a:cubicBezTo>
                <a:cubicBezTo>
                  <a:pt x="71" y="20"/>
                  <a:pt x="71" y="19"/>
                  <a:pt x="72" y="18"/>
                </a:cubicBezTo>
                <a:cubicBezTo>
                  <a:pt x="72" y="16"/>
                  <a:pt x="71" y="15"/>
                  <a:pt x="71" y="14"/>
                </a:cubicBezTo>
                <a:moveTo>
                  <a:pt x="82" y="14"/>
                </a:moveTo>
                <a:cubicBezTo>
                  <a:pt x="80" y="15"/>
                  <a:pt x="80" y="15"/>
                  <a:pt x="80" y="15"/>
                </a:cubicBezTo>
                <a:cubicBezTo>
                  <a:pt x="80" y="16"/>
                  <a:pt x="80" y="17"/>
                  <a:pt x="81" y="18"/>
                </a:cubicBezTo>
                <a:cubicBezTo>
                  <a:pt x="82" y="17"/>
                  <a:pt x="84" y="17"/>
                  <a:pt x="80" y="15"/>
                </a:cubicBezTo>
                <a:cubicBezTo>
                  <a:pt x="82" y="14"/>
                  <a:pt x="82" y="14"/>
                  <a:pt x="82" y="14"/>
                </a:cubicBezTo>
                <a:moveTo>
                  <a:pt x="307" y="13"/>
                </a:moveTo>
                <a:cubicBezTo>
                  <a:pt x="305" y="13"/>
                  <a:pt x="306" y="17"/>
                  <a:pt x="309" y="19"/>
                </a:cubicBezTo>
                <a:cubicBezTo>
                  <a:pt x="312" y="17"/>
                  <a:pt x="305" y="15"/>
                  <a:pt x="309" y="14"/>
                </a:cubicBezTo>
                <a:cubicBezTo>
                  <a:pt x="308" y="13"/>
                  <a:pt x="307" y="13"/>
                  <a:pt x="307" y="13"/>
                </a:cubicBezTo>
                <a:moveTo>
                  <a:pt x="79" y="13"/>
                </a:moveTo>
                <a:cubicBezTo>
                  <a:pt x="79" y="13"/>
                  <a:pt x="80" y="14"/>
                  <a:pt x="80" y="15"/>
                </a:cubicBezTo>
                <a:cubicBezTo>
                  <a:pt x="80" y="14"/>
                  <a:pt x="81" y="14"/>
                  <a:pt x="82" y="14"/>
                </a:cubicBezTo>
                <a:cubicBezTo>
                  <a:pt x="80" y="13"/>
                  <a:pt x="80" y="13"/>
                  <a:pt x="80" y="13"/>
                </a:cubicBezTo>
                <a:cubicBezTo>
                  <a:pt x="79" y="13"/>
                  <a:pt x="79" y="13"/>
                  <a:pt x="79" y="13"/>
                </a:cubicBezTo>
                <a:moveTo>
                  <a:pt x="77" y="12"/>
                </a:moveTo>
                <a:cubicBezTo>
                  <a:pt x="77" y="13"/>
                  <a:pt x="77" y="13"/>
                  <a:pt x="77" y="14"/>
                </a:cubicBezTo>
                <a:cubicBezTo>
                  <a:pt x="77" y="14"/>
                  <a:pt x="78" y="15"/>
                  <a:pt x="78" y="15"/>
                </a:cubicBezTo>
                <a:cubicBezTo>
                  <a:pt x="77" y="15"/>
                  <a:pt x="77" y="15"/>
                  <a:pt x="77" y="15"/>
                </a:cubicBezTo>
                <a:cubicBezTo>
                  <a:pt x="77" y="16"/>
                  <a:pt x="78" y="16"/>
                  <a:pt x="78" y="17"/>
                </a:cubicBezTo>
                <a:cubicBezTo>
                  <a:pt x="78" y="18"/>
                  <a:pt x="78" y="18"/>
                  <a:pt x="78" y="18"/>
                </a:cubicBezTo>
                <a:cubicBezTo>
                  <a:pt x="78" y="19"/>
                  <a:pt x="79" y="20"/>
                  <a:pt x="80" y="21"/>
                </a:cubicBezTo>
                <a:cubicBezTo>
                  <a:pt x="79" y="21"/>
                  <a:pt x="79" y="21"/>
                  <a:pt x="79" y="21"/>
                </a:cubicBezTo>
                <a:cubicBezTo>
                  <a:pt x="79" y="21"/>
                  <a:pt x="79" y="22"/>
                  <a:pt x="79" y="22"/>
                </a:cubicBezTo>
                <a:cubicBezTo>
                  <a:pt x="80" y="21"/>
                  <a:pt x="81" y="21"/>
                  <a:pt x="81" y="21"/>
                </a:cubicBezTo>
                <a:cubicBezTo>
                  <a:pt x="81" y="21"/>
                  <a:pt x="81" y="21"/>
                  <a:pt x="81" y="20"/>
                </a:cubicBezTo>
                <a:cubicBezTo>
                  <a:pt x="80" y="20"/>
                  <a:pt x="80" y="20"/>
                  <a:pt x="80" y="20"/>
                </a:cubicBezTo>
                <a:cubicBezTo>
                  <a:pt x="79" y="19"/>
                  <a:pt x="79" y="18"/>
                  <a:pt x="80" y="18"/>
                </a:cubicBezTo>
                <a:cubicBezTo>
                  <a:pt x="80" y="17"/>
                  <a:pt x="79" y="16"/>
                  <a:pt x="79" y="15"/>
                </a:cubicBezTo>
                <a:cubicBezTo>
                  <a:pt x="78" y="15"/>
                  <a:pt x="78" y="15"/>
                  <a:pt x="78" y="15"/>
                </a:cubicBezTo>
                <a:cubicBezTo>
                  <a:pt x="78" y="15"/>
                  <a:pt x="78" y="15"/>
                  <a:pt x="79" y="15"/>
                </a:cubicBezTo>
                <a:cubicBezTo>
                  <a:pt x="78" y="14"/>
                  <a:pt x="78" y="13"/>
                  <a:pt x="78" y="12"/>
                </a:cubicBezTo>
                <a:cubicBezTo>
                  <a:pt x="77" y="12"/>
                  <a:pt x="77" y="12"/>
                  <a:pt x="77" y="12"/>
                </a:cubicBezTo>
                <a:moveTo>
                  <a:pt x="380" y="11"/>
                </a:moveTo>
                <a:cubicBezTo>
                  <a:pt x="379" y="12"/>
                  <a:pt x="380" y="14"/>
                  <a:pt x="379" y="15"/>
                </a:cubicBezTo>
                <a:cubicBezTo>
                  <a:pt x="380" y="15"/>
                  <a:pt x="382" y="16"/>
                  <a:pt x="383" y="16"/>
                </a:cubicBezTo>
                <a:cubicBezTo>
                  <a:pt x="384" y="16"/>
                  <a:pt x="385" y="15"/>
                  <a:pt x="385" y="14"/>
                </a:cubicBezTo>
                <a:cubicBezTo>
                  <a:pt x="380" y="11"/>
                  <a:pt x="380" y="11"/>
                  <a:pt x="380" y="11"/>
                </a:cubicBezTo>
                <a:moveTo>
                  <a:pt x="414" y="10"/>
                </a:moveTo>
                <a:cubicBezTo>
                  <a:pt x="414" y="10"/>
                  <a:pt x="414" y="12"/>
                  <a:pt x="415" y="13"/>
                </a:cubicBezTo>
                <a:cubicBezTo>
                  <a:pt x="415" y="15"/>
                  <a:pt x="416" y="16"/>
                  <a:pt x="416" y="16"/>
                </a:cubicBezTo>
                <a:cubicBezTo>
                  <a:pt x="416" y="16"/>
                  <a:pt x="417" y="16"/>
                  <a:pt x="417" y="16"/>
                </a:cubicBezTo>
                <a:cubicBezTo>
                  <a:pt x="417" y="14"/>
                  <a:pt x="415" y="14"/>
                  <a:pt x="415" y="13"/>
                </a:cubicBezTo>
                <a:cubicBezTo>
                  <a:pt x="414" y="11"/>
                  <a:pt x="414" y="10"/>
                  <a:pt x="414" y="10"/>
                </a:cubicBezTo>
                <a:moveTo>
                  <a:pt x="40" y="10"/>
                </a:moveTo>
                <a:cubicBezTo>
                  <a:pt x="39" y="12"/>
                  <a:pt x="39" y="12"/>
                  <a:pt x="39" y="12"/>
                </a:cubicBezTo>
                <a:cubicBezTo>
                  <a:pt x="41" y="13"/>
                  <a:pt x="41" y="13"/>
                  <a:pt x="41" y="13"/>
                </a:cubicBezTo>
                <a:cubicBezTo>
                  <a:pt x="41" y="12"/>
                  <a:pt x="41" y="11"/>
                  <a:pt x="40" y="11"/>
                </a:cubicBezTo>
                <a:cubicBezTo>
                  <a:pt x="40" y="10"/>
                  <a:pt x="40" y="10"/>
                  <a:pt x="40" y="10"/>
                </a:cubicBezTo>
                <a:moveTo>
                  <a:pt x="44" y="8"/>
                </a:moveTo>
                <a:cubicBezTo>
                  <a:pt x="43" y="8"/>
                  <a:pt x="42" y="10"/>
                  <a:pt x="42" y="11"/>
                </a:cubicBezTo>
                <a:cubicBezTo>
                  <a:pt x="42" y="11"/>
                  <a:pt x="42" y="11"/>
                  <a:pt x="43" y="12"/>
                </a:cubicBezTo>
                <a:cubicBezTo>
                  <a:pt x="43" y="12"/>
                  <a:pt x="43" y="12"/>
                  <a:pt x="43" y="12"/>
                </a:cubicBezTo>
                <a:cubicBezTo>
                  <a:pt x="43" y="12"/>
                  <a:pt x="44" y="12"/>
                  <a:pt x="45" y="12"/>
                </a:cubicBezTo>
                <a:cubicBezTo>
                  <a:pt x="46" y="11"/>
                  <a:pt x="46" y="11"/>
                  <a:pt x="46" y="11"/>
                </a:cubicBezTo>
                <a:cubicBezTo>
                  <a:pt x="45" y="10"/>
                  <a:pt x="45" y="10"/>
                  <a:pt x="45" y="9"/>
                </a:cubicBezTo>
                <a:cubicBezTo>
                  <a:pt x="45" y="9"/>
                  <a:pt x="44" y="8"/>
                  <a:pt x="44" y="8"/>
                </a:cubicBezTo>
                <a:moveTo>
                  <a:pt x="360" y="8"/>
                </a:moveTo>
                <a:cubicBezTo>
                  <a:pt x="358" y="9"/>
                  <a:pt x="358" y="9"/>
                  <a:pt x="358" y="9"/>
                </a:cubicBezTo>
                <a:cubicBezTo>
                  <a:pt x="360" y="10"/>
                  <a:pt x="359" y="11"/>
                  <a:pt x="362" y="13"/>
                </a:cubicBezTo>
                <a:cubicBezTo>
                  <a:pt x="363" y="10"/>
                  <a:pt x="362" y="9"/>
                  <a:pt x="360" y="8"/>
                </a:cubicBezTo>
                <a:moveTo>
                  <a:pt x="57" y="8"/>
                </a:moveTo>
                <a:cubicBezTo>
                  <a:pt x="56" y="10"/>
                  <a:pt x="56" y="10"/>
                  <a:pt x="56" y="10"/>
                </a:cubicBezTo>
                <a:cubicBezTo>
                  <a:pt x="58" y="11"/>
                  <a:pt x="58" y="11"/>
                  <a:pt x="58" y="11"/>
                </a:cubicBezTo>
                <a:cubicBezTo>
                  <a:pt x="60" y="10"/>
                  <a:pt x="60" y="10"/>
                  <a:pt x="60" y="10"/>
                </a:cubicBezTo>
                <a:cubicBezTo>
                  <a:pt x="57" y="8"/>
                  <a:pt x="57" y="8"/>
                  <a:pt x="57" y="8"/>
                </a:cubicBezTo>
                <a:moveTo>
                  <a:pt x="305" y="6"/>
                </a:moveTo>
                <a:cubicBezTo>
                  <a:pt x="304" y="6"/>
                  <a:pt x="306" y="10"/>
                  <a:pt x="305" y="11"/>
                </a:cubicBezTo>
                <a:cubicBezTo>
                  <a:pt x="306" y="11"/>
                  <a:pt x="306" y="11"/>
                  <a:pt x="307" y="11"/>
                </a:cubicBezTo>
                <a:cubicBezTo>
                  <a:pt x="308" y="11"/>
                  <a:pt x="305" y="8"/>
                  <a:pt x="306" y="7"/>
                </a:cubicBezTo>
                <a:cubicBezTo>
                  <a:pt x="306" y="6"/>
                  <a:pt x="305" y="6"/>
                  <a:pt x="305" y="6"/>
                </a:cubicBezTo>
                <a:moveTo>
                  <a:pt x="30" y="22"/>
                </a:moveTo>
                <a:cubicBezTo>
                  <a:pt x="29" y="21"/>
                  <a:pt x="29" y="19"/>
                  <a:pt x="29" y="18"/>
                </a:cubicBezTo>
                <a:cubicBezTo>
                  <a:pt x="30" y="22"/>
                  <a:pt x="30" y="22"/>
                  <a:pt x="30" y="22"/>
                </a:cubicBezTo>
                <a:moveTo>
                  <a:pt x="28" y="6"/>
                </a:moveTo>
                <a:cubicBezTo>
                  <a:pt x="25" y="6"/>
                  <a:pt x="28" y="11"/>
                  <a:pt x="28" y="13"/>
                </a:cubicBezTo>
                <a:cubicBezTo>
                  <a:pt x="30" y="14"/>
                  <a:pt x="30" y="14"/>
                  <a:pt x="30" y="14"/>
                </a:cubicBezTo>
                <a:cubicBezTo>
                  <a:pt x="32" y="15"/>
                  <a:pt x="32" y="15"/>
                  <a:pt x="32" y="15"/>
                </a:cubicBezTo>
                <a:cubicBezTo>
                  <a:pt x="31" y="17"/>
                  <a:pt x="32" y="18"/>
                  <a:pt x="31" y="20"/>
                </a:cubicBezTo>
                <a:cubicBezTo>
                  <a:pt x="29" y="18"/>
                  <a:pt x="29" y="18"/>
                  <a:pt x="29" y="18"/>
                </a:cubicBezTo>
                <a:cubicBezTo>
                  <a:pt x="29" y="18"/>
                  <a:pt x="29" y="18"/>
                  <a:pt x="29" y="18"/>
                </a:cubicBezTo>
                <a:cubicBezTo>
                  <a:pt x="28" y="19"/>
                  <a:pt x="28" y="19"/>
                  <a:pt x="28" y="19"/>
                </a:cubicBezTo>
                <a:cubicBezTo>
                  <a:pt x="27" y="18"/>
                  <a:pt x="27" y="18"/>
                  <a:pt x="27" y="18"/>
                </a:cubicBezTo>
                <a:cubicBezTo>
                  <a:pt x="25" y="18"/>
                  <a:pt x="25" y="20"/>
                  <a:pt x="26" y="21"/>
                </a:cubicBezTo>
                <a:cubicBezTo>
                  <a:pt x="26" y="22"/>
                  <a:pt x="27" y="22"/>
                  <a:pt x="27" y="22"/>
                </a:cubicBezTo>
                <a:cubicBezTo>
                  <a:pt x="27" y="22"/>
                  <a:pt x="27" y="22"/>
                  <a:pt x="28" y="21"/>
                </a:cubicBezTo>
                <a:cubicBezTo>
                  <a:pt x="30" y="22"/>
                  <a:pt x="30" y="22"/>
                  <a:pt x="30" y="22"/>
                </a:cubicBezTo>
                <a:cubicBezTo>
                  <a:pt x="30" y="20"/>
                  <a:pt x="30" y="20"/>
                  <a:pt x="30" y="20"/>
                </a:cubicBezTo>
                <a:cubicBezTo>
                  <a:pt x="32" y="22"/>
                  <a:pt x="34" y="24"/>
                  <a:pt x="34" y="26"/>
                </a:cubicBezTo>
                <a:cubicBezTo>
                  <a:pt x="33" y="26"/>
                  <a:pt x="33" y="26"/>
                  <a:pt x="33" y="26"/>
                </a:cubicBezTo>
                <a:cubicBezTo>
                  <a:pt x="35" y="27"/>
                  <a:pt x="37" y="28"/>
                  <a:pt x="38" y="29"/>
                </a:cubicBezTo>
                <a:cubicBezTo>
                  <a:pt x="36" y="27"/>
                  <a:pt x="36" y="27"/>
                  <a:pt x="36" y="27"/>
                </a:cubicBezTo>
                <a:cubicBezTo>
                  <a:pt x="41" y="25"/>
                  <a:pt x="33" y="22"/>
                  <a:pt x="33" y="19"/>
                </a:cubicBezTo>
                <a:cubicBezTo>
                  <a:pt x="33" y="18"/>
                  <a:pt x="34" y="18"/>
                  <a:pt x="36" y="18"/>
                </a:cubicBezTo>
                <a:cubicBezTo>
                  <a:pt x="38" y="20"/>
                  <a:pt x="38" y="20"/>
                  <a:pt x="38" y="20"/>
                </a:cubicBezTo>
                <a:cubicBezTo>
                  <a:pt x="38" y="20"/>
                  <a:pt x="38" y="20"/>
                  <a:pt x="38" y="20"/>
                </a:cubicBezTo>
                <a:cubicBezTo>
                  <a:pt x="38" y="18"/>
                  <a:pt x="39" y="17"/>
                  <a:pt x="41" y="15"/>
                </a:cubicBezTo>
                <a:cubicBezTo>
                  <a:pt x="38" y="20"/>
                  <a:pt x="38" y="20"/>
                  <a:pt x="38" y="20"/>
                </a:cubicBezTo>
                <a:cubicBezTo>
                  <a:pt x="40" y="19"/>
                  <a:pt x="40" y="19"/>
                  <a:pt x="40" y="19"/>
                </a:cubicBezTo>
                <a:cubicBezTo>
                  <a:pt x="42" y="21"/>
                  <a:pt x="42" y="21"/>
                  <a:pt x="42" y="21"/>
                </a:cubicBezTo>
                <a:cubicBezTo>
                  <a:pt x="44" y="19"/>
                  <a:pt x="44" y="19"/>
                  <a:pt x="44" y="19"/>
                </a:cubicBezTo>
                <a:cubicBezTo>
                  <a:pt x="41" y="18"/>
                  <a:pt x="41" y="18"/>
                  <a:pt x="41" y="18"/>
                </a:cubicBezTo>
                <a:cubicBezTo>
                  <a:pt x="41" y="15"/>
                  <a:pt x="41" y="15"/>
                  <a:pt x="41" y="15"/>
                </a:cubicBezTo>
                <a:cubicBezTo>
                  <a:pt x="38" y="14"/>
                  <a:pt x="38" y="14"/>
                  <a:pt x="38" y="14"/>
                </a:cubicBezTo>
                <a:cubicBezTo>
                  <a:pt x="39" y="12"/>
                  <a:pt x="39" y="12"/>
                  <a:pt x="39" y="12"/>
                </a:cubicBezTo>
                <a:cubicBezTo>
                  <a:pt x="39" y="12"/>
                  <a:pt x="38" y="12"/>
                  <a:pt x="38" y="12"/>
                </a:cubicBezTo>
                <a:cubicBezTo>
                  <a:pt x="38" y="12"/>
                  <a:pt x="37" y="12"/>
                  <a:pt x="37" y="13"/>
                </a:cubicBezTo>
                <a:cubicBezTo>
                  <a:pt x="36" y="13"/>
                  <a:pt x="36" y="13"/>
                  <a:pt x="35" y="13"/>
                </a:cubicBezTo>
                <a:cubicBezTo>
                  <a:pt x="35" y="13"/>
                  <a:pt x="34" y="13"/>
                  <a:pt x="34" y="13"/>
                </a:cubicBezTo>
                <a:cubicBezTo>
                  <a:pt x="31" y="12"/>
                  <a:pt x="31" y="12"/>
                  <a:pt x="31" y="12"/>
                </a:cubicBezTo>
                <a:cubicBezTo>
                  <a:pt x="29" y="11"/>
                  <a:pt x="29" y="11"/>
                  <a:pt x="29" y="11"/>
                </a:cubicBezTo>
                <a:cubicBezTo>
                  <a:pt x="30" y="9"/>
                  <a:pt x="28" y="8"/>
                  <a:pt x="29" y="6"/>
                </a:cubicBezTo>
                <a:cubicBezTo>
                  <a:pt x="28" y="6"/>
                  <a:pt x="28" y="6"/>
                  <a:pt x="28" y="6"/>
                </a:cubicBezTo>
                <a:moveTo>
                  <a:pt x="289" y="5"/>
                </a:moveTo>
                <a:cubicBezTo>
                  <a:pt x="287" y="12"/>
                  <a:pt x="287" y="12"/>
                  <a:pt x="287" y="12"/>
                </a:cubicBezTo>
                <a:cubicBezTo>
                  <a:pt x="289" y="10"/>
                  <a:pt x="288" y="7"/>
                  <a:pt x="289" y="5"/>
                </a:cubicBezTo>
                <a:moveTo>
                  <a:pt x="322" y="3"/>
                </a:moveTo>
                <a:cubicBezTo>
                  <a:pt x="321" y="3"/>
                  <a:pt x="319" y="3"/>
                  <a:pt x="320" y="6"/>
                </a:cubicBezTo>
                <a:cubicBezTo>
                  <a:pt x="325" y="9"/>
                  <a:pt x="325" y="9"/>
                  <a:pt x="325" y="9"/>
                </a:cubicBezTo>
                <a:cubicBezTo>
                  <a:pt x="327" y="7"/>
                  <a:pt x="321" y="5"/>
                  <a:pt x="322" y="3"/>
                </a:cubicBezTo>
                <a:cubicBezTo>
                  <a:pt x="322" y="3"/>
                  <a:pt x="322" y="3"/>
                  <a:pt x="322" y="3"/>
                </a:cubicBezTo>
                <a:cubicBezTo>
                  <a:pt x="322" y="3"/>
                  <a:pt x="323" y="3"/>
                  <a:pt x="323" y="3"/>
                </a:cubicBezTo>
                <a:cubicBezTo>
                  <a:pt x="323" y="3"/>
                  <a:pt x="322" y="3"/>
                  <a:pt x="322" y="3"/>
                </a:cubicBezTo>
                <a:moveTo>
                  <a:pt x="311" y="3"/>
                </a:moveTo>
                <a:cubicBezTo>
                  <a:pt x="311" y="3"/>
                  <a:pt x="311" y="4"/>
                  <a:pt x="311" y="4"/>
                </a:cubicBezTo>
                <a:cubicBezTo>
                  <a:pt x="311" y="3"/>
                  <a:pt x="311" y="3"/>
                  <a:pt x="311" y="3"/>
                </a:cubicBezTo>
                <a:moveTo>
                  <a:pt x="279" y="1"/>
                </a:moveTo>
                <a:cubicBezTo>
                  <a:pt x="276" y="3"/>
                  <a:pt x="282" y="5"/>
                  <a:pt x="282" y="7"/>
                </a:cubicBezTo>
                <a:cubicBezTo>
                  <a:pt x="283" y="7"/>
                  <a:pt x="283" y="7"/>
                  <a:pt x="284" y="7"/>
                </a:cubicBezTo>
                <a:cubicBezTo>
                  <a:pt x="284" y="7"/>
                  <a:pt x="279" y="4"/>
                  <a:pt x="283" y="3"/>
                </a:cubicBezTo>
                <a:cubicBezTo>
                  <a:pt x="279" y="1"/>
                  <a:pt x="279" y="1"/>
                  <a:pt x="279" y="1"/>
                </a:cubicBezTo>
                <a:moveTo>
                  <a:pt x="417" y="0"/>
                </a:moveTo>
                <a:cubicBezTo>
                  <a:pt x="416" y="0"/>
                  <a:pt x="414" y="1"/>
                  <a:pt x="413" y="2"/>
                </a:cubicBezTo>
                <a:cubicBezTo>
                  <a:pt x="414" y="3"/>
                  <a:pt x="415" y="3"/>
                  <a:pt x="416" y="3"/>
                </a:cubicBezTo>
                <a:cubicBezTo>
                  <a:pt x="417" y="3"/>
                  <a:pt x="417" y="1"/>
                  <a:pt x="418" y="0"/>
                </a:cubicBezTo>
                <a:cubicBezTo>
                  <a:pt x="418" y="0"/>
                  <a:pt x="417" y="0"/>
                  <a:pt x="417"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8" name="Freeform 93"/>
          <p:cNvSpPr/>
          <p:nvPr/>
        </p:nvSpPr>
        <p:spPr bwMode="auto">
          <a:xfrm>
            <a:off x="6777038" y="4383088"/>
            <a:ext cx="4763" cy="3175"/>
          </a:xfrm>
          <a:custGeom>
            <a:avLst/>
            <a:gdLst>
              <a:gd name="T0" fmla="*/ 0 w 1"/>
              <a:gd name="T1" fmla="*/ 0 h 1"/>
              <a:gd name="T2" fmla="*/ 0 w 1"/>
              <a:gd name="T3" fmla="*/ 1 h 1"/>
              <a:gd name="T4" fmla="*/ 0 w 1"/>
              <a:gd name="T5" fmla="*/ 1 h 1"/>
              <a:gd name="T6" fmla="*/ 0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0" y="1"/>
                </a:cubicBezTo>
                <a:cubicBezTo>
                  <a:pt x="0" y="1"/>
                  <a:pt x="0" y="1"/>
                  <a:pt x="0" y="1"/>
                </a:cubicBezTo>
                <a:cubicBezTo>
                  <a:pt x="0" y="1"/>
                  <a:pt x="0" y="1"/>
                  <a:pt x="0" y="1"/>
                </a:cubicBezTo>
                <a:cubicBezTo>
                  <a:pt x="1" y="1"/>
                  <a:pt x="1" y="1"/>
                  <a:pt x="1" y="1"/>
                </a:cubicBezTo>
                <a:cubicBezTo>
                  <a:pt x="1" y="1"/>
                  <a:pt x="0" y="1"/>
                  <a:pt x="0"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9" name="Freeform 94"/>
          <p:cNvSpPr>
            <a:spLocks noEditPoints="1"/>
          </p:cNvSpPr>
          <p:nvPr/>
        </p:nvSpPr>
        <p:spPr bwMode="auto">
          <a:xfrm>
            <a:off x="7854951" y="4375150"/>
            <a:ext cx="585788" cy="41275"/>
          </a:xfrm>
          <a:custGeom>
            <a:avLst/>
            <a:gdLst>
              <a:gd name="T0" fmla="*/ 155 w 156"/>
              <a:gd name="T1" fmla="*/ 3 h 11"/>
              <a:gd name="T2" fmla="*/ 151 w 156"/>
              <a:gd name="T3" fmla="*/ 8 h 11"/>
              <a:gd name="T4" fmla="*/ 149 w 156"/>
              <a:gd name="T5" fmla="*/ 10 h 11"/>
              <a:gd name="T6" fmla="*/ 149 w 156"/>
              <a:gd name="T7" fmla="*/ 10 h 11"/>
              <a:gd name="T8" fmla="*/ 150 w 156"/>
              <a:gd name="T9" fmla="*/ 11 h 11"/>
              <a:gd name="T10" fmla="*/ 151 w 156"/>
              <a:gd name="T11" fmla="*/ 10 h 11"/>
              <a:gd name="T12" fmla="*/ 149 w 156"/>
              <a:gd name="T13" fmla="*/ 10 h 11"/>
              <a:gd name="T14" fmla="*/ 151 w 156"/>
              <a:gd name="T15" fmla="*/ 10 h 11"/>
              <a:gd name="T16" fmla="*/ 156 w 156"/>
              <a:gd name="T17" fmla="*/ 6 h 11"/>
              <a:gd name="T18" fmla="*/ 155 w 156"/>
              <a:gd name="T19" fmla="*/ 4 h 11"/>
              <a:gd name="T20" fmla="*/ 155 w 156"/>
              <a:gd name="T21" fmla="*/ 3 h 11"/>
              <a:gd name="T22" fmla="*/ 46 w 156"/>
              <a:gd name="T23" fmla="*/ 3 h 11"/>
              <a:gd name="T24" fmla="*/ 44 w 156"/>
              <a:gd name="T25" fmla="*/ 4 h 11"/>
              <a:gd name="T26" fmla="*/ 48 w 156"/>
              <a:gd name="T27" fmla="*/ 9 h 11"/>
              <a:gd name="T28" fmla="*/ 46 w 156"/>
              <a:gd name="T29" fmla="*/ 3 h 11"/>
              <a:gd name="T30" fmla="*/ 1 w 156"/>
              <a:gd name="T31" fmla="*/ 2 h 11"/>
              <a:gd name="T32" fmla="*/ 2 w 156"/>
              <a:gd name="T33" fmla="*/ 6 h 11"/>
              <a:gd name="T34" fmla="*/ 4 w 156"/>
              <a:gd name="T35" fmla="*/ 6 h 11"/>
              <a:gd name="T36" fmla="*/ 3 w 156"/>
              <a:gd name="T37" fmla="*/ 2 h 11"/>
              <a:gd name="T38" fmla="*/ 1 w 156"/>
              <a:gd name="T39" fmla="*/ 2 h 11"/>
              <a:gd name="T40" fmla="*/ 66 w 156"/>
              <a:gd name="T41" fmla="*/ 0 h 11"/>
              <a:gd name="T42" fmla="*/ 59 w 156"/>
              <a:gd name="T43" fmla="*/ 8 h 11"/>
              <a:gd name="T44" fmla="*/ 66 w 156"/>
              <a:gd name="T4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6" h="11">
                <a:moveTo>
                  <a:pt x="155" y="3"/>
                </a:moveTo>
                <a:cubicBezTo>
                  <a:pt x="154" y="3"/>
                  <a:pt x="153" y="7"/>
                  <a:pt x="151" y="8"/>
                </a:cubicBezTo>
                <a:cubicBezTo>
                  <a:pt x="149" y="10"/>
                  <a:pt x="149" y="10"/>
                  <a:pt x="149" y="10"/>
                </a:cubicBezTo>
                <a:cubicBezTo>
                  <a:pt x="149" y="10"/>
                  <a:pt x="149" y="10"/>
                  <a:pt x="149" y="10"/>
                </a:cubicBezTo>
                <a:cubicBezTo>
                  <a:pt x="150" y="11"/>
                  <a:pt x="150" y="11"/>
                  <a:pt x="150" y="11"/>
                </a:cubicBezTo>
                <a:cubicBezTo>
                  <a:pt x="151" y="11"/>
                  <a:pt x="151" y="11"/>
                  <a:pt x="151" y="10"/>
                </a:cubicBezTo>
                <a:cubicBezTo>
                  <a:pt x="149" y="10"/>
                  <a:pt x="149" y="10"/>
                  <a:pt x="149" y="10"/>
                </a:cubicBezTo>
                <a:cubicBezTo>
                  <a:pt x="150" y="10"/>
                  <a:pt x="150" y="10"/>
                  <a:pt x="151" y="10"/>
                </a:cubicBezTo>
                <a:cubicBezTo>
                  <a:pt x="152" y="9"/>
                  <a:pt x="154" y="7"/>
                  <a:pt x="156" y="6"/>
                </a:cubicBezTo>
                <a:cubicBezTo>
                  <a:pt x="155" y="5"/>
                  <a:pt x="155" y="5"/>
                  <a:pt x="155" y="4"/>
                </a:cubicBezTo>
                <a:cubicBezTo>
                  <a:pt x="155" y="3"/>
                  <a:pt x="155" y="3"/>
                  <a:pt x="155" y="3"/>
                </a:cubicBezTo>
                <a:moveTo>
                  <a:pt x="46" y="3"/>
                </a:moveTo>
                <a:cubicBezTo>
                  <a:pt x="45" y="3"/>
                  <a:pt x="44" y="3"/>
                  <a:pt x="44" y="4"/>
                </a:cubicBezTo>
                <a:cubicBezTo>
                  <a:pt x="48" y="9"/>
                  <a:pt x="48" y="9"/>
                  <a:pt x="48" y="9"/>
                </a:cubicBezTo>
                <a:cubicBezTo>
                  <a:pt x="47" y="7"/>
                  <a:pt x="49" y="5"/>
                  <a:pt x="46" y="3"/>
                </a:cubicBezTo>
                <a:moveTo>
                  <a:pt x="1" y="2"/>
                </a:moveTo>
                <a:cubicBezTo>
                  <a:pt x="0" y="2"/>
                  <a:pt x="3" y="5"/>
                  <a:pt x="2" y="6"/>
                </a:cubicBezTo>
                <a:cubicBezTo>
                  <a:pt x="3" y="6"/>
                  <a:pt x="3" y="6"/>
                  <a:pt x="4" y="6"/>
                </a:cubicBezTo>
                <a:cubicBezTo>
                  <a:pt x="5" y="6"/>
                  <a:pt x="2" y="3"/>
                  <a:pt x="3" y="2"/>
                </a:cubicBezTo>
                <a:cubicBezTo>
                  <a:pt x="2" y="2"/>
                  <a:pt x="2" y="2"/>
                  <a:pt x="1" y="2"/>
                </a:cubicBezTo>
                <a:moveTo>
                  <a:pt x="66" y="0"/>
                </a:moveTo>
                <a:cubicBezTo>
                  <a:pt x="62" y="0"/>
                  <a:pt x="60" y="4"/>
                  <a:pt x="59" y="8"/>
                </a:cubicBezTo>
                <a:cubicBezTo>
                  <a:pt x="66" y="0"/>
                  <a:pt x="66" y="0"/>
                  <a:pt x="66"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0" name="Freeform 95"/>
          <p:cNvSpPr>
            <a:spLocks noEditPoints="1"/>
          </p:cNvSpPr>
          <p:nvPr/>
        </p:nvSpPr>
        <p:spPr bwMode="auto">
          <a:xfrm>
            <a:off x="8418513" y="4397375"/>
            <a:ext cx="22225" cy="19050"/>
          </a:xfrm>
          <a:custGeom>
            <a:avLst/>
            <a:gdLst>
              <a:gd name="T0" fmla="*/ 1 w 6"/>
              <a:gd name="T1" fmla="*/ 4 h 5"/>
              <a:gd name="T2" fmla="*/ 0 w 6"/>
              <a:gd name="T3" fmla="*/ 5 h 5"/>
              <a:gd name="T4" fmla="*/ 1 w 6"/>
              <a:gd name="T5" fmla="*/ 5 h 5"/>
              <a:gd name="T6" fmla="*/ 2 w 6"/>
              <a:gd name="T7" fmla="*/ 5 h 5"/>
              <a:gd name="T8" fmla="*/ 1 w 6"/>
              <a:gd name="T9" fmla="*/ 4 h 5"/>
              <a:gd name="T10" fmla="*/ 6 w 6"/>
              <a:gd name="T11" fmla="*/ 0 h 5"/>
              <a:gd name="T12" fmla="*/ 1 w 6"/>
              <a:gd name="T13" fmla="*/ 4 h 5"/>
              <a:gd name="T14" fmla="*/ 2 w 6"/>
              <a:gd name="T15" fmla="*/ 5 h 5"/>
              <a:gd name="T16" fmla="*/ 6 w 6"/>
              <a:gd name="T17" fmla="*/ 0 h 5"/>
              <a:gd name="T18" fmla="*/ 6 w 6"/>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1" y="4"/>
                </a:moveTo>
                <a:cubicBezTo>
                  <a:pt x="1" y="5"/>
                  <a:pt x="1" y="5"/>
                  <a:pt x="0" y="5"/>
                </a:cubicBezTo>
                <a:cubicBezTo>
                  <a:pt x="1" y="5"/>
                  <a:pt x="1" y="5"/>
                  <a:pt x="1" y="5"/>
                </a:cubicBezTo>
                <a:cubicBezTo>
                  <a:pt x="2" y="5"/>
                  <a:pt x="2" y="5"/>
                  <a:pt x="2" y="5"/>
                </a:cubicBezTo>
                <a:cubicBezTo>
                  <a:pt x="1" y="4"/>
                  <a:pt x="1" y="4"/>
                  <a:pt x="1" y="4"/>
                </a:cubicBezTo>
                <a:moveTo>
                  <a:pt x="6" y="0"/>
                </a:moveTo>
                <a:cubicBezTo>
                  <a:pt x="4" y="1"/>
                  <a:pt x="2" y="3"/>
                  <a:pt x="1" y="4"/>
                </a:cubicBezTo>
                <a:cubicBezTo>
                  <a:pt x="1" y="4"/>
                  <a:pt x="1" y="4"/>
                  <a:pt x="2" y="5"/>
                </a:cubicBezTo>
                <a:cubicBezTo>
                  <a:pt x="3" y="3"/>
                  <a:pt x="4" y="2"/>
                  <a:pt x="6" y="0"/>
                </a:cubicBezTo>
                <a:cubicBezTo>
                  <a:pt x="6" y="0"/>
                  <a:pt x="6" y="0"/>
                  <a:pt x="6"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1" name="Freeform 96"/>
          <p:cNvSpPr>
            <a:spLocks noEditPoints="1"/>
          </p:cNvSpPr>
          <p:nvPr/>
        </p:nvSpPr>
        <p:spPr bwMode="auto">
          <a:xfrm>
            <a:off x="6881813" y="4386263"/>
            <a:ext cx="1536700" cy="44450"/>
          </a:xfrm>
          <a:custGeom>
            <a:avLst/>
            <a:gdLst>
              <a:gd name="T0" fmla="*/ 409 w 409"/>
              <a:gd name="T1" fmla="*/ 8 h 12"/>
              <a:gd name="T2" fmla="*/ 409 w 409"/>
              <a:gd name="T3" fmla="*/ 9 h 12"/>
              <a:gd name="T4" fmla="*/ 409 w 409"/>
              <a:gd name="T5" fmla="*/ 8 h 12"/>
              <a:gd name="T6" fmla="*/ 409 w 409"/>
              <a:gd name="T7" fmla="*/ 8 h 12"/>
              <a:gd name="T8" fmla="*/ 274 w 409"/>
              <a:gd name="T9" fmla="*/ 8 h 12"/>
              <a:gd name="T10" fmla="*/ 276 w 409"/>
              <a:gd name="T11" fmla="*/ 11 h 12"/>
              <a:gd name="T12" fmla="*/ 277 w 409"/>
              <a:gd name="T13" fmla="*/ 10 h 12"/>
              <a:gd name="T14" fmla="*/ 274 w 409"/>
              <a:gd name="T15" fmla="*/ 8 h 12"/>
              <a:gd name="T16" fmla="*/ 257 w 409"/>
              <a:gd name="T17" fmla="*/ 7 h 12"/>
              <a:gd name="T18" fmla="*/ 258 w 409"/>
              <a:gd name="T19" fmla="*/ 10 h 12"/>
              <a:gd name="T20" fmla="*/ 260 w 409"/>
              <a:gd name="T21" fmla="*/ 12 h 12"/>
              <a:gd name="T22" fmla="*/ 258 w 409"/>
              <a:gd name="T23" fmla="*/ 8 h 12"/>
              <a:gd name="T24" fmla="*/ 257 w 409"/>
              <a:gd name="T25" fmla="*/ 7 h 12"/>
              <a:gd name="T26" fmla="*/ 307 w 409"/>
              <a:gd name="T27" fmla="*/ 6 h 12"/>
              <a:gd name="T28" fmla="*/ 308 w 409"/>
              <a:gd name="T29" fmla="*/ 7 h 12"/>
              <a:gd name="T30" fmla="*/ 307 w 409"/>
              <a:gd name="T31" fmla="*/ 6 h 12"/>
              <a:gd name="T32" fmla="*/ 48 w 409"/>
              <a:gd name="T33" fmla="*/ 3 h 12"/>
              <a:gd name="T34" fmla="*/ 48 w 409"/>
              <a:gd name="T35" fmla="*/ 4 h 12"/>
              <a:gd name="T36" fmla="*/ 48 w 409"/>
              <a:gd name="T37" fmla="*/ 4 h 12"/>
              <a:gd name="T38" fmla="*/ 48 w 409"/>
              <a:gd name="T39" fmla="*/ 3 h 12"/>
              <a:gd name="T40" fmla="*/ 325 w 409"/>
              <a:gd name="T41" fmla="*/ 2 h 12"/>
              <a:gd name="T42" fmla="*/ 322 w 409"/>
              <a:gd name="T43" fmla="*/ 7 h 12"/>
              <a:gd name="T44" fmla="*/ 324 w 409"/>
              <a:gd name="T45" fmla="*/ 7 h 12"/>
              <a:gd name="T46" fmla="*/ 326 w 409"/>
              <a:gd name="T47" fmla="*/ 2 h 12"/>
              <a:gd name="T48" fmla="*/ 325 w 409"/>
              <a:gd name="T49" fmla="*/ 2 h 12"/>
              <a:gd name="T50" fmla="*/ 5 w 409"/>
              <a:gd name="T51" fmla="*/ 0 h 12"/>
              <a:gd name="T52" fmla="*/ 7 w 409"/>
              <a:gd name="T53" fmla="*/ 1 h 12"/>
              <a:gd name="T54" fmla="*/ 5 w 409"/>
              <a:gd name="T55" fmla="*/ 2 h 12"/>
              <a:gd name="T56" fmla="*/ 4 w 409"/>
              <a:gd name="T57" fmla="*/ 1 h 12"/>
              <a:gd name="T58" fmla="*/ 2 w 409"/>
              <a:gd name="T59" fmla="*/ 1 h 12"/>
              <a:gd name="T60" fmla="*/ 0 w 409"/>
              <a:gd name="T61" fmla="*/ 2 h 12"/>
              <a:gd name="T62" fmla="*/ 5 w 409"/>
              <a:gd name="T63" fmla="*/ 6 h 12"/>
              <a:gd name="T64" fmla="*/ 8 w 409"/>
              <a:gd name="T65" fmla="*/ 2 h 12"/>
              <a:gd name="T66" fmla="*/ 10 w 409"/>
              <a:gd name="T67" fmla="*/ 3 h 12"/>
              <a:gd name="T68" fmla="*/ 5 w 409"/>
              <a:gd name="T6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9" h="12">
                <a:moveTo>
                  <a:pt x="409" y="8"/>
                </a:moveTo>
                <a:cubicBezTo>
                  <a:pt x="409" y="9"/>
                  <a:pt x="409" y="9"/>
                  <a:pt x="409" y="9"/>
                </a:cubicBezTo>
                <a:cubicBezTo>
                  <a:pt x="409" y="8"/>
                  <a:pt x="409" y="8"/>
                  <a:pt x="409" y="8"/>
                </a:cubicBezTo>
                <a:cubicBezTo>
                  <a:pt x="409" y="8"/>
                  <a:pt x="409" y="8"/>
                  <a:pt x="409" y="8"/>
                </a:cubicBezTo>
                <a:moveTo>
                  <a:pt x="274" y="8"/>
                </a:moveTo>
                <a:cubicBezTo>
                  <a:pt x="273" y="9"/>
                  <a:pt x="273" y="11"/>
                  <a:pt x="276" y="11"/>
                </a:cubicBezTo>
                <a:cubicBezTo>
                  <a:pt x="277" y="10"/>
                  <a:pt x="277" y="10"/>
                  <a:pt x="277" y="10"/>
                </a:cubicBezTo>
                <a:cubicBezTo>
                  <a:pt x="276" y="9"/>
                  <a:pt x="275" y="8"/>
                  <a:pt x="274" y="8"/>
                </a:cubicBezTo>
                <a:moveTo>
                  <a:pt x="257" y="7"/>
                </a:moveTo>
                <a:cubicBezTo>
                  <a:pt x="257" y="7"/>
                  <a:pt x="258" y="9"/>
                  <a:pt x="258" y="10"/>
                </a:cubicBezTo>
                <a:cubicBezTo>
                  <a:pt x="259" y="11"/>
                  <a:pt x="260" y="12"/>
                  <a:pt x="260" y="12"/>
                </a:cubicBezTo>
                <a:cubicBezTo>
                  <a:pt x="260" y="12"/>
                  <a:pt x="260" y="11"/>
                  <a:pt x="258" y="8"/>
                </a:cubicBezTo>
                <a:cubicBezTo>
                  <a:pt x="257" y="8"/>
                  <a:pt x="257" y="7"/>
                  <a:pt x="257" y="7"/>
                </a:cubicBezTo>
                <a:moveTo>
                  <a:pt x="307" y="6"/>
                </a:moveTo>
                <a:cubicBezTo>
                  <a:pt x="307" y="6"/>
                  <a:pt x="307" y="6"/>
                  <a:pt x="308" y="7"/>
                </a:cubicBezTo>
                <a:cubicBezTo>
                  <a:pt x="307" y="6"/>
                  <a:pt x="307" y="6"/>
                  <a:pt x="307" y="6"/>
                </a:cubicBezTo>
                <a:moveTo>
                  <a:pt x="48" y="3"/>
                </a:moveTo>
                <a:cubicBezTo>
                  <a:pt x="48" y="3"/>
                  <a:pt x="48" y="4"/>
                  <a:pt x="48" y="4"/>
                </a:cubicBezTo>
                <a:cubicBezTo>
                  <a:pt x="48" y="4"/>
                  <a:pt x="48" y="4"/>
                  <a:pt x="48" y="4"/>
                </a:cubicBezTo>
                <a:cubicBezTo>
                  <a:pt x="48" y="4"/>
                  <a:pt x="48" y="3"/>
                  <a:pt x="48" y="3"/>
                </a:cubicBezTo>
                <a:moveTo>
                  <a:pt x="325" y="2"/>
                </a:moveTo>
                <a:cubicBezTo>
                  <a:pt x="323" y="2"/>
                  <a:pt x="323" y="6"/>
                  <a:pt x="322" y="7"/>
                </a:cubicBezTo>
                <a:cubicBezTo>
                  <a:pt x="322" y="7"/>
                  <a:pt x="323" y="7"/>
                  <a:pt x="324" y="7"/>
                </a:cubicBezTo>
                <a:cubicBezTo>
                  <a:pt x="326" y="7"/>
                  <a:pt x="326" y="4"/>
                  <a:pt x="326" y="2"/>
                </a:cubicBezTo>
                <a:cubicBezTo>
                  <a:pt x="326" y="2"/>
                  <a:pt x="326" y="2"/>
                  <a:pt x="325" y="2"/>
                </a:cubicBezTo>
                <a:moveTo>
                  <a:pt x="5" y="0"/>
                </a:moveTo>
                <a:cubicBezTo>
                  <a:pt x="7" y="1"/>
                  <a:pt x="7" y="1"/>
                  <a:pt x="7" y="1"/>
                </a:cubicBezTo>
                <a:cubicBezTo>
                  <a:pt x="6" y="2"/>
                  <a:pt x="6" y="2"/>
                  <a:pt x="5" y="2"/>
                </a:cubicBezTo>
                <a:cubicBezTo>
                  <a:pt x="5" y="2"/>
                  <a:pt x="4" y="2"/>
                  <a:pt x="4" y="1"/>
                </a:cubicBezTo>
                <a:cubicBezTo>
                  <a:pt x="3" y="1"/>
                  <a:pt x="2" y="1"/>
                  <a:pt x="2" y="1"/>
                </a:cubicBezTo>
                <a:cubicBezTo>
                  <a:pt x="1" y="1"/>
                  <a:pt x="1" y="1"/>
                  <a:pt x="0" y="2"/>
                </a:cubicBezTo>
                <a:cubicBezTo>
                  <a:pt x="1" y="4"/>
                  <a:pt x="3" y="6"/>
                  <a:pt x="5" y="6"/>
                </a:cubicBezTo>
                <a:cubicBezTo>
                  <a:pt x="7" y="6"/>
                  <a:pt x="9" y="4"/>
                  <a:pt x="8" y="2"/>
                </a:cubicBezTo>
                <a:cubicBezTo>
                  <a:pt x="10" y="3"/>
                  <a:pt x="10" y="3"/>
                  <a:pt x="10" y="3"/>
                </a:cubicBezTo>
                <a:cubicBezTo>
                  <a:pt x="5" y="0"/>
                  <a:pt x="5" y="0"/>
                  <a:pt x="5"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2" name="Freeform 97"/>
          <p:cNvSpPr/>
          <p:nvPr/>
        </p:nvSpPr>
        <p:spPr bwMode="auto">
          <a:xfrm>
            <a:off x="8413751" y="4416425"/>
            <a:ext cx="7938" cy="7938"/>
          </a:xfrm>
          <a:custGeom>
            <a:avLst/>
            <a:gdLst>
              <a:gd name="T0" fmla="*/ 1 w 2"/>
              <a:gd name="T1" fmla="*/ 0 h 2"/>
              <a:gd name="T2" fmla="*/ 1 w 2"/>
              <a:gd name="T3" fmla="*/ 1 h 2"/>
              <a:gd name="T4" fmla="*/ 0 w 2"/>
              <a:gd name="T5" fmla="*/ 2 h 2"/>
              <a:gd name="T6" fmla="*/ 2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1" y="1"/>
                </a:cubicBezTo>
                <a:cubicBezTo>
                  <a:pt x="0" y="2"/>
                  <a:pt x="0" y="2"/>
                  <a:pt x="0" y="2"/>
                </a:cubicBezTo>
                <a:cubicBezTo>
                  <a:pt x="1" y="1"/>
                  <a:pt x="1" y="1"/>
                  <a:pt x="2" y="0"/>
                </a:cubicBezTo>
                <a:cubicBezTo>
                  <a:pt x="1" y="0"/>
                  <a:pt x="1" y="0"/>
                  <a:pt x="1"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3" name="Freeform 98"/>
          <p:cNvSpPr/>
          <p:nvPr/>
        </p:nvSpPr>
        <p:spPr bwMode="auto">
          <a:xfrm>
            <a:off x="8402638" y="4419600"/>
            <a:ext cx="11113" cy="7938"/>
          </a:xfrm>
          <a:custGeom>
            <a:avLst/>
            <a:gdLst>
              <a:gd name="T0" fmla="*/ 0 w 3"/>
              <a:gd name="T1" fmla="*/ 0 h 2"/>
              <a:gd name="T2" fmla="*/ 1 w 3"/>
              <a:gd name="T3" fmla="*/ 2 h 2"/>
              <a:gd name="T4" fmla="*/ 3 w 3"/>
              <a:gd name="T5" fmla="*/ 0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1" y="1"/>
                  <a:pt x="1" y="2"/>
                </a:cubicBezTo>
                <a:cubicBezTo>
                  <a:pt x="2" y="1"/>
                  <a:pt x="2" y="1"/>
                  <a:pt x="3" y="0"/>
                </a:cubicBezTo>
                <a:cubicBezTo>
                  <a:pt x="2" y="0"/>
                  <a:pt x="1" y="0"/>
                  <a:pt x="0"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4" name="Freeform 99"/>
          <p:cNvSpPr/>
          <p:nvPr/>
        </p:nvSpPr>
        <p:spPr bwMode="auto">
          <a:xfrm>
            <a:off x="8407401" y="4419600"/>
            <a:ext cx="6350" cy="7938"/>
          </a:xfrm>
          <a:custGeom>
            <a:avLst/>
            <a:gdLst>
              <a:gd name="T0" fmla="*/ 2 w 2"/>
              <a:gd name="T1" fmla="*/ 0 h 2"/>
              <a:gd name="T2" fmla="*/ 0 w 2"/>
              <a:gd name="T3" fmla="*/ 2 h 2"/>
              <a:gd name="T4" fmla="*/ 1 w 2"/>
              <a:gd name="T5" fmla="*/ 2 h 2"/>
              <a:gd name="T6" fmla="*/ 2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1" y="1"/>
                  <a:pt x="1" y="1"/>
                  <a:pt x="0" y="2"/>
                </a:cubicBezTo>
                <a:cubicBezTo>
                  <a:pt x="0" y="2"/>
                  <a:pt x="1" y="2"/>
                  <a:pt x="1" y="2"/>
                </a:cubicBezTo>
                <a:cubicBezTo>
                  <a:pt x="1" y="2"/>
                  <a:pt x="2" y="1"/>
                  <a:pt x="2" y="1"/>
                </a:cubicBezTo>
                <a:cubicBezTo>
                  <a:pt x="2" y="0"/>
                  <a:pt x="2" y="0"/>
                  <a:pt x="2"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5" name="Freeform 100"/>
          <p:cNvSpPr>
            <a:spLocks noEditPoints="1"/>
          </p:cNvSpPr>
          <p:nvPr/>
        </p:nvSpPr>
        <p:spPr bwMode="auto">
          <a:xfrm>
            <a:off x="6845301" y="4424363"/>
            <a:ext cx="1452563" cy="104775"/>
          </a:xfrm>
          <a:custGeom>
            <a:avLst/>
            <a:gdLst>
              <a:gd name="T0" fmla="*/ 383 w 387"/>
              <a:gd name="T1" fmla="*/ 27 h 28"/>
              <a:gd name="T2" fmla="*/ 382 w 387"/>
              <a:gd name="T3" fmla="*/ 28 h 28"/>
              <a:gd name="T4" fmla="*/ 383 w 387"/>
              <a:gd name="T5" fmla="*/ 27 h 28"/>
              <a:gd name="T6" fmla="*/ 358 w 387"/>
              <a:gd name="T7" fmla="*/ 1 h 28"/>
              <a:gd name="T8" fmla="*/ 357 w 387"/>
              <a:gd name="T9" fmla="*/ 10 h 28"/>
              <a:gd name="T10" fmla="*/ 357 w 387"/>
              <a:gd name="T11" fmla="*/ 8 h 28"/>
              <a:gd name="T12" fmla="*/ 372 w 387"/>
              <a:gd name="T13" fmla="*/ 14 h 28"/>
              <a:gd name="T14" fmla="*/ 373 w 387"/>
              <a:gd name="T15" fmla="*/ 16 h 28"/>
              <a:gd name="T16" fmla="*/ 375 w 387"/>
              <a:gd name="T17" fmla="*/ 15 h 28"/>
              <a:gd name="T18" fmla="*/ 374 w 387"/>
              <a:gd name="T19" fmla="*/ 18 h 28"/>
              <a:gd name="T20" fmla="*/ 385 w 387"/>
              <a:gd name="T21" fmla="*/ 23 h 28"/>
              <a:gd name="T22" fmla="*/ 384 w 387"/>
              <a:gd name="T23" fmla="*/ 24 h 28"/>
              <a:gd name="T24" fmla="*/ 384 w 387"/>
              <a:gd name="T25" fmla="*/ 24 h 28"/>
              <a:gd name="T26" fmla="*/ 386 w 387"/>
              <a:gd name="T27" fmla="*/ 26 h 28"/>
              <a:gd name="T28" fmla="*/ 387 w 387"/>
              <a:gd name="T29" fmla="*/ 25 h 28"/>
              <a:gd name="T30" fmla="*/ 384 w 387"/>
              <a:gd name="T31" fmla="*/ 24 h 28"/>
              <a:gd name="T32" fmla="*/ 387 w 387"/>
              <a:gd name="T33" fmla="*/ 23 h 28"/>
              <a:gd name="T34" fmla="*/ 375 w 387"/>
              <a:gd name="T35" fmla="*/ 14 h 28"/>
              <a:gd name="T36" fmla="*/ 374 w 387"/>
              <a:gd name="T37" fmla="*/ 12 h 28"/>
              <a:gd name="T38" fmla="*/ 372 w 387"/>
              <a:gd name="T39" fmla="*/ 13 h 28"/>
              <a:gd name="T40" fmla="*/ 359 w 387"/>
              <a:gd name="T41" fmla="*/ 3 h 28"/>
              <a:gd name="T42" fmla="*/ 358 w 387"/>
              <a:gd name="T43" fmla="*/ 1 h 28"/>
              <a:gd name="T44" fmla="*/ 300 w 387"/>
              <a:gd name="T45" fmla="*/ 1 h 28"/>
              <a:gd name="T46" fmla="*/ 299 w 387"/>
              <a:gd name="T47" fmla="*/ 3 h 28"/>
              <a:gd name="T48" fmla="*/ 300 w 387"/>
              <a:gd name="T49" fmla="*/ 4 h 28"/>
              <a:gd name="T50" fmla="*/ 302 w 387"/>
              <a:gd name="T51" fmla="*/ 2 h 28"/>
              <a:gd name="T52" fmla="*/ 300 w 387"/>
              <a:gd name="T53" fmla="*/ 1 h 28"/>
              <a:gd name="T54" fmla="*/ 6 w 387"/>
              <a:gd name="T55" fmla="*/ 1 h 28"/>
              <a:gd name="T56" fmla="*/ 5 w 387"/>
              <a:gd name="T57" fmla="*/ 3 h 28"/>
              <a:gd name="T58" fmla="*/ 3 w 387"/>
              <a:gd name="T59" fmla="*/ 1 h 28"/>
              <a:gd name="T60" fmla="*/ 3 w 387"/>
              <a:gd name="T61" fmla="*/ 3 h 28"/>
              <a:gd name="T62" fmla="*/ 0 w 387"/>
              <a:gd name="T63" fmla="*/ 4 h 28"/>
              <a:gd name="T64" fmla="*/ 2 w 387"/>
              <a:gd name="T65" fmla="*/ 5 h 28"/>
              <a:gd name="T66" fmla="*/ 4 w 387"/>
              <a:gd name="T67" fmla="*/ 4 h 28"/>
              <a:gd name="T68" fmla="*/ 6 w 387"/>
              <a:gd name="T69" fmla="*/ 5 h 28"/>
              <a:gd name="T70" fmla="*/ 6 w 387"/>
              <a:gd name="T71" fmla="*/ 4 h 28"/>
              <a:gd name="T72" fmla="*/ 7 w 387"/>
              <a:gd name="T73" fmla="*/ 4 h 28"/>
              <a:gd name="T74" fmla="*/ 9 w 387"/>
              <a:gd name="T75" fmla="*/ 3 h 28"/>
              <a:gd name="T76" fmla="*/ 6 w 387"/>
              <a:gd name="T77" fmla="*/ 1 h 28"/>
              <a:gd name="T78" fmla="*/ 29 w 387"/>
              <a:gd name="T79" fmla="*/ 0 h 28"/>
              <a:gd name="T80" fmla="*/ 22 w 387"/>
              <a:gd name="T81" fmla="*/ 5 h 28"/>
              <a:gd name="T82" fmla="*/ 20 w 387"/>
              <a:gd name="T83" fmla="*/ 3 h 28"/>
              <a:gd name="T84" fmla="*/ 19 w 387"/>
              <a:gd name="T85" fmla="*/ 6 h 28"/>
              <a:gd name="T86" fmla="*/ 20 w 387"/>
              <a:gd name="T87" fmla="*/ 3 h 28"/>
              <a:gd name="T88" fmla="*/ 17 w 387"/>
              <a:gd name="T89" fmla="*/ 4 h 28"/>
              <a:gd name="T90" fmla="*/ 15 w 387"/>
              <a:gd name="T91" fmla="*/ 2 h 28"/>
              <a:gd name="T92" fmla="*/ 14 w 387"/>
              <a:gd name="T93" fmla="*/ 4 h 28"/>
              <a:gd name="T94" fmla="*/ 15 w 387"/>
              <a:gd name="T95" fmla="*/ 7 h 28"/>
              <a:gd name="T96" fmla="*/ 16 w 387"/>
              <a:gd name="T97" fmla="*/ 6 h 28"/>
              <a:gd name="T98" fmla="*/ 18 w 387"/>
              <a:gd name="T99" fmla="*/ 8 h 28"/>
              <a:gd name="T100" fmla="*/ 20 w 387"/>
              <a:gd name="T101" fmla="*/ 8 h 28"/>
              <a:gd name="T102" fmla="*/ 22 w 387"/>
              <a:gd name="T103" fmla="*/ 10 h 28"/>
              <a:gd name="T104" fmla="*/ 33 w 387"/>
              <a:gd name="T105" fmla="*/ 8 h 28"/>
              <a:gd name="T106" fmla="*/ 29 w 387"/>
              <a:gd name="T10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28">
                <a:moveTo>
                  <a:pt x="383" y="27"/>
                </a:moveTo>
                <a:cubicBezTo>
                  <a:pt x="383" y="28"/>
                  <a:pt x="382" y="28"/>
                  <a:pt x="382" y="28"/>
                </a:cubicBezTo>
                <a:cubicBezTo>
                  <a:pt x="382" y="28"/>
                  <a:pt x="383" y="28"/>
                  <a:pt x="383" y="27"/>
                </a:cubicBezTo>
                <a:moveTo>
                  <a:pt x="358" y="1"/>
                </a:moveTo>
                <a:cubicBezTo>
                  <a:pt x="357" y="10"/>
                  <a:pt x="357" y="10"/>
                  <a:pt x="357" y="10"/>
                </a:cubicBezTo>
                <a:cubicBezTo>
                  <a:pt x="357" y="8"/>
                  <a:pt x="357" y="8"/>
                  <a:pt x="357" y="8"/>
                </a:cubicBezTo>
                <a:cubicBezTo>
                  <a:pt x="363" y="13"/>
                  <a:pt x="366" y="9"/>
                  <a:pt x="372" y="14"/>
                </a:cubicBezTo>
                <a:cubicBezTo>
                  <a:pt x="373" y="16"/>
                  <a:pt x="373" y="16"/>
                  <a:pt x="373" y="16"/>
                </a:cubicBezTo>
                <a:cubicBezTo>
                  <a:pt x="375" y="15"/>
                  <a:pt x="375" y="15"/>
                  <a:pt x="375" y="15"/>
                </a:cubicBezTo>
                <a:cubicBezTo>
                  <a:pt x="376" y="16"/>
                  <a:pt x="375" y="17"/>
                  <a:pt x="374" y="18"/>
                </a:cubicBezTo>
                <a:cubicBezTo>
                  <a:pt x="379" y="22"/>
                  <a:pt x="380" y="18"/>
                  <a:pt x="385" y="23"/>
                </a:cubicBezTo>
                <a:cubicBezTo>
                  <a:pt x="384" y="24"/>
                  <a:pt x="384" y="24"/>
                  <a:pt x="384" y="24"/>
                </a:cubicBezTo>
                <a:cubicBezTo>
                  <a:pt x="384" y="24"/>
                  <a:pt x="384" y="24"/>
                  <a:pt x="384" y="24"/>
                </a:cubicBezTo>
                <a:cubicBezTo>
                  <a:pt x="386" y="26"/>
                  <a:pt x="386" y="26"/>
                  <a:pt x="386" y="26"/>
                </a:cubicBezTo>
                <a:cubicBezTo>
                  <a:pt x="386" y="26"/>
                  <a:pt x="386" y="25"/>
                  <a:pt x="387" y="25"/>
                </a:cubicBezTo>
                <a:cubicBezTo>
                  <a:pt x="386" y="25"/>
                  <a:pt x="385" y="25"/>
                  <a:pt x="384" y="24"/>
                </a:cubicBezTo>
                <a:cubicBezTo>
                  <a:pt x="387" y="23"/>
                  <a:pt x="387" y="23"/>
                  <a:pt x="387" y="23"/>
                </a:cubicBezTo>
                <a:cubicBezTo>
                  <a:pt x="384" y="19"/>
                  <a:pt x="382" y="14"/>
                  <a:pt x="375" y="14"/>
                </a:cubicBezTo>
                <a:cubicBezTo>
                  <a:pt x="374" y="12"/>
                  <a:pt x="374" y="12"/>
                  <a:pt x="374" y="12"/>
                </a:cubicBezTo>
                <a:cubicBezTo>
                  <a:pt x="372" y="13"/>
                  <a:pt x="372" y="13"/>
                  <a:pt x="372" y="13"/>
                </a:cubicBezTo>
                <a:cubicBezTo>
                  <a:pt x="366" y="11"/>
                  <a:pt x="362" y="3"/>
                  <a:pt x="359" y="3"/>
                </a:cubicBezTo>
                <a:cubicBezTo>
                  <a:pt x="358" y="1"/>
                  <a:pt x="358" y="1"/>
                  <a:pt x="358" y="1"/>
                </a:cubicBezTo>
                <a:moveTo>
                  <a:pt x="300" y="1"/>
                </a:moveTo>
                <a:cubicBezTo>
                  <a:pt x="299" y="1"/>
                  <a:pt x="299" y="2"/>
                  <a:pt x="299" y="3"/>
                </a:cubicBezTo>
                <a:cubicBezTo>
                  <a:pt x="299" y="3"/>
                  <a:pt x="300" y="4"/>
                  <a:pt x="300" y="4"/>
                </a:cubicBezTo>
                <a:cubicBezTo>
                  <a:pt x="301" y="4"/>
                  <a:pt x="301" y="4"/>
                  <a:pt x="302" y="2"/>
                </a:cubicBezTo>
                <a:cubicBezTo>
                  <a:pt x="301" y="1"/>
                  <a:pt x="300" y="1"/>
                  <a:pt x="300" y="1"/>
                </a:cubicBezTo>
                <a:moveTo>
                  <a:pt x="6" y="1"/>
                </a:moveTo>
                <a:cubicBezTo>
                  <a:pt x="5" y="3"/>
                  <a:pt x="5" y="3"/>
                  <a:pt x="5" y="3"/>
                </a:cubicBezTo>
                <a:cubicBezTo>
                  <a:pt x="3" y="1"/>
                  <a:pt x="3" y="1"/>
                  <a:pt x="3" y="1"/>
                </a:cubicBezTo>
                <a:cubicBezTo>
                  <a:pt x="3" y="3"/>
                  <a:pt x="3" y="3"/>
                  <a:pt x="3" y="3"/>
                </a:cubicBezTo>
                <a:cubicBezTo>
                  <a:pt x="2" y="4"/>
                  <a:pt x="1" y="3"/>
                  <a:pt x="0" y="4"/>
                </a:cubicBezTo>
                <a:cubicBezTo>
                  <a:pt x="1" y="5"/>
                  <a:pt x="2" y="5"/>
                  <a:pt x="2" y="5"/>
                </a:cubicBezTo>
                <a:cubicBezTo>
                  <a:pt x="3" y="5"/>
                  <a:pt x="4" y="5"/>
                  <a:pt x="4" y="4"/>
                </a:cubicBezTo>
                <a:cubicBezTo>
                  <a:pt x="6" y="5"/>
                  <a:pt x="6" y="5"/>
                  <a:pt x="6" y="5"/>
                </a:cubicBezTo>
                <a:cubicBezTo>
                  <a:pt x="6" y="4"/>
                  <a:pt x="6" y="4"/>
                  <a:pt x="6" y="4"/>
                </a:cubicBezTo>
                <a:cubicBezTo>
                  <a:pt x="7" y="4"/>
                  <a:pt x="7" y="4"/>
                  <a:pt x="7" y="4"/>
                </a:cubicBezTo>
                <a:cubicBezTo>
                  <a:pt x="8" y="4"/>
                  <a:pt x="8" y="3"/>
                  <a:pt x="9" y="3"/>
                </a:cubicBezTo>
                <a:cubicBezTo>
                  <a:pt x="6" y="1"/>
                  <a:pt x="6" y="1"/>
                  <a:pt x="6" y="1"/>
                </a:cubicBezTo>
                <a:moveTo>
                  <a:pt x="29" y="0"/>
                </a:moveTo>
                <a:cubicBezTo>
                  <a:pt x="25" y="0"/>
                  <a:pt x="22" y="1"/>
                  <a:pt x="22" y="5"/>
                </a:cubicBezTo>
                <a:cubicBezTo>
                  <a:pt x="20" y="3"/>
                  <a:pt x="20" y="3"/>
                  <a:pt x="20" y="3"/>
                </a:cubicBezTo>
                <a:cubicBezTo>
                  <a:pt x="20" y="4"/>
                  <a:pt x="19" y="5"/>
                  <a:pt x="19" y="6"/>
                </a:cubicBezTo>
                <a:cubicBezTo>
                  <a:pt x="20" y="3"/>
                  <a:pt x="20" y="3"/>
                  <a:pt x="20" y="3"/>
                </a:cubicBezTo>
                <a:cubicBezTo>
                  <a:pt x="17" y="4"/>
                  <a:pt x="17" y="4"/>
                  <a:pt x="17" y="4"/>
                </a:cubicBezTo>
                <a:cubicBezTo>
                  <a:pt x="17" y="2"/>
                  <a:pt x="16" y="2"/>
                  <a:pt x="15" y="2"/>
                </a:cubicBezTo>
                <a:cubicBezTo>
                  <a:pt x="14" y="2"/>
                  <a:pt x="14" y="3"/>
                  <a:pt x="14" y="4"/>
                </a:cubicBezTo>
                <a:cubicBezTo>
                  <a:pt x="14" y="5"/>
                  <a:pt x="14" y="7"/>
                  <a:pt x="15" y="7"/>
                </a:cubicBezTo>
                <a:cubicBezTo>
                  <a:pt x="15" y="7"/>
                  <a:pt x="15" y="6"/>
                  <a:pt x="16" y="6"/>
                </a:cubicBezTo>
                <a:cubicBezTo>
                  <a:pt x="18" y="8"/>
                  <a:pt x="18" y="8"/>
                  <a:pt x="18" y="8"/>
                </a:cubicBezTo>
                <a:cubicBezTo>
                  <a:pt x="20" y="8"/>
                  <a:pt x="20" y="8"/>
                  <a:pt x="20" y="8"/>
                </a:cubicBezTo>
                <a:cubicBezTo>
                  <a:pt x="21" y="9"/>
                  <a:pt x="23" y="10"/>
                  <a:pt x="22" y="10"/>
                </a:cubicBezTo>
                <a:cubicBezTo>
                  <a:pt x="25" y="8"/>
                  <a:pt x="30" y="9"/>
                  <a:pt x="33" y="8"/>
                </a:cubicBezTo>
                <a:cubicBezTo>
                  <a:pt x="28" y="5"/>
                  <a:pt x="28" y="3"/>
                  <a:pt x="29"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6" name="Freeform 101"/>
          <p:cNvSpPr/>
          <p:nvPr/>
        </p:nvSpPr>
        <p:spPr bwMode="auto">
          <a:xfrm>
            <a:off x="8278813" y="4518025"/>
            <a:ext cx="19050" cy="14288"/>
          </a:xfrm>
          <a:custGeom>
            <a:avLst/>
            <a:gdLst>
              <a:gd name="T0" fmla="*/ 5 w 5"/>
              <a:gd name="T1" fmla="*/ 0 h 4"/>
              <a:gd name="T2" fmla="*/ 4 w 5"/>
              <a:gd name="T3" fmla="*/ 1 h 4"/>
              <a:gd name="T4" fmla="*/ 4 w 5"/>
              <a:gd name="T5" fmla="*/ 1 h 4"/>
              <a:gd name="T6" fmla="*/ 1 w 5"/>
              <a:gd name="T7" fmla="*/ 2 h 4"/>
              <a:gd name="T8" fmla="*/ 0 w 5"/>
              <a:gd name="T9" fmla="*/ 3 h 4"/>
              <a:gd name="T10" fmla="*/ 0 w 5"/>
              <a:gd name="T11" fmla="*/ 4 h 4"/>
              <a:gd name="T12" fmla="*/ 0 w 5"/>
              <a:gd name="T13" fmla="*/ 4 h 4"/>
              <a:gd name="T14" fmla="*/ 5 w 5"/>
              <a:gd name="T15" fmla="*/ 0 h 4"/>
              <a:gd name="T16" fmla="*/ 5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0"/>
                </a:moveTo>
                <a:cubicBezTo>
                  <a:pt x="4" y="0"/>
                  <a:pt x="4" y="1"/>
                  <a:pt x="4" y="1"/>
                </a:cubicBezTo>
                <a:cubicBezTo>
                  <a:pt x="4" y="1"/>
                  <a:pt x="4" y="1"/>
                  <a:pt x="4" y="1"/>
                </a:cubicBezTo>
                <a:cubicBezTo>
                  <a:pt x="3" y="2"/>
                  <a:pt x="2" y="2"/>
                  <a:pt x="1" y="2"/>
                </a:cubicBezTo>
                <a:cubicBezTo>
                  <a:pt x="1" y="3"/>
                  <a:pt x="0" y="3"/>
                  <a:pt x="0" y="3"/>
                </a:cubicBezTo>
                <a:cubicBezTo>
                  <a:pt x="0" y="3"/>
                  <a:pt x="0" y="3"/>
                  <a:pt x="0" y="4"/>
                </a:cubicBezTo>
                <a:cubicBezTo>
                  <a:pt x="0" y="4"/>
                  <a:pt x="0" y="4"/>
                  <a:pt x="0" y="4"/>
                </a:cubicBezTo>
                <a:cubicBezTo>
                  <a:pt x="2" y="3"/>
                  <a:pt x="4" y="1"/>
                  <a:pt x="5" y="0"/>
                </a:cubicBezTo>
                <a:cubicBezTo>
                  <a:pt x="5" y="0"/>
                  <a:pt x="5" y="0"/>
                  <a:pt x="5"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7" name="Freeform 102"/>
          <p:cNvSpPr/>
          <p:nvPr/>
        </p:nvSpPr>
        <p:spPr bwMode="auto">
          <a:xfrm>
            <a:off x="8353426" y="4443413"/>
            <a:ext cx="23813" cy="17463"/>
          </a:xfrm>
          <a:custGeom>
            <a:avLst/>
            <a:gdLst>
              <a:gd name="T0" fmla="*/ 2 w 6"/>
              <a:gd name="T1" fmla="*/ 0 h 5"/>
              <a:gd name="T2" fmla="*/ 4 w 6"/>
              <a:gd name="T3" fmla="*/ 5 h 5"/>
              <a:gd name="T4" fmla="*/ 4 w 6"/>
              <a:gd name="T5" fmla="*/ 5 h 5"/>
              <a:gd name="T6" fmla="*/ 6 w 6"/>
              <a:gd name="T7" fmla="*/ 3 h 5"/>
              <a:gd name="T8" fmla="*/ 2 w 6"/>
              <a:gd name="T9" fmla="*/ 0 h 5"/>
            </a:gdLst>
            <a:ahLst/>
            <a:cxnLst>
              <a:cxn ang="0">
                <a:pos x="T0" y="T1"/>
              </a:cxn>
              <a:cxn ang="0">
                <a:pos x="T2" y="T3"/>
              </a:cxn>
              <a:cxn ang="0">
                <a:pos x="T4" y="T5"/>
              </a:cxn>
              <a:cxn ang="0">
                <a:pos x="T6" y="T7"/>
              </a:cxn>
              <a:cxn ang="0">
                <a:pos x="T8" y="T9"/>
              </a:cxn>
            </a:cxnLst>
            <a:rect l="0" t="0" r="r" b="b"/>
            <a:pathLst>
              <a:path w="6" h="5">
                <a:moveTo>
                  <a:pt x="2" y="0"/>
                </a:moveTo>
                <a:cubicBezTo>
                  <a:pt x="0" y="2"/>
                  <a:pt x="5" y="3"/>
                  <a:pt x="4" y="5"/>
                </a:cubicBezTo>
                <a:cubicBezTo>
                  <a:pt x="4" y="5"/>
                  <a:pt x="4" y="5"/>
                  <a:pt x="4" y="5"/>
                </a:cubicBezTo>
                <a:cubicBezTo>
                  <a:pt x="5" y="4"/>
                  <a:pt x="5" y="4"/>
                  <a:pt x="6" y="3"/>
                </a:cubicBezTo>
                <a:cubicBezTo>
                  <a:pt x="5" y="2"/>
                  <a:pt x="3" y="1"/>
                  <a:pt x="2"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8" name="Freeform 103"/>
          <p:cNvSpPr/>
          <p:nvPr/>
        </p:nvSpPr>
        <p:spPr bwMode="auto">
          <a:xfrm>
            <a:off x="8369301" y="4454525"/>
            <a:ext cx="11113" cy="6350"/>
          </a:xfrm>
          <a:custGeom>
            <a:avLst/>
            <a:gdLst>
              <a:gd name="T0" fmla="*/ 2 w 3"/>
              <a:gd name="T1" fmla="*/ 0 h 2"/>
              <a:gd name="T2" fmla="*/ 0 w 3"/>
              <a:gd name="T3" fmla="*/ 2 h 2"/>
              <a:gd name="T4" fmla="*/ 0 w 3"/>
              <a:gd name="T5" fmla="*/ 2 h 2"/>
              <a:gd name="T6" fmla="*/ 3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1"/>
                  <a:pt x="1" y="1"/>
                  <a:pt x="0" y="2"/>
                </a:cubicBezTo>
                <a:cubicBezTo>
                  <a:pt x="0" y="2"/>
                  <a:pt x="0" y="2"/>
                  <a:pt x="0" y="2"/>
                </a:cubicBezTo>
                <a:cubicBezTo>
                  <a:pt x="1" y="2"/>
                  <a:pt x="2" y="1"/>
                  <a:pt x="3" y="0"/>
                </a:cubicBezTo>
                <a:cubicBezTo>
                  <a:pt x="3" y="0"/>
                  <a:pt x="3" y="0"/>
                  <a:pt x="2"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9" name="Freeform 104"/>
          <p:cNvSpPr>
            <a:spLocks noEditPoints="1"/>
          </p:cNvSpPr>
          <p:nvPr/>
        </p:nvSpPr>
        <p:spPr bwMode="auto">
          <a:xfrm>
            <a:off x="7029451" y="4446588"/>
            <a:ext cx="1320800" cy="85725"/>
          </a:xfrm>
          <a:custGeom>
            <a:avLst/>
            <a:gdLst>
              <a:gd name="T0" fmla="*/ 56 w 352"/>
              <a:gd name="T1" fmla="*/ 17 h 23"/>
              <a:gd name="T2" fmla="*/ 56 w 352"/>
              <a:gd name="T3" fmla="*/ 17 h 23"/>
              <a:gd name="T4" fmla="*/ 56 w 352"/>
              <a:gd name="T5" fmla="*/ 17 h 23"/>
              <a:gd name="T6" fmla="*/ 56 w 352"/>
              <a:gd name="T7" fmla="*/ 17 h 23"/>
              <a:gd name="T8" fmla="*/ 48 w 352"/>
              <a:gd name="T9" fmla="*/ 17 h 23"/>
              <a:gd name="T10" fmla="*/ 49 w 352"/>
              <a:gd name="T11" fmla="*/ 21 h 23"/>
              <a:gd name="T12" fmla="*/ 50 w 352"/>
              <a:gd name="T13" fmla="*/ 23 h 23"/>
              <a:gd name="T14" fmla="*/ 51 w 352"/>
              <a:gd name="T15" fmla="*/ 22 h 23"/>
              <a:gd name="T16" fmla="*/ 52 w 352"/>
              <a:gd name="T17" fmla="*/ 20 h 23"/>
              <a:gd name="T18" fmla="*/ 48 w 352"/>
              <a:gd name="T19" fmla="*/ 17 h 23"/>
              <a:gd name="T20" fmla="*/ 340 w 352"/>
              <a:gd name="T21" fmla="*/ 16 h 23"/>
              <a:gd name="T22" fmla="*/ 340 w 352"/>
              <a:gd name="T23" fmla="*/ 17 h 23"/>
              <a:gd name="T24" fmla="*/ 341 w 352"/>
              <a:gd name="T25" fmla="*/ 17 h 23"/>
              <a:gd name="T26" fmla="*/ 340 w 352"/>
              <a:gd name="T27" fmla="*/ 16 h 23"/>
              <a:gd name="T28" fmla="*/ 281 w 352"/>
              <a:gd name="T29" fmla="*/ 15 h 23"/>
              <a:gd name="T30" fmla="*/ 275 w 352"/>
              <a:gd name="T31" fmla="*/ 17 h 23"/>
              <a:gd name="T32" fmla="*/ 283 w 352"/>
              <a:gd name="T33" fmla="*/ 15 h 23"/>
              <a:gd name="T34" fmla="*/ 281 w 352"/>
              <a:gd name="T35" fmla="*/ 15 h 23"/>
              <a:gd name="T36" fmla="*/ 248 w 352"/>
              <a:gd name="T37" fmla="*/ 13 h 23"/>
              <a:gd name="T38" fmla="*/ 255 w 352"/>
              <a:gd name="T39" fmla="*/ 17 h 23"/>
              <a:gd name="T40" fmla="*/ 253 w 352"/>
              <a:gd name="T41" fmla="*/ 15 h 23"/>
              <a:gd name="T42" fmla="*/ 253 w 352"/>
              <a:gd name="T43" fmla="*/ 15 h 23"/>
              <a:gd name="T44" fmla="*/ 252 w 352"/>
              <a:gd name="T45" fmla="*/ 15 h 23"/>
              <a:gd name="T46" fmla="*/ 248 w 352"/>
              <a:gd name="T47" fmla="*/ 13 h 23"/>
              <a:gd name="T48" fmla="*/ 17 w 352"/>
              <a:gd name="T49" fmla="*/ 9 h 23"/>
              <a:gd name="T50" fmla="*/ 15 w 352"/>
              <a:gd name="T51" fmla="*/ 13 h 23"/>
              <a:gd name="T52" fmla="*/ 18 w 352"/>
              <a:gd name="T53" fmla="*/ 14 h 23"/>
              <a:gd name="T54" fmla="*/ 19 w 352"/>
              <a:gd name="T55" fmla="*/ 10 h 23"/>
              <a:gd name="T56" fmla="*/ 17 w 352"/>
              <a:gd name="T57" fmla="*/ 9 h 23"/>
              <a:gd name="T58" fmla="*/ 3 w 352"/>
              <a:gd name="T59" fmla="*/ 9 h 23"/>
              <a:gd name="T60" fmla="*/ 0 w 352"/>
              <a:gd name="T61" fmla="*/ 14 h 23"/>
              <a:gd name="T62" fmla="*/ 3 w 352"/>
              <a:gd name="T63" fmla="*/ 15 h 23"/>
              <a:gd name="T64" fmla="*/ 6 w 352"/>
              <a:gd name="T65" fmla="*/ 12 h 23"/>
              <a:gd name="T66" fmla="*/ 3 w 352"/>
              <a:gd name="T67" fmla="*/ 9 h 23"/>
              <a:gd name="T68" fmla="*/ 285 w 352"/>
              <a:gd name="T69" fmla="*/ 6 h 23"/>
              <a:gd name="T70" fmla="*/ 287 w 352"/>
              <a:gd name="T71" fmla="*/ 12 h 23"/>
              <a:gd name="T72" fmla="*/ 289 w 352"/>
              <a:gd name="T73" fmla="*/ 11 h 23"/>
              <a:gd name="T74" fmla="*/ 285 w 352"/>
              <a:gd name="T75" fmla="*/ 6 h 23"/>
              <a:gd name="T76" fmla="*/ 3 w 352"/>
              <a:gd name="T77" fmla="*/ 5 h 23"/>
              <a:gd name="T78" fmla="*/ 2 w 352"/>
              <a:gd name="T79" fmla="*/ 7 h 23"/>
              <a:gd name="T80" fmla="*/ 7 w 352"/>
              <a:gd name="T81" fmla="*/ 12 h 23"/>
              <a:gd name="T82" fmla="*/ 10 w 352"/>
              <a:gd name="T83" fmla="*/ 10 h 23"/>
              <a:gd name="T84" fmla="*/ 10 w 352"/>
              <a:gd name="T85" fmla="*/ 10 h 23"/>
              <a:gd name="T86" fmla="*/ 4 w 352"/>
              <a:gd name="T87" fmla="*/ 5 h 23"/>
              <a:gd name="T88" fmla="*/ 3 w 352"/>
              <a:gd name="T89" fmla="*/ 5 h 23"/>
              <a:gd name="T90" fmla="*/ 350 w 352"/>
              <a:gd name="T91" fmla="*/ 4 h 23"/>
              <a:gd name="T92" fmla="*/ 347 w 352"/>
              <a:gd name="T93" fmla="*/ 7 h 23"/>
              <a:gd name="T94" fmla="*/ 350 w 352"/>
              <a:gd name="T95" fmla="*/ 8 h 23"/>
              <a:gd name="T96" fmla="*/ 352 w 352"/>
              <a:gd name="T97" fmla="*/ 5 h 23"/>
              <a:gd name="T98" fmla="*/ 350 w 352"/>
              <a:gd name="T99" fmla="*/ 4 h 23"/>
              <a:gd name="T100" fmla="*/ 285 w 352"/>
              <a:gd name="T101" fmla="*/ 3 h 23"/>
              <a:gd name="T102" fmla="*/ 284 w 352"/>
              <a:gd name="T103" fmla="*/ 5 h 23"/>
              <a:gd name="T104" fmla="*/ 287 w 352"/>
              <a:gd name="T105" fmla="*/ 6 h 23"/>
              <a:gd name="T106" fmla="*/ 288 w 352"/>
              <a:gd name="T107" fmla="*/ 5 h 23"/>
              <a:gd name="T108" fmla="*/ 285 w 352"/>
              <a:gd name="T109" fmla="*/ 3 h 23"/>
              <a:gd name="T110" fmla="*/ 244 w 352"/>
              <a:gd name="T111" fmla="*/ 0 h 23"/>
              <a:gd name="T112" fmla="*/ 241 w 352"/>
              <a:gd name="T113" fmla="*/ 3 h 23"/>
              <a:gd name="T114" fmla="*/ 239 w 352"/>
              <a:gd name="T115" fmla="*/ 2 h 23"/>
              <a:gd name="T116" fmla="*/ 245 w 352"/>
              <a:gd name="T117" fmla="*/ 5 h 23"/>
              <a:gd name="T118" fmla="*/ 248 w 352"/>
              <a:gd name="T119" fmla="*/ 3 h 23"/>
              <a:gd name="T120" fmla="*/ 248 w 352"/>
              <a:gd name="T121" fmla="*/ 3 h 23"/>
              <a:gd name="T122" fmla="*/ 244 w 352"/>
              <a:gd name="T1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3">
                <a:moveTo>
                  <a:pt x="56" y="17"/>
                </a:moveTo>
                <a:cubicBezTo>
                  <a:pt x="56" y="17"/>
                  <a:pt x="56" y="17"/>
                  <a:pt x="56" y="17"/>
                </a:cubicBezTo>
                <a:cubicBezTo>
                  <a:pt x="56" y="17"/>
                  <a:pt x="56" y="17"/>
                  <a:pt x="56" y="17"/>
                </a:cubicBezTo>
                <a:cubicBezTo>
                  <a:pt x="56" y="17"/>
                  <a:pt x="56" y="17"/>
                  <a:pt x="56" y="17"/>
                </a:cubicBezTo>
                <a:moveTo>
                  <a:pt x="48" y="17"/>
                </a:moveTo>
                <a:cubicBezTo>
                  <a:pt x="47" y="18"/>
                  <a:pt x="47" y="19"/>
                  <a:pt x="49" y="21"/>
                </a:cubicBezTo>
                <a:cubicBezTo>
                  <a:pt x="50" y="23"/>
                  <a:pt x="50" y="23"/>
                  <a:pt x="50" y="23"/>
                </a:cubicBezTo>
                <a:cubicBezTo>
                  <a:pt x="50" y="22"/>
                  <a:pt x="50" y="22"/>
                  <a:pt x="51" y="22"/>
                </a:cubicBezTo>
                <a:cubicBezTo>
                  <a:pt x="52" y="20"/>
                  <a:pt x="52" y="20"/>
                  <a:pt x="52" y="20"/>
                </a:cubicBezTo>
                <a:cubicBezTo>
                  <a:pt x="51" y="19"/>
                  <a:pt x="49" y="18"/>
                  <a:pt x="48" y="17"/>
                </a:cubicBezTo>
                <a:moveTo>
                  <a:pt x="340" y="16"/>
                </a:moveTo>
                <a:cubicBezTo>
                  <a:pt x="340" y="17"/>
                  <a:pt x="340" y="17"/>
                  <a:pt x="340" y="17"/>
                </a:cubicBezTo>
                <a:cubicBezTo>
                  <a:pt x="340" y="17"/>
                  <a:pt x="341" y="17"/>
                  <a:pt x="341" y="17"/>
                </a:cubicBezTo>
                <a:cubicBezTo>
                  <a:pt x="340" y="16"/>
                  <a:pt x="340" y="16"/>
                  <a:pt x="340" y="16"/>
                </a:cubicBezTo>
                <a:moveTo>
                  <a:pt x="281" y="15"/>
                </a:moveTo>
                <a:cubicBezTo>
                  <a:pt x="278" y="15"/>
                  <a:pt x="276" y="16"/>
                  <a:pt x="275" y="17"/>
                </a:cubicBezTo>
                <a:cubicBezTo>
                  <a:pt x="283" y="15"/>
                  <a:pt x="283" y="15"/>
                  <a:pt x="283" y="15"/>
                </a:cubicBezTo>
                <a:cubicBezTo>
                  <a:pt x="282" y="15"/>
                  <a:pt x="282" y="15"/>
                  <a:pt x="281" y="15"/>
                </a:cubicBezTo>
                <a:moveTo>
                  <a:pt x="248" y="13"/>
                </a:moveTo>
                <a:cubicBezTo>
                  <a:pt x="248" y="17"/>
                  <a:pt x="254" y="16"/>
                  <a:pt x="255" y="17"/>
                </a:cubicBezTo>
                <a:cubicBezTo>
                  <a:pt x="255" y="15"/>
                  <a:pt x="254" y="15"/>
                  <a:pt x="253" y="15"/>
                </a:cubicBezTo>
                <a:cubicBezTo>
                  <a:pt x="253" y="15"/>
                  <a:pt x="253" y="15"/>
                  <a:pt x="253" y="15"/>
                </a:cubicBezTo>
                <a:cubicBezTo>
                  <a:pt x="252" y="15"/>
                  <a:pt x="252" y="15"/>
                  <a:pt x="252" y="15"/>
                </a:cubicBezTo>
                <a:cubicBezTo>
                  <a:pt x="251" y="15"/>
                  <a:pt x="249" y="15"/>
                  <a:pt x="248" y="13"/>
                </a:cubicBezTo>
                <a:moveTo>
                  <a:pt x="17" y="9"/>
                </a:moveTo>
                <a:cubicBezTo>
                  <a:pt x="15" y="9"/>
                  <a:pt x="15" y="12"/>
                  <a:pt x="15" y="13"/>
                </a:cubicBezTo>
                <a:cubicBezTo>
                  <a:pt x="16" y="13"/>
                  <a:pt x="17" y="14"/>
                  <a:pt x="18" y="14"/>
                </a:cubicBezTo>
                <a:cubicBezTo>
                  <a:pt x="19" y="14"/>
                  <a:pt x="18" y="12"/>
                  <a:pt x="19" y="10"/>
                </a:cubicBezTo>
                <a:cubicBezTo>
                  <a:pt x="18" y="9"/>
                  <a:pt x="17" y="9"/>
                  <a:pt x="17" y="9"/>
                </a:cubicBezTo>
                <a:moveTo>
                  <a:pt x="3" y="9"/>
                </a:moveTo>
                <a:cubicBezTo>
                  <a:pt x="3" y="11"/>
                  <a:pt x="3" y="13"/>
                  <a:pt x="0" y="14"/>
                </a:cubicBezTo>
                <a:cubicBezTo>
                  <a:pt x="1" y="14"/>
                  <a:pt x="2" y="15"/>
                  <a:pt x="3" y="15"/>
                </a:cubicBezTo>
                <a:cubicBezTo>
                  <a:pt x="5" y="15"/>
                  <a:pt x="5" y="13"/>
                  <a:pt x="6" y="12"/>
                </a:cubicBezTo>
                <a:cubicBezTo>
                  <a:pt x="5" y="11"/>
                  <a:pt x="4" y="10"/>
                  <a:pt x="3" y="9"/>
                </a:cubicBezTo>
                <a:moveTo>
                  <a:pt x="285" y="6"/>
                </a:moveTo>
                <a:cubicBezTo>
                  <a:pt x="281" y="8"/>
                  <a:pt x="285" y="12"/>
                  <a:pt x="287" y="12"/>
                </a:cubicBezTo>
                <a:cubicBezTo>
                  <a:pt x="288" y="12"/>
                  <a:pt x="289" y="12"/>
                  <a:pt x="289" y="11"/>
                </a:cubicBezTo>
                <a:cubicBezTo>
                  <a:pt x="287" y="9"/>
                  <a:pt x="287" y="8"/>
                  <a:pt x="285" y="6"/>
                </a:cubicBezTo>
                <a:moveTo>
                  <a:pt x="3" y="5"/>
                </a:moveTo>
                <a:cubicBezTo>
                  <a:pt x="1" y="5"/>
                  <a:pt x="2" y="6"/>
                  <a:pt x="2" y="7"/>
                </a:cubicBezTo>
                <a:cubicBezTo>
                  <a:pt x="4" y="9"/>
                  <a:pt x="5" y="10"/>
                  <a:pt x="7" y="12"/>
                </a:cubicBezTo>
                <a:cubicBezTo>
                  <a:pt x="8" y="11"/>
                  <a:pt x="8" y="11"/>
                  <a:pt x="10" y="10"/>
                </a:cubicBezTo>
                <a:cubicBezTo>
                  <a:pt x="10" y="10"/>
                  <a:pt x="10" y="10"/>
                  <a:pt x="10" y="10"/>
                </a:cubicBezTo>
                <a:cubicBezTo>
                  <a:pt x="8" y="10"/>
                  <a:pt x="1" y="7"/>
                  <a:pt x="4" y="5"/>
                </a:cubicBezTo>
                <a:cubicBezTo>
                  <a:pt x="3" y="5"/>
                  <a:pt x="3" y="5"/>
                  <a:pt x="3" y="5"/>
                </a:cubicBezTo>
                <a:moveTo>
                  <a:pt x="350" y="4"/>
                </a:moveTo>
                <a:cubicBezTo>
                  <a:pt x="349" y="4"/>
                  <a:pt x="348" y="5"/>
                  <a:pt x="347" y="7"/>
                </a:cubicBezTo>
                <a:cubicBezTo>
                  <a:pt x="348" y="8"/>
                  <a:pt x="349" y="8"/>
                  <a:pt x="350" y="8"/>
                </a:cubicBezTo>
                <a:cubicBezTo>
                  <a:pt x="351" y="8"/>
                  <a:pt x="351" y="6"/>
                  <a:pt x="352" y="5"/>
                </a:cubicBezTo>
                <a:cubicBezTo>
                  <a:pt x="352" y="5"/>
                  <a:pt x="351" y="4"/>
                  <a:pt x="350" y="4"/>
                </a:cubicBezTo>
                <a:moveTo>
                  <a:pt x="285" y="3"/>
                </a:moveTo>
                <a:cubicBezTo>
                  <a:pt x="284" y="5"/>
                  <a:pt x="284" y="5"/>
                  <a:pt x="284" y="5"/>
                </a:cubicBezTo>
                <a:cubicBezTo>
                  <a:pt x="287" y="6"/>
                  <a:pt x="287" y="6"/>
                  <a:pt x="287" y="6"/>
                </a:cubicBezTo>
                <a:cubicBezTo>
                  <a:pt x="288" y="5"/>
                  <a:pt x="288" y="5"/>
                  <a:pt x="288" y="5"/>
                </a:cubicBezTo>
                <a:cubicBezTo>
                  <a:pt x="285" y="3"/>
                  <a:pt x="285" y="3"/>
                  <a:pt x="285" y="3"/>
                </a:cubicBezTo>
                <a:moveTo>
                  <a:pt x="244" y="0"/>
                </a:moveTo>
                <a:cubicBezTo>
                  <a:pt x="244" y="2"/>
                  <a:pt x="243" y="3"/>
                  <a:pt x="241" y="3"/>
                </a:cubicBezTo>
                <a:cubicBezTo>
                  <a:pt x="241" y="3"/>
                  <a:pt x="240" y="3"/>
                  <a:pt x="239" y="2"/>
                </a:cubicBezTo>
                <a:cubicBezTo>
                  <a:pt x="240" y="4"/>
                  <a:pt x="242" y="5"/>
                  <a:pt x="245" y="5"/>
                </a:cubicBezTo>
                <a:cubicBezTo>
                  <a:pt x="246" y="5"/>
                  <a:pt x="248" y="5"/>
                  <a:pt x="248" y="3"/>
                </a:cubicBezTo>
                <a:cubicBezTo>
                  <a:pt x="248" y="3"/>
                  <a:pt x="248" y="3"/>
                  <a:pt x="248" y="3"/>
                </a:cubicBezTo>
                <a:cubicBezTo>
                  <a:pt x="244" y="0"/>
                  <a:pt x="244" y="0"/>
                  <a:pt x="244"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0" name="Freeform 105"/>
          <p:cNvSpPr/>
          <p:nvPr/>
        </p:nvSpPr>
        <p:spPr bwMode="auto">
          <a:xfrm>
            <a:off x="8305801" y="4510088"/>
            <a:ext cx="3175" cy="3175"/>
          </a:xfrm>
          <a:custGeom>
            <a:avLst/>
            <a:gdLst>
              <a:gd name="T0" fmla="*/ 1 w 1"/>
              <a:gd name="T1" fmla="*/ 0 h 1"/>
              <a:gd name="T2" fmla="*/ 0 w 1"/>
              <a:gd name="T3" fmla="*/ 0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0" y="1"/>
                  <a:pt x="0" y="1"/>
                  <a:pt x="0" y="1"/>
                </a:cubicBezTo>
                <a:cubicBezTo>
                  <a:pt x="0" y="1"/>
                  <a:pt x="1" y="0"/>
                  <a:pt x="1" y="0"/>
                </a:cubicBezTo>
                <a:cubicBezTo>
                  <a:pt x="1" y="0"/>
                  <a:pt x="1" y="0"/>
                  <a:pt x="1"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1" name="Freeform 106"/>
          <p:cNvSpPr>
            <a:spLocks noEditPoints="1"/>
          </p:cNvSpPr>
          <p:nvPr/>
        </p:nvSpPr>
        <p:spPr bwMode="auto">
          <a:xfrm>
            <a:off x="7029451" y="4510088"/>
            <a:ext cx="1193800" cy="87313"/>
          </a:xfrm>
          <a:custGeom>
            <a:avLst/>
            <a:gdLst>
              <a:gd name="T0" fmla="*/ 317 w 318"/>
              <a:gd name="T1" fmla="*/ 16 h 23"/>
              <a:gd name="T2" fmla="*/ 316 w 318"/>
              <a:gd name="T3" fmla="*/ 13 h 23"/>
              <a:gd name="T4" fmla="*/ 275 w 318"/>
              <a:gd name="T5" fmla="*/ 10 h 23"/>
              <a:gd name="T6" fmla="*/ 272 w 318"/>
              <a:gd name="T7" fmla="*/ 10 h 23"/>
              <a:gd name="T8" fmla="*/ 278 w 318"/>
              <a:gd name="T9" fmla="*/ 10 h 23"/>
              <a:gd name="T10" fmla="*/ 79 w 318"/>
              <a:gd name="T11" fmla="*/ 8 h 23"/>
              <a:gd name="T12" fmla="*/ 80 w 318"/>
              <a:gd name="T13" fmla="*/ 9 h 23"/>
              <a:gd name="T14" fmla="*/ 28 w 318"/>
              <a:gd name="T15" fmla="*/ 20 h 23"/>
              <a:gd name="T16" fmla="*/ 28 w 318"/>
              <a:gd name="T17" fmla="*/ 20 h 23"/>
              <a:gd name="T18" fmla="*/ 18 w 318"/>
              <a:gd name="T19" fmla="*/ 14 h 23"/>
              <a:gd name="T20" fmla="*/ 15 w 318"/>
              <a:gd name="T21" fmla="*/ 14 h 23"/>
              <a:gd name="T22" fmla="*/ 11 w 318"/>
              <a:gd name="T23" fmla="*/ 14 h 23"/>
              <a:gd name="T24" fmla="*/ 9 w 318"/>
              <a:gd name="T25" fmla="*/ 14 h 23"/>
              <a:gd name="T26" fmla="*/ 9 w 318"/>
              <a:gd name="T27" fmla="*/ 11 h 23"/>
              <a:gd name="T28" fmla="*/ 1 w 318"/>
              <a:gd name="T29" fmla="*/ 11 h 23"/>
              <a:gd name="T30" fmla="*/ 5 w 318"/>
              <a:gd name="T31" fmla="*/ 15 h 23"/>
              <a:gd name="T32" fmla="*/ 6 w 318"/>
              <a:gd name="T33" fmla="*/ 14 h 23"/>
              <a:gd name="T34" fmla="*/ 10 w 318"/>
              <a:gd name="T35" fmla="*/ 17 h 23"/>
              <a:gd name="T36" fmla="*/ 6 w 318"/>
              <a:gd name="T37" fmla="*/ 14 h 23"/>
              <a:gd name="T38" fmla="*/ 9 w 318"/>
              <a:gd name="T39" fmla="*/ 14 h 23"/>
              <a:gd name="T40" fmla="*/ 11 w 318"/>
              <a:gd name="T41" fmla="*/ 15 h 23"/>
              <a:gd name="T42" fmla="*/ 10 w 318"/>
              <a:gd name="T43" fmla="*/ 19 h 23"/>
              <a:gd name="T44" fmla="*/ 10 w 318"/>
              <a:gd name="T45" fmla="*/ 19 h 23"/>
              <a:gd name="T46" fmla="*/ 17 w 318"/>
              <a:gd name="T47" fmla="*/ 23 h 23"/>
              <a:gd name="T48" fmla="*/ 16 w 318"/>
              <a:gd name="T49" fmla="*/ 20 h 23"/>
              <a:gd name="T50" fmla="*/ 18 w 318"/>
              <a:gd name="T51" fmla="*/ 14 h 23"/>
              <a:gd name="T52" fmla="*/ 18 w 318"/>
              <a:gd name="T53" fmla="*/ 14 h 23"/>
              <a:gd name="T54" fmla="*/ 26 w 318"/>
              <a:gd name="T55" fmla="*/ 17 h 23"/>
              <a:gd name="T56" fmla="*/ 18 w 318"/>
              <a:gd name="T57" fmla="*/ 14 h 23"/>
              <a:gd name="T58" fmla="*/ 18 w 318"/>
              <a:gd name="T59" fmla="*/ 19 h 23"/>
              <a:gd name="T60" fmla="*/ 26 w 318"/>
              <a:gd name="T61" fmla="*/ 20 h 23"/>
              <a:gd name="T62" fmla="*/ 28 w 318"/>
              <a:gd name="T63" fmla="*/ 20 h 23"/>
              <a:gd name="T64" fmla="*/ 31 w 318"/>
              <a:gd name="T65" fmla="*/ 20 h 23"/>
              <a:gd name="T66" fmla="*/ 37 w 318"/>
              <a:gd name="T67" fmla="*/ 21 h 23"/>
              <a:gd name="T68" fmla="*/ 43 w 318"/>
              <a:gd name="T69" fmla="*/ 20 h 23"/>
              <a:gd name="T70" fmla="*/ 43 w 318"/>
              <a:gd name="T71" fmla="*/ 18 h 23"/>
              <a:gd name="T72" fmla="*/ 37 w 318"/>
              <a:gd name="T73" fmla="*/ 17 h 23"/>
              <a:gd name="T74" fmla="*/ 29 w 318"/>
              <a:gd name="T75" fmla="*/ 16 h 23"/>
              <a:gd name="T76" fmla="*/ 27 w 318"/>
              <a:gd name="T77" fmla="*/ 14 h 23"/>
              <a:gd name="T78" fmla="*/ 19 w 318"/>
              <a:gd name="T79" fmla="*/ 9 h 23"/>
              <a:gd name="T80" fmla="*/ 17 w 318"/>
              <a:gd name="T81" fmla="*/ 12 h 23"/>
              <a:gd name="T82" fmla="*/ 8 w 318"/>
              <a:gd name="T83" fmla="*/ 4 h 23"/>
              <a:gd name="T84" fmla="*/ 261 w 318"/>
              <a:gd name="T85" fmla="*/ 3 h 23"/>
              <a:gd name="T86" fmla="*/ 262 w 318"/>
              <a:gd name="T87" fmla="*/ 3 h 23"/>
              <a:gd name="T88" fmla="*/ 265 w 318"/>
              <a:gd name="T89" fmla="*/ 3 h 23"/>
              <a:gd name="T90" fmla="*/ 266 w 318"/>
              <a:gd name="T91" fmla="*/ 4 h 23"/>
              <a:gd name="T92" fmla="*/ 56 w 318"/>
              <a:gd name="T9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8" h="23">
                <a:moveTo>
                  <a:pt x="316" y="13"/>
                </a:moveTo>
                <a:cubicBezTo>
                  <a:pt x="315" y="14"/>
                  <a:pt x="316" y="15"/>
                  <a:pt x="317" y="16"/>
                </a:cubicBezTo>
                <a:cubicBezTo>
                  <a:pt x="317" y="16"/>
                  <a:pt x="318" y="15"/>
                  <a:pt x="318" y="15"/>
                </a:cubicBezTo>
                <a:cubicBezTo>
                  <a:pt x="318" y="14"/>
                  <a:pt x="317" y="13"/>
                  <a:pt x="316" y="13"/>
                </a:cubicBezTo>
                <a:moveTo>
                  <a:pt x="276" y="9"/>
                </a:moveTo>
                <a:cubicBezTo>
                  <a:pt x="276" y="9"/>
                  <a:pt x="275" y="10"/>
                  <a:pt x="275" y="10"/>
                </a:cubicBezTo>
                <a:cubicBezTo>
                  <a:pt x="274" y="10"/>
                  <a:pt x="274" y="11"/>
                  <a:pt x="273" y="11"/>
                </a:cubicBezTo>
                <a:cubicBezTo>
                  <a:pt x="273" y="11"/>
                  <a:pt x="273" y="11"/>
                  <a:pt x="272" y="10"/>
                </a:cubicBezTo>
                <a:cubicBezTo>
                  <a:pt x="272" y="12"/>
                  <a:pt x="274" y="11"/>
                  <a:pt x="276" y="13"/>
                </a:cubicBezTo>
                <a:cubicBezTo>
                  <a:pt x="278" y="10"/>
                  <a:pt x="278" y="10"/>
                  <a:pt x="278" y="10"/>
                </a:cubicBezTo>
                <a:cubicBezTo>
                  <a:pt x="277" y="10"/>
                  <a:pt x="277" y="9"/>
                  <a:pt x="276" y="9"/>
                </a:cubicBezTo>
                <a:moveTo>
                  <a:pt x="79" y="8"/>
                </a:moveTo>
                <a:cubicBezTo>
                  <a:pt x="79" y="8"/>
                  <a:pt x="79" y="8"/>
                  <a:pt x="79" y="8"/>
                </a:cubicBezTo>
                <a:cubicBezTo>
                  <a:pt x="80" y="9"/>
                  <a:pt x="80" y="9"/>
                  <a:pt x="80" y="9"/>
                </a:cubicBezTo>
                <a:cubicBezTo>
                  <a:pt x="80" y="8"/>
                  <a:pt x="80" y="8"/>
                  <a:pt x="79" y="8"/>
                </a:cubicBezTo>
                <a:moveTo>
                  <a:pt x="28" y="20"/>
                </a:moveTo>
                <a:cubicBezTo>
                  <a:pt x="27" y="17"/>
                  <a:pt x="27" y="17"/>
                  <a:pt x="27" y="17"/>
                </a:cubicBezTo>
                <a:cubicBezTo>
                  <a:pt x="27" y="18"/>
                  <a:pt x="27" y="19"/>
                  <a:pt x="28" y="20"/>
                </a:cubicBezTo>
                <a:moveTo>
                  <a:pt x="15" y="14"/>
                </a:moveTo>
                <a:cubicBezTo>
                  <a:pt x="18" y="14"/>
                  <a:pt x="18" y="14"/>
                  <a:pt x="18" y="14"/>
                </a:cubicBezTo>
                <a:cubicBezTo>
                  <a:pt x="17" y="14"/>
                  <a:pt x="17" y="14"/>
                  <a:pt x="16" y="14"/>
                </a:cubicBezTo>
                <a:cubicBezTo>
                  <a:pt x="16" y="14"/>
                  <a:pt x="15" y="14"/>
                  <a:pt x="15" y="14"/>
                </a:cubicBezTo>
                <a:moveTo>
                  <a:pt x="9" y="14"/>
                </a:moveTo>
                <a:cubicBezTo>
                  <a:pt x="10" y="14"/>
                  <a:pt x="10" y="14"/>
                  <a:pt x="11" y="14"/>
                </a:cubicBezTo>
                <a:cubicBezTo>
                  <a:pt x="12" y="14"/>
                  <a:pt x="14" y="14"/>
                  <a:pt x="15" y="14"/>
                </a:cubicBezTo>
                <a:cubicBezTo>
                  <a:pt x="9" y="14"/>
                  <a:pt x="9" y="14"/>
                  <a:pt x="9" y="14"/>
                </a:cubicBezTo>
                <a:moveTo>
                  <a:pt x="8" y="4"/>
                </a:moveTo>
                <a:cubicBezTo>
                  <a:pt x="9" y="6"/>
                  <a:pt x="13" y="11"/>
                  <a:pt x="9" y="11"/>
                </a:cubicBezTo>
                <a:cubicBezTo>
                  <a:pt x="6" y="7"/>
                  <a:pt x="7" y="6"/>
                  <a:pt x="1" y="6"/>
                </a:cubicBezTo>
                <a:cubicBezTo>
                  <a:pt x="1" y="7"/>
                  <a:pt x="5" y="9"/>
                  <a:pt x="1" y="11"/>
                </a:cubicBezTo>
                <a:cubicBezTo>
                  <a:pt x="0" y="12"/>
                  <a:pt x="0" y="12"/>
                  <a:pt x="0" y="12"/>
                </a:cubicBezTo>
                <a:cubicBezTo>
                  <a:pt x="2" y="12"/>
                  <a:pt x="4" y="13"/>
                  <a:pt x="5" y="15"/>
                </a:cubicBezTo>
                <a:cubicBezTo>
                  <a:pt x="5" y="13"/>
                  <a:pt x="5" y="13"/>
                  <a:pt x="5" y="13"/>
                </a:cubicBezTo>
                <a:cubicBezTo>
                  <a:pt x="6" y="14"/>
                  <a:pt x="6" y="14"/>
                  <a:pt x="6" y="14"/>
                </a:cubicBezTo>
                <a:cubicBezTo>
                  <a:pt x="7" y="17"/>
                  <a:pt x="7" y="17"/>
                  <a:pt x="7" y="17"/>
                </a:cubicBezTo>
                <a:cubicBezTo>
                  <a:pt x="10" y="17"/>
                  <a:pt x="10" y="17"/>
                  <a:pt x="10" y="17"/>
                </a:cubicBezTo>
                <a:cubicBezTo>
                  <a:pt x="9" y="15"/>
                  <a:pt x="9" y="15"/>
                  <a:pt x="9" y="15"/>
                </a:cubicBezTo>
                <a:cubicBezTo>
                  <a:pt x="6" y="14"/>
                  <a:pt x="6" y="14"/>
                  <a:pt x="6" y="14"/>
                </a:cubicBezTo>
                <a:cubicBezTo>
                  <a:pt x="8" y="13"/>
                  <a:pt x="8" y="13"/>
                  <a:pt x="8" y="13"/>
                </a:cubicBezTo>
                <a:cubicBezTo>
                  <a:pt x="9" y="14"/>
                  <a:pt x="9" y="14"/>
                  <a:pt x="9" y="14"/>
                </a:cubicBezTo>
                <a:cubicBezTo>
                  <a:pt x="9" y="14"/>
                  <a:pt x="9" y="14"/>
                  <a:pt x="9" y="14"/>
                </a:cubicBezTo>
                <a:cubicBezTo>
                  <a:pt x="11" y="15"/>
                  <a:pt x="11" y="15"/>
                  <a:pt x="11" y="15"/>
                </a:cubicBezTo>
                <a:cubicBezTo>
                  <a:pt x="13" y="16"/>
                  <a:pt x="11" y="17"/>
                  <a:pt x="10" y="17"/>
                </a:cubicBezTo>
                <a:cubicBezTo>
                  <a:pt x="10" y="19"/>
                  <a:pt x="10" y="19"/>
                  <a:pt x="10" y="19"/>
                </a:cubicBezTo>
                <a:cubicBezTo>
                  <a:pt x="12" y="19"/>
                  <a:pt x="13" y="19"/>
                  <a:pt x="15" y="20"/>
                </a:cubicBezTo>
                <a:cubicBezTo>
                  <a:pt x="10" y="19"/>
                  <a:pt x="10" y="19"/>
                  <a:pt x="10" y="19"/>
                </a:cubicBezTo>
                <a:cubicBezTo>
                  <a:pt x="12" y="19"/>
                  <a:pt x="12" y="19"/>
                  <a:pt x="12" y="19"/>
                </a:cubicBezTo>
                <a:cubicBezTo>
                  <a:pt x="9" y="23"/>
                  <a:pt x="16" y="22"/>
                  <a:pt x="17" y="23"/>
                </a:cubicBezTo>
                <a:cubicBezTo>
                  <a:pt x="17" y="22"/>
                  <a:pt x="17" y="21"/>
                  <a:pt x="15" y="20"/>
                </a:cubicBezTo>
                <a:cubicBezTo>
                  <a:pt x="16" y="20"/>
                  <a:pt x="16" y="20"/>
                  <a:pt x="16" y="20"/>
                </a:cubicBezTo>
                <a:cubicBezTo>
                  <a:pt x="16" y="20"/>
                  <a:pt x="16" y="20"/>
                  <a:pt x="16" y="20"/>
                </a:cubicBezTo>
                <a:cubicBezTo>
                  <a:pt x="18" y="14"/>
                  <a:pt x="18" y="14"/>
                  <a:pt x="18" y="14"/>
                </a:cubicBezTo>
                <a:cubicBezTo>
                  <a:pt x="18" y="14"/>
                  <a:pt x="18" y="14"/>
                  <a:pt x="18" y="14"/>
                </a:cubicBezTo>
                <a:cubicBezTo>
                  <a:pt x="18" y="14"/>
                  <a:pt x="18" y="14"/>
                  <a:pt x="18" y="14"/>
                </a:cubicBezTo>
                <a:cubicBezTo>
                  <a:pt x="26" y="17"/>
                  <a:pt x="26" y="17"/>
                  <a:pt x="26" y="17"/>
                </a:cubicBezTo>
                <a:cubicBezTo>
                  <a:pt x="26" y="17"/>
                  <a:pt x="26" y="17"/>
                  <a:pt x="26" y="17"/>
                </a:cubicBezTo>
                <a:cubicBezTo>
                  <a:pt x="25" y="17"/>
                  <a:pt x="24" y="17"/>
                  <a:pt x="23" y="18"/>
                </a:cubicBezTo>
                <a:cubicBezTo>
                  <a:pt x="21" y="17"/>
                  <a:pt x="19" y="15"/>
                  <a:pt x="18" y="14"/>
                </a:cubicBezTo>
                <a:cubicBezTo>
                  <a:pt x="19" y="16"/>
                  <a:pt x="18" y="18"/>
                  <a:pt x="16" y="20"/>
                </a:cubicBezTo>
                <a:cubicBezTo>
                  <a:pt x="18" y="19"/>
                  <a:pt x="18" y="19"/>
                  <a:pt x="18" y="19"/>
                </a:cubicBezTo>
                <a:cubicBezTo>
                  <a:pt x="20" y="20"/>
                  <a:pt x="22" y="21"/>
                  <a:pt x="24" y="21"/>
                </a:cubicBezTo>
                <a:cubicBezTo>
                  <a:pt x="25" y="21"/>
                  <a:pt x="26" y="21"/>
                  <a:pt x="26" y="20"/>
                </a:cubicBezTo>
                <a:cubicBezTo>
                  <a:pt x="28" y="22"/>
                  <a:pt x="28" y="22"/>
                  <a:pt x="28" y="22"/>
                </a:cubicBezTo>
                <a:cubicBezTo>
                  <a:pt x="28" y="20"/>
                  <a:pt x="28" y="20"/>
                  <a:pt x="28" y="20"/>
                </a:cubicBezTo>
                <a:cubicBezTo>
                  <a:pt x="29" y="20"/>
                  <a:pt x="29" y="20"/>
                  <a:pt x="29" y="20"/>
                </a:cubicBezTo>
                <a:cubicBezTo>
                  <a:pt x="30" y="20"/>
                  <a:pt x="31" y="20"/>
                  <a:pt x="31" y="20"/>
                </a:cubicBezTo>
                <a:cubicBezTo>
                  <a:pt x="32" y="20"/>
                  <a:pt x="33" y="20"/>
                  <a:pt x="33" y="20"/>
                </a:cubicBezTo>
                <a:cubicBezTo>
                  <a:pt x="34" y="20"/>
                  <a:pt x="36" y="20"/>
                  <a:pt x="37" y="21"/>
                </a:cubicBezTo>
                <a:cubicBezTo>
                  <a:pt x="38" y="19"/>
                  <a:pt x="41" y="20"/>
                  <a:pt x="42" y="18"/>
                </a:cubicBezTo>
                <a:cubicBezTo>
                  <a:pt x="43" y="20"/>
                  <a:pt x="43" y="20"/>
                  <a:pt x="43" y="20"/>
                </a:cubicBezTo>
                <a:cubicBezTo>
                  <a:pt x="45" y="17"/>
                  <a:pt x="45" y="17"/>
                  <a:pt x="45" y="17"/>
                </a:cubicBezTo>
                <a:cubicBezTo>
                  <a:pt x="43" y="18"/>
                  <a:pt x="43" y="18"/>
                  <a:pt x="43" y="18"/>
                </a:cubicBezTo>
                <a:cubicBezTo>
                  <a:pt x="42" y="17"/>
                  <a:pt x="41" y="17"/>
                  <a:pt x="40" y="17"/>
                </a:cubicBezTo>
                <a:cubicBezTo>
                  <a:pt x="39" y="17"/>
                  <a:pt x="38" y="17"/>
                  <a:pt x="37" y="17"/>
                </a:cubicBezTo>
                <a:cubicBezTo>
                  <a:pt x="36" y="17"/>
                  <a:pt x="35" y="18"/>
                  <a:pt x="34" y="18"/>
                </a:cubicBezTo>
                <a:cubicBezTo>
                  <a:pt x="33" y="18"/>
                  <a:pt x="31" y="17"/>
                  <a:pt x="29" y="16"/>
                </a:cubicBezTo>
                <a:cubicBezTo>
                  <a:pt x="28" y="15"/>
                  <a:pt x="28" y="15"/>
                  <a:pt x="28" y="15"/>
                </a:cubicBezTo>
                <a:cubicBezTo>
                  <a:pt x="27" y="14"/>
                  <a:pt x="27" y="14"/>
                  <a:pt x="27" y="14"/>
                </a:cubicBezTo>
                <a:cubicBezTo>
                  <a:pt x="27" y="13"/>
                  <a:pt x="27" y="13"/>
                  <a:pt x="27" y="13"/>
                </a:cubicBezTo>
                <a:cubicBezTo>
                  <a:pt x="24" y="10"/>
                  <a:pt x="23" y="12"/>
                  <a:pt x="19" y="9"/>
                </a:cubicBezTo>
                <a:cubicBezTo>
                  <a:pt x="19" y="10"/>
                  <a:pt x="20" y="11"/>
                  <a:pt x="19" y="12"/>
                </a:cubicBezTo>
                <a:cubicBezTo>
                  <a:pt x="17" y="12"/>
                  <a:pt x="17" y="12"/>
                  <a:pt x="17" y="12"/>
                </a:cubicBezTo>
                <a:cubicBezTo>
                  <a:pt x="15" y="13"/>
                  <a:pt x="15" y="13"/>
                  <a:pt x="15" y="13"/>
                </a:cubicBezTo>
                <a:cubicBezTo>
                  <a:pt x="12" y="10"/>
                  <a:pt x="14" y="4"/>
                  <a:pt x="8" y="4"/>
                </a:cubicBezTo>
                <a:moveTo>
                  <a:pt x="262" y="3"/>
                </a:moveTo>
                <a:cubicBezTo>
                  <a:pt x="261" y="3"/>
                  <a:pt x="261" y="3"/>
                  <a:pt x="261" y="3"/>
                </a:cubicBezTo>
                <a:cubicBezTo>
                  <a:pt x="262" y="3"/>
                  <a:pt x="262" y="4"/>
                  <a:pt x="262" y="4"/>
                </a:cubicBezTo>
                <a:cubicBezTo>
                  <a:pt x="262" y="4"/>
                  <a:pt x="262" y="3"/>
                  <a:pt x="262" y="3"/>
                </a:cubicBezTo>
                <a:moveTo>
                  <a:pt x="275" y="0"/>
                </a:moveTo>
                <a:cubicBezTo>
                  <a:pt x="265" y="3"/>
                  <a:pt x="265" y="3"/>
                  <a:pt x="265" y="3"/>
                </a:cubicBezTo>
                <a:cubicBezTo>
                  <a:pt x="265" y="3"/>
                  <a:pt x="266" y="4"/>
                  <a:pt x="266" y="4"/>
                </a:cubicBezTo>
                <a:cubicBezTo>
                  <a:pt x="266" y="4"/>
                  <a:pt x="266" y="4"/>
                  <a:pt x="266" y="4"/>
                </a:cubicBezTo>
                <a:cubicBezTo>
                  <a:pt x="270" y="4"/>
                  <a:pt x="272" y="2"/>
                  <a:pt x="275" y="0"/>
                </a:cubicBezTo>
                <a:moveTo>
                  <a:pt x="56" y="0"/>
                </a:moveTo>
                <a:cubicBezTo>
                  <a:pt x="56" y="0"/>
                  <a:pt x="56" y="0"/>
                  <a:pt x="56"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2" name="Freeform 107"/>
          <p:cNvSpPr/>
          <p:nvPr/>
        </p:nvSpPr>
        <p:spPr bwMode="auto">
          <a:xfrm>
            <a:off x="8218488" y="4567238"/>
            <a:ext cx="4763" cy="3175"/>
          </a:xfrm>
          <a:custGeom>
            <a:avLst/>
            <a:gdLst>
              <a:gd name="T0" fmla="*/ 1 w 1"/>
              <a:gd name="T1" fmla="*/ 0 h 1"/>
              <a:gd name="T2" fmla="*/ 0 w 1"/>
              <a:gd name="T3" fmla="*/ 1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1"/>
                  <a:pt x="0" y="1"/>
                </a:cubicBezTo>
                <a:cubicBezTo>
                  <a:pt x="0" y="1"/>
                  <a:pt x="0" y="1"/>
                  <a:pt x="0" y="1"/>
                </a:cubicBezTo>
                <a:cubicBezTo>
                  <a:pt x="1" y="1"/>
                  <a:pt x="1" y="1"/>
                  <a:pt x="1" y="0"/>
                </a:cubicBezTo>
                <a:cubicBezTo>
                  <a:pt x="1" y="0"/>
                  <a:pt x="1" y="0"/>
                  <a:pt x="1"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3" name="Freeform 108"/>
          <p:cNvSpPr>
            <a:spLocks noEditPoints="1"/>
          </p:cNvSpPr>
          <p:nvPr/>
        </p:nvSpPr>
        <p:spPr bwMode="auto">
          <a:xfrm>
            <a:off x="7029451" y="4559300"/>
            <a:ext cx="1062038" cy="85725"/>
          </a:xfrm>
          <a:custGeom>
            <a:avLst/>
            <a:gdLst>
              <a:gd name="T0" fmla="*/ 271 w 283"/>
              <a:gd name="T1" fmla="*/ 20 h 23"/>
              <a:gd name="T2" fmla="*/ 272 w 283"/>
              <a:gd name="T3" fmla="*/ 18 h 23"/>
              <a:gd name="T4" fmla="*/ 58 w 283"/>
              <a:gd name="T5" fmla="*/ 11 h 23"/>
              <a:gd name="T6" fmla="*/ 62 w 283"/>
              <a:gd name="T7" fmla="*/ 13 h 23"/>
              <a:gd name="T8" fmla="*/ 104 w 283"/>
              <a:gd name="T9" fmla="*/ 9 h 23"/>
              <a:gd name="T10" fmla="*/ 104 w 283"/>
              <a:gd name="T11" fmla="*/ 10 h 23"/>
              <a:gd name="T12" fmla="*/ 105 w 283"/>
              <a:gd name="T13" fmla="*/ 10 h 23"/>
              <a:gd name="T14" fmla="*/ 104 w 283"/>
              <a:gd name="T15" fmla="*/ 10 h 23"/>
              <a:gd name="T16" fmla="*/ 104 w 283"/>
              <a:gd name="T17" fmla="*/ 9 h 23"/>
              <a:gd name="T18" fmla="*/ 106 w 283"/>
              <a:gd name="T19" fmla="*/ 9 h 23"/>
              <a:gd name="T20" fmla="*/ 110 w 283"/>
              <a:gd name="T21" fmla="*/ 9 h 23"/>
              <a:gd name="T22" fmla="*/ 109 w 283"/>
              <a:gd name="T23" fmla="*/ 7 h 23"/>
              <a:gd name="T24" fmla="*/ 273 w 283"/>
              <a:gd name="T25" fmla="*/ 11 h 23"/>
              <a:gd name="T26" fmla="*/ 276 w 283"/>
              <a:gd name="T27" fmla="*/ 16 h 23"/>
              <a:gd name="T28" fmla="*/ 275 w 283"/>
              <a:gd name="T29" fmla="*/ 20 h 23"/>
              <a:gd name="T30" fmla="*/ 276 w 283"/>
              <a:gd name="T31" fmla="*/ 20 h 23"/>
              <a:gd name="T32" fmla="*/ 276 w 283"/>
              <a:gd name="T33" fmla="*/ 22 h 23"/>
              <a:gd name="T34" fmla="*/ 277 w 283"/>
              <a:gd name="T35" fmla="*/ 23 h 23"/>
              <a:gd name="T36" fmla="*/ 276 w 283"/>
              <a:gd name="T37" fmla="*/ 22 h 23"/>
              <a:gd name="T38" fmla="*/ 278 w 283"/>
              <a:gd name="T39" fmla="*/ 23 h 23"/>
              <a:gd name="T40" fmla="*/ 280 w 283"/>
              <a:gd name="T41" fmla="*/ 19 h 23"/>
              <a:gd name="T42" fmla="*/ 281 w 283"/>
              <a:gd name="T43" fmla="*/ 11 h 23"/>
              <a:gd name="T44" fmla="*/ 277 w 283"/>
              <a:gd name="T45" fmla="*/ 15 h 23"/>
              <a:gd name="T46" fmla="*/ 273 w 283"/>
              <a:gd name="T47" fmla="*/ 7 h 23"/>
              <a:gd name="T48" fmla="*/ 10 w 283"/>
              <a:gd name="T49" fmla="*/ 6 h 23"/>
              <a:gd name="T50" fmla="*/ 97 w 283"/>
              <a:gd name="T51" fmla="*/ 4 h 23"/>
              <a:gd name="T52" fmla="*/ 96 w 283"/>
              <a:gd name="T53" fmla="*/ 6 h 23"/>
              <a:gd name="T54" fmla="*/ 98 w 283"/>
              <a:gd name="T55" fmla="*/ 4 h 23"/>
              <a:gd name="T56" fmla="*/ 97 w 283"/>
              <a:gd name="T57" fmla="*/ 4 h 23"/>
              <a:gd name="T58" fmla="*/ 45 w 283"/>
              <a:gd name="T59" fmla="*/ 4 h 23"/>
              <a:gd name="T60" fmla="*/ 264 w 283"/>
              <a:gd name="T61" fmla="*/ 2 h 23"/>
              <a:gd name="T62" fmla="*/ 263 w 283"/>
              <a:gd name="T63" fmla="*/ 7 h 23"/>
              <a:gd name="T64" fmla="*/ 264 w 283"/>
              <a:gd name="T65" fmla="*/ 2 h 23"/>
              <a:gd name="T66" fmla="*/ 100 w 283"/>
              <a:gd name="T67" fmla="*/ 4 h 23"/>
              <a:gd name="T68" fmla="*/ 106 w 283"/>
              <a:gd name="T69" fmla="*/ 9 h 23"/>
              <a:gd name="T70" fmla="*/ 109 w 283"/>
              <a:gd name="T71" fmla="*/ 7 h 23"/>
              <a:gd name="T72" fmla="*/ 101 w 283"/>
              <a:gd name="T73" fmla="*/ 2 h 23"/>
              <a:gd name="T74" fmla="*/ 18 w 283"/>
              <a:gd name="T75" fmla="*/ 1 h 23"/>
              <a:gd name="T76" fmla="*/ 2 w 283"/>
              <a:gd name="T77" fmla="*/ 0 h 23"/>
              <a:gd name="T78" fmla="*/ 3 w 283"/>
              <a:gd name="T79" fmla="*/ 1 h 23"/>
              <a:gd name="T80" fmla="*/ 62 w 283"/>
              <a:gd name="T81" fmla="*/ 0 h 23"/>
              <a:gd name="T82" fmla="*/ 62 w 283"/>
              <a:gd name="T83" fmla="*/ 4 h 23"/>
              <a:gd name="T84" fmla="*/ 62 w 283"/>
              <a:gd name="T85" fmla="*/ 5 h 23"/>
              <a:gd name="T86" fmla="*/ 62 w 283"/>
              <a:gd name="T87" fmla="*/ 8 h 23"/>
              <a:gd name="T88" fmla="*/ 68 w 283"/>
              <a:gd name="T89" fmla="*/ 5 h 23"/>
              <a:gd name="T90" fmla="*/ 66 w 283"/>
              <a:gd name="T91" fmla="*/ 3 h 23"/>
              <a:gd name="T92" fmla="*/ 66 w 283"/>
              <a:gd name="T93" fmla="*/ 3 h 23"/>
              <a:gd name="T94" fmla="*/ 63 w 283"/>
              <a:gd name="T9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3" h="23">
                <a:moveTo>
                  <a:pt x="271" y="17"/>
                </a:moveTo>
                <a:cubicBezTo>
                  <a:pt x="271" y="18"/>
                  <a:pt x="271" y="19"/>
                  <a:pt x="271" y="20"/>
                </a:cubicBezTo>
                <a:cubicBezTo>
                  <a:pt x="273" y="20"/>
                  <a:pt x="273" y="20"/>
                  <a:pt x="273" y="20"/>
                </a:cubicBezTo>
                <a:cubicBezTo>
                  <a:pt x="273" y="19"/>
                  <a:pt x="273" y="19"/>
                  <a:pt x="272" y="18"/>
                </a:cubicBezTo>
                <a:cubicBezTo>
                  <a:pt x="271" y="17"/>
                  <a:pt x="271" y="17"/>
                  <a:pt x="271" y="17"/>
                </a:cubicBezTo>
                <a:moveTo>
                  <a:pt x="58" y="11"/>
                </a:moveTo>
                <a:cubicBezTo>
                  <a:pt x="56" y="12"/>
                  <a:pt x="56" y="13"/>
                  <a:pt x="59" y="16"/>
                </a:cubicBezTo>
                <a:cubicBezTo>
                  <a:pt x="60" y="15"/>
                  <a:pt x="61" y="14"/>
                  <a:pt x="62" y="13"/>
                </a:cubicBezTo>
                <a:cubicBezTo>
                  <a:pt x="61" y="12"/>
                  <a:pt x="59" y="11"/>
                  <a:pt x="58" y="11"/>
                </a:cubicBezTo>
                <a:moveTo>
                  <a:pt x="104" y="9"/>
                </a:moveTo>
                <a:cubicBezTo>
                  <a:pt x="104" y="10"/>
                  <a:pt x="104" y="10"/>
                  <a:pt x="104" y="10"/>
                </a:cubicBezTo>
                <a:cubicBezTo>
                  <a:pt x="104" y="10"/>
                  <a:pt x="104" y="10"/>
                  <a:pt x="104" y="10"/>
                </a:cubicBezTo>
                <a:cubicBezTo>
                  <a:pt x="105" y="10"/>
                  <a:pt x="105" y="10"/>
                  <a:pt x="105" y="10"/>
                </a:cubicBezTo>
                <a:cubicBezTo>
                  <a:pt x="105" y="10"/>
                  <a:pt x="105" y="10"/>
                  <a:pt x="105" y="10"/>
                </a:cubicBezTo>
                <a:cubicBezTo>
                  <a:pt x="105" y="10"/>
                  <a:pt x="105" y="10"/>
                  <a:pt x="105" y="10"/>
                </a:cubicBezTo>
                <a:cubicBezTo>
                  <a:pt x="104" y="10"/>
                  <a:pt x="104" y="10"/>
                  <a:pt x="104" y="10"/>
                </a:cubicBezTo>
                <a:cubicBezTo>
                  <a:pt x="105" y="10"/>
                  <a:pt x="105" y="10"/>
                  <a:pt x="105" y="10"/>
                </a:cubicBezTo>
                <a:cubicBezTo>
                  <a:pt x="105" y="10"/>
                  <a:pt x="104" y="10"/>
                  <a:pt x="104" y="9"/>
                </a:cubicBezTo>
                <a:moveTo>
                  <a:pt x="109" y="7"/>
                </a:moveTo>
                <a:cubicBezTo>
                  <a:pt x="106" y="9"/>
                  <a:pt x="106" y="9"/>
                  <a:pt x="106" y="9"/>
                </a:cubicBezTo>
                <a:cubicBezTo>
                  <a:pt x="107" y="10"/>
                  <a:pt x="108" y="11"/>
                  <a:pt x="109" y="12"/>
                </a:cubicBezTo>
                <a:cubicBezTo>
                  <a:pt x="110" y="12"/>
                  <a:pt x="111" y="11"/>
                  <a:pt x="110" y="9"/>
                </a:cubicBezTo>
                <a:cubicBezTo>
                  <a:pt x="109" y="9"/>
                  <a:pt x="109" y="9"/>
                  <a:pt x="109" y="9"/>
                </a:cubicBezTo>
                <a:cubicBezTo>
                  <a:pt x="109" y="7"/>
                  <a:pt x="109" y="7"/>
                  <a:pt x="109" y="7"/>
                </a:cubicBezTo>
                <a:moveTo>
                  <a:pt x="273" y="7"/>
                </a:moveTo>
                <a:cubicBezTo>
                  <a:pt x="273" y="11"/>
                  <a:pt x="273" y="11"/>
                  <a:pt x="273" y="11"/>
                </a:cubicBezTo>
                <a:cubicBezTo>
                  <a:pt x="274" y="13"/>
                  <a:pt x="274" y="14"/>
                  <a:pt x="274" y="16"/>
                </a:cubicBezTo>
                <a:cubicBezTo>
                  <a:pt x="276" y="16"/>
                  <a:pt x="276" y="16"/>
                  <a:pt x="276" y="16"/>
                </a:cubicBezTo>
                <a:cubicBezTo>
                  <a:pt x="275" y="18"/>
                  <a:pt x="275" y="18"/>
                  <a:pt x="275" y="18"/>
                </a:cubicBezTo>
                <a:cubicBezTo>
                  <a:pt x="275" y="19"/>
                  <a:pt x="275" y="19"/>
                  <a:pt x="275" y="20"/>
                </a:cubicBezTo>
                <a:cubicBezTo>
                  <a:pt x="275" y="20"/>
                  <a:pt x="275" y="20"/>
                  <a:pt x="276" y="20"/>
                </a:cubicBezTo>
                <a:cubicBezTo>
                  <a:pt x="276" y="20"/>
                  <a:pt x="276" y="20"/>
                  <a:pt x="276" y="20"/>
                </a:cubicBezTo>
                <a:cubicBezTo>
                  <a:pt x="277" y="20"/>
                  <a:pt x="277" y="20"/>
                  <a:pt x="278" y="22"/>
                </a:cubicBezTo>
                <a:cubicBezTo>
                  <a:pt x="276" y="22"/>
                  <a:pt x="276" y="22"/>
                  <a:pt x="276" y="22"/>
                </a:cubicBezTo>
                <a:cubicBezTo>
                  <a:pt x="276" y="22"/>
                  <a:pt x="276" y="22"/>
                  <a:pt x="276" y="22"/>
                </a:cubicBezTo>
                <a:cubicBezTo>
                  <a:pt x="277" y="23"/>
                  <a:pt x="277" y="23"/>
                  <a:pt x="277" y="23"/>
                </a:cubicBezTo>
                <a:cubicBezTo>
                  <a:pt x="277" y="23"/>
                  <a:pt x="278" y="23"/>
                  <a:pt x="278" y="23"/>
                </a:cubicBezTo>
                <a:cubicBezTo>
                  <a:pt x="276" y="22"/>
                  <a:pt x="276" y="22"/>
                  <a:pt x="276" y="22"/>
                </a:cubicBezTo>
                <a:cubicBezTo>
                  <a:pt x="276" y="22"/>
                  <a:pt x="277" y="22"/>
                  <a:pt x="277" y="22"/>
                </a:cubicBezTo>
                <a:cubicBezTo>
                  <a:pt x="277" y="22"/>
                  <a:pt x="278" y="23"/>
                  <a:pt x="278" y="23"/>
                </a:cubicBezTo>
                <a:cubicBezTo>
                  <a:pt x="280" y="22"/>
                  <a:pt x="281" y="22"/>
                  <a:pt x="282" y="21"/>
                </a:cubicBezTo>
                <a:cubicBezTo>
                  <a:pt x="283" y="20"/>
                  <a:pt x="282" y="19"/>
                  <a:pt x="280" y="19"/>
                </a:cubicBezTo>
                <a:cubicBezTo>
                  <a:pt x="283" y="14"/>
                  <a:pt x="283" y="14"/>
                  <a:pt x="283" y="14"/>
                </a:cubicBezTo>
                <a:cubicBezTo>
                  <a:pt x="282" y="13"/>
                  <a:pt x="281" y="12"/>
                  <a:pt x="281" y="11"/>
                </a:cubicBezTo>
                <a:cubicBezTo>
                  <a:pt x="281" y="10"/>
                  <a:pt x="281" y="10"/>
                  <a:pt x="281" y="10"/>
                </a:cubicBezTo>
                <a:cubicBezTo>
                  <a:pt x="280" y="10"/>
                  <a:pt x="280" y="15"/>
                  <a:pt x="277" y="15"/>
                </a:cubicBezTo>
                <a:cubicBezTo>
                  <a:pt x="275" y="13"/>
                  <a:pt x="276" y="11"/>
                  <a:pt x="274" y="9"/>
                </a:cubicBezTo>
                <a:cubicBezTo>
                  <a:pt x="273" y="7"/>
                  <a:pt x="273" y="7"/>
                  <a:pt x="273" y="7"/>
                </a:cubicBezTo>
                <a:moveTo>
                  <a:pt x="10" y="6"/>
                </a:moveTo>
                <a:cubicBezTo>
                  <a:pt x="10" y="6"/>
                  <a:pt x="10" y="6"/>
                  <a:pt x="10" y="6"/>
                </a:cubicBezTo>
                <a:cubicBezTo>
                  <a:pt x="10" y="6"/>
                  <a:pt x="10" y="6"/>
                  <a:pt x="10" y="6"/>
                </a:cubicBezTo>
                <a:moveTo>
                  <a:pt x="97" y="4"/>
                </a:moveTo>
                <a:cubicBezTo>
                  <a:pt x="96" y="4"/>
                  <a:pt x="95" y="4"/>
                  <a:pt x="95" y="5"/>
                </a:cubicBezTo>
                <a:cubicBezTo>
                  <a:pt x="95" y="5"/>
                  <a:pt x="95" y="5"/>
                  <a:pt x="96" y="6"/>
                </a:cubicBezTo>
                <a:cubicBezTo>
                  <a:pt x="98" y="7"/>
                  <a:pt x="100" y="7"/>
                  <a:pt x="102" y="7"/>
                </a:cubicBezTo>
                <a:cubicBezTo>
                  <a:pt x="101" y="6"/>
                  <a:pt x="99" y="5"/>
                  <a:pt x="98" y="4"/>
                </a:cubicBezTo>
                <a:cubicBezTo>
                  <a:pt x="98" y="4"/>
                  <a:pt x="98" y="4"/>
                  <a:pt x="98" y="4"/>
                </a:cubicBezTo>
                <a:cubicBezTo>
                  <a:pt x="98" y="4"/>
                  <a:pt x="98" y="4"/>
                  <a:pt x="97" y="4"/>
                </a:cubicBezTo>
                <a:cubicBezTo>
                  <a:pt x="97" y="4"/>
                  <a:pt x="97" y="4"/>
                  <a:pt x="97" y="4"/>
                </a:cubicBezTo>
                <a:moveTo>
                  <a:pt x="45" y="4"/>
                </a:moveTo>
                <a:cubicBezTo>
                  <a:pt x="45" y="4"/>
                  <a:pt x="45" y="4"/>
                  <a:pt x="45" y="4"/>
                </a:cubicBezTo>
                <a:moveTo>
                  <a:pt x="264" y="2"/>
                </a:moveTo>
                <a:cubicBezTo>
                  <a:pt x="262" y="2"/>
                  <a:pt x="261" y="4"/>
                  <a:pt x="259" y="5"/>
                </a:cubicBezTo>
                <a:cubicBezTo>
                  <a:pt x="261" y="6"/>
                  <a:pt x="262" y="7"/>
                  <a:pt x="263" y="7"/>
                </a:cubicBezTo>
                <a:cubicBezTo>
                  <a:pt x="265" y="7"/>
                  <a:pt x="266" y="4"/>
                  <a:pt x="265" y="3"/>
                </a:cubicBezTo>
                <a:cubicBezTo>
                  <a:pt x="265" y="2"/>
                  <a:pt x="264" y="2"/>
                  <a:pt x="264" y="2"/>
                </a:cubicBezTo>
                <a:moveTo>
                  <a:pt x="101" y="2"/>
                </a:moveTo>
                <a:cubicBezTo>
                  <a:pt x="100" y="3"/>
                  <a:pt x="100" y="3"/>
                  <a:pt x="100" y="4"/>
                </a:cubicBezTo>
                <a:cubicBezTo>
                  <a:pt x="100" y="4"/>
                  <a:pt x="101" y="5"/>
                  <a:pt x="102" y="6"/>
                </a:cubicBezTo>
                <a:cubicBezTo>
                  <a:pt x="104" y="7"/>
                  <a:pt x="105" y="8"/>
                  <a:pt x="106" y="9"/>
                </a:cubicBezTo>
                <a:cubicBezTo>
                  <a:pt x="107" y="8"/>
                  <a:pt x="108" y="7"/>
                  <a:pt x="109" y="7"/>
                </a:cubicBezTo>
                <a:cubicBezTo>
                  <a:pt x="109" y="7"/>
                  <a:pt x="109" y="7"/>
                  <a:pt x="109" y="7"/>
                </a:cubicBezTo>
                <a:cubicBezTo>
                  <a:pt x="107" y="6"/>
                  <a:pt x="107" y="6"/>
                  <a:pt x="107" y="6"/>
                </a:cubicBezTo>
                <a:cubicBezTo>
                  <a:pt x="108" y="3"/>
                  <a:pt x="103" y="5"/>
                  <a:pt x="101" y="2"/>
                </a:cubicBezTo>
                <a:moveTo>
                  <a:pt x="18" y="1"/>
                </a:moveTo>
                <a:cubicBezTo>
                  <a:pt x="18" y="1"/>
                  <a:pt x="18" y="1"/>
                  <a:pt x="18" y="1"/>
                </a:cubicBezTo>
                <a:cubicBezTo>
                  <a:pt x="18" y="1"/>
                  <a:pt x="18" y="1"/>
                  <a:pt x="18" y="1"/>
                </a:cubicBezTo>
                <a:moveTo>
                  <a:pt x="2" y="0"/>
                </a:moveTo>
                <a:cubicBezTo>
                  <a:pt x="0" y="2"/>
                  <a:pt x="0" y="3"/>
                  <a:pt x="2" y="3"/>
                </a:cubicBezTo>
                <a:cubicBezTo>
                  <a:pt x="2" y="3"/>
                  <a:pt x="3" y="3"/>
                  <a:pt x="3" y="1"/>
                </a:cubicBezTo>
                <a:cubicBezTo>
                  <a:pt x="2" y="0"/>
                  <a:pt x="2" y="0"/>
                  <a:pt x="2" y="0"/>
                </a:cubicBezTo>
                <a:moveTo>
                  <a:pt x="62" y="0"/>
                </a:moveTo>
                <a:cubicBezTo>
                  <a:pt x="61" y="0"/>
                  <a:pt x="61" y="2"/>
                  <a:pt x="61" y="3"/>
                </a:cubicBezTo>
                <a:cubicBezTo>
                  <a:pt x="62" y="4"/>
                  <a:pt x="62" y="4"/>
                  <a:pt x="62" y="4"/>
                </a:cubicBezTo>
                <a:cubicBezTo>
                  <a:pt x="62" y="5"/>
                  <a:pt x="62" y="5"/>
                  <a:pt x="62" y="5"/>
                </a:cubicBezTo>
                <a:cubicBezTo>
                  <a:pt x="62" y="5"/>
                  <a:pt x="62" y="5"/>
                  <a:pt x="62" y="5"/>
                </a:cubicBezTo>
                <a:cubicBezTo>
                  <a:pt x="64" y="6"/>
                  <a:pt x="64" y="6"/>
                  <a:pt x="64" y="6"/>
                </a:cubicBezTo>
                <a:cubicBezTo>
                  <a:pt x="64" y="7"/>
                  <a:pt x="63" y="8"/>
                  <a:pt x="62" y="8"/>
                </a:cubicBezTo>
                <a:cubicBezTo>
                  <a:pt x="63" y="9"/>
                  <a:pt x="64" y="10"/>
                  <a:pt x="65" y="10"/>
                </a:cubicBezTo>
                <a:cubicBezTo>
                  <a:pt x="66" y="9"/>
                  <a:pt x="68" y="7"/>
                  <a:pt x="68" y="5"/>
                </a:cubicBezTo>
                <a:cubicBezTo>
                  <a:pt x="67" y="4"/>
                  <a:pt x="66" y="5"/>
                  <a:pt x="65" y="4"/>
                </a:cubicBezTo>
                <a:cubicBezTo>
                  <a:pt x="66" y="3"/>
                  <a:pt x="66" y="3"/>
                  <a:pt x="66" y="3"/>
                </a:cubicBezTo>
                <a:cubicBezTo>
                  <a:pt x="63" y="5"/>
                  <a:pt x="63" y="5"/>
                  <a:pt x="63" y="5"/>
                </a:cubicBezTo>
                <a:cubicBezTo>
                  <a:pt x="64" y="4"/>
                  <a:pt x="65" y="3"/>
                  <a:pt x="66" y="3"/>
                </a:cubicBezTo>
                <a:cubicBezTo>
                  <a:pt x="63" y="2"/>
                  <a:pt x="63" y="2"/>
                  <a:pt x="63" y="2"/>
                </a:cubicBezTo>
                <a:cubicBezTo>
                  <a:pt x="63" y="1"/>
                  <a:pt x="62" y="1"/>
                  <a:pt x="63" y="0"/>
                </a:cubicBezTo>
                <a:cubicBezTo>
                  <a:pt x="62" y="0"/>
                  <a:pt x="62" y="0"/>
                  <a:pt x="62"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4" name="Freeform 109"/>
          <p:cNvSpPr>
            <a:spLocks noEditPoints="1"/>
          </p:cNvSpPr>
          <p:nvPr/>
        </p:nvSpPr>
        <p:spPr bwMode="auto">
          <a:xfrm>
            <a:off x="8069263" y="4638675"/>
            <a:ext cx="19050" cy="6350"/>
          </a:xfrm>
          <a:custGeom>
            <a:avLst/>
            <a:gdLst>
              <a:gd name="T0" fmla="*/ 1 w 5"/>
              <a:gd name="T1" fmla="*/ 2 h 2"/>
              <a:gd name="T2" fmla="*/ 0 w 5"/>
              <a:gd name="T3" fmla="*/ 2 h 2"/>
              <a:gd name="T4" fmla="*/ 0 w 5"/>
              <a:gd name="T5" fmla="*/ 2 h 2"/>
              <a:gd name="T6" fmla="*/ 1 w 5"/>
              <a:gd name="T7" fmla="*/ 2 h 2"/>
              <a:gd name="T8" fmla="*/ 1 w 5"/>
              <a:gd name="T9" fmla="*/ 2 h 2"/>
              <a:gd name="T10" fmla="*/ 5 w 5"/>
              <a:gd name="T11" fmla="*/ 0 h 2"/>
              <a:gd name="T12" fmla="*/ 1 w 5"/>
              <a:gd name="T13" fmla="*/ 2 h 2"/>
              <a:gd name="T14" fmla="*/ 2 w 5"/>
              <a:gd name="T15" fmla="*/ 2 h 2"/>
              <a:gd name="T16" fmla="*/ 5 w 5"/>
              <a:gd name="T17" fmla="*/ 0 h 2"/>
              <a:gd name="T18" fmla="*/ 5 w 5"/>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
                <a:moveTo>
                  <a:pt x="1" y="2"/>
                </a:moveTo>
                <a:cubicBezTo>
                  <a:pt x="1" y="2"/>
                  <a:pt x="0" y="2"/>
                  <a:pt x="0" y="2"/>
                </a:cubicBezTo>
                <a:cubicBezTo>
                  <a:pt x="0" y="2"/>
                  <a:pt x="0" y="2"/>
                  <a:pt x="0" y="2"/>
                </a:cubicBezTo>
                <a:cubicBezTo>
                  <a:pt x="0" y="2"/>
                  <a:pt x="1" y="2"/>
                  <a:pt x="1" y="2"/>
                </a:cubicBezTo>
                <a:cubicBezTo>
                  <a:pt x="1" y="2"/>
                  <a:pt x="1" y="2"/>
                  <a:pt x="1" y="2"/>
                </a:cubicBezTo>
                <a:moveTo>
                  <a:pt x="5" y="0"/>
                </a:moveTo>
                <a:cubicBezTo>
                  <a:pt x="4" y="1"/>
                  <a:pt x="3" y="1"/>
                  <a:pt x="1" y="2"/>
                </a:cubicBezTo>
                <a:cubicBezTo>
                  <a:pt x="1" y="2"/>
                  <a:pt x="2" y="2"/>
                  <a:pt x="2" y="2"/>
                </a:cubicBezTo>
                <a:cubicBezTo>
                  <a:pt x="3" y="1"/>
                  <a:pt x="4" y="1"/>
                  <a:pt x="5" y="0"/>
                </a:cubicBezTo>
                <a:cubicBezTo>
                  <a:pt x="5" y="0"/>
                  <a:pt x="5" y="0"/>
                  <a:pt x="5" y="0"/>
                </a:cubicBezTo>
              </a:path>
            </a:pathLst>
          </a:custGeom>
          <a:solidFill>
            <a:srgbClr val="BFB2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5" name="Freeform 110"/>
          <p:cNvSpPr>
            <a:spLocks noEditPoints="1"/>
          </p:cNvSpPr>
          <p:nvPr/>
        </p:nvSpPr>
        <p:spPr bwMode="auto">
          <a:xfrm>
            <a:off x="7167563" y="4584700"/>
            <a:ext cx="879475" cy="150813"/>
          </a:xfrm>
          <a:custGeom>
            <a:avLst/>
            <a:gdLst>
              <a:gd name="T0" fmla="*/ 83 w 234"/>
              <a:gd name="T1" fmla="*/ 38 h 40"/>
              <a:gd name="T2" fmla="*/ 82 w 234"/>
              <a:gd name="T3" fmla="*/ 37 h 40"/>
              <a:gd name="T4" fmla="*/ 89 w 234"/>
              <a:gd name="T5" fmla="*/ 35 h 40"/>
              <a:gd name="T6" fmla="*/ 91 w 234"/>
              <a:gd name="T7" fmla="*/ 39 h 40"/>
              <a:gd name="T8" fmla="*/ 91 w 234"/>
              <a:gd name="T9" fmla="*/ 39 h 40"/>
              <a:gd name="T10" fmla="*/ 74 w 234"/>
              <a:gd name="T11" fmla="*/ 34 h 40"/>
              <a:gd name="T12" fmla="*/ 76 w 234"/>
              <a:gd name="T13" fmla="*/ 38 h 40"/>
              <a:gd name="T14" fmla="*/ 77 w 234"/>
              <a:gd name="T15" fmla="*/ 35 h 40"/>
              <a:gd name="T16" fmla="*/ 78 w 234"/>
              <a:gd name="T17" fmla="*/ 38 h 40"/>
              <a:gd name="T18" fmla="*/ 88 w 234"/>
              <a:gd name="T19" fmla="*/ 33 h 40"/>
              <a:gd name="T20" fmla="*/ 90 w 234"/>
              <a:gd name="T21" fmla="*/ 35 h 40"/>
              <a:gd name="T22" fmla="*/ 93 w 234"/>
              <a:gd name="T23" fmla="*/ 39 h 40"/>
              <a:gd name="T24" fmla="*/ 94 w 234"/>
              <a:gd name="T25" fmla="*/ 37 h 40"/>
              <a:gd name="T26" fmla="*/ 95 w 234"/>
              <a:gd name="T27" fmla="*/ 35 h 40"/>
              <a:gd name="T28" fmla="*/ 89 w 234"/>
              <a:gd name="T29" fmla="*/ 32 h 40"/>
              <a:gd name="T30" fmla="*/ 98 w 234"/>
              <a:gd name="T31" fmla="*/ 36 h 40"/>
              <a:gd name="T32" fmla="*/ 101 w 234"/>
              <a:gd name="T33" fmla="*/ 40 h 40"/>
              <a:gd name="T34" fmla="*/ 99 w 234"/>
              <a:gd name="T35" fmla="*/ 38 h 40"/>
              <a:gd name="T36" fmla="*/ 103 w 234"/>
              <a:gd name="T37" fmla="*/ 37 h 40"/>
              <a:gd name="T38" fmla="*/ 103 w 234"/>
              <a:gd name="T39" fmla="*/ 34 h 40"/>
              <a:gd name="T40" fmla="*/ 49 w 234"/>
              <a:gd name="T41" fmla="*/ 31 h 40"/>
              <a:gd name="T42" fmla="*/ 49 w 234"/>
              <a:gd name="T43" fmla="*/ 31 h 40"/>
              <a:gd name="T44" fmla="*/ 55 w 234"/>
              <a:gd name="T45" fmla="*/ 31 h 40"/>
              <a:gd name="T46" fmla="*/ 59 w 234"/>
              <a:gd name="T47" fmla="*/ 30 h 40"/>
              <a:gd name="T48" fmla="*/ 59 w 234"/>
              <a:gd name="T49" fmla="*/ 30 h 40"/>
              <a:gd name="T50" fmla="*/ 61 w 234"/>
              <a:gd name="T51" fmla="*/ 30 h 40"/>
              <a:gd name="T52" fmla="*/ 75 w 234"/>
              <a:gd name="T53" fmla="*/ 31 h 40"/>
              <a:gd name="T54" fmla="*/ 76 w 234"/>
              <a:gd name="T55" fmla="*/ 31 h 40"/>
              <a:gd name="T56" fmla="*/ 75 w 234"/>
              <a:gd name="T57" fmla="*/ 30 h 40"/>
              <a:gd name="T58" fmla="*/ 64 w 234"/>
              <a:gd name="T59" fmla="*/ 28 h 40"/>
              <a:gd name="T60" fmla="*/ 94 w 234"/>
              <a:gd name="T61" fmla="*/ 24 h 40"/>
              <a:gd name="T62" fmla="*/ 96 w 234"/>
              <a:gd name="T63" fmla="*/ 26 h 40"/>
              <a:gd name="T64" fmla="*/ 94 w 234"/>
              <a:gd name="T65" fmla="*/ 24 h 40"/>
              <a:gd name="T66" fmla="*/ 73 w 234"/>
              <a:gd name="T67" fmla="*/ 25 h 40"/>
              <a:gd name="T68" fmla="*/ 17 w 234"/>
              <a:gd name="T69" fmla="*/ 18 h 40"/>
              <a:gd name="T70" fmla="*/ 23 w 234"/>
              <a:gd name="T71" fmla="*/ 20 h 40"/>
              <a:gd name="T72" fmla="*/ 26 w 234"/>
              <a:gd name="T73" fmla="*/ 19 h 40"/>
              <a:gd name="T74" fmla="*/ 21 w 234"/>
              <a:gd name="T75" fmla="*/ 18 h 40"/>
              <a:gd name="T76" fmla="*/ 231 w 234"/>
              <a:gd name="T77" fmla="*/ 9 h 40"/>
              <a:gd name="T78" fmla="*/ 230 w 234"/>
              <a:gd name="T79" fmla="*/ 13 h 40"/>
              <a:gd name="T80" fmla="*/ 234 w 234"/>
              <a:gd name="T81" fmla="*/ 10 h 40"/>
              <a:gd name="T82" fmla="*/ 1 w 234"/>
              <a:gd name="T83" fmla="*/ 3 h 40"/>
              <a:gd name="T84" fmla="*/ 4 w 234"/>
              <a:gd name="T85" fmla="*/ 10 h 40"/>
              <a:gd name="T86" fmla="*/ 0 w 234"/>
              <a:gd name="T87"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4" h="40">
                <a:moveTo>
                  <a:pt x="82" y="37"/>
                </a:moveTo>
                <a:cubicBezTo>
                  <a:pt x="82" y="38"/>
                  <a:pt x="82" y="38"/>
                  <a:pt x="82" y="38"/>
                </a:cubicBezTo>
                <a:cubicBezTo>
                  <a:pt x="82" y="38"/>
                  <a:pt x="83" y="38"/>
                  <a:pt x="83" y="38"/>
                </a:cubicBezTo>
                <a:cubicBezTo>
                  <a:pt x="83" y="38"/>
                  <a:pt x="82" y="38"/>
                  <a:pt x="82" y="37"/>
                </a:cubicBezTo>
                <a:moveTo>
                  <a:pt x="81" y="36"/>
                </a:moveTo>
                <a:cubicBezTo>
                  <a:pt x="81" y="37"/>
                  <a:pt x="81" y="37"/>
                  <a:pt x="82" y="37"/>
                </a:cubicBezTo>
                <a:cubicBezTo>
                  <a:pt x="82" y="37"/>
                  <a:pt x="82" y="37"/>
                  <a:pt x="82" y="37"/>
                </a:cubicBezTo>
                <a:cubicBezTo>
                  <a:pt x="82" y="37"/>
                  <a:pt x="81" y="36"/>
                  <a:pt x="81" y="36"/>
                </a:cubicBezTo>
                <a:moveTo>
                  <a:pt x="89" y="35"/>
                </a:moveTo>
                <a:cubicBezTo>
                  <a:pt x="89" y="36"/>
                  <a:pt x="89" y="36"/>
                  <a:pt x="89" y="36"/>
                </a:cubicBezTo>
                <a:cubicBezTo>
                  <a:pt x="89" y="37"/>
                  <a:pt x="89" y="37"/>
                  <a:pt x="89" y="38"/>
                </a:cubicBezTo>
                <a:cubicBezTo>
                  <a:pt x="91" y="39"/>
                  <a:pt x="91" y="39"/>
                  <a:pt x="91" y="39"/>
                </a:cubicBezTo>
                <a:cubicBezTo>
                  <a:pt x="91" y="39"/>
                  <a:pt x="91" y="39"/>
                  <a:pt x="91" y="39"/>
                </a:cubicBezTo>
                <a:cubicBezTo>
                  <a:pt x="91" y="39"/>
                  <a:pt x="91" y="39"/>
                  <a:pt x="91" y="39"/>
                </a:cubicBezTo>
                <a:cubicBezTo>
                  <a:pt x="91" y="39"/>
                  <a:pt x="91" y="39"/>
                  <a:pt x="91" y="39"/>
                </a:cubicBezTo>
                <a:cubicBezTo>
                  <a:pt x="91" y="37"/>
                  <a:pt x="91" y="37"/>
                  <a:pt x="91" y="37"/>
                </a:cubicBezTo>
                <a:cubicBezTo>
                  <a:pt x="89" y="35"/>
                  <a:pt x="89" y="35"/>
                  <a:pt x="89" y="35"/>
                </a:cubicBezTo>
                <a:moveTo>
                  <a:pt x="74" y="34"/>
                </a:moveTo>
                <a:cubicBezTo>
                  <a:pt x="74" y="36"/>
                  <a:pt x="74" y="36"/>
                  <a:pt x="74" y="36"/>
                </a:cubicBezTo>
                <a:cubicBezTo>
                  <a:pt x="73" y="37"/>
                  <a:pt x="73" y="37"/>
                  <a:pt x="72" y="37"/>
                </a:cubicBezTo>
                <a:cubicBezTo>
                  <a:pt x="73" y="37"/>
                  <a:pt x="75" y="37"/>
                  <a:pt x="76" y="38"/>
                </a:cubicBezTo>
                <a:cubicBezTo>
                  <a:pt x="74" y="34"/>
                  <a:pt x="74" y="34"/>
                  <a:pt x="74" y="34"/>
                </a:cubicBezTo>
                <a:moveTo>
                  <a:pt x="77" y="33"/>
                </a:moveTo>
                <a:cubicBezTo>
                  <a:pt x="77" y="34"/>
                  <a:pt x="77" y="34"/>
                  <a:pt x="77" y="35"/>
                </a:cubicBezTo>
                <a:cubicBezTo>
                  <a:pt x="74" y="34"/>
                  <a:pt x="74" y="34"/>
                  <a:pt x="74" y="34"/>
                </a:cubicBezTo>
                <a:cubicBezTo>
                  <a:pt x="75" y="36"/>
                  <a:pt x="76" y="37"/>
                  <a:pt x="76" y="38"/>
                </a:cubicBezTo>
                <a:cubicBezTo>
                  <a:pt x="77" y="38"/>
                  <a:pt x="77" y="38"/>
                  <a:pt x="78" y="38"/>
                </a:cubicBezTo>
                <a:cubicBezTo>
                  <a:pt x="78" y="36"/>
                  <a:pt x="77" y="35"/>
                  <a:pt x="77" y="33"/>
                </a:cubicBezTo>
                <a:moveTo>
                  <a:pt x="89" y="32"/>
                </a:moveTo>
                <a:cubicBezTo>
                  <a:pt x="88" y="32"/>
                  <a:pt x="88" y="33"/>
                  <a:pt x="88" y="33"/>
                </a:cubicBezTo>
                <a:cubicBezTo>
                  <a:pt x="88" y="33"/>
                  <a:pt x="88" y="33"/>
                  <a:pt x="88" y="34"/>
                </a:cubicBezTo>
                <a:cubicBezTo>
                  <a:pt x="88" y="34"/>
                  <a:pt x="89" y="35"/>
                  <a:pt x="89" y="35"/>
                </a:cubicBezTo>
                <a:cubicBezTo>
                  <a:pt x="90" y="35"/>
                  <a:pt x="90" y="35"/>
                  <a:pt x="90" y="35"/>
                </a:cubicBezTo>
                <a:cubicBezTo>
                  <a:pt x="91" y="35"/>
                  <a:pt x="92" y="36"/>
                  <a:pt x="92" y="36"/>
                </a:cubicBezTo>
                <a:cubicBezTo>
                  <a:pt x="91" y="37"/>
                  <a:pt x="91" y="37"/>
                  <a:pt x="91" y="37"/>
                </a:cubicBezTo>
                <a:cubicBezTo>
                  <a:pt x="93" y="39"/>
                  <a:pt x="93" y="39"/>
                  <a:pt x="93" y="39"/>
                </a:cubicBezTo>
                <a:cubicBezTo>
                  <a:pt x="92" y="39"/>
                  <a:pt x="92" y="39"/>
                  <a:pt x="92" y="39"/>
                </a:cubicBezTo>
                <a:cubicBezTo>
                  <a:pt x="92" y="39"/>
                  <a:pt x="93" y="39"/>
                  <a:pt x="93" y="39"/>
                </a:cubicBezTo>
                <a:cubicBezTo>
                  <a:pt x="93" y="39"/>
                  <a:pt x="94" y="38"/>
                  <a:pt x="94" y="37"/>
                </a:cubicBezTo>
                <a:cubicBezTo>
                  <a:pt x="94" y="37"/>
                  <a:pt x="94" y="37"/>
                  <a:pt x="94" y="37"/>
                </a:cubicBezTo>
                <a:cubicBezTo>
                  <a:pt x="94" y="37"/>
                  <a:pt x="94" y="37"/>
                  <a:pt x="94" y="37"/>
                </a:cubicBezTo>
                <a:cubicBezTo>
                  <a:pt x="94" y="36"/>
                  <a:pt x="94" y="36"/>
                  <a:pt x="95" y="35"/>
                </a:cubicBezTo>
                <a:cubicBezTo>
                  <a:pt x="95" y="35"/>
                  <a:pt x="95" y="35"/>
                  <a:pt x="95" y="35"/>
                </a:cubicBezTo>
                <a:cubicBezTo>
                  <a:pt x="94" y="35"/>
                  <a:pt x="94" y="34"/>
                  <a:pt x="93" y="34"/>
                </a:cubicBezTo>
                <a:cubicBezTo>
                  <a:pt x="91" y="33"/>
                  <a:pt x="90" y="32"/>
                  <a:pt x="89" y="32"/>
                </a:cubicBezTo>
                <a:moveTo>
                  <a:pt x="101" y="32"/>
                </a:moveTo>
                <a:cubicBezTo>
                  <a:pt x="100" y="32"/>
                  <a:pt x="100" y="34"/>
                  <a:pt x="98" y="35"/>
                </a:cubicBezTo>
                <a:cubicBezTo>
                  <a:pt x="98" y="35"/>
                  <a:pt x="98" y="36"/>
                  <a:pt x="98" y="36"/>
                </a:cubicBezTo>
                <a:cubicBezTo>
                  <a:pt x="98" y="37"/>
                  <a:pt x="97" y="38"/>
                  <a:pt x="97" y="40"/>
                </a:cubicBezTo>
                <a:cubicBezTo>
                  <a:pt x="98" y="40"/>
                  <a:pt x="100" y="40"/>
                  <a:pt x="101" y="40"/>
                </a:cubicBezTo>
                <a:cubicBezTo>
                  <a:pt x="101" y="40"/>
                  <a:pt x="101" y="40"/>
                  <a:pt x="101" y="40"/>
                </a:cubicBezTo>
                <a:cubicBezTo>
                  <a:pt x="100" y="40"/>
                  <a:pt x="99" y="39"/>
                  <a:pt x="97" y="39"/>
                </a:cubicBezTo>
                <a:cubicBezTo>
                  <a:pt x="101" y="40"/>
                  <a:pt x="101" y="40"/>
                  <a:pt x="101" y="40"/>
                </a:cubicBezTo>
                <a:cubicBezTo>
                  <a:pt x="99" y="38"/>
                  <a:pt x="99" y="38"/>
                  <a:pt x="99" y="38"/>
                </a:cubicBezTo>
                <a:cubicBezTo>
                  <a:pt x="99" y="37"/>
                  <a:pt x="100" y="37"/>
                  <a:pt x="100" y="37"/>
                </a:cubicBezTo>
                <a:cubicBezTo>
                  <a:pt x="101" y="37"/>
                  <a:pt x="101" y="37"/>
                  <a:pt x="101" y="37"/>
                </a:cubicBezTo>
                <a:cubicBezTo>
                  <a:pt x="102" y="37"/>
                  <a:pt x="102" y="37"/>
                  <a:pt x="103" y="37"/>
                </a:cubicBezTo>
                <a:cubicBezTo>
                  <a:pt x="103" y="37"/>
                  <a:pt x="103" y="37"/>
                  <a:pt x="103" y="37"/>
                </a:cubicBezTo>
                <a:cubicBezTo>
                  <a:pt x="104" y="38"/>
                  <a:pt x="104" y="38"/>
                  <a:pt x="104" y="38"/>
                </a:cubicBezTo>
                <a:cubicBezTo>
                  <a:pt x="104" y="37"/>
                  <a:pt x="104" y="35"/>
                  <a:pt x="103" y="34"/>
                </a:cubicBezTo>
                <a:cubicBezTo>
                  <a:pt x="103" y="35"/>
                  <a:pt x="103" y="35"/>
                  <a:pt x="103" y="35"/>
                </a:cubicBezTo>
                <a:cubicBezTo>
                  <a:pt x="102" y="33"/>
                  <a:pt x="102" y="32"/>
                  <a:pt x="101" y="32"/>
                </a:cubicBezTo>
                <a:moveTo>
                  <a:pt x="49" y="31"/>
                </a:moveTo>
                <a:cubicBezTo>
                  <a:pt x="48" y="31"/>
                  <a:pt x="49" y="32"/>
                  <a:pt x="49" y="33"/>
                </a:cubicBezTo>
                <a:cubicBezTo>
                  <a:pt x="50" y="33"/>
                  <a:pt x="51" y="33"/>
                  <a:pt x="52" y="33"/>
                </a:cubicBezTo>
                <a:cubicBezTo>
                  <a:pt x="51" y="32"/>
                  <a:pt x="51" y="31"/>
                  <a:pt x="49" y="31"/>
                </a:cubicBezTo>
                <a:moveTo>
                  <a:pt x="59" y="30"/>
                </a:moveTo>
                <a:cubicBezTo>
                  <a:pt x="57" y="31"/>
                  <a:pt x="57" y="31"/>
                  <a:pt x="57" y="31"/>
                </a:cubicBezTo>
                <a:cubicBezTo>
                  <a:pt x="56" y="31"/>
                  <a:pt x="55" y="31"/>
                  <a:pt x="55" y="31"/>
                </a:cubicBezTo>
                <a:cubicBezTo>
                  <a:pt x="54" y="31"/>
                  <a:pt x="54" y="32"/>
                  <a:pt x="54" y="34"/>
                </a:cubicBezTo>
                <a:cubicBezTo>
                  <a:pt x="55" y="34"/>
                  <a:pt x="56" y="34"/>
                  <a:pt x="57" y="34"/>
                </a:cubicBezTo>
                <a:cubicBezTo>
                  <a:pt x="59" y="30"/>
                  <a:pt x="59" y="30"/>
                  <a:pt x="59" y="30"/>
                </a:cubicBezTo>
                <a:moveTo>
                  <a:pt x="61" y="30"/>
                </a:moveTo>
                <a:cubicBezTo>
                  <a:pt x="60" y="32"/>
                  <a:pt x="60" y="32"/>
                  <a:pt x="60" y="32"/>
                </a:cubicBezTo>
                <a:cubicBezTo>
                  <a:pt x="59" y="30"/>
                  <a:pt x="59" y="30"/>
                  <a:pt x="59" y="30"/>
                </a:cubicBezTo>
                <a:cubicBezTo>
                  <a:pt x="59" y="32"/>
                  <a:pt x="59" y="33"/>
                  <a:pt x="58" y="35"/>
                </a:cubicBezTo>
                <a:cubicBezTo>
                  <a:pt x="60" y="35"/>
                  <a:pt x="61" y="35"/>
                  <a:pt x="63" y="35"/>
                </a:cubicBezTo>
                <a:cubicBezTo>
                  <a:pt x="63" y="34"/>
                  <a:pt x="62" y="33"/>
                  <a:pt x="61" y="30"/>
                </a:cubicBezTo>
                <a:moveTo>
                  <a:pt x="75" y="30"/>
                </a:moveTo>
                <a:cubicBezTo>
                  <a:pt x="75" y="31"/>
                  <a:pt x="75" y="31"/>
                  <a:pt x="75" y="31"/>
                </a:cubicBezTo>
                <a:cubicBezTo>
                  <a:pt x="75" y="31"/>
                  <a:pt x="75" y="31"/>
                  <a:pt x="75" y="31"/>
                </a:cubicBezTo>
                <a:cubicBezTo>
                  <a:pt x="76" y="32"/>
                  <a:pt x="76" y="32"/>
                  <a:pt x="76" y="32"/>
                </a:cubicBezTo>
                <a:cubicBezTo>
                  <a:pt x="76" y="32"/>
                  <a:pt x="76" y="31"/>
                  <a:pt x="76" y="31"/>
                </a:cubicBezTo>
                <a:cubicBezTo>
                  <a:pt x="76" y="31"/>
                  <a:pt x="76" y="31"/>
                  <a:pt x="76" y="31"/>
                </a:cubicBezTo>
                <a:cubicBezTo>
                  <a:pt x="75" y="31"/>
                  <a:pt x="75" y="31"/>
                  <a:pt x="75" y="31"/>
                </a:cubicBezTo>
                <a:cubicBezTo>
                  <a:pt x="76" y="31"/>
                  <a:pt x="76" y="31"/>
                  <a:pt x="76" y="31"/>
                </a:cubicBezTo>
                <a:cubicBezTo>
                  <a:pt x="75" y="31"/>
                  <a:pt x="75" y="30"/>
                  <a:pt x="75" y="30"/>
                </a:cubicBezTo>
                <a:moveTo>
                  <a:pt x="64" y="25"/>
                </a:moveTo>
                <a:cubicBezTo>
                  <a:pt x="63" y="25"/>
                  <a:pt x="64" y="27"/>
                  <a:pt x="63" y="28"/>
                </a:cubicBezTo>
                <a:cubicBezTo>
                  <a:pt x="64" y="28"/>
                  <a:pt x="64" y="28"/>
                  <a:pt x="64" y="28"/>
                </a:cubicBezTo>
                <a:cubicBezTo>
                  <a:pt x="65" y="28"/>
                  <a:pt x="65" y="26"/>
                  <a:pt x="65" y="25"/>
                </a:cubicBezTo>
                <a:cubicBezTo>
                  <a:pt x="65" y="25"/>
                  <a:pt x="64" y="25"/>
                  <a:pt x="64" y="25"/>
                </a:cubicBezTo>
                <a:moveTo>
                  <a:pt x="94" y="24"/>
                </a:moveTo>
                <a:cubicBezTo>
                  <a:pt x="92" y="24"/>
                  <a:pt x="91" y="25"/>
                  <a:pt x="90" y="26"/>
                </a:cubicBezTo>
                <a:cubicBezTo>
                  <a:pt x="92" y="26"/>
                  <a:pt x="94" y="26"/>
                  <a:pt x="95" y="26"/>
                </a:cubicBezTo>
                <a:cubicBezTo>
                  <a:pt x="95" y="26"/>
                  <a:pt x="96" y="26"/>
                  <a:pt x="96" y="26"/>
                </a:cubicBezTo>
                <a:cubicBezTo>
                  <a:pt x="96" y="26"/>
                  <a:pt x="96" y="26"/>
                  <a:pt x="96" y="26"/>
                </a:cubicBezTo>
                <a:cubicBezTo>
                  <a:pt x="96" y="25"/>
                  <a:pt x="95" y="25"/>
                  <a:pt x="94" y="24"/>
                </a:cubicBezTo>
                <a:cubicBezTo>
                  <a:pt x="94" y="24"/>
                  <a:pt x="94" y="24"/>
                  <a:pt x="94" y="24"/>
                </a:cubicBezTo>
                <a:moveTo>
                  <a:pt x="73" y="24"/>
                </a:moveTo>
                <a:cubicBezTo>
                  <a:pt x="72" y="24"/>
                  <a:pt x="72" y="24"/>
                  <a:pt x="72" y="24"/>
                </a:cubicBezTo>
                <a:cubicBezTo>
                  <a:pt x="72" y="25"/>
                  <a:pt x="73" y="25"/>
                  <a:pt x="73" y="25"/>
                </a:cubicBezTo>
                <a:cubicBezTo>
                  <a:pt x="73" y="25"/>
                  <a:pt x="73" y="24"/>
                  <a:pt x="73" y="24"/>
                </a:cubicBezTo>
                <a:moveTo>
                  <a:pt x="19" y="16"/>
                </a:moveTo>
                <a:cubicBezTo>
                  <a:pt x="17" y="18"/>
                  <a:pt x="17" y="18"/>
                  <a:pt x="17" y="18"/>
                </a:cubicBezTo>
                <a:cubicBezTo>
                  <a:pt x="20" y="19"/>
                  <a:pt x="20" y="19"/>
                  <a:pt x="20" y="19"/>
                </a:cubicBezTo>
                <a:cubicBezTo>
                  <a:pt x="21" y="20"/>
                  <a:pt x="21" y="20"/>
                  <a:pt x="21" y="20"/>
                </a:cubicBezTo>
                <a:cubicBezTo>
                  <a:pt x="23" y="20"/>
                  <a:pt x="23" y="20"/>
                  <a:pt x="23" y="20"/>
                </a:cubicBezTo>
                <a:cubicBezTo>
                  <a:pt x="23" y="22"/>
                  <a:pt x="23" y="23"/>
                  <a:pt x="24" y="23"/>
                </a:cubicBezTo>
                <a:cubicBezTo>
                  <a:pt x="24" y="23"/>
                  <a:pt x="25" y="22"/>
                  <a:pt x="26" y="21"/>
                </a:cubicBezTo>
                <a:cubicBezTo>
                  <a:pt x="26" y="20"/>
                  <a:pt x="27" y="19"/>
                  <a:pt x="26" y="19"/>
                </a:cubicBezTo>
                <a:cubicBezTo>
                  <a:pt x="25" y="19"/>
                  <a:pt x="25" y="19"/>
                  <a:pt x="24" y="19"/>
                </a:cubicBezTo>
                <a:cubicBezTo>
                  <a:pt x="23" y="18"/>
                  <a:pt x="23" y="18"/>
                  <a:pt x="23" y="18"/>
                </a:cubicBezTo>
                <a:cubicBezTo>
                  <a:pt x="21" y="18"/>
                  <a:pt x="21" y="18"/>
                  <a:pt x="21" y="18"/>
                </a:cubicBezTo>
                <a:cubicBezTo>
                  <a:pt x="19" y="16"/>
                  <a:pt x="19" y="16"/>
                  <a:pt x="19" y="16"/>
                </a:cubicBezTo>
                <a:moveTo>
                  <a:pt x="233" y="8"/>
                </a:moveTo>
                <a:cubicBezTo>
                  <a:pt x="231" y="9"/>
                  <a:pt x="231" y="9"/>
                  <a:pt x="231" y="9"/>
                </a:cubicBezTo>
                <a:cubicBezTo>
                  <a:pt x="231" y="10"/>
                  <a:pt x="231" y="10"/>
                  <a:pt x="231" y="10"/>
                </a:cubicBezTo>
                <a:cubicBezTo>
                  <a:pt x="230" y="11"/>
                  <a:pt x="228" y="10"/>
                  <a:pt x="228" y="12"/>
                </a:cubicBezTo>
                <a:cubicBezTo>
                  <a:pt x="228" y="12"/>
                  <a:pt x="229" y="13"/>
                  <a:pt x="230" y="13"/>
                </a:cubicBezTo>
                <a:cubicBezTo>
                  <a:pt x="231" y="13"/>
                  <a:pt x="231" y="12"/>
                  <a:pt x="232" y="11"/>
                </a:cubicBezTo>
                <a:cubicBezTo>
                  <a:pt x="234" y="13"/>
                  <a:pt x="234" y="13"/>
                  <a:pt x="234" y="13"/>
                </a:cubicBezTo>
                <a:cubicBezTo>
                  <a:pt x="234" y="10"/>
                  <a:pt x="234" y="10"/>
                  <a:pt x="234" y="10"/>
                </a:cubicBezTo>
                <a:cubicBezTo>
                  <a:pt x="233" y="8"/>
                  <a:pt x="233" y="8"/>
                  <a:pt x="233" y="8"/>
                </a:cubicBezTo>
                <a:moveTo>
                  <a:pt x="0" y="1"/>
                </a:moveTo>
                <a:cubicBezTo>
                  <a:pt x="1" y="3"/>
                  <a:pt x="1" y="3"/>
                  <a:pt x="1" y="3"/>
                </a:cubicBezTo>
                <a:cubicBezTo>
                  <a:pt x="3" y="5"/>
                  <a:pt x="3" y="5"/>
                  <a:pt x="3" y="5"/>
                </a:cubicBezTo>
                <a:cubicBezTo>
                  <a:pt x="3" y="6"/>
                  <a:pt x="4" y="7"/>
                  <a:pt x="2" y="9"/>
                </a:cubicBezTo>
                <a:cubicBezTo>
                  <a:pt x="3" y="9"/>
                  <a:pt x="4" y="10"/>
                  <a:pt x="4" y="10"/>
                </a:cubicBezTo>
                <a:cubicBezTo>
                  <a:pt x="6" y="10"/>
                  <a:pt x="4" y="6"/>
                  <a:pt x="4" y="4"/>
                </a:cubicBezTo>
                <a:cubicBezTo>
                  <a:pt x="2" y="2"/>
                  <a:pt x="2" y="2"/>
                  <a:pt x="2" y="2"/>
                </a:cubicBezTo>
                <a:cubicBezTo>
                  <a:pt x="0" y="1"/>
                  <a:pt x="0" y="1"/>
                  <a:pt x="0" y="1"/>
                </a:cubicBezTo>
                <a:moveTo>
                  <a:pt x="72" y="0"/>
                </a:moveTo>
                <a:cubicBezTo>
                  <a:pt x="72" y="0"/>
                  <a:pt x="72" y="0"/>
                  <a:pt x="72" y="0"/>
                </a:cubicBezTo>
              </a:path>
            </a:pathLst>
          </a:custGeom>
          <a:solidFill>
            <a:srgbClr val="FCCC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6" name="Freeform 111"/>
          <p:cNvSpPr/>
          <p:nvPr/>
        </p:nvSpPr>
        <p:spPr bwMode="auto">
          <a:xfrm>
            <a:off x="6938963" y="1446212"/>
            <a:ext cx="1152525" cy="3440113"/>
          </a:xfrm>
          <a:custGeom>
            <a:avLst/>
            <a:gdLst>
              <a:gd name="T0" fmla="*/ 145 w 307"/>
              <a:gd name="T1" fmla="*/ 483 h 916"/>
              <a:gd name="T2" fmla="*/ 53 w 307"/>
              <a:gd name="T3" fmla="*/ 685 h 916"/>
              <a:gd name="T4" fmla="*/ 107 w 307"/>
              <a:gd name="T5" fmla="*/ 820 h 916"/>
              <a:gd name="T6" fmla="*/ 169 w 307"/>
              <a:gd name="T7" fmla="*/ 882 h 916"/>
              <a:gd name="T8" fmla="*/ 154 w 307"/>
              <a:gd name="T9" fmla="*/ 916 h 916"/>
              <a:gd name="T10" fmla="*/ 187 w 307"/>
              <a:gd name="T11" fmla="*/ 882 h 916"/>
              <a:gd name="T12" fmla="*/ 181 w 307"/>
              <a:gd name="T13" fmla="*/ 810 h 916"/>
              <a:gd name="T14" fmla="*/ 131 w 307"/>
              <a:gd name="T15" fmla="*/ 685 h 916"/>
              <a:gd name="T16" fmla="*/ 150 w 307"/>
              <a:gd name="T17" fmla="*/ 650 h 916"/>
              <a:gd name="T18" fmla="*/ 157 w 307"/>
              <a:gd name="T19" fmla="*/ 622 h 916"/>
              <a:gd name="T20" fmla="*/ 192 w 307"/>
              <a:gd name="T21" fmla="*/ 561 h 916"/>
              <a:gd name="T22" fmla="*/ 214 w 307"/>
              <a:gd name="T23" fmla="*/ 370 h 916"/>
              <a:gd name="T24" fmla="*/ 307 w 307"/>
              <a:gd name="T25" fmla="*/ 15 h 916"/>
              <a:gd name="T26" fmla="*/ 180 w 307"/>
              <a:gd name="T27" fmla="*/ 0 h 916"/>
              <a:gd name="T28" fmla="*/ 0 w 307"/>
              <a:gd name="T29" fmla="*/ 30 h 916"/>
              <a:gd name="T30" fmla="*/ 63 w 307"/>
              <a:gd name="T31" fmla="*/ 162 h 916"/>
              <a:gd name="T32" fmla="*/ 145 w 307"/>
              <a:gd name="T33" fmla="*/ 483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7" h="916">
                <a:moveTo>
                  <a:pt x="145" y="483"/>
                </a:moveTo>
                <a:cubicBezTo>
                  <a:pt x="130" y="576"/>
                  <a:pt x="71" y="654"/>
                  <a:pt x="53" y="685"/>
                </a:cubicBezTo>
                <a:cubicBezTo>
                  <a:pt x="36" y="716"/>
                  <a:pt x="15" y="773"/>
                  <a:pt x="107" y="820"/>
                </a:cubicBezTo>
                <a:cubicBezTo>
                  <a:pt x="157" y="845"/>
                  <a:pt x="169" y="865"/>
                  <a:pt x="169" y="882"/>
                </a:cubicBezTo>
                <a:cubicBezTo>
                  <a:pt x="168" y="896"/>
                  <a:pt x="164" y="902"/>
                  <a:pt x="154" y="916"/>
                </a:cubicBezTo>
                <a:cubicBezTo>
                  <a:pt x="161" y="911"/>
                  <a:pt x="175" y="896"/>
                  <a:pt x="187" y="882"/>
                </a:cubicBezTo>
                <a:cubicBezTo>
                  <a:pt x="197" y="871"/>
                  <a:pt x="213" y="845"/>
                  <a:pt x="181" y="810"/>
                </a:cubicBezTo>
                <a:cubicBezTo>
                  <a:pt x="151" y="776"/>
                  <a:pt x="113" y="758"/>
                  <a:pt x="131" y="685"/>
                </a:cubicBezTo>
                <a:cubicBezTo>
                  <a:pt x="147" y="672"/>
                  <a:pt x="148" y="665"/>
                  <a:pt x="150" y="650"/>
                </a:cubicBezTo>
                <a:cubicBezTo>
                  <a:pt x="151" y="640"/>
                  <a:pt x="152" y="629"/>
                  <a:pt x="157" y="622"/>
                </a:cubicBezTo>
                <a:cubicBezTo>
                  <a:pt x="167" y="607"/>
                  <a:pt x="185" y="582"/>
                  <a:pt x="192" y="561"/>
                </a:cubicBezTo>
                <a:cubicBezTo>
                  <a:pt x="217" y="491"/>
                  <a:pt x="207" y="435"/>
                  <a:pt x="214" y="370"/>
                </a:cubicBezTo>
                <a:cubicBezTo>
                  <a:pt x="223" y="278"/>
                  <a:pt x="276" y="111"/>
                  <a:pt x="307" y="15"/>
                </a:cubicBezTo>
                <a:cubicBezTo>
                  <a:pt x="267" y="5"/>
                  <a:pt x="224" y="0"/>
                  <a:pt x="180" y="0"/>
                </a:cubicBezTo>
                <a:cubicBezTo>
                  <a:pt x="117" y="0"/>
                  <a:pt x="57" y="11"/>
                  <a:pt x="0" y="30"/>
                </a:cubicBezTo>
                <a:cubicBezTo>
                  <a:pt x="22" y="90"/>
                  <a:pt x="50" y="136"/>
                  <a:pt x="63" y="162"/>
                </a:cubicBezTo>
                <a:cubicBezTo>
                  <a:pt x="118" y="266"/>
                  <a:pt x="158" y="409"/>
                  <a:pt x="145" y="483"/>
                </a:cubicBezTo>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7" name="Freeform 112"/>
          <p:cNvSpPr/>
          <p:nvPr/>
        </p:nvSpPr>
        <p:spPr bwMode="auto">
          <a:xfrm>
            <a:off x="8193088" y="1646237"/>
            <a:ext cx="322263" cy="839788"/>
          </a:xfrm>
          <a:custGeom>
            <a:avLst/>
            <a:gdLst>
              <a:gd name="T0" fmla="*/ 0 w 86"/>
              <a:gd name="T1" fmla="*/ 224 h 224"/>
              <a:gd name="T2" fmla="*/ 51 w 86"/>
              <a:gd name="T3" fmla="*/ 86 h 224"/>
              <a:gd name="T4" fmla="*/ 86 w 86"/>
              <a:gd name="T5" fmla="*/ 1 h 224"/>
              <a:gd name="T6" fmla="*/ 84 w 86"/>
              <a:gd name="T7" fmla="*/ 0 h 224"/>
              <a:gd name="T8" fmla="*/ 48 w 86"/>
              <a:gd name="T9" fmla="*/ 87 h 224"/>
              <a:gd name="T10" fmla="*/ 0 w 86"/>
              <a:gd name="T11" fmla="*/ 224 h 224"/>
            </a:gdLst>
            <a:ahLst/>
            <a:cxnLst>
              <a:cxn ang="0">
                <a:pos x="T0" y="T1"/>
              </a:cxn>
              <a:cxn ang="0">
                <a:pos x="T2" y="T3"/>
              </a:cxn>
              <a:cxn ang="0">
                <a:pos x="T4" y="T5"/>
              </a:cxn>
              <a:cxn ang="0">
                <a:pos x="T6" y="T7"/>
              </a:cxn>
              <a:cxn ang="0">
                <a:pos x="T8" y="T9"/>
              </a:cxn>
              <a:cxn ang="0">
                <a:pos x="T10" y="T11"/>
              </a:cxn>
            </a:cxnLst>
            <a:rect l="0" t="0" r="r" b="b"/>
            <a:pathLst>
              <a:path w="86" h="224">
                <a:moveTo>
                  <a:pt x="0" y="224"/>
                </a:moveTo>
                <a:cubicBezTo>
                  <a:pt x="5" y="195"/>
                  <a:pt x="30" y="131"/>
                  <a:pt x="51" y="86"/>
                </a:cubicBezTo>
                <a:cubicBezTo>
                  <a:pt x="65" y="57"/>
                  <a:pt x="76" y="27"/>
                  <a:pt x="86" y="1"/>
                </a:cubicBezTo>
                <a:cubicBezTo>
                  <a:pt x="86" y="0"/>
                  <a:pt x="85" y="0"/>
                  <a:pt x="84" y="0"/>
                </a:cubicBezTo>
                <a:cubicBezTo>
                  <a:pt x="73" y="28"/>
                  <a:pt x="60" y="61"/>
                  <a:pt x="48" y="87"/>
                </a:cubicBezTo>
                <a:cubicBezTo>
                  <a:pt x="23" y="143"/>
                  <a:pt x="4" y="197"/>
                  <a:pt x="0" y="224"/>
                </a:cubicBezTo>
                <a:close/>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8" name="Freeform 113"/>
          <p:cNvSpPr/>
          <p:nvPr/>
        </p:nvSpPr>
        <p:spPr bwMode="auto">
          <a:xfrm>
            <a:off x="7186613" y="1465262"/>
            <a:ext cx="552450" cy="1325563"/>
          </a:xfrm>
          <a:custGeom>
            <a:avLst/>
            <a:gdLst>
              <a:gd name="T0" fmla="*/ 147 w 147"/>
              <a:gd name="T1" fmla="*/ 353 h 353"/>
              <a:gd name="T2" fmla="*/ 104 w 147"/>
              <a:gd name="T3" fmla="*/ 191 h 353"/>
              <a:gd name="T4" fmla="*/ 48 w 147"/>
              <a:gd name="T5" fmla="*/ 21 h 353"/>
              <a:gd name="T6" fmla="*/ 45 w 147"/>
              <a:gd name="T7" fmla="*/ 0 h 353"/>
              <a:gd name="T8" fmla="*/ 0 w 147"/>
              <a:gd name="T9" fmla="*/ 7 h 353"/>
              <a:gd name="T10" fmla="*/ 51 w 147"/>
              <a:gd name="T11" fmla="*/ 133 h 353"/>
              <a:gd name="T12" fmla="*/ 147 w 147"/>
              <a:gd name="T13" fmla="*/ 353 h 353"/>
            </a:gdLst>
            <a:ahLst/>
            <a:cxnLst>
              <a:cxn ang="0">
                <a:pos x="T0" y="T1"/>
              </a:cxn>
              <a:cxn ang="0">
                <a:pos x="T2" y="T3"/>
              </a:cxn>
              <a:cxn ang="0">
                <a:pos x="T4" y="T5"/>
              </a:cxn>
              <a:cxn ang="0">
                <a:pos x="T6" y="T7"/>
              </a:cxn>
              <a:cxn ang="0">
                <a:pos x="T8" y="T9"/>
              </a:cxn>
              <a:cxn ang="0">
                <a:pos x="T10" y="T11"/>
              </a:cxn>
              <a:cxn ang="0">
                <a:pos x="T12" y="T13"/>
              </a:cxn>
            </a:cxnLst>
            <a:rect l="0" t="0" r="r" b="b"/>
            <a:pathLst>
              <a:path w="147" h="353">
                <a:moveTo>
                  <a:pt x="147" y="353"/>
                </a:moveTo>
                <a:cubicBezTo>
                  <a:pt x="146" y="332"/>
                  <a:pt x="122" y="237"/>
                  <a:pt x="104" y="191"/>
                </a:cubicBezTo>
                <a:cubicBezTo>
                  <a:pt x="71" y="112"/>
                  <a:pt x="58" y="69"/>
                  <a:pt x="48" y="21"/>
                </a:cubicBezTo>
                <a:cubicBezTo>
                  <a:pt x="47" y="13"/>
                  <a:pt x="46" y="6"/>
                  <a:pt x="45" y="0"/>
                </a:cubicBezTo>
                <a:cubicBezTo>
                  <a:pt x="29" y="2"/>
                  <a:pt x="15" y="4"/>
                  <a:pt x="0" y="7"/>
                </a:cubicBezTo>
                <a:cubicBezTo>
                  <a:pt x="12" y="46"/>
                  <a:pt x="30" y="94"/>
                  <a:pt x="51" y="133"/>
                </a:cubicBezTo>
                <a:cubicBezTo>
                  <a:pt x="96" y="216"/>
                  <a:pt x="131" y="291"/>
                  <a:pt x="147" y="353"/>
                </a:cubicBezTo>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162" name="Picture 114"/>
          <p:cNvPicPr>
            <a:picLocks noChangeAspect="1" noChangeArrowheads="1"/>
          </p:cNvPicPr>
          <p:nvPr/>
        </p:nvPicPr>
        <p:blipFill>
          <a:blip r:embed="rId2"/>
          <a:srcRect/>
          <a:stretch>
            <a:fillRect/>
          </a:stretch>
        </p:blipFill>
        <p:spPr bwMode="auto">
          <a:xfrm>
            <a:off x="7280276" y="1427162"/>
            <a:ext cx="1160463"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39" name="Freeform 115"/>
          <p:cNvSpPr/>
          <p:nvPr/>
        </p:nvSpPr>
        <p:spPr bwMode="auto">
          <a:xfrm>
            <a:off x="7456488" y="1616075"/>
            <a:ext cx="1009650" cy="3749676"/>
          </a:xfrm>
          <a:custGeom>
            <a:avLst/>
            <a:gdLst>
              <a:gd name="T0" fmla="*/ 157 w 269"/>
              <a:gd name="T1" fmla="*/ 444 h 999"/>
              <a:gd name="T2" fmla="*/ 130 w 269"/>
              <a:gd name="T3" fmla="*/ 545 h 999"/>
              <a:gd name="T4" fmla="*/ 71 w 269"/>
              <a:gd name="T5" fmla="*/ 630 h 999"/>
              <a:gd name="T6" fmla="*/ 24 w 269"/>
              <a:gd name="T7" fmla="*/ 713 h 999"/>
              <a:gd name="T8" fmla="*/ 47 w 269"/>
              <a:gd name="T9" fmla="*/ 756 h 999"/>
              <a:gd name="T10" fmla="*/ 90 w 269"/>
              <a:gd name="T11" fmla="*/ 778 h 999"/>
              <a:gd name="T12" fmla="*/ 114 w 269"/>
              <a:gd name="T13" fmla="*/ 812 h 999"/>
              <a:gd name="T14" fmla="*/ 87 w 269"/>
              <a:gd name="T15" fmla="*/ 850 h 999"/>
              <a:gd name="T16" fmla="*/ 84 w 269"/>
              <a:gd name="T17" fmla="*/ 999 h 999"/>
              <a:gd name="T18" fmla="*/ 86 w 269"/>
              <a:gd name="T19" fmla="*/ 855 h 999"/>
              <a:gd name="T20" fmla="*/ 115 w 269"/>
              <a:gd name="T21" fmla="*/ 817 h 999"/>
              <a:gd name="T22" fmla="*/ 97 w 269"/>
              <a:gd name="T23" fmla="*/ 778 h 999"/>
              <a:gd name="T24" fmla="*/ 30 w 269"/>
              <a:gd name="T25" fmla="*/ 722 h 999"/>
              <a:gd name="T26" fmla="*/ 68 w 269"/>
              <a:gd name="T27" fmla="*/ 644 h 999"/>
              <a:gd name="T28" fmla="*/ 132 w 269"/>
              <a:gd name="T29" fmla="*/ 557 h 999"/>
              <a:gd name="T30" fmla="*/ 162 w 269"/>
              <a:gd name="T31" fmla="*/ 454 h 999"/>
              <a:gd name="T32" fmla="*/ 198 w 269"/>
              <a:gd name="T33" fmla="*/ 243 h 999"/>
              <a:gd name="T34" fmla="*/ 269 w 269"/>
              <a:gd name="T35" fmla="*/ 2 h 999"/>
              <a:gd name="T36" fmla="*/ 262 w 269"/>
              <a:gd name="T37" fmla="*/ 0 h 999"/>
              <a:gd name="T38" fmla="*/ 192 w 269"/>
              <a:gd name="T39" fmla="*/ 235 h 999"/>
              <a:gd name="T40" fmla="*/ 157 w 269"/>
              <a:gd name="T41" fmla="*/ 444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999">
                <a:moveTo>
                  <a:pt x="157" y="444"/>
                </a:moveTo>
                <a:cubicBezTo>
                  <a:pt x="151" y="478"/>
                  <a:pt x="144" y="513"/>
                  <a:pt x="130" y="545"/>
                </a:cubicBezTo>
                <a:cubicBezTo>
                  <a:pt x="116" y="576"/>
                  <a:pt x="95" y="605"/>
                  <a:pt x="71" y="630"/>
                </a:cubicBezTo>
                <a:cubicBezTo>
                  <a:pt x="51" y="653"/>
                  <a:pt x="25" y="679"/>
                  <a:pt x="24" y="713"/>
                </a:cubicBezTo>
                <a:cubicBezTo>
                  <a:pt x="24" y="731"/>
                  <a:pt x="35" y="746"/>
                  <a:pt x="47" y="756"/>
                </a:cubicBezTo>
                <a:cubicBezTo>
                  <a:pt x="60" y="766"/>
                  <a:pt x="75" y="773"/>
                  <a:pt x="90" y="778"/>
                </a:cubicBezTo>
                <a:cubicBezTo>
                  <a:pt x="104" y="784"/>
                  <a:pt x="118" y="796"/>
                  <a:pt x="114" y="812"/>
                </a:cubicBezTo>
                <a:cubicBezTo>
                  <a:pt x="111" y="828"/>
                  <a:pt x="98" y="839"/>
                  <a:pt x="87" y="850"/>
                </a:cubicBezTo>
                <a:cubicBezTo>
                  <a:pt x="64" y="875"/>
                  <a:pt x="0" y="963"/>
                  <a:pt x="84" y="999"/>
                </a:cubicBezTo>
                <a:cubicBezTo>
                  <a:pt x="7" y="962"/>
                  <a:pt x="59" y="885"/>
                  <a:pt x="86" y="855"/>
                </a:cubicBezTo>
                <a:cubicBezTo>
                  <a:pt x="96" y="844"/>
                  <a:pt x="110" y="833"/>
                  <a:pt x="115" y="817"/>
                </a:cubicBezTo>
                <a:cubicBezTo>
                  <a:pt x="122" y="802"/>
                  <a:pt x="111" y="784"/>
                  <a:pt x="97" y="778"/>
                </a:cubicBezTo>
                <a:cubicBezTo>
                  <a:pt x="69" y="766"/>
                  <a:pt x="37" y="752"/>
                  <a:pt x="30" y="722"/>
                </a:cubicBezTo>
                <a:cubicBezTo>
                  <a:pt x="27" y="692"/>
                  <a:pt x="47" y="665"/>
                  <a:pt x="68" y="644"/>
                </a:cubicBezTo>
                <a:cubicBezTo>
                  <a:pt x="92" y="618"/>
                  <a:pt x="116" y="590"/>
                  <a:pt x="132" y="557"/>
                </a:cubicBezTo>
                <a:cubicBezTo>
                  <a:pt x="148" y="525"/>
                  <a:pt x="156" y="489"/>
                  <a:pt x="162" y="454"/>
                </a:cubicBezTo>
                <a:cubicBezTo>
                  <a:pt x="175" y="383"/>
                  <a:pt x="183" y="313"/>
                  <a:pt x="198" y="243"/>
                </a:cubicBezTo>
                <a:cubicBezTo>
                  <a:pt x="216" y="161"/>
                  <a:pt x="239" y="81"/>
                  <a:pt x="269" y="2"/>
                </a:cubicBezTo>
                <a:cubicBezTo>
                  <a:pt x="266" y="2"/>
                  <a:pt x="264" y="1"/>
                  <a:pt x="262" y="0"/>
                </a:cubicBezTo>
                <a:cubicBezTo>
                  <a:pt x="233" y="76"/>
                  <a:pt x="210" y="155"/>
                  <a:pt x="192" y="235"/>
                </a:cubicBezTo>
                <a:cubicBezTo>
                  <a:pt x="177" y="304"/>
                  <a:pt x="169" y="375"/>
                  <a:pt x="157" y="444"/>
                </a:cubicBezTo>
                <a:close/>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0" name="Freeform 116"/>
          <p:cNvSpPr/>
          <p:nvPr/>
        </p:nvSpPr>
        <p:spPr bwMode="auto">
          <a:xfrm>
            <a:off x="7475538" y="1555750"/>
            <a:ext cx="819150" cy="3859213"/>
          </a:xfrm>
          <a:custGeom>
            <a:avLst/>
            <a:gdLst>
              <a:gd name="T0" fmla="*/ 162 w 218"/>
              <a:gd name="T1" fmla="*/ 273 h 1028"/>
              <a:gd name="T2" fmla="*/ 145 w 218"/>
              <a:gd name="T3" fmla="*/ 422 h 1028"/>
              <a:gd name="T4" fmla="*/ 137 w 218"/>
              <a:gd name="T5" fmla="*/ 487 h 1028"/>
              <a:gd name="T6" fmla="*/ 118 w 218"/>
              <a:gd name="T7" fmla="*/ 548 h 1028"/>
              <a:gd name="T8" fmla="*/ 28 w 218"/>
              <a:gd name="T9" fmla="*/ 667 h 1028"/>
              <a:gd name="T10" fmla="*/ 10 w 218"/>
              <a:gd name="T11" fmla="*/ 749 h 1028"/>
              <a:gd name="T12" fmla="*/ 65 w 218"/>
              <a:gd name="T13" fmla="*/ 806 h 1028"/>
              <a:gd name="T14" fmla="*/ 82 w 218"/>
              <a:gd name="T15" fmla="*/ 834 h 1028"/>
              <a:gd name="T16" fmla="*/ 71 w 218"/>
              <a:gd name="T17" fmla="*/ 862 h 1028"/>
              <a:gd name="T18" fmla="*/ 34 w 218"/>
              <a:gd name="T19" fmla="*/ 914 h 1028"/>
              <a:gd name="T20" fmla="*/ 28 w 218"/>
              <a:gd name="T21" fmla="*/ 965 h 1028"/>
              <a:gd name="T22" fmla="*/ 51 w 218"/>
              <a:gd name="T23" fmla="*/ 1003 h 1028"/>
              <a:gd name="T24" fmla="*/ 129 w 218"/>
              <a:gd name="T25" fmla="*/ 1023 h 1028"/>
              <a:gd name="T26" fmla="*/ 53 w 218"/>
              <a:gd name="T27" fmla="*/ 1001 h 1028"/>
              <a:gd name="T28" fmla="*/ 37 w 218"/>
              <a:gd name="T29" fmla="*/ 916 h 1028"/>
              <a:gd name="T30" fmla="*/ 74 w 218"/>
              <a:gd name="T31" fmla="*/ 863 h 1028"/>
              <a:gd name="T32" fmla="*/ 86 w 218"/>
              <a:gd name="T33" fmla="*/ 834 h 1028"/>
              <a:gd name="T34" fmla="*/ 67 w 218"/>
              <a:gd name="T35" fmla="*/ 804 h 1028"/>
              <a:gd name="T36" fmla="*/ 13 w 218"/>
              <a:gd name="T37" fmla="*/ 748 h 1028"/>
              <a:gd name="T38" fmla="*/ 31 w 218"/>
              <a:gd name="T39" fmla="*/ 669 h 1028"/>
              <a:gd name="T40" fmla="*/ 121 w 218"/>
              <a:gd name="T41" fmla="*/ 550 h 1028"/>
              <a:gd name="T42" fmla="*/ 140 w 218"/>
              <a:gd name="T43" fmla="*/ 487 h 1028"/>
              <a:gd name="T44" fmla="*/ 149 w 218"/>
              <a:gd name="T45" fmla="*/ 422 h 1028"/>
              <a:gd name="T46" fmla="*/ 165 w 218"/>
              <a:gd name="T47" fmla="*/ 274 h 1028"/>
              <a:gd name="T48" fmla="*/ 217 w 218"/>
              <a:gd name="T49" fmla="*/ 2 h 1028"/>
              <a:gd name="T50" fmla="*/ 218 w 218"/>
              <a:gd name="T51" fmla="*/ 1 h 1028"/>
              <a:gd name="T52" fmla="*/ 215 w 218"/>
              <a:gd name="T53" fmla="*/ 0 h 1028"/>
              <a:gd name="T54" fmla="*/ 214 w 218"/>
              <a:gd name="T55" fmla="*/ 2 h 1028"/>
              <a:gd name="T56" fmla="*/ 162 w 218"/>
              <a:gd name="T57" fmla="*/ 273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8" h="1028">
                <a:moveTo>
                  <a:pt x="162" y="273"/>
                </a:moveTo>
                <a:cubicBezTo>
                  <a:pt x="154" y="329"/>
                  <a:pt x="149" y="383"/>
                  <a:pt x="145" y="422"/>
                </a:cubicBezTo>
                <a:cubicBezTo>
                  <a:pt x="141" y="462"/>
                  <a:pt x="137" y="487"/>
                  <a:pt x="137" y="487"/>
                </a:cubicBezTo>
                <a:cubicBezTo>
                  <a:pt x="136" y="486"/>
                  <a:pt x="135" y="513"/>
                  <a:pt x="118" y="548"/>
                </a:cubicBezTo>
                <a:cubicBezTo>
                  <a:pt x="100" y="584"/>
                  <a:pt x="62" y="622"/>
                  <a:pt x="28" y="667"/>
                </a:cubicBezTo>
                <a:cubicBezTo>
                  <a:pt x="12" y="690"/>
                  <a:pt x="0" y="721"/>
                  <a:pt x="10" y="749"/>
                </a:cubicBezTo>
                <a:cubicBezTo>
                  <a:pt x="20" y="777"/>
                  <a:pt x="46" y="791"/>
                  <a:pt x="65" y="806"/>
                </a:cubicBezTo>
                <a:cubicBezTo>
                  <a:pt x="75" y="814"/>
                  <a:pt x="83" y="823"/>
                  <a:pt x="82" y="834"/>
                </a:cubicBezTo>
                <a:cubicBezTo>
                  <a:pt x="82" y="844"/>
                  <a:pt x="76" y="854"/>
                  <a:pt x="71" y="862"/>
                </a:cubicBezTo>
                <a:cubicBezTo>
                  <a:pt x="61" y="877"/>
                  <a:pt x="38" y="905"/>
                  <a:pt x="34" y="914"/>
                </a:cubicBezTo>
                <a:cubicBezTo>
                  <a:pt x="26" y="932"/>
                  <a:pt x="23" y="950"/>
                  <a:pt x="28" y="965"/>
                </a:cubicBezTo>
                <a:cubicBezTo>
                  <a:pt x="32" y="981"/>
                  <a:pt x="41" y="993"/>
                  <a:pt x="51" y="1003"/>
                </a:cubicBezTo>
                <a:cubicBezTo>
                  <a:pt x="71" y="1023"/>
                  <a:pt x="96" y="1028"/>
                  <a:pt x="129" y="1023"/>
                </a:cubicBezTo>
                <a:cubicBezTo>
                  <a:pt x="96" y="1027"/>
                  <a:pt x="72" y="1021"/>
                  <a:pt x="53" y="1001"/>
                </a:cubicBezTo>
                <a:cubicBezTo>
                  <a:pt x="33" y="983"/>
                  <a:pt x="20" y="950"/>
                  <a:pt x="37" y="916"/>
                </a:cubicBezTo>
                <a:cubicBezTo>
                  <a:pt x="41" y="906"/>
                  <a:pt x="63" y="879"/>
                  <a:pt x="74" y="863"/>
                </a:cubicBezTo>
                <a:cubicBezTo>
                  <a:pt x="79" y="855"/>
                  <a:pt x="85" y="846"/>
                  <a:pt x="86" y="834"/>
                </a:cubicBezTo>
                <a:cubicBezTo>
                  <a:pt x="87" y="821"/>
                  <a:pt x="77" y="811"/>
                  <a:pt x="67" y="804"/>
                </a:cubicBezTo>
                <a:cubicBezTo>
                  <a:pt x="48" y="788"/>
                  <a:pt x="22" y="774"/>
                  <a:pt x="13" y="748"/>
                </a:cubicBezTo>
                <a:cubicBezTo>
                  <a:pt x="4" y="721"/>
                  <a:pt x="15" y="692"/>
                  <a:pt x="31" y="669"/>
                </a:cubicBezTo>
                <a:cubicBezTo>
                  <a:pt x="64" y="624"/>
                  <a:pt x="103" y="586"/>
                  <a:pt x="121" y="550"/>
                </a:cubicBezTo>
                <a:cubicBezTo>
                  <a:pt x="138" y="513"/>
                  <a:pt x="140" y="487"/>
                  <a:pt x="140" y="487"/>
                </a:cubicBezTo>
                <a:cubicBezTo>
                  <a:pt x="140" y="487"/>
                  <a:pt x="145" y="462"/>
                  <a:pt x="149" y="422"/>
                </a:cubicBezTo>
                <a:cubicBezTo>
                  <a:pt x="153" y="383"/>
                  <a:pt x="157" y="329"/>
                  <a:pt x="165" y="274"/>
                </a:cubicBezTo>
                <a:cubicBezTo>
                  <a:pt x="181" y="162"/>
                  <a:pt x="208" y="42"/>
                  <a:pt x="217" y="2"/>
                </a:cubicBezTo>
                <a:cubicBezTo>
                  <a:pt x="218" y="2"/>
                  <a:pt x="218" y="1"/>
                  <a:pt x="218" y="1"/>
                </a:cubicBezTo>
                <a:cubicBezTo>
                  <a:pt x="217" y="0"/>
                  <a:pt x="216" y="0"/>
                  <a:pt x="215" y="0"/>
                </a:cubicBezTo>
                <a:cubicBezTo>
                  <a:pt x="214" y="0"/>
                  <a:pt x="214" y="1"/>
                  <a:pt x="214" y="2"/>
                </a:cubicBezTo>
                <a:cubicBezTo>
                  <a:pt x="205" y="42"/>
                  <a:pt x="178" y="162"/>
                  <a:pt x="162" y="273"/>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1" name="Freeform 117"/>
          <p:cNvSpPr/>
          <p:nvPr/>
        </p:nvSpPr>
        <p:spPr bwMode="auto">
          <a:xfrm>
            <a:off x="7431088" y="1536700"/>
            <a:ext cx="798513" cy="3840163"/>
          </a:xfrm>
          <a:custGeom>
            <a:avLst/>
            <a:gdLst>
              <a:gd name="T0" fmla="*/ 116 w 213"/>
              <a:gd name="T1" fmla="*/ 519 h 1023"/>
              <a:gd name="T2" fmla="*/ 9 w 213"/>
              <a:gd name="T3" fmla="*/ 714 h 1023"/>
              <a:gd name="T4" fmla="*/ 7 w 213"/>
              <a:gd name="T5" fmla="*/ 764 h 1023"/>
              <a:gd name="T6" fmla="*/ 59 w 213"/>
              <a:gd name="T7" fmla="*/ 817 h 1023"/>
              <a:gd name="T8" fmla="*/ 77 w 213"/>
              <a:gd name="T9" fmla="*/ 859 h 1023"/>
              <a:gd name="T10" fmla="*/ 57 w 213"/>
              <a:gd name="T11" fmla="*/ 903 h 1023"/>
              <a:gd name="T12" fmla="*/ 27 w 213"/>
              <a:gd name="T13" fmla="*/ 997 h 1023"/>
              <a:gd name="T14" fmla="*/ 35 w 213"/>
              <a:gd name="T15" fmla="*/ 1023 h 1023"/>
              <a:gd name="T16" fmla="*/ 28 w 213"/>
              <a:gd name="T17" fmla="*/ 1000 h 1023"/>
              <a:gd name="T18" fmla="*/ 54 w 213"/>
              <a:gd name="T19" fmla="*/ 909 h 1023"/>
              <a:gd name="T20" fmla="*/ 78 w 213"/>
              <a:gd name="T21" fmla="*/ 867 h 1023"/>
              <a:gd name="T22" fmla="*/ 56 w 213"/>
              <a:gd name="T23" fmla="*/ 813 h 1023"/>
              <a:gd name="T24" fmla="*/ 8 w 213"/>
              <a:gd name="T25" fmla="*/ 727 h 1023"/>
              <a:gd name="T26" fmla="*/ 57 w 213"/>
              <a:gd name="T27" fmla="*/ 626 h 1023"/>
              <a:gd name="T28" fmla="*/ 115 w 213"/>
              <a:gd name="T29" fmla="*/ 529 h 1023"/>
              <a:gd name="T30" fmla="*/ 164 w 213"/>
              <a:gd name="T31" fmla="*/ 308 h 1023"/>
              <a:gd name="T32" fmla="*/ 213 w 213"/>
              <a:gd name="T33" fmla="*/ 0 h 1023"/>
              <a:gd name="T34" fmla="*/ 210 w 213"/>
              <a:gd name="T35" fmla="*/ 0 h 1023"/>
              <a:gd name="T36" fmla="*/ 162 w 213"/>
              <a:gd name="T37" fmla="*/ 301 h 1023"/>
              <a:gd name="T38" fmla="*/ 116 w 213"/>
              <a:gd name="T39" fmla="*/ 519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023">
                <a:moveTo>
                  <a:pt x="116" y="519"/>
                </a:moveTo>
                <a:cubicBezTo>
                  <a:pt x="87" y="587"/>
                  <a:pt x="33" y="642"/>
                  <a:pt x="9" y="714"/>
                </a:cubicBezTo>
                <a:cubicBezTo>
                  <a:pt x="4" y="730"/>
                  <a:pt x="2" y="748"/>
                  <a:pt x="7" y="764"/>
                </a:cubicBezTo>
                <a:cubicBezTo>
                  <a:pt x="12" y="780"/>
                  <a:pt x="45" y="802"/>
                  <a:pt x="59" y="817"/>
                </a:cubicBezTo>
                <a:cubicBezTo>
                  <a:pt x="70" y="830"/>
                  <a:pt x="76" y="842"/>
                  <a:pt x="77" y="859"/>
                </a:cubicBezTo>
                <a:cubicBezTo>
                  <a:pt x="77" y="876"/>
                  <a:pt x="66" y="890"/>
                  <a:pt x="57" y="903"/>
                </a:cubicBezTo>
                <a:cubicBezTo>
                  <a:pt x="38" y="931"/>
                  <a:pt x="20" y="963"/>
                  <a:pt x="27" y="997"/>
                </a:cubicBezTo>
                <a:cubicBezTo>
                  <a:pt x="28" y="1006"/>
                  <a:pt x="31" y="1015"/>
                  <a:pt x="35" y="1023"/>
                </a:cubicBezTo>
                <a:cubicBezTo>
                  <a:pt x="33" y="1017"/>
                  <a:pt x="31" y="1013"/>
                  <a:pt x="28" y="1000"/>
                </a:cubicBezTo>
                <a:cubicBezTo>
                  <a:pt x="21" y="967"/>
                  <a:pt x="37" y="936"/>
                  <a:pt x="54" y="909"/>
                </a:cubicBezTo>
                <a:cubicBezTo>
                  <a:pt x="63" y="896"/>
                  <a:pt x="75" y="884"/>
                  <a:pt x="78" y="867"/>
                </a:cubicBezTo>
                <a:cubicBezTo>
                  <a:pt x="80" y="850"/>
                  <a:pt x="74" y="829"/>
                  <a:pt x="56" y="813"/>
                </a:cubicBezTo>
                <a:cubicBezTo>
                  <a:pt x="13" y="775"/>
                  <a:pt x="0" y="759"/>
                  <a:pt x="8" y="727"/>
                </a:cubicBezTo>
                <a:cubicBezTo>
                  <a:pt x="16" y="690"/>
                  <a:pt x="37" y="658"/>
                  <a:pt x="57" y="626"/>
                </a:cubicBezTo>
                <a:cubicBezTo>
                  <a:pt x="77" y="594"/>
                  <a:pt x="98" y="563"/>
                  <a:pt x="115" y="529"/>
                </a:cubicBezTo>
                <a:cubicBezTo>
                  <a:pt x="145" y="459"/>
                  <a:pt x="152" y="382"/>
                  <a:pt x="164" y="308"/>
                </a:cubicBezTo>
                <a:cubicBezTo>
                  <a:pt x="178" y="205"/>
                  <a:pt x="196" y="103"/>
                  <a:pt x="213" y="0"/>
                </a:cubicBezTo>
                <a:cubicBezTo>
                  <a:pt x="212" y="0"/>
                  <a:pt x="211" y="0"/>
                  <a:pt x="210" y="0"/>
                </a:cubicBezTo>
                <a:cubicBezTo>
                  <a:pt x="194" y="100"/>
                  <a:pt x="176" y="200"/>
                  <a:pt x="162" y="301"/>
                </a:cubicBezTo>
                <a:cubicBezTo>
                  <a:pt x="150" y="375"/>
                  <a:pt x="144" y="450"/>
                  <a:pt x="116" y="519"/>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2" name="Freeform 118"/>
          <p:cNvSpPr/>
          <p:nvPr/>
        </p:nvSpPr>
        <p:spPr bwMode="auto">
          <a:xfrm>
            <a:off x="7415213" y="1514475"/>
            <a:ext cx="739775" cy="3949701"/>
          </a:xfrm>
          <a:custGeom>
            <a:avLst/>
            <a:gdLst>
              <a:gd name="T0" fmla="*/ 140 w 197"/>
              <a:gd name="T1" fmla="*/ 494 h 1052"/>
              <a:gd name="T2" fmla="*/ 87 w 197"/>
              <a:gd name="T3" fmla="*/ 604 h 1052"/>
              <a:gd name="T4" fmla="*/ 43 w 197"/>
              <a:gd name="T5" fmla="*/ 648 h 1052"/>
              <a:gd name="T6" fmla="*/ 9 w 197"/>
              <a:gd name="T7" fmla="*/ 700 h 1052"/>
              <a:gd name="T8" fmla="*/ 7 w 197"/>
              <a:gd name="T9" fmla="*/ 762 h 1052"/>
              <a:gd name="T10" fmla="*/ 43 w 197"/>
              <a:gd name="T11" fmla="*/ 813 h 1052"/>
              <a:gd name="T12" fmla="*/ 71 w 197"/>
              <a:gd name="T13" fmla="*/ 859 h 1052"/>
              <a:gd name="T14" fmla="*/ 48 w 197"/>
              <a:gd name="T15" fmla="*/ 909 h 1052"/>
              <a:gd name="T16" fmla="*/ 33 w 197"/>
              <a:gd name="T17" fmla="*/ 963 h 1052"/>
              <a:gd name="T18" fmla="*/ 55 w 197"/>
              <a:gd name="T19" fmla="*/ 1016 h 1052"/>
              <a:gd name="T20" fmla="*/ 148 w 197"/>
              <a:gd name="T21" fmla="*/ 1049 h 1052"/>
              <a:gd name="T22" fmla="*/ 62 w 197"/>
              <a:gd name="T23" fmla="*/ 1018 h 1052"/>
              <a:gd name="T24" fmla="*/ 36 w 197"/>
              <a:gd name="T25" fmla="*/ 972 h 1052"/>
              <a:gd name="T26" fmla="*/ 46 w 197"/>
              <a:gd name="T27" fmla="*/ 920 h 1052"/>
              <a:gd name="T28" fmla="*/ 72 w 197"/>
              <a:gd name="T29" fmla="*/ 872 h 1052"/>
              <a:gd name="T30" fmla="*/ 56 w 197"/>
              <a:gd name="T31" fmla="*/ 821 h 1052"/>
              <a:gd name="T32" fmla="*/ 16 w 197"/>
              <a:gd name="T33" fmla="*/ 773 h 1052"/>
              <a:gd name="T34" fmla="*/ 10 w 197"/>
              <a:gd name="T35" fmla="*/ 713 h 1052"/>
              <a:gd name="T36" fmla="*/ 38 w 197"/>
              <a:gd name="T37" fmla="*/ 659 h 1052"/>
              <a:gd name="T38" fmla="*/ 83 w 197"/>
              <a:gd name="T39" fmla="*/ 615 h 1052"/>
              <a:gd name="T40" fmla="*/ 142 w 197"/>
              <a:gd name="T41" fmla="*/ 504 h 1052"/>
              <a:gd name="T42" fmla="*/ 158 w 197"/>
              <a:gd name="T43" fmla="*/ 379 h 1052"/>
              <a:gd name="T44" fmla="*/ 197 w 197"/>
              <a:gd name="T45" fmla="*/ 1 h 1052"/>
              <a:gd name="T46" fmla="*/ 193 w 197"/>
              <a:gd name="T47" fmla="*/ 0 h 1052"/>
              <a:gd name="T48" fmla="*/ 155 w 197"/>
              <a:gd name="T49" fmla="*/ 371 h 1052"/>
              <a:gd name="T50" fmla="*/ 140 w 197"/>
              <a:gd name="T51" fmla="*/ 494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7" h="1052">
                <a:moveTo>
                  <a:pt x="140" y="494"/>
                </a:moveTo>
                <a:cubicBezTo>
                  <a:pt x="132" y="535"/>
                  <a:pt x="113" y="573"/>
                  <a:pt x="87" y="604"/>
                </a:cubicBezTo>
                <a:cubicBezTo>
                  <a:pt x="74" y="620"/>
                  <a:pt x="58" y="633"/>
                  <a:pt x="43" y="648"/>
                </a:cubicBezTo>
                <a:cubicBezTo>
                  <a:pt x="29" y="663"/>
                  <a:pt x="17" y="680"/>
                  <a:pt x="9" y="700"/>
                </a:cubicBezTo>
                <a:cubicBezTo>
                  <a:pt x="2" y="720"/>
                  <a:pt x="0" y="742"/>
                  <a:pt x="7" y="762"/>
                </a:cubicBezTo>
                <a:cubicBezTo>
                  <a:pt x="14" y="783"/>
                  <a:pt x="30" y="798"/>
                  <a:pt x="43" y="813"/>
                </a:cubicBezTo>
                <a:cubicBezTo>
                  <a:pt x="55" y="827"/>
                  <a:pt x="69" y="842"/>
                  <a:pt x="71" y="859"/>
                </a:cubicBezTo>
                <a:cubicBezTo>
                  <a:pt x="71" y="877"/>
                  <a:pt x="55" y="892"/>
                  <a:pt x="48" y="909"/>
                </a:cubicBezTo>
                <a:cubicBezTo>
                  <a:pt x="39" y="926"/>
                  <a:pt x="33" y="944"/>
                  <a:pt x="33" y="963"/>
                </a:cubicBezTo>
                <a:cubicBezTo>
                  <a:pt x="33" y="982"/>
                  <a:pt x="41" y="1003"/>
                  <a:pt x="55" y="1016"/>
                </a:cubicBezTo>
                <a:cubicBezTo>
                  <a:pt x="83" y="1041"/>
                  <a:pt x="111" y="1052"/>
                  <a:pt x="148" y="1049"/>
                </a:cubicBezTo>
                <a:cubicBezTo>
                  <a:pt x="113" y="1049"/>
                  <a:pt x="89" y="1041"/>
                  <a:pt x="62" y="1018"/>
                </a:cubicBezTo>
                <a:cubicBezTo>
                  <a:pt x="48" y="1007"/>
                  <a:pt x="39" y="990"/>
                  <a:pt x="36" y="972"/>
                </a:cubicBezTo>
                <a:cubicBezTo>
                  <a:pt x="34" y="954"/>
                  <a:pt x="39" y="936"/>
                  <a:pt x="46" y="920"/>
                </a:cubicBezTo>
                <a:cubicBezTo>
                  <a:pt x="53" y="903"/>
                  <a:pt x="64" y="889"/>
                  <a:pt x="72" y="872"/>
                </a:cubicBezTo>
                <a:cubicBezTo>
                  <a:pt x="80" y="853"/>
                  <a:pt x="66" y="835"/>
                  <a:pt x="56" y="821"/>
                </a:cubicBezTo>
                <a:cubicBezTo>
                  <a:pt x="43" y="805"/>
                  <a:pt x="26" y="791"/>
                  <a:pt x="16" y="773"/>
                </a:cubicBezTo>
                <a:cubicBezTo>
                  <a:pt x="7" y="755"/>
                  <a:pt x="5" y="733"/>
                  <a:pt x="10" y="713"/>
                </a:cubicBezTo>
                <a:cubicBezTo>
                  <a:pt x="15" y="693"/>
                  <a:pt x="25" y="675"/>
                  <a:pt x="38" y="659"/>
                </a:cubicBezTo>
                <a:cubicBezTo>
                  <a:pt x="52" y="643"/>
                  <a:pt x="69" y="630"/>
                  <a:pt x="83" y="615"/>
                </a:cubicBezTo>
                <a:cubicBezTo>
                  <a:pt x="112" y="584"/>
                  <a:pt x="132" y="545"/>
                  <a:pt x="142" y="504"/>
                </a:cubicBezTo>
                <a:cubicBezTo>
                  <a:pt x="151" y="463"/>
                  <a:pt x="154" y="421"/>
                  <a:pt x="158" y="379"/>
                </a:cubicBezTo>
                <a:cubicBezTo>
                  <a:pt x="167" y="253"/>
                  <a:pt x="182" y="127"/>
                  <a:pt x="197" y="1"/>
                </a:cubicBezTo>
                <a:cubicBezTo>
                  <a:pt x="196" y="0"/>
                  <a:pt x="194" y="0"/>
                  <a:pt x="193" y="0"/>
                </a:cubicBezTo>
                <a:cubicBezTo>
                  <a:pt x="178" y="123"/>
                  <a:pt x="164" y="247"/>
                  <a:pt x="155" y="371"/>
                </a:cubicBezTo>
                <a:cubicBezTo>
                  <a:pt x="151" y="413"/>
                  <a:pt x="148" y="454"/>
                  <a:pt x="140" y="494"/>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3" name="Freeform 119"/>
          <p:cNvSpPr/>
          <p:nvPr/>
        </p:nvSpPr>
        <p:spPr bwMode="auto">
          <a:xfrm>
            <a:off x="7370763" y="1589087"/>
            <a:ext cx="1036638" cy="3930651"/>
          </a:xfrm>
          <a:custGeom>
            <a:avLst/>
            <a:gdLst>
              <a:gd name="T0" fmla="*/ 178 w 276"/>
              <a:gd name="T1" fmla="*/ 360 h 1047"/>
              <a:gd name="T2" fmla="*/ 158 w 276"/>
              <a:gd name="T3" fmla="*/ 453 h 1047"/>
              <a:gd name="T4" fmla="*/ 116 w 276"/>
              <a:gd name="T5" fmla="*/ 535 h 1047"/>
              <a:gd name="T6" fmla="*/ 16 w 276"/>
              <a:gd name="T7" fmla="*/ 665 h 1047"/>
              <a:gd name="T8" fmla="*/ 3 w 276"/>
              <a:gd name="T9" fmla="*/ 730 h 1047"/>
              <a:gd name="T10" fmla="*/ 30 w 276"/>
              <a:gd name="T11" fmla="*/ 774 h 1047"/>
              <a:gd name="T12" fmla="*/ 70 w 276"/>
              <a:gd name="T13" fmla="*/ 794 h 1047"/>
              <a:gd name="T14" fmla="*/ 114 w 276"/>
              <a:gd name="T15" fmla="*/ 813 h 1047"/>
              <a:gd name="T16" fmla="*/ 135 w 276"/>
              <a:gd name="T17" fmla="*/ 848 h 1047"/>
              <a:gd name="T18" fmla="*/ 102 w 276"/>
              <a:gd name="T19" fmla="*/ 890 h 1047"/>
              <a:gd name="T20" fmla="*/ 61 w 276"/>
              <a:gd name="T21" fmla="*/ 928 h 1047"/>
              <a:gd name="T22" fmla="*/ 46 w 276"/>
              <a:gd name="T23" fmla="*/ 974 h 1047"/>
              <a:gd name="T24" fmla="*/ 60 w 276"/>
              <a:gd name="T25" fmla="*/ 1013 h 1047"/>
              <a:gd name="T26" fmla="*/ 120 w 276"/>
              <a:gd name="T27" fmla="*/ 1044 h 1047"/>
              <a:gd name="T28" fmla="*/ 167 w 276"/>
              <a:gd name="T29" fmla="*/ 1036 h 1047"/>
              <a:gd name="T30" fmla="*/ 115 w 276"/>
              <a:gd name="T31" fmla="*/ 1042 h 1047"/>
              <a:gd name="T32" fmla="*/ 66 w 276"/>
              <a:gd name="T33" fmla="*/ 1013 h 1047"/>
              <a:gd name="T34" fmla="*/ 66 w 276"/>
              <a:gd name="T35" fmla="*/ 929 h 1047"/>
              <a:gd name="T36" fmla="*/ 133 w 276"/>
              <a:gd name="T37" fmla="*/ 865 h 1047"/>
              <a:gd name="T38" fmla="*/ 138 w 276"/>
              <a:gd name="T39" fmla="*/ 825 h 1047"/>
              <a:gd name="T40" fmla="*/ 112 w 276"/>
              <a:gd name="T41" fmla="*/ 804 h 1047"/>
              <a:gd name="T42" fmla="*/ 86 w 276"/>
              <a:gd name="T43" fmla="*/ 793 h 1047"/>
              <a:gd name="T44" fmla="*/ 46 w 276"/>
              <a:gd name="T45" fmla="*/ 775 h 1047"/>
              <a:gd name="T46" fmla="*/ 12 w 276"/>
              <a:gd name="T47" fmla="*/ 741 h 1047"/>
              <a:gd name="T48" fmla="*/ 17 w 276"/>
              <a:gd name="T49" fmla="*/ 679 h 1047"/>
              <a:gd name="T50" fmla="*/ 60 w 276"/>
              <a:gd name="T51" fmla="*/ 615 h 1047"/>
              <a:gd name="T52" fmla="*/ 116 w 276"/>
              <a:gd name="T53" fmla="*/ 547 h 1047"/>
              <a:gd name="T54" fmla="*/ 161 w 276"/>
              <a:gd name="T55" fmla="*/ 464 h 1047"/>
              <a:gd name="T56" fmla="*/ 183 w 276"/>
              <a:gd name="T57" fmla="*/ 369 h 1047"/>
              <a:gd name="T58" fmla="*/ 270 w 276"/>
              <a:gd name="T59" fmla="*/ 20 h 1047"/>
              <a:gd name="T60" fmla="*/ 276 w 276"/>
              <a:gd name="T61" fmla="*/ 3 h 1047"/>
              <a:gd name="T62" fmla="*/ 269 w 276"/>
              <a:gd name="T63" fmla="*/ 0 h 1047"/>
              <a:gd name="T64" fmla="*/ 264 w 276"/>
              <a:gd name="T65" fmla="*/ 16 h 1047"/>
              <a:gd name="T66" fmla="*/ 178 w 276"/>
              <a:gd name="T67" fmla="*/ 36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1047">
                <a:moveTo>
                  <a:pt x="178" y="360"/>
                </a:moveTo>
                <a:cubicBezTo>
                  <a:pt x="171" y="392"/>
                  <a:pt x="166" y="424"/>
                  <a:pt x="158" y="453"/>
                </a:cubicBezTo>
                <a:cubicBezTo>
                  <a:pt x="147" y="483"/>
                  <a:pt x="132" y="510"/>
                  <a:pt x="116" y="535"/>
                </a:cubicBezTo>
                <a:cubicBezTo>
                  <a:pt x="86" y="586"/>
                  <a:pt x="37" y="620"/>
                  <a:pt x="16" y="665"/>
                </a:cubicBezTo>
                <a:cubicBezTo>
                  <a:pt x="6" y="687"/>
                  <a:pt x="0" y="710"/>
                  <a:pt x="3" y="730"/>
                </a:cubicBezTo>
                <a:cubicBezTo>
                  <a:pt x="5" y="751"/>
                  <a:pt x="18" y="766"/>
                  <a:pt x="30" y="774"/>
                </a:cubicBezTo>
                <a:cubicBezTo>
                  <a:pt x="54" y="790"/>
                  <a:pt x="63" y="791"/>
                  <a:pt x="70" y="794"/>
                </a:cubicBezTo>
                <a:cubicBezTo>
                  <a:pt x="73" y="795"/>
                  <a:pt x="89" y="800"/>
                  <a:pt x="114" y="813"/>
                </a:cubicBezTo>
                <a:cubicBezTo>
                  <a:pt x="126" y="818"/>
                  <a:pt x="140" y="831"/>
                  <a:pt x="135" y="848"/>
                </a:cubicBezTo>
                <a:cubicBezTo>
                  <a:pt x="129" y="864"/>
                  <a:pt x="116" y="878"/>
                  <a:pt x="102" y="890"/>
                </a:cubicBezTo>
                <a:cubicBezTo>
                  <a:pt x="88" y="903"/>
                  <a:pt x="72" y="914"/>
                  <a:pt x="61" y="928"/>
                </a:cubicBezTo>
                <a:cubicBezTo>
                  <a:pt x="49" y="942"/>
                  <a:pt x="44" y="960"/>
                  <a:pt x="46" y="974"/>
                </a:cubicBezTo>
                <a:cubicBezTo>
                  <a:pt x="48" y="999"/>
                  <a:pt x="58" y="1010"/>
                  <a:pt x="60" y="1013"/>
                </a:cubicBezTo>
                <a:cubicBezTo>
                  <a:pt x="77" y="1032"/>
                  <a:pt x="98" y="1041"/>
                  <a:pt x="120" y="1044"/>
                </a:cubicBezTo>
                <a:cubicBezTo>
                  <a:pt x="144" y="1047"/>
                  <a:pt x="159" y="1041"/>
                  <a:pt x="167" y="1036"/>
                </a:cubicBezTo>
                <a:cubicBezTo>
                  <a:pt x="158" y="1041"/>
                  <a:pt x="144" y="1047"/>
                  <a:pt x="115" y="1042"/>
                </a:cubicBezTo>
                <a:cubicBezTo>
                  <a:pt x="99" y="1039"/>
                  <a:pt x="80" y="1030"/>
                  <a:pt x="66" y="1013"/>
                </a:cubicBezTo>
                <a:cubicBezTo>
                  <a:pt x="47" y="992"/>
                  <a:pt x="43" y="953"/>
                  <a:pt x="66" y="929"/>
                </a:cubicBezTo>
                <a:cubicBezTo>
                  <a:pt x="87" y="906"/>
                  <a:pt x="117" y="890"/>
                  <a:pt x="133" y="865"/>
                </a:cubicBezTo>
                <a:cubicBezTo>
                  <a:pt x="141" y="853"/>
                  <a:pt x="146" y="836"/>
                  <a:pt x="138" y="825"/>
                </a:cubicBezTo>
                <a:cubicBezTo>
                  <a:pt x="130" y="813"/>
                  <a:pt x="120" y="808"/>
                  <a:pt x="112" y="804"/>
                </a:cubicBezTo>
                <a:cubicBezTo>
                  <a:pt x="96" y="797"/>
                  <a:pt x="86" y="793"/>
                  <a:pt x="86" y="793"/>
                </a:cubicBezTo>
                <a:cubicBezTo>
                  <a:pt x="86" y="793"/>
                  <a:pt x="70" y="788"/>
                  <a:pt x="46" y="775"/>
                </a:cubicBezTo>
                <a:cubicBezTo>
                  <a:pt x="34" y="769"/>
                  <a:pt x="18" y="759"/>
                  <a:pt x="12" y="741"/>
                </a:cubicBezTo>
                <a:cubicBezTo>
                  <a:pt x="6" y="724"/>
                  <a:pt x="8" y="701"/>
                  <a:pt x="17" y="679"/>
                </a:cubicBezTo>
                <a:cubicBezTo>
                  <a:pt x="27" y="657"/>
                  <a:pt x="42" y="635"/>
                  <a:pt x="60" y="615"/>
                </a:cubicBezTo>
                <a:cubicBezTo>
                  <a:pt x="79" y="595"/>
                  <a:pt x="100" y="573"/>
                  <a:pt x="116" y="547"/>
                </a:cubicBezTo>
                <a:cubicBezTo>
                  <a:pt x="133" y="522"/>
                  <a:pt x="149" y="494"/>
                  <a:pt x="161" y="464"/>
                </a:cubicBezTo>
                <a:cubicBezTo>
                  <a:pt x="172" y="433"/>
                  <a:pt x="176" y="401"/>
                  <a:pt x="183" y="369"/>
                </a:cubicBezTo>
                <a:cubicBezTo>
                  <a:pt x="206" y="240"/>
                  <a:pt x="233" y="112"/>
                  <a:pt x="270" y="20"/>
                </a:cubicBezTo>
                <a:cubicBezTo>
                  <a:pt x="272" y="14"/>
                  <a:pt x="274" y="8"/>
                  <a:pt x="276" y="3"/>
                </a:cubicBezTo>
                <a:cubicBezTo>
                  <a:pt x="274" y="2"/>
                  <a:pt x="271" y="1"/>
                  <a:pt x="269" y="0"/>
                </a:cubicBezTo>
                <a:cubicBezTo>
                  <a:pt x="268" y="5"/>
                  <a:pt x="266" y="11"/>
                  <a:pt x="264" y="16"/>
                </a:cubicBezTo>
                <a:cubicBezTo>
                  <a:pt x="227" y="107"/>
                  <a:pt x="200" y="234"/>
                  <a:pt x="178" y="360"/>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4" name="Freeform 120"/>
          <p:cNvSpPr/>
          <p:nvPr/>
        </p:nvSpPr>
        <p:spPr bwMode="auto">
          <a:xfrm>
            <a:off x="7497763" y="1498600"/>
            <a:ext cx="604838" cy="4010026"/>
          </a:xfrm>
          <a:custGeom>
            <a:avLst/>
            <a:gdLst>
              <a:gd name="T0" fmla="*/ 128 w 161"/>
              <a:gd name="T1" fmla="*/ 325 h 1068"/>
              <a:gd name="T2" fmla="*/ 109 w 161"/>
              <a:gd name="T3" fmla="*/ 469 h 1068"/>
              <a:gd name="T4" fmla="*/ 89 w 161"/>
              <a:gd name="T5" fmla="*/ 529 h 1068"/>
              <a:gd name="T6" fmla="*/ 60 w 161"/>
              <a:gd name="T7" fmla="*/ 585 h 1068"/>
              <a:gd name="T8" fmla="*/ 33 w 161"/>
              <a:gd name="T9" fmla="*/ 647 h 1068"/>
              <a:gd name="T10" fmla="*/ 19 w 161"/>
              <a:gd name="T11" fmla="*/ 725 h 1068"/>
              <a:gd name="T12" fmla="*/ 63 w 161"/>
              <a:gd name="T13" fmla="*/ 794 h 1068"/>
              <a:gd name="T14" fmla="*/ 97 w 161"/>
              <a:gd name="T15" fmla="*/ 814 h 1068"/>
              <a:gd name="T16" fmla="*/ 112 w 161"/>
              <a:gd name="T17" fmla="*/ 845 h 1068"/>
              <a:gd name="T18" fmla="*/ 73 w 161"/>
              <a:gd name="T19" fmla="*/ 893 h 1068"/>
              <a:gd name="T20" fmla="*/ 40 w 161"/>
              <a:gd name="T21" fmla="*/ 922 h 1068"/>
              <a:gd name="T22" fmla="*/ 2 w 161"/>
              <a:gd name="T23" fmla="*/ 1006 h 1068"/>
              <a:gd name="T24" fmla="*/ 51 w 161"/>
              <a:gd name="T25" fmla="*/ 1068 h 1068"/>
              <a:gd name="T26" fmla="*/ 5 w 161"/>
              <a:gd name="T27" fmla="*/ 1006 h 1068"/>
              <a:gd name="T28" fmla="*/ 43 w 161"/>
              <a:gd name="T29" fmla="*/ 925 h 1068"/>
              <a:gd name="T30" fmla="*/ 75 w 161"/>
              <a:gd name="T31" fmla="*/ 896 h 1068"/>
              <a:gd name="T32" fmla="*/ 116 w 161"/>
              <a:gd name="T33" fmla="*/ 845 h 1068"/>
              <a:gd name="T34" fmla="*/ 100 w 161"/>
              <a:gd name="T35" fmla="*/ 811 h 1068"/>
              <a:gd name="T36" fmla="*/ 65 w 161"/>
              <a:gd name="T37" fmla="*/ 790 h 1068"/>
              <a:gd name="T38" fmla="*/ 23 w 161"/>
              <a:gd name="T39" fmla="*/ 725 h 1068"/>
              <a:gd name="T40" fmla="*/ 64 w 161"/>
              <a:gd name="T41" fmla="*/ 587 h 1068"/>
              <a:gd name="T42" fmla="*/ 93 w 161"/>
              <a:gd name="T43" fmla="*/ 531 h 1068"/>
              <a:gd name="T44" fmla="*/ 113 w 161"/>
              <a:gd name="T45" fmla="*/ 470 h 1068"/>
              <a:gd name="T46" fmla="*/ 133 w 161"/>
              <a:gd name="T47" fmla="*/ 325 h 1068"/>
              <a:gd name="T48" fmla="*/ 156 w 161"/>
              <a:gd name="T49" fmla="*/ 57 h 1068"/>
              <a:gd name="T50" fmla="*/ 161 w 161"/>
              <a:gd name="T51" fmla="*/ 1 h 1068"/>
              <a:gd name="T52" fmla="*/ 157 w 161"/>
              <a:gd name="T53" fmla="*/ 0 h 1068"/>
              <a:gd name="T54" fmla="*/ 152 w 161"/>
              <a:gd name="T55" fmla="*/ 57 h 1068"/>
              <a:gd name="T56" fmla="*/ 128 w 161"/>
              <a:gd name="T57" fmla="*/ 32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1" h="1068">
                <a:moveTo>
                  <a:pt x="128" y="325"/>
                </a:moveTo>
                <a:cubicBezTo>
                  <a:pt x="124" y="380"/>
                  <a:pt x="117" y="432"/>
                  <a:pt x="109" y="469"/>
                </a:cubicBezTo>
                <a:cubicBezTo>
                  <a:pt x="101" y="507"/>
                  <a:pt x="89" y="529"/>
                  <a:pt x="89" y="529"/>
                </a:cubicBezTo>
                <a:cubicBezTo>
                  <a:pt x="89" y="529"/>
                  <a:pt x="78" y="551"/>
                  <a:pt x="60" y="585"/>
                </a:cubicBezTo>
                <a:cubicBezTo>
                  <a:pt x="52" y="603"/>
                  <a:pt x="42" y="624"/>
                  <a:pt x="33" y="647"/>
                </a:cubicBezTo>
                <a:cubicBezTo>
                  <a:pt x="25" y="670"/>
                  <a:pt x="17" y="697"/>
                  <a:pt x="19" y="725"/>
                </a:cubicBezTo>
                <a:cubicBezTo>
                  <a:pt x="23" y="752"/>
                  <a:pt x="38" y="781"/>
                  <a:pt x="63" y="794"/>
                </a:cubicBezTo>
                <a:cubicBezTo>
                  <a:pt x="75" y="801"/>
                  <a:pt x="88" y="804"/>
                  <a:pt x="97" y="814"/>
                </a:cubicBezTo>
                <a:cubicBezTo>
                  <a:pt x="106" y="823"/>
                  <a:pt x="115" y="833"/>
                  <a:pt x="112" y="845"/>
                </a:cubicBezTo>
                <a:cubicBezTo>
                  <a:pt x="106" y="867"/>
                  <a:pt x="85" y="880"/>
                  <a:pt x="73" y="893"/>
                </a:cubicBezTo>
                <a:cubicBezTo>
                  <a:pt x="59" y="905"/>
                  <a:pt x="47" y="915"/>
                  <a:pt x="40" y="922"/>
                </a:cubicBezTo>
                <a:cubicBezTo>
                  <a:pt x="13" y="948"/>
                  <a:pt x="4" y="979"/>
                  <a:pt x="2" y="1006"/>
                </a:cubicBezTo>
                <a:cubicBezTo>
                  <a:pt x="0" y="1035"/>
                  <a:pt x="24" y="1057"/>
                  <a:pt x="51" y="1068"/>
                </a:cubicBezTo>
                <a:cubicBezTo>
                  <a:pt x="24" y="1055"/>
                  <a:pt x="2" y="1034"/>
                  <a:pt x="5" y="1006"/>
                </a:cubicBezTo>
                <a:cubicBezTo>
                  <a:pt x="8" y="980"/>
                  <a:pt x="17" y="950"/>
                  <a:pt x="43" y="925"/>
                </a:cubicBezTo>
                <a:cubicBezTo>
                  <a:pt x="50" y="918"/>
                  <a:pt x="61" y="908"/>
                  <a:pt x="75" y="896"/>
                </a:cubicBezTo>
                <a:cubicBezTo>
                  <a:pt x="88" y="883"/>
                  <a:pt x="109" y="871"/>
                  <a:pt x="116" y="845"/>
                </a:cubicBezTo>
                <a:cubicBezTo>
                  <a:pt x="119" y="832"/>
                  <a:pt x="109" y="819"/>
                  <a:pt x="100" y="811"/>
                </a:cubicBezTo>
                <a:cubicBezTo>
                  <a:pt x="90" y="801"/>
                  <a:pt x="76" y="797"/>
                  <a:pt x="65" y="790"/>
                </a:cubicBezTo>
                <a:cubicBezTo>
                  <a:pt x="41" y="778"/>
                  <a:pt x="27" y="751"/>
                  <a:pt x="23" y="725"/>
                </a:cubicBezTo>
                <a:cubicBezTo>
                  <a:pt x="21" y="670"/>
                  <a:pt x="49" y="622"/>
                  <a:pt x="64" y="587"/>
                </a:cubicBezTo>
                <a:cubicBezTo>
                  <a:pt x="81" y="553"/>
                  <a:pt x="93" y="531"/>
                  <a:pt x="93" y="531"/>
                </a:cubicBezTo>
                <a:cubicBezTo>
                  <a:pt x="93" y="531"/>
                  <a:pt x="105" y="508"/>
                  <a:pt x="113" y="470"/>
                </a:cubicBezTo>
                <a:cubicBezTo>
                  <a:pt x="122" y="432"/>
                  <a:pt x="128" y="380"/>
                  <a:pt x="133" y="325"/>
                </a:cubicBezTo>
                <a:cubicBezTo>
                  <a:pt x="141" y="216"/>
                  <a:pt x="152" y="97"/>
                  <a:pt x="156" y="57"/>
                </a:cubicBezTo>
                <a:cubicBezTo>
                  <a:pt x="158" y="36"/>
                  <a:pt x="159" y="18"/>
                  <a:pt x="161" y="1"/>
                </a:cubicBezTo>
                <a:cubicBezTo>
                  <a:pt x="159" y="1"/>
                  <a:pt x="158" y="1"/>
                  <a:pt x="157" y="0"/>
                </a:cubicBezTo>
                <a:cubicBezTo>
                  <a:pt x="155" y="17"/>
                  <a:pt x="153" y="36"/>
                  <a:pt x="152" y="57"/>
                </a:cubicBezTo>
                <a:cubicBezTo>
                  <a:pt x="148" y="96"/>
                  <a:pt x="137" y="216"/>
                  <a:pt x="128" y="325"/>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5" name="Freeform 121"/>
          <p:cNvSpPr/>
          <p:nvPr/>
        </p:nvSpPr>
        <p:spPr bwMode="auto">
          <a:xfrm>
            <a:off x="7497763" y="1487487"/>
            <a:ext cx="544513" cy="3781426"/>
          </a:xfrm>
          <a:custGeom>
            <a:avLst/>
            <a:gdLst>
              <a:gd name="T0" fmla="*/ 101 w 145"/>
              <a:gd name="T1" fmla="*/ 486 h 1007"/>
              <a:gd name="T2" fmla="*/ 88 w 145"/>
              <a:gd name="T3" fmla="*/ 545 h 1007"/>
              <a:gd name="T4" fmla="*/ 35 w 145"/>
              <a:gd name="T5" fmla="*/ 673 h 1007"/>
              <a:gd name="T6" fmla="*/ 35 w 145"/>
              <a:gd name="T7" fmla="*/ 751 h 1007"/>
              <a:gd name="T8" fmla="*/ 62 w 145"/>
              <a:gd name="T9" fmla="*/ 778 h 1007"/>
              <a:gd name="T10" fmla="*/ 91 w 145"/>
              <a:gd name="T11" fmla="*/ 800 h 1007"/>
              <a:gd name="T12" fmla="*/ 123 w 145"/>
              <a:gd name="T13" fmla="*/ 849 h 1007"/>
              <a:gd name="T14" fmla="*/ 111 w 145"/>
              <a:gd name="T15" fmla="*/ 886 h 1007"/>
              <a:gd name="T16" fmla="*/ 44 w 145"/>
              <a:gd name="T17" fmla="*/ 943 h 1007"/>
              <a:gd name="T18" fmla="*/ 0 w 145"/>
              <a:gd name="T19" fmla="*/ 1007 h 1007"/>
              <a:gd name="T20" fmla="*/ 46 w 145"/>
              <a:gd name="T21" fmla="*/ 945 h 1007"/>
              <a:gd name="T22" fmla="*/ 114 w 145"/>
              <a:gd name="T23" fmla="*/ 888 h 1007"/>
              <a:gd name="T24" fmla="*/ 127 w 145"/>
              <a:gd name="T25" fmla="*/ 848 h 1007"/>
              <a:gd name="T26" fmla="*/ 93 w 145"/>
              <a:gd name="T27" fmla="*/ 797 h 1007"/>
              <a:gd name="T28" fmla="*/ 65 w 145"/>
              <a:gd name="T29" fmla="*/ 775 h 1007"/>
              <a:gd name="T30" fmla="*/ 38 w 145"/>
              <a:gd name="T31" fmla="*/ 749 h 1007"/>
              <a:gd name="T32" fmla="*/ 38 w 145"/>
              <a:gd name="T33" fmla="*/ 674 h 1007"/>
              <a:gd name="T34" fmla="*/ 91 w 145"/>
              <a:gd name="T35" fmla="*/ 546 h 1007"/>
              <a:gd name="T36" fmla="*/ 105 w 145"/>
              <a:gd name="T37" fmla="*/ 486 h 1007"/>
              <a:gd name="T38" fmla="*/ 143 w 145"/>
              <a:gd name="T39" fmla="*/ 33 h 1007"/>
              <a:gd name="T40" fmla="*/ 145 w 145"/>
              <a:gd name="T41" fmla="*/ 1 h 1007"/>
              <a:gd name="T42" fmla="*/ 142 w 145"/>
              <a:gd name="T43" fmla="*/ 0 h 1007"/>
              <a:gd name="T44" fmla="*/ 140 w 145"/>
              <a:gd name="T45" fmla="*/ 32 h 1007"/>
              <a:gd name="T46" fmla="*/ 101 w 145"/>
              <a:gd name="T47" fmla="*/ 486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5" h="1007">
                <a:moveTo>
                  <a:pt x="101" y="486"/>
                </a:moveTo>
                <a:cubicBezTo>
                  <a:pt x="99" y="495"/>
                  <a:pt x="97" y="509"/>
                  <a:pt x="88" y="545"/>
                </a:cubicBezTo>
                <a:cubicBezTo>
                  <a:pt x="80" y="581"/>
                  <a:pt x="50" y="622"/>
                  <a:pt x="35" y="673"/>
                </a:cubicBezTo>
                <a:cubicBezTo>
                  <a:pt x="27" y="698"/>
                  <a:pt x="22" y="727"/>
                  <a:pt x="35" y="751"/>
                </a:cubicBezTo>
                <a:cubicBezTo>
                  <a:pt x="41" y="763"/>
                  <a:pt x="53" y="771"/>
                  <a:pt x="62" y="778"/>
                </a:cubicBezTo>
                <a:cubicBezTo>
                  <a:pt x="72" y="785"/>
                  <a:pt x="82" y="793"/>
                  <a:pt x="91" y="800"/>
                </a:cubicBezTo>
                <a:cubicBezTo>
                  <a:pt x="109" y="814"/>
                  <a:pt x="123" y="831"/>
                  <a:pt x="123" y="849"/>
                </a:cubicBezTo>
                <a:cubicBezTo>
                  <a:pt x="124" y="866"/>
                  <a:pt x="115" y="878"/>
                  <a:pt x="111" y="886"/>
                </a:cubicBezTo>
                <a:cubicBezTo>
                  <a:pt x="90" y="914"/>
                  <a:pt x="64" y="926"/>
                  <a:pt x="44" y="943"/>
                </a:cubicBezTo>
                <a:cubicBezTo>
                  <a:pt x="24" y="960"/>
                  <a:pt x="3" y="976"/>
                  <a:pt x="0" y="1007"/>
                </a:cubicBezTo>
                <a:cubicBezTo>
                  <a:pt x="6" y="975"/>
                  <a:pt x="26" y="961"/>
                  <a:pt x="46" y="945"/>
                </a:cubicBezTo>
                <a:cubicBezTo>
                  <a:pt x="65" y="928"/>
                  <a:pt x="92" y="917"/>
                  <a:pt x="114" y="888"/>
                </a:cubicBezTo>
                <a:cubicBezTo>
                  <a:pt x="118" y="880"/>
                  <a:pt x="127" y="867"/>
                  <a:pt x="127" y="848"/>
                </a:cubicBezTo>
                <a:cubicBezTo>
                  <a:pt x="127" y="829"/>
                  <a:pt x="111" y="811"/>
                  <a:pt x="93" y="797"/>
                </a:cubicBezTo>
                <a:cubicBezTo>
                  <a:pt x="84" y="790"/>
                  <a:pt x="75" y="783"/>
                  <a:pt x="65" y="775"/>
                </a:cubicBezTo>
                <a:cubicBezTo>
                  <a:pt x="54" y="768"/>
                  <a:pt x="44" y="761"/>
                  <a:pt x="38" y="749"/>
                </a:cubicBezTo>
                <a:cubicBezTo>
                  <a:pt x="26" y="727"/>
                  <a:pt x="31" y="698"/>
                  <a:pt x="38" y="674"/>
                </a:cubicBezTo>
                <a:cubicBezTo>
                  <a:pt x="53" y="624"/>
                  <a:pt x="83" y="582"/>
                  <a:pt x="91" y="546"/>
                </a:cubicBezTo>
                <a:cubicBezTo>
                  <a:pt x="101" y="510"/>
                  <a:pt x="104" y="494"/>
                  <a:pt x="105" y="486"/>
                </a:cubicBezTo>
                <a:cubicBezTo>
                  <a:pt x="112" y="449"/>
                  <a:pt x="138" y="108"/>
                  <a:pt x="143" y="33"/>
                </a:cubicBezTo>
                <a:cubicBezTo>
                  <a:pt x="144" y="21"/>
                  <a:pt x="145" y="11"/>
                  <a:pt x="145" y="1"/>
                </a:cubicBezTo>
                <a:cubicBezTo>
                  <a:pt x="144" y="1"/>
                  <a:pt x="143" y="0"/>
                  <a:pt x="142" y="0"/>
                </a:cubicBezTo>
                <a:cubicBezTo>
                  <a:pt x="141" y="10"/>
                  <a:pt x="141" y="21"/>
                  <a:pt x="140" y="32"/>
                </a:cubicBezTo>
                <a:cubicBezTo>
                  <a:pt x="134" y="108"/>
                  <a:pt x="108" y="456"/>
                  <a:pt x="101" y="486"/>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6" name="Freeform 122"/>
          <p:cNvSpPr/>
          <p:nvPr/>
        </p:nvSpPr>
        <p:spPr bwMode="auto">
          <a:xfrm>
            <a:off x="7494588" y="1476375"/>
            <a:ext cx="487363" cy="3795713"/>
          </a:xfrm>
          <a:custGeom>
            <a:avLst/>
            <a:gdLst>
              <a:gd name="T0" fmla="*/ 115 w 130"/>
              <a:gd name="T1" fmla="*/ 279 h 1011"/>
              <a:gd name="T2" fmla="*/ 100 w 130"/>
              <a:gd name="T3" fmla="*/ 468 h 1011"/>
              <a:gd name="T4" fmla="*/ 85 w 130"/>
              <a:gd name="T5" fmla="*/ 523 h 1011"/>
              <a:gd name="T6" fmla="*/ 30 w 130"/>
              <a:gd name="T7" fmla="*/ 643 h 1011"/>
              <a:gd name="T8" fmla="*/ 9 w 130"/>
              <a:gd name="T9" fmla="*/ 715 h 1011"/>
              <a:gd name="T10" fmla="*/ 25 w 130"/>
              <a:gd name="T11" fmla="*/ 783 h 1011"/>
              <a:gd name="T12" fmla="*/ 59 w 130"/>
              <a:gd name="T13" fmla="*/ 831 h 1011"/>
              <a:gd name="T14" fmla="*/ 67 w 130"/>
              <a:gd name="T15" fmla="*/ 866 h 1011"/>
              <a:gd name="T16" fmla="*/ 29 w 130"/>
              <a:gd name="T17" fmla="*/ 941 h 1011"/>
              <a:gd name="T18" fmla="*/ 53 w 130"/>
              <a:gd name="T19" fmla="*/ 1011 h 1011"/>
              <a:gd name="T20" fmla="*/ 32 w 130"/>
              <a:gd name="T21" fmla="*/ 941 h 1011"/>
              <a:gd name="T22" fmla="*/ 70 w 130"/>
              <a:gd name="T23" fmla="*/ 867 h 1011"/>
              <a:gd name="T24" fmla="*/ 62 w 130"/>
              <a:gd name="T25" fmla="*/ 829 h 1011"/>
              <a:gd name="T26" fmla="*/ 27 w 130"/>
              <a:gd name="T27" fmla="*/ 781 h 1011"/>
              <a:gd name="T28" fmla="*/ 33 w 130"/>
              <a:gd name="T29" fmla="*/ 644 h 1011"/>
              <a:gd name="T30" fmla="*/ 88 w 130"/>
              <a:gd name="T31" fmla="*/ 524 h 1011"/>
              <a:gd name="T32" fmla="*/ 103 w 130"/>
              <a:gd name="T33" fmla="*/ 468 h 1011"/>
              <a:gd name="T34" fmla="*/ 118 w 130"/>
              <a:gd name="T35" fmla="*/ 279 h 1011"/>
              <a:gd name="T36" fmla="*/ 128 w 130"/>
              <a:gd name="T37" fmla="*/ 36 h 1011"/>
              <a:gd name="T38" fmla="*/ 130 w 130"/>
              <a:gd name="T39" fmla="*/ 1 h 1011"/>
              <a:gd name="T40" fmla="*/ 127 w 130"/>
              <a:gd name="T41" fmla="*/ 0 h 1011"/>
              <a:gd name="T42" fmla="*/ 124 w 130"/>
              <a:gd name="T43" fmla="*/ 36 h 1011"/>
              <a:gd name="T44" fmla="*/ 115 w 130"/>
              <a:gd name="T45" fmla="*/ 279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1011">
                <a:moveTo>
                  <a:pt x="115" y="279"/>
                </a:moveTo>
                <a:cubicBezTo>
                  <a:pt x="111" y="379"/>
                  <a:pt x="100" y="463"/>
                  <a:pt x="100" y="468"/>
                </a:cubicBezTo>
                <a:cubicBezTo>
                  <a:pt x="99" y="473"/>
                  <a:pt x="98" y="491"/>
                  <a:pt x="85" y="523"/>
                </a:cubicBezTo>
                <a:cubicBezTo>
                  <a:pt x="75" y="557"/>
                  <a:pt x="50" y="597"/>
                  <a:pt x="30" y="643"/>
                </a:cubicBezTo>
                <a:cubicBezTo>
                  <a:pt x="20" y="666"/>
                  <a:pt x="11" y="690"/>
                  <a:pt x="9" y="715"/>
                </a:cubicBezTo>
                <a:cubicBezTo>
                  <a:pt x="6" y="740"/>
                  <a:pt x="11" y="765"/>
                  <a:pt x="25" y="783"/>
                </a:cubicBezTo>
                <a:cubicBezTo>
                  <a:pt x="36" y="802"/>
                  <a:pt x="50" y="817"/>
                  <a:pt x="59" y="831"/>
                </a:cubicBezTo>
                <a:cubicBezTo>
                  <a:pt x="70" y="844"/>
                  <a:pt x="70" y="858"/>
                  <a:pt x="67" y="866"/>
                </a:cubicBezTo>
                <a:cubicBezTo>
                  <a:pt x="56" y="897"/>
                  <a:pt x="33" y="915"/>
                  <a:pt x="29" y="941"/>
                </a:cubicBezTo>
                <a:cubicBezTo>
                  <a:pt x="25" y="966"/>
                  <a:pt x="36" y="990"/>
                  <a:pt x="53" y="1011"/>
                </a:cubicBezTo>
                <a:cubicBezTo>
                  <a:pt x="37" y="989"/>
                  <a:pt x="27" y="965"/>
                  <a:pt x="32" y="941"/>
                </a:cubicBezTo>
                <a:cubicBezTo>
                  <a:pt x="36" y="917"/>
                  <a:pt x="58" y="899"/>
                  <a:pt x="70" y="867"/>
                </a:cubicBezTo>
                <a:cubicBezTo>
                  <a:pt x="74" y="859"/>
                  <a:pt x="73" y="842"/>
                  <a:pt x="62" y="829"/>
                </a:cubicBezTo>
                <a:cubicBezTo>
                  <a:pt x="52" y="815"/>
                  <a:pt x="39" y="800"/>
                  <a:pt x="27" y="781"/>
                </a:cubicBezTo>
                <a:cubicBezTo>
                  <a:pt x="0" y="745"/>
                  <a:pt x="13" y="688"/>
                  <a:pt x="33" y="644"/>
                </a:cubicBezTo>
                <a:cubicBezTo>
                  <a:pt x="53" y="599"/>
                  <a:pt x="78" y="558"/>
                  <a:pt x="88" y="524"/>
                </a:cubicBezTo>
                <a:cubicBezTo>
                  <a:pt x="101" y="491"/>
                  <a:pt x="102" y="474"/>
                  <a:pt x="103" y="468"/>
                </a:cubicBezTo>
                <a:cubicBezTo>
                  <a:pt x="104" y="465"/>
                  <a:pt x="115" y="379"/>
                  <a:pt x="118" y="279"/>
                </a:cubicBezTo>
                <a:cubicBezTo>
                  <a:pt x="122" y="180"/>
                  <a:pt x="124" y="72"/>
                  <a:pt x="128" y="36"/>
                </a:cubicBezTo>
                <a:cubicBezTo>
                  <a:pt x="129" y="23"/>
                  <a:pt x="129" y="12"/>
                  <a:pt x="130" y="1"/>
                </a:cubicBezTo>
                <a:cubicBezTo>
                  <a:pt x="129" y="1"/>
                  <a:pt x="128" y="0"/>
                  <a:pt x="127" y="0"/>
                </a:cubicBezTo>
                <a:cubicBezTo>
                  <a:pt x="126" y="11"/>
                  <a:pt x="125" y="23"/>
                  <a:pt x="124" y="36"/>
                </a:cubicBezTo>
                <a:cubicBezTo>
                  <a:pt x="121" y="72"/>
                  <a:pt x="119" y="180"/>
                  <a:pt x="115" y="279"/>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7" name="Freeform 123"/>
          <p:cNvSpPr/>
          <p:nvPr/>
        </p:nvSpPr>
        <p:spPr bwMode="auto">
          <a:xfrm>
            <a:off x="7577138" y="1558925"/>
            <a:ext cx="747713" cy="3930651"/>
          </a:xfrm>
          <a:custGeom>
            <a:avLst/>
            <a:gdLst>
              <a:gd name="T0" fmla="*/ 45 w 199"/>
              <a:gd name="T1" fmla="*/ 569 h 1047"/>
              <a:gd name="T2" fmla="*/ 21 w 199"/>
              <a:gd name="T3" fmla="*/ 689 h 1047"/>
              <a:gd name="T4" fmla="*/ 43 w 199"/>
              <a:gd name="T5" fmla="*/ 747 h 1047"/>
              <a:gd name="T6" fmla="*/ 90 w 199"/>
              <a:gd name="T7" fmla="*/ 786 h 1047"/>
              <a:gd name="T8" fmla="*/ 109 w 199"/>
              <a:gd name="T9" fmla="*/ 831 h 1047"/>
              <a:gd name="T10" fmla="*/ 81 w 199"/>
              <a:gd name="T11" fmla="*/ 876 h 1047"/>
              <a:gd name="T12" fmla="*/ 8 w 199"/>
              <a:gd name="T13" fmla="*/ 959 h 1047"/>
              <a:gd name="T14" fmla="*/ 14 w 199"/>
              <a:gd name="T15" fmla="*/ 1013 h 1047"/>
              <a:gd name="T16" fmla="*/ 51 w 199"/>
              <a:gd name="T17" fmla="*/ 1041 h 1047"/>
              <a:gd name="T18" fmla="*/ 92 w 199"/>
              <a:gd name="T19" fmla="*/ 1019 h 1047"/>
              <a:gd name="T20" fmla="*/ 53 w 199"/>
              <a:gd name="T21" fmla="*/ 1040 h 1047"/>
              <a:gd name="T22" fmla="*/ 19 w 199"/>
              <a:gd name="T23" fmla="*/ 1016 h 1047"/>
              <a:gd name="T24" fmla="*/ 9 w 199"/>
              <a:gd name="T25" fmla="*/ 967 h 1047"/>
              <a:gd name="T26" fmla="*/ 77 w 199"/>
              <a:gd name="T27" fmla="*/ 887 h 1047"/>
              <a:gd name="T28" fmla="*/ 111 w 199"/>
              <a:gd name="T29" fmla="*/ 845 h 1047"/>
              <a:gd name="T30" fmla="*/ 105 w 199"/>
              <a:gd name="T31" fmla="*/ 791 h 1047"/>
              <a:gd name="T32" fmla="*/ 57 w 199"/>
              <a:gd name="T33" fmla="*/ 751 h 1047"/>
              <a:gd name="T34" fmla="*/ 29 w 199"/>
              <a:gd name="T35" fmla="*/ 701 h 1047"/>
              <a:gd name="T36" fmla="*/ 48 w 199"/>
              <a:gd name="T37" fmla="*/ 581 h 1047"/>
              <a:gd name="T38" fmla="*/ 112 w 199"/>
              <a:gd name="T39" fmla="*/ 342 h 1047"/>
              <a:gd name="T40" fmla="*/ 199 w 199"/>
              <a:gd name="T41" fmla="*/ 3 h 1047"/>
              <a:gd name="T42" fmla="*/ 193 w 199"/>
              <a:gd name="T43" fmla="*/ 0 h 1047"/>
              <a:gd name="T44" fmla="*/ 107 w 199"/>
              <a:gd name="T45" fmla="*/ 333 h 1047"/>
              <a:gd name="T46" fmla="*/ 45 w 199"/>
              <a:gd name="T47" fmla="*/ 569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9" h="1047">
                <a:moveTo>
                  <a:pt x="45" y="569"/>
                </a:moveTo>
                <a:cubicBezTo>
                  <a:pt x="34" y="608"/>
                  <a:pt x="21" y="647"/>
                  <a:pt x="21" y="689"/>
                </a:cubicBezTo>
                <a:cubicBezTo>
                  <a:pt x="20" y="710"/>
                  <a:pt x="28" y="731"/>
                  <a:pt x="43" y="747"/>
                </a:cubicBezTo>
                <a:cubicBezTo>
                  <a:pt x="57" y="762"/>
                  <a:pt x="75" y="773"/>
                  <a:pt x="90" y="786"/>
                </a:cubicBezTo>
                <a:cubicBezTo>
                  <a:pt x="103" y="797"/>
                  <a:pt x="113" y="815"/>
                  <a:pt x="109" y="831"/>
                </a:cubicBezTo>
                <a:cubicBezTo>
                  <a:pt x="105" y="848"/>
                  <a:pt x="93" y="863"/>
                  <a:pt x="81" y="876"/>
                </a:cubicBezTo>
                <a:cubicBezTo>
                  <a:pt x="56" y="903"/>
                  <a:pt x="24" y="925"/>
                  <a:pt x="8" y="959"/>
                </a:cubicBezTo>
                <a:cubicBezTo>
                  <a:pt x="0" y="976"/>
                  <a:pt x="2" y="998"/>
                  <a:pt x="14" y="1013"/>
                </a:cubicBezTo>
                <a:cubicBezTo>
                  <a:pt x="25" y="1028"/>
                  <a:pt x="34" y="1035"/>
                  <a:pt x="51" y="1041"/>
                </a:cubicBezTo>
                <a:cubicBezTo>
                  <a:pt x="69" y="1047"/>
                  <a:pt x="90" y="1037"/>
                  <a:pt x="92" y="1019"/>
                </a:cubicBezTo>
                <a:cubicBezTo>
                  <a:pt x="89" y="1035"/>
                  <a:pt x="70" y="1045"/>
                  <a:pt x="53" y="1040"/>
                </a:cubicBezTo>
                <a:cubicBezTo>
                  <a:pt x="36" y="1035"/>
                  <a:pt x="30" y="1030"/>
                  <a:pt x="19" y="1016"/>
                </a:cubicBezTo>
                <a:cubicBezTo>
                  <a:pt x="8" y="1002"/>
                  <a:pt x="2" y="984"/>
                  <a:pt x="9" y="967"/>
                </a:cubicBezTo>
                <a:cubicBezTo>
                  <a:pt x="21" y="934"/>
                  <a:pt x="52" y="912"/>
                  <a:pt x="77" y="887"/>
                </a:cubicBezTo>
                <a:cubicBezTo>
                  <a:pt x="90" y="875"/>
                  <a:pt x="102" y="861"/>
                  <a:pt x="111" y="845"/>
                </a:cubicBezTo>
                <a:cubicBezTo>
                  <a:pt x="121" y="828"/>
                  <a:pt x="116" y="806"/>
                  <a:pt x="105" y="791"/>
                </a:cubicBezTo>
                <a:cubicBezTo>
                  <a:pt x="91" y="774"/>
                  <a:pt x="72" y="765"/>
                  <a:pt x="57" y="751"/>
                </a:cubicBezTo>
                <a:cubicBezTo>
                  <a:pt x="42" y="738"/>
                  <a:pt x="31" y="720"/>
                  <a:pt x="29" y="701"/>
                </a:cubicBezTo>
                <a:cubicBezTo>
                  <a:pt x="25" y="661"/>
                  <a:pt x="38" y="620"/>
                  <a:pt x="48" y="581"/>
                </a:cubicBezTo>
                <a:cubicBezTo>
                  <a:pt x="71" y="502"/>
                  <a:pt x="97" y="423"/>
                  <a:pt x="112" y="342"/>
                </a:cubicBezTo>
                <a:cubicBezTo>
                  <a:pt x="129" y="226"/>
                  <a:pt x="161" y="113"/>
                  <a:pt x="199" y="3"/>
                </a:cubicBezTo>
                <a:cubicBezTo>
                  <a:pt x="197" y="2"/>
                  <a:pt x="195" y="1"/>
                  <a:pt x="193" y="0"/>
                </a:cubicBezTo>
                <a:cubicBezTo>
                  <a:pt x="155" y="109"/>
                  <a:pt x="124" y="220"/>
                  <a:pt x="107" y="333"/>
                </a:cubicBezTo>
                <a:cubicBezTo>
                  <a:pt x="92" y="413"/>
                  <a:pt x="68" y="491"/>
                  <a:pt x="45" y="569"/>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8" name="Freeform 124"/>
          <p:cNvSpPr/>
          <p:nvPr/>
        </p:nvSpPr>
        <p:spPr bwMode="auto">
          <a:xfrm>
            <a:off x="7272338" y="1468437"/>
            <a:ext cx="665163" cy="2940050"/>
          </a:xfrm>
          <a:custGeom>
            <a:avLst/>
            <a:gdLst>
              <a:gd name="T0" fmla="*/ 161 w 177"/>
              <a:gd name="T1" fmla="*/ 342 h 783"/>
              <a:gd name="T2" fmla="*/ 142 w 177"/>
              <a:gd name="T3" fmla="*/ 496 h 783"/>
              <a:gd name="T4" fmla="*/ 94 w 177"/>
              <a:gd name="T5" fmla="*/ 604 h 783"/>
              <a:gd name="T6" fmla="*/ 38 w 177"/>
              <a:gd name="T7" fmla="*/ 661 h 783"/>
              <a:gd name="T8" fmla="*/ 6 w 177"/>
              <a:gd name="T9" fmla="*/ 723 h 783"/>
              <a:gd name="T10" fmla="*/ 18 w 177"/>
              <a:gd name="T11" fmla="*/ 783 h 783"/>
              <a:gd name="T12" fmla="*/ 41 w 177"/>
              <a:gd name="T13" fmla="*/ 664 h 783"/>
              <a:gd name="T14" fmla="*/ 98 w 177"/>
              <a:gd name="T15" fmla="*/ 607 h 783"/>
              <a:gd name="T16" fmla="*/ 146 w 177"/>
              <a:gd name="T17" fmla="*/ 497 h 783"/>
              <a:gd name="T18" fmla="*/ 165 w 177"/>
              <a:gd name="T19" fmla="*/ 342 h 783"/>
              <a:gd name="T20" fmla="*/ 173 w 177"/>
              <a:gd name="T21" fmla="*/ 186 h 783"/>
              <a:gd name="T22" fmla="*/ 177 w 177"/>
              <a:gd name="T23" fmla="*/ 1 h 783"/>
              <a:gd name="T24" fmla="*/ 173 w 177"/>
              <a:gd name="T25" fmla="*/ 0 h 783"/>
              <a:gd name="T26" fmla="*/ 169 w 177"/>
              <a:gd name="T27" fmla="*/ 186 h 783"/>
              <a:gd name="T28" fmla="*/ 161 w 177"/>
              <a:gd name="T29" fmla="*/ 342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783">
                <a:moveTo>
                  <a:pt x="161" y="342"/>
                </a:moveTo>
                <a:cubicBezTo>
                  <a:pt x="160" y="342"/>
                  <a:pt x="158" y="416"/>
                  <a:pt x="142" y="496"/>
                </a:cubicBezTo>
                <a:cubicBezTo>
                  <a:pt x="133" y="536"/>
                  <a:pt x="116" y="575"/>
                  <a:pt x="94" y="604"/>
                </a:cubicBezTo>
                <a:cubicBezTo>
                  <a:pt x="73" y="634"/>
                  <a:pt x="47" y="649"/>
                  <a:pt x="38" y="661"/>
                </a:cubicBezTo>
                <a:cubicBezTo>
                  <a:pt x="19" y="682"/>
                  <a:pt x="9" y="702"/>
                  <a:pt x="6" y="723"/>
                </a:cubicBezTo>
                <a:cubicBezTo>
                  <a:pt x="3" y="743"/>
                  <a:pt x="9" y="763"/>
                  <a:pt x="18" y="783"/>
                </a:cubicBezTo>
                <a:cubicBezTo>
                  <a:pt x="0" y="741"/>
                  <a:pt x="4" y="704"/>
                  <a:pt x="41" y="664"/>
                </a:cubicBezTo>
                <a:cubicBezTo>
                  <a:pt x="50" y="653"/>
                  <a:pt x="76" y="637"/>
                  <a:pt x="98" y="607"/>
                </a:cubicBezTo>
                <a:cubicBezTo>
                  <a:pt x="120" y="577"/>
                  <a:pt x="137" y="537"/>
                  <a:pt x="146" y="497"/>
                </a:cubicBezTo>
                <a:cubicBezTo>
                  <a:pt x="162" y="417"/>
                  <a:pt x="165" y="342"/>
                  <a:pt x="165" y="342"/>
                </a:cubicBezTo>
                <a:cubicBezTo>
                  <a:pt x="165" y="342"/>
                  <a:pt x="171" y="268"/>
                  <a:pt x="173" y="186"/>
                </a:cubicBezTo>
                <a:cubicBezTo>
                  <a:pt x="175" y="115"/>
                  <a:pt x="176" y="39"/>
                  <a:pt x="177" y="1"/>
                </a:cubicBezTo>
                <a:cubicBezTo>
                  <a:pt x="176" y="1"/>
                  <a:pt x="174" y="0"/>
                  <a:pt x="173" y="0"/>
                </a:cubicBezTo>
                <a:cubicBezTo>
                  <a:pt x="172" y="39"/>
                  <a:pt x="170" y="115"/>
                  <a:pt x="169" y="186"/>
                </a:cubicBezTo>
                <a:cubicBezTo>
                  <a:pt x="167" y="268"/>
                  <a:pt x="161" y="342"/>
                  <a:pt x="161" y="342"/>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9" name="Freeform 125"/>
          <p:cNvSpPr/>
          <p:nvPr/>
        </p:nvSpPr>
        <p:spPr bwMode="auto">
          <a:xfrm>
            <a:off x="7313613" y="1446212"/>
            <a:ext cx="496888" cy="3875088"/>
          </a:xfrm>
          <a:custGeom>
            <a:avLst/>
            <a:gdLst>
              <a:gd name="T0" fmla="*/ 117 w 132"/>
              <a:gd name="T1" fmla="*/ 322 h 1032"/>
              <a:gd name="T2" fmla="*/ 123 w 132"/>
              <a:gd name="T3" fmla="*/ 463 h 1032"/>
              <a:gd name="T4" fmla="*/ 117 w 132"/>
              <a:gd name="T5" fmla="*/ 523 h 1032"/>
              <a:gd name="T6" fmla="*/ 98 w 132"/>
              <a:gd name="T7" fmla="*/ 582 h 1032"/>
              <a:gd name="T8" fmla="*/ 66 w 132"/>
              <a:gd name="T9" fmla="*/ 637 h 1032"/>
              <a:gd name="T10" fmla="*/ 22 w 132"/>
              <a:gd name="T11" fmla="*/ 700 h 1032"/>
              <a:gd name="T12" fmla="*/ 8 w 132"/>
              <a:gd name="T13" fmla="*/ 778 h 1032"/>
              <a:gd name="T14" fmla="*/ 59 w 132"/>
              <a:gd name="T15" fmla="*/ 832 h 1032"/>
              <a:gd name="T16" fmla="*/ 114 w 132"/>
              <a:gd name="T17" fmla="*/ 863 h 1032"/>
              <a:gd name="T18" fmla="*/ 121 w 132"/>
              <a:gd name="T19" fmla="*/ 898 h 1032"/>
              <a:gd name="T20" fmla="*/ 58 w 132"/>
              <a:gd name="T21" fmla="*/ 957 h 1032"/>
              <a:gd name="T22" fmla="*/ 45 w 132"/>
              <a:gd name="T23" fmla="*/ 1032 h 1032"/>
              <a:gd name="T24" fmla="*/ 60 w 132"/>
              <a:gd name="T25" fmla="*/ 959 h 1032"/>
              <a:gd name="T26" fmla="*/ 125 w 132"/>
              <a:gd name="T27" fmla="*/ 900 h 1032"/>
              <a:gd name="T28" fmla="*/ 129 w 132"/>
              <a:gd name="T29" fmla="*/ 881 h 1032"/>
              <a:gd name="T30" fmla="*/ 117 w 132"/>
              <a:gd name="T31" fmla="*/ 859 h 1032"/>
              <a:gd name="T32" fmla="*/ 61 w 132"/>
              <a:gd name="T33" fmla="*/ 829 h 1032"/>
              <a:gd name="T34" fmla="*/ 12 w 132"/>
              <a:gd name="T35" fmla="*/ 777 h 1032"/>
              <a:gd name="T36" fmla="*/ 25 w 132"/>
              <a:gd name="T37" fmla="*/ 702 h 1032"/>
              <a:gd name="T38" fmla="*/ 70 w 132"/>
              <a:gd name="T39" fmla="*/ 640 h 1032"/>
              <a:gd name="T40" fmla="*/ 102 w 132"/>
              <a:gd name="T41" fmla="*/ 583 h 1032"/>
              <a:gd name="T42" fmla="*/ 121 w 132"/>
              <a:gd name="T43" fmla="*/ 524 h 1032"/>
              <a:gd name="T44" fmla="*/ 130 w 132"/>
              <a:gd name="T45" fmla="*/ 463 h 1032"/>
              <a:gd name="T46" fmla="*/ 121 w 132"/>
              <a:gd name="T47" fmla="*/ 322 h 1032"/>
              <a:gd name="T48" fmla="*/ 87 w 132"/>
              <a:gd name="T49" fmla="*/ 63 h 1032"/>
              <a:gd name="T50" fmla="*/ 80 w 132"/>
              <a:gd name="T51" fmla="*/ 0 h 1032"/>
              <a:gd name="T52" fmla="*/ 77 w 132"/>
              <a:gd name="T53" fmla="*/ 0 h 1032"/>
              <a:gd name="T54" fmla="*/ 83 w 132"/>
              <a:gd name="T55" fmla="*/ 64 h 1032"/>
              <a:gd name="T56" fmla="*/ 117 w 132"/>
              <a:gd name="T57" fmla="*/ 322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1032">
                <a:moveTo>
                  <a:pt x="117" y="322"/>
                </a:moveTo>
                <a:cubicBezTo>
                  <a:pt x="124" y="375"/>
                  <a:pt x="125" y="426"/>
                  <a:pt x="123" y="463"/>
                </a:cubicBezTo>
                <a:cubicBezTo>
                  <a:pt x="121" y="500"/>
                  <a:pt x="117" y="523"/>
                  <a:pt x="117" y="523"/>
                </a:cubicBezTo>
                <a:cubicBezTo>
                  <a:pt x="117" y="523"/>
                  <a:pt x="113" y="547"/>
                  <a:pt x="98" y="582"/>
                </a:cubicBezTo>
                <a:cubicBezTo>
                  <a:pt x="91" y="599"/>
                  <a:pt x="80" y="618"/>
                  <a:pt x="66" y="637"/>
                </a:cubicBezTo>
                <a:cubicBezTo>
                  <a:pt x="52" y="656"/>
                  <a:pt x="34" y="676"/>
                  <a:pt x="22" y="700"/>
                </a:cubicBezTo>
                <a:cubicBezTo>
                  <a:pt x="9" y="723"/>
                  <a:pt x="0" y="751"/>
                  <a:pt x="8" y="778"/>
                </a:cubicBezTo>
                <a:cubicBezTo>
                  <a:pt x="15" y="805"/>
                  <a:pt x="39" y="822"/>
                  <a:pt x="59" y="832"/>
                </a:cubicBezTo>
                <a:cubicBezTo>
                  <a:pt x="80" y="844"/>
                  <a:pt x="100" y="852"/>
                  <a:pt x="114" y="863"/>
                </a:cubicBezTo>
                <a:cubicBezTo>
                  <a:pt x="130" y="873"/>
                  <a:pt x="125" y="891"/>
                  <a:pt x="121" y="898"/>
                </a:cubicBezTo>
                <a:cubicBezTo>
                  <a:pt x="104" y="925"/>
                  <a:pt x="75" y="937"/>
                  <a:pt x="58" y="957"/>
                </a:cubicBezTo>
                <a:cubicBezTo>
                  <a:pt x="40" y="976"/>
                  <a:pt x="30" y="1006"/>
                  <a:pt x="45" y="1032"/>
                </a:cubicBezTo>
                <a:cubicBezTo>
                  <a:pt x="31" y="1005"/>
                  <a:pt x="42" y="977"/>
                  <a:pt x="60" y="959"/>
                </a:cubicBezTo>
                <a:cubicBezTo>
                  <a:pt x="77" y="940"/>
                  <a:pt x="107" y="932"/>
                  <a:pt x="125" y="900"/>
                </a:cubicBezTo>
                <a:cubicBezTo>
                  <a:pt x="127" y="895"/>
                  <a:pt x="129" y="889"/>
                  <a:pt x="129" y="881"/>
                </a:cubicBezTo>
                <a:cubicBezTo>
                  <a:pt x="129" y="873"/>
                  <a:pt x="124" y="865"/>
                  <a:pt x="117" y="859"/>
                </a:cubicBezTo>
                <a:cubicBezTo>
                  <a:pt x="102" y="848"/>
                  <a:pt x="82" y="840"/>
                  <a:pt x="61" y="829"/>
                </a:cubicBezTo>
                <a:cubicBezTo>
                  <a:pt x="41" y="818"/>
                  <a:pt x="19" y="802"/>
                  <a:pt x="12" y="777"/>
                </a:cubicBezTo>
                <a:cubicBezTo>
                  <a:pt x="4" y="752"/>
                  <a:pt x="13" y="724"/>
                  <a:pt x="25" y="702"/>
                </a:cubicBezTo>
                <a:cubicBezTo>
                  <a:pt x="38" y="678"/>
                  <a:pt x="55" y="659"/>
                  <a:pt x="70" y="640"/>
                </a:cubicBezTo>
                <a:cubicBezTo>
                  <a:pt x="84" y="620"/>
                  <a:pt x="95" y="601"/>
                  <a:pt x="102" y="583"/>
                </a:cubicBezTo>
                <a:cubicBezTo>
                  <a:pt x="117" y="549"/>
                  <a:pt x="121" y="524"/>
                  <a:pt x="121" y="524"/>
                </a:cubicBezTo>
                <a:cubicBezTo>
                  <a:pt x="121" y="524"/>
                  <a:pt x="127" y="501"/>
                  <a:pt x="130" y="463"/>
                </a:cubicBezTo>
                <a:cubicBezTo>
                  <a:pt x="132" y="425"/>
                  <a:pt x="129" y="374"/>
                  <a:pt x="121" y="322"/>
                </a:cubicBezTo>
                <a:cubicBezTo>
                  <a:pt x="104" y="217"/>
                  <a:pt x="91" y="102"/>
                  <a:pt x="87" y="63"/>
                </a:cubicBezTo>
                <a:cubicBezTo>
                  <a:pt x="85" y="40"/>
                  <a:pt x="82" y="19"/>
                  <a:pt x="80" y="0"/>
                </a:cubicBezTo>
                <a:cubicBezTo>
                  <a:pt x="79" y="0"/>
                  <a:pt x="78" y="0"/>
                  <a:pt x="77" y="0"/>
                </a:cubicBezTo>
                <a:cubicBezTo>
                  <a:pt x="78" y="19"/>
                  <a:pt x="80" y="40"/>
                  <a:pt x="83" y="64"/>
                </a:cubicBezTo>
                <a:cubicBezTo>
                  <a:pt x="86" y="102"/>
                  <a:pt x="100" y="218"/>
                  <a:pt x="117" y="322"/>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0" name="Freeform 126"/>
          <p:cNvSpPr/>
          <p:nvPr/>
        </p:nvSpPr>
        <p:spPr bwMode="auto">
          <a:xfrm>
            <a:off x="7213601" y="1450975"/>
            <a:ext cx="611188" cy="3854451"/>
          </a:xfrm>
          <a:custGeom>
            <a:avLst/>
            <a:gdLst>
              <a:gd name="T0" fmla="*/ 137 w 163"/>
              <a:gd name="T1" fmla="*/ 506 h 1027"/>
              <a:gd name="T2" fmla="*/ 98 w 163"/>
              <a:gd name="T3" fmla="*/ 604 h 1027"/>
              <a:gd name="T4" fmla="*/ 28 w 163"/>
              <a:gd name="T5" fmla="*/ 693 h 1027"/>
              <a:gd name="T6" fmla="*/ 15 w 163"/>
              <a:gd name="T7" fmla="*/ 784 h 1027"/>
              <a:gd name="T8" fmla="*/ 98 w 163"/>
              <a:gd name="T9" fmla="*/ 853 h 1027"/>
              <a:gd name="T10" fmla="*/ 94 w 163"/>
              <a:gd name="T11" fmla="*/ 924 h 1027"/>
              <a:gd name="T12" fmla="*/ 59 w 163"/>
              <a:gd name="T13" fmla="*/ 960 h 1027"/>
              <a:gd name="T14" fmla="*/ 45 w 163"/>
              <a:gd name="T15" fmla="*/ 1027 h 1027"/>
              <a:gd name="T16" fmla="*/ 59 w 163"/>
              <a:gd name="T17" fmla="*/ 963 h 1027"/>
              <a:gd name="T18" fmla="*/ 94 w 163"/>
              <a:gd name="T19" fmla="*/ 926 h 1027"/>
              <a:gd name="T20" fmla="*/ 105 w 163"/>
              <a:gd name="T21" fmla="*/ 853 h 1027"/>
              <a:gd name="T22" fmla="*/ 24 w 163"/>
              <a:gd name="T23" fmla="*/ 790 h 1027"/>
              <a:gd name="T24" fmla="*/ 28 w 163"/>
              <a:gd name="T25" fmla="*/ 702 h 1027"/>
              <a:gd name="T26" fmla="*/ 98 w 163"/>
              <a:gd name="T27" fmla="*/ 617 h 1027"/>
              <a:gd name="T28" fmla="*/ 142 w 163"/>
              <a:gd name="T29" fmla="*/ 516 h 1027"/>
              <a:gd name="T30" fmla="*/ 161 w 163"/>
              <a:gd name="T31" fmla="*/ 297 h 1027"/>
              <a:gd name="T32" fmla="*/ 134 w 163"/>
              <a:gd name="T33" fmla="*/ 0 h 1027"/>
              <a:gd name="T34" fmla="*/ 127 w 163"/>
              <a:gd name="T35" fmla="*/ 0 h 1027"/>
              <a:gd name="T36" fmla="*/ 156 w 163"/>
              <a:gd name="T37" fmla="*/ 293 h 1027"/>
              <a:gd name="T38" fmla="*/ 137 w 163"/>
              <a:gd name="T39" fmla="*/ 506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1027">
                <a:moveTo>
                  <a:pt x="137" y="506"/>
                </a:moveTo>
                <a:cubicBezTo>
                  <a:pt x="131" y="541"/>
                  <a:pt x="119" y="575"/>
                  <a:pt x="98" y="604"/>
                </a:cubicBezTo>
                <a:cubicBezTo>
                  <a:pt x="78" y="634"/>
                  <a:pt x="46" y="661"/>
                  <a:pt x="28" y="693"/>
                </a:cubicBezTo>
                <a:cubicBezTo>
                  <a:pt x="12" y="721"/>
                  <a:pt x="0" y="753"/>
                  <a:pt x="15" y="784"/>
                </a:cubicBezTo>
                <a:cubicBezTo>
                  <a:pt x="29" y="815"/>
                  <a:pt x="71" y="835"/>
                  <a:pt x="98" y="853"/>
                </a:cubicBezTo>
                <a:cubicBezTo>
                  <a:pt x="135" y="878"/>
                  <a:pt x="104" y="911"/>
                  <a:pt x="94" y="924"/>
                </a:cubicBezTo>
                <a:cubicBezTo>
                  <a:pt x="83" y="936"/>
                  <a:pt x="70" y="948"/>
                  <a:pt x="59" y="960"/>
                </a:cubicBezTo>
                <a:cubicBezTo>
                  <a:pt x="47" y="971"/>
                  <a:pt x="31" y="991"/>
                  <a:pt x="45" y="1027"/>
                </a:cubicBezTo>
                <a:cubicBezTo>
                  <a:pt x="34" y="996"/>
                  <a:pt x="48" y="974"/>
                  <a:pt x="59" y="963"/>
                </a:cubicBezTo>
                <a:cubicBezTo>
                  <a:pt x="70" y="951"/>
                  <a:pt x="83" y="937"/>
                  <a:pt x="94" y="926"/>
                </a:cubicBezTo>
                <a:cubicBezTo>
                  <a:pt x="107" y="913"/>
                  <a:pt x="142" y="873"/>
                  <a:pt x="105" y="853"/>
                </a:cubicBezTo>
                <a:cubicBezTo>
                  <a:pt x="78" y="838"/>
                  <a:pt x="38" y="818"/>
                  <a:pt x="24" y="790"/>
                </a:cubicBezTo>
                <a:cubicBezTo>
                  <a:pt x="8" y="763"/>
                  <a:pt x="13" y="727"/>
                  <a:pt x="28" y="702"/>
                </a:cubicBezTo>
                <a:cubicBezTo>
                  <a:pt x="46" y="671"/>
                  <a:pt x="77" y="647"/>
                  <a:pt x="98" y="617"/>
                </a:cubicBezTo>
                <a:cubicBezTo>
                  <a:pt x="119" y="587"/>
                  <a:pt x="135" y="552"/>
                  <a:pt x="142" y="516"/>
                </a:cubicBezTo>
                <a:cubicBezTo>
                  <a:pt x="158" y="443"/>
                  <a:pt x="163" y="369"/>
                  <a:pt x="161" y="297"/>
                </a:cubicBezTo>
                <a:cubicBezTo>
                  <a:pt x="158" y="195"/>
                  <a:pt x="146" y="99"/>
                  <a:pt x="134" y="0"/>
                </a:cubicBezTo>
                <a:cubicBezTo>
                  <a:pt x="132" y="0"/>
                  <a:pt x="129" y="0"/>
                  <a:pt x="127" y="0"/>
                </a:cubicBezTo>
                <a:cubicBezTo>
                  <a:pt x="139" y="96"/>
                  <a:pt x="152" y="169"/>
                  <a:pt x="156" y="293"/>
                </a:cubicBezTo>
                <a:cubicBezTo>
                  <a:pt x="157" y="364"/>
                  <a:pt x="150" y="435"/>
                  <a:pt x="137" y="506"/>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1" name="Freeform 127"/>
          <p:cNvSpPr/>
          <p:nvPr/>
        </p:nvSpPr>
        <p:spPr bwMode="auto">
          <a:xfrm>
            <a:off x="7712076" y="1457325"/>
            <a:ext cx="379413" cy="3541713"/>
          </a:xfrm>
          <a:custGeom>
            <a:avLst/>
            <a:gdLst>
              <a:gd name="T0" fmla="*/ 14 w 101"/>
              <a:gd name="T1" fmla="*/ 631 h 943"/>
              <a:gd name="T2" fmla="*/ 5 w 101"/>
              <a:gd name="T3" fmla="*/ 722 h 943"/>
              <a:gd name="T4" fmla="*/ 26 w 101"/>
              <a:gd name="T5" fmla="*/ 764 h 943"/>
              <a:gd name="T6" fmla="*/ 60 w 101"/>
              <a:gd name="T7" fmla="*/ 794 h 943"/>
              <a:gd name="T8" fmla="*/ 87 w 101"/>
              <a:gd name="T9" fmla="*/ 873 h 943"/>
              <a:gd name="T10" fmla="*/ 30 w 101"/>
              <a:gd name="T11" fmla="*/ 943 h 943"/>
              <a:gd name="T12" fmla="*/ 87 w 101"/>
              <a:gd name="T13" fmla="*/ 876 h 943"/>
              <a:gd name="T14" fmla="*/ 67 w 101"/>
              <a:gd name="T15" fmla="*/ 795 h 943"/>
              <a:gd name="T16" fmla="*/ 12 w 101"/>
              <a:gd name="T17" fmla="*/ 730 h 943"/>
              <a:gd name="T18" fmla="*/ 18 w 101"/>
              <a:gd name="T19" fmla="*/ 644 h 943"/>
              <a:gd name="T20" fmla="*/ 48 w 101"/>
              <a:gd name="T21" fmla="*/ 547 h 943"/>
              <a:gd name="T22" fmla="*/ 65 w 101"/>
              <a:gd name="T23" fmla="*/ 446 h 943"/>
              <a:gd name="T24" fmla="*/ 62 w 101"/>
              <a:gd name="T25" fmla="*/ 241 h 943"/>
              <a:gd name="T26" fmla="*/ 40 w 101"/>
              <a:gd name="T27" fmla="*/ 1 h 943"/>
              <a:gd name="T28" fmla="*/ 33 w 101"/>
              <a:gd name="T29" fmla="*/ 0 h 943"/>
              <a:gd name="T30" fmla="*/ 55 w 101"/>
              <a:gd name="T31" fmla="*/ 236 h 943"/>
              <a:gd name="T32" fmla="*/ 14 w 101"/>
              <a:gd name="T33" fmla="*/ 631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943">
                <a:moveTo>
                  <a:pt x="14" y="631"/>
                </a:moveTo>
                <a:cubicBezTo>
                  <a:pt x="6" y="660"/>
                  <a:pt x="0" y="692"/>
                  <a:pt x="5" y="722"/>
                </a:cubicBezTo>
                <a:cubicBezTo>
                  <a:pt x="8" y="738"/>
                  <a:pt x="15" y="753"/>
                  <a:pt x="26" y="764"/>
                </a:cubicBezTo>
                <a:cubicBezTo>
                  <a:pt x="37" y="775"/>
                  <a:pt x="49" y="784"/>
                  <a:pt x="60" y="794"/>
                </a:cubicBezTo>
                <a:cubicBezTo>
                  <a:pt x="83" y="812"/>
                  <a:pt x="99" y="845"/>
                  <a:pt x="87" y="873"/>
                </a:cubicBezTo>
                <a:cubicBezTo>
                  <a:pt x="74" y="900"/>
                  <a:pt x="50" y="920"/>
                  <a:pt x="30" y="943"/>
                </a:cubicBezTo>
                <a:cubicBezTo>
                  <a:pt x="50" y="922"/>
                  <a:pt x="72" y="902"/>
                  <a:pt x="87" y="876"/>
                </a:cubicBezTo>
                <a:cubicBezTo>
                  <a:pt x="101" y="849"/>
                  <a:pt x="88" y="815"/>
                  <a:pt x="67" y="795"/>
                </a:cubicBezTo>
                <a:cubicBezTo>
                  <a:pt x="46" y="775"/>
                  <a:pt x="19" y="759"/>
                  <a:pt x="12" y="730"/>
                </a:cubicBezTo>
                <a:cubicBezTo>
                  <a:pt x="5" y="702"/>
                  <a:pt x="10" y="672"/>
                  <a:pt x="18" y="644"/>
                </a:cubicBezTo>
                <a:cubicBezTo>
                  <a:pt x="26" y="612"/>
                  <a:pt x="41" y="580"/>
                  <a:pt x="48" y="547"/>
                </a:cubicBezTo>
                <a:cubicBezTo>
                  <a:pt x="57" y="514"/>
                  <a:pt x="62" y="480"/>
                  <a:pt x="65" y="446"/>
                </a:cubicBezTo>
                <a:cubicBezTo>
                  <a:pt x="72" y="377"/>
                  <a:pt x="69" y="309"/>
                  <a:pt x="62" y="241"/>
                </a:cubicBezTo>
                <a:cubicBezTo>
                  <a:pt x="51" y="161"/>
                  <a:pt x="43" y="81"/>
                  <a:pt x="40" y="1"/>
                </a:cubicBezTo>
                <a:cubicBezTo>
                  <a:pt x="38" y="1"/>
                  <a:pt x="35" y="1"/>
                  <a:pt x="33" y="0"/>
                </a:cubicBezTo>
                <a:cubicBezTo>
                  <a:pt x="36" y="79"/>
                  <a:pt x="43" y="158"/>
                  <a:pt x="55" y="236"/>
                </a:cubicBezTo>
                <a:cubicBezTo>
                  <a:pt x="69" y="369"/>
                  <a:pt x="65" y="506"/>
                  <a:pt x="14" y="631"/>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2" name="Freeform 128"/>
          <p:cNvSpPr/>
          <p:nvPr/>
        </p:nvSpPr>
        <p:spPr bwMode="auto">
          <a:xfrm>
            <a:off x="7756526" y="1476375"/>
            <a:ext cx="249238" cy="2921000"/>
          </a:xfrm>
          <a:custGeom>
            <a:avLst/>
            <a:gdLst>
              <a:gd name="T0" fmla="*/ 60 w 66"/>
              <a:gd name="T1" fmla="*/ 186 h 778"/>
              <a:gd name="T2" fmla="*/ 30 w 66"/>
              <a:gd name="T3" fmla="*/ 496 h 778"/>
              <a:gd name="T4" fmla="*/ 5 w 66"/>
              <a:gd name="T5" fmla="*/ 644 h 778"/>
              <a:gd name="T6" fmla="*/ 11 w 66"/>
              <a:gd name="T7" fmla="*/ 719 h 778"/>
              <a:gd name="T8" fmla="*/ 56 w 66"/>
              <a:gd name="T9" fmla="*/ 778 h 778"/>
              <a:gd name="T10" fmla="*/ 7 w 66"/>
              <a:gd name="T11" fmla="*/ 649 h 778"/>
              <a:gd name="T12" fmla="*/ 33 w 66"/>
              <a:gd name="T13" fmla="*/ 506 h 778"/>
              <a:gd name="T14" fmla="*/ 66 w 66"/>
              <a:gd name="T15" fmla="*/ 183 h 778"/>
              <a:gd name="T16" fmla="*/ 63 w 66"/>
              <a:gd name="T17" fmla="*/ 1 h 778"/>
              <a:gd name="T18" fmla="*/ 57 w 66"/>
              <a:gd name="T19" fmla="*/ 0 h 778"/>
              <a:gd name="T20" fmla="*/ 60 w 66"/>
              <a:gd name="T21" fmla="*/ 18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778">
                <a:moveTo>
                  <a:pt x="60" y="186"/>
                </a:moveTo>
                <a:cubicBezTo>
                  <a:pt x="58" y="310"/>
                  <a:pt x="46" y="385"/>
                  <a:pt x="30" y="496"/>
                </a:cubicBezTo>
                <a:cubicBezTo>
                  <a:pt x="21" y="545"/>
                  <a:pt x="8" y="594"/>
                  <a:pt x="5" y="644"/>
                </a:cubicBezTo>
                <a:cubicBezTo>
                  <a:pt x="3" y="669"/>
                  <a:pt x="2" y="695"/>
                  <a:pt x="11" y="719"/>
                </a:cubicBezTo>
                <a:cubicBezTo>
                  <a:pt x="20" y="743"/>
                  <a:pt x="34" y="765"/>
                  <a:pt x="56" y="778"/>
                </a:cubicBezTo>
                <a:cubicBezTo>
                  <a:pt x="14" y="751"/>
                  <a:pt x="0" y="697"/>
                  <a:pt x="7" y="649"/>
                </a:cubicBezTo>
                <a:cubicBezTo>
                  <a:pt x="11" y="601"/>
                  <a:pt x="23" y="554"/>
                  <a:pt x="33" y="506"/>
                </a:cubicBezTo>
                <a:cubicBezTo>
                  <a:pt x="53" y="393"/>
                  <a:pt x="66" y="313"/>
                  <a:pt x="66" y="183"/>
                </a:cubicBezTo>
                <a:cubicBezTo>
                  <a:pt x="65" y="127"/>
                  <a:pt x="66" y="60"/>
                  <a:pt x="63" y="1"/>
                </a:cubicBezTo>
                <a:cubicBezTo>
                  <a:pt x="61" y="1"/>
                  <a:pt x="59" y="1"/>
                  <a:pt x="57" y="0"/>
                </a:cubicBezTo>
                <a:cubicBezTo>
                  <a:pt x="60" y="59"/>
                  <a:pt x="61" y="130"/>
                  <a:pt x="60" y="186"/>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3" name="Freeform 129"/>
          <p:cNvSpPr/>
          <p:nvPr/>
        </p:nvSpPr>
        <p:spPr bwMode="auto">
          <a:xfrm>
            <a:off x="7219951" y="1481137"/>
            <a:ext cx="365125" cy="974725"/>
          </a:xfrm>
          <a:custGeom>
            <a:avLst/>
            <a:gdLst>
              <a:gd name="T0" fmla="*/ 97 w 97"/>
              <a:gd name="T1" fmla="*/ 260 h 260"/>
              <a:gd name="T2" fmla="*/ 71 w 97"/>
              <a:gd name="T3" fmla="*/ 162 h 260"/>
              <a:gd name="T4" fmla="*/ 7 w 97"/>
              <a:gd name="T5" fmla="*/ 0 h 260"/>
              <a:gd name="T6" fmla="*/ 0 w 97"/>
              <a:gd name="T7" fmla="*/ 1 h 260"/>
              <a:gd name="T8" fmla="*/ 63 w 97"/>
              <a:gd name="T9" fmla="*/ 161 h 260"/>
              <a:gd name="T10" fmla="*/ 97 w 97"/>
              <a:gd name="T11" fmla="*/ 260 h 260"/>
            </a:gdLst>
            <a:ahLst/>
            <a:cxnLst>
              <a:cxn ang="0">
                <a:pos x="T0" y="T1"/>
              </a:cxn>
              <a:cxn ang="0">
                <a:pos x="T2" y="T3"/>
              </a:cxn>
              <a:cxn ang="0">
                <a:pos x="T4" y="T5"/>
              </a:cxn>
              <a:cxn ang="0">
                <a:pos x="T6" y="T7"/>
              </a:cxn>
              <a:cxn ang="0">
                <a:pos x="T8" y="T9"/>
              </a:cxn>
              <a:cxn ang="0">
                <a:pos x="T10" y="T11"/>
              </a:cxn>
            </a:cxnLst>
            <a:rect l="0" t="0" r="r" b="b"/>
            <a:pathLst>
              <a:path w="97" h="260">
                <a:moveTo>
                  <a:pt x="97" y="260"/>
                </a:moveTo>
                <a:cubicBezTo>
                  <a:pt x="89" y="227"/>
                  <a:pt x="81" y="194"/>
                  <a:pt x="71" y="162"/>
                </a:cubicBezTo>
                <a:cubicBezTo>
                  <a:pt x="52" y="107"/>
                  <a:pt x="31" y="53"/>
                  <a:pt x="7" y="0"/>
                </a:cubicBezTo>
                <a:cubicBezTo>
                  <a:pt x="4" y="0"/>
                  <a:pt x="2" y="1"/>
                  <a:pt x="0" y="1"/>
                </a:cubicBezTo>
                <a:cubicBezTo>
                  <a:pt x="24" y="53"/>
                  <a:pt x="45" y="107"/>
                  <a:pt x="63" y="161"/>
                </a:cubicBezTo>
                <a:cubicBezTo>
                  <a:pt x="76" y="193"/>
                  <a:pt x="87" y="227"/>
                  <a:pt x="97" y="260"/>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4" name="Freeform 130"/>
          <p:cNvSpPr/>
          <p:nvPr/>
        </p:nvSpPr>
        <p:spPr bwMode="auto">
          <a:xfrm>
            <a:off x="8083551" y="1630362"/>
            <a:ext cx="420688" cy="1543050"/>
          </a:xfrm>
          <a:custGeom>
            <a:avLst/>
            <a:gdLst>
              <a:gd name="T0" fmla="*/ 0 w 112"/>
              <a:gd name="T1" fmla="*/ 411 h 411"/>
              <a:gd name="T2" fmla="*/ 39 w 112"/>
              <a:gd name="T3" fmla="*/ 256 h 411"/>
              <a:gd name="T4" fmla="*/ 112 w 112"/>
              <a:gd name="T5" fmla="*/ 3 h 411"/>
              <a:gd name="T6" fmla="*/ 106 w 112"/>
              <a:gd name="T7" fmla="*/ 0 h 411"/>
              <a:gd name="T8" fmla="*/ 34 w 112"/>
              <a:gd name="T9" fmla="*/ 249 h 411"/>
              <a:gd name="T10" fmla="*/ 0 w 112"/>
              <a:gd name="T11" fmla="*/ 411 h 411"/>
            </a:gdLst>
            <a:ahLst/>
            <a:cxnLst>
              <a:cxn ang="0">
                <a:pos x="T0" y="T1"/>
              </a:cxn>
              <a:cxn ang="0">
                <a:pos x="T2" y="T3"/>
              </a:cxn>
              <a:cxn ang="0">
                <a:pos x="T4" y="T5"/>
              </a:cxn>
              <a:cxn ang="0">
                <a:pos x="T6" y="T7"/>
              </a:cxn>
              <a:cxn ang="0">
                <a:pos x="T8" y="T9"/>
              </a:cxn>
              <a:cxn ang="0">
                <a:pos x="T10" y="T11"/>
              </a:cxn>
            </a:cxnLst>
            <a:rect l="0" t="0" r="r" b="b"/>
            <a:pathLst>
              <a:path w="112" h="411">
                <a:moveTo>
                  <a:pt x="0" y="411"/>
                </a:moveTo>
                <a:cubicBezTo>
                  <a:pt x="16" y="367"/>
                  <a:pt x="30" y="308"/>
                  <a:pt x="39" y="256"/>
                </a:cubicBezTo>
                <a:cubicBezTo>
                  <a:pt x="52" y="168"/>
                  <a:pt x="79" y="84"/>
                  <a:pt x="112" y="3"/>
                </a:cubicBezTo>
                <a:cubicBezTo>
                  <a:pt x="110" y="2"/>
                  <a:pt x="108" y="1"/>
                  <a:pt x="106" y="0"/>
                </a:cubicBezTo>
                <a:cubicBezTo>
                  <a:pt x="74" y="80"/>
                  <a:pt x="48" y="163"/>
                  <a:pt x="34" y="249"/>
                </a:cubicBezTo>
                <a:cubicBezTo>
                  <a:pt x="27" y="304"/>
                  <a:pt x="14" y="359"/>
                  <a:pt x="0" y="411"/>
                </a:cubicBezTo>
                <a:close/>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5" name="Freeform 131"/>
          <p:cNvSpPr/>
          <p:nvPr/>
        </p:nvSpPr>
        <p:spPr bwMode="auto">
          <a:xfrm>
            <a:off x="7134226" y="1454150"/>
            <a:ext cx="611188" cy="3105150"/>
          </a:xfrm>
          <a:custGeom>
            <a:avLst/>
            <a:gdLst>
              <a:gd name="T0" fmla="*/ 138 w 163"/>
              <a:gd name="T1" fmla="*/ 520 h 827"/>
              <a:gd name="T2" fmla="*/ 39 w 163"/>
              <a:gd name="T3" fmla="*/ 674 h 827"/>
              <a:gd name="T4" fmla="*/ 9 w 163"/>
              <a:gd name="T5" fmla="*/ 758 h 827"/>
              <a:gd name="T6" fmla="*/ 32 w 163"/>
              <a:gd name="T7" fmla="*/ 799 h 827"/>
              <a:gd name="T8" fmla="*/ 67 w 163"/>
              <a:gd name="T9" fmla="*/ 827 h 827"/>
              <a:gd name="T10" fmla="*/ 33 w 163"/>
              <a:gd name="T11" fmla="*/ 798 h 827"/>
              <a:gd name="T12" fmla="*/ 11 w 163"/>
              <a:gd name="T13" fmla="*/ 761 h 827"/>
              <a:gd name="T14" fmla="*/ 37 w 163"/>
              <a:gd name="T15" fmla="*/ 680 h 827"/>
              <a:gd name="T16" fmla="*/ 141 w 163"/>
              <a:gd name="T17" fmla="*/ 533 h 827"/>
              <a:gd name="T18" fmla="*/ 148 w 163"/>
              <a:gd name="T19" fmla="*/ 324 h 827"/>
              <a:gd name="T20" fmla="*/ 85 w 163"/>
              <a:gd name="T21" fmla="*/ 0 h 827"/>
              <a:gd name="T22" fmla="*/ 77 w 163"/>
              <a:gd name="T23" fmla="*/ 1 h 827"/>
              <a:gd name="T24" fmla="*/ 140 w 163"/>
              <a:gd name="T25" fmla="*/ 316 h 827"/>
              <a:gd name="T26" fmla="*/ 138 w 163"/>
              <a:gd name="T27" fmla="*/ 52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3" h="827">
                <a:moveTo>
                  <a:pt x="138" y="520"/>
                </a:moveTo>
                <a:cubicBezTo>
                  <a:pt x="123" y="580"/>
                  <a:pt x="89" y="636"/>
                  <a:pt x="39" y="674"/>
                </a:cubicBezTo>
                <a:cubicBezTo>
                  <a:pt x="13" y="692"/>
                  <a:pt x="0" y="728"/>
                  <a:pt x="9" y="758"/>
                </a:cubicBezTo>
                <a:cubicBezTo>
                  <a:pt x="12" y="774"/>
                  <a:pt x="22" y="787"/>
                  <a:pt x="32" y="799"/>
                </a:cubicBezTo>
                <a:cubicBezTo>
                  <a:pt x="45" y="813"/>
                  <a:pt x="67" y="827"/>
                  <a:pt x="67" y="827"/>
                </a:cubicBezTo>
                <a:cubicBezTo>
                  <a:pt x="67" y="827"/>
                  <a:pt x="41" y="808"/>
                  <a:pt x="33" y="798"/>
                </a:cubicBezTo>
                <a:cubicBezTo>
                  <a:pt x="23" y="787"/>
                  <a:pt x="14" y="776"/>
                  <a:pt x="11" y="761"/>
                </a:cubicBezTo>
                <a:cubicBezTo>
                  <a:pt x="3" y="732"/>
                  <a:pt x="12" y="698"/>
                  <a:pt x="37" y="680"/>
                </a:cubicBezTo>
                <a:cubicBezTo>
                  <a:pt x="86" y="645"/>
                  <a:pt x="123" y="592"/>
                  <a:pt x="141" y="533"/>
                </a:cubicBezTo>
                <a:cubicBezTo>
                  <a:pt x="162" y="466"/>
                  <a:pt x="163" y="393"/>
                  <a:pt x="148" y="324"/>
                </a:cubicBezTo>
                <a:cubicBezTo>
                  <a:pt x="135" y="257"/>
                  <a:pt x="94" y="80"/>
                  <a:pt x="85" y="0"/>
                </a:cubicBezTo>
                <a:cubicBezTo>
                  <a:pt x="82" y="0"/>
                  <a:pt x="80" y="0"/>
                  <a:pt x="77" y="1"/>
                </a:cubicBezTo>
                <a:cubicBezTo>
                  <a:pt x="86" y="74"/>
                  <a:pt x="126" y="252"/>
                  <a:pt x="140" y="316"/>
                </a:cubicBezTo>
                <a:cubicBezTo>
                  <a:pt x="155" y="383"/>
                  <a:pt x="156" y="454"/>
                  <a:pt x="138" y="520"/>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180" name="Picture 132"/>
          <p:cNvPicPr>
            <a:picLocks noChangeAspect="1" noChangeArrowheads="1"/>
          </p:cNvPicPr>
          <p:nvPr/>
        </p:nvPicPr>
        <p:blipFill>
          <a:blip r:embed="rId3"/>
          <a:srcRect/>
          <a:stretch>
            <a:fillRect/>
          </a:stretch>
        </p:blipFill>
        <p:spPr bwMode="auto">
          <a:xfrm>
            <a:off x="7705726" y="4402138"/>
            <a:ext cx="292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 name="Picture 133"/>
          <p:cNvPicPr>
            <a:picLocks noChangeAspect="1" noChangeArrowheads="1"/>
          </p:cNvPicPr>
          <p:nvPr/>
        </p:nvPicPr>
        <p:blipFill>
          <a:blip r:embed="rId4"/>
          <a:srcRect/>
          <a:stretch>
            <a:fillRect/>
          </a:stretch>
        </p:blipFill>
        <p:spPr bwMode="auto">
          <a:xfrm>
            <a:off x="7696201" y="4419600"/>
            <a:ext cx="2714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2" name="Picture 134"/>
          <p:cNvPicPr>
            <a:picLocks noChangeAspect="1" noChangeArrowheads="1"/>
          </p:cNvPicPr>
          <p:nvPr/>
        </p:nvPicPr>
        <p:blipFill>
          <a:blip r:embed="rId5"/>
          <a:srcRect/>
          <a:stretch>
            <a:fillRect/>
          </a:stretch>
        </p:blipFill>
        <p:spPr bwMode="auto">
          <a:xfrm>
            <a:off x="7780338" y="4422775"/>
            <a:ext cx="203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3" name="Picture 135"/>
          <p:cNvPicPr>
            <a:picLocks noChangeAspect="1" noChangeArrowheads="1"/>
          </p:cNvPicPr>
          <p:nvPr/>
        </p:nvPicPr>
        <p:blipFill>
          <a:blip r:embed="rId6"/>
          <a:srcRect/>
          <a:stretch>
            <a:fillRect/>
          </a:stretch>
        </p:blipFill>
        <p:spPr bwMode="auto">
          <a:xfrm>
            <a:off x="7747001" y="4467225"/>
            <a:ext cx="1920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4" name="Picture 136"/>
          <p:cNvPicPr>
            <a:picLocks noChangeAspect="1" noChangeArrowheads="1"/>
          </p:cNvPicPr>
          <p:nvPr/>
        </p:nvPicPr>
        <p:blipFill>
          <a:blip r:embed="rId7"/>
          <a:srcRect/>
          <a:stretch>
            <a:fillRect/>
          </a:stretch>
        </p:blipFill>
        <p:spPr bwMode="auto">
          <a:xfrm>
            <a:off x="7715251" y="4451350"/>
            <a:ext cx="20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5" name="Picture 137"/>
          <p:cNvPicPr>
            <a:picLocks noChangeAspect="1" noChangeArrowheads="1"/>
          </p:cNvPicPr>
          <p:nvPr/>
        </p:nvPicPr>
        <p:blipFill>
          <a:blip r:embed="rId8"/>
          <a:srcRect/>
          <a:stretch>
            <a:fillRect/>
          </a:stretch>
        </p:blipFill>
        <p:spPr bwMode="auto">
          <a:xfrm>
            <a:off x="7678738" y="4473575"/>
            <a:ext cx="214313"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6" name="Picture 138"/>
          <p:cNvPicPr>
            <a:picLocks noChangeAspect="1" noChangeArrowheads="1"/>
          </p:cNvPicPr>
          <p:nvPr/>
        </p:nvPicPr>
        <p:blipFill>
          <a:blip r:embed="rId9"/>
          <a:srcRect/>
          <a:stretch>
            <a:fillRect/>
          </a:stretch>
        </p:blipFill>
        <p:spPr bwMode="auto">
          <a:xfrm>
            <a:off x="7739063" y="4491038"/>
            <a:ext cx="158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7" name="Picture 139"/>
          <p:cNvPicPr>
            <a:picLocks noChangeAspect="1" noChangeArrowheads="1"/>
          </p:cNvPicPr>
          <p:nvPr/>
        </p:nvPicPr>
        <p:blipFill>
          <a:blip r:embed="rId10"/>
          <a:srcRect/>
          <a:stretch>
            <a:fillRect/>
          </a:stretch>
        </p:blipFill>
        <p:spPr bwMode="auto">
          <a:xfrm>
            <a:off x="7677151" y="4497388"/>
            <a:ext cx="1905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8" name="Picture 140"/>
          <p:cNvPicPr>
            <a:picLocks noChangeAspect="1" noChangeArrowheads="1"/>
          </p:cNvPicPr>
          <p:nvPr/>
        </p:nvPicPr>
        <p:blipFill>
          <a:blip r:embed="rId11"/>
          <a:srcRect/>
          <a:stretch>
            <a:fillRect/>
          </a:stretch>
        </p:blipFill>
        <p:spPr bwMode="auto">
          <a:xfrm>
            <a:off x="7715251" y="4572000"/>
            <a:ext cx="123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9" name="Picture 141"/>
          <p:cNvPicPr>
            <a:picLocks noChangeAspect="1" noChangeArrowheads="1"/>
          </p:cNvPicPr>
          <p:nvPr/>
        </p:nvPicPr>
        <p:blipFill>
          <a:blip r:embed="rId12"/>
          <a:srcRect/>
          <a:stretch>
            <a:fillRect/>
          </a:stretch>
        </p:blipFill>
        <p:spPr bwMode="auto">
          <a:xfrm>
            <a:off x="7705726" y="4587875"/>
            <a:ext cx="12382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0" name="Picture 142"/>
          <p:cNvPicPr>
            <a:picLocks noChangeAspect="1" noChangeArrowheads="1"/>
          </p:cNvPicPr>
          <p:nvPr/>
        </p:nvPicPr>
        <p:blipFill>
          <a:blip r:embed="rId13"/>
          <a:srcRect/>
          <a:stretch>
            <a:fillRect/>
          </a:stretch>
        </p:blipFill>
        <p:spPr bwMode="auto">
          <a:xfrm>
            <a:off x="7797801" y="4471988"/>
            <a:ext cx="1460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 name="Picture 143"/>
          <p:cNvPicPr>
            <a:picLocks noChangeAspect="1" noChangeArrowheads="1"/>
          </p:cNvPicPr>
          <p:nvPr/>
        </p:nvPicPr>
        <p:blipFill>
          <a:blip r:embed="rId14"/>
          <a:srcRect/>
          <a:stretch>
            <a:fillRect/>
          </a:stretch>
        </p:blipFill>
        <p:spPr bwMode="auto">
          <a:xfrm>
            <a:off x="7707313" y="4554538"/>
            <a:ext cx="134938"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2" name="Picture 144"/>
          <p:cNvPicPr>
            <a:picLocks noChangeAspect="1" noChangeArrowheads="1"/>
          </p:cNvPicPr>
          <p:nvPr/>
        </p:nvPicPr>
        <p:blipFill>
          <a:blip r:embed="rId15"/>
          <a:srcRect/>
          <a:stretch>
            <a:fillRect/>
          </a:stretch>
        </p:blipFill>
        <p:spPr bwMode="auto">
          <a:xfrm>
            <a:off x="7697788" y="3497263"/>
            <a:ext cx="2698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3" name="Picture 145"/>
          <p:cNvPicPr>
            <a:picLocks noChangeAspect="1" noChangeArrowheads="1"/>
          </p:cNvPicPr>
          <p:nvPr/>
        </p:nvPicPr>
        <p:blipFill>
          <a:blip r:embed="rId16"/>
          <a:srcRect/>
          <a:stretch>
            <a:fillRect/>
          </a:stretch>
        </p:blipFill>
        <p:spPr bwMode="auto">
          <a:xfrm>
            <a:off x="7654926" y="3478213"/>
            <a:ext cx="24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4" name="Picture 146"/>
          <p:cNvPicPr>
            <a:picLocks noChangeAspect="1" noChangeArrowheads="1"/>
          </p:cNvPicPr>
          <p:nvPr/>
        </p:nvPicPr>
        <p:blipFill>
          <a:blip r:embed="rId17"/>
          <a:srcRect/>
          <a:stretch>
            <a:fillRect/>
          </a:stretch>
        </p:blipFill>
        <p:spPr bwMode="auto">
          <a:xfrm>
            <a:off x="7721601" y="3548063"/>
            <a:ext cx="20161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5" name="Picture 147"/>
          <p:cNvPicPr>
            <a:picLocks noChangeAspect="1" noChangeArrowheads="1"/>
          </p:cNvPicPr>
          <p:nvPr/>
        </p:nvPicPr>
        <p:blipFill>
          <a:blip r:embed="rId18"/>
          <a:srcRect/>
          <a:stretch>
            <a:fillRect/>
          </a:stretch>
        </p:blipFill>
        <p:spPr bwMode="auto">
          <a:xfrm>
            <a:off x="7543801" y="3460750"/>
            <a:ext cx="269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6" name="Picture 148"/>
          <p:cNvPicPr>
            <a:picLocks noChangeAspect="1" noChangeArrowheads="1"/>
          </p:cNvPicPr>
          <p:nvPr/>
        </p:nvPicPr>
        <p:blipFill>
          <a:blip r:embed="rId19"/>
          <a:srcRect/>
          <a:stretch>
            <a:fillRect/>
          </a:stretch>
        </p:blipFill>
        <p:spPr bwMode="auto">
          <a:xfrm>
            <a:off x="7594601" y="3886200"/>
            <a:ext cx="33338"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7" name="Picture 149"/>
          <p:cNvPicPr>
            <a:picLocks noChangeAspect="1" noChangeArrowheads="1"/>
          </p:cNvPicPr>
          <p:nvPr/>
        </p:nvPicPr>
        <p:blipFill>
          <a:blip r:embed="rId19"/>
          <a:srcRect/>
          <a:stretch>
            <a:fillRect/>
          </a:stretch>
        </p:blipFill>
        <p:spPr bwMode="auto">
          <a:xfrm>
            <a:off x="7593013" y="3887788"/>
            <a:ext cx="33338"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8" name="Picture 150"/>
          <p:cNvPicPr>
            <a:picLocks noChangeAspect="1" noChangeArrowheads="1"/>
          </p:cNvPicPr>
          <p:nvPr/>
        </p:nvPicPr>
        <p:blipFill>
          <a:blip r:embed="rId20"/>
          <a:srcRect/>
          <a:stretch>
            <a:fillRect/>
          </a:stretch>
        </p:blipFill>
        <p:spPr bwMode="auto">
          <a:xfrm>
            <a:off x="7585076" y="3894138"/>
            <a:ext cx="34925"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9" name="Picture 151"/>
          <p:cNvPicPr>
            <a:picLocks noChangeAspect="1" noChangeArrowheads="1"/>
          </p:cNvPicPr>
          <p:nvPr/>
        </p:nvPicPr>
        <p:blipFill>
          <a:blip r:embed="rId21"/>
          <a:srcRect/>
          <a:stretch>
            <a:fillRect/>
          </a:stretch>
        </p:blipFill>
        <p:spPr bwMode="auto">
          <a:xfrm>
            <a:off x="7594601" y="3468688"/>
            <a:ext cx="2936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0" name="Picture 152"/>
          <p:cNvPicPr>
            <a:picLocks noChangeAspect="1" noChangeArrowheads="1"/>
          </p:cNvPicPr>
          <p:nvPr/>
        </p:nvPicPr>
        <p:blipFill>
          <a:blip r:embed="rId22"/>
          <a:srcRect/>
          <a:stretch>
            <a:fillRect/>
          </a:stretch>
        </p:blipFill>
        <p:spPr bwMode="auto">
          <a:xfrm>
            <a:off x="7591426" y="3889375"/>
            <a:ext cx="34925"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 name="Picture 153"/>
          <p:cNvPicPr>
            <a:picLocks noChangeAspect="1" noChangeArrowheads="1"/>
          </p:cNvPicPr>
          <p:nvPr/>
        </p:nvPicPr>
        <p:blipFill>
          <a:blip r:embed="rId23"/>
          <a:srcRect/>
          <a:stretch>
            <a:fillRect/>
          </a:stretch>
        </p:blipFill>
        <p:spPr bwMode="auto">
          <a:xfrm>
            <a:off x="7524751" y="3419475"/>
            <a:ext cx="2921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2" name="Picture 154"/>
          <p:cNvPicPr>
            <a:picLocks noChangeAspect="1" noChangeArrowheads="1"/>
          </p:cNvPicPr>
          <p:nvPr/>
        </p:nvPicPr>
        <p:blipFill>
          <a:blip r:embed="rId24"/>
          <a:srcRect/>
          <a:stretch>
            <a:fillRect/>
          </a:stretch>
        </p:blipFill>
        <p:spPr bwMode="auto">
          <a:xfrm>
            <a:off x="7597776" y="3541713"/>
            <a:ext cx="2365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3" name="Picture 155"/>
          <p:cNvPicPr>
            <a:picLocks noChangeAspect="1" noChangeArrowheads="1"/>
          </p:cNvPicPr>
          <p:nvPr/>
        </p:nvPicPr>
        <p:blipFill>
          <a:blip r:embed="rId25"/>
          <a:srcRect/>
          <a:stretch>
            <a:fillRect/>
          </a:stretch>
        </p:blipFill>
        <p:spPr bwMode="auto">
          <a:xfrm>
            <a:off x="7578726" y="3460750"/>
            <a:ext cx="2698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4" name="Picture 156"/>
          <p:cNvPicPr>
            <a:picLocks noChangeAspect="1" noChangeArrowheads="1"/>
          </p:cNvPicPr>
          <p:nvPr/>
        </p:nvPicPr>
        <p:blipFill>
          <a:blip r:embed="rId26"/>
          <a:srcRect/>
          <a:stretch>
            <a:fillRect/>
          </a:stretch>
        </p:blipFill>
        <p:spPr bwMode="auto">
          <a:xfrm>
            <a:off x="7510463" y="3454400"/>
            <a:ext cx="2349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5" name="Picture 157"/>
          <p:cNvPicPr>
            <a:picLocks noChangeAspect="1" noChangeArrowheads="1"/>
          </p:cNvPicPr>
          <p:nvPr/>
        </p:nvPicPr>
        <p:blipFill>
          <a:blip r:embed="rId27"/>
          <a:srcRect/>
          <a:stretch>
            <a:fillRect/>
          </a:stretch>
        </p:blipFill>
        <p:spPr bwMode="auto">
          <a:xfrm>
            <a:off x="7623176" y="3443288"/>
            <a:ext cx="101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6" name="Picture 158"/>
          <p:cNvPicPr>
            <a:picLocks noChangeAspect="1" noChangeArrowheads="1"/>
          </p:cNvPicPr>
          <p:nvPr/>
        </p:nvPicPr>
        <p:blipFill>
          <a:blip r:embed="rId28"/>
          <a:srcRect/>
          <a:stretch>
            <a:fillRect/>
          </a:stretch>
        </p:blipFill>
        <p:spPr bwMode="auto">
          <a:xfrm>
            <a:off x="7648576" y="3581400"/>
            <a:ext cx="2032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7" name="Picture 159"/>
          <p:cNvPicPr>
            <a:picLocks noChangeAspect="1" noChangeArrowheads="1"/>
          </p:cNvPicPr>
          <p:nvPr/>
        </p:nvPicPr>
        <p:blipFill>
          <a:blip r:embed="rId29"/>
          <a:srcRect/>
          <a:stretch>
            <a:fillRect/>
          </a:stretch>
        </p:blipFill>
        <p:spPr bwMode="auto">
          <a:xfrm>
            <a:off x="7653338" y="3522663"/>
            <a:ext cx="7778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6" name="Freeform 160"/>
          <p:cNvSpPr/>
          <p:nvPr/>
        </p:nvSpPr>
        <p:spPr bwMode="auto">
          <a:xfrm>
            <a:off x="7307263" y="1468437"/>
            <a:ext cx="420688" cy="1589088"/>
          </a:xfrm>
          <a:custGeom>
            <a:avLst/>
            <a:gdLst>
              <a:gd name="T0" fmla="*/ 92 w 112"/>
              <a:gd name="T1" fmla="*/ 314 h 423"/>
              <a:gd name="T2" fmla="*/ 108 w 112"/>
              <a:gd name="T3" fmla="*/ 423 h 423"/>
              <a:gd name="T4" fmla="*/ 95 w 112"/>
              <a:gd name="T5" fmla="*/ 318 h 423"/>
              <a:gd name="T6" fmla="*/ 51 w 112"/>
              <a:gd name="T7" fmla="*/ 182 h 423"/>
              <a:gd name="T8" fmla="*/ 4 w 112"/>
              <a:gd name="T9" fmla="*/ 0 h 423"/>
              <a:gd name="T10" fmla="*/ 0 w 112"/>
              <a:gd name="T11" fmla="*/ 0 h 423"/>
              <a:gd name="T12" fmla="*/ 44 w 112"/>
              <a:gd name="T13" fmla="*/ 175 h 423"/>
              <a:gd name="T14" fmla="*/ 92 w 112"/>
              <a:gd name="T15" fmla="*/ 314 h 4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423">
                <a:moveTo>
                  <a:pt x="92" y="314"/>
                </a:moveTo>
                <a:cubicBezTo>
                  <a:pt x="98" y="338"/>
                  <a:pt x="110" y="386"/>
                  <a:pt x="108" y="423"/>
                </a:cubicBezTo>
                <a:cubicBezTo>
                  <a:pt x="112" y="399"/>
                  <a:pt x="108" y="364"/>
                  <a:pt x="95" y="318"/>
                </a:cubicBezTo>
                <a:cubicBezTo>
                  <a:pt x="84" y="271"/>
                  <a:pt x="68" y="226"/>
                  <a:pt x="51" y="182"/>
                </a:cubicBezTo>
                <a:cubicBezTo>
                  <a:pt x="29" y="124"/>
                  <a:pt x="14" y="62"/>
                  <a:pt x="4" y="0"/>
                </a:cubicBezTo>
                <a:cubicBezTo>
                  <a:pt x="3" y="0"/>
                  <a:pt x="1" y="0"/>
                  <a:pt x="0" y="0"/>
                </a:cubicBezTo>
                <a:cubicBezTo>
                  <a:pt x="9" y="61"/>
                  <a:pt x="23" y="120"/>
                  <a:pt x="44" y="175"/>
                </a:cubicBezTo>
                <a:cubicBezTo>
                  <a:pt x="61" y="221"/>
                  <a:pt x="79" y="266"/>
                  <a:pt x="92" y="314"/>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7" name="Freeform 161"/>
          <p:cNvSpPr/>
          <p:nvPr/>
        </p:nvSpPr>
        <p:spPr bwMode="auto">
          <a:xfrm>
            <a:off x="6851651" y="1539875"/>
            <a:ext cx="571500" cy="1217613"/>
          </a:xfrm>
          <a:custGeom>
            <a:avLst/>
            <a:gdLst>
              <a:gd name="T0" fmla="*/ 152 w 152"/>
              <a:gd name="T1" fmla="*/ 324 h 324"/>
              <a:gd name="T2" fmla="*/ 101 w 152"/>
              <a:gd name="T3" fmla="*/ 162 h 324"/>
              <a:gd name="T4" fmla="*/ 39 w 152"/>
              <a:gd name="T5" fmla="*/ 0 h 324"/>
              <a:gd name="T6" fmla="*/ 0 w 152"/>
              <a:gd name="T7" fmla="*/ 13 h 324"/>
              <a:gd name="T8" fmla="*/ 45 w 152"/>
              <a:gd name="T9" fmla="*/ 106 h 324"/>
              <a:gd name="T10" fmla="*/ 152 w 152"/>
              <a:gd name="T11" fmla="*/ 324 h 324"/>
            </a:gdLst>
            <a:ahLst/>
            <a:cxnLst>
              <a:cxn ang="0">
                <a:pos x="T0" y="T1"/>
              </a:cxn>
              <a:cxn ang="0">
                <a:pos x="T2" y="T3"/>
              </a:cxn>
              <a:cxn ang="0">
                <a:pos x="T4" y="T5"/>
              </a:cxn>
              <a:cxn ang="0">
                <a:pos x="T6" y="T7"/>
              </a:cxn>
              <a:cxn ang="0">
                <a:pos x="T8" y="T9"/>
              </a:cxn>
              <a:cxn ang="0">
                <a:pos x="T10" y="T11"/>
              </a:cxn>
            </a:cxnLst>
            <a:rect l="0" t="0" r="r" b="b"/>
            <a:pathLst>
              <a:path w="152" h="324">
                <a:moveTo>
                  <a:pt x="152" y="324"/>
                </a:moveTo>
                <a:cubicBezTo>
                  <a:pt x="150" y="303"/>
                  <a:pt x="121" y="208"/>
                  <a:pt x="101" y="162"/>
                </a:cubicBezTo>
                <a:cubicBezTo>
                  <a:pt x="66" y="88"/>
                  <a:pt x="50" y="46"/>
                  <a:pt x="39" y="0"/>
                </a:cubicBezTo>
                <a:cubicBezTo>
                  <a:pt x="26" y="4"/>
                  <a:pt x="13" y="8"/>
                  <a:pt x="0" y="13"/>
                </a:cubicBezTo>
                <a:cubicBezTo>
                  <a:pt x="13" y="44"/>
                  <a:pt x="28" y="78"/>
                  <a:pt x="45" y="106"/>
                </a:cubicBezTo>
                <a:cubicBezTo>
                  <a:pt x="95" y="188"/>
                  <a:pt x="133" y="262"/>
                  <a:pt x="152" y="324"/>
                </a:cubicBezTo>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8" name="Freeform 162"/>
          <p:cNvSpPr/>
          <p:nvPr/>
        </p:nvSpPr>
        <p:spPr bwMode="auto">
          <a:xfrm>
            <a:off x="7329488" y="1503362"/>
            <a:ext cx="800100" cy="3802063"/>
          </a:xfrm>
          <a:custGeom>
            <a:avLst/>
            <a:gdLst>
              <a:gd name="T0" fmla="*/ 121 w 213"/>
              <a:gd name="T1" fmla="*/ 462 h 1013"/>
              <a:gd name="T2" fmla="*/ 99 w 213"/>
              <a:gd name="T3" fmla="*/ 566 h 1013"/>
              <a:gd name="T4" fmla="*/ 44 w 213"/>
              <a:gd name="T5" fmla="*/ 655 h 1013"/>
              <a:gd name="T6" fmla="*/ 1 w 213"/>
              <a:gd name="T7" fmla="*/ 742 h 1013"/>
              <a:gd name="T8" fmla="*/ 26 w 213"/>
              <a:gd name="T9" fmla="*/ 784 h 1013"/>
              <a:gd name="T10" fmla="*/ 69 w 213"/>
              <a:gd name="T11" fmla="*/ 804 h 1013"/>
              <a:gd name="T12" fmla="*/ 95 w 213"/>
              <a:gd name="T13" fmla="*/ 837 h 1013"/>
              <a:gd name="T14" fmla="*/ 68 w 213"/>
              <a:gd name="T15" fmla="*/ 879 h 1013"/>
              <a:gd name="T16" fmla="*/ 34 w 213"/>
              <a:gd name="T17" fmla="*/ 1013 h 1013"/>
              <a:gd name="T18" fmla="*/ 70 w 213"/>
              <a:gd name="T19" fmla="*/ 881 h 1013"/>
              <a:gd name="T20" fmla="*/ 97 w 213"/>
              <a:gd name="T21" fmla="*/ 842 h 1013"/>
              <a:gd name="T22" fmla="*/ 76 w 213"/>
              <a:gd name="T23" fmla="*/ 804 h 1013"/>
              <a:gd name="T24" fmla="*/ 7 w 213"/>
              <a:gd name="T25" fmla="*/ 750 h 1013"/>
              <a:gd name="T26" fmla="*/ 41 w 213"/>
              <a:gd name="T27" fmla="*/ 669 h 1013"/>
              <a:gd name="T28" fmla="*/ 101 w 213"/>
              <a:gd name="T29" fmla="*/ 578 h 1013"/>
              <a:gd name="T30" fmla="*/ 126 w 213"/>
              <a:gd name="T31" fmla="*/ 472 h 1013"/>
              <a:gd name="T32" fmla="*/ 151 w 213"/>
              <a:gd name="T33" fmla="*/ 257 h 1013"/>
              <a:gd name="T34" fmla="*/ 213 w 213"/>
              <a:gd name="T35" fmla="*/ 2 h 1013"/>
              <a:gd name="T36" fmla="*/ 206 w 213"/>
              <a:gd name="T37" fmla="*/ 0 h 1013"/>
              <a:gd name="T38" fmla="*/ 145 w 213"/>
              <a:gd name="T39" fmla="*/ 250 h 1013"/>
              <a:gd name="T40" fmla="*/ 121 w 213"/>
              <a:gd name="T41" fmla="*/ 462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 h="1013">
                <a:moveTo>
                  <a:pt x="121" y="462"/>
                </a:moveTo>
                <a:cubicBezTo>
                  <a:pt x="116" y="497"/>
                  <a:pt x="111" y="533"/>
                  <a:pt x="99" y="566"/>
                </a:cubicBezTo>
                <a:cubicBezTo>
                  <a:pt x="86" y="599"/>
                  <a:pt x="66" y="628"/>
                  <a:pt x="44" y="655"/>
                </a:cubicBezTo>
                <a:cubicBezTo>
                  <a:pt x="24" y="680"/>
                  <a:pt x="0" y="707"/>
                  <a:pt x="1" y="742"/>
                </a:cubicBezTo>
                <a:cubicBezTo>
                  <a:pt x="1" y="759"/>
                  <a:pt x="13" y="774"/>
                  <a:pt x="26" y="784"/>
                </a:cubicBezTo>
                <a:cubicBezTo>
                  <a:pt x="39" y="793"/>
                  <a:pt x="54" y="799"/>
                  <a:pt x="69" y="804"/>
                </a:cubicBezTo>
                <a:cubicBezTo>
                  <a:pt x="84" y="809"/>
                  <a:pt x="98" y="821"/>
                  <a:pt x="95" y="837"/>
                </a:cubicBezTo>
                <a:cubicBezTo>
                  <a:pt x="93" y="853"/>
                  <a:pt x="78" y="867"/>
                  <a:pt x="68" y="879"/>
                </a:cubicBezTo>
                <a:cubicBezTo>
                  <a:pt x="43" y="910"/>
                  <a:pt x="13" y="961"/>
                  <a:pt x="34" y="1013"/>
                </a:cubicBezTo>
                <a:cubicBezTo>
                  <a:pt x="18" y="960"/>
                  <a:pt x="50" y="903"/>
                  <a:pt x="70" y="881"/>
                </a:cubicBezTo>
                <a:cubicBezTo>
                  <a:pt x="80" y="869"/>
                  <a:pt x="92" y="858"/>
                  <a:pt x="97" y="842"/>
                </a:cubicBezTo>
                <a:cubicBezTo>
                  <a:pt x="103" y="826"/>
                  <a:pt x="91" y="809"/>
                  <a:pt x="76" y="804"/>
                </a:cubicBezTo>
                <a:cubicBezTo>
                  <a:pt x="48" y="793"/>
                  <a:pt x="15" y="780"/>
                  <a:pt x="7" y="750"/>
                </a:cubicBezTo>
                <a:cubicBezTo>
                  <a:pt x="2" y="720"/>
                  <a:pt x="22" y="692"/>
                  <a:pt x="41" y="669"/>
                </a:cubicBezTo>
                <a:cubicBezTo>
                  <a:pt x="64" y="642"/>
                  <a:pt x="86" y="612"/>
                  <a:pt x="101" y="578"/>
                </a:cubicBezTo>
                <a:cubicBezTo>
                  <a:pt x="116" y="545"/>
                  <a:pt x="121" y="508"/>
                  <a:pt x="126" y="472"/>
                </a:cubicBezTo>
                <a:cubicBezTo>
                  <a:pt x="135" y="400"/>
                  <a:pt x="140" y="328"/>
                  <a:pt x="151" y="257"/>
                </a:cubicBezTo>
                <a:cubicBezTo>
                  <a:pt x="166" y="171"/>
                  <a:pt x="186" y="85"/>
                  <a:pt x="213" y="2"/>
                </a:cubicBezTo>
                <a:cubicBezTo>
                  <a:pt x="211" y="1"/>
                  <a:pt x="208" y="1"/>
                  <a:pt x="206" y="0"/>
                </a:cubicBezTo>
                <a:cubicBezTo>
                  <a:pt x="180" y="82"/>
                  <a:pt x="160" y="165"/>
                  <a:pt x="145" y="250"/>
                </a:cubicBezTo>
                <a:cubicBezTo>
                  <a:pt x="134" y="320"/>
                  <a:pt x="129" y="392"/>
                  <a:pt x="121" y="462"/>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9" name="Freeform 163"/>
          <p:cNvSpPr/>
          <p:nvPr/>
        </p:nvSpPr>
        <p:spPr bwMode="auto">
          <a:xfrm>
            <a:off x="7261226" y="1473200"/>
            <a:ext cx="687388" cy="3957638"/>
          </a:xfrm>
          <a:custGeom>
            <a:avLst/>
            <a:gdLst>
              <a:gd name="T0" fmla="*/ 140 w 183"/>
              <a:gd name="T1" fmla="*/ 281 h 1054"/>
              <a:gd name="T2" fmla="*/ 130 w 183"/>
              <a:gd name="T3" fmla="*/ 432 h 1054"/>
              <a:gd name="T4" fmla="*/ 125 w 183"/>
              <a:gd name="T5" fmla="*/ 498 h 1054"/>
              <a:gd name="T6" fmla="*/ 109 w 183"/>
              <a:gd name="T7" fmla="*/ 562 h 1054"/>
              <a:gd name="T8" fmla="*/ 25 w 183"/>
              <a:gd name="T9" fmla="*/ 687 h 1054"/>
              <a:gd name="T10" fmla="*/ 11 w 183"/>
              <a:gd name="T11" fmla="*/ 770 h 1054"/>
              <a:gd name="T12" fmla="*/ 69 w 183"/>
              <a:gd name="T13" fmla="*/ 825 h 1054"/>
              <a:gd name="T14" fmla="*/ 88 w 183"/>
              <a:gd name="T15" fmla="*/ 852 h 1054"/>
              <a:gd name="T16" fmla="*/ 78 w 183"/>
              <a:gd name="T17" fmla="*/ 881 h 1054"/>
              <a:gd name="T18" fmla="*/ 44 w 183"/>
              <a:gd name="T19" fmla="*/ 936 h 1054"/>
              <a:gd name="T20" fmla="*/ 39 w 183"/>
              <a:gd name="T21" fmla="*/ 988 h 1054"/>
              <a:gd name="T22" fmla="*/ 65 w 183"/>
              <a:gd name="T23" fmla="*/ 1025 h 1054"/>
              <a:gd name="T24" fmla="*/ 144 w 183"/>
              <a:gd name="T25" fmla="*/ 1053 h 1054"/>
              <a:gd name="T26" fmla="*/ 66 w 183"/>
              <a:gd name="T27" fmla="*/ 1023 h 1054"/>
              <a:gd name="T28" fmla="*/ 47 w 183"/>
              <a:gd name="T29" fmla="*/ 938 h 1054"/>
              <a:gd name="T30" fmla="*/ 81 w 183"/>
              <a:gd name="T31" fmla="*/ 883 h 1054"/>
              <a:gd name="T32" fmla="*/ 91 w 183"/>
              <a:gd name="T33" fmla="*/ 852 h 1054"/>
              <a:gd name="T34" fmla="*/ 71 w 183"/>
              <a:gd name="T35" fmla="*/ 823 h 1054"/>
              <a:gd name="T36" fmla="*/ 14 w 183"/>
              <a:gd name="T37" fmla="*/ 769 h 1054"/>
              <a:gd name="T38" fmla="*/ 28 w 183"/>
              <a:gd name="T39" fmla="*/ 688 h 1054"/>
              <a:gd name="T40" fmla="*/ 112 w 183"/>
              <a:gd name="T41" fmla="*/ 563 h 1054"/>
              <a:gd name="T42" fmla="*/ 128 w 183"/>
              <a:gd name="T43" fmla="*/ 499 h 1054"/>
              <a:gd name="T44" fmla="*/ 134 w 183"/>
              <a:gd name="T45" fmla="*/ 433 h 1054"/>
              <a:gd name="T46" fmla="*/ 143 w 183"/>
              <a:gd name="T47" fmla="*/ 281 h 1054"/>
              <a:gd name="T48" fmla="*/ 182 w 183"/>
              <a:gd name="T49" fmla="*/ 4 h 1054"/>
              <a:gd name="T50" fmla="*/ 183 w 183"/>
              <a:gd name="T51" fmla="*/ 0 h 1054"/>
              <a:gd name="T52" fmla="*/ 179 w 183"/>
              <a:gd name="T53" fmla="*/ 0 h 1054"/>
              <a:gd name="T54" fmla="*/ 178 w 183"/>
              <a:gd name="T55" fmla="*/ 4 h 1054"/>
              <a:gd name="T56" fmla="*/ 140 w 183"/>
              <a:gd name="T57" fmla="*/ 281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3" h="1054">
                <a:moveTo>
                  <a:pt x="140" y="281"/>
                </a:moveTo>
                <a:cubicBezTo>
                  <a:pt x="134" y="338"/>
                  <a:pt x="132" y="392"/>
                  <a:pt x="130" y="432"/>
                </a:cubicBezTo>
                <a:cubicBezTo>
                  <a:pt x="128" y="473"/>
                  <a:pt x="125" y="498"/>
                  <a:pt x="125" y="498"/>
                </a:cubicBezTo>
                <a:cubicBezTo>
                  <a:pt x="124" y="498"/>
                  <a:pt x="124" y="525"/>
                  <a:pt x="109" y="562"/>
                </a:cubicBezTo>
                <a:cubicBezTo>
                  <a:pt x="93" y="599"/>
                  <a:pt x="56" y="639"/>
                  <a:pt x="25" y="687"/>
                </a:cubicBezTo>
                <a:cubicBezTo>
                  <a:pt x="10" y="710"/>
                  <a:pt x="0" y="742"/>
                  <a:pt x="11" y="770"/>
                </a:cubicBezTo>
                <a:cubicBezTo>
                  <a:pt x="22" y="798"/>
                  <a:pt x="50" y="811"/>
                  <a:pt x="69" y="825"/>
                </a:cubicBezTo>
                <a:cubicBezTo>
                  <a:pt x="79" y="832"/>
                  <a:pt x="88" y="841"/>
                  <a:pt x="88" y="852"/>
                </a:cubicBezTo>
                <a:cubicBezTo>
                  <a:pt x="87" y="863"/>
                  <a:pt x="82" y="873"/>
                  <a:pt x="78" y="881"/>
                </a:cubicBezTo>
                <a:cubicBezTo>
                  <a:pt x="68" y="897"/>
                  <a:pt x="47" y="926"/>
                  <a:pt x="44" y="936"/>
                </a:cubicBezTo>
                <a:cubicBezTo>
                  <a:pt x="36" y="954"/>
                  <a:pt x="34" y="973"/>
                  <a:pt x="39" y="988"/>
                </a:cubicBezTo>
                <a:cubicBezTo>
                  <a:pt x="44" y="1004"/>
                  <a:pt x="54" y="1016"/>
                  <a:pt x="65" y="1025"/>
                </a:cubicBezTo>
                <a:cubicBezTo>
                  <a:pt x="86" y="1044"/>
                  <a:pt x="113" y="1054"/>
                  <a:pt x="144" y="1053"/>
                </a:cubicBezTo>
                <a:cubicBezTo>
                  <a:pt x="113" y="1053"/>
                  <a:pt x="87" y="1042"/>
                  <a:pt x="66" y="1023"/>
                </a:cubicBezTo>
                <a:cubicBezTo>
                  <a:pt x="45" y="1005"/>
                  <a:pt x="31" y="973"/>
                  <a:pt x="47" y="938"/>
                </a:cubicBezTo>
                <a:cubicBezTo>
                  <a:pt x="50" y="928"/>
                  <a:pt x="71" y="899"/>
                  <a:pt x="81" y="883"/>
                </a:cubicBezTo>
                <a:cubicBezTo>
                  <a:pt x="85" y="874"/>
                  <a:pt x="91" y="865"/>
                  <a:pt x="91" y="852"/>
                </a:cubicBezTo>
                <a:cubicBezTo>
                  <a:pt x="92" y="840"/>
                  <a:pt x="81" y="829"/>
                  <a:pt x="71" y="823"/>
                </a:cubicBezTo>
                <a:cubicBezTo>
                  <a:pt x="51" y="808"/>
                  <a:pt x="25" y="795"/>
                  <a:pt x="14" y="769"/>
                </a:cubicBezTo>
                <a:cubicBezTo>
                  <a:pt x="4" y="742"/>
                  <a:pt x="13" y="712"/>
                  <a:pt x="28" y="688"/>
                </a:cubicBezTo>
                <a:cubicBezTo>
                  <a:pt x="59" y="641"/>
                  <a:pt x="96" y="601"/>
                  <a:pt x="112" y="563"/>
                </a:cubicBezTo>
                <a:cubicBezTo>
                  <a:pt x="127" y="525"/>
                  <a:pt x="128" y="498"/>
                  <a:pt x="128" y="499"/>
                </a:cubicBezTo>
                <a:cubicBezTo>
                  <a:pt x="128" y="499"/>
                  <a:pt x="132" y="473"/>
                  <a:pt x="134" y="433"/>
                </a:cubicBezTo>
                <a:cubicBezTo>
                  <a:pt x="136" y="392"/>
                  <a:pt x="138" y="338"/>
                  <a:pt x="143" y="281"/>
                </a:cubicBezTo>
                <a:cubicBezTo>
                  <a:pt x="154" y="168"/>
                  <a:pt x="175" y="45"/>
                  <a:pt x="182" y="4"/>
                </a:cubicBezTo>
                <a:cubicBezTo>
                  <a:pt x="182" y="3"/>
                  <a:pt x="182" y="2"/>
                  <a:pt x="183" y="0"/>
                </a:cubicBezTo>
                <a:cubicBezTo>
                  <a:pt x="181" y="0"/>
                  <a:pt x="180" y="0"/>
                  <a:pt x="179" y="0"/>
                </a:cubicBezTo>
                <a:cubicBezTo>
                  <a:pt x="179" y="1"/>
                  <a:pt x="179" y="2"/>
                  <a:pt x="178" y="4"/>
                </a:cubicBezTo>
                <a:cubicBezTo>
                  <a:pt x="171" y="44"/>
                  <a:pt x="150" y="167"/>
                  <a:pt x="140" y="281"/>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4" name="Freeform 164"/>
          <p:cNvSpPr/>
          <p:nvPr/>
        </p:nvSpPr>
        <p:spPr bwMode="auto">
          <a:xfrm>
            <a:off x="7194551" y="1462087"/>
            <a:ext cx="657225" cy="3922713"/>
          </a:xfrm>
          <a:custGeom>
            <a:avLst/>
            <a:gdLst>
              <a:gd name="T0" fmla="*/ 104 w 175"/>
              <a:gd name="T1" fmla="*/ 530 h 1045"/>
              <a:gd name="T2" fmla="*/ 6 w 175"/>
              <a:gd name="T3" fmla="*/ 733 h 1045"/>
              <a:gd name="T4" fmla="*/ 7 w 175"/>
              <a:gd name="T5" fmla="*/ 784 h 1045"/>
              <a:gd name="T6" fmla="*/ 61 w 175"/>
              <a:gd name="T7" fmla="*/ 835 h 1045"/>
              <a:gd name="T8" fmla="*/ 81 w 175"/>
              <a:gd name="T9" fmla="*/ 876 h 1045"/>
              <a:gd name="T10" fmla="*/ 63 w 175"/>
              <a:gd name="T11" fmla="*/ 922 h 1045"/>
              <a:gd name="T12" fmla="*/ 38 w 175"/>
              <a:gd name="T13" fmla="*/ 1019 h 1045"/>
              <a:gd name="T14" fmla="*/ 48 w 175"/>
              <a:gd name="T15" fmla="*/ 1045 h 1045"/>
              <a:gd name="T16" fmla="*/ 39 w 175"/>
              <a:gd name="T17" fmla="*/ 1022 h 1045"/>
              <a:gd name="T18" fmla="*/ 61 w 175"/>
              <a:gd name="T19" fmla="*/ 929 h 1045"/>
              <a:gd name="T20" fmla="*/ 83 w 175"/>
              <a:gd name="T21" fmla="*/ 884 h 1045"/>
              <a:gd name="T22" fmla="*/ 58 w 175"/>
              <a:gd name="T23" fmla="*/ 831 h 1045"/>
              <a:gd name="T24" fmla="*/ 6 w 175"/>
              <a:gd name="T25" fmla="*/ 746 h 1045"/>
              <a:gd name="T26" fmla="*/ 50 w 175"/>
              <a:gd name="T27" fmla="*/ 642 h 1045"/>
              <a:gd name="T28" fmla="*/ 103 w 175"/>
              <a:gd name="T29" fmla="*/ 540 h 1045"/>
              <a:gd name="T30" fmla="*/ 141 w 175"/>
              <a:gd name="T31" fmla="*/ 315 h 1045"/>
              <a:gd name="T32" fmla="*/ 175 w 175"/>
              <a:gd name="T33" fmla="*/ 0 h 1045"/>
              <a:gd name="T34" fmla="*/ 173 w 175"/>
              <a:gd name="T35" fmla="*/ 0 h 1045"/>
              <a:gd name="T36" fmla="*/ 139 w 175"/>
              <a:gd name="T37" fmla="*/ 308 h 1045"/>
              <a:gd name="T38" fmla="*/ 104 w 175"/>
              <a:gd name="T39" fmla="*/ 530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1045">
                <a:moveTo>
                  <a:pt x="104" y="530"/>
                </a:moveTo>
                <a:cubicBezTo>
                  <a:pt x="78" y="600"/>
                  <a:pt x="27" y="659"/>
                  <a:pt x="6" y="733"/>
                </a:cubicBezTo>
                <a:cubicBezTo>
                  <a:pt x="2" y="749"/>
                  <a:pt x="1" y="768"/>
                  <a:pt x="7" y="784"/>
                </a:cubicBezTo>
                <a:cubicBezTo>
                  <a:pt x="12" y="800"/>
                  <a:pt x="47" y="821"/>
                  <a:pt x="61" y="835"/>
                </a:cubicBezTo>
                <a:cubicBezTo>
                  <a:pt x="73" y="847"/>
                  <a:pt x="80" y="859"/>
                  <a:pt x="81" y="876"/>
                </a:cubicBezTo>
                <a:cubicBezTo>
                  <a:pt x="83" y="894"/>
                  <a:pt x="72" y="908"/>
                  <a:pt x="63" y="922"/>
                </a:cubicBezTo>
                <a:cubicBezTo>
                  <a:pt x="47" y="951"/>
                  <a:pt x="30" y="985"/>
                  <a:pt x="38" y="1019"/>
                </a:cubicBezTo>
                <a:cubicBezTo>
                  <a:pt x="40" y="1028"/>
                  <a:pt x="44" y="1037"/>
                  <a:pt x="48" y="1045"/>
                </a:cubicBezTo>
                <a:cubicBezTo>
                  <a:pt x="45" y="1039"/>
                  <a:pt x="43" y="1035"/>
                  <a:pt x="39" y="1022"/>
                </a:cubicBezTo>
                <a:cubicBezTo>
                  <a:pt x="30" y="989"/>
                  <a:pt x="45" y="956"/>
                  <a:pt x="61" y="929"/>
                </a:cubicBezTo>
                <a:cubicBezTo>
                  <a:pt x="69" y="914"/>
                  <a:pt x="81" y="902"/>
                  <a:pt x="83" y="884"/>
                </a:cubicBezTo>
                <a:cubicBezTo>
                  <a:pt x="85" y="867"/>
                  <a:pt x="77" y="846"/>
                  <a:pt x="58" y="831"/>
                </a:cubicBezTo>
                <a:cubicBezTo>
                  <a:pt x="13" y="795"/>
                  <a:pt x="0" y="780"/>
                  <a:pt x="6" y="746"/>
                </a:cubicBezTo>
                <a:cubicBezTo>
                  <a:pt x="12" y="709"/>
                  <a:pt x="32" y="675"/>
                  <a:pt x="50" y="642"/>
                </a:cubicBezTo>
                <a:cubicBezTo>
                  <a:pt x="68" y="608"/>
                  <a:pt x="88" y="576"/>
                  <a:pt x="103" y="540"/>
                </a:cubicBezTo>
                <a:cubicBezTo>
                  <a:pt x="130" y="468"/>
                  <a:pt x="133" y="390"/>
                  <a:pt x="141" y="315"/>
                </a:cubicBezTo>
                <a:cubicBezTo>
                  <a:pt x="150" y="210"/>
                  <a:pt x="164" y="105"/>
                  <a:pt x="175" y="0"/>
                </a:cubicBezTo>
                <a:cubicBezTo>
                  <a:pt x="174" y="0"/>
                  <a:pt x="174" y="0"/>
                  <a:pt x="173" y="0"/>
                </a:cubicBezTo>
                <a:cubicBezTo>
                  <a:pt x="161" y="102"/>
                  <a:pt x="148" y="205"/>
                  <a:pt x="139" y="308"/>
                </a:cubicBezTo>
                <a:cubicBezTo>
                  <a:pt x="131" y="383"/>
                  <a:pt x="128" y="459"/>
                  <a:pt x="104" y="530"/>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5" name="Freeform 165"/>
          <p:cNvSpPr/>
          <p:nvPr/>
        </p:nvSpPr>
        <p:spPr bwMode="auto">
          <a:xfrm>
            <a:off x="7175501" y="1454150"/>
            <a:ext cx="690563" cy="4024313"/>
          </a:xfrm>
          <a:custGeom>
            <a:avLst/>
            <a:gdLst>
              <a:gd name="T0" fmla="*/ 127 w 184"/>
              <a:gd name="T1" fmla="*/ 501 h 1072"/>
              <a:gd name="T2" fmla="*/ 80 w 184"/>
              <a:gd name="T3" fmla="*/ 614 h 1072"/>
              <a:gd name="T4" fmla="*/ 38 w 184"/>
              <a:gd name="T5" fmla="*/ 661 h 1072"/>
              <a:gd name="T6" fmla="*/ 7 w 184"/>
              <a:gd name="T7" fmla="*/ 715 h 1072"/>
              <a:gd name="T8" fmla="*/ 8 w 184"/>
              <a:gd name="T9" fmla="*/ 778 h 1072"/>
              <a:gd name="T10" fmla="*/ 46 w 184"/>
              <a:gd name="T11" fmla="*/ 828 h 1072"/>
              <a:gd name="T12" fmla="*/ 76 w 184"/>
              <a:gd name="T13" fmla="*/ 874 h 1072"/>
              <a:gd name="T14" fmla="*/ 55 w 184"/>
              <a:gd name="T15" fmla="*/ 925 h 1072"/>
              <a:gd name="T16" fmla="*/ 43 w 184"/>
              <a:gd name="T17" fmla="*/ 980 h 1072"/>
              <a:gd name="T18" fmla="*/ 69 w 184"/>
              <a:gd name="T19" fmla="*/ 1030 h 1072"/>
              <a:gd name="T20" fmla="*/ 184 w 184"/>
              <a:gd name="T21" fmla="*/ 1042 h 1072"/>
              <a:gd name="T22" fmla="*/ 76 w 184"/>
              <a:gd name="T23" fmla="*/ 1033 h 1072"/>
              <a:gd name="T24" fmla="*/ 47 w 184"/>
              <a:gd name="T25" fmla="*/ 989 h 1072"/>
              <a:gd name="T26" fmla="*/ 54 w 184"/>
              <a:gd name="T27" fmla="*/ 936 h 1072"/>
              <a:gd name="T28" fmla="*/ 78 w 184"/>
              <a:gd name="T29" fmla="*/ 886 h 1072"/>
              <a:gd name="T30" fmla="*/ 59 w 184"/>
              <a:gd name="T31" fmla="*/ 836 h 1072"/>
              <a:gd name="T32" fmla="*/ 18 w 184"/>
              <a:gd name="T33" fmla="*/ 789 h 1072"/>
              <a:gd name="T34" fmla="*/ 8 w 184"/>
              <a:gd name="T35" fmla="*/ 729 h 1072"/>
              <a:gd name="T36" fmla="*/ 34 w 184"/>
              <a:gd name="T37" fmla="*/ 672 h 1072"/>
              <a:gd name="T38" fmla="*/ 76 w 184"/>
              <a:gd name="T39" fmla="*/ 625 h 1072"/>
              <a:gd name="T40" fmla="*/ 130 w 184"/>
              <a:gd name="T41" fmla="*/ 510 h 1072"/>
              <a:gd name="T42" fmla="*/ 140 w 184"/>
              <a:gd name="T43" fmla="*/ 383 h 1072"/>
              <a:gd name="T44" fmla="*/ 160 w 184"/>
              <a:gd name="T45" fmla="*/ 0 h 1072"/>
              <a:gd name="T46" fmla="*/ 156 w 184"/>
              <a:gd name="T47" fmla="*/ 0 h 1072"/>
              <a:gd name="T48" fmla="*/ 136 w 184"/>
              <a:gd name="T49" fmla="*/ 375 h 1072"/>
              <a:gd name="T50" fmla="*/ 127 w 184"/>
              <a:gd name="T51" fmla="*/ 501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072">
                <a:moveTo>
                  <a:pt x="127" y="501"/>
                </a:moveTo>
                <a:cubicBezTo>
                  <a:pt x="121" y="542"/>
                  <a:pt x="104" y="581"/>
                  <a:pt x="80" y="614"/>
                </a:cubicBezTo>
                <a:cubicBezTo>
                  <a:pt x="67" y="631"/>
                  <a:pt x="52" y="645"/>
                  <a:pt x="38" y="661"/>
                </a:cubicBezTo>
                <a:cubicBezTo>
                  <a:pt x="24" y="676"/>
                  <a:pt x="13" y="695"/>
                  <a:pt x="7" y="715"/>
                </a:cubicBezTo>
                <a:cubicBezTo>
                  <a:pt x="1" y="736"/>
                  <a:pt x="0" y="758"/>
                  <a:pt x="8" y="778"/>
                </a:cubicBezTo>
                <a:cubicBezTo>
                  <a:pt x="16" y="799"/>
                  <a:pt x="33" y="813"/>
                  <a:pt x="46" y="828"/>
                </a:cubicBezTo>
                <a:cubicBezTo>
                  <a:pt x="59" y="842"/>
                  <a:pt x="74" y="856"/>
                  <a:pt x="76" y="874"/>
                </a:cubicBezTo>
                <a:cubicBezTo>
                  <a:pt x="77" y="892"/>
                  <a:pt x="62" y="907"/>
                  <a:pt x="55" y="925"/>
                </a:cubicBezTo>
                <a:cubicBezTo>
                  <a:pt x="48" y="942"/>
                  <a:pt x="42" y="961"/>
                  <a:pt x="43" y="980"/>
                </a:cubicBezTo>
                <a:cubicBezTo>
                  <a:pt x="44" y="1000"/>
                  <a:pt x="54" y="1019"/>
                  <a:pt x="69" y="1030"/>
                </a:cubicBezTo>
                <a:cubicBezTo>
                  <a:pt x="118" y="1068"/>
                  <a:pt x="164" y="1057"/>
                  <a:pt x="184" y="1042"/>
                </a:cubicBezTo>
                <a:cubicBezTo>
                  <a:pt x="175" y="1047"/>
                  <a:pt x="137" y="1072"/>
                  <a:pt x="76" y="1033"/>
                </a:cubicBezTo>
                <a:cubicBezTo>
                  <a:pt x="61" y="1024"/>
                  <a:pt x="50" y="1007"/>
                  <a:pt x="47" y="989"/>
                </a:cubicBezTo>
                <a:cubicBezTo>
                  <a:pt x="44" y="971"/>
                  <a:pt x="48" y="953"/>
                  <a:pt x="54" y="936"/>
                </a:cubicBezTo>
                <a:cubicBezTo>
                  <a:pt x="60" y="918"/>
                  <a:pt x="71" y="904"/>
                  <a:pt x="78" y="886"/>
                </a:cubicBezTo>
                <a:cubicBezTo>
                  <a:pt x="85" y="866"/>
                  <a:pt x="70" y="849"/>
                  <a:pt x="59" y="836"/>
                </a:cubicBezTo>
                <a:cubicBezTo>
                  <a:pt x="46" y="819"/>
                  <a:pt x="28" y="806"/>
                  <a:pt x="18" y="789"/>
                </a:cubicBezTo>
                <a:cubicBezTo>
                  <a:pt x="7" y="771"/>
                  <a:pt x="4" y="749"/>
                  <a:pt x="8" y="729"/>
                </a:cubicBezTo>
                <a:cubicBezTo>
                  <a:pt x="12" y="708"/>
                  <a:pt x="21" y="689"/>
                  <a:pt x="34" y="672"/>
                </a:cubicBezTo>
                <a:cubicBezTo>
                  <a:pt x="47" y="656"/>
                  <a:pt x="63" y="642"/>
                  <a:pt x="76" y="625"/>
                </a:cubicBezTo>
                <a:cubicBezTo>
                  <a:pt x="103" y="592"/>
                  <a:pt x="122" y="552"/>
                  <a:pt x="130" y="510"/>
                </a:cubicBezTo>
                <a:cubicBezTo>
                  <a:pt x="137" y="468"/>
                  <a:pt x="138" y="425"/>
                  <a:pt x="140" y="383"/>
                </a:cubicBezTo>
                <a:cubicBezTo>
                  <a:pt x="143" y="255"/>
                  <a:pt x="151" y="127"/>
                  <a:pt x="160" y="0"/>
                </a:cubicBezTo>
                <a:cubicBezTo>
                  <a:pt x="159" y="0"/>
                  <a:pt x="157" y="0"/>
                  <a:pt x="156" y="0"/>
                </a:cubicBezTo>
                <a:cubicBezTo>
                  <a:pt x="147" y="125"/>
                  <a:pt x="139" y="250"/>
                  <a:pt x="136" y="375"/>
                </a:cubicBezTo>
                <a:cubicBezTo>
                  <a:pt x="134" y="417"/>
                  <a:pt x="133" y="459"/>
                  <a:pt x="127" y="501"/>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6" name="Freeform 166"/>
          <p:cNvSpPr/>
          <p:nvPr/>
        </p:nvSpPr>
        <p:spPr bwMode="auto">
          <a:xfrm>
            <a:off x="7153276" y="1492250"/>
            <a:ext cx="911225" cy="3975101"/>
          </a:xfrm>
          <a:custGeom>
            <a:avLst/>
            <a:gdLst>
              <a:gd name="T0" fmla="*/ 161 w 243"/>
              <a:gd name="T1" fmla="*/ 370 h 1059"/>
              <a:gd name="T2" fmla="*/ 146 w 243"/>
              <a:gd name="T3" fmla="*/ 464 h 1059"/>
              <a:gd name="T4" fmla="*/ 108 w 243"/>
              <a:gd name="T5" fmla="*/ 548 h 1059"/>
              <a:gd name="T6" fmla="*/ 15 w 243"/>
              <a:gd name="T7" fmla="*/ 683 h 1059"/>
              <a:gd name="T8" fmla="*/ 5 w 243"/>
              <a:gd name="T9" fmla="*/ 749 h 1059"/>
              <a:gd name="T10" fmla="*/ 34 w 243"/>
              <a:gd name="T11" fmla="*/ 791 h 1059"/>
              <a:gd name="T12" fmla="*/ 75 w 243"/>
              <a:gd name="T13" fmla="*/ 809 h 1059"/>
              <a:gd name="T14" fmla="*/ 120 w 243"/>
              <a:gd name="T15" fmla="*/ 825 h 1059"/>
              <a:gd name="T16" fmla="*/ 142 w 243"/>
              <a:gd name="T17" fmla="*/ 860 h 1059"/>
              <a:gd name="T18" fmla="*/ 111 w 243"/>
              <a:gd name="T19" fmla="*/ 904 h 1059"/>
              <a:gd name="T20" fmla="*/ 72 w 243"/>
              <a:gd name="T21" fmla="*/ 944 h 1059"/>
              <a:gd name="T22" fmla="*/ 59 w 243"/>
              <a:gd name="T23" fmla="*/ 990 h 1059"/>
              <a:gd name="T24" fmla="*/ 75 w 243"/>
              <a:gd name="T25" fmla="*/ 1029 h 1059"/>
              <a:gd name="T26" fmla="*/ 136 w 243"/>
              <a:gd name="T27" fmla="*/ 1057 h 1059"/>
              <a:gd name="T28" fmla="*/ 184 w 243"/>
              <a:gd name="T29" fmla="*/ 1047 h 1059"/>
              <a:gd name="T30" fmla="*/ 132 w 243"/>
              <a:gd name="T31" fmla="*/ 1055 h 1059"/>
              <a:gd name="T32" fmla="*/ 82 w 243"/>
              <a:gd name="T33" fmla="*/ 1029 h 1059"/>
              <a:gd name="T34" fmla="*/ 77 w 243"/>
              <a:gd name="T35" fmla="*/ 945 h 1059"/>
              <a:gd name="T36" fmla="*/ 141 w 243"/>
              <a:gd name="T37" fmla="*/ 877 h 1059"/>
              <a:gd name="T38" fmla="*/ 144 w 243"/>
              <a:gd name="T39" fmla="*/ 836 h 1059"/>
              <a:gd name="T40" fmla="*/ 117 w 243"/>
              <a:gd name="T41" fmla="*/ 817 h 1059"/>
              <a:gd name="T42" fmla="*/ 90 w 243"/>
              <a:gd name="T43" fmla="*/ 807 h 1059"/>
              <a:gd name="T44" fmla="*/ 49 w 243"/>
              <a:gd name="T45" fmla="*/ 792 h 1059"/>
              <a:gd name="T46" fmla="*/ 15 w 243"/>
              <a:gd name="T47" fmla="*/ 759 h 1059"/>
              <a:gd name="T48" fmla="*/ 17 w 243"/>
              <a:gd name="T49" fmla="*/ 697 h 1059"/>
              <a:gd name="T50" fmla="*/ 56 w 243"/>
              <a:gd name="T51" fmla="*/ 630 h 1059"/>
              <a:gd name="T52" fmla="*/ 109 w 243"/>
              <a:gd name="T53" fmla="*/ 560 h 1059"/>
              <a:gd name="T54" fmla="*/ 149 w 243"/>
              <a:gd name="T55" fmla="*/ 474 h 1059"/>
              <a:gd name="T56" fmla="*/ 167 w 243"/>
              <a:gd name="T57" fmla="*/ 378 h 1059"/>
              <a:gd name="T58" fmla="*/ 237 w 243"/>
              <a:gd name="T59" fmla="*/ 24 h 1059"/>
              <a:gd name="T60" fmla="*/ 243 w 243"/>
              <a:gd name="T61" fmla="*/ 1 h 1059"/>
              <a:gd name="T62" fmla="*/ 237 w 243"/>
              <a:gd name="T63" fmla="*/ 0 h 1059"/>
              <a:gd name="T64" fmla="*/ 231 w 243"/>
              <a:gd name="T65" fmla="*/ 20 h 1059"/>
              <a:gd name="T66" fmla="*/ 161 w 243"/>
              <a:gd name="T67" fmla="*/ 37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1059">
                <a:moveTo>
                  <a:pt x="161" y="370"/>
                </a:moveTo>
                <a:cubicBezTo>
                  <a:pt x="157" y="401"/>
                  <a:pt x="153" y="434"/>
                  <a:pt x="146" y="464"/>
                </a:cubicBezTo>
                <a:cubicBezTo>
                  <a:pt x="136" y="494"/>
                  <a:pt x="123" y="522"/>
                  <a:pt x="108" y="548"/>
                </a:cubicBezTo>
                <a:cubicBezTo>
                  <a:pt x="80" y="601"/>
                  <a:pt x="33" y="636"/>
                  <a:pt x="15" y="683"/>
                </a:cubicBezTo>
                <a:cubicBezTo>
                  <a:pt x="5" y="705"/>
                  <a:pt x="0" y="728"/>
                  <a:pt x="5" y="749"/>
                </a:cubicBezTo>
                <a:cubicBezTo>
                  <a:pt x="7" y="769"/>
                  <a:pt x="22" y="784"/>
                  <a:pt x="34" y="791"/>
                </a:cubicBezTo>
                <a:cubicBezTo>
                  <a:pt x="59" y="806"/>
                  <a:pt x="68" y="807"/>
                  <a:pt x="75" y="809"/>
                </a:cubicBezTo>
                <a:cubicBezTo>
                  <a:pt x="78" y="810"/>
                  <a:pt x="94" y="814"/>
                  <a:pt x="120" y="825"/>
                </a:cubicBezTo>
                <a:cubicBezTo>
                  <a:pt x="132" y="831"/>
                  <a:pt x="147" y="843"/>
                  <a:pt x="142" y="860"/>
                </a:cubicBezTo>
                <a:cubicBezTo>
                  <a:pt x="137" y="876"/>
                  <a:pt x="125" y="891"/>
                  <a:pt x="111" y="904"/>
                </a:cubicBezTo>
                <a:cubicBezTo>
                  <a:pt x="98" y="917"/>
                  <a:pt x="82" y="929"/>
                  <a:pt x="72" y="944"/>
                </a:cubicBezTo>
                <a:cubicBezTo>
                  <a:pt x="61" y="958"/>
                  <a:pt x="57" y="976"/>
                  <a:pt x="59" y="990"/>
                </a:cubicBezTo>
                <a:cubicBezTo>
                  <a:pt x="63" y="1015"/>
                  <a:pt x="73" y="1026"/>
                  <a:pt x="75" y="1029"/>
                </a:cubicBezTo>
                <a:cubicBezTo>
                  <a:pt x="93" y="1047"/>
                  <a:pt x="115" y="1055"/>
                  <a:pt x="136" y="1057"/>
                </a:cubicBezTo>
                <a:cubicBezTo>
                  <a:pt x="161" y="1059"/>
                  <a:pt x="176" y="1052"/>
                  <a:pt x="184" y="1047"/>
                </a:cubicBezTo>
                <a:cubicBezTo>
                  <a:pt x="175" y="1052"/>
                  <a:pt x="161" y="1059"/>
                  <a:pt x="132" y="1055"/>
                </a:cubicBezTo>
                <a:cubicBezTo>
                  <a:pt x="116" y="1053"/>
                  <a:pt x="96" y="1045"/>
                  <a:pt x="82" y="1029"/>
                </a:cubicBezTo>
                <a:cubicBezTo>
                  <a:pt x="61" y="1008"/>
                  <a:pt x="56" y="970"/>
                  <a:pt x="77" y="945"/>
                </a:cubicBezTo>
                <a:cubicBezTo>
                  <a:pt x="97" y="920"/>
                  <a:pt x="127" y="903"/>
                  <a:pt x="141" y="877"/>
                </a:cubicBezTo>
                <a:cubicBezTo>
                  <a:pt x="148" y="865"/>
                  <a:pt x="152" y="848"/>
                  <a:pt x="144" y="836"/>
                </a:cubicBezTo>
                <a:cubicBezTo>
                  <a:pt x="136" y="825"/>
                  <a:pt x="125" y="821"/>
                  <a:pt x="117" y="817"/>
                </a:cubicBezTo>
                <a:cubicBezTo>
                  <a:pt x="101" y="810"/>
                  <a:pt x="90" y="808"/>
                  <a:pt x="90" y="807"/>
                </a:cubicBezTo>
                <a:cubicBezTo>
                  <a:pt x="91" y="807"/>
                  <a:pt x="75" y="803"/>
                  <a:pt x="49" y="792"/>
                </a:cubicBezTo>
                <a:cubicBezTo>
                  <a:pt x="37" y="786"/>
                  <a:pt x="21" y="777"/>
                  <a:pt x="15" y="759"/>
                </a:cubicBezTo>
                <a:cubicBezTo>
                  <a:pt x="8" y="742"/>
                  <a:pt x="9" y="719"/>
                  <a:pt x="17" y="697"/>
                </a:cubicBezTo>
                <a:cubicBezTo>
                  <a:pt x="25" y="674"/>
                  <a:pt x="39" y="652"/>
                  <a:pt x="56" y="630"/>
                </a:cubicBezTo>
                <a:cubicBezTo>
                  <a:pt x="74" y="610"/>
                  <a:pt x="94" y="586"/>
                  <a:pt x="109" y="560"/>
                </a:cubicBezTo>
                <a:cubicBezTo>
                  <a:pt x="125" y="533"/>
                  <a:pt x="139" y="505"/>
                  <a:pt x="149" y="474"/>
                </a:cubicBezTo>
                <a:cubicBezTo>
                  <a:pt x="159" y="442"/>
                  <a:pt x="162" y="410"/>
                  <a:pt x="167" y="378"/>
                </a:cubicBezTo>
                <a:cubicBezTo>
                  <a:pt x="184" y="248"/>
                  <a:pt x="204" y="119"/>
                  <a:pt x="237" y="24"/>
                </a:cubicBezTo>
                <a:cubicBezTo>
                  <a:pt x="239" y="16"/>
                  <a:pt x="241" y="9"/>
                  <a:pt x="243" y="1"/>
                </a:cubicBezTo>
                <a:cubicBezTo>
                  <a:pt x="241" y="1"/>
                  <a:pt x="239" y="0"/>
                  <a:pt x="237" y="0"/>
                </a:cubicBezTo>
                <a:cubicBezTo>
                  <a:pt x="235" y="6"/>
                  <a:pt x="233" y="13"/>
                  <a:pt x="231" y="20"/>
                </a:cubicBezTo>
                <a:cubicBezTo>
                  <a:pt x="199" y="113"/>
                  <a:pt x="178" y="242"/>
                  <a:pt x="161" y="370"/>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7" name="Freeform 167"/>
          <p:cNvSpPr/>
          <p:nvPr/>
        </p:nvSpPr>
        <p:spPr bwMode="auto">
          <a:xfrm>
            <a:off x="7307263" y="1450975"/>
            <a:ext cx="415925" cy="4062413"/>
          </a:xfrm>
          <a:custGeom>
            <a:avLst/>
            <a:gdLst>
              <a:gd name="T0" fmla="*/ 94 w 111"/>
              <a:gd name="T1" fmla="*/ 326 h 1082"/>
              <a:gd name="T2" fmla="*/ 82 w 111"/>
              <a:gd name="T3" fmla="*/ 472 h 1082"/>
              <a:gd name="T4" fmla="*/ 65 w 111"/>
              <a:gd name="T5" fmla="*/ 534 h 1082"/>
              <a:gd name="T6" fmla="*/ 39 w 111"/>
              <a:gd name="T7" fmla="*/ 593 h 1082"/>
              <a:gd name="T8" fmla="*/ 15 w 111"/>
              <a:gd name="T9" fmla="*/ 656 h 1082"/>
              <a:gd name="T10" fmla="*/ 5 w 111"/>
              <a:gd name="T11" fmla="*/ 736 h 1082"/>
              <a:gd name="T12" fmla="*/ 52 w 111"/>
              <a:gd name="T13" fmla="*/ 803 h 1082"/>
              <a:gd name="T14" fmla="*/ 87 w 111"/>
              <a:gd name="T15" fmla="*/ 822 h 1082"/>
              <a:gd name="T16" fmla="*/ 104 w 111"/>
              <a:gd name="T17" fmla="*/ 852 h 1082"/>
              <a:gd name="T18" fmla="*/ 66 w 111"/>
              <a:gd name="T19" fmla="*/ 903 h 1082"/>
              <a:gd name="T20" fmla="*/ 35 w 111"/>
              <a:gd name="T21" fmla="*/ 934 h 1082"/>
              <a:gd name="T22" fmla="*/ 1 w 111"/>
              <a:gd name="T23" fmla="*/ 1021 h 1082"/>
              <a:gd name="T24" fmla="*/ 53 w 111"/>
              <a:gd name="T25" fmla="*/ 1082 h 1082"/>
              <a:gd name="T26" fmla="*/ 4 w 111"/>
              <a:gd name="T27" fmla="*/ 1021 h 1082"/>
              <a:gd name="T28" fmla="*/ 39 w 111"/>
              <a:gd name="T29" fmla="*/ 937 h 1082"/>
              <a:gd name="T30" fmla="*/ 69 w 111"/>
              <a:gd name="T31" fmla="*/ 906 h 1082"/>
              <a:gd name="T32" fmla="*/ 108 w 111"/>
              <a:gd name="T33" fmla="*/ 853 h 1082"/>
              <a:gd name="T34" fmla="*/ 89 w 111"/>
              <a:gd name="T35" fmla="*/ 819 h 1082"/>
              <a:gd name="T36" fmla="*/ 54 w 111"/>
              <a:gd name="T37" fmla="*/ 799 h 1082"/>
              <a:gd name="T38" fmla="*/ 9 w 111"/>
              <a:gd name="T39" fmla="*/ 735 h 1082"/>
              <a:gd name="T40" fmla="*/ 43 w 111"/>
              <a:gd name="T41" fmla="*/ 594 h 1082"/>
              <a:gd name="T42" fmla="*/ 69 w 111"/>
              <a:gd name="T43" fmla="*/ 536 h 1082"/>
              <a:gd name="T44" fmla="*/ 86 w 111"/>
              <a:gd name="T45" fmla="*/ 473 h 1082"/>
              <a:gd name="T46" fmla="*/ 99 w 111"/>
              <a:gd name="T47" fmla="*/ 326 h 1082"/>
              <a:gd name="T48" fmla="*/ 108 w 111"/>
              <a:gd name="T49" fmla="*/ 53 h 1082"/>
              <a:gd name="T50" fmla="*/ 111 w 111"/>
              <a:gd name="T51" fmla="*/ 0 h 1082"/>
              <a:gd name="T52" fmla="*/ 107 w 111"/>
              <a:gd name="T53" fmla="*/ 0 h 1082"/>
              <a:gd name="T54" fmla="*/ 104 w 111"/>
              <a:gd name="T55" fmla="*/ 53 h 1082"/>
              <a:gd name="T56" fmla="*/ 94 w 111"/>
              <a:gd name="T57" fmla="*/ 326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 h="1082">
                <a:moveTo>
                  <a:pt x="94" y="326"/>
                </a:moveTo>
                <a:cubicBezTo>
                  <a:pt x="93" y="381"/>
                  <a:pt x="88" y="434"/>
                  <a:pt x="82" y="472"/>
                </a:cubicBezTo>
                <a:cubicBezTo>
                  <a:pt x="75" y="511"/>
                  <a:pt x="65" y="534"/>
                  <a:pt x="65" y="534"/>
                </a:cubicBezTo>
                <a:cubicBezTo>
                  <a:pt x="65" y="534"/>
                  <a:pt x="55" y="557"/>
                  <a:pt x="39" y="593"/>
                </a:cubicBezTo>
                <a:cubicBezTo>
                  <a:pt x="31" y="611"/>
                  <a:pt x="22" y="632"/>
                  <a:pt x="15" y="656"/>
                </a:cubicBezTo>
                <a:cubicBezTo>
                  <a:pt x="8" y="680"/>
                  <a:pt x="1" y="707"/>
                  <a:pt x="5" y="736"/>
                </a:cubicBezTo>
                <a:cubicBezTo>
                  <a:pt x="9" y="763"/>
                  <a:pt x="26" y="791"/>
                  <a:pt x="52" y="803"/>
                </a:cubicBezTo>
                <a:cubicBezTo>
                  <a:pt x="64" y="810"/>
                  <a:pt x="78" y="813"/>
                  <a:pt x="87" y="822"/>
                </a:cubicBezTo>
                <a:cubicBezTo>
                  <a:pt x="97" y="830"/>
                  <a:pt x="105" y="841"/>
                  <a:pt x="104" y="852"/>
                </a:cubicBezTo>
                <a:cubicBezTo>
                  <a:pt x="99" y="875"/>
                  <a:pt x="78" y="890"/>
                  <a:pt x="66" y="903"/>
                </a:cubicBezTo>
                <a:cubicBezTo>
                  <a:pt x="53" y="916"/>
                  <a:pt x="42" y="927"/>
                  <a:pt x="35" y="934"/>
                </a:cubicBezTo>
                <a:cubicBezTo>
                  <a:pt x="9" y="962"/>
                  <a:pt x="2" y="993"/>
                  <a:pt x="1" y="1021"/>
                </a:cubicBezTo>
                <a:cubicBezTo>
                  <a:pt x="0" y="1051"/>
                  <a:pt x="25" y="1071"/>
                  <a:pt x="53" y="1082"/>
                </a:cubicBezTo>
                <a:cubicBezTo>
                  <a:pt x="26" y="1070"/>
                  <a:pt x="3" y="1049"/>
                  <a:pt x="4" y="1021"/>
                </a:cubicBezTo>
                <a:cubicBezTo>
                  <a:pt x="6" y="994"/>
                  <a:pt x="13" y="964"/>
                  <a:pt x="39" y="937"/>
                </a:cubicBezTo>
                <a:cubicBezTo>
                  <a:pt x="45" y="930"/>
                  <a:pt x="56" y="919"/>
                  <a:pt x="69" y="906"/>
                </a:cubicBezTo>
                <a:cubicBezTo>
                  <a:pt x="81" y="893"/>
                  <a:pt x="102" y="879"/>
                  <a:pt x="108" y="853"/>
                </a:cubicBezTo>
                <a:cubicBezTo>
                  <a:pt x="110" y="839"/>
                  <a:pt x="99" y="827"/>
                  <a:pt x="89" y="819"/>
                </a:cubicBezTo>
                <a:cubicBezTo>
                  <a:pt x="80" y="809"/>
                  <a:pt x="65" y="806"/>
                  <a:pt x="54" y="799"/>
                </a:cubicBezTo>
                <a:cubicBezTo>
                  <a:pt x="29" y="788"/>
                  <a:pt x="14" y="762"/>
                  <a:pt x="9" y="735"/>
                </a:cubicBezTo>
                <a:cubicBezTo>
                  <a:pt x="4" y="680"/>
                  <a:pt x="29" y="630"/>
                  <a:pt x="43" y="594"/>
                </a:cubicBezTo>
                <a:cubicBezTo>
                  <a:pt x="58" y="559"/>
                  <a:pt x="69" y="536"/>
                  <a:pt x="69" y="536"/>
                </a:cubicBezTo>
                <a:cubicBezTo>
                  <a:pt x="69" y="536"/>
                  <a:pt x="80" y="512"/>
                  <a:pt x="86" y="473"/>
                </a:cubicBezTo>
                <a:cubicBezTo>
                  <a:pt x="93" y="434"/>
                  <a:pt x="97" y="381"/>
                  <a:pt x="99" y="326"/>
                </a:cubicBezTo>
                <a:cubicBezTo>
                  <a:pt x="101" y="215"/>
                  <a:pt x="107" y="93"/>
                  <a:pt x="108" y="53"/>
                </a:cubicBezTo>
                <a:cubicBezTo>
                  <a:pt x="109" y="33"/>
                  <a:pt x="110" y="16"/>
                  <a:pt x="111" y="0"/>
                </a:cubicBezTo>
                <a:cubicBezTo>
                  <a:pt x="109" y="0"/>
                  <a:pt x="108" y="0"/>
                  <a:pt x="107" y="0"/>
                </a:cubicBezTo>
                <a:cubicBezTo>
                  <a:pt x="106" y="16"/>
                  <a:pt x="105" y="33"/>
                  <a:pt x="104" y="53"/>
                </a:cubicBezTo>
                <a:cubicBezTo>
                  <a:pt x="103" y="93"/>
                  <a:pt x="97" y="214"/>
                  <a:pt x="94" y="326"/>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8" name="Freeform 168"/>
          <p:cNvSpPr/>
          <p:nvPr/>
        </p:nvSpPr>
        <p:spPr bwMode="auto">
          <a:xfrm>
            <a:off x="7272338" y="1446212"/>
            <a:ext cx="484188" cy="3889376"/>
          </a:xfrm>
          <a:custGeom>
            <a:avLst/>
            <a:gdLst>
              <a:gd name="T0" fmla="*/ 84 w 129"/>
              <a:gd name="T1" fmla="*/ 488 h 1036"/>
              <a:gd name="T2" fmla="*/ 73 w 129"/>
              <a:gd name="T3" fmla="*/ 548 h 1036"/>
              <a:gd name="T4" fmla="*/ 27 w 129"/>
              <a:gd name="T5" fmla="*/ 680 h 1036"/>
              <a:gd name="T6" fmla="*/ 31 w 129"/>
              <a:gd name="T7" fmla="*/ 759 h 1036"/>
              <a:gd name="T8" fmla="*/ 59 w 129"/>
              <a:gd name="T9" fmla="*/ 785 h 1036"/>
              <a:gd name="T10" fmla="*/ 89 w 129"/>
              <a:gd name="T11" fmla="*/ 806 h 1036"/>
              <a:gd name="T12" fmla="*/ 124 w 129"/>
              <a:gd name="T13" fmla="*/ 854 h 1036"/>
              <a:gd name="T14" fmla="*/ 113 w 129"/>
              <a:gd name="T15" fmla="*/ 892 h 1036"/>
              <a:gd name="T16" fmla="*/ 50 w 129"/>
              <a:gd name="T17" fmla="*/ 953 h 1036"/>
              <a:gd name="T18" fmla="*/ 8 w 129"/>
              <a:gd name="T19" fmla="*/ 1036 h 1036"/>
              <a:gd name="T20" fmla="*/ 51 w 129"/>
              <a:gd name="T21" fmla="*/ 955 h 1036"/>
              <a:gd name="T22" fmla="*/ 116 w 129"/>
              <a:gd name="T23" fmla="*/ 894 h 1036"/>
              <a:gd name="T24" fmla="*/ 127 w 129"/>
              <a:gd name="T25" fmla="*/ 853 h 1036"/>
              <a:gd name="T26" fmla="*/ 91 w 129"/>
              <a:gd name="T27" fmla="*/ 803 h 1036"/>
              <a:gd name="T28" fmla="*/ 61 w 129"/>
              <a:gd name="T29" fmla="*/ 782 h 1036"/>
              <a:gd name="T30" fmla="*/ 34 w 129"/>
              <a:gd name="T31" fmla="*/ 757 h 1036"/>
              <a:gd name="T32" fmla="*/ 30 w 129"/>
              <a:gd name="T33" fmla="*/ 681 h 1036"/>
              <a:gd name="T34" fmla="*/ 77 w 129"/>
              <a:gd name="T35" fmla="*/ 549 h 1036"/>
              <a:gd name="T36" fmla="*/ 88 w 129"/>
              <a:gd name="T37" fmla="*/ 487 h 1036"/>
              <a:gd name="T38" fmla="*/ 104 w 129"/>
              <a:gd name="T39" fmla="*/ 27 h 1036"/>
              <a:gd name="T40" fmla="*/ 104 w 129"/>
              <a:gd name="T41" fmla="*/ 1 h 1036"/>
              <a:gd name="T42" fmla="*/ 101 w 129"/>
              <a:gd name="T43" fmla="*/ 0 h 1036"/>
              <a:gd name="T44" fmla="*/ 100 w 129"/>
              <a:gd name="T45" fmla="*/ 27 h 1036"/>
              <a:gd name="T46" fmla="*/ 84 w 129"/>
              <a:gd name="T47" fmla="*/ 488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9" h="1036">
                <a:moveTo>
                  <a:pt x="84" y="488"/>
                </a:moveTo>
                <a:cubicBezTo>
                  <a:pt x="82" y="497"/>
                  <a:pt x="81" y="512"/>
                  <a:pt x="73" y="548"/>
                </a:cubicBezTo>
                <a:cubicBezTo>
                  <a:pt x="67" y="585"/>
                  <a:pt x="39" y="628"/>
                  <a:pt x="27" y="680"/>
                </a:cubicBezTo>
                <a:cubicBezTo>
                  <a:pt x="20" y="706"/>
                  <a:pt x="16" y="735"/>
                  <a:pt x="31" y="759"/>
                </a:cubicBezTo>
                <a:cubicBezTo>
                  <a:pt x="37" y="771"/>
                  <a:pt x="49" y="778"/>
                  <a:pt x="59" y="785"/>
                </a:cubicBezTo>
                <a:cubicBezTo>
                  <a:pt x="70" y="792"/>
                  <a:pt x="80" y="799"/>
                  <a:pt x="89" y="806"/>
                </a:cubicBezTo>
                <a:cubicBezTo>
                  <a:pt x="107" y="819"/>
                  <a:pt x="123" y="836"/>
                  <a:pt x="124" y="854"/>
                </a:cubicBezTo>
                <a:cubicBezTo>
                  <a:pt x="125" y="871"/>
                  <a:pt x="117" y="884"/>
                  <a:pt x="113" y="892"/>
                </a:cubicBezTo>
                <a:cubicBezTo>
                  <a:pt x="94" y="921"/>
                  <a:pt x="68" y="935"/>
                  <a:pt x="50" y="953"/>
                </a:cubicBezTo>
                <a:cubicBezTo>
                  <a:pt x="30" y="971"/>
                  <a:pt x="0" y="987"/>
                  <a:pt x="8" y="1036"/>
                </a:cubicBezTo>
                <a:cubicBezTo>
                  <a:pt x="2" y="991"/>
                  <a:pt x="32" y="972"/>
                  <a:pt x="51" y="955"/>
                </a:cubicBezTo>
                <a:cubicBezTo>
                  <a:pt x="70" y="937"/>
                  <a:pt x="96" y="924"/>
                  <a:pt x="116" y="894"/>
                </a:cubicBezTo>
                <a:cubicBezTo>
                  <a:pt x="120" y="886"/>
                  <a:pt x="129" y="872"/>
                  <a:pt x="127" y="853"/>
                </a:cubicBezTo>
                <a:cubicBezTo>
                  <a:pt x="126" y="834"/>
                  <a:pt x="110" y="817"/>
                  <a:pt x="91" y="803"/>
                </a:cubicBezTo>
                <a:cubicBezTo>
                  <a:pt x="82" y="796"/>
                  <a:pt x="72" y="789"/>
                  <a:pt x="61" y="782"/>
                </a:cubicBezTo>
                <a:cubicBezTo>
                  <a:pt x="51" y="775"/>
                  <a:pt x="40" y="769"/>
                  <a:pt x="34" y="757"/>
                </a:cubicBezTo>
                <a:cubicBezTo>
                  <a:pt x="20" y="735"/>
                  <a:pt x="24" y="706"/>
                  <a:pt x="30" y="681"/>
                </a:cubicBezTo>
                <a:cubicBezTo>
                  <a:pt x="42" y="630"/>
                  <a:pt x="70" y="586"/>
                  <a:pt x="77" y="549"/>
                </a:cubicBezTo>
                <a:cubicBezTo>
                  <a:pt x="85" y="512"/>
                  <a:pt x="87" y="496"/>
                  <a:pt x="88" y="487"/>
                </a:cubicBezTo>
                <a:cubicBezTo>
                  <a:pt x="93" y="450"/>
                  <a:pt x="102" y="104"/>
                  <a:pt x="104" y="27"/>
                </a:cubicBezTo>
                <a:cubicBezTo>
                  <a:pt x="104" y="18"/>
                  <a:pt x="104" y="9"/>
                  <a:pt x="104" y="1"/>
                </a:cubicBezTo>
                <a:cubicBezTo>
                  <a:pt x="103" y="1"/>
                  <a:pt x="102" y="1"/>
                  <a:pt x="101" y="0"/>
                </a:cubicBezTo>
                <a:cubicBezTo>
                  <a:pt x="101" y="9"/>
                  <a:pt x="100" y="18"/>
                  <a:pt x="100" y="27"/>
                </a:cubicBezTo>
                <a:cubicBezTo>
                  <a:pt x="98" y="104"/>
                  <a:pt x="89" y="457"/>
                  <a:pt x="84" y="488"/>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9" name="Freeform 169"/>
          <p:cNvSpPr/>
          <p:nvPr/>
        </p:nvSpPr>
        <p:spPr bwMode="auto">
          <a:xfrm>
            <a:off x="7250113" y="1446212"/>
            <a:ext cx="365125" cy="3817938"/>
          </a:xfrm>
          <a:custGeom>
            <a:avLst/>
            <a:gdLst>
              <a:gd name="T0" fmla="*/ 92 w 97"/>
              <a:gd name="T1" fmla="*/ 275 h 1017"/>
              <a:gd name="T2" fmla="*/ 86 w 97"/>
              <a:gd name="T3" fmla="*/ 467 h 1017"/>
              <a:gd name="T4" fmla="*/ 75 w 97"/>
              <a:gd name="T5" fmla="*/ 523 h 1017"/>
              <a:gd name="T6" fmla="*/ 25 w 97"/>
              <a:gd name="T7" fmla="*/ 647 h 1017"/>
              <a:gd name="T8" fmla="*/ 8 w 97"/>
              <a:gd name="T9" fmla="*/ 721 h 1017"/>
              <a:gd name="T10" fmla="*/ 27 w 97"/>
              <a:gd name="T11" fmla="*/ 789 h 1017"/>
              <a:gd name="T12" fmla="*/ 64 w 97"/>
              <a:gd name="T13" fmla="*/ 836 h 1017"/>
              <a:gd name="T14" fmla="*/ 73 w 97"/>
              <a:gd name="T15" fmla="*/ 871 h 1017"/>
              <a:gd name="T16" fmla="*/ 39 w 97"/>
              <a:gd name="T17" fmla="*/ 949 h 1017"/>
              <a:gd name="T18" fmla="*/ 61 w 97"/>
              <a:gd name="T19" fmla="*/ 1017 h 1017"/>
              <a:gd name="T20" fmla="*/ 42 w 97"/>
              <a:gd name="T21" fmla="*/ 949 h 1017"/>
              <a:gd name="T22" fmla="*/ 76 w 97"/>
              <a:gd name="T23" fmla="*/ 872 h 1017"/>
              <a:gd name="T24" fmla="*/ 66 w 97"/>
              <a:gd name="T25" fmla="*/ 834 h 1017"/>
              <a:gd name="T26" fmla="*/ 29 w 97"/>
              <a:gd name="T27" fmla="*/ 787 h 1017"/>
              <a:gd name="T28" fmla="*/ 28 w 97"/>
              <a:gd name="T29" fmla="*/ 648 h 1017"/>
              <a:gd name="T30" fmla="*/ 78 w 97"/>
              <a:gd name="T31" fmla="*/ 524 h 1017"/>
              <a:gd name="T32" fmla="*/ 90 w 97"/>
              <a:gd name="T33" fmla="*/ 467 h 1017"/>
              <a:gd name="T34" fmla="*/ 96 w 97"/>
              <a:gd name="T35" fmla="*/ 275 h 1017"/>
              <a:gd name="T36" fmla="*/ 93 w 97"/>
              <a:gd name="T37" fmla="*/ 28 h 1017"/>
              <a:gd name="T38" fmla="*/ 94 w 97"/>
              <a:gd name="T39" fmla="*/ 0 h 1017"/>
              <a:gd name="T40" fmla="*/ 90 w 97"/>
              <a:gd name="T41" fmla="*/ 0 h 1017"/>
              <a:gd name="T42" fmla="*/ 90 w 97"/>
              <a:gd name="T43" fmla="*/ 28 h 1017"/>
              <a:gd name="T44" fmla="*/ 92 w 97"/>
              <a:gd name="T45" fmla="*/ 27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1017">
                <a:moveTo>
                  <a:pt x="92" y="275"/>
                </a:moveTo>
                <a:cubicBezTo>
                  <a:pt x="93" y="376"/>
                  <a:pt x="87" y="462"/>
                  <a:pt x="86" y="467"/>
                </a:cubicBezTo>
                <a:cubicBezTo>
                  <a:pt x="86" y="471"/>
                  <a:pt x="85" y="490"/>
                  <a:pt x="75" y="523"/>
                </a:cubicBezTo>
                <a:cubicBezTo>
                  <a:pt x="66" y="558"/>
                  <a:pt x="43" y="600"/>
                  <a:pt x="25" y="647"/>
                </a:cubicBezTo>
                <a:cubicBezTo>
                  <a:pt x="16" y="671"/>
                  <a:pt x="9" y="696"/>
                  <a:pt x="8" y="721"/>
                </a:cubicBezTo>
                <a:cubicBezTo>
                  <a:pt x="6" y="746"/>
                  <a:pt x="13" y="772"/>
                  <a:pt x="27" y="789"/>
                </a:cubicBezTo>
                <a:cubicBezTo>
                  <a:pt x="39" y="808"/>
                  <a:pt x="53" y="823"/>
                  <a:pt x="64" y="836"/>
                </a:cubicBezTo>
                <a:cubicBezTo>
                  <a:pt x="75" y="849"/>
                  <a:pt x="76" y="863"/>
                  <a:pt x="73" y="871"/>
                </a:cubicBezTo>
                <a:cubicBezTo>
                  <a:pt x="63" y="903"/>
                  <a:pt x="42" y="922"/>
                  <a:pt x="39" y="949"/>
                </a:cubicBezTo>
                <a:cubicBezTo>
                  <a:pt x="36" y="974"/>
                  <a:pt x="43" y="996"/>
                  <a:pt x="61" y="1017"/>
                </a:cubicBezTo>
                <a:cubicBezTo>
                  <a:pt x="44" y="995"/>
                  <a:pt x="38" y="974"/>
                  <a:pt x="42" y="949"/>
                </a:cubicBezTo>
                <a:cubicBezTo>
                  <a:pt x="44" y="924"/>
                  <a:pt x="66" y="905"/>
                  <a:pt x="76" y="872"/>
                </a:cubicBezTo>
                <a:cubicBezTo>
                  <a:pt x="79" y="863"/>
                  <a:pt x="78" y="847"/>
                  <a:pt x="66" y="834"/>
                </a:cubicBezTo>
                <a:cubicBezTo>
                  <a:pt x="56" y="820"/>
                  <a:pt x="42" y="806"/>
                  <a:pt x="29" y="787"/>
                </a:cubicBezTo>
                <a:cubicBezTo>
                  <a:pt x="0" y="752"/>
                  <a:pt x="11" y="694"/>
                  <a:pt x="28" y="648"/>
                </a:cubicBezTo>
                <a:cubicBezTo>
                  <a:pt x="46" y="602"/>
                  <a:pt x="69" y="559"/>
                  <a:pt x="78" y="524"/>
                </a:cubicBezTo>
                <a:cubicBezTo>
                  <a:pt x="89" y="490"/>
                  <a:pt x="89" y="473"/>
                  <a:pt x="90" y="467"/>
                </a:cubicBezTo>
                <a:cubicBezTo>
                  <a:pt x="91" y="463"/>
                  <a:pt x="97" y="376"/>
                  <a:pt x="96" y="275"/>
                </a:cubicBezTo>
                <a:cubicBezTo>
                  <a:pt x="95" y="174"/>
                  <a:pt x="91" y="65"/>
                  <a:pt x="93" y="28"/>
                </a:cubicBezTo>
                <a:cubicBezTo>
                  <a:pt x="93" y="18"/>
                  <a:pt x="94" y="9"/>
                  <a:pt x="94" y="0"/>
                </a:cubicBezTo>
                <a:cubicBezTo>
                  <a:pt x="93" y="0"/>
                  <a:pt x="92" y="0"/>
                  <a:pt x="90" y="0"/>
                </a:cubicBezTo>
                <a:cubicBezTo>
                  <a:pt x="90" y="9"/>
                  <a:pt x="90" y="18"/>
                  <a:pt x="90" y="28"/>
                </a:cubicBezTo>
                <a:cubicBezTo>
                  <a:pt x="88" y="65"/>
                  <a:pt x="92" y="175"/>
                  <a:pt x="92" y="275"/>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0" name="Freeform 170"/>
          <p:cNvSpPr/>
          <p:nvPr/>
        </p:nvSpPr>
        <p:spPr bwMode="auto">
          <a:xfrm>
            <a:off x="7381876" y="1468437"/>
            <a:ext cx="569913" cy="4037013"/>
          </a:xfrm>
          <a:custGeom>
            <a:avLst/>
            <a:gdLst>
              <a:gd name="T0" fmla="*/ 24 w 152"/>
              <a:gd name="T1" fmla="*/ 587 h 1075"/>
              <a:gd name="T2" fmla="*/ 7 w 152"/>
              <a:gd name="T3" fmla="*/ 709 h 1075"/>
              <a:gd name="T4" fmla="*/ 31 w 152"/>
              <a:gd name="T5" fmla="*/ 767 h 1075"/>
              <a:gd name="T6" fmla="*/ 80 w 152"/>
              <a:gd name="T7" fmla="*/ 804 h 1075"/>
              <a:gd name="T8" fmla="*/ 102 w 152"/>
              <a:gd name="T9" fmla="*/ 849 h 1075"/>
              <a:gd name="T10" fmla="*/ 75 w 152"/>
              <a:gd name="T11" fmla="*/ 896 h 1075"/>
              <a:gd name="T12" fmla="*/ 7 w 152"/>
              <a:gd name="T13" fmla="*/ 984 h 1075"/>
              <a:gd name="T14" fmla="*/ 16 w 152"/>
              <a:gd name="T15" fmla="*/ 1038 h 1075"/>
              <a:gd name="T16" fmla="*/ 61 w 152"/>
              <a:gd name="T17" fmla="*/ 1069 h 1075"/>
              <a:gd name="T18" fmla="*/ 115 w 152"/>
              <a:gd name="T19" fmla="*/ 1062 h 1075"/>
              <a:gd name="T20" fmla="*/ 138 w 152"/>
              <a:gd name="T21" fmla="*/ 1037 h 1075"/>
              <a:gd name="T22" fmla="*/ 116 w 152"/>
              <a:gd name="T23" fmla="*/ 1060 h 1075"/>
              <a:gd name="T24" fmla="*/ 65 w 152"/>
              <a:gd name="T25" fmla="*/ 1069 h 1075"/>
              <a:gd name="T26" fmla="*/ 21 w 152"/>
              <a:gd name="T27" fmla="*/ 1040 h 1075"/>
              <a:gd name="T28" fmla="*/ 8 w 152"/>
              <a:gd name="T29" fmla="*/ 992 h 1075"/>
              <a:gd name="T30" fmla="*/ 72 w 152"/>
              <a:gd name="T31" fmla="*/ 907 h 1075"/>
              <a:gd name="T32" fmla="*/ 104 w 152"/>
              <a:gd name="T33" fmla="*/ 863 h 1075"/>
              <a:gd name="T34" fmla="*/ 95 w 152"/>
              <a:gd name="T35" fmla="*/ 809 h 1075"/>
              <a:gd name="T36" fmla="*/ 46 w 152"/>
              <a:gd name="T37" fmla="*/ 771 h 1075"/>
              <a:gd name="T38" fmla="*/ 15 w 152"/>
              <a:gd name="T39" fmla="*/ 721 h 1075"/>
              <a:gd name="T40" fmla="*/ 29 w 152"/>
              <a:gd name="T41" fmla="*/ 598 h 1075"/>
              <a:gd name="T42" fmla="*/ 81 w 152"/>
              <a:gd name="T43" fmla="*/ 353 h 1075"/>
              <a:gd name="T44" fmla="*/ 152 w 152"/>
              <a:gd name="T45" fmla="*/ 1 h 1075"/>
              <a:gd name="T46" fmla="*/ 145 w 152"/>
              <a:gd name="T47" fmla="*/ 0 h 1075"/>
              <a:gd name="T48" fmla="*/ 75 w 152"/>
              <a:gd name="T49" fmla="*/ 345 h 1075"/>
              <a:gd name="T50" fmla="*/ 24 w 152"/>
              <a:gd name="T51" fmla="*/ 587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2" h="1075">
                <a:moveTo>
                  <a:pt x="24" y="587"/>
                </a:moveTo>
                <a:cubicBezTo>
                  <a:pt x="15" y="627"/>
                  <a:pt x="5" y="667"/>
                  <a:pt x="7" y="709"/>
                </a:cubicBezTo>
                <a:cubicBezTo>
                  <a:pt x="7" y="730"/>
                  <a:pt x="16" y="752"/>
                  <a:pt x="31" y="767"/>
                </a:cubicBezTo>
                <a:cubicBezTo>
                  <a:pt x="46" y="782"/>
                  <a:pt x="65" y="792"/>
                  <a:pt x="80" y="804"/>
                </a:cubicBezTo>
                <a:cubicBezTo>
                  <a:pt x="94" y="815"/>
                  <a:pt x="105" y="832"/>
                  <a:pt x="102" y="849"/>
                </a:cubicBezTo>
                <a:cubicBezTo>
                  <a:pt x="99" y="866"/>
                  <a:pt x="87" y="882"/>
                  <a:pt x="75" y="896"/>
                </a:cubicBezTo>
                <a:cubicBezTo>
                  <a:pt x="52" y="924"/>
                  <a:pt x="21" y="948"/>
                  <a:pt x="7" y="984"/>
                </a:cubicBezTo>
                <a:cubicBezTo>
                  <a:pt x="0" y="1001"/>
                  <a:pt x="3" y="1023"/>
                  <a:pt x="16" y="1038"/>
                </a:cubicBezTo>
                <a:cubicBezTo>
                  <a:pt x="27" y="1053"/>
                  <a:pt x="43" y="1064"/>
                  <a:pt x="61" y="1069"/>
                </a:cubicBezTo>
                <a:cubicBezTo>
                  <a:pt x="79" y="1075"/>
                  <a:pt x="99" y="1071"/>
                  <a:pt x="115" y="1062"/>
                </a:cubicBezTo>
                <a:cubicBezTo>
                  <a:pt x="124" y="1055"/>
                  <a:pt x="133" y="1047"/>
                  <a:pt x="138" y="1037"/>
                </a:cubicBezTo>
                <a:cubicBezTo>
                  <a:pt x="135" y="1041"/>
                  <a:pt x="130" y="1050"/>
                  <a:pt x="116" y="1060"/>
                </a:cubicBezTo>
                <a:cubicBezTo>
                  <a:pt x="101" y="1069"/>
                  <a:pt x="82" y="1073"/>
                  <a:pt x="65" y="1069"/>
                </a:cubicBezTo>
                <a:cubicBezTo>
                  <a:pt x="48" y="1064"/>
                  <a:pt x="32" y="1054"/>
                  <a:pt x="21" y="1040"/>
                </a:cubicBezTo>
                <a:cubicBezTo>
                  <a:pt x="9" y="1027"/>
                  <a:pt x="2" y="1009"/>
                  <a:pt x="8" y="992"/>
                </a:cubicBezTo>
                <a:cubicBezTo>
                  <a:pt x="19" y="957"/>
                  <a:pt x="48" y="933"/>
                  <a:pt x="72" y="907"/>
                </a:cubicBezTo>
                <a:cubicBezTo>
                  <a:pt x="84" y="894"/>
                  <a:pt x="96" y="880"/>
                  <a:pt x="104" y="863"/>
                </a:cubicBezTo>
                <a:cubicBezTo>
                  <a:pt x="113" y="845"/>
                  <a:pt x="107" y="823"/>
                  <a:pt x="95" y="809"/>
                </a:cubicBezTo>
                <a:cubicBezTo>
                  <a:pt x="80" y="793"/>
                  <a:pt x="61" y="784"/>
                  <a:pt x="46" y="771"/>
                </a:cubicBezTo>
                <a:cubicBezTo>
                  <a:pt x="30" y="758"/>
                  <a:pt x="18" y="741"/>
                  <a:pt x="15" y="721"/>
                </a:cubicBezTo>
                <a:cubicBezTo>
                  <a:pt x="9" y="680"/>
                  <a:pt x="20" y="639"/>
                  <a:pt x="29" y="598"/>
                </a:cubicBezTo>
                <a:cubicBezTo>
                  <a:pt x="48" y="517"/>
                  <a:pt x="69" y="436"/>
                  <a:pt x="81" y="353"/>
                </a:cubicBezTo>
                <a:cubicBezTo>
                  <a:pt x="92" y="234"/>
                  <a:pt x="119" y="117"/>
                  <a:pt x="152" y="1"/>
                </a:cubicBezTo>
                <a:cubicBezTo>
                  <a:pt x="150" y="1"/>
                  <a:pt x="148" y="1"/>
                  <a:pt x="145" y="0"/>
                </a:cubicBezTo>
                <a:cubicBezTo>
                  <a:pt x="113" y="113"/>
                  <a:pt x="86" y="228"/>
                  <a:pt x="75" y="345"/>
                </a:cubicBezTo>
                <a:cubicBezTo>
                  <a:pt x="64" y="427"/>
                  <a:pt x="44" y="507"/>
                  <a:pt x="24" y="587"/>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1" name="Freeform 171"/>
          <p:cNvSpPr/>
          <p:nvPr/>
        </p:nvSpPr>
        <p:spPr bwMode="auto">
          <a:xfrm>
            <a:off x="7032626" y="1450975"/>
            <a:ext cx="552450" cy="2965450"/>
          </a:xfrm>
          <a:custGeom>
            <a:avLst/>
            <a:gdLst>
              <a:gd name="T0" fmla="*/ 140 w 147"/>
              <a:gd name="T1" fmla="*/ 336 h 790"/>
              <a:gd name="T2" fmla="*/ 129 w 147"/>
              <a:gd name="T3" fmla="*/ 493 h 790"/>
              <a:gd name="T4" fmla="*/ 87 w 147"/>
              <a:gd name="T5" fmla="*/ 605 h 790"/>
              <a:gd name="T6" fmla="*/ 33 w 147"/>
              <a:gd name="T7" fmla="*/ 665 h 790"/>
              <a:gd name="T8" fmla="*/ 4 w 147"/>
              <a:gd name="T9" fmla="*/ 729 h 790"/>
              <a:gd name="T10" fmla="*/ 19 w 147"/>
              <a:gd name="T11" fmla="*/ 790 h 790"/>
              <a:gd name="T12" fmla="*/ 36 w 147"/>
              <a:gd name="T13" fmla="*/ 668 h 790"/>
              <a:gd name="T14" fmla="*/ 90 w 147"/>
              <a:gd name="T15" fmla="*/ 607 h 790"/>
              <a:gd name="T16" fmla="*/ 133 w 147"/>
              <a:gd name="T17" fmla="*/ 494 h 790"/>
              <a:gd name="T18" fmla="*/ 145 w 147"/>
              <a:gd name="T19" fmla="*/ 336 h 790"/>
              <a:gd name="T20" fmla="*/ 145 w 147"/>
              <a:gd name="T21" fmla="*/ 178 h 790"/>
              <a:gd name="T22" fmla="*/ 140 w 147"/>
              <a:gd name="T23" fmla="*/ 0 h 790"/>
              <a:gd name="T24" fmla="*/ 136 w 147"/>
              <a:gd name="T25" fmla="*/ 0 h 790"/>
              <a:gd name="T26" fmla="*/ 141 w 147"/>
              <a:gd name="T27" fmla="*/ 178 h 790"/>
              <a:gd name="T28" fmla="*/ 140 w 147"/>
              <a:gd name="T29" fmla="*/ 336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7" h="790">
                <a:moveTo>
                  <a:pt x="140" y="336"/>
                </a:moveTo>
                <a:cubicBezTo>
                  <a:pt x="140" y="336"/>
                  <a:pt x="141" y="411"/>
                  <a:pt x="129" y="493"/>
                </a:cubicBezTo>
                <a:cubicBezTo>
                  <a:pt x="122" y="534"/>
                  <a:pt x="107" y="575"/>
                  <a:pt x="87" y="605"/>
                </a:cubicBezTo>
                <a:cubicBezTo>
                  <a:pt x="67" y="636"/>
                  <a:pt x="42" y="653"/>
                  <a:pt x="33" y="665"/>
                </a:cubicBezTo>
                <a:cubicBezTo>
                  <a:pt x="15" y="687"/>
                  <a:pt x="6" y="708"/>
                  <a:pt x="4" y="729"/>
                </a:cubicBezTo>
                <a:cubicBezTo>
                  <a:pt x="2" y="750"/>
                  <a:pt x="9" y="770"/>
                  <a:pt x="19" y="790"/>
                </a:cubicBezTo>
                <a:cubicBezTo>
                  <a:pt x="0" y="748"/>
                  <a:pt x="1" y="710"/>
                  <a:pt x="36" y="668"/>
                </a:cubicBezTo>
                <a:cubicBezTo>
                  <a:pt x="44" y="656"/>
                  <a:pt x="70" y="639"/>
                  <a:pt x="90" y="607"/>
                </a:cubicBezTo>
                <a:cubicBezTo>
                  <a:pt x="110" y="576"/>
                  <a:pt x="126" y="535"/>
                  <a:pt x="133" y="494"/>
                </a:cubicBezTo>
                <a:cubicBezTo>
                  <a:pt x="145" y="411"/>
                  <a:pt x="144" y="336"/>
                  <a:pt x="145" y="336"/>
                </a:cubicBezTo>
                <a:cubicBezTo>
                  <a:pt x="145" y="336"/>
                  <a:pt x="147" y="261"/>
                  <a:pt x="145" y="178"/>
                </a:cubicBezTo>
                <a:cubicBezTo>
                  <a:pt x="143" y="112"/>
                  <a:pt x="141" y="41"/>
                  <a:pt x="140" y="0"/>
                </a:cubicBezTo>
                <a:cubicBezTo>
                  <a:pt x="138" y="0"/>
                  <a:pt x="137" y="0"/>
                  <a:pt x="136" y="0"/>
                </a:cubicBezTo>
                <a:cubicBezTo>
                  <a:pt x="137" y="41"/>
                  <a:pt x="139" y="112"/>
                  <a:pt x="141" y="178"/>
                </a:cubicBezTo>
                <a:cubicBezTo>
                  <a:pt x="142" y="261"/>
                  <a:pt x="140" y="336"/>
                  <a:pt x="140" y="336"/>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2" name="Freeform 172"/>
          <p:cNvSpPr/>
          <p:nvPr/>
        </p:nvSpPr>
        <p:spPr bwMode="auto">
          <a:xfrm>
            <a:off x="6664326" y="1450975"/>
            <a:ext cx="860425" cy="2492375"/>
          </a:xfrm>
          <a:custGeom>
            <a:avLst/>
            <a:gdLst>
              <a:gd name="T0" fmla="*/ 224 w 229"/>
              <a:gd name="T1" fmla="*/ 327 h 664"/>
              <a:gd name="T2" fmla="*/ 212 w 229"/>
              <a:gd name="T3" fmla="*/ 482 h 664"/>
              <a:gd name="T4" fmla="*/ 176 w 229"/>
              <a:gd name="T5" fmla="*/ 595 h 664"/>
              <a:gd name="T6" fmla="*/ 121 w 229"/>
              <a:gd name="T7" fmla="*/ 649 h 664"/>
              <a:gd name="T8" fmla="*/ 56 w 229"/>
              <a:gd name="T9" fmla="*/ 657 h 664"/>
              <a:gd name="T10" fmla="*/ 0 w 229"/>
              <a:gd name="T11" fmla="*/ 631 h 664"/>
              <a:gd name="T12" fmla="*/ 55 w 229"/>
              <a:gd name="T13" fmla="*/ 660 h 664"/>
              <a:gd name="T14" fmla="*/ 123 w 229"/>
              <a:gd name="T15" fmla="*/ 653 h 664"/>
              <a:gd name="T16" fmla="*/ 179 w 229"/>
              <a:gd name="T17" fmla="*/ 596 h 664"/>
              <a:gd name="T18" fmla="*/ 216 w 229"/>
              <a:gd name="T19" fmla="*/ 483 h 664"/>
              <a:gd name="T20" fmla="*/ 227 w 229"/>
              <a:gd name="T21" fmla="*/ 327 h 664"/>
              <a:gd name="T22" fmla="*/ 224 w 229"/>
              <a:gd name="T23" fmla="*/ 0 h 664"/>
              <a:gd name="T24" fmla="*/ 221 w 229"/>
              <a:gd name="T25" fmla="*/ 0 h 664"/>
              <a:gd name="T26" fmla="*/ 224 w 229"/>
              <a:gd name="T27" fmla="*/ 3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664">
                <a:moveTo>
                  <a:pt x="224" y="327"/>
                </a:moveTo>
                <a:cubicBezTo>
                  <a:pt x="223" y="327"/>
                  <a:pt x="224" y="401"/>
                  <a:pt x="212" y="482"/>
                </a:cubicBezTo>
                <a:cubicBezTo>
                  <a:pt x="207" y="522"/>
                  <a:pt x="194" y="563"/>
                  <a:pt x="176" y="595"/>
                </a:cubicBezTo>
                <a:cubicBezTo>
                  <a:pt x="160" y="627"/>
                  <a:pt x="134" y="644"/>
                  <a:pt x="121" y="649"/>
                </a:cubicBezTo>
                <a:cubicBezTo>
                  <a:pt x="97" y="661"/>
                  <a:pt x="75" y="661"/>
                  <a:pt x="56" y="657"/>
                </a:cubicBezTo>
                <a:cubicBezTo>
                  <a:pt x="36" y="653"/>
                  <a:pt x="18" y="645"/>
                  <a:pt x="0" y="631"/>
                </a:cubicBezTo>
                <a:cubicBezTo>
                  <a:pt x="18" y="646"/>
                  <a:pt x="35" y="655"/>
                  <a:pt x="55" y="660"/>
                </a:cubicBezTo>
                <a:cubicBezTo>
                  <a:pt x="75" y="664"/>
                  <a:pt x="98" y="664"/>
                  <a:pt x="123" y="653"/>
                </a:cubicBezTo>
                <a:cubicBezTo>
                  <a:pt x="136" y="647"/>
                  <a:pt x="163" y="630"/>
                  <a:pt x="179" y="596"/>
                </a:cubicBezTo>
                <a:cubicBezTo>
                  <a:pt x="197" y="565"/>
                  <a:pt x="210" y="523"/>
                  <a:pt x="216" y="483"/>
                </a:cubicBezTo>
                <a:cubicBezTo>
                  <a:pt x="227" y="401"/>
                  <a:pt x="226" y="327"/>
                  <a:pt x="227" y="327"/>
                </a:cubicBezTo>
                <a:cubicBezTo>
                  <a:pt x="229" y="327"/>
                  <a:pt x="226" y="95"/>
                  <a:pt x="224" y="0"/>
                </a:cubicBezTo>
                <a:cubicBezTo>
                  <a:pt x="223" y="0"/>
                  <a:pt x="222" y="0"/>
                  <a:pt x="221" y="0"/>
                </a:cubicBezTo>
                <a:cubicBezTo>
                  <a:pt x="223" y="95"/>
                  <a:pt x="225" y="327"/>
                  <a:pt x="224" y="327"/>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3" name="Freeform 173"/>
          <p:cNvSpPr/>
          <p:nvPr/>
        </p:nvSpPr>
        <p:spPr bwMode="auto">
          <a:xfrm>
            <a:off x="6765926" y="1457325"/>
            <a:ext cx="825500" cy="2362200"/>
          </a:xfrm>
          <a:custGeom>
            <a:avLst/>
            <a:gdLst>
              <a:gd name="T0" fmla="*/ 208 w 220"/>
              <a:gd name="T1" fmla="*/ 405 h 629"/>
              <a:gd name="T2" fmla="*/ 192 w 220"/>
              <a:gd name="T3" fmla="*/ 502 h 629"/>
              <a:gd name="T4" fmla="*/ 150 w 220"/>
              <a:gd name="T5" fmla="*/ 585 h 629"/>
              <a:gd name="T6" fmla="*/ 75 w 220"/>
              <a:gd name="T7" fmla="*/ 624 h 629"/>
              <a:gd name="T8" fmla="*/ 2 w 220"/>
              <a:gd name="T9" fmla="*/ 607 h 629"/>
              <a:gd name="T10" fmla="*/ 12 w 220"/>
              <a:gd name="T11" fmla="*/ 613 h 629"/>
              <a:gd name="T12" fmla="*/ 73 w 220"/>
              <a:gd name="T13" fmla="*/ 628 h 629"/>
              <a:gd name="T14" fmla="*/ 169 w 220"/>
              <a:gd name="T15" fmla="*/ 569 h 629"/>
              <a:gd name="T16" fmla="*/ 195 w 220"/>
              <a:gd name="T17" fmla="*/ 513 h 629"/>
              <a:gd name="T18" fmla="*/ 214 w 220"/>
              <a:gd name="T19" fmla="*/ 414 h 629"/>
              <a:gd name="T20" fmla="*/ 204 w 220"/>
              <a:gd name="T21" fmla="*/ 192 h 629"/>
              <a:gd name="T22" fmla="*/ 177 w 220"/>
              <a:gd name="T23" fmla="*/ 0 h 629"/>
              <a:gd name="T24" fmla="*/ 170 w 220"/>
              <a:gd name="T25" fmla="*/ 0 h 629"/>
              <a:gd name="T26" fmla="*/ 197 w 220"/>
              <a:gd name="T27" fmla="*/ 188 h 629"/>
              <a:gd name="T28" fmla="*/ 208 w 220"/>
              <a:gd name="T29" fmla="*/ 40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629">
                <a:moveTo>
                  <a:pt x="208" y="405"/>
                </a:moveTo>
                <a:cubicBezTo>
                  <a:pt x="204" y="465"/>
                  <a:pt x="191" y="502"/>
                  <a:pt x="192" y="502"/>
                </a:cubicBezTo>
                <a:cubicBezTo>
                  <a:pt x="191" y="502"/>
                  <a:pt x="181" y="550"/>
                  <a:pt x="150" y="585"/>
                </a:cubicBezTo>
                <a:cubicBezTo>
                  <a:pt x="119" y="622"/>
                  <a:pt x="70" y="624"/>
                  <a:pt x="75" y="624"/>
                </a:cubicBezTo>
                <a:cubicBezTo>
                  <a:pt x="37" y="627"/>
                  <a:pt x="8" y="609"/>
                  <a:pt x="2" y="607"/>
                </a:cubicBezTo>
                <a:cubicBezTo>
                  <a:pt x="0" y="606"/>
                  <a:pt x="2" y="608"/>
                  <a:pt x="12" y="613"/>
                </a:cubicBezTo>
                <a:cubicBezTo>
                  <a:pt x="22" y="618"/>
                  <a:pt x="41" y="629"/>
                  <a:pt x="73" y="628"/>
                </a:cubicBezTo>
                <a:cubicBezTo>
                  <a:pt x="110" y="628"/>
                  <a:pt x="151" y="600"/>
                  <a:pt x="169" y="569"/>
                </a:cubicBezTo>
                <a:cubicBezTo>
                  <a:pt x="189" y="539"/>
                  <a:pt x="195" y="512"/>
                  <a:pt x="195" y="513"/>
                </a:cubicBezTo>
                <a:cubicBezTo>
                  <a:pt x="196" y="513"/>
                  <a:pt x="209" y="474"/>
                  <a:pt x="214" y="414"/>
                </a:cubicBezTo>
                <a:cubicBezTo>
                  <a:pt x="220" y="353"/>
                  <a:pt x="216" y="272"/>
                  <a:pt x="204" y="192"/>
                </a:cubicBezTo>
                <a:cubicBezTo>
                  <a:pt x="190" y="124"/>
                  <a:pt x="182" y="56"/>
                  <a:pt x="177" y="0"/>
                </a:cubicBezTo>
                <a:cubicBezTo>
                  <a:pt x="174" y="0"/>
                  <a:pt x="172" y="0"/>
                  <a:pt x="170" y="0"/>
                </a:cubicBezTo>
                <a:cubicBezTo>
                  <a:pt x="175" y="56"/>
                  <a:pt x="183" y="122"/>
                  <a:pt x="197" y="188"/>
                </a:cubicBezTo>
                <a:cubicBezTo>
                  <a:pt x="209" y="267"/>
                  <a:pt x="213" y="346"/>
                  <a:pt x="208" y="405"/>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4" name="Freeform 174"/>
          <p:cNvSpPr/>
          <p:nvPr/>
        </p:nvSpPr>
        <p:spPr bwMode="auto">
          <a:xfrm>
            <a:off x="6856413" y="1473200"/>
            <a:ext cx="709613" cy="2308225"/>
          </a:xfrm>
          <a:custGeom>
            <a:avLst/>
            <a:gdLst>
              <a:gd name="T0" fmla="*/ 168 w 189"/>
              <a:gd name="T1" fmla="*/ 458 h 615"/>
              <a:gd name="T2" fmla="*/ 117 w 189"/>
              <a:gd name="T3" fmla="*/ 578 h 615"/>
              <a:gd name="T4" fmla="*/ 0 w 189"/>
              <a:gd name="T5" fmla="*/ 602 h 615"/>
              <a:gd name="T6" fmla="*/ 116 w 189"/>
              <a:gd name="T7" fmla="*/ 584 h 615"/>
              <a:gd name="T8" fmla="*/ 173 w 189"/>
              <a:gd name="T9" fmla="*/ 467 h 615"/>
              <a:gd name="T10" fmla="*/ 143 w 189"/>
              <a:gd name="T11" fmla="*/ 167 h 615"/>
              <a:gd name="T12" fmla="*/ 116 w 189"/>
              <a:gd name="T13" fmla="*/ 0 h 615"/>
              <a:gd name="T14" fmla="*/ 109 w 189"/>
              <a:gd name="T15" fmla="*/ 1 h 615"/>
              <a:gd name="T16" fmla="*/ 135 w 189"/>
              <a:gd name="T17" fmla="*/ 165 h 615"/>
              <a:gd name="T18" fmla="*/ 168 w 189"/>
              <a:gd name="T19" fmla="*/ 458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615">
                <a:moveTo>
                  <a:pt x="168" y="458"/>
                </a:moveTo>
                <a:cubicBezTo>
                  <a:pt x="162" y="501"/>
                  <a:pt x="148" y="546"/>
                  <a:pt x="117" y="578"/>
                </a:cubicBezTo>
                <a:cubicBezTo>
                  <a:pt x="86" y="610"/>
                  <a:pt x="31" y="615"/>
                  <a:pt x="0" y="602"/>
                </a:cubicBezTo>
                <a:cubicBezTo>
                  <a:pt x="24" y="615"/>
                  <a:pt x="83" y="613"/>
                  <a:pt x="116" y="584"/>
                </a:cubicBezTo>
                <a:cubicBezTo>
                  <a:pt x="149" y="554"/>
                  <a:pt x="164" y="510"/>
                  <a:pt x="173" y="467"/>
                </a:cubicBezTo>
                <a:cubicBezTo>
                  <a:pt x="189" y="366"/>
                  <a:pt x="165" y="265"/>
                  <a:pt x="143" y="167"/>
                </a:cubicBezTo>
                <a:cubicBezTo>
                  <a:pt x="131" y="112"/>
                  <a:pt x="123" y="56"/>
                  <a:pt x="116" y="0"/>
                </a:cubicBezTo>
                <a:cubicBezTo>
                  <a:pt x="113" y="0"/>
                  <a:pt x="111" y="1"/>
                  <a:pt x="109" y="1"/>
                </a:cubicBezTo>
                <a:cubicBezTo>
                  <a:pt x="116" y="56"/>
                  <a:pt x="124" y="111"/>
                  <a:pt x="135" y="165"/>
                </a:cubicBezTo>
                <a:cubicBezTo>
                  <a:pt x="157" y="261"/>
                  <a:pt x="180" y="359"/>
                  <a:pt x="168" y="458"/>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5" name="Freeform 175"/>
          <p:cNvSpPr/>
          <p:nvPr/>
        </p:nvSpPr>
        <p:spPr bwMode="auto">
          <a:xfrm>
            <a:off x="7081838" y="1462087"/>
            <a:ext cx="468313" cy="2289175"/>
          </a:xfrm>
          <a:custGeom>
            <a:avLst/>
            <a:gdLst>
              <a:gd name="T0" fmla="*/ 121 w 125"/>
              <a:gd name="T1" fmla="*/ 346 h 610"/>
              <a:gd name="T2" fmla="*/ 116 w 125"/>
              <a:gd name="T3" fmla="*/ 427 h 610"/>
              <a:gd name="T4" fmla="*/ 98 w 125"/>
              <a:gd name="T5" fmla="*/ 502 h 610"/>
              <a:gd name="T6" fmla="*/ 0 w 125"/>
              <a:gd name="T7" fmla="*/ 610 h 610"/>
              <a:gd name="T8" fmla="*/ 107 w 125"/>
              <a:gd name="T9" fmla="*/ 484 h 610"/>
              <a:gd name="T10" fmla="*/ 118 w 125"/>
              <a:gd name="T11" fmla="*/ 434 h 610"/>
              <a:gd name="T12" fmla="*/ 124 w 125"/>
              <a:gd name="T13" fmla="*/ 352 h 610"/>
              <a:gd name="T14" fmla="*/ 106 w 125"/>
              <a:gd name="T15" fmla="*/ 170 h 610"/>
              <a:gd name="T16" fmla="*/ 80 w 125"/>
              <a:gd name="T17" fmla="*/ 0 h 610"/>
              <a:gd name="T18" fmla="*/ 77 w 125"/>
              <a:gd name="T19" fmla="*/ 0 h 610"/>
              <a:gd name="T20" fmla="*/ 103 w 125"/>
              <a:gd name="T21" fmla="*/ 167 h 610"/>
              <a:gd name="T22" fmla="*/ 121 w 125"/>
              <a:gd name="T23" fmla="*/ 346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610">
                <a:moveTo>
                  <a:pt x="121" y="346"/>
                </a:moveTo>
                <a:cubicBezTo>
                  <a:pt x="122" y="394"/>
                  <a:pt x="116" y="427"/>
                  <a:pt x="116" y="427"/>
                </a:cubicBezTo>
                <a:cubicBezTo>
                  <a:pt x="116" y="426"/>
                  <a:pt x="112" y="466"/>
                  <a:pt x="98" y="502"/>
                </a:cubicBezTo>
                <a:cubicBezTo>
                  <a:pt x="66" y="585"/>
                  <a:pt x="25" y="604"/>
                  <a:pt x="0" y="610"/>
                </a:cubicBezTo>
                <a:cubicBezTo>
                  <a:pt x="17" y="607"/>
                  <a:pt x="78" y="587"/>
                  <a:pt x="107" y="484"/>
                </a:cubicBezTo>
                <a:cubicBezTo>
                  <a:pt x="115" y="456"/>
                  <a:pt x="118" y="434"/>
                  <a:pt x="118" y="434"/>
                </a:cubicBezTo>
                <a:cubicBezTo>
                  <a:pt x="118" y="434"/>
                  <a:pt x="124" y="402"/>
                  <a:pt x="124" y="352"/>
                </a:cubicBezTo>
                <a:cubicBezTo>
                  <a:pt x="125" y="302"/>
                  <a:pt x="118" y="236"/>
                  <a:pt x="106" y="170"/>
                </a:cubicBezTo>
                <a:cubicBezTo>
                  <a:pt x="94" y="110"/>
                  <a:pt x="85" y="49"/>
                  <a:pt x="80" y="0"/>
                </a:cubicBezTo>
                <a:cubicBezTo>
                  <a:pt x="79" y="0"/>
                  <a:pt x="78" y="0"/>
                  <a:pt x="77" y="0"/>
                </a:cubicBezTo>
                <a:cubicBezTo>
                  <a:pt x="82" y="48"/>
                  <a:pt x="91" y="108"/>
                  <a:pt x="103" y="167"/>
                </a:cubicBezTo>
                <a:cubicBezTo>
                  <a:pt x="115" y="231"/>
                  <a:pt x="121" y="297"/>
                  <a:pt x="121" y="346"/>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6" name="Freeform 176"/>
          <p:cNvSpPr/>
          <p:nvPr/>
        </p:nvSpPr>
        <p:spPr bwMode="auto">
          <a:xfrm>
            <a:off x="7070726" y="1481137"/>
            <a:ext cx="509588" cy="3878263"/>
          </a:xfrm>
          <a:custGeom>
            <a:avLst/>
            <a:gdLst>
              <a:gd name="T0" fmla="*/ 96 w 136"/>
              <a:gd name="T1" fmla="*/ 304 h 1033"/>
              <a:gd name="T2" fmla="*/ 109 w 136"/>
              <a:gd name="T3" fmla="*/ 446 h 1033"/>
              <a:gd name="T4" fmla="*/ 106 w 136"/>
              <a:gd name="T5" fmla="*/ 507 h 1033"/>
              <a:gd name="T6" fmla="*/ 90 w 136"/>
              <a:gd name="T7" fmla="*/ 567 h 1033"/>
              <a:gd name="T8" fmla="*/ 61 w 136"/>
              <a:gd name="T9" fmla="*/ 625 h 1033"/>
              <a:gd name="T10" fmla="*/ 19 w 136"/>
              <a:gd name="T11" fmla="*/ 690 h 1033"/>
              <a:gd name="T12" fmla="*/ 9 w 136"/>
              <a:gd name="T13" fmla="*/ 770 h 1033"/>
              <a:gd name="T14" fmla="*/ 64 w 136"/>
              <a:gd name="T15" fmla="*/ 823 h 1033"/>
              <a:gd name="T16" fmla="*/ 120 w 136"/>
              <a:gd name="T17" fmla="*/ 851 h 1033"/>
              <a:gd name="T18" fmla="*/ 128 w 136"/>
              <a:gd name="T19" fmla="*/ 886 h 1033"/>
              <a:gd name="T20" fmla="*/ 72 w 136"/>
              <a:gd name="T21" fmla="*/ 956 h 1033"/>
              <a:gd name="T22" fmla="*/ 63 w 136"/>
              <a:gd name="T23" fmla="*/ 1033 h 1033"/>
              <a:gd name="T24" fmla="*/ 75 w 136"/>
              <a:gd name="T25" fmla="*/ 958 h 1033"/>
              <a:gd name="T26" fmla="*/ 132 w 136"/>
              <a:gd name="T27" fmla="*/ 887 h 1033"/>
              <a:gd name="T28" fmla="*/ 135 w 136"/>
              <a:gd name="T29" fmla="*/ 869 h 1033"/>
              <a:gd name="T30" fmla="*/ 122 w 136"/>
              <a:gd name="T31" fmla="*/ 847 h 1033"/>
              <a:gd name="T32" fmla="*/ 65 w 136"/>
              <a:gd name="T33" fmla="*/ 819 h 1033"/>
              <a:gd name="T34" fmla="*/ 13 w 136"/>
              <a:gd name="T35" fmla="*/ 769 h 1033"/>
              <a:gd name="T36" fmla="*/ 23 w 136"/>
              <a:gd name="T37" fmla="*/ 692 h 1033"/>
              <a:gd name="T38" fmla="*/ 64 w 136"/>
              <a:gd name="T39" fmla="*/ 627 h 1033"/>
              <a:gd name="T40" fmla="*/ 94 w 136"/>
              <a:gd name="T41" fmla="*/ 569 h 1033"/>
              <a:gd name="T42" fmla="*/ 110 w 136"/>
              <a:gd name="T43" fmla="*/ 508 h 1033"/>
              <a:gd name="T44" fmla="*/ 116 w 136"/>
              <a:gd name="T45" fmla="*/ 446 h 1033"/>
              <a:gd name="T46" fmla="*/ 100 w 136"/>
              <a:gd name="T47" fmla="*/ 303 h 1033"/>
              <a:gd name="T48" fmla="*/ 54 w 136"/>
              <a:gd name="T49" fmla="*/ 43 h 1033"/>
              <a:gd name="T50" fmla="*/ 47 w 136"/>
              <a:gd name="T51" fmla="*/ 0 h 1033"/>
              <a:gd name="T52" fmla="*/ 43 w 136"/>
              <a:gd name="T53" fmla="*/ 1 h 1033"/>
              <a:gd name="T54" fmla="*/ 49 w 136"/>
              <a:gd name="T55" fmla="*/ 44 h 1033"/>
              <a:gd name="T56" fmla="*/ 96 w 136"/>
              <a:gd name="T57" fmla="*/ 304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 h="1033">
                <a:moveTo>
                  <a:pt x="96" y="304"/>
                </a:moveTo>
                <a:cubicBezTo>
                  <a:pt x="106" y="357"/>
                  <a:pt x="109" y="408"/>
                  <a:pt x="109" y="446"/>
                </a:cubicBezTo>
                <a:cubicBezTo>
                  <a:pt x="108" y="483"/>
                  <a:pt x="106" y="507"/>
                  <a:pt x="106" y="507"/>
                </a:cubicBezTo>
                <a:cubicBezTo>
                  <a:pt x="106" y="507"/>
                  <a:pt x="103" y="532"/>
                  <a:pt x="90" y="567"/>
                </a:cubicBezTo>
                <a:cubicBezTo>
                  <a:pt x="84" y="585"/>
                  <a:pt x="74" y="605"/>
                  <a:pt x="61" y="625"/>
                </a:cubicBezTo>
                <a:cubicBezTo>
                  <a:pt x="47" y="644"/>
                  <a:pt x="30" y="665"/>
                  <a:pt x="19" y="690"/>
                </a:cubicBezTo>
                <a:cubicBezTo>
                  <a:pt x="8" y="714"/>
                  <a:pt x="0" y="744"/>
                  <a:pt x="9" y="770"/>
                </a:cubicBezTo>
                <a:cubicBezTo>
                  <a:pt x="18" y="797"/>
                  <a:pt x="42" y="813"/>
                  <a:pt x="64" y="823"/>
                </a:cubicBezTo>
                <a:cubicBezTo>
                  <a:pt x="85" y="833"/>
                  <a:pt x="105" y="841"/>
                  <a:pt x="120" y="851"/>
                </a:cubicBezTo>
                <a:cubicBezTo>
                  <a:pt x="136" y="861"/>
                  <a:pt x="131" y="878"/>
                  <a:pt x="128" y="886"/>
                </a:cubicBezTo>
                <a:cubicBezTo>
                  <a:pt x="115" y="919"/>
                  <a:pt x="88" y="934"/>
                  <a:pt x="72" y="956"/>
                </a:cubicBezTo>
                <a:cubicBezTo>
                  <a:pt x="55" y="976"/>
                  <a:pt x="47" y="1006"/>
                  <a:pt x="63" y="1033"/>
                </a:cubicBezTo>
                <a:cubicBezTo>
                  <a:pt x="48" y="1006"/>
                  <a:pt x="58" y="976"/>
                  <a:pt x="75" y="958"/>
                </a:cubicBezTo>
                <a:cubicBezTo>
                  <a:pt x="91" y="937"/>
                  <a:pt x="118" y="922"/>
                  <a:pt x="132" y="887"/>
                </a:cubicBezTo>
                <a:cubicBezTo>
                  <a:pt x="134" y="883"/>
                  <a:pt x="136" y="877"/>
                  <a:pt x="135" y="869"/>
                </a:cubicBezTo>
                <a:cubicBezTo>
                  <a:pt x="135" y="861"/>
                  <a:pt x="130" y="852"/>
                  <a:pt x="122" y="847"/>
                </a:cubicBezTo>
                <a:cubicBezTo>
                  <a:pt x="107" y="837"/>
                  <a:pt x="86" y="830"/>
                  <a:pt x="65" y="819"/>
                </a:cubicBezTo>
                <a:cubicBezTo>
                  <a:pt x="44" y="809"/>
                  <a:pt x="22" y="794"/>
                  <a:pt x="13" y="769"/>
                </a:cubicBezTo>
                <a:cubicBezTo>
                  <a:pt x="4" y="744"/>
                  <a:pt x="12" y="716"/>
                  <a:pt x="23" y="692"/>
                </a:cubicBezTo>
                <a:cubicBezTo>
                  <a:pt x="34" y="668"/>
                  <a:pt x="50" y="647"/>
                  <a:pt x="64" y="627"/>
                </a:cubicBezTo>
                <a:cubicBezTo>
                  <a:pt x="78" y="607"/>
                  <a:pt x="87" y="586"/>
                  <a:pt x="94" y="569"/>
                </a:cubicBezTo>
                <a:cubicBezTo>
                  <a:pt x="108" y="533"/>
                  <a:pt x="110" y="508"/>
                  <a:pt x="110" y="508"/>
                </a:cubicBezTo>
                <a:cubicBezTo>
                  <a:pt x="110" y="508"/>
                  <a:pt x="115" y="484"/>
                  <a:pt x="116" y="446"/>
                </a:cubicBezTo>
                <a:cubicBezTo>
                  <a:pt x="116" y="407"/>
                  <a:pt x="110" y="356"/>
                  <a:pt x="100" y="303"/>
                </a:cubicBezTo>
                <a:cubicBezTo>
                  <a:pt x="78" y="198"/>
                  <a:pt x="59" y="82"/>
                  <a:pt x="54" y="43"/>
                </a:cubicBezTo>
                <a:cubicBezTo>
                  <a:pt x="51" y="27"/>
                  <a:pt x="49" y="13"/>
                  <a:pt x="47" y="0"/>
                </a:cubicBezTo>
                <a:cubicBezTo>
                  <a:pt x="46" y="0"/>
                  <a:pt x="44" y="0"/>
                  <a:pt x="43" y="1"/>
                </a:cubicBezTo>
                <a:cubicBezTo>
                  <a:pt x="45" y="14"/>
                  <a:pt x="47" y="28"/>
                  <a:pt x="49" y="44"/>
                </a:cubicBezTo>
                <a:cubicBezTo>
                  <a:pt x="55" y="82"/>
                  <a:pt x="74" y="199"/>
                  <a:pt x="96" y="304"/>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7" name="Freeform 177"/>
          <p:cNvSpPr/>
          <p:nvPr/>
        </p:nvSpPr>
        <p:spPr bwMode="auto">
          <a:xfrm>
            <a:off x="7010401" y="1487487"/>
            <a:ext cx="514350" cy="3740151"/>
          </a:xfrm>
          <a:custGeom>
            <a:avLst/>
            <a:gdLst>
              <a:gd name="T0" fmla="*/ 114 w 137"/>
              <a:gd name="T1" fmla="*/ 489 h 996"/>
              <a:gd name="T2" fmla="*/ 80 w 137"/>
              <a:gd name="T3" fmla="*/ 590 h 996"/>
              <a:gd name="T4" fmla="*/ 22 w 137"/>
              <a:gd name="T5" fmla="*/ 683 h 996"/>
              <a:gd name="T6" fmla="*/ 17 w 137"/>
              <a:gd name="T7" fmla="*/ 781 h 996"/>
              <a:gd name="T8" fmla="*/ 93 w 137"/>
              <a:gd name="T9" fmla="*/ 843 h 996"/>
              <a:gd name="T10" fmla="*/ 129 w 137"/>
              <a:gd name="T11" fmla="*/ 871 h 996"/>
              <a:gd name="T12" fmla="*/ 120 w 137"/>
              <a:gd name="T13" fmla="*/ 916 h 996"/>
              <a:gd name="T14" fmla="*/ 85 w 137"/>
              <a:gd name="T15" fmla="*/ 951 h 996"/>
              <a:gd name="T16" fmla="*/ 67 w 137"/>
              <a:gd name="T17" fmla="*/ 996 h 996"/>
              <a:gd name="T18" fmla="*/ 86 w 137"/>
              <a:gd name="T19" fmla="*/ 952 h 996"/>
              <a:gd name="T20" fmla="*/ 119 w 137"/>
              <a:gd name="T21" fmla="*/ 919 h 996"/>
              <a:gd name="T22" fmla="*/ 133 w 137"/>
              <a:gd name="T23" fmla="*/ 875 h 996"/>
              <a:gd name="T24" fmla="*/ 100 w 137"/>
              <a:gd name="T25" fmla="*/ 842 h 996"/>
              <a:gd name="T26" fmla="*/ 26 w 137"/>
              <a:gd name="T27" fmla="*/ 786 h 996"/>
              <a:gd name="T28" fmla="*/ 23 w 137"/>
              <a:gd name="T29" fmla="*/ 697 h 996"/>
              <a:gd name="T30" fmla="*/ 80 w 137"/>
              <a:gd name="T31" fmla="*/ 603 h 996"/>
              <a:gd name="T32" fmla="*/ 119 w 137"/>
              <a:gd name="T33" fmla="*/ 499 h 996"/>
              <a:gd name="T34" fmla="*/ 106 w 137"/>
              <a:gd name="T35" fmla="*/ 277 h 996"/>
              <a:gd name="T36" fmla="*/ 53 w 137"/>
              <a:gd name="T37" fmla="*/ 0 h 996"/>
              <a:gd name="T38" fmla="*/ 46 w 137"/>
              <a:gd name="T39" fmla="*/ 1 h 996"/>
              <a:gd name="T40" fmla="*/ 98 w 137"/>
              <a:gd name="T41" fmla="*/ 272 h 996"/>
              <a:gd name="T42" fmla="*/ 114 w 137"/>
              <a:gd name="T43" fmla="*/ 489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996">
                <a:moveTo>
                  <a:pt x="114" y="489"/>
                </a:moveTo>
                <a:cubicBezTo>
                  <a:pt x="110" y="525"/>
                  <a:pt x="99" y="560"/>
                  <a:pt x="80" y="590"/>
                </a:cubicBezTo>
                <a:cubicBezTo>
                  <a:pt x="62" y="621"/>
                  <a:pt x="38" y="650"/>
                  <a:pt x="22" y="683"/>
                </a:cubicBezTo>
                <a:cubicBezTo>
                  <a:pt x="7" y="712"/>
                  <a:pt x="0" y="750"/>
                  <a:pt x="17" y="781"/>
                </a:cubicBezTo>
                <a:cubicBezTo>
                  <a:pt x="32" y="812"/>
                  <a:pt x="62" y="832"/>
                  <a:pt x="93" y="843"/>
                </a:cubicBezTo>
                <a:cubicBezTo>
                  <a:pt x="107" y="848"/>
                  <a:pt x="123" y="856"/>
                  <a:pt x="129" y="871"/>
                </a:cubicBezTo>
                <a:cubicBezTo>
                  <a:pt x="136" y="886"/>
                  <a:pt x="130" y="907"/>
                  <a:pt x="120" y="916"/>
                </a:cubicBezTo>
                <a:cubicBezTo>
                  <a:pt x="108" y="927"/>
                  <a:pt x="96" y="938"/>
                  <a:pt x="85" y="951"/>
                </a:cubicBezTo>
                <a:cubicBezTo>
                  <a:pt x="74" y="963"/>
                  <a:pt x="67" y="979"/>
                  <a:pt x="67" y="996"/>
                </a:cubicBezTo>
                <a:cubicBezTo>
                  <a:pt x="69" y="978"/>
                  <a:pt x="75" y="964"/>
                  <a:pt x="86" y="952"/>
                </a:cubicBezTo>
                <a:cubicBezTo>
                  <a:pt x="96" y="940"/>
                  <a:pt x="107" y="930"/>
                  <a:pt x="119" y="919"/>
                </a:cubicBezTo>
                <a:cubicBezTo>
                  <a:pt x="130" y="910"/>
                  <a:pt x="137" y="895"/>
                  <a:pt x="133" y="875"/>
                </a:cubicBezTo>
                <a:cubicBezTo>
                  <a:pt x="130" y="858"/>
                  <a:pt x="114" y="848"/>
                  <a:pt x="100" y="842"/>
                </a:cubicBezTo>
                <a:cubicBezTo>
                  <a:pt x="70" y="830"/>
                  <a:pt x="42" y="814"/>
                  <a:pt x="26" y="786"/>
                </a:cubicBezTo>
                <a:cubicBezTo>
                  <a:pt x="8" y="760"/>
                  <a:pt x="10" y="726"/>
                  <a:pt x="23" y="697"/>
                </a:cubicBezTo>
                <a:cubicBezTo>
                  <a:pt x="37" y="663"/>
                  <a:pt x="61" y="635"/>
                  <a:pt x="80" y="603"/>
                </a:cubicBezTo>
                <a:cubicBezTo>
                  <a:pt x="101" y="572"/>
                  <a:pt x="115" y="536"/>
                  <a:pt x="119" y="499"/>
                </a:cubicBezTo>
                <a:cubicBezTo>
                  <a:pt x="132" y="425"/>
                  <a:pt x="117" y="350"/>
                  <a:pt x="106" y="277"/>
                </a:cubicBezTo>
                <a:cubicBezTo>
                  <a:pt x="87" y="185"/>
                  <a:pt x="69" y="92"/>
                  <a:pt x="53" y="0"/>
                </a:cubicBezTo>
                <a:cubicBezTo>
                  <a:pt x="51" y="0"/>
                  <a:pt x="49" y="1"/>
                  <a:pt x="46" y="1"/>
                </a:cubicBezTo>
                <a:cubicBezTo>
                  <a:pt x="62" y="92"/>
                  <a:pt x="79" y="182"/>
                  <a:pt x="98" y="272"/>
                </a:cubicBezTo>
                <a:cubicBezTo>
                  <a:pt x="109" y="344"/>
                  <a:pt x="124" y="417"/>
                  <a:pt x="114" y="489"/>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8" name="Freeform 178"/>
          <p:cNvSpPr/>
          <p:nvPr/>
        </p:nvSpPr>
        <p:spPr bwMode="auto">
          <a:xfrm>
            <a:off x="7456488" y="1450975"/>
            <a:ext cx="409575" cy="3535363"/>
          </a:xfrm>
          <a:custGeom>
            <a:avLst/>
            <a:gdLst>
              <a:gd name="T0" fmla="*/ 12 w 109"/>
              <a:gd name="T1" fmla="*/ 627 h 942"/>
              <a:gd name="T2" fmla="*/ 7 w 109"/>
              <a:gd name="T3" fmla="*/ 720 h 942"/>
              <a:gd name="T4" fmla="*/ 30 w 109"/>
              <a:gd name="T5" fmla="*/ 761 h 942"/>
              <a:gd name="T6" fmla="*/ 66 w 109"/>
              <a:gd name="T7" fmla="*/ 790 h 942"/>
              <a:gd name="T8" fmla="*/ 96 w 109"/>
              <a:gd name="T9" fmla="*/ 868 h 942"/>
              <a:gd name="T10" fmla="*/ 43 w 109"/>
              <a:gd name="T11" fmla="*/ 942 h 942"/>
              <a:gd name="T12" fmla="*/ 97 w 109"/>
              <a:gd name="T13" fmla="*/ 872 h 942"/>
              <a:gd name="T14" fmla="*/ 72 w 109"/>
              <a:gd name="T15" fmla="*/ 791 h 942"/>
              <a:gd name="T16" fmla="*/ 14 w 109"/>
              <a:gd name="T17" fmla="*/ 727 h 942"/>
              <a:gd name="T18" fmla="*/ 16 w 109"/>
              <a:gd name="T19" fmla="*/ 640 h 942"/>
              <a:gd name="T20" fmla="*/ 41 w 109"/>
              <a:gd name="T21" fmla="*/ 540 h 942"/>
              <a:gd name="T22" fmla="*/ 53 w 109"/>
              <a:gd name="T23" fmla="*/ 437 h 942"/>
              <a:gd name="T24" fmla="*/ 41 w 109"/>
              <a:gd name="T25" fmla="*/ 230 h 942"/>
              <a:gd name="T26" fmla="*/ 7 w 109"/>
              <a:gd name="T27" fmla="*/ 0 h 942"/>
              <a:gd name="T28" fmla="*/ 1 w 109"/>
              <a:gd name="T29" fmla="*/ 1 h 942"/>
              <a:gd name="T30" fmla="*/ 33 w 109"/>
              <a:gd name="T31" fmla="*/ 225 h 942"/>
              <a:gd name="T32" fmla="*/ 12 w 109"/>
              <a:gd name="T33" fmla="*/ 627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942">
                <a:moveTo>
                  <a:pt x="12" y="627"/>
                </a:moveTo>
                <a:cubicBezTo>
                  <a:pt x="5" y="657"/>
                  <a:pt x="0" y="689"/>
                  <a:pt x="7" y="720"/>
                </a:cubicBezTo>
                <a:cubicBezTo>
                  <a:pt x="10" y="735"/>
                  <a:pt x="18" y="750"/>
                  <a:pt x="30" y="761"/>
                </a:cubicBezTo>
                <a:cubicBezTo>
                  <a:pt x="41" y="771"/>
                  <a:pt x="54" y="780"/>
                  <a:pt x="66" y="790"/>
                </a:cubicBezTo>
                <a:cubicBezTo>
                  <a:pt x="89" y="807"/>
                  <a:pt x="106" y="839"/>
                  <a:pt x="96" y="868"/>
                </a:cubicBezTo>
                <a:cubicBezTo>
                  <a:pt x="84" y="896"/>
                  <a:pt x="61" y="918"/>
                  <a:pt x="43" y="942"/>
                </a:cubicBezTo>
                <a:cubicBezTo>
                  <a:pt x="61" y="919"/>
                  <a:pt x="83" y="898"/>
                  <a:pt x="97" y="872"/>
                </a:cubicBezTo>
                <a:cubicBezTo>
                  <a:pt x="109" y="843"/>
                  <a:pt x="94" y="810"/>
                  <a:pt x="72" y="791"/>
                </a:cubicBezTo>
                <a:cubicBezTo>
                  <a:pt x="50" y="771"/>
                  <a:pt x="22" y="756"/>
                  <a:pt x="14" y="727"/>
                </a:cubicBezTo>
                <a:cubicBezTo>
                  <a:pt x="5" y="699"/>
                  <a:pt x="10" y="669"/>
                  <a:pt x="16" y="640"/>
                </a:cubicBezTo>
                <a:cubicBezTo>
                  <a:pt x="22" y="607"/>
                  <a:pt x="35" y="574"/>
                  <a:pt x="41" y="540"/>
                </a:cubicBezTo>
                <a:cubicBezTo>
                  <a:pt x="48" y="506"/>
                  <a:pt x="52" y="471"/>
                  <a:pt x="53" y="437"/>
                </a:cubicBezTo>
                <a:cubicBezTo>
                  <a:pt x="56" y="368"/>
                  <a:pt x="51" y="298"/>
                  <a:pt x="41" y="230"/>
                </a:cubicBezTo>
                <a:cubicBezTo>
                  <a:pt x="26" y="154"/>
                  <a:pt x="15" y="77"/>
                  <a:pt x="7" y="0"/>
                </a:cubicBezTo>
                <a:cubicBezTo>
                  <a:pt x="5" y="1"/>
                  <a:pt x="3" y="1"/>
                  <a:pt x="1" y="1"/>
                </a:cubicBezTo>
                <a:cubicBezTo>
                  <a:pt x="8" y="76"/>
                  <a:pt x="18" y="151"/>
                  <a:pt x="33" y="225"/>
                </a:cubicBezTo>
                <a:cubicBezTo>
                  <a:pt x="54" y="359"/>
                  <a:pt x="56" y="498"/>
                  <a:pt x="12" y="627"/>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9" name="Freeform 179"/>
          <p:cNvSpPr/>
          <p:nvPr/>
        </p:nvSpPr>
        <p:spPr bwMode="auto">
          <a:xfrm>
            <a:off x="7324726" y="1465262"/>
            <a:ext cx="406400" cy="2909888"/>
          </a:xfrm>
          <a:custGeom>
            <a:avLst/>
            <a:gdLst>
              <a:gd name="T0" fmla="*/ 68 w 108"/>
              <a:gd name="T1" fmla="*/ 490 h 775"/>
              <a:gd name="T2" fmla="*/ 50 w 108"/>
              <a:gd name="T3" fmla="*/ 641 h 775"/>
              <a:gd name="T4" fmla="*/ 60 w 108"/>
              <a:gd name="T5" fmla="*/ 717 h 775"/>
              <a:gd name="T6" fmla="*/ 108 w 108"/>
              <a:gd name="T7" fmla="*/ 775 h 775"/>
              <a:gd name="T8" fmla="*/ 52 w 108"/>
              <a:gd name="T9" fmla="*/ 646 h 775"/>
              <a:gd name="T10" fmla="*/ 72 w 108"/>
              <a:gd name="T11" fmla="*/ 500 h 775"/>
              <a:gd name="T12" fmla="*/ 30 w 108"/>
              <a:gd name="T13" fmla="*/ 161 h 775"/>
              <a:gd name="T14" fmla="*/ 5 w 108"/>
              <a:gd name="T15" fmla="*/ 0 h 775"/>
              <a:gd name="T16" fmla="*/ 0 w 108"/>
              <a:gd name="T17" fmla="*/ 1 h 775"/>
              <a:gd name="T18" fmla="*/ 24 w 108"/>
              <a:gd name="T19" fmla="*/ 158 h 775"/>
              <a:gd name="T20" fmla="*/ 68 w 108"/>
              <a:gd name="T21" fmla="*/ 49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775">
                <a:moveTo>
                  <a:pt x="68" y="490"/>
                </a:moveTo>
                <a:cubicBezTo>
                  <a:pt x="61" y="540"/>
                  <a:pt x="51" y="590"/>
                  <a:pt x="50" y="641"/>
                </a:cubicBezTo>
                <a:cubicBezTo>
                  <a:pt x="49" y="667"/>
                  <a:pt x="49" y="693"/>
                  <a:pt x="60" y="717"/>
                </a:cubicBezTo>
                <a:cubicBezTo>
                  <a:pt x="70" y="740"/>
                  <a:pt x="85" y="762"/>
                  <a:pt x="108" y="775"/>
                </a:cubicBezTo>
                <a:cubicBezTo>
                  <a:pt x="64" y="749"/>
                  <a:pt x="48" y="694"/>
                  <a:pt x="52" y="646"/>
                </a:cubicBezTo>
                <a:cubicBezTo>
                  <a:pt x="54" y="597"/>
                  <a:pt x="64" y="549"/>
                  <a:pt x="72" y="500"/>
                </a:cubicBezTo>
                <a:cubicBezTo>
                  <a:pt x="86" y="385"/>
                  <a:pt x="56" y="271"/>
                  <a:pt x="30" y="161"/>
                </a:cubicBezTo>
                <a:cubicBezTo>
                  <a:pt x="20" y="108"/>
                  <a:pt x="12" y="54"/>
                  <a:pt x="5" y="0"/>
                </a:cubicBezTo>
                <a:cubicBezTo>
                  <a:pt x="3" y="0"/>
                  <a:pt x="1" y="0"/>
                  <a:pt x="0" y="1"/>
                </a:cubicBezTo>
                <a:cubicBezTo>
                  <a:pt x="6" y="53"/>
                  <a:pt x="14" y="106"/>
                  <a:pt x="24" y="158"/>
                </a:cubicBezTo>
                <a:cubicBezTo>
                  <a:pt x="49" y="267"/>
                  <a:pt x="79" y="377"/>
                  <a:pt x="68" y="490"/>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0" name="Freeform 180"/>
          <p:cNvSpPr/>
          <p:nvPr/>
        </p:nvSpPr>
        <p:spPr bwMode="auto">
          <a:xfrm>
            <a:off x="6980238" y="1539875"/>
            <a:ext cx="492125" cy="1885950"/>
          </a:xfrm>
          <a:custGeom>
            <a:avLst/>
            <a:gdLst>
              <a:gd name="T0" fmla="*/ 85 w 131"/>
              <a:gd name="T1" fmla="*/ 502 h 502"/>
              <a:gd name="T2" fmla="*/ 129 w 131"/>
              <a:gd name="T3" fmla="*/ 343 h 502"/>
              <a:gd name="T4" fmla="*/ 5 w 131"/>
              <a:gd name="T5" fmla="*/ 0 h 502"/>
              <a:gd name="T6" fmla="*/ 0 w 131"/>
              <a:gd name="T7" fmla="*/ 1 h 502"/>
              <a:gd name="T8" fmla="*/ 123 w 131"/>
              <a:gd name="T9" fmla="*/ 337 h 502"/>
              <a:gd name="T10" fmla="*/ 85 w 131"/>
              <a:gd name="T11" fmla="*/ 502 h 502"/>
            </a:gdLst>
            <a:ahLst/>
            <a:cxnLst>
              <a:cxn ang="0">
                <a:pos x="T0" y="T1"/>
              </a:cxn>
              <a:cxn ang="0">
                <a:pos x="T2" y="T3"/>
              </a:cxn>
              <a:cxn ang="0">
                <a:pos x="T4" y="T5"/>
              </a:cxn>
              <a:cxn ang="0">
                <a:pos x="T6" y="T7"/>
              </a:cxn>
              <a:cxn ang="0">
                <a:pos x="T8" y="T9"/>
              </a:cxn>
              <a:cxn ang="0">
                <a:pos x="T10" y="T11"/>
              </a:cxn>
            </a:cxnLst>
            <a:rect l="0" t="0" r="r" b="b"/>
            <a:pathLst>
              <a:path w="131" h="502">
                <a:moveTo>
                  <a:pt x="85" y="502"/>
                </a:moveTo>
                <a:cubicBezTo>
                  <a:pt x="131" y="457"/>
                  <a:pt x="131" y="376"/>
                  <a:pt x="129" y="343"/>
                </a:cubicBezTo>
                <a:cubicBezTo>
                  <a:pt x="116" y="218"/>
                  <a:pt x="45" y="114"/>
                  <a:pt x="5" y="0"/>
                </a:cubicBezTo>
                <a:cubicBezTo>
                  <a:pt x="4" y="0"/>
                  <a:pt x="2" y="1"/>
                  <a:pt x="0" y="1"/>
                </a:cubicBezTo>
                <a:cubicBezTo>
                  <a:pt x="39" y="114"/>
                  <a:pt x="109" y="217"/>
                  <a:pt x="123" y="337"/>
                </a:cubicBezTo>
                <a:cubicBezTo>
                  <a:pt x="127" y="370"/>
                  <a:pt x="131" y="448"/>
                  <a:pt x="85" y="502"/>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1" name="Freeform 181"/>
          <p:cNvSpPr/>
          <p:nvPr/>
        </p:nvSpPr>
        <p:spPr bwMode="auto">
          <a:xfrm>
            <a:off x="7054851" y="1517650"/>
            <a:ext cx="382588" cy="1806575"/>
          </a:xfrm>
          <a:custGeom>
            <a:avLst/>
            <a:gdLst>
              <a:gd name="T0" fmla="*/ 50 w 102"/>
              <a:gd name="T1" fmla="*/ 132 h 481"/>
              <a:gd name="T2" fmla="*/ 80 w 102"/>
              <a:gd name="T3" fmla="*/ 226 h 481"/>
              <a:gd name="T4" fmla="*/ 99 w 102"/>
              <a:gd name="T5" fmla="*/ 362 h 481"/>
              <a:gd name="T6" fmla="*/ 75 w 102"/>
              <a:gd name="T7" fmla="*/ 481 h 481"/>
              <a:gd name="T8" fmla="*/ 101 w 102"/>
              <a:gd name="T9" fmla="*/ 373 h 481"/>
              <a:gd name="T10" fmla="*/ 97 w 102"/>
              <a:gd name="T11" fmla="*/ 301 h 481"/>
              <a:gd name="T12" fmla="*/ 83 w 102"/>
              <a:gd name="T13" fmla="*/ 225 h 481"/>
              <a:gd name="T14" fmla="*/ 53 w 102"/>
              <a:gd name="T15" fmla="*/ 130 h 481"/>
              <a:gd name="T16" fmla="*/ 16 w 102"/>
              <a:gd name="T17" fmla="*/ 39 h 481"/>
              <a:gd name="T18" fmla="*/ 3 w 102"/>
              <a:gd name="T19" fmla="*/ 0 h 481"/>
              <a:gd name="T20" fmla="*/ 0 w 102"/>
              <a:gd name="T21" fmla="*/ 1 h 481"/>
              <a:gd name="T22" fmla="*/ 13 w 102"/>
              <a:gd name="T23" fmla="*/ 41 h 481"/>
              <a:gd name="T24" fmla="*/ 50 w 102"/>
              <a:gd name="T25" fmla="*/ 13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481">
                <a:moveTo>
                  <a:pt x="50" y="132"/>
                </a:moveTo>
                <a:cubicBezTo>
                  <a:pt x="49" y="132"/>
                  <a:pt x="67" y="175"/>
                  <a:pt x="80" y="226"/>
                </a:cubicBezTo>
                <a:cubicBezTo>
                  <a:pt x="95" y="276"/>
                  <a:pt x="99" y="342"/>
                  <a:pt x="99" y="362"/>
                </a:cubicBezTo>
                <a:cubicBezTo>
                  <a:pt x="98" y="413"/>
                  <a:pt x="89" y="457"/>
                  <a:pt x="75" y="481"/>
                </a:cubicBezTo>
                <a:cubicBezTo>
                  <a:pt x="93" y="457"/>
                  <a:pt x="99" y="417"/>
                  <a:pt x="101" y="373"/>
                </a:cubicBezTo>
                <a:cubicBezTo>
                  <a:pt x="102" y="364"/>
                  <a:pt x="99" y="325"/>
                  <a:pt x="97" y="301"/>
                </a:cubicBezTo>
                <a:cubicBezTo>
                  <a:pt x="95" y="277"/>
                  <a:pt x="90" y="250"/>
                  <a:pt x="83" y="225"/>
                </a:cubicBezTo>
                <a:cubicBezTo>
                  <a:pt x="70" y="174"/>
                  <a:pt x="52" y="130"/>
                  <a:pt x="53" y="130"/>
                </a:cubicBezTo>
                <a:cubicBezTo>
                  <a:pt x="53" y="130"/>
                  <a:pt x="35" y="86"/>
                  <a:pt x="16" y="39"/>
                </a:cubicBezTo>
                <a:cubicBezTo>
                  <a:pt x="12" y="26"/>
                  <a:pt x="7" y="13"/>
                  <a:pt x="3" y="0"/>
                </a:cubicBezTo>
                <a:cubicBezTo>
                  <a:pt x="2" y="1"/>
                  <a:pt x="1" y="1"/>
                  <a:pt x="0" y="1"/>
                </a:cubicBezTo>
                <a:cubicBezTo>
                  <a:pt x="4" y="14"/>
                  <a:pt x="9" y="28"/>
                  <a:pt x="13" y="41"/>
                </a:cubicBezTo>
                <a:cubicBezTo>
                  <a:pt x="32" y="89"/>
                  <a:pt x="50" y="131"/>
                  <a:pt x="50" y="132"/>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3" name="Freeform 182"/>
          <p:cNvSpPr/>
          <p:nvPr/>
        </p:nvSpPr>
        <p:spPr bwMode="auto">
          <a:xfrm>
            <a:off x="6897688" y="1563687"/>
            <a:ext cx="357188" cy="863600"/>
          </a:xfrm>
          <a:custGeom>
            <a:avLst/>
            <a:gdLst>
              <a:gd name="T0" fmla="*/ 95 w 95"/>
              <a:gd name="T1" fmla="*/ 230 h 230"/>
              <a:gd name="T2" fmla="*/ 64 w 95"/>
              <a:gd name="T3" fmla="*/ 132 h 230"/>
              <a:gd name="T4" fmla="*/ 6 w 95"/>
              <a:gd name="T5" fmla="*/ 0 h 230"/>
              <a:gd name="T6" fmla="*/ 0 w 95"/>
              <a:gd name="T7" fmla="*/ 3 h 230"/>
              <a:gd name="T8" fmla="*/ 56 w 95"/>
              <a:gd name="T9" fmla="*/ 131 h 230"/>
              <a:gd name="T10" fmla="*/ 95 w 95"/>
              <a:gd name="T11" fmla="*/ 230 h 230"/>
            </a:gdLst>
            <a:ahLst/>
            <a:cxnLst>
              <a:cxn ang="0">
                <a:pos x="T0" y="T1"/>
              </a:cxn>
              <a:cxn ang="0">
                <a:pos x="T2" y="T3"/>
              </a:cxn>
              <a:cxn ang="0">
                <a:pos x="T4" y="T5"/>
              </a:cxn>
              <a:cxn ang="0">
                <a:pos x="T6" y="T7"/>
              </a:cxn>
              <a:cxn ang="0">
                <a:pos x="T8" y="T9"/>
              </a:cxn>
              <a:cxn ang="0">
                <a:pos x="T10" y="T11"/>
              </a:cxn>
            </a:cxnLst>
            <a:rect l="0" t="0" r="r" b="b"/>
            <a:pathLst>
              <a:path w="95" h="230">
                <a:moveTo>
                  <a:pt x="95" y="230"/>
                </a:moveTo>
                <a:cubicBezTo>
                  <a:pt x="85" y="197"/>
                  <a:pt x="75" y="164"/>
                  <a:pt x="64" y="132"/>
                </a:cubicBezTo>
                <a:cubicBezTo>
                  <a:pt x="46" y="87"/>
                  <a:pt x="27" y="43"/>
                  <a:pt x="6" y="0"/>
                </a:cubicBezTo>
                <a:cubicBezTo>
                  <a:pt x="4" y="1"/>
                  <a:pt x="2" y="2"/>
                  <a:pt x="0" y="3"/>
                </a:cubicBezTo>
                <a:cubicBezTo>
                  <a:pt x="20" y="45"/>
                  <a:pt x="39" y="88"/>
                  <a:pt x="56" y="131"/>
                </a:cubicBezTo>
                <a:cubicBezTo>
                  <a:pt x="70" y="164"/>
                  <a:pt x="83" y="197"/>
                  <a:pt x="95" y="230"/>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4" name="Freeform 183"/>
          <p:cNvSpPr/>
          <p:nvPr/>
        </p:nvSpPr>
        <p:spPr bwMode="auto">
          <a:xfrm>
            <a:off x="6840538" y="1581150"/>
            <a:ext cx="665163" cy="2128838"/>
          </a:xfrm>
          <a:custGeom>
            <a:avLst/>
            <a:gdLst>
              <a:gd name="T0" fmla="*/ 165 w 177"/>
              <a:gd name="T1" fmla="*/ 397 h 567"/>
              <a:gd name="T2" fmla="*/ 141 w 177"/>
              <a:gd name="T3" fmla="*/ 516 h 567"/>
              <a:gd name="T4" fmla="*/ 41 w 177"/>
              <a:gd name="T5" fmla="*/ 565 h 567"/>
              <a:gd name="T6" fmla="*/ 140 w 177"/>
              <a:gd name="T7" fmla="*/ 522 h 567"/>
              <a:gd name="T8" fmla="*/ 174 w 177"/>
              <a:gd name="T9" fmla="*/ 404 h 567"/>
              <a:gd name="T10" fmla="*/ 106 w 177"/>
              <a:gd name="T11" fmla="*/ 151 h 567"/>
              <a:gd name="T12" fmla="*/ 8 w 177"/>
              <a:gd name="T13" fmla="*/ 0 h 567"/>
              <a:gd name="T14" fmla="*/ 0 w 177"/>
              <a:gd name="T15" fmla="*/ 3 h 567"/>
              <a:gd name="T16" fmla="*/ 96 w 177"/>
              <a:gd name="T17" fmla="*/ 151 h 567"/>
              <a:gd name="T18" fmla="*/ 165 w 177"/>
              <a:gd name="T19" fmla="*/ 39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567">
                <a:moveTo>
                  <a:pt x="165" y="397"/>
                </a:moveTo>
                <a:cubicBezTo>
                  <a:pt x="164" y="435"/>
                  <a:pt x="166" y="472"/>
                  <a:pt x="141" y="516"/>
                </a:cubicBezTo>
                <a:cubicBezTo>
                  <a:pt x="121" y="551"/>
                  <a:pt x="80" y="566"/>
                  <a:pt x="41" y="565"/>
                </a:cubicBezTo>
                <a:cubicBezTo>
                  <a:pt x="82" y="567"/>
                  <a:pt x="117" y="555"/>
                  <a:pt x="140" y="522"/>
                </a:cubicBezTo>
                <a:cubicBezTo>
                  <a:pt x="163" y="489"/>
                  <a:pt x="171" y="452"/>
                  <a:pt x="174" y="404"/>
                </a:cubicBezTo>
                <a:cubicBezTo>
                  <a:pt x="177" y="316"/>
                  <a:pt x="151" y="229"/>
                  <a:pt x="106" y="151"/>
                </a:cubicBezTo>
                <a:cubicBezTo>
                  <a:pt x="71" y="101"/>
                  <a:pt x="38" y="51"/>
                  <a:pt x="8" y="0"/>
                </a:cubicBezTo>
                <a:cubicBezTo>
                  <a:pt x="5" y="1"/>
                  <a:pt x="3" y="2"/>
                  <a:pt x="0" y="3"/>
                </a:cubicBezTo>
                <a:cubicBezTo>
                  <a:pt x="30" y="54"/>
                  <a:pt x="62" y="103"/>
                  <a:pt x="96" y="151"/>
                </a:cubicBezTo>
                <a:cubicBezTo>
                  <a:pt x="141" y="227"/>
                  <a:pt x="167" y="311"/>
                  <a:pt x="165" y="397"/>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5" name="Freeform 184"/>
          <p:cNvSpPr/>
          <p:nvPr/>
        </p:nvSpPr>
        <p:spPr bwMode="auto">
          <a:xfrm>
            <a:off x="6784976" y="1608137"/>
            <a:ext cx="709613" cy="2125663"/>
          </a:xfrm>
          <a:custGeom>
            <a:avLst/>
            <a:gdLst>
              <a:gd name="T0" fmla="*/ 170 w 189"/>
              <a:gd name="T1" fmla="*/ 334 h 566"/>
              <a:gd name="T2" fmla="*/ 100 w 189"/>
              <a:gd name="T3" fmla="*/ 566 h 566"/>
              <a:gd name="T4" fmla="*/ 178 w 189"/>
              <a:gd name="T5" fmla="*/ 339 h 566"/>
              <a:gd name="T6" fmla="*/ 67 w 189"/>
              <a:gd name="T7" fmla="*/ 121 h 566"/>
              <a:gd name="T8" fmla="*/ 6 w 189"/>
              <a:gd name="T9" fmla="*/ 0 h 566"/>
              <a:gd name="T10" fmla="*/ 0 w 189"/>
              <a:gd name="T11" fmla="*/ 3 h 566"/>
              <a:gd name="T12" fmla="*/ 59 w 189"/>
              <a:gd name="T13" fmla="*/ 122 h 566"/>
              <a:gd name="T14" fmla="*/ 170 w 189"/>
              <a:gd name="T15" fmla="*/ 33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566">
                <a:moveTo>
                  <a:pt x="170" y="334"/>
                </a:moveTo>
                <a:cubicBezTo>
                  <a:pt x="186" y="403"/>
                  <a:pt x="181" y="525"/>
                  <a:pt x="100" y="566"/>
                </a:cubicBezTo>
                <a:cubicBezTo>
                  <a:pt x="176" y="535"/>
                  <a:pt x="189" y="409"/>
                  <a:pt x="178" y="339"/>
                </a:cubicBezTo>
                <a:cubicBezTo>
                  <a:pt x="161" y="257"/>
                  <a:pt x="107" y="191"/>
                  <a:pt x="67" y="121"/>
                </a:cubicBezTo>
                <a:cubicBezTo>
                  <a:pt x="44" y="82"/>
                  <a:pt x="24" y="42"/>
                  <a:pt x="6" y="0"/>
                </a:cubicBezTo>
                <a:cubicBezTo>
                  <a:pt x="4" y="1"/>
                  <a:pt x="2" y="2"/>
                  <a:pt x="0" y="3"/>
                </a:cubicBezTo>
                <a:cubicBezTo>
                  <a:pt x="17" y="43"/>
                  <a:pt x="37" y="83"/>
                  <a:pt x="59" y="122"/>
                </a:cubicBezTo>
                <a:cubicBezTo>
                  <a:pt x="99" y="192"/>
                  <a:pt x="152" y="255"/>
                  <a:pt x="170" y="334"/>
                </a:cubicBezTo>
                <a:close/>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6" name="Freeform 185"/>
          <p:cNvSpPr/>
          <p:nvPr/>
        </p:nvSpPr>
        <p:spPr bwMode="auto">
          <a:xfrm>
            <a:off x="6867526" y="1574800"/>
            <a:ext cx="582613" cy="2987675"/>
          </a:xfrm>
          <a:custGeom>
            <a:avLst/>
            <a:gdLst>
              <a:gd name="T0" fmla="*/ 125 w 155"/>
              <a:gd name="T1" fmla="*/ 276 h 796"/>
              <a:gd name="T2" fmla="*/ 133 w 155"/>
              <a:gd name="T3" fmla="*/ 482 h 796"/>
              <a:gd name="T4" fmla="*/ 42 w 155"/>
              <a:gd name="T5" fmla="*/ 643 h 796"/>
              <a:gd name="T6" fmla="*/ 15 w 155"/>
              <a:gd name="T7" fmla="*/ 730 h 796"/>
              <a:gd name="T8" fmla="*/ 41 w 155"/>
              <a:gd name="T9" fmla="*/ 770 h 796"/>
              <a:gd name="T10" fmla="*/ 77 w 155"/>
              <a:gd name="T11" fmla="*/ 796 h 796"/>
              <a:gd name="T12" fmla="*/ 41 w 155"/>
              <a:gd name="T13" fmla="*/ 769 h 796"/>
              <a:gd name="T14" fmla="*/ 18 w 155"/>
              <a:gd name="T15" fmla="*/ 732 h 796"/>
              <a:gd name="T16" fmla="*/ 40 w 155"/>
              <a:gd name="T17" fmla="*/ 649 h 796"/>
              <a:gd name="T18" fmla="*/ 137 w 155"/>
              <a:gd name="T19" fmla="*/ 496 h 796"/>
              <a:gd name="T20" fmla="*/ 134 w 155"/>
              <a:gd name="T21" fmla="*/ 283 h 796"/>
              <a:gd name="T22" fmla="*/ 55 w 155"/>
              <a:gd name="T23" fmla="*/ 85 h 796"/>
              <a:gd name="T24" fmla="*/ 7 w 155"/>
              <a:gd name="T25" fmla="*/ 0 h 796"/>
              <a:gd name="T26" fmla="*/ 0 w 155"/>
              <a:gd name="T27" fmla="*/ 3 h 796"/>
              <a:gd name="T28" fmla="*/ 46 w 155"/>
              <a:gd name="T29" fmla="*/ 83 h 796"/>
              <a:gd name="T30" fmla="*/ 125 w 155"/>
              <a:gd name="T31" fmla="*/ 27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796">
                <a:moveTo>
                  <a:pt x="125" y="276"/>
                </a:moveTo>
                <a:cubicBezTo>
                  <a:pt x="143" y="343"/>
                  <a:pt x="148" y="414"/>
                  <a:pt x="133" y="482"/>
                </a:cubicBezTo>
                <a:cubicBezTo>
                  <a:pt x="121" y="544"/>
                  <a:pt x="90" y="602"/>
                  <a:pt x="42" y="643"/>
                </a:cubicBezTo>
                <a:cubicBezTo>
                  <a:pt x="16" y="662"/>
                  <a:pt x="5" y="699"/>
                  <a:pt x="15" y="730"/>
                </a:cubicBezTo>
                <a:cubicBezTo>
                  <a:pt x="20" y="746"/>
                  <a:pt x="30" y="758"/>
                  <a:pt x="41" y="770"/>
                </a:cubicBezTo>
                <a:cubicBezTo>
                  <a:pt x="55" y="783"/>
                  <a:pt x="77" y="796"/>
                  <a:pt x="77" y="796"/>
                </a:cubicBezTo>
                <a:cubicBezTo>
                  <a:pt x="77" y="796"/>
                  <a:pt x="50" y="778"/>
                  <a:pt x="41" y="769"/>
                </a:cubicBezTo>
                <a:cubicBezTo>
                  <a:pt x="31" y="758"/>
                  <a:pt x="22" y="747"/>
                  <a:pt x="18" y="732"/>
                </a:cubicBezTo>
                <a:cubicBezTo>
                  <a:pt x="8" y="703"/>
                  <a:pt x="16" y="669"/>
                  <a:pt x="40" y="649"/>
                </a:cubicBezTo>
                <a:cubicBezTo>
                  <a:pt x="87" y="611"/>
                  <a:pt x="122" y="556"/>
                  <a:pt x="137" y="496"/>
                </a:cubicBezTo>
                <a:cubicBezTo>
                  <a:pt x="155" y="426"/>
                  <a:pt x="151" y="352"/>
                  <a:pt x="134" y="283"/>
                </a:cubicBezTo>
                <a:cubicBezTo>
                  <a:pt x="116" y="213"/>
                  <a:pt x="89" y="147"/>
                  <a:pt x="55" y="85"/>
                </a:cubicBezTo>
                <a:cubicBezTo>
                  <a:pt x="38" y="57"/>
                  <a:pt x="22" y="29"/>
                  <a:pt x="7" y="0"/>
                </a:cubicBezTo>
                <a:cubicBezTo>
                  <a:pt x="4" y="1"/>
                  <a:pt x="2" y="2"/>
                  <a:pt x="0" y="3"/>
                </a:cubicBezTo>
                <a:cubicBezTo>
                  <a:pt x="15" y="29"/>
                  <a:pt x="30" y="56"/>
                  <a:pt x="46" y="83"/>
                </a:cubicBezTo>
                <a:cubicBezTo>
                  <a:pt x="80" y="144"/>
                  <a:pt x="107" y="208"/>
                  <a:pt x="125" y="276"/>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234" name="Picture 186"/>
          <p:cNvPicPr>
            <a:picLocks noChangeAspect="1" noChangeArrowheads="1"/>
          </p:cNvPicPr>
          <p:nvPr/>
        </p:nvPicPr>
        <p:blipFill>
          <a:blip r:embed="rId30"/>
          <a:srcRect/>
          <a:stretch>
            <a:fillRect/>
          </a:stretch>
        </p:blipFill>
        <p:spPr bwMode="auto">
          <a:xfrm>
            <a:off x="7469188" y="4379913"/>
            <a:ext cx="303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5" name="Picture 187"/>
          <p:cNvPicPr>
            <a:picLocks noChangeAspect="1" noChangeArrowheads="1"/>
          </p:cNvPicPr>
          <p:nvPr/>
        </p:nvPicPr>
        <p:blipFill>
          <a:blip r:embed="rId31"/>
          <a:srcRect/>
          <a:stretch>
            <a:fillRect/>
          </a:stretch>
        </p:blipFill>
        <p:spPr bwMode="auto">
          <a:xfrm>
            <a:off x="7461251" y="4410075"/>
            <a:ext cx="2809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6" name="Picture 188"/>
          <p:cNvPicPr>
            <a:picLocks noChangeAspect="1" noChangeArrowheads="1"/>
          </p:cNvPicPr>
          <p:nvPr/>
        </p:nvPicPr>
        <p:blipFill>
          <a:blip r:embed="rId32"/>
          <a:srcRect/>
          <a:stretch>
            <a:fillRect/>
          </a:stretch>
        </p:blipFill>
        <p:spPr bwMode="auto">
          <a:xfrm>
            <a:off x="7545388" y="4411663"/>
            <a:ext cx="2032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7" name="Picture 189"/>
          <p:cNvPicPr>
            <a:picLocks noChangeAspect="1" noChangeArrowheads="1"/>
          </p:cNvPicPr>
          <p:nvPr/>
        </p:nvPicPr>
        <p:blipFill>
          <a:blip r:embed="rId33"/>
          <a:srcRect/>
          <a:stretch>
            <a:fillRect/>
          </a:stretch>
        </p:blipFill>
        <p:spPr bwMode="auto">
          <a:xfrm>
            <a:off x="7513638" y="4448175"/>
            <a:ext cx="203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8" name="Picture 190"/>
          <p:cNvPicPr>
            <a:picLocks noChangeAspect="1" noChangeArrowheads="1"/>
          </p:cNvPicPr>
          <p:nvPr/>
        </p:nvPicPr>
        <p:blipFill>
          <a:blip r:embed="rId34"/>
          <a:srcRect/>
          <a:stretch>
            <a:fillRect/>
          </a:stretch>
        </p:blipFill>
        <p:spPr bwMode="auto">
          <a:xfrm>
            <a:off x="7481888" y="4433888"/>
            <a:ext cx="20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9" name="Picture 191"/>
          <p:cNvPicPr>
            <a:picLocks noChangeAspect="1" noChangeArrowheads="1"/>
          </p:cNvPicPr>
          <p:nvPr/>
        </p:nvPicPr>
        <p:blipFill>
          <a:blip r:embed="rId35"/>
          <a:srcRect/>
          <a:stretch>
            <a:fillRect/>
          </a:stretch>
        </p:blipFill>
        <p:spPr bwMode="auto">
          <a:xfrm>
            <a:off x="7446963" y="4467225"/>
            <a:ext cx="2254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7" name="Picture 192"/>
          <p:cNvPicPr>
            <a:picLocks noChangeAspect="1" noChangeArrowheads="1"/>
          </p:cNvPicPr>
          <p:nvPr/>
        </p:nvPicPr>
        <p:blipFill>
          <a:blip r:embed="rId36"/>
          <a:srcRect/>
          <a:stretch>
            <a:fillRect/>
          </a:stretch>
        </p:blipFill>
        <p:spPr bwMode="auto">
          <a:xfrm>
            <a:off x="7507288" y="4484688"/>
            <a:ext cx="1698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8" name="Picture 193"/>
          <p:cNvPicPr>
            <a:picLocks noChangeAspect="1" noChangeArrowheads="1"/>
          </p:cNvPicPr>
          <p:nvPr/>
        </p:nvPicPr>
        <p:blipFill>
          <a:blip r:embed="rId37"/>
          <a:srcRect/>
          <a:stretch>
            <a:fillRect/>
          </a:stretch>
        </p:blipFill>
        <p:spPr bwMode="auto">
          <a:xfrm>
            <a:off x="7445376" y="4492625"/>
            <a:ext cx="2032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9" name="Picture 194"/>
          <p:cNvPicPr>
            <a:picLocks noChangeAspect="1" noChangeArrowheads="1"/>
          </p:cNvPicPr>
          <p:nvPr/>
        </p:nvPicPr>
        <p:blipFill>
          <a:blip r:embed="rId38"/>
          <a:srcRect/>
          <a:stretch>
            <a:fillRect/>
          </a:stretch>
        </p:blipFill>
        <p:spPr bwMode="auto">
          <a:xfrm>
            <a:off x="7437438" y="4524375"/>
            <a:ext cx="1809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 name="Picture 195"/>
          <p:cNvPicPr>
            <a:picLocks noChangeAspect="1" noChangeArrowheads="1"/>
          </p:cNvPicPr>
          <p:nvPr/>
        </p:nvPicPr>
        <p:blipFill>
          <a:blip r:embed="rId39"/>
          <a:srcRect/>
          <a:stretch>
            <a:fillRect/>
          </a:stretch>
        </p:blipFill>
        <p:spPr bwMode="auto">
          <a:xfrm>
            <a:off x="7392988" y="4540250"/>
            <a:ext cx="2143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1" name="Picture 196"/>
          <p:cNvPicPr>
            <a:picLocks noChangeAspect="1" noChangeArrowheads="1"/>
          </p:cNvPicPr>
          <p:nvPr/>
        </p:nvPicPr>
        <p:blipFill>
          <a:blip r:embed="rId40"/>
          <a:srcRect/>
          <a:stretch>
            <a:fillRect/>
          </a:stretch>
        </p:blipFill>
        <p:spPr bwMode="auto">
          <a:xfrm>
            <a:off x="7564438" y="4452938"/>
            <a:ext cx="68263"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2" name="Picture 197"/>
          <p:cNvPicPr>
            <a:picLocks noChangeAspect="1" noChangeArrowheads="1"/>
          </p:cNvPicPr>
          <p:nvPr/>
        </p:nvPicPr>
        <p:blipFill>
          <a:blip r:embed="rId41"/>
          <a:srcRect/>
          <a:stretch>
            <a:fillRect/>
          </a:stretch>
        </p:blipFill>
        <p:spPr bwMode="auto">
          <a:xfrm>
            <a:off x="7477126" y="4538663"/>
            <a:ext cx="68263"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3" name="Picture 198"/>
          <p:cNvPicPr>
            <a:picLocks noChangeAspect="1" noChangeArrowheads="1"/>
          </p:cNvPicPr>
          <p:nvPr/>
        </p:nvPicPr>
        <p:blipFill>
          <a:blip r:embed="rId42"/>
          <a:srcRect/>
          <a:stretch>
            <a:fillRect/>
          </a:stretch>
        </p:blipFill>
        <p:spPr bwMode="auto">
          <a:xfrm>
            <a:off x="7437438" y="3455988"/>
            <a:ext cx="24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4" name="Picture 199"/>
          <p:cNvPicPr>
            <a:picLocks noChangeAspect="1" noChangeArrowheads="1"/>
          </p:cNvPicPr>
          <p:nvPr/>
        </p:nvPicPr>
        <p:blipFill>
          <a:blip r:embed="rId43"/>
          <a:srcRect/>
          <a:stretch>
            <a:fillRect/>
          </a:stretch>
        </p:blipFill>
        <p:spPr bwMode="auto">
          <a:xfrm>
            <a:off x="7394576" y="3449638"/>
            <a:ext cx="2254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5" name="Picture 200"/>
          <p:cNvPicPr>
            <a:picLocks noChangeAspect="1" noChangeArrowheads="1"/>
          </p:cNvPicPr>
          <p:nvPr/>
        </p:nvPicPr>
        <p:blipFill>
          <a:blip r:embed="rId44"/>
          <a:srcRect/>
          <a:stretch>
            <a:fillRect/>
          </a:stretch>
        </p:blipFill>
        <p:spPr bwMode="auto">
          <a:xfrm>
            <a:off x="7458076" y="3505200"/>
            <a:ext cx="180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6" name="Picture 201"/>
          <p:cNvPicPr>
            <a:picLocks noChangeAspect="1" noChangeArrowheads="1"/>
          </p:cNvPicPr>
          <p:nvPr/>
        </p:nvPicPr>
        <p:blipFill>
          <a:blip r:embed="rId45"/>
          <a:srcRect/>
          <a:stretch>
            <a:fillRect/>
          </a:stretch>
        </p:blipFill>
        <p:spPr bwMode="auto">
          <a:xfrm>
            <a:off x="7281863" y="3438525"/>
            <a:ext cx="2476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7" name="Picture 202"/>
          <p:cNvPicPr>
            <a:picLocks noChangeAspect="1" noChangeArrowheads="1"/>
          </p:cNvPicPr>
          <p:nvPr/>
        </p:nvPicPr>
        <p:blipFill>
          <a:blip r:embed="rId46"/>
          <a:srcRect/>
          <a:stretch>
            <a:fillRect/>
          </a:stretch>
        </p:blipFill>
        <p:spPr bwMode="auto">
          <a:xfrm>
            <a:off x="7331076" y="3875088"/>
            <a:ext cx="33338"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8" name="Picture 203"/>
          <p:cNvPicPr>
            <a:picLocks noChangeAspect="1" noChangeArrowheads="1"/>
          </p:cNvPicPr>
          <p:nvPr/>
        </p:nvPicPr>
        <p:blipFill>
          <a:blip r:embed="rId47"/>
          <a:srcRect/>
          <a:stretch>
            <a:fillRect/>
          </a:stretch>
        </p:blipFill>
        <p:spPr bwMode="auto">
          <a:xfrm>
            <a:off x="7324726" y="3879850"/>
            <a:ext cx="33338"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9" name="Picture 204"/>
          <p:cNvPicPr>
            <a:picLocks noChangeAspect="1" noChangeArrowheads="1"/>
          </p:cNvPicPr>
          <p:nvPr/>
        </p:nvPicPr>
        <p:blipFill>
          <a:blip r:embed="rId48"/>
          <a:srcRect/>
          <a:stretch>
            <a:fillRect/>
          </a:stretch>
        </p:blipFill>
        <p:spPr bwMode="auto">
          <a:xfrm>
            <a:off x="7331076" y="3435350"/>
            <a:ext cx="2714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06"/>
          <p:cNvGrpSpPr/>
          <p:nvPr/>
        </p:nvGrpSpPr>
        <p:grpSpPr bwMode="auto">
          <a:xfrm>
            <a:off x="6721476" y="1428750"/>
            <a:ext cx="1730375" cy="2913063"/>
            <a:chOff x="4234" y="900"/>
            <a:chExt cx="1090" cy="1835"/>
          </a:xfrm>
        </p:grpSpPr>
        <p:pic>
          <p:nvPicPr>
            <p:cNvPr id="2254" name="Picture 206"/>
            <p:cNvPicPr>
              <a:picLocks noChangeAspect="1" noChangeArrowheads="1"/>
            </p:cNvPicPr>
            <p:nvPr/>
          </p:nvPicPr>
          <p:blipFill>
            <a:blip r:embed="rId49"/>
            <a:srcRect/>
            <a:stretch>
              <a:fillRect/>
            </a:stretch>
          </p:blipFill>
          <p:spPr bwMode="auto">
            <a:xfrm>
              <a:off x="4574" y="2133"/>
              <a:ext cx="17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 name="Picture 207"/>
            <p:cNvPicPr>
              <a:picLocks noChangeAspect="1" noChangeArrowheads="1"/>
            </p:cNvPicPr>
            <p:nvPr/>
          </p:nvPicPr>
          <p:blipFill>
            <a:blip r:embed="rId50"/>
            <a:srcRect/>
            <a:stretch>
              <a:fillRect/>
            </a:stretch>
          </p:blipFill>
          <p:spPr bwMode="auto">
            <a:xfrm>
              <a:off x="4621" y="2229"/>
              <a:ext cx="13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 name="Picture 208"/>
            <p:cNvPicPr>
              <a:picLocks noChangeAspect="1" noChangeArrowheads="1"/>
            </p:cNvPicPr>
            <p:nvPr/>
          </p:nvPicPr>
          <p:blipFill>
            <a:blip r:embed="rId51"/>
            <a:srcRect/>
            <a:stretch>
              <a:fillRect/>
            </a:stretch>
          </p:blipFill>
          <p:spPr bwMode="auto">
            <a:xfrm>
              <a:off x="4592" y="2161"/>
              <a:ext cx="17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 name="Picture 209"/>
            <p:cNvPicPr>
              <a:picLocks noChangeAspect="1" noChangeArrowheads="1"/>
            </p:cNvPicPr>
            <p:nvPr/>
          </p:nvPicPr>
          <p:blipFill>
            <a:blip r:embed="rId52"/>
            <a:srcRect/>
            <a:stretch>
              <a:fillRect/>
            </a:stretch>
          </p:blipFill>
          <p:spPr bwMode="auto">
            <a:xfrm>
              <a:off x="4559" y="2161"/>
              <a:ext cx="142"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 name="Picture 210"/>
            <p:cNvPicPr>
              <a:picLocks noChangeAspect="1" noChangeArrowheads="1"/>
            </p:cNvPicPr>
            <p:nvPr/>
          </p:nvPicPr>
          <p:blipFill>
            <a:blip r:embed="rId53"/>
            <a:srcRect/>
            <a:stretch>
              <a:fillRect/>
            </a:stretch>
          </p:blipFill>
          <p:spPr bwMode="auto">
            <a:xfrm>
              <a:off x="4544" y="2156"/>
              <a:ext cx="14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9" name="Picture 211"/>
            <p:cNvPicPr>
              <a:picLocks noChangeAspect="1" noChangeArrowheads="1"/>
            </p:cNvPicPr>
            <p:nvPr/>
          </p:nvPicPr>
          <p:blipFill>
            <a:blip r:embed="rId54"/>
            <a:srcRect/>
            <a:stretch>
              <a:fillRect/>
            </a:stretch>
          </p:blipFill>
          <p:spPr bwMode="auto">
            <a:xfrm>
              <a:off x="4653" y="2239"/>
              <a:ext cx="1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0" name="Picture 212"/>
            <p:cNvPicPr>
              <a:picLocks noChangeAspect="1" noChangeArrowheads="1"/>
            </p:cNvPicPr>
            <p:nvPr/>
          </p:nvPicPr>
          <p:blipFill>
            <a:blip r:embed="rId55"/>
            <a:srcRect/>
            <a:stretch>
              <a:fillRect/>
            </a:stretch>
          </p:blipFill>
          <p:spPr bwMode="auto">
            <a:xfrm>
              <a:off x="4596" y="2207"/>
              <a:ext cx="9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5" name="Freeform 213"/>
            <p:cNvSpPr/>
            <p:nvPr/>
          </p:nvSpPr>
          <p:spPr bwMode="auto">
            <a:xfrm>
              <a:off x="4993" y="1469"/>
              <a:ext cx="28" cy="317"/>
            </a:xfrm>
            <a:custGeom>
              <a:avLst/>
              <a:gdLst>
                <a:gd name="T0" fmla="*/ 10 w 12"/>
                <a:gd name="T1" fmla="*/ 18 h 134"/>
                <a:gd name="T2" fmla="*/ 8 w 12"/>
                <a:gd name="T3" fmla="*/ 68 h 134"/>
                <a:gd name="T4" fmla="*/ 2 w 12"/>
                <a:gd name="T5" fmla="*/ 116 h 134"/>
                <a:gd name="T6" fmla="*/ 0 w 12"/>
                <a:gd name="T7" fmla="*/ 134 h 134"/>
                <a:gd name="T8" fmla="*/ 4 w 12"/>
                <a:gd name="T9" fmla="*/ 117 h 134"/>
                <a:gd name="T10" fmla="*/ 9 w 12"/>
                <a:gd name="T11" fmla="*/ 69 h 134"/>
                <a:gd name="T12" fmla="*/ 11 w 12"/>
                <a:gd name="T13" fmla="*/ 19 h 134"/>
                <a:gd name="T14" fmla="*/ 11 w 12"/>
                <a:gd name="T15" fmla="*/ 0 h 134"/>
                <a:gd name="T16" fmla="*/ 10 w 12"/>
                <a:gd name="T17"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34">
                  <a:moveTo>
                    <a:pt x="10" y="18"/>
                  </a:moveTo>
                  <a:cubicBezTo>
                    <a:pt x="10" y="27"/>
                    <a:pt x="8" y="68"/>
                    <a:pt x="8" y="68"/>
                  </a:cubicBezTo>
                  <a:cubicBezTo>
                    <a:pt x="8" y="68"/>
                    <a:pt x="4" y="109"/>
                    <a:pt x="2" y="116"/>
                  </a:cubicBezTo>
                  <a:cubicBezTo>
                    <a:pt x="1" y="123"/>
                    <a:pt x="1" y="128"/>
                    <a:pt x="0" y="134"/>
                  </a:cubicBezTo>
                  <a:cubicBezTo>
                    <a:pt x="2" y="128"/>
                    <a:pt x="3" y="124"/>
                    <a:pt x="4" y="117"/>
                  </a:cubicBezTo>
                  <a:cubicBezTo>
                    <a:pt x="5" y="110"/>
                    <a:pt x="9" y="69"/>
                    <a:pt x="9" y="69"/>
                  </a:cubicBezTo>
                  <a:cubicBezTo>
                    <a:pt x="9" y="69"/>
                    <a:pt x="11" y="27"/>
                    <a:pt x="11" y="19"/>
                  </a:cubicBezTo>
                  <a:cubicBezTo>
                    <a:pt x="12" y="11"/>
                    <a:pt x="12" y="7"/>
                    <a:pt x="11" y="0"/>
                  </a:cubicBezTo>
                  <a:cubicBezTo>
                    <a:pt x="11" y="6"/>
                    <a:pt x="10" y="11"/>
                    <a:pt x="10" y="1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6" name="Freeform 214"/>
            <p:cNvSpPr/>
            <p:nvPr/>
          </p:nvSpPr>
          <p:spPr bwMode="auto">
            <a:xfrm>
              <a:off x="4964" y="1656"/>
              <a:ext cx="31" cy="270"/>
            </a:xfrm>
            <a:custGeom>
              <a:avLst/>
              <a:gdLst>
                <a:gd name="T0" fmla="*/ 0 w 13"/>
                <a:gd name="T1" fmla="*/ 114 h 114"/>
                <a:gd name="T2" fmla="*/ 8 w 13"/>
                <a:gd name="T3" fmla="*/ 58 h 114"/>
                <a:gd name="T4" fmla="*/ 13 w 13"/>
                <a:gd name="T5" fmla="*/ 0 h 114"/>
                <a:gd name="T6" fmla="*/ 7 w 13"/>
                <a:gd name="T7" fmla="*/ 59 h 114"/>
                <a:gd name="T8" fmla="*/ 0 w 13"/>
                <a:gd name="T9" fmla="*/ 114 h 114"/>
              </a:gdLst>
              <a:ahLst/>
              <a:cxnLst>
                <a:cxn ang="0">
                  <a:pos x="T0" y="T1"/>
                </a:cxn>
                <a:cxn ang="0">
                  <a:pos x="T2" y="T3"/>
                </a:cxn>
                <a:cxn ang="0">
                  <a:pos x="T4" y="T5"/>
                </a:cxn>
                <a:cxn ang="0">
                  <a:pos x="T6" y="T7"/>
                </a:cxn>
                <a:cxn ang="0">
                  <a:pos x="T8" y="T9"/>
                </a:cxn>
              </a:cxnLst>
              <a:rect l="0" t="0" r="r" b="b"/>
              <a:pathLst>
                <a:path w="13" h="114">
                  <a:moveTo>
                    <a:pt x="0" y="114"/>
                  </a:moveTo>
                  <a:cubicBezTo>
                    <a:pt x="3" y="95"/>
                    <a:pt x="6" y="77"/>
                    <a:pt x="8" y="58"/>
                  </a:cubicBezTo>
                  <a:cubicBezTo>
                    <a:pt x="10" y="42"/>
                    <a:pt x="12" y="21"/>
                    <a:pt x="13" y="0"/>
                  </a:cubicBezTo>
                  <a:cubicBezTo>
                    <a:pt x="11" y="20"/>
                    <a:pt x="9" y="39"/>
                    <a:pt x="7" y="59"/>
                  </a:cubicBezTo>
                  <a:cubicBezTo>
                    <a:pt x="5" y="77"/>
                    <a:pt x="2" y="96"/>
                    <a:pt x="0" y="11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7" name="Freeform 215"/>
            <p:cNvSpPr/>
            <p:nvPr/>
          </p:nvSpPr>
          <p:spPr bwMode="auto">
            <a:xfrm>
              <a:off x="4995" y="1481"/>
              <a:ext cx="7" cy="175"/>
            </a:xfrm>
            <a:custGeom>
              <a:avLst/>
              <a:gdLst>
                <a:gd name="T0" fmla="*/ 0 w 3"/>
                <a:gd name="T1" fmla="*/ 74 h 74"/>
                <a:gd name="T2" fmla="*/ 3 w 3"/>
                <a:gd name="T3" fmla="*/ 0 h 74"/>
                <a:gd name="T4" fmla="*/ 0 w 3"/>
                <a:gd name="T5" fmla="*/ 74 h 74"/>
              </a:gdLst>
              <a:ahLst/>
              <a:cxnLst>
                <a:cxn ang="0">
                  <a:pos x="T0" y="T1"/>
                </a:cxn>
                <a:cxn ang="0">
                  <a:pos x="T2" y="T3"/>
                </a:cxn>
                <a:cxn ang="0">
                  <a:pos x="T4" y="T5"/>
                </a:cxn>
              </a:cxnLst>
              <a:rect l="0" t="0" r="r" b="b"/>
              <a:pathLst>
                <a:path w="3" h="74">
                  <a:moveTo>
                    <a:pt x="0" y="74"/>
                  </a:moveTo>
                  <a:cubicBezTo>
                    <a:pt x="2" y="50"/>
                    <a:pt x="3" y="25"/>
                    <a:pt x="3" y="0"/>
                  </a:cubicBezTo>
                  <a:cubicBezTo>
                    <a:pt x="3" y="0"/>
                    <a:pt x="2" y="37"/>
                    <a:pt x="0" y="7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8" name="Freeform 216"/>
            <p:cNvSpPr/>
            <p:nvPr/>
          </p:nvSpPr>
          <p:spPr bwMode="auto">
            <a:xfrm>
              <a:off x="4941" y="1491"/>
              <a:ext cx="21" cy="414"/>
            </a:xfrm>
            <a:custGeom>
              <a:avLst/>
              <a:gdLst>
                <a:gd name="T0" fmla="*/ 7 w 9"/>
                <a:gd name="T1" fmla="*/ 23 h 175"/>
                <a:gd name="T2" fmla="*/ 4 w 9"/>
                <a:gd name="T3" fmla="*/ 87 h 175"/>
                <a:gd name="T4" fmla="*/ 1 w 9"/>
                <a:gd name="T5" fmla="*/ 151 h 175"/>
                <a:gd name="T6" fmla="*/ 0 w 9"/>
                <a:gd name="T7" fmla="*/ 175 h 175"/>
                <a:gd name="T8" fmla="*/ 3 w 9"/>
                <a:gd name="T9" fmla="*/ 152 h 175"/>
                <a:gd name="T10" fmla="*/ 6 w 9"/>
                <a:gd name="T11" fmla="*/ 88 h 175"/>
                <a:gd name="T12" fmla="*/ 9 w 9"/>
                <a:gd name="T13" fmla="*/ 24 h 175"/>
                <a:gd name="T14" fmla="*/ 9 w 9"/>
                <a:gd name="T15" fmla="*/ 0 h 175"/>
                <a:gd name="T16" fmla="*/ 7 w 9"/>
                <a:gd name="T17"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5">
                  <a:moveTo>
                    <a:pt x="7" y="23"/>
                  </a:moveTo>
                  <a:cubicBezTo>
                    <a:pt x="6" y="34"/>
                    <a:pt x="4" y="87"/>
                    <a:pt x="4" y="87"/>
                  </a:cubicBezTo>
                  <a:cubicBezTo>
                    <a:pt x="4" y="88"/>
                    <a:pt x="1" y="141"/>
                    <a:pt x="1" y="151"/>
                  </a:cubicBezTo>
                  <a:cubicBezTo>
                    <a:pt x="0" y="161"/>
                    <a:pt x="0" y="167"/>
                    <a:pt x="0" y="175"/>
                  </a:cubicBezTo>
                  <a:cubicBezTo>
                    <a:pt x="1" y="168"/>
                    <a:pt x="2" y="162"/>
                    <a:pt x="3" y="152"/>
                  </a:cubicBezTo>
                  <a:cubicBezTo>
                    <a:pt x="3" y="142"/>
                    <a:pt x="6" y="88"/>
                    <a:pt x="6" y="88"/>
                  </a:cubicBezTo>
                  <a:cubicBezTo>
                    <a:pt x="6" y="88"/>
                    <a:pt x="8" y="35"/>
                    <a:pt x="9" y="24"/>
                  </a:cubicBezTo>
                  <a:cubicBezTo>
                    <a:pt x="9" y="14"/>
                    <a:pt x="9" y="9"/>
                    <a:pt x="9" y="0"/>
                  </a:cubicBezTo>
                  <a:cubicBezTo>
                    <a:pt x="8" y="8"/>
                    <a:pt x="7" y="14"/>
                    <a:pt x="7" y="23"/>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9" name="Freeform 217"/>
            <p:cNvSpPr/>
            <p:nvPr/>
          </p:nvSpPr>
          <p:spPr bwMode="auto">
            <a:xfrm>
              <a:off x="4915" y="1448"/>
              <a:ext cx="14" cy="449"/>
            </a:xfrm>
            <a:custGeom>
              <a:avLst/>
              <a:gdLst>
                <a:gd name="T0" fmla="*/ 4 w 6"/>
                <a:gd name="T1" fmla="*/ 95 h 190"/>
                <a:gd name="T2" fmla="*/ 1 w 6"/>
                <a:gd name="T3" fmla="*/ 25 h 190"/>
                <a:gd name="T4" fmla="*/ 0 w 6"/>
                <a:gd name="T5" fmla="*/ 0 h 190"/>
                <a:gd name="T6" fmla="*/ 1 w 6"/>
                <a:gd name="T7" fmla="*/ 25 h 190"/>
                <a:gd name="T8" fmla="*/ 3 w 6"/>
                <a:gd name="T9" fmla="*/ 95 h 190"/>
                <a:gd name="T10" fmla="*/ 5 w 6"/>
                <a:gd name="T11" fmla="*/ 164 h 190"/>
                <a:gd name="T12" fmla="*/ 6 w 6"/>
                <a:gd name="T13" fmla="*/ 190 h 190"/>
                <a:gd name="T14" fmla="*/ 6 w 6"/>
                <a:gd name="T15" fmla="*/ 165 h 190"/>
                <a:gd name="T16" fmla="*/ 4 w 6"/>
                <a:gd name="T17"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90">
                  <a:moveTo>
                    <a:pt x="4" y="95"/>
                  </a:moveTo>
                  <a:cubicBezTo>
                    <a:pt x="4" y="95"/>
                    <a:pt x="2" y="37"/>
                    <a:pt x="1" y="25"/>
                  </a:cubicBezTo>
                  <a:cubicBezTo>
                    <a:pt x="1" y="15"/>
                    <a:pt x="0" y="9"/>
                    <a:pt x="0" y="0"/>
                  </a:cubicBezTo>
                  <a:cubicBezTo>
                    <a:pt x="0" y="9"/>
                    <a:pt x="0" y="15"/>
                    <a:pt x="1" y="25"/>
                  </a:cubicBezTo>
                  <a:cubicBezTo>
                    <a:pt x="1" y="37"/>
                    <a:pt x="3" y="95"/>
                    <a:pt x="3" y="95"/>
                  </a:cubicBezTo>
                  <a:cubicBezTo>
                    <a:pt x="3" y="95"/>
                    <a:pt x="5" y="153"/>
                    <a:pt x="5" y="164"/>
                  </a:cubicBezTo>
                  <a:cubicBezTo>
                    <a:pt x="6" y="175"/>
                    <a:pt x="6" y="181"/>
                    <a:pt x="6" y="190"/>
                  </a:cubicBezTo>
                  <a:cubicBezTo>
                    <a:pt x="6" y="181"/>
                    <a:pt x="6" y="175"/>
                    <a:pt x="6" y="165"/>
                  </a:cubicBezTo>
                  <a:cubicBezTo>
                    <a:pt x="6" y="153"/>
                    <a:pt x="4" y="95"/>
                    <a:pt x="4" y="9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0" name="Freeform 218"/>
            <p:cNvSpPr/>
            <p:nvPr/>
          </p:nvSpPr>
          <p:spPr bwMode="auto">
            <a:xfrm>
              <a:off x="4870" y="1498"/>
              <a:ext cx="28" cy="470"/>
            </a:xfrm>
            <a:custGeom>
              <a:avLst/>
              <a:gdLst>
                <a:gd name="T0" fmla="*/ 0 w 12"/>
                <a:gd name="T1" fmla="*/ 0 h 199"/>
                <a:gd name="T2" fmla="*/ 10 w 12"/>
                <a:gd name="T3" fmla="*/ 140 h 199"/>
                <a:gd name="T4" fmla="*/ 11 w 12"/>
                <a:gd name="T5" fmla="*/ 199 h 199"/>
                <a:gd name="T6" fmla="*/ 11 w 12"/>
                <a:gd name="T7" fmla="*/ 138 h 199"/>
                <a:gd name="T8" fmla="*/ 0 w 12"/>
                <a:gd name="T9" fmla="*/ 0 h 199"/>
              </a:gdLst>
              <a:ahLst/>
              <a:cxnLst>
                <a:cxn ang="0">
                  <a:pos x="T0" y="T1"/>
                </a:cxn>
                <a:cxn ang="0">
                  <a:pos x="T2" y="T3"/>
                </a:cxn>
                <a:cxn ang="0">
                  <a:pos x="T4" y="T5"/>
                </a:cxn>
                <a:cxn ang="0">
                  <a:pos x="T6" y="T7"/>
                </a:cxn>
                <a:cxn ang="0">
                  <a:pos x="T8" y="T9"/>
                </a:cxn>
              </a:cxnLst>
              <a:rect l="0" t="0" r="r" b="b"/>
              <a:pathLst>
                <a:path w="12" h="199">
                  <a:moveTo>
                    <a:pt x="0" y="0"/>
                  </a:moveTo>
                  <a:cubicBezTo>
                    <a:pt x="5" y="47"/>
                    <a:pt x="8" y="93"/>
                    <a:pt x="10" y="140"/>
                  </a:cubicBezTo>
                  <a:cubicBezTo>
                    <a:pt x="11" y="160"/>
                    <a:pt x="12" y="180"/>
                    <a:pt x="11" y="199"/>
                  </a:cubicBezTo>
                  <a:cubicBezTo>
                    <a:pt x="12" y="179"/>
                    <a:pt x="12" y="158"/>
                    <a:pt x="11" y="138"/>
                  </a:cubicBezTo>
                  <a:cubicBezTo>
                    <a:pt x="11" y="75"/>
                    <a:pt x="0" y="0"/>
                    <a:pt x="0"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1" name="Freeform 219"/>
            <p:cNvSpPr/>
            <p:nvPr/>
          </p:nvSpPr>
          <p:spPr bwMode="auto">
            <a:xfrm>
              <a:off x="4865" y="1514"/>
              <a:ext cx="29" cy="412"/>
            </a:xfrm>
            <a:custGeom>
              <a:avLst/>
              <a:gdLst>
                <a:gd name="T0" fmla="*/ 9 w 12"/>
                <a:gd name="T1" fmla="*/ 87 h 174"/>
                <a:gd name="T2" fmla="*/ 3 w 12"/>
                <a:gd name="T3" fmla="*/ 23 h 174"/>
                <a:gd name="T4" fmla="*/ 0 w 12"/>
                <a:gd name="T5" fmla="*/ 0 h 174"/>
                <a:gd name="T6" fmla="*/ 2 w 12"/>
                <a:gd name="T7" fmla="*/ 23 h 174"/>
                <a:gd name="T8" fmla="*/ 8 w 12"/>
                <a:gd name="T9" fmla="*/ 87 h 174"/>
                <a:gd name="T10" fmla="*/ 11 w 12"/>
                <a:gd name="T11" fmla="*/ 151 h 174"/>
                <a:gd name="T12" fmla="*/ 12 w 12"/>
                <a:gd name="T13" fmla="*/ 174 h 174"/>
                <a:gd name="T14" fmla="*/ 12 w 12"/>
                <a:gd name="T15" fmla="*/ 151 h 174"/>
                <a:gd name="T16" fmla="*/ 9 w 12"/>
                <a:gd name="T17"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74">
                  <a:moveTo>
                    <a:pt x="9" y="87"/>
                  </a:moveTo>
                  <a:cubicBezTo>
                    <a:pt x="9" y="87"/>
                    <a:pt x="4" y="34"/>
                    <a:pt x="3" y="23"/>
                  </a:cubicBezTo>
                  <a:cubicBezTo>
                    <a:pt x="2" y="14"/>
                    <a:pt x="1" y="8"/>
                    <a:pt x="0" y="0"/>
                  </a:cubicBezTo>
                  <a:cubicBezTo>
                    <a:pt x="1" y="8"/>
                    <a:pt x="1" y="14"/>
                    <a:pt x="2" y="23"/>
                  </a:cubicBezTo>
                  <a:cubicBezTo>
                    <a:pt x="4" y="34"/>
                    <a:pt x="8" y="87"/>
                    <a:pt x="8" y="87"/>
                  </a:cubicBezTo>
                  <a:cubicBezTo>
                    <a:pt x="8" y="87"/>
                    <a:pt x="11" y="140"/>
                    <a:pt x="11" y="151"/>
                  </a:cubicBezTo>
                  <a:cubicBezTo>
                    <a:pt x="11" y="160"/>
                    <a:pt x="11" y="166"/>
                    <a:pt x="12" y="174"/>
                  </a:cubicBezTo>
                  <a:cubicBezTo>
                    <a:pt x="12" y="166"/>
                    <a:pt x="12" y="160"/>
                    <a:pt x="12" y="151"/>
                  </a:cubicBezTo>
                  <a:cubicBezTo>
                    <a:pt x="12" y="140"/>
                    <a:pt x="9" y="87"/>
                    <a:pt x="9" y="87"/>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2" name="Freeform 220"/>
            <p:cNvSpPr/>
            <p:nvPr/>
          </p:nvSpPr>
          <p:spPr bwMode="auto">
            <a:xfrm>
              <a:off x="4993" y="1500"/>
              <a:ext cx="42" cy="424"/>
            </a:xfrm>
            <a:custGeom>
              <a:avLst/>
              <a:gdLst>
                <a:gd name="T0" fmla="*/ 16 w 18"/>
                <a:gd name="T1" fmla="*/ 24 h 179"/>
                <a:gd name="T2" fmla="*/ 9 w 18"/>
                <a:gd name="T3" fmla="*/ 89 h 179"/>
                <a:gd name="T4" fmla="*/ 2 w 18"/>
                <a:gd name="T5" fmla="*/ 155 h 179"/>
                <a:gd name="T6" fmla="*/ 0 w 18"/>
                <a:gd name="T7" fmla="*/ 179 h 179"/>
                <a:gd name="T8" fmla="*/ 4 w 18"/>
                <a:gd name="T9" fmla="*/ 155 h 179"/>
                <a:gd name="T10" fmla="*/ 11 w 18"/>
                <a:gd name="T11" fmla="*/ 90 h 179"/>
                <a:gd name="T12" fmla="*/ 17 w 18"/>
                <a:gd name="T13" fmla="*/ 24 h 179"/>
                <a:gd name="T14" fmla="*/ 18 w 18"/>
                <a:gd name="T15" fmla="*/ 0 h 179"/>
                <a:gd name="T16" fmla="*/ 16 w 18"/>
                <a:gd name="T17"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9">
                  <a:moveTo>
                    <a:pt x="16" y="24"/>
                  </a:moveTo>
                  <a:cubicBezTo>
                    <a:pt x="15" y="35"/>
                    <a:pt x="9" y="89"/>
                    <a:pt x="9" y="89"/>
                  </a:cubicBezTo>
                  <a:cubicBezTo>
                    <a:pt x="9" y="89"/>
                    <a:pt x="3" y="144"/>
                    <a:pt x="2" y="155"/>
                  </a:cubicBezTo>
                  <a:cubicBezTo>
                    <a:pt x="1" y="165"/>
                    <a:pt x="0" y="171"/>
                    <a:pt x="0" y="179"/>
                  </a:cubicBezTo>
                  <a:cubicBezTo>
                    <a:pt x="2" y="171"/>
                    <a:pt x="3" y="165"/>
                    <a:pt x="4" y="155"/>
                  </a:cubicBezTo>
                  <a:cubicBezTo>
                    <a:pt x="5" y="144"/>
                    <a:pt x="11" y="90"/>
                    <a:pt x="11" y="90"/>
                  </a:cubicBezTo>
                  <a:cubicBezTo>
                    <a:pt x="11" y="90"/>
                    <a:pt x="17" y="35"/>
                    <a:pt x="17" y="24"/>
                  </a:cubicBezTo>
                  <a:cubicBezTo>
                    <a:pt x="18" y="14"/>
                    <a:pt x="18" y="8"/>
                    <a:pt x="18" y="0"/>
                  </a:cubicBezTo>
                  <a:cubicBezTo>
                    <a:pt x="17" y="8"/>
                    <a:pt x="16" y="14"/>
                    <a:pt x="16" y="2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3" name="Freeform 221"/>
            <p:cNvSpPr/>
            <p:nvPr/>
          </p:nvSpPr>
          <p:spPr bwMode="auto">
            <a:xfrm>
              <a:off x="4995" y="1491"/>
              <a:ext cx="50" cy="451"/>
            </a:xfrm>
            <a:custGeom>
              <a:avLst/>
              <a:gdLst>
                <a:gd name="T0" fmla="*/ 12 w 21"/>
                <a:gd name="T1" fmla="*/ 96 h 191"/>
                <a:gd name="T2" fmla="*/ 3 w 21"/>
                <a:gd name="T3" fmla="*/ 165 h 191"/>
                <a:gd name="T4" fmla="*/ 0 w 21"/>
                <a:gd name="T5" fmla="*/ 191 h 191"/>
                <a:gd name="T6" fmla="*/ 4 w 21"/>
                <a:gd name="T7" fmla="*/ 166 h 191"/>
                <a:gd name="T8" fmla="*/ 12 w 21"/>
                <a:gd name="T9" fmla="*/ 96 h 191"/>
                <a:gd name="T10" fmla="*/ 19 w 21"/>
                <a:gd name="T11" fmla="*/ 26 h 191"/>
                <a:gd name="T12" fmla="*/ 21 w 21"/>
                <a:gd name="T13" fmla="*/ 0 h 191"/>
                <a:gd name="T14" fmla="*/ 18 w 21"/>
                <a:gd name="T15" fmla="*/ 26 h 191"/>
                <a:gd name="T16" fmla="*/ 12 w 21"/>
                <a:gd name="T17" fmla="*/ 9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91">
                  <a:moveTo>
                    <a:pt x="12" y="96"/>
                  </a:moveTo>
                  <a:cubicBezTo>
                    <a:pt x="12" y="96"/>
                    <a:pt x="5" y="154"/>
                    <a:pt x="3" y="165"/>
                  </a:cubicBezTo>
                  <a:cubicBezTo>
                    <a:pt x="1" y="176"/>
                    <a:pt x="1" y="182"/>
                    <a:pt x="0" y="191"/>
                  </a:cubicBezTo>
                  <a:cubicBezTo>
                    <a:pt x="1" y="182"/>
                    <a:pt x="2" y="176"/>
                    <a:pt x="4" y="166"/>
                  </a:cubicBezTo>
                  <a:cubicBezTo>
                    <a:pt x="5" y="154"/>
                    <a:pt x="13" y="96"/>
                    <a:pt x="12" y="96"/>
                  </a:cubicBezTo>
                  <a:cubicBezTo>
                    <a:pt x="13" y="96"/>
                    <a:pt x="18" y="38"/>
                    <a:pt x="19" y="26"/>
                  </a:cubicBezTo>
                  <a:cubicBezTo>
                    <a:pt x="20" y="15"/>
                    <a:pt x="20" y="9"/>
                    <a:pt x="21" y="0"/>
                  </a:cubicBezTo>
                  <a:cubicBezTo>
                    <a:pt x="20" y="9"/>
                    <a:pt x="19" y="15"/>
                    <a:pt x="18" y="26"/>
                  </a:cubicBezTo>
                  <a:cubicBezTo>
                    <a:pt x="18" y="37"/>
                    <a:pt x="12" y="96"/>
                    <a:pt x="12" y="9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4" name="Freeform 222"/>
            <p:cNvSpPr/>
            <p:nvPr/>
          </p:nvSpPr>
          <p:spPr bwMode="auto">
            <a:xfrm>
              <a:off x="5005" y="1462"/>
              <a:ext cx="45" cy="452"/>
            </a:xfrm>
            <a:custGeom>
              <a:avLst/>
              <a:gdLst>
                <a:gd name="T0" fmla="*/ 0 w 19"/>
                <a:gd name="T1" fmla="*/ 191 h 191"/>
                <a:gd name="T2" fmla="*/ 9 w 19"/>
                <a:gd name="T3" fmla="*/ 134 h 191"/>
                <a:gd name="T4" fmla="*/ 19 w 19"/>
                <a:gd name="T5" fmla="*/ 0 h 191"/>
                <a:gd name="T6" fmla="*/ 8 w 19"/>
                <a:gd name="T7" fmla="*/ 132 h 191"/>
                <a:gd name="T8" fmla="*/ 0 w 19"/>
                <a:gd name="T9" fmla="*/ 191 h 191"/>
              </a:gdLst>
              <a:ahLst/>
              <a:cxnLst>
                <a:cxn ang="0">
                  <a:pos x="T0" y="T1"/>
                </a:cxn>
                <a:cxn ang="0">
                  <a:pos x="T2" y="T3"/>
                </a:cxn>
                <a:cxn ang="0">
                  <a:pos x="T4" y="T5"/>
                </a:cxn>
                <a:cxn ang="0">
                  <a:pos x="T6" y="T7"/>
                </a:cxn>
                <a:cxn ang="0">
                  <a:pos x="T8" y="T9"/>
                </a:cxn>
              </a:cxnLst>
              <a:rect l="0" t="0" r="r" b="b"/>
              <a:pathLst>
                <a:path w="19" h="191">
                  <a:moveTo>
                    <a:pt x="0" y="191"/>
                  </a:moveTo>
                  <a:cubicBezTo>
                    <a:pt x="4" y="173"/>
                    <a:pt x="7" y="153"/>
                    <a:pt x="9" y="134"/>
                  </a:cubicBezTo>
                  <a:cubicBezTo>
                    <a:pt x="17" y="75"/>
                    <a:pt x="19" y="0"/>
                    <a:pt x="19" y="0"/>
                  </a:cubicBezTo>
                  <a:cubicBezTo>
                    <a:pt x="16" y="43"/>
                    <a:pt x="14" y="88"/>
                    <a:pt x="8" y="132"/>
                  </a:cubicBezTo>
                  <a:cubicBezTo>
                    <a:pt x="6" y="152"/>
                    <a:pt x="4" y="172"/>
                    <a:pt x="0" y="191"/>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5" name="Freeform 223"/>
            <p:cNvSpPr/>
            <p:nvPr/>
          </p:nvSpPr>
          <p:spPr bwMode="auto">
            <a:xfrm>
              <a:off x="5026" y="1495"/>
              <a:ext cx="59" cy="417"/>
            </a:xfrm>
            <a:custGeom>
              <a:avLst/>
              <a:gdLst>
                <a:gd name="T0" fmla="*/ 14 w 25"/>
                <a:gd name="T1" fmla="*/ 88 h 176"/>
                <a:gd name="T2" fmla="*/ 3 w 25"/>
                <a:gd name="T3" fmla="*/ 152 h 176"/>
                <a:gd name="T4" fmla="*/ 0 w 25"/>
                <a:gd name="T5" fmla="*/ 176 h 176"/>
                <a:gd name="T6" fmla="*/ 4 w 25"/>
                <a:gd name="T7" fmla="*/ 152 h 176"/>
                <a:gd name="T8" fmla="*/ 15 w 25"/>
                <a:gd name="T9" fmla="*/ 89 h 176"/>
                <a:gd name="T10" fmla="*/ 23 w 25"/>
                <a:gd name="T11" fmla="*/ 24 h 176"/>
                <a:gd name="T12" fmla="*/ 25 w 25"/>
                <a:gd name="T13" fmla="*/ 0 h 176"/>
                <a:gd name="T14" fmla="*/ 22 w 25"/>
                <a:gd name="T15" fmla="*/ 24 h 176"/>
                <a:gd name="T16" fmla="*/ 14 w 25"/>
                <a:gd name="T17"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76">
                  <a:moveTo>
                    <a:pt x="14" y="88"/>
                  </a:moveTo>
                  <a:cubicBezTo>
                    <a:pt x="14" y="88"/>
                    <a:pt x="5" y="141"/>
                    <a:pt x="3" y="152"/>
                  </a:cubicBezTo>
                  <a:cubicBezTo>
                    <a:pt x="2" y="162"/>
                    <a:pt x="1" y="167"/>
                    <a:pt x="0" y="176"/>
                  </a:cubicBezTo>
                  <a:cubicBezTo>
                    <a:pt x="1" y="168"/>
                    <a:pt x="2" y="162"/>
                    <a:pt x="4" y="152"/>
                  </a:cubicBezTo>
                  <a:cubicBezTo>
                    <a:pt x="6" y="142"/>
                    <a:pt x="15" y="89"/>
                    <a:pt x="15" y="89"/>
                  </a:cubicBezTo>
                  <a:cubicBezTo>
                    <a:pt x="15" y="89"/>
                    <a:pt x="22" y="35"/>
                    <a:pt x="23" y="24"/>
                  </a:cubicBezTo>
                  <a:cubicBezTo>
                    <a:pt x="24" y="14"/>
                    <a:pt x="24" y="9"/>
                    <a:pt x="25" y="0"/>
                  </a:cubicBezTo>
                  <a:cubicBezTo>
                    <a:pt x="24" y="8"/>
                    <a:pt x="23" y="14"/>
                    <a:pt x="22" y="24"/>
                  </a:cubicBezTo>
                  <a:cubicBezTo>
                    <a:pt x="21" y="35"/>
                    <a:pt x="14" y="88"/>
                    <a:pt x="14" y="8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6" name="Freeform 224"/>
            <p:cNvSpPr/>
            <p:nvPr/>
          </p:nvSpPr>
          <p:spPr bwMode="auto">
            <a:xfrm>
              <a:off x="5052" y="1484"/>
              <a:ext cx="99" cy="437"/>
            </a:xfrm>
            <a:custGeom>
              <a:avLst/>
              <a:gdLst>
                <a:gd name="T0" fmla="*/ 20 w 42"/>
                <a:gd name="T1" fmla="*/ 92 h 185"/>
                <a:gd name="T2" fmla="*/ 5 w 42"/>
                <a:gd name="T3" fmla="*/ 159 h 185"/>
                <a:gd name="T4" fmla="*/ 0 w 42"/>
                <a:gd name="T5" fmla="*/ 185 h 185"/>
                <a:gd name="T6" fmla="*/ 7 w 42"/>
                <a:gd name="T7" fmla="*/ 160 h 185"/>
                <a:gd name="T8" fmla="*/ 22 w 42"/>
                <a:gd name="T9" fmla="*/ 93 h 185"/>
                <a:gd name="T10" fmla="*/ 37 w 42"/>
                <a:gd name="T11" fmla="*/ 26 h 185"/>
                <a:gd name="T12" fmla="*/ 42 w 42"/>
                <a:gd name="T13" fmla="*/ 0 h 185"/>
                <a:gd name="T14" fmla="*/ 36 w 42"/>
                <a:gd name="T15" fmla="*/ 25 h 185"/>
                <a:gd name="T16" fmla="*/ 20 w 42"/>
                <a:gd name="T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85">
                  <a:moveTo>
                    <a:pt x="20" y="92"/>
                  </a:moveTo>
                  <a:cubicBezTo>
                    <a:pt x="20" y="92"/>
                    <a:pt x="7" y="148"/>
                    <a:pt x="5" y="159"/>
                  </a:cubicBezTo>
                  <a:cubicBezTo>
                    <a:pt x="3" y="170"/>
                    <a:pt x="2" y="176"/>
                    <a:pt x="0" y="185"/>
                  </a:cubicBezTo>
                  <a:cubicBezTo>
                    <a:pt x="3" y="177"/>
                    <a:pt x="4" y="171"/>
                    <a:pt x="7" y="160"/>
                  </a:cubicBezTo>
                  <a:cubicBezTo>
                    <a:pt x="9" y="149"/>
                    <a:pt x="22" y="93"/>
                    <a:pt x="22" y="93"/>
                  </a:cubicBezTo>
                  <a:cubicBezTo>
                    <a:pt x="22" y="93"/>
                    <a:pt x="35" y="37"/>
                    <a:pt x="37" y="26"/>
                  </a:cubicBezTo>
                  <a:cubicBezTo>
                    <a:pt x="39" y="15"/>
                    <a:pt x="40" y="9"/>
                    <a:pt x="42" y="0"/>
                  </a:cubicBezTo>
                  <a:cubicBezTo>
                    <a:pt x="39" y="9"/>
                    <a:pt x="38" y="14"/>
                    <a:pt x="36" y="25"/>
                  </a:cubicBezTo>
                  <a:cubicBezTo>
                    <a:pt x="33" y="36"/>
                    <a:pt x="20" y="92"/>
                    <a:pt x="20" y="92"/>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7" name="Freeform 225"/>
            <p:cNvSpPr/>
            <p:nvPr/>
          </p:nvSpPr>
          <p:spPr bwMode="auto">
            <a:xfrm>
              <a:off x="5061" y="1479"/>
              <a:ext cx="102" cy="449"/>
            </a:xfrm>
            <a:custGeom>
              <a:avLst/>
              <a:gdLst>
                <a:gd name="T0" fmla="*/ 22 w 43"/>
                <a:gd name="T1" fmla="*/ 95 h 190"/>
                <a:gd name="T2" fmla="*/ 6 w 43"/>
                <a:gd name="T3" fmla="*/ 164 h 190"/>
                <a:gd name="T4" fmla="*/ 0 w 43"/>
                <a:gd name="T5" fmla="*/ 190 h 190"/>
                <a:gd name="T6" fmla="*/ 6 w 43"/>
                <a:gd name="T7" fmla="*/ 164 h 190"/>
                <a:gd name="T8" fmla="*/ 23 w 43"/>
                <a:gd name="T9" fmla="*/ 95 h 190"/>
                <a:gd name="T10" fmla="*/ 38 w 43"/>
                <a:gd name="T11" fmla="*/ 26 h 190"/>
                <a:gd name="T12" fmla="*/ 43 w 43"/>
                <a:gd name="T13" fmla="*/ 0 h 190"/>
                <a:gd name="T14" fmla="*/ 37 w 43"/>
                <a:gd name="T15" fmla="*/ 25 h 190"/>
                <a:gd name="T16" fmla="*/ 22 w 43"/>
                <a:gd name="T17"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90">
                  <a:moveTo>
                    <a:pt x="22" y="95"/>
                  </a:moveTo>
                  <a:cubicBezTo>
                    <a:pt x="22" y="95"/>
                    <a:pt x="8" y="153"/>
                    <a:pt x="6" y="164"/>
                  </a:cubicBezTo>
                  <a:cubicBezTo>
                    <a:pt x="3" y="175"/>
                    <a:pt x="2" y="181"/>
                    <a:pt x="0" y="190"/>
                  </a:cubicBezTo>
                  <a:cubicBezTo>
                    <a:pt x="2" y="181"/>
                    <a:pt x="4" y="175"/>
                    <a:pt x="6" y="164"/>
                  </a:cubicBezTo>
                  <a:cubicBezTo>
                    <a:pt x="9" y="153"/>
                    <a:pt x="23" y="96"/>
                    <a:pt x="23" y="95"/>
                  </a:cubicBezTo>
                  <a:cubicBezTo>
                    <a:pt x="23" y="95"/>
                    <a:pt x="36" y="37"/>
                    <a:pt x="38" y="26"/>
                  </a:cubicBezTo>
                  <a:cubicBezTo>
                    <a:pt x="40" y="15"/>
                    <a:pt x="41" y="9"/>
                    <a:pt x="43" y="0"/>
                  </a:cubicBezTo>
                  <a:cubicBezTo>
                    <a:pt x="41" y="8"/>
                    <a:pt x="39" y="15"/>
                    <a:pt x="37" y="25"/>
                  </a:cubicBezTo>
                  <a:cubicBezTo>
                    <a:pt x="35" y="37"/>
                    <a:pt x="22" y="95"/>
                    <a:pt x="22" y="9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8" name="Freeform 226"/>
            <p:cNvSpPr/>
            <p:nvPr/>
          </p:nvSpPr>
          <p:spPr bwMode="auto">
            <a:xfrm>
              <a:off x="5005" y="1432"/>
              <a:ext cx="12" cy="224"/>
            </a:xfrm>
            <a:custGeom>
              <a:avLst/>
              <a:gdLst>
                <a:gd name="T0" fmla="*/ 5 w 5"/>
                <a:gd name="T1" fmla="*/ 13 h 95"/>
                <a:gd name="T2" fmla="*/ 5 w 5"/>
                <a:gd name="T3" fmla="*/ 0 h 95"/>
                <a:gd name="T4" fmla="*/ 4 w 5"/>
                <a:gd name="T5" fmla="*/ 13 h 95"/>
                <a:gd name="T6" fmla="*/ 3 w 5"/>
                <a:gd name="T7" fmla="*/ 48 h 95"/>
                <a:gd name="T8" fmla="*/ 1 w 5"/>
                <a:gd name="T9" fmla="*/ 82 h 95"/>
                <a:gd name="T10" fmla="*/ 0 w 5"/>
                <a:gd name="T11" fmla="*/ 95 h 95"/>
                <a:gd name="T12" fmla="*/ 2 w 5"/>
                <a:gd name="T13" fmla="*/ 83 h 95"/>
                <a:gd name="T14" fmla="*/ 4 w 5"/>
                <a:gd name="T15" fmla="*/ 49 h 95"/>
                <a:gd name="T16" fmla="*/ 5 w 5"/>
                <a:gd name="T17" fmla="*/ 1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95">
                  <a:moveTo>
                    <a:pt x="5" y="13"/>
                  </a:moveTo>
                  <a:cubicBezTo>
                    <a:pt x="5" y="8"/>
                    <a:pt x="5" y="5"/>
                    <a:pt x="5" y="0"/>
                  </a:cubicBezTo>
                  <a:cubicBezTo>
                    <a:pt x="5" y="5"/>
                    <a:pt x="4" y="8"/>
                    <a:pt x="4" y="13"/>
                  </a:cubicBezTo>
                  <a:cubicBezTo>
                    <a:pt x="4" y="19"/>
                    <a:pt x="4" y="48"/>
                    <a:pt x="3" y="48"/>
                  </a:cubicBezTo>
                  <a:cubicBezTo>
                    <a:pt x="4" y="48"/>
                    <a:pt x="2" y="77"/>
                    <a:pt x="1" y="82"/>
                  </a:cubicBezTo>
                  <a:cubicBezTo>
                    <a:pt x="0" y="88"/>
                    <a:pt x="0" y="91"/>
                    <a:pt x="0" y="95"/>
                  </a:cubicBezTo>
                  <a:cubicBezTo>
                    <a:pt x="1" y="91"/>
                    <a:pt x="1" y="88"/>
                    <a:pt x="2" y="83"/>
                  </a:cubicBezTo>
                  <a:cubicBezTo>
                    <a:pt x="3" y="78"/>
                    <a:pt x="5" y="49"/>
                    <a:pt x="4" y="49"/>
                  </a:cubicBezTo>
                  <a:cubicBezTo>
                    <a:pt x="5" y="49"/>
                    <a:pt x="5" y="19"/>
                    <a:pt x="5" y="13"/>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9" name="Freeform 227"/>
            <p:cNvSpPr/>
            <p:nvPr/>
          </p:nvSpPr>
          <p:spPr bwMode="auto">
            <a:xfrm>
              <a:off x="4962" y="1616"/>
              <a:ext cx="33" cy="270"/>
            </a:xfrm>
            <a:custGeom>
              <a:avLst/>
              <a:gdLst>
                <a:gd name="T0" fmla="*/ 0 w 14"/>
                <a:gd name="T1" fmla="*/ 114 h 114"/>
                <a:gd name="T2" fmla="*/ 9 w 14"/>
                <a:gd name="T3" fmla="*/ 58 h 114"/>
                <a:gd name="T4" fmla="*/ 14 w 14"/>
                <a:gd name="T5" fmla="*/ 0 h 114"/>
                <a:gd name="T6" fmla="*/ 8 w 14"/>
                <a:gd name="T7" fmla="*/ 59 h 114"/>
                <a:gd name="T8" fmla="*/ 0 w 14"/>
                <a:gd name="T9" fmla="*/ 114 h 114"/>
              </a:gdLst>
              <a:ahLst/>
              <a:cxnLst>
                <a:cxn ang="0">
                  <a:pos x="T0" y="T1"/>
                </a:cxn>
                <a:cxn ang="0">
                  <a:pos x="T2" y="T3"/>
                </a:cxn>
                <a:cxn ang="0">
                  <a:pos x="T4" y="T5"/>
                </a:cxn>
                <a:cxn ang="0">
                  <a:pos x="T6" y="T7"/>
                </a:cxn>
                <a:cxn ang="0">
                  <a:pos x="T8" y="T9"/>
                </a:cxn>
              </a:cxnLst>
              <a:rect l="0" t="0" r="r" b="b"/>
              <a:pathLst>
                <a:path w="14" h="114">
                  <a:moveTo>
                    <a:pt x="0" y="114"/>
                  </a:moveTo>
                  <a:cubicBezTo>
                    <a:pt x="4" y="96"/>
                    <a:pt x="6" y="77"/>
                    <a:pt x="9" y="58"/>
                  </a:cubicBezTo>
                  <a:cubicBezTo>
                    <a:pt x="11" y="42"/>
                    <a:pt x="12" y="21"/>
                    <a:pt x="14" y="0"/>
                  </a:cubicBezTo>
                  <a:cubicBezTo>
                    <a:pt x="12" y="20"/>
                    <a:pt x="10" y="39"/>
                    <a:pt x="8" y="59"/>
                  </a:cubicBezTo>
                  <a:cubicBezTo>
                    <a:pt x="5" y="77"/>
                    <a:pt x="3" y="96"/>
                    <a:pt x="0" y="11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0" name="Freeform 228"/>
            <p:cNvSpPr/>
            <p:nvPr/>
          </p:nvSpPr>
          <p:spPr bwMode="auto">
            <a:xfrm>
              <a:off x="4995" y="1441"/>
              <a:ext cx="7" cy="175"/>
            </a:xfrm>
            <a:custGeom>
              <a:avLst/>
              <a:gdLst>
                <a:gd name="T0" fmla="*/ 0 w 3"/>
                <a:gd name="T1" fmla="*/ 74 h 74"/>
                <a:gd name="T2" fmla="*/ 3 w 3"/>
                <a:gd name="T3" fmla="*/ 0 h 74"/>
                <a:gd name="T4" fmla="*/ 0 w 3"/>
                <a:gd name="T5" fmla="*/ 74 h 74"/>
              </a:gdLst>
              <a:ahLst/>
              <a:cxnLst>
                <a:cxn ang="0">
                  <a:pos x="T0" y="T1"/>
                </a:cxn>
                <a:cxn ang="0">
                  <a:pos x="T2" y="T3"/>
                </a:cxn>
                <a:cxn ang="0">
                  <a:pos x="T4" y="T5"/>
                </a:cxn>
              </a:cxnLst>
              <a:rect l="0" t="0" r="r" b="b"/>
              <a:pathLst>
                <a:path w="3" h="74">
                  <a:moveTo>
                    <a:pt x="0" y="74"/>
                  </a:moveTo>
                  <a:cubicBezTo>
                    <a:pt x="1" y="50"/>
                    <a:pt x="3" y="25"/>
                    <a:pt x="3" y="0"/>
                  </a:cubicBezTo>
                  <a:cubicBezTo>
                    <a:pt x="3" y="0"/>
                    <a:pt x="2" y="37"/>
                    <a:pt x="0" y="7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1" name="Freeform 229"/>
            <p:cNvSpPr/>
            <p:nvPr/>
          </p:nvSpPr>
          <p:spPr bwMode="auto">
            <a:xfrm>
              <a:off x="4950" y="1384"/>
              <a:ext cx="14" cy="421"/>
            </a:xfrm>
            <a:custGeom>
              <a:avLst/>
              <a:gdLst>
                <a:gd name="T0" fmla="*/ 6 w 6"/>
                <a:gd name="T1" fmla="*/ 25 h 178"/>
                <a:gd name="T2" fmla="*/ 5 w 6"/>
                <a:gd name="T3" fmla="*/ 0 h 178"/>
                <a:gd name="T4" fmla="*/ 5 w 6"/>
                <a:gd name="T5" fmla="*/ 24 h 178"/>
                <a:gd name="T6" fmla="*/ 4 w 6"/>
                <a:gd name="T7" fmla="*/ 89 h 178"/>
                <a:gd name="T8" fmla="*/ 1 w 6"/>
                <a:gd name="T9" fmla="*/ 154 h 178"/>
                <a:gd name="T10" fmla="*/ 0 w 6"/>
                <a:gd name="T11" fmla="*/ 178 h 178"/>
                <a:gd name="T12" fmla="*/ 3 w 6"/>
                <a:gd name="T13" fmla="*/ 155 h 178"/>
                <a:gd name="T14" fmla="*/ 5 w 6"/>
                <a:gd name="T15" fmla="*/ 90 h 178"/>
                <a:gd name="T16" fmla="*/ 6 w 6"/>
                <a:gd name="T17"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78">
                  <a:moveTo>
                    <a:pt x="6" y="25"/>
                  </a:moveTo>
                  <a:cubicBezTo>
                    <a:pt x="6" y="14"/>
                    <a:pt x="6" y="9"/>
                    <a:pt x="5" y="0"/>
                  </a:cubicBezTo>
                  <a:cubicBezTo>
                    <a:pt x="5" y="8"/>
                    <a:pt x="5" y="14"/>
                    <a:pt x="5" y="24"/>
                  </a:cubicBezTo>
                  <a:cubicBezTo>
                    <a:pt x="5" y="35"/>
                    <a:pt x="4" y="89"/>
                    <a:pt x="4" y="89"/>
                  </a:cubicBezTo>
                  <a:cubicBezTo>
                    <a:pt x="4" y="90"/>
                    <a:pt x="2" y="144"/>
                    <a:pt x="1" y="154"/>
                  </a:cubicBezTo>
                  <a:cubicBezTo>
                    <a:pt x="1" y="164"/>
                    <a:pt x="0" y="170"/>
                    <a:pt x="0" y="178"/>
                  </a:cubicBezTo>
                  <a:cubicBezTo>
                    <a:pt x="2" y="170"/>
                    <a:pt x="2" y="165"/>
                    <a:pt x="3" y="155"/>
                  </a:cubicBezTo>
                  <a:cubicBezTo>
                    <a:pt x="4" y="145"/>
                    <a:pt x="6" y="90"/>
                    <a:pt x="5" y="90"/>
                  </a:cubicBezTo>
                  <a:cubicBezTo>
                    <a:pt x="5" y="90"/>
                    <a:pt x="6" y="36"/>
                    <a:pt x="6" y="2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0" name="Freeform 230"/>
            <p:cNvSpPr/>
            <p:nvPr/>
          </p:nvSpPr>
          <p:spPr bwMode="auto">
            <a:xfrm>
              <a:off x="4976" y="1354"/>
              <a:ext cx="17" cy="439"/>
            </a:xfrm>
            <a:custGeom>
              <a:avLst/>
              <a:gdLst>
                <a:gd name="T0" fmla="*/ 7 w 7"/>
                <a:gd name="T1" fmla="*/ 26 h 186"/>
                <a:gd name="T2" fmla="*/ 7 w 7"/>
                <a:gd name="T3" fmla="*/ 0 h 186"/>
                <a:gd name="T4" fmla="*/ 6 w 7"/>
                <a:gd name="T5" fmla="*/ 25 h 186"/>
                <a:gd name="T6" fmla="*/ 5 w 7"/>
                <a:gd name="T7" fmla="*/ 94 h 186"/>
                <a:gd name="T8" fmla="*/ 1 w 7"/>
                <a:gd name="T9" fmla="*/ 161 h 186"/>
                <a:gd name="T10" fmla="*/ 0 w 7"/>
                <a:gd name="T11" fmla="*/ 186 h 186"/>
                <a:gd name="T12" fmla="*/ 2 w 7"/>
                <a:gd name="T13" fmla="*/ 162 h 186"/>
                <a:gd name="T14" fmla="*/ 6 w 7"/>
                <a:gd name="T15" fmla="*/ 94 h 186"/>
                <a:gd name="T16" fmla="*/ 7 w 7"/>
                <a:gd name="T17" fmla="*/ 2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86">
                  <a:moveTo>
                    <a:pt x="7" y="26"/>
                  </a:moveTo>
                  <a:cubicBezTo>
                    <a:pt x="7" y="15"/>
                    <a:pt x="7" y="9"/>
                    <a:pt x="7" y="0"/>
                  </a:cubicBezTo>
                  <a:cubicBezTo>
                    <a:pt x="6" y="9"/>
                    <a:pt x="6" y="15"/>
                    <a:pt x="6" y="25"/>
                  </a:cubicBezTo>
                  <a:cubicBezTo>
                    <a:pt x="6" y="37"/>
                    <a:pt x="5" y="94"/>
                    <a:pt x="5" y="94"/>
                  </a:cubicBezTo>
                  <a:cubicBezTo>
                    <a:pt x="6" y="94"/>
                    <a:pt x="2" y="150"/>
                    <a:pt x="1" y="161"/>
                  </a:cubicBezTo>
                  <a:cubicBezTo>
                    <a:pt x="0" y="172"/>
                    <a:pt x="0" y="178"/>
                    <a:pt x="0" y="186"/>
                  </a:cubicBezTo>
                  <a:cubicBezTo>
                    <a:pt x="0" y="178"/>
                    <a:pt x="1" y="172"/>
                    <a:pt x="2" y="162"/>
                  </a:cubicBezTo>
                  <a:cubicBezTo>
                    <a:pt x="3" y="151"/>
                    <a:pt x="6" y="95"/>
                    <a:pt x="6" y="94"/>
                  </a:cubicBezTo>
                  <a:cubicBezTo>
                    <a:pt x="6" y="94"/>
                    <a:pt x="7" y="37"/>
                    <a:pt x="7" y="2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1" name="Freeform 231"/>
            <p:cNvSpPr/>
            <p:nvPr/>
          </p:nvSpPr>
          <p:spPr bwMode="auto">
            <a:xfrm>
              <a:off x="4898" y="1460"/>
              <a:ext cx="5" cy="54"/>
            </a:xfrm>
            <a:custGeom>
              <a:avLst/>
              <a:gdLst>
                <a:gd name="T0" fmla="*/ 2 w 2"/>
                <a:gd name="T1" fmla="*/ 23 h 23"/>
                <a:gd name="T2" fmla="*/ 0 w 2"/>
                <a:gd name="T3" fmla="*/ 0 h 23"/>
                <a:gd name="T4" fmla="*/ 2 w 2"/>
                <a:gd name="T5" fmla="*/ 23 h 23"/>
              </a:gdLst>
              <a:ahLst/>
              <a:cxnLst>
                <a:cxn ang="0">
                  <a:pos x="T0" y="T1"/>
                </a:cxn>
                <a:cxn ang="0">
                  <a:pos x="T2" y="T3"/>
                </a:cxn>
                <a:cxn ang="0">
                  <a:pos x="T4" y="T5"/>
                </a:cxn>
              </a:cxnLst>
              <a:rect l="0" t="0" r="r" b="b"/>
              <a:pathLst>
                <a:path w="2" h="23">
                  <a:moveTo>
                    <a:pt x="2" y="23"/>
                  </a:moveTo>
                  <a:cubicBezTo>
                    <a:pt x="1" y="9"/>
                    <a:pt x="0" y="0"/>
                    <a:pt x="0" y="0"/>
                  </a:cubicBezTo>
                  <a:cubicBezTo>
                    <a:pt x="1" y="7"/>
                    <a:pt x="2" y="15"/>
                    <a:pt x="2" y="23"/>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2" name="Freeform 232"/>
            <p:cNvSpPr/>
            <p:nvPr/>
          </p:nvSpPr>
          <p:spPr bwMode="auto">
            <a:xfrm>
              <a:off x="4903" y="1514"/>
              <a:ext cx="5" cy="43"/>
            </a:xfrm>
            <a:custGeom>
              <a:avLst/>
              <a:gdLst>
                <a:gd name="T0" fmla="*/ 2 w 2"/>
                <a:gd name="T1" fmla="*/ 18 h 18"/>
                <a:gd name="T2" fmla="*/ 0 w 2"/>
                <a:gd name="T3" fmla="*/ 0 h 18"/>
                <a:gd name="T4" fmla="*/ 2 w 2"/>
                <a:gd name="T5" fmla="*/ 18 h 18"/>
              </a:gdLst>
              <a:ahLst/>
              <a:cxnLst>
                <a:cxn ang="0">
                  <a:pos x="T0" y="T1"/>
                </a:cxn>
                <a:cxn ang="0">
                  <a:pos x="T2" y="T3"/>
                </a:cxn>
                <a:cxn ang="0">
                  <a:pos x="T4" y="T5"/>
                </a:cxn>
              </a:cxnLst>
              <a:rect l="0" t="0" r="r" b="b"/>
              <a:pathLst>
                <a:path w="2" h="18">
                  <a:moveTo>
                    <a:pt x="2" y="18"/>
                  </a:moveTo>
                  <a:cubicBezTo>
                    <a:pt x="1" y="12"/>
                    <a:pt x="1" y="6"/>
                    <a:pt x="0" y="0"/>
                  </a:cubicBezTo>
                  <a:cubicBezTo>
                    <a:pt x="1" y="5"/>
                    <a:pt x="1" y="11"/>
                    <a:pt x="2" y="1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3" name="Freeform 233"/>
            <p:cNvSpPr/>
            <p:nvPr/>
          </p:nvSpPr>
          <p:spPr bwMode="auto">
            <a:xfrm>
              <a:off x="4908" y="1557"/>
              <a:ext cx="19" cy="402"/>
            </a:xfrm>
            <a:custGeom>
              <a:avLst/>
              <a:gdLst>
                <a:gd name="T0" fmla="*/ 0 w 8"/>
                <a:gd name="T1" fmla="*/ 0 h 170"/>
                <a:gd name="T2" fmla="*/ 6 w 8"/>
                <a:gd name="T3" fmla="*/ 106 h 170"/>
                <a:gd name="T4" fmla="*/ 8 w 8"/>
                <a:gd name="T5" fmla="*/ 170 h 170"/>
                <a:gd name="T6" fmla="*/ 7 w 8"/>
                <a:gd name="T7" fmla="*/ 105 h 170"/>
                <a:gd name="T8" fmla="*/ 0 w 8"/>
                <a:gd name="T9" fmla="*/ 0 h 170"/>
              </a:gdLst>
              <a:ahLst/>
              <a:cxnLst>
                <a:cxn ang="0">
                  <a:pos x="T0" y="T1"/>
                </a:cxn>
                <a:cxn ang="0">
                  <a:pos x="T2" y="T3"/>
                </a:cxn>
                <a:cxn ang="0">
                  <a:pos x="T4" y="T5"/>
                </a:cxn>
                <a:cxn ang="0">
                  <a:pos x="T6" y="T7"/>
                </a:cxn>
                <a:cxn ang="0">
                  <a:pos x="T8" y="T9"/>
                </a:cxn>
              </a:cxnLst>
              <a:rect l="0" t="0" r="r" b="b"/>
              <a:pathLst>
                <a:path w="8" h="170">
                  <a:moveTo>
                    <a:pt x="0" y="0"/>
                  </a:moveTo>
                  <a:cubicBezTo>
                    <a:pt x="3" y="35"/>
                    <a:pt x="5" y="71"/>
                    <a:pt x="6" y="106"/>
                  </a:cubicBezTo>
                  <a:cubicBezTo>
                    <a:pt x="7" y="128"/>
                    <a:pt x="8" y="149"/>
                    <a:pt x="8" y="170"/>
                  </a:cubicBezTo>
                  <a:cubicBezTo>
                    <a:pt x="8" y="148"/>
                    <a:pt x="8" y="126"/>
                    <a:pt x="7" y="105"/>
                  </a:cubicBezTo>
                  <a:cubicBezTo>
                    <a:pt x="6" y="77"/>
                    <a:pt x="3" y="32"/>
                    <a:pt x="0"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4" name="Freeform 234"/>
            <p:cNvSpPr/>
            <p:nvPr/>
          </p:nvSpPr>
          <p:spPr bwMode="auto">
            <a:xfrm>
              <a:off x="4884" y="1488"/>
              <a:ext cx="31" cy="412"/>
            </a:xfrm>
            <a:custGeom>
              <a:avLst/>
              <a:gdLst>
                <a:gd name="T0" fmla="*/ 9 w 13"/>
                <a:gd name="T1" fmla="*/ 87 h 174"/>
                <a:gd name="T2" fmla="*/ 3 w 13"/>
                <a:gd name="T3" fmla="*/ 24 h 174"/>
                <a:gd name="T4" fmla="*/ 0 w 13"/>
                <a:gd name="T5" fmla="*/ 0 h 174"/>
                <a:gd name="T6" fmla="*/ 3 w 13"/>
                <a:gd name="T7" fmla="*/ 24 h 174"/>
                <a:gd name="T8" fmla="*/ 8 w 13"/>
                <a:gd name="T9" fmla="*/ 87 h 174"/>
                <a:gd name="T10" fmla="*/ 12 w 13"/>
                <a:gd name="T11" fmla="*/ 151 h 174"/>
                <a:gd name="T12" fmla="*/ 13 w 13"/>
                <a:gd name="T13" fmla="*/ 174 h 174"/>
                <a:gd name="T14" fmla="*/ 13 w 13"/>
                <a:gd name="T15" fmla="*/ 151 h 174"/>
                <a:gd name="T16" fmla="*/ 9 w 13"/>
                <a:gd name="T17"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74">
                  <a:moveTo>
                    <a:pt x="9" y="87"/>
                  </a:moveTo>
                  <a:cubicBezTo>
                    <a:pt x="9" y="87"/>
                    <a:pt x="4" y="34"/>
                    <a:pt x="3" y="24"/>
                  </a:cubicBezTo>
                  <a:cubicBezTo>
                    <a:pt x="2" y="14"/>
                    <a:pt x="2" y="8"/>
                    <a:pt x="0" y="0"/>
                  </a:cubicBezTo>
                  <a:cubicBezTo>
                    <a:pt x="1" y="9"/>
                    <a:pt x="2" y="14"/>
                    <a:pt x="3" y="24"/>
                  </a:cubicBezTo>
                  <a:cubicBezTo>
                    <a:pt x="4" y="34"/>
                    <a:pt x="8" y="87"/>
                    <a:pt x="8" y="87"/>
                  </a:cubicBezTo>
                  <a:cubicBezTo>
                    <a:pt x="8" y="87"/>
                    <a:pt x="12" y="140"/>
                    <a:pt x="12" y="151"/>
                  </a:cubicBezTo>
                  <a:cubicBezTo>
                    <a:pt x="12" y="160"/>
                    <a:pt x="13" y="166"/>
                    <a:pt x="13" y="174"/>
                  </a:cubicBezTo>
                  <a:cubicBezTo>
                    <a:pt x="13" y="166"/>
                    <a:pt x="13" y="161"/>
                    <a:pt x="13" y="151"/>
                  </a:cubicBezTo>
                  <a:cubicBezTo>
                    <a:pt x="13" y="140"/>
                    <a:pt x="9" y="87"/>
                    <a:pt x="9" y="87"/>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5" name="Freeform 235"/>
            <p:cNvSpPr/>
            <p:nvPr/>
          </p:nvSpPr>
          <p:spPr bwMode="auto">
            <a:xfrm>
              <a:off x="5050" y="1448"/>
              <a:ext cx="80" cy="414"/>
            </a:xfrm>
            <a:custGeom>
              <a:avLst/>
              <a:gdLst>
                <a:gd name="T0" fmla="*/ 17 w 34"/>
                <a:gd name="T1" fmla="*/ 88 h 175"/>
                <a:gd name="T2" fmla="*/ 5 w 34"/>
                <a:gd name="T3" fmla="*/ 152 h 175"/>
                <a:gd name="T4" fmla="*/ 0 w 34"/>
                <a:gd name="T5" fmla="*/ 175 h 175"/>
                <a:gd name="T6" fmla="*/ 6 w 34"/>
                <a:gd name="T7" fmla="*/ 153 h 175"/>
                <a:gd name="T8" fmla="*/ 19 w 34"/>
                <a:gd name="T9" fmla="*/ 89 h 175"/>
                <a:gd name="T10" fmla="*/ 31 w 34"/>
                <a:gd name="T11" fmla="*/ 25 h 175"/>
                <a:gd name="T12" fmla="*/ 34 w 34"/>
                <a:gd name="T13" fmla="*/ 0 h 175"/>
                <a:gd name="T14" fmla="*/ 29 w 34"/>
                <a:gd name="T15" fmla="*/ 24 h 175"/>
                <a:gd name="T16" fmla="*/ 17 w 34"/>
                <a:gd name="T17" fmla="*/ 8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75">
                  <a:moveTo>
                    <a:pt x="17" y="88"/>
                  </a:moveTo>
                  <a:cubicBezTo>
                    <a:pt x="17" y="88"/>
                    <a:pt x="7" y="141"/>
                    <a:pt x="5" y="152"/>
                  </a:cubicBezTo>
                  <a:cubicBezTo>
                    <a:pt x="3" y="161"/>
                    <a:pt x="2" y="167"/>
                    <a:pt x="0" y="175"/>
                  </a:cubicBezTo>
                  <a:cubicBezTo>
                    <a:pt x="3" y="168"/>
                    <a:pt x="4" y="162"/>
                    <a:pt x="6" y="153"/>
                  </a:cubicBezTo>
                  <a:cubicBezTo>
                    <a:pt x="8" y="142"/>
                    <a:pt x="19" y="89"/>
                    <a:pt x="19" y="89"/>
                  </a:cubicBezTo>
                  <a:cubicBezTo>
                    <a:pt x="19" y="89"/>
                    <a:pt x="29" y="36"/>
                    <a:pt x="31" y="25"/>
                  </a:cubicBezTo>
                  <a:cubicBezTo>
                    <a:pt x="32" y="15"/>
                    <a:pt x="33" y="8"/>
                    <a:pt x="34" y="0"/>
                  </a:cubicBezTo>
                  <a:cubicBezTo>
                    <a:pt x="32" y="8"/>
                    <a:pt x="31" y="14"/>
                    <a:pt x="29" y="24"/>
                  </a:cubicBezTo>
                  <a:cubicBezTo>
                    <a:pt x="28" y="35"/>
                    <a:pt x="17" y="88"/>
                    <a:pt x="17" y="8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6" name="Freeform 236"/>
            <p:cNvSpPr/>
            <p:nvPr/>
          </p:nvSpPr>
          <p:spPr bwMode="auto">
            <a:xfrm>
              <a:off x="5043" y="1391"/>
              <a:ext cx="68" cy="447"/>
            </a:xfrm>
            <a:custGeom>
              <a:avLst/>
              <a:gdLst>
                <a:gd name="T0" fmla="*/ 15 w 29"/>
                <a:gd name="T1" fmla="*/ 94 h 189"/>
                <a:gd name="T2" fmla="*/ 4 w 29"/>
                <a:gd name="T3" fmla="*/ 163 h 189"/>
                <a:gd name="T4" fmla="*/ 0 w 29"/>
                <a:gd name="T5" fmla="*/ 189 h 189"/>
                <a:gd name="T6" fmla="*/ 4 w 29"/>
                <a:gd name="T7" fmla="*/ 163 h 189"/>
                <a:gd name="T8" fmla="*/ 15 w 29"/>
                <a:gd name="T9" fmla="*/ 95 h 189"/>
                <a:gd name="T10" fmla="*/ 26 w 29"/>
                <a:gd name="T11" fmla="*/ 25 h 189"/>
                <a:gd name="T12" fmla="*/ 29 w 29"/>
                <a:gd name="T13" fmla="*/ 0 h 189"/>
                <a:gd name="T14" fmla="*/ 25 w 29"/>
                <a:gd name="T15" fmla="*/ 25 h 189"/>
                <a:gd name="T16" fmla="*/ 15 w 29"/>
                <a:gd name="T17" fmla="*/ 9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89">
                  <a:moveTo>
                    <a:pt x="15" y="94"/>
                  </a:moveTo>
                  <a:cubicBezTo>
                    <a:pt x="15" y="94"/>
                    <a:pt x="6" y="152"/>
                    <a:pt x="4" y="163"/>
                  </a:cubicBezTo>
                  <a:cubicBezTo>
                    <a:pt x="2" y="174"/>
                    <a:pt x="1" y="180"/>
                    <a:pt x="0" y="189"/>
                  </a:cubicBezTo>
                  <a:cubicBezTo>
                    <a:pt x="2" y="180"/>
                    <a:pt x="3" y="174"/>
                    <a:pt x="4" y="163"/>
                  </a:cubicBezTo>
                  <a:cubicBezTo>
                    <a:pt x="6" y="152"/>
                    <a:pt x="16" y="95"/>
                    <a:pt x="15" y="95"/>
                  </a:cubicBezTo>
                  <a:cubicBezTo>
                    <a:pt x="16" y="95"/>
                    <a:pt x="24" y="37"/>
                    <a:pt x="26" y="25"/>
                  </a:cubicBezTo>
                  <a:cubicBezTo>
                    <a:pt x="27" y="15"/>
                    <a:pt x="28" y="9"/>
                    <a:pt x="29" y="0"/>
                  </a:cubicBezTo>
                  <a:cubicBezTo>
                    <a:pt x="27" y="8"/>
                    <a:pt x="26" y="14"/>
                    <a:pt x="25" y="25"/>
                  </a:cubicBezTo>
                  <a:cubicBezTo>
                    <a:pt x="23" y="37"/>
                    <a:pt x="15" y="94"/>
                    <a:pt x="15" y="9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7" name="Freeform 237"/>
            <p:cNvSpPr/>
            <p:nvPr/>
          </p:nvSpPr>
          <p:spPr bwMode="auto">
            <a:xfrm>
              <a:off x="4797" y="1439"/>
              <a:ext cx="11" cy="321"/>
            </a:xfrm>
            <a:custGeom>
              <a:avLst/>
              <a:gdLst>
                <a:gd name="T0" fmla="*/ 5 w 5"/>
                <a:gd name="T1" fmla="*/ 19 h 136"/>
                <a:gd name="T2" fmla="*/ 4 w 5"/>
                <a:gd name="T3" fmla="*/ 0 h 136"/>
                <a:gd name="T4" fmla="*/ 4 w 5"/>
                <a:gd name="T5" fmla="*/ 18 h 136"/>
                <a:gd name="T6" fmla="*/ 4 w 5"/>
                <a:gd name="T7" fmla="*/ 69 h 136"/>
                <a:gd name="T8" fmla="*/ 1 w 5"/>
                <a:gd name="T9" fmla="*/ 118 h 136"/>
                <a:gd name="T10" fmla="*/ 0 w 5"/>
                <a:gd name="T11" fmla="*/ 136 h 136"/>
                <a:gd name="T12" fmla="*/ 2 w 5"/>
                <a:gd name="T13" fmla="*/ 118 h 136"/>
                <a:gd name="T14" fmla="*/ 5 w 5"/>
                <a:gd name="T15" fmla="*/ 69 h 136"/>
                <a:gd name="T16" fmla="*/ 5 w 5"/>
                <a:gd name="T17" fmla="*/ 1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6">
                  <a:moveTo>
                    <a:pt x="5" y="19"/>
                  </a:moveTo>
                  <a:cubicBezTo>
                    <a:pt x="5" y="11"/>
                    <a:pt x="5" y="6"/>
                    <a:pt x="4" y="0"/>
                  </a:cubicBezTo>
                  <a:cubicBezTo>
                    <a:pt x="4" y="6"/>
                    <a:pt x="4" y="10"/>
                    <a:pt x="4" y="18"/>
                  </a:cubicBezTo>
                  <a:cubicBezTo>
                    <a:pt x="4" y="27"/>
                    <a:pt x="4" y="69"/>
                    <a:pt x="4" y="69"/>
                  </a:cubicBezTo>
                  <a:cubicBezTo>
                    <a:pt x="4" y="69"/>
                    <a:pt x="2" y="110"/>
                    <a:pt x="1" y="118"/>
                  </a:cubicBezTo>
                  <a:cubicBezTo>
                    <a:pt x="0" y="125"/>
                    <a:pt x="0" y="129"/>
                    <a:pt x="0" y="136"/>
                  </a:cubicBezTo>
                  <a:cubicBezTo>
                    <a:pt x="1" y="130"/>
                    <a:pt x="2" y="126"/>
                    <a:pt x="2" y="118"/>
                  </a:cubicBezTo>
                  <a:cubicBezTo>
                    <a:pt x="3" y="111"/>
                    <a:pt x="5" y="70"/>
                    <a:pt x="5" y="69"/>
                  </a:cubicBezTo>
                  <a:cubicBezTo>
                    <a:pt x="5" y="69"/>
                    <a:pt x="5" y="27"/>
                    <a:pt x="5" y="19"/>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8" name="Freeform 238"/>
            <p:cNvSpPr/>
            <p:nvPr/>
          </p:nvSpPr>
          <p:spPr bwMode="auto">
            <a:xfrm>
              <a:off x="4789" y="1451"/>
              <a:ext cx="3" cy="177"/>
            </a:xfrm>
            <a:custGeom>
              <a:avLst/>
              <a:gdLst>
                <a:gd name="T0" fmla="*/ 0 w 1"/>
                <a:gd name="T1" fmla="*/ 0 h 75"/>
                <a:gd name="T2" fmla="*/ 0 w 1"/>
                <a:gd name="T3" fmla="*/ 75 h 75"/>
                <a:gd name="T4" fmla="*/ 0 w 1"/>
                <a:gd name="T5" fmla="*/ 0 h 75"/>
              </a:gdLst>
              <a:ahLst/>
              <a:cxnLst>
                <a:cxn ang="0">
                  <a:pos x="T0" y="T1"/>
                </a:cxn>
                <a:cxn ang="0">
                  <a:pos x="T2" y="T3"/>
                </a:cxn>
                <a:cxn ang="0">
                  <a:pos x="T4" y="T5"/>
                </a:cxn>
              </a:cxnLst>
              <a:rect l="0" t="0" r="r" b="b"/>
              <a:pathLst>
                <a:path w="1" h="75">
                  <a:moveTo>
                    <a:pt x="0" y="0"/>
                  </a:moveTo>
                  <a:cubicBezTo>
                    <a:pt x="0" y="0"/>
                    <a:pt x="1" y="37"/>
                    <a:pt x="0" y="75"/>
                  </a:cubicBezTo>
                  <a:cubicBezTo>
                    <a:pt x="1" y="50"/>
                    <a:pt x="1" y="25"/>
                    <a:pt x="0"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9" name="Freeform 239"/>
            <p:cNvSpPr/>
            <p:nvPr/>
          </p:nvSpPr>
          <p:spPr bwMode="auto">
            <a:xfrm>
              <a:off x="4773" y="1628"/>
              <a:ext cx="16" cy="274"/>
            </a:xfrm>
            <a:custGeom>
              <a:avLst/>
              <a:gdLst>
                <a:gd name="T0" fmla="*/ 0 w 7"/>
                <a:gd name="T1" fmla="*/ 116 h 116"/>
                <a:gd name="T2" fmla="*/ 6 w 7"/>
                <a:gd name="T3" fmla="*/ 58 h 116"/>
                <a:gd name="T4" fmla="*/ 7 w 7"/>
                <a:gd name="T5" fmla="*/ 0 h 116"/>
                <a:gd name="T6" fmla="*/ 4 w 7"/>
                <a:gd name="T7" fmla="*/ 60 h 116"/>
                <a:gd name="T8" fmla="*/ 0 w 7"/>
                <a:gd name="T9" fmla="*/ 116 h 116"/>
              </a:gdLst>
              <a:ahLst/>
              <a:cxnLst>
                <a:cxn ang="0">
                  <a:pos x="T0" y="T1"/>
                </a:cxn>
                <a:cxn ang="0">
                  <a:pos x="T2" y="T3"/>
                </a:cxn>
                <a:cxn ang="0">
                  <a:pos x="T4" y="T5"/>
                </a:cxn>
                <a:cxn ang="0">
                  <a:pos x="T6" y="T7"/>
                </a:cxn>
                <a:cxn ang="0">
                  <a:pos x="T8" y="T9"/>
                </a:cxn>
              </a:cxnLst>
              <a:rect l="0" t="0" r="r" b="b"/>
              <a:pathLst>
                <a:path w="7" h="116">
                  <a:moveTo>
                    <a:pt x="0" y="116"/>
                  </a:moveTo>
                  <a:cubicBezTo>
                    <a:pt x="2" y="97"/>
                    <a:pt x="4" y="78"/>
                    <a:pt x="6" y="58"/>
                  </a:cubicBezTo>
                  <a:cubicBezTo>
                    <a:pt x="7" y="43"/>
                    <a:pt x="7" y="21"/>
                    <a:pt x="7" y="0"/>
                  </a:cubicBezTo>
                  <a:cubicBezTo>
                    <a:pt x="7" y="20"/>
                    <a:pt x="6" y="40"/>
                    <a:pt x="4" y="60"/>
                  </a:cubicBezTo>
                  <a:cubicBezTo>
                    <a:pt x="3" y="79"/>
                    <a:pt x="2" y="97"/>
                    <a:pt x="0" y="11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0" name="Freeform 240"/>
            <p:cNvSpPr/>
            <p:nvPr/>
          </p:nvSpPr>
          <p:spPr bwMode="auto">
            <a:xfrm>
              <a:off x="4747" y="1462"/>
              <a:ext cx="5" cy="421"/>
            </a:xfrm>
            <a:custGeom>
              <a:avLst/>
              <a:gdLst>
                <a:gd name="T0" fmla="*/ 2 w 2"/>
                <a:gd name="T1" fmla="*/ 24 h 178"/>
                <a:gd name="T2" fmla="*/ 1 w 2"/>
                <a:gd name="T3" fmla="*/ 0 h 178"/>
                <a:gd name="T4" fmla="*/ 0 w 2"/>
                <a:gd name="T5" fmla="*/ 24 h 178"/>
                <a:gd name="T6" fmla="*/ 1 w 2"/>
                <a:gd name="T7" fmla="*/ 89 h 178"/>
                <a:gd name="T8" fmla="*/ 0 w 2"/>
                <a:gd name="T9" fmla="*/ 153 h 178"/>
                <a:gd name="T10" fmla="*/ 1 w 2"/>
                <a:gd name="T11" fmla="*/ 178 h 178"/>
                <a:gd name="T12" fmla="*/ 2 w 2"/>
                <a:gd name="T13" fmla="*/ 154 h 178"/>
                <a:gd name="T14" fmla="*/ 2 w 2"/>
                <a:gd name="T15" fmla="*/ 89 h 178"/>
                <a:gd name="T16" fmla="*/ 2 w 2"/>
                <a:gd name="T17" fmla="*/ 2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78">
                  <a:moveTo>
                    <a:pt x="2" y="24"/>
                  </a:moveTo>
                  <a:cubicBezTo>
                    <a:pt x="2" y="14"/>
                    <a:pt x="2" y="9"/>
                    <a:pt x="1" y="0"/>
                  </a:cubicBezTo>
                  <a:cubicBezTo>
                    <a:pt x="1" y="8"/>
                    <a:pt x="0" y="14"/>
                    <a:pt x="0" y="24"/>
                  </a:cubicBezTo>
                  <a:cubicBezTo>
                    <a:pt x="0" y="34"/>
                    <a:pt x="1" y="89"/>
                    <a:pt x="1" y="89"/>
                  </a:cubicBezTo>
                  <a:cubicBezTo>
                    <a:pt x="1" y="89"/>
                    <a:pt x="1" y="143"/>
                    <a:pt x="0" y="153"/>
                  </a:cubicBezTo>
                  <a:cubicBezTo>
                    <a:pt x="0" y="163"/>
                    <a:pt x="1" y="169"/>
                    <a:pt x="1" y="178"/>
                  </a:cubicBezTo>
                  <a:cubicBezTo>
                    <a:pt x="2" y="170"/>
                    <a:pt x="2" y="164"/>
                    <a:pt x="2" y="154"/>
                  </a:cubicBezTo>
                  <a:cubicBezTo>
                    <a:pt x="2" y="144"/>
                    <a:pt x="2" y="89"/>
                    <a:pt x="2" y="89"/>
                  </a:cubicBezTo>
                  <a:cubicBezTo>
                    <a:pt x="2" y="89"/>
                    <a:pt x="2" y="35"/>
                    <a:pt x="2" y="2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1" name="Freeform 241"/>
            <p:cNvSpPr/>
            <p:nvPr/>
          </p:nvSpPr>
          <p:spPr bwMode="auto">
            <a:xfrm>
              <a:off x="4700" y="1420"/>
              <a:ext cx="37" cy="456"/>
            </a:xfrm>
            <a:custGeom>
              <a:avLst/>
              <a:gdLst>
                <a:gd name="T0" fmla="*/ 9 w 16"/>
                <a:gd name="T1" fmla="*/ 97 h 193"/>
                <a:gd name="T2" fmla="*/ 3 w 16"/>
                <a:gd name="T3" fmla="*/ 26 h 193"/>
                <a:gd name="T4" fmla="*/ 0 w 16"/>
                <a:gd name="T5" fmla="*/ 0 h 193"/>
                <a:gd name="T6" fmla="*/ 2 w 16"/>
                <a:gd name="T7" fmla="*/ 26 h 193"/>
                <a:gd name="T8" fmla="*/ 8 w 16"/>
                <a:gd name="T9" fmla="*/ 97 h 193"/>
                <a:gd name="T10" fmla="*/ 14 w 16"/>
                <a:gd name="T11" fmla="*/ 167 h 193"/>
                <a:gd name="T12" fmla="*/ 16 w 16"/>
                <a:gd name="T13" fmla="*/ 193 h 193"/>
                <a:gd name="T14" fmla="*/ 15 w 16"/>
                <a:gd name="T15" fmla="*/ 167 h 193"/>
                <a:gd name="T16" fmla="*/ 9 w 16"/>
                <a:gd name="T17" fmla="*/ 9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93">
                  <a:moveTo>
                    <a:pt x="9" y="97"/>
                  </a:moveTo>
                  <a:cubicBezTo>
                    <a:pt x="9" y="97"/>
                    <a:pt x="4" y="38"/>
                    <a:pt x="3" y="26"/>
                  </a:cubicBezTo>
                  <a:cubicBezTo>
                    <a:pt x="2" y="15"/>
                    <a:pt x="1" y="9"/>
                    <a:pt x="0" y="0"/>
                  </a:cubicBezTo>
                  <a:cubicBezTo>
                    <a:pt x="1" y="9"/>
                    <a:pt x="1" y="15"/>
                    <a:pt x="2" y="26"/>
                  </a:cubicBezTo>
                  <a:cubicBezTo>
                    <a:pt x="3" y="38"/>
                    <a:pt x="8" y="97"/>
                    <a:pt x="8" y="97"/>
                  </a:cubicBezTo>
                  <a:cubicBezTo>
                    <a:pt x="8" y="97"/>
                    <a:pt x="13" y="155"/>
                    <a:pt x="14" y="167"/>
                  </a:cubicBezTo>
                  <a:cubicBezTo>
                    <a:pt x="15" y="178"/>
                    <a:pt x="15" y="184"/>
                    <a:pt x="16" y="193"/>
                  </a:cubicBezTo>
                  <a:cubicBezTo>
                    <a:pt x="16" y="184"/>
                    <a:pt x="15" y="178"/>
                    <a:pt x="15" y="167"/>
                  </a:cubicBezTo>
                  <a:cubicBezTo>
                    <a:pt x="14" y="155"/>
                    <a:pt x="9" y="97"/>
                    <a:pt x="9" y="97"/>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2" name="Freeform 242"/>
            <p:cNvSpPr/>
            <p:nvPr/>
          </p:nvSpPr>
          <p:spPr bwMode="auto">
            <a:xfrm>
              <a:off x="4657" y="1474"/>
              <a:ext cx="50" cy="476"/>
            </a:xfrm>
            <a:custGeom>
              <a:avLst/>
              <a:gdLst>
                <a:gd name="T0" fmla="*/ 0 w 21"/>
                <a:gd name="T1" fmla="*/ 0 h 201"/>
                <a:gd name="T2" fmla="*/ 18 w 21"/>
                <a:gd name="T3" fmla="*/ 140 h 201"/>
                <a:gd name="T4" fmla="*/ 21 w 21"/>
                <a:gd name="T5" fmla="*/ 201 h 201"/>
                <a:gd name="T6" fmla="*/ 18 w 21"/>
                <a:gd name="T7" fmla="*/ 139 h 201"/>
                <a:gd name="T8" fmla="*/ 0 w 21"/>
                <a:gd name="T9" fmla="*/ 0 h 201"/>
              </a:gdLst>
              <a:ahLst/>
              <a:cxnLst>
                <a:cxn ang="0">
                  <a:pos x="T0" y="T1"/>
                </a:cxn>
                <a:cxn ang="0">
                  <a:pos x="T2" y="T3"/>
                </a:cxn>
                <a:cxn ang="0">
                  <a:pos x="T4" y="T5"/>
                </a:cxn>
                <a:cxn ang="0">
                  <a:pos x="T6" y="T7"/>
                </a:cxn>
                <a:cxn ang="0">
                  <a:pos x="T8" y="T9"/>
                </a:cxn>
              </a:cxnLst>
              <a:rect l="0" t="0" r="r" b="b"/>
              <a:pathLst>
                <a:path w="21" h="201">
                  <a:moveTo>
                    <a:pt x="0" y="0"/>
                  </a:moveTo>
                  <a:cubicBezTo>
                    <a:pt x="8" y="47"/>
                    <a:pt x="13" y="94"/>
                    <a:pt x="18" y="140"/>
                  </a:cubicBezTo>
                  <a:cubicBezTo>
                    <a:pt x="19" y="161"/>
                    <a:pt x="21" y="181"/>
                    <a:pt x="21" y="201"/>
                  </a:cubicBezTo>
                  <a:cubicBezTo>
                    <a:pt x="21" y="180"/>
                    <a:pt x="20" y="160"/>
                    <a:pt x="18" y="139"/>
                  </a:cubicBezTo>
                  <a:cubicBezTo>
                    <a:pt x="15" y="75"/>
                    <a:pt x="0" y="0"/>
                    <a:pt x="0"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3" name="Freeform 243"/>
            <p:cNvSpPr/>
            <p:nvPr/>
          </p:nvSpPr>
          <p:spPr bwMode="auto">
            <a:xfrm>
              <a:off x="4655" y="1491"/>
              <a:ext cx="47" cy="414"/>
            </a:xfrm>
            <a:custGeom>
              <a:avLst/>
              <a:gdLst>
                <a:gd name="T0" fmla="*/ 13 w 20"/>
                <a:gd name="T1" fmla="*/ 88 h 175"/>
                <a:gd name="T2" fmla="*/ 4 w 20"/>
                <a:gd name="T3" fmla="*/ 23 h 175"/>
                <a:gd name="T4" fmla="*/ 0 w 20"/>
                <a:gd name="T5" fmla="*/ 0 h 175"/>
                <a:gd name="T6" fmla="*/ 3 w 20"/>
                <a:gd name="T7" fmla="*/ 24 h 175"/>
                <a:gd name="T8" fmla="*/ 12 w 20"/>
                <a:gd name="T9" fmla="*/ 88 h 175"/>
                <a:gd name="T10" fmla="*/ 18 w 20"/>
                <a:gd name="T11" fmla="*/ 152 h 175"/>
                <a:gd name="T12" fmla="*/ 20 w 20"/>
                <a:gd name="T13" fmla="*/ 175 h 175"/>
                <a:gd name="T14" fmla="*/ 19 w 20"/>
                <a:gd name="T15" fmla="*/ 152 h 175"/>
                <a:gd name="T16" fmla="*/ 13 w 20"/>
                <a:gd name="T17" fmla="*/ 8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75">
                  <a:moveTo>
                    <a:pt x="13" y="88"/>
                  </a:moveTo>
                  <a:cubicBezTo>
                    <a:pt x="13" y="88"/>
                    <a:pt x="6" y="34"/>
                    <a:pt x="4" y="23"/>
                  </a:cubicBezTo>
                  <a:cubicBezTo>
                    <a:pt x="3" y="14"/>
                    <a:pt x="2" y="8"/>
                    <a:pt x="0" y="0"/>
                  </a:cubicBezTo>
                  <a:cubicBezTo>
                    <a:pt x="1" y="8"/>
                    <a:pt x="2" y="14"/>
                    <a:pt x="3" y="24"/>
                  </a:cubicBezTo>
                  <a:cubicBezTo>
                    <a:pt x="5" y="34"/>
                    <a:pt x="12" y="88"/>
                    <a:pt x="12" y="88"/>
                  </a:cubicBezTo>
                  <a:cubicBezTo>
                    <a:pt x="12" y="88"/>
                    <a:pt x="18" y="141"/>
                    <a:pt x="18" y="152"/>
                  </a:cubicBezTo>
                  <a:cubicBezTo>
                    <a:pt x="19" y="162"/>
                    <a:pt x="19" y="167"/>
                    <a:pt x="20" y="175"/>
                  </a:cubicBezTo>
                  <a:cubicBezTo>
                    <a:pt x="20" y="167"/>
                    <a:pt x="20" y="162"/>
                    <a:pt x="19" y="152"/>
                  </a:cubicBezTo>
                  <a:cubicBezTo>
                    <a:pt x="19" y="141"/>
                    <a:pt x="13" y="88"/>
                    <a:pt x="13" y="8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1" name="Freeform 244"/>
            <p:cNvSpPr/>
            <p:nvPr/>
          </p:nvSpPr>
          <p:spPr bwMode="auto">
            <a:xfrm>
              <a:off x="4801" y="1467"/>
              <a:ext cx="24" cy="433"/>
            </a:xfrm>
            <a:custGeom>
              <a:avLst/>
              <a:gdLst>
                <a:gd name="T0" fmla="*/ 8 w 10"/>
                <a:gd name="T1" fmla="*/ 25 h 183"/>
                <a:gd name="T2" fmla="*/ 5 w 10"/>
                <a:gd name="T3" fmla="*/ 91 h 183"/>
                <a:gd name="T4" fmla="*/ 1 w 10"/>
                <a:gd name="T5" fmla="*/ 158 h 183"/>
                <a:gd name="T6" fmla="*/ 0 w 10"/>
                <a:gd name="T7" fmla="*/ 183 h 183"/>
                <a:gd name="T8" fmla="*/ 3 w 10"/>
                <a:gd name="T9" fmla="*/ 158 h 183"/>
                <a:gd name="T10" fmla="*/ 7 w 10"/>
                <a:gd name="T11" fmla="*/ 92 h 183"/>
                <a:gd name="T12" fmla="*/ 10 w 10"/>
                <a:gd name="T13" fmla="*/ 25 h 183"/>
                <a:gd name="T14" fmla="*/ 9 w 10"/>
                <a:gd name="T15" fmla="*/ 0 h 183"/>
                <a:gd name="T16" fmla="*/ 8 w 10"/>
                <a:gd name="T17" fmla="*/ 2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83">
                  <a:moveTo>
                    <a:pt x="8" y="25"/>
                  </a:moveTo>
                  <a:cubicBezTo>
                    <a:pt x="8" y="36"/>
                    <a:pt x="5" y="91"/>
                    <a:pt x="5" y="91"/>
                  </a:cubicBezTo>
                  <a:cubicBezTo>
                    <a:pt x="5" y="91"/>
                    <a:pt x="2" y="147"/>
                    <a:pt x="1" y="158"/>
                  </a:cubicBezTo>
                  <a:cubicBezTo>
                    <a:pt x="0" y="168"/>
                    <a:pt x="0" y="174"/>
                    <a:pt x="0" y="183"/>
                  </a:cubicBezTo>
                  <a:cubicBezTo>
                    <a:pt x="1" y="174"/>
                    <a:pt x="2" y="169"/>
                    <a:pt x="3" y="158"/>
                  </a:cubicBezTo>
                  <a:cubicBezTo>
                    <a:pt x="4" y="147"/>
                    <a:pt x="7" y="92"/>
                    <a:pt x="7" y="92"/>
                  </a:cubicBezTo>
                  <a:cubicBezTo>
                    <a:pt x="7" y="92"/>
                    <a:pt x="10" y="36"/>
                    <a:pt x="10" y="25"/>
                  </a:cubicBezTo>
                  <a:cubicBezTo>
                    <a:pt x="10" y="14"/>
                    <a:pt x="10" y="8"/>
                    <a:pt x="9" y="0"/>
                  </a:cubicBezTo>
                  <a:cubicBezTo>
                    <a:pt x="9" y="9"/>
                    <a:pt x="9" y="14"/>
                    <a:pt x="8" y="2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2" name="Freeform 245"/>
            <p:cNvSpPr/>
            <p:nvPr/>
          </p:nvSpPr>
          <p:spPr bwMode="auto">
            <a:xfrm>
              <a:off x="4804" y="1458"/>
              <a:ext cx="28" cy="461"/>
            </a:xfrm>
            <a:custGeom>
              <a:avLst/>
              <a:gdLst>
                <a:gd name="T0" fmla="*/ 11 w 12"/>
                <a:gd name="T1" fmla="*/ 26 h 195"/>
                <a:gd name="T2" fmla="*/ 8 w 12"/>
                <a:gd name="T3" fmla="*/ 98 h 195"/>
                <a:gd name="T4" fmla="*/ 2 w 12"/>
                <a:gd name="T5" fmla="*/ 168 h 195"/>
                <a:gd name="T6" fmla="*/ 0 w 12"/>
                <a:gd name="T7" fmla="*/ 195 h 195"/>
                <a:gd name="T8" fmla="*/ 3 w 12"/>
                <a:gd name="T9" fmla="*/ 169 h 195"/>
                <a:gd name="T10" fmla="*/ 8 w 12"/>
                <a:gd name="T11" fmla="*/ 98 h 195"/>
                <a:gd name="T12" fmla="*/ 12 w 12"/>
                <a:gd name="T13" fmla="*/ 26 h 195"/>
                <a:gd name="T14" fmla="*/ 12 w 12"/>
                <a:gd name="T15" fmla="*/ 0 h 195"/>
                <a:gd name="T16" fmla="*/ 11 w 12"/>
                <a:gd name="T17" fmla="*/ 2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5">
                  <a:moveTo>
                    <a:pt x="11" y="26"/>
                  </a:moveTo>
                  <a:cubicBezTo>
                    <a:pt x="11" y="38"/>
                    <a:pt x="8" y="98"/>
                    <a:pt x="8" y="98"/>
                  </a:cubicBezTo>
                  <a:cubicBezTo>
                    <a:pt x="8" y="98"/>
                    <a:pt x="4" y="157"/>
                    <a:pt x="2" y="168"/>
                  </a:cubicBezTo>
                  <a:cubicBezTo>
                    <a:pt x="1" y="179"/>
                    <a:pt x="1" y="186"/>
                    <a:pt x="0" y="195"/>
                  </a:cubicBezTo>
                  <a:cubicBezTo>
                    <a:pt x="1" y="186"/>
                    <a:pt x="2" y="180"/>
                    <a:pt x="3" y="169"/>
                  </a:cubicBezTo>
                  <a:cubicBezTo>
                    <a:pt x="4" y="157"/>
                    <a:pt x="9" y="98"/>
                    <a:pt x="8" y="98"/>
                  </a:cubicBezTo>
                  <a:cubicBezTo>
                    <a:pt x="9" y="98"/>
                    <a:pt x="11" y="38"/>
                    <a:pt x="12" y="26"/>
                  </a:cubicBezTo>
                  <a:cubicBezTo>
                    <a:pt x="12" y="15"/>
                    <a:pt x="12" y="9"/>
                    <a:pt x="12" y="0"/>
                  </a:cubicBezTo>
                  <a:cubicBezTo>
                    <a:pt x="11" y="9"/>
                    <a:pt x="11" y="15"/>
                    <a:pt x="11" y="2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3" name="Freeform 246"/>
            <p:cNvSpPr/>
            <p:nvPr/>
          </p:nvSpPr>
          <p:spPr bwMode="auto">
            <a:xfrm>
              <a:off x="4813" y="1429"/>
              <a:ext cx="26" cy="459"/>
            </a:xfrm>
            <a:custGeom>
              <a:avLst/>
              <a:gdLst>
                <a:gd name="T0" fmla="*/ 6 w 11"/>
                <a:gd name="T1" fmla="*/ 134 h 194"/>
                <a:gd name="T2" fmla="*/ 0 w 11"/>
                <a:gd name="T3" fmla="*/ 194 h 194"/>
                <a:gd name="T4" fmla="*/ 6 w 11"/>
                <a:gd name="T5" fmla="*/ 136 h 194"/>
                <a:gd name="T6" fmla="*/ 10 w 11"/>
                <a:gd name="T7" fmla="*/ 0 h 194"/>
                <a:gd name="T8" fmla="*/ 6 w 11"/>
                <a:gd name="T9" fmla="*/ 134 h 194"/>
              </a:gdLst>
              <a:ahLst/>
              <a:cxnLst>
                <a:cxn ang="0">
                  <a:pos x="T0" y="T1"/>
                </a:cxn>
                <a:cxn ang="0">
                  <a:pos x="T2" y="T3"/>
                </a:cxn>
                <a:cxn ang="0">
                  <a:pos x="T4" y="T5"/>
                </a:cxn>
                <a:cxn ang="0">
                  <a:pos x="T6" y="T7"/>
                </a:cxn>
                <a:cxn ang="0">
                  <a:pos x="T8" y="T9"/>
                </a:cxn>
              </a:cxnLst>
              <a:rect l="0" t="0" r="r" b="b"/>
              <a:pathLst>
                <a:path w="11" h="194">
                  <a:moveTo>
                    <a:pt x="6" y="134"/>
                  </a:moveTo>
                  <a:cubicBezTo>
                    <a:pt x="4" y="154"/>
                    <a:pt x="3" y="174"/>
                    <a:pt x="0" y="194"/>
                  </a:cubicBezTo>
                  <a:cubicBezTo>
                    <a:pt x="3" y="175"/>
                    <a:pt x="5" y="156"/>
                    <a:pt x="6" y="136"/>
                  </a:cubicBezTo>
                  <a:cubicBezTo>
                    <a:pt x="11" y="76"/>
                    <a:pt x="10" y="0"/>
                    <a:pt x="10" y="0"/>
                  </a:cubicBezTo>
                  <a:cubicBezTo>
                    <a:pt x="8" y="43"/>
                    <a:pt x="9" y="89"/>
                    <a:pt x="6" y="13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4" name="Freeform 247"/>
            <p:cNvSpPr/>
            <p:nvPr/>
          </p:nvSpPr>
          <p:spPr bwMode="auto">
            <a:xfrm>
              <a:off x="4834" y="1460"/>
              <a:ext cx="38" cy="423"/>
            </a:xfrm>
            <a:custGeom>
              <a:avLst/>
              <a:gdLst>
                <a:gd name="T0" fmla="*/ 10 w 16"/>
                <a:gd name="T1" fmla="*/ 90 h 179"/>
                <a:gd name="T2" fmla="*/ 2 w 16"/>
                <a:gd name="T3" fmla="*/ 155 h 179"/>
                <a:gd name="T4" fmla="*/ 0 w 16"/>
                <a:gd name="T5" fmla="*/ 179 h 179"/>
                <a:gd name="T6" fmla="*/ 3 w 16"/>
                <a:gd name="T7" fmla="*/ 155 h 179"/>
                <a:gd name="T8" fmla="*/ 10 w 16"/>
                <a:gd name="T9" fmla="*/ 90 h 179"/>
                <a:gd name="T10" fmla="*/ 15 w 16"/>
                <a:gd name="T11" fmla="*/ 25 h 179"/>
                <a:gd name="T12" fmla="*/ 16 w 16"/>
                <a:gd name="T13" fmla="*/ 0 h 179"/>
                <a:gd name="T14" fmla="*/ 15 w 16"/>
                <a:gd name="T15" fmla="*/ 25 h 179"/>
                <a:gd name="T16" fmla="*/ 10 w 16"/>
                <a:gd name="T17"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9">
                  <a:moveTo>
                    <a:pt x="10" y="90"/>
                  </a:moveTo>
                  <a:cubicBezTo>
                    <a:pt x="10" y="90"/>
                    <a:pt x="3" y="144"/>
                    <a:pt x="2" y="155"/>
                  </a:cubicBezTo>
                  <a:cubicBezTo>
                    <a:pt x="1" y="165"/>
                    <a:pt x="1" y="171"/>
                    <a:pt x="0" y="179"/>
                  </a:cubicBezTo>
                  <a:cubicBezTo>
                    <a:pt x="1" y="171"/>
                    <a:pt x="2" y="165"/>
                    <a:pt x="3" y="155"/>
                  </a:cubicBezTo>
                  <a:cubicBezTo>
                    <a:pt x="4" y="145"/>
                    <a:pt x="11" y="91"/>
                    <a:pt x="10" y="90"/>
                  </a:cubicBezTo>
                  <a:cubicBezTo>
                    <a:pt x="10" y="91"/>
                    <a:pt x="15" y="36"/>
                    <a:pt x="15" y="25"/>
                  </a:cubicBezTo>
                  <a:cubicBezTo>
                    <a:pt x="16" y="15"/>
                    <a:pt x="16" y="9"/>
                    <a:pt x="16" y="0"/>
                  </a:cubicBezTo>
                  <a:cubicBezTo>
                    <a:pt x="16" y="9"/>
                    <a:pt x="15" y="15"/>
                    <a:pt x="15" y="25"/>
                  </a:cubicBezTo>
                  <a:cubicBezTo>
                    <a:pt x="14" y="36"/>
                    <a:pt x="10" y="90"/>
                    <a:pt x="10" y="9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5" name="Freeform 248"/>
            <p:cNvSpPr/>
            <p:nvPr/>
          </p:nvSpPr>
          <p:spPr bwMode="auto">
            <a:xfrm>
              <a:off x="4863" y="1446"/>
              <a:ext cx="75" cy="447"/>
            </a:xfrm>
            <a:custGeom>
              <a:avLst/>
              <a:gdLst>
                <a:gd name="T0" fmla="*/ 15 w 32"/>
                <a:gd name="T1" fmla="*/ 94 h 189"/>
                <a:gd name="T2" fmla="*/ 3 w 32"/>
                <a:gd name="T3" fmla="*/ 163 h 189"/>
                <a:gd name="T4" fmla="*/ 0 w 32"/>
                <a:gd name="T5" fmla="*/ 189 h 189"/>
                <a:gd name="T6" fmla="*/ 5 w 32"/>
                <a:gd name="T7" fmla="*/ 164 h 189"/>
                <a:gd name="T8" fmla="*/ 16 w 32"/>
                <a:gd name="T9" fmla="*/ 95 h 189"/>
                <a:gd name="T10" fmla="*/ 28 w 32"/>
                <a:gd name="T11" fmla="*/ 26 h 189"/>
                <a:gd name="T12" fmla="*/ 32 w 32"/>
                <a:gd name="T13" fmla="*/ 0 h 189"/>
                <a:gd name="T14" fmla="*/ 27 w 32"/>
                <a:gd name="T15" fmla="*/ 25 h 189"/>
                <a:gd name="T16" fmla="*/ 15 w 32"/>
                <a:gd name="T17" fmla="*/ 9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89">
                  <a:moveTo>
                    <a:pt x="15" y="94"/>
                  </a:moveTo>
                  <a:cubicBezTo>
                    <a:pt x="15" y="94"/>
                    <a:pt x="5" y="151"/>
                    <a:pt x="3" y="163"/>
                  </a:cubicBezTo>
                  <a:cubicBezTo>
                    <a:pt x="1" y="174"/>
                    <a:pt x="0" y="180"/>
                    <a:pt x="0" y="189"/>
                  </a:cubicBezTo>
                  <a:cubicBezTo>
                    <a:pt x="2" y="180"/>
                    <a:pt x="3" y="175"/>
                    <a:pt x="5" y="164"/>
                  </a:cubicBezTo>
                  <a:cubicBezTo>
                    <a:pt x="6" y="152"/>
                    <a:pt x="16" y="95"/>
                    <a:pt x="16" y="95"/>
                  </a:cubicBezTo>
                  <a:cubicBezTo>
                    <a:pt x="16" y="95"/>
                    <a:pt x="27" y="38"/>
                    <a:pt x="28" y="26"/>
                  </a:cubicBezTo>
                  <a:cubicBezTo>
                    <a:pt x="30" y="16"/>
                    <a:pt x="31" y="9"/>
                    <a:pt x="32" y="0"/>
                  </a:cubicBezTo>
                  <a:cubicBezTo>
                    <a:pt x="30" y="9"/>
                    <a:pt x="29" y="15"/>
                    <a:pt x="27" y="25"/>
                  </a:cubicBezTo>
                  <a:cubicBezTo>
                    <a:pt x="25" y="37"/>
                    <a:pt x="15" y="94"/>
                    <a:pt x="15" y="9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6" name="Freeform 249"/>
            <p:cNvSpPr/>
            <p:nvPr/>
          </p:nvSpPr>
          <p:spPr bwMode="auto">
            <a:xfrm>
              <a:off x="4870" y="1439"/>
              <a:ext cx="80" cy="461"/>
            </a:xfrm>
            <a:custGeom>
              <a:avLst/>
              <a:gdLst>
                <a:gd name="T0" fmla="*/ 18 w 34"/>
                <a:gd name="T1" fmla="*/ 98 h 195"/>
                <a:gd name="T2" fmla="*/ 5 w 34"/>
                <a:gd name="T3" fmla="*/ 168 h 195"/>
                <a:gd name="T4" fmla="*/ 0 w 34"/>
                <a:gd name="T5" fmla="*/ 195 h 195"/>
                <a:gd name="T6" fmla="*/ 5 w 34"/>
                <a:gd name="T7" fmla="*/ 169 h 195"/>
                <a:gd name="T8" fmla="*/ 18 w 34"/>
                <a:gd name="T9" fmla="*/ 98 h 195"/>
                <a:gd name="T10" fmla="*/ 30 w 34"/>
                <a:gd name="T11" fmla="*/ 27 h 195"/>
                <a:gd name="T12" fmla="*/ 34 w 34"/>
                <a:gd name="T13" fmla="*/ 0 h 195"/>
                <a:gd name="T14" fmla="*/ 29 w 34"/>
                <a:gd name="T15" fmla="*/ 26 h 195"/>
                <a:gd name="T16" fmla="*/ 18 w 34"/>
                <a:gd name="T17"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95">
                  <a:moveTo>
                    <a:pt x="18" y="98"/>
                  </a:moveTo>
                  <a:cubicBezTo>
                    <a:pt x="18" y="98"/>
                    <a:pt x="7" y="157"/>
                    <a:pt x="5" y="168"/>
                  </a:cubicBezTo>
                  <a:cubicBezTo>
                    <a:pt x="3" y="179"/>
                    <a:pt x="2" y="186"/>
                    <a:pt x="0" y="195"/>
                  </a:cubicBezTo>
                  <a:cubicBezTo>
                    <a:pt x="2" y="186"/>
                    <a:pt x="3" y="180"/>
                    <a:pt x="5" y="169"/>
                  </a:cubicBezTo>
                  <a:cubicBezTo>
                    <a:pt x="7" y="157"/>
                    <a:pt x="18" y="98"/>
                    <a:pt x="18" y="98"/>
                  </a:cubicBezTo>
                  <a:cubicBezTo>
                    <a:pt x="18" y="98"/>
                    <a:pt x="28" y="39"/>
                    <a:pt x="30" y="27"/>
                  </a:cubicBezTo>
                  <a:cubicBezTo>
                    <a:pt x="32" y="16"/>
                    <a:pt x="33" y="9"/>
                    <a:pt x="34" y="0"/>
                  </a:cubicBezTo>
                  <a:cubicBezTo>
                    <a:pt x="32" y="9"/>
                    <a:pt x="31" y="15"/>
                    <a:pt x="29" y="26"/>
                  </a:cubicBezTo>
                  <a:cubicBezTo>
                    <a:pt x="28" y="38"/>
                    <a:pt x="18" y="98"/>
                    <a:pt x="18" y="9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7" name="Freeform 250"/>
            <p:cNvSpPr/>
            <p:nvPr/>
          </p:nvSpPr>
          <p:spPr bwMode="auto">
            <a:xfrm>
              <a:off x="4801" y="1398"/>
              <a:ext cx="5" cy="230"/>
            </a:xfrm>
            <a:custGeom>
              <a:avLst/>
              <a:gdLst>
                <a:gd name="T0" fmla="*/ 1 w 2"/>
                <a:gd name="T1" fmla="*/ 14 h 97"/>
                <a:gd name="T2" fmla="*/ 0 w 2"/>
                <a:gd name="T3" fmla="*/ 0 h 97"/>
                <a:gd name="T4" fmla="*/ 0 w 2"/>
                <a:gd name="T5" fmla="*/ 14 h 97"/>
                <a:gd name="T6" fmla="*/ 1 w 2"/>
                <a:gd name="T7" fmla="*/ 49 h 97"/>
                <a:gd name="T8" fmla="*/ 0 w 2"/>
                <a:gd name="T9" fmla="*/ 84 h 97"/>
                <a:gd name="T10" fmla="*/ 0 w 2"/>
                <a:gd name="T11" fmla="*/ 97 h 97"/>
                <a:gd name="T12" fmla="*/ 1 w 2"/>
                <a:gd name="T13" fmla="*/ 85 h 97"/>
                <a:gd name="T14" fmla="*/ 2 w 2"/>
                <a:gd name="T15" fmla="*/ 50 h 97"/>
                <a:gd name="T16" fmla="*/ 1 w 2"/>
                <a:gd name="T17"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97">
                  <a:moveTo>
                    <a:pt x="1" y="14"/>
                  </a:moveTo>
                  <a:cubicBezTo>
                    <a:pt x="1" y="8"/>
                    <a:pt x="0" y="5"/>
                    <a:pt x="0" y="0"/>
                  </a:cubicBezTo>
                  <a:cubicBezTo>
                    <a:pt x="0" y="5"/>
                    <a:pt x="0" y="8"/>
                    <a:pt x="0" y="14"/>
                  </a:cubicBezTo>
                  <a:cubicBezTo>
                    <a:pt x="0" y="20"/>
                    <a:pt x="1" y="49"/>
                    <a:pt x="1" y="49"/>
                  </a:cubicBezTo>
                  <a:cubicBezTo>
                    <a:pt x="1" y="49"/>
                    <a:pt x="0" y="78"/>
                    <a:pt x="0" y="84"/>
                  </a:cubicBezTo>
                  <a:cubicBezTo>
                    <a:pt x="0" y="89"/>
                    <a:pt x="0" y="92"/>
                    <a:pt x="0" y="97"/>
                  </a:cubicBezTo>
                  <a:cubicBezTo>
                    <a:pt x="0" y="93"/>
                    <a:pt x="1" y="90"/>
                    <a:pt x="1" y="85"/>
                  </a:cubicBezTo>
                  <a:cubicBezTo>
                    <a:pt x="1" y="79"/>
                    <a:pt x="2" y="50"/>
                    <a:pt x="2" y="50"/>
                  </a:cubicBezTo>
                  <a:cubicBezTo>
                    <a:pt x="2" y="50"/>
                    <a:pt x="1" y="20"/>
                    <a:pt x="1" y="1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8" name="Freeform 251"/>
            <p:cNvSpPr/>
            <p:nvPr/>
          </p:nvSpPr>
          <p:spPr bwMode="auto">
            <a:xfrm>
              <a:off x="4771" y="1588"/>
              <a:ext cx="16" cy="274"/>
            </a:xfrm>
            <a:custGeom>
              <a:avLst/>
              <a:gdLst>
                <a:gd name="T0" fmla="*/ 0 w 7"/>
                <a:gd name="T1" fmla="*/ 116 h 116"/>
                <a:gd name="T2" fmla="*/ 6 w 7"/>
                <a:gd name="T3" fmla="*/ 58 h 116"/>
                <a:gd name="T4" fmla="*/ 7 w 7"/>
                <a:gd name="T5" fmla="*/ 0 h 116"/>
                <a:gd name="T6" fmla="*/ 4 w 7"/>
                <a:gd name="T7" fmla="*/ 60 h 116"/>
                <a:gd name="T8" fmla="*/ 0 w 7"/>
                <a:gd name="T9" fmla="*/ 116 h 116"/>
              </a:gdLst>
              <a:ahLst/>
              <a:cxnLst>
                <a:cxn ang="0">
                  <a:pos x="T0" y="T1"/>
                </a:cxn>
                <a:cxn ang="0">
                  <a:pos x="T2" y="T3"/>
                </a:cxn>
                <a:cxn ang="0">
                  <a:pos x="T4" y="T5"/>
                </a:cxn>
                <a:cxn ang="0">
                  <a:pos x="T6" y="T7"/>
                </a:cxn>
                <a:cxn ang="0">
                  <a:pos x="T8" y="T9"/>
                </a:cxn>
              </a:cxnLst>
              <a:rect l="0" t="0" r="r" b="b"/>
              <a:pathLst>
                <a:path w="7" h="116">
                  <a:moveTo>
                    <a:pt x="0" y="116"/>
                  </a:moveTo>
                  <a:cubicBezTo>
                    <a:pt x="2" y="97"/>
                    <a:pt x="4" y="78"/>
                    <a:pt x="6" y="58"/>
                  </a:cubicBezTo>
                  <a:cubicBezTo>
                    <a:pt x="7" y="43"/>
                    <a:pt x="7" y="21"/>
                    <a:pt x="7" y="0"/>
                  </a:cubicBezTo>
                  <a:cubicBezTo>
                    <a:pt x="7" y="20"/>
                    <a:pt x="6" y="40"/>
                    <a:pt x="4" y="60"/>
                  </a:cubicBezTo>
                  <a:cubicBezTo>
                    <a:pt x="3" y="78"/>
                    <a:pt x="2" y="97"/>
                    <a:pt x="0" y="11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9" name="Freeform 252"/>
            <p:cNvSpPr/>
            <p:nvPr/>
          </p:nvSpPr>
          <p:spPr bwMode="auto">
            <a:xfrm>
              <a:off x="4787" y="1410"/>
              <a:ext cx="2" cy="178"/>
            </a:xfrm>
            <a:custGeom>
              <a:avLst/>
              <a:gdLst>
                <a:gd name="T0" fmla="*/ 0 w 1"/>
                <a:gd name="T1" fmla="*/ 0 h 75"/>
                <a:gd name="T2" fmla="*/ 0 w 1"/>
                <a:gd name="T3" fmla="*/ 75 h 75"/>
                <a:gd name="T4" fmla="*/ 0 w 1"/>
                <a:gd name="T5" fmla="*/ 0 h 75"/>
              </a:gdLst>
              <a:ahLst/>
              <a:cxnLst>
                <a:cxn ang="0">
                  <a:pos x="T0" y="T1"/>
                </a:cxn>
                <a:cxn ang="0">
                  <a:pos x="T2" y="T3"/>
                </a:cxn>
                <a:cxn ang="0">
                  <a:pos x="T4" y="T5"/>
                </a:cxn>
              </a:cxnLst>
              <a:rect l="0" t="0" r="r" b="b"/>
              <a:pathLst>
                <a:path w="1" h="75">
                  <a:moveTo>
                    <a:pt x="0" y="0"/>
                  </a:moveTo>
                  <a:cubicBezTo>
                    <a:pt x="0" y="0"/>
                    <a:pt x="1" y="37"/>
                    <a:pt x="0" y="75"/>
                  </a:cubicBezTo>
                  <a:cubicBezTo>
                    <a:pt x="1" y="50"/>
                    <a:pt x="1" y="25"/>
                    <a:pt x="0"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0" name="Freeform 253"/>
            <p:cNvSpPr/>
            <p:nvPr/>
          </p:nvSpPr>
          <p:spPr bwMode="auto">
            <a:xfrm>
              <a:off x="4745" y="1354"/>
              <a:ext cx="14" cy="428"/>
            </a:xfrm>
            <a:custGeom>
              <a:avLst/>
              <a:gdLst>
                <a:gd name="T0" fmla="*/ 3 w 6"/>
                <a:gd name="T1" fmla="*/ 25 h 181"/>
                <a:gd name="T2" fmla="*/ 0 w 6"/>
                <a:gd name="T3" fmla="*/ 0 h 181"/>
                <a:gd name="T4" fmla="*/ 1 w 6"/>
                <a:gd name="T5" fmla="*/ 25 h 181"/>
                <a:gd name="T6" fmla="*/ 3 w 6"/>
                <a:gd name="T7" fmla="*/ 91 h 181"/>
                <a:gd name="T8" fmla="*/ 4 w 6"/>
                <a:gd name="T9" fmla="*/ 156 h 181"/>
                <a:gd name="T10" fmla="*/ 4 w 6"/>
                <a:gd name="T11" fmla="*/ 181 h 181"/>
                <a:gd name="T12" fmla="*/ 6 w 6"/>
                <a:gd name="T13" fmla="*/ 157 h 181"/>
                <a:gd name="T14" fmla="*/ 5 w 6"/>
                <a:gd name="T15" fmla="*/ 91 h 181"/>
                <a:gd name="T16" fmla="*/ 3 w 6"/>
                <a:gd name="T17" fmla="*/ 2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81">
                  <a:moveTo>
                    <a:pt x="3" y="25"/>
                  </a:moveTo>
                  <a:cubicBezTo>
                    <a:pt x="2" y="15"/>
                    <a:pt x="1" y="9"/>
                    <a:pt x="0" y="0"/>
                  </a:cubicBezTo>
                  <a:cubicBezTo>
                    <a:pt x="0" y="9"/>
                    <a:pt x="0" y="14"/>
                    <a:pt x="1" y="25"/>
                  </a:cubicBezTo>
                  <a:cubicBezTo>
                    <a:pt x="1" y="36"/>
                    <a:pt x="3" y="91"/>
                    <a:pt x="3" y="91"/>
                  </a:cubicBezTo>
                  <a:cubicBezTo>
                    <a:pt x="3" y="91"/>
                    <a:pt x="4" y="146"/>
                    <a:pt x="4" y="156"/>
                  </a:cubicBezTo>
                  <a:cubicBezTo>
                    <a:pt x="4" y="166"/>
                    <a:pt x="4" y="172"/>
                    <a:pt x="4" y="181"/>
                  </a:cubicBezTo>
                  <a:cubicBezTo>
                    <a:pt x="5" y="173"/>
                    <a:pt x="5" y="167"/>
                    <a:pt x="6" y="157"/>
                  </a:cubicBezTo>
                  <a:cubicBezTo>
                    <a:pt x="6" y="147"/>
                    <a:pt x="5" y="91"/>
                    <a:pt x="5" y="91"/>
                  </a:cubicBezTo>
                  <a:cubicBezTo>
                    <a:pt x="5" y="91"/>
                    <a:pt x="3" y="36"/>
                    <a:pt x="3" y="2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1" name="Freeform 254"/>
            <p:cNvSpPr/>
            <p:nvPr/>
          </p:nvSpPr>
          <p:spPr bwMode="auto">
            <a:xfrm>
              <a:off x="4773" y="1320"/>
              <a:ext cx="12" cy="447"/>
            </a:xfrm>
            <a:custGeom>
              <a:avLst/>
              <a:gdLst>
                <a:gd name="T0" fmla="*/ 2 w 5"/>
                <a:gd name="T1" fmla="*/ 26 h 189"/>
                <a:gd name="T2" fmla="*/ 0 w 5"/>
                <a:gd name="T3" fmla="*/ 0 h 189"/>
                <a:gd name="T4" fmla="*/ 1 w 5"/>
                <a:gd name="T5" fmla="*/ 26 h 189"/>
                <a:gd name="T6" fmla="*/ 3 w 5"/>
                <a:gd name="T7" fmla="*/ 96 h 189"/>
                <a:gd name="T8" fmla="*/ 2 w 5"/>
                <a:gd name="T9" fmla="*/ 164 h 189"/>
                <a:gd name="T10" fmla="*/ 2 w 5"/>
                <a:gd name="T11" fmla="*/ 189 h 189"/>
                <a:gd name="T12" fmla="*/ 3 w 5"/>
                <a:gd name="T13" fmla="*/ 164 h 189"/>
                <a:gd name="T14" fmla="*/ 4 w 5"/>
                <a:gd name="T15" fmla="*/ 96 h 189"/>
                <a:gd name="T16" fmla="*/ 2 w 5"/>
                <a:gd name="T17" fmla="*/ 2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89">
                  <a:moveTo>
                    <a:pt x="2" y="26"/>
                  </a:moveTo>
                  <a:cubicBezTo>
                    <a:pt x="1" y="16"/>
                    <a:pt x="1" y="9"/>
                    <a:pt x="0" y="0"/>
                  </a:cubicBezTo>
                  <a:cubicBezTo>
                    <a:pt x="0" y="9"/>
                    <a:pt x="0" y="15"/>
                    <a:pt x="1" y="26"/>
                  </a:cubicBezTo>
                  <a:cubicBezTo>
                    <a:pt x="2" y="38"/>
                    <a:pt x="3" y="96"/>
                    <a:pt x="3" y="96"/>
                  </a:cubicBezTo>
                  <a:cubicBezTo>
                    <a:pt x="4" y="96"/>
                    <a:pt x="3" y="153"/>
                    <a:pt x="2" y="164"/>
                  </a:cubicBezTo>
                  <a:cubicBezTo>
                    <a:pt x="2" y="175"/>
                    <a:pt x="2" y="181"/>
                    <a:pt x="2" y="189"/>
                  </a:cubicBezTo>
                  <a:cubicBezTo>
                    <a:pt x="3" y="181"/>
                    <a:pt x="3" y="175"/>
                    <a:pt x="3" y="164"/>
                  </a:cubicBezTo>
                  <a:cubicBezTo>
                    <a:pt x="3" y="153"/>
                    <a:pt x="5" y="96"/>
                    <a:pt x="4" y="96"/>
                  </a:cubicBezTo>
                  <a:cubicBezTo>
                    <a:pt x="4" y="96"/>
                    <a:pt x="2" y="38"/>
                    <a:pt x="2" y="2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2" name="Freeform 255"/>
            <p:cNvSpPr/>
            <p:nvPr/>
          </p:nvSpPr>
          <p:spPr bwMode="auto">
            <a:xfrm>
              <a:off x="4693" y="1488"/>
              <a:ext cx="7" cy="43"/>
            </a:xfrm>
            <a:custGeom>
              <a:avLst/>
              <a:gdLst>
                <a:gd name="T0" fmla="*/ 3 w 3"/>
                <a:gd name="T1" fmla="*/ 18 h 18"/>
                <a:gd name="T2" fmla="*/ 0 w 3"/>
                <a:gd name="T3" fmla="*/ 0 h 18"/>
                <a:gd name="T4" fmla="*/ 3 w 3"/>
                <a:gd name="T5" fmla="*/ 18 h 18"/>
              </a:gdLst>
              <a:ahLst/>
              <a:cxnLst>
                <a:cxn ang="0">
                  <a:pos x="T0" y="T1"/>
                </a:cxn>
                <a:cxn ang="0">
                  <a:pos x="T2" y="T3"/>
                </a:cxn>
                <a:cxn ang="0">
                  <a:pos x="T4" y="T5"/>
                </a:cxn>
              </a:cxnLst>
              <a:rect l="0" t="0" r="r" b="b"/>
              <a:pathLst>
                <a:path w="3" h="18">
                  <a:moveTo>
                    <a:pt x="3" y="18"/>
                  </a:moveTo>
                  <a:cubicBezTo>
                    <a:pt x="2" y="12"/>
                    <a:pt x="1" y="6"/>
                    <a:pt x="0" y="0"/>
                  </a:cubicBezTo>
                  <a:cubicBezTo>
                    <a:pt x="1" y="5"/>
                    <a:pt x="2" y="12"/>
                    <a:pt x="3" y="1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3" name="Freeform 256"/>
            <p:cNvSpPr/>
            <p:nvPr/>
          </p:nvSpPr>
          <p:spPr bwMode="auto">
            <a:xfrm>
              <a:off x="4700" y="1531"/>
              <a:ext cx="37" cy="407"/>
            </a:xfrm>
            <a:custGeom>
              <a:avLst/>
              <a:gdLst>
                <a:gd name="T0" fmla="*/ 0 w 16"/>
                <a:gd name="T1" fmla="*/ 0 h 172"/>
                <a:gd name="T2" fmla="*/ 11 w 16"/>
                <a:gd name="T3" fmla="*/ 108 h 172"/>
                <a:gd name="T4" fmla="*/ 16 w 16"/>
                <a:gd name="T5" fmla="*/ 172 h 172"/>
                <a:gd name="T6" fmla="*/ 12 w 16"/>
                <a:gd name="T7" fmla="*/ 106 h 172"/>
                <a:gd name="T8" fmla="*/ 0 w 16"/>
                <a:gd name="T9" fmla="*/ 0 h 172"/>
              </a:gdLst>
              <a:ahLst/>
              <a:cxnLst>
                <a:cxn ang="0">
                  <a:pos x="T0" y="T1"/>
                </a:cxn>
                <a:cxn ang="0">
                  <a:pos x="T2" y="T3"/>
                </a:cxn>
                <a:cxn ang="0">
                  <a:pos x="T4" y="T5"/>
                </a:cxn>
                <a:cxn ang="0">
                  <a:pos x="T6" y="T7"/>
                </a:cxn>
                <a:cxn ang="0">
                  <a:pos x="T8" y="T9"/>
                </a:cxn>
              </a:cxnLst>
              <a:rect l="0" t="0" r="r" b="b"/>
              <a:pathLst>
                <a:path w="16" h="172">
                  <a:moveTo>
                    <a:pt x="0" y="0"/>
                  </a:moveTo>
                  <a:cubicBezTo>
                    <a:pt x="4" y="36"/>
                    <a:pt x="8" y="72"/>
                    <a:pt x="11" y="108"/>
                  </a:cubicBezTo>
                  <a:cubicBezTo>
                    <a:pt x="13" y="129"/>
                    <a:pt x="14" y="151"/>
                    <a:pt x="16" y="172"/>
                  </a:cubicBezTo>
                  <a:cubicBezTo>
                    <a:pt x="15" y="150"/>
                    <a:pt x="14" y="128"/>
                    <a:pt x="12" y="106"/>
                  </a:cubicBezTo>
                  <a:cubicBezTo>
                    <a:pt x="9" y="77"/>
                    <a:pt x="4" y="33"/>
                    <a:pt x="0"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4" name="Freeform 257"/>
            <p:cNvSpPr/>
            <p:nvPr/>
          </p:nvSpPr>
          <p:spPr bwMode="auto">
            <a:xfrm>
              <a:off x="4685" y="1434"/>
              <a:ext cx="8" cy="54"/>
            </a:xfrm>
            <a:custGeom>
              <a:avLst/>
              <a:gdLst>
                <a:gd name="T0" fmla="*/ 3 w 3"/>
                <a:gd name="T1" fmla="*/ 23 h 23"/>
                <a:gd name="T2" fmla="*/ 0 w 3"/>
                <a:gd name="T3" fmla="*/ 0 h 23"/>
                <a:gd name="T4" fmla="*/ 3 w 3"/>
                <a:gd name="T5" fmla="*/ 23 h 23"/>
              </a:gdLst>
              <a:ahLst/>
              <a:cxnLst>
                <a:cxn ang="0">
                  <a:pos x="T0" y="T1"/>
                </a:cxn>
                <a:cxn ang="0">
                  <a:pos x="T2" y="T3"/>
                </a:cxn>
                <a:cxn ang="0">
                  <a:pos x="T4" y="T5"/>
                </a:cxn>
              </a:cxnLst>
              <a:rect l="0" t="0" r="r" b="b"/>
              <a:pathLst>
                <a:path w="3" h="23">
                  <a:moveTo>
                    <a:pt x="3" y="23"/>
                  </a:moveTo>
                  <a:cubicBezTo>
                    <a:pt x="1" y="9"/>
                    <a:pt x="0" y="0"/>
                    <a:pt x="0" y="0"/>
                  </a:cubicBezTo>
                  <a:cubicBezTo>
                    <a:pt x="1" y="7"/>
                    <a:pt x="2" y="15"/>
                    <a:pt x="3" y="23"/>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5" name="Freeform 258"/>
            <p:cNvSpPr/>
            <p:nvPr/>
          </p:nvSpPr>
          <p:spPr bwMode="auto">
            <a:xfrm>
              <a:off x="4674" y="1465"/>
              <a:ext cx="49" cy="414"/>
            </a:xfrm>
            <a:custGeom>
              <a:avLst/>
              <a:gdLst>
                <a:gd name="T0" fmla="*/ 12 w 21"/>
                <a:gd name="T1" fmla="*/ 87 h 175"/>
                <a:gd name="T2" fmla="*/ 4 w 21"/>
                <a:gd name="T3" fmla="*/ 23 h 175"/>
                <a:gd name="T4" fmla="*/ 0 w 21"/>
                <a:gd name="T5" fmla="*/ 0 h 175"/>
                <a:gd name="T6" fmla="*/ 3 w 21"/>
                <a:gd name="T7" fmla="*/ 23 h 175"/>
                <a:gd name="T8" fmla="*/ 12 w 21"/>
                <a:gd name="T9" fmla="*/ 87 h 175"/>
                <a:gd name="T10" fmla="*/ 19 w 21"/>
                <a:gd name="T11" fmla="*/ 151 h 175"/>
                <a:gd name="T12" fmla="*/ 21 w 21"/>
                <a:gd name="T13" fmla="*/ 175 h 175"/>
                <a:gd name="T14" fmla="*/ 19 w 21"/>
                <a:gd name="T15" fmla="*/ 151 h 175"/>
                <a:gd name="T16" fmla="*/ 12 w 21"/>
                <a:gd name="T17" fmla="*/ 8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75">
                  <a:moveTo>
                    <a:pt x="12" y="87"/>
                  </a:moveTo>
                  <a:cubicBezTo>
                    <a:pt x="13" y="87"/>
                    <a:pt x="5" y="34"/>
                    <a:pt x="4" y="23"/>
                  </a:cubicBezTo>
                  <a:cubicBezTo>
                    <a:pt x="2" y="14"/>
                    <a:pt x="1" y="8"/>
                    <a:pt x="0" y="0"/>
                  </a:cubicBezTo>
                  <a:cubicBezTo>
                    <a:pt x="1" y="8"/>
                    <a:pt x="2" y="14"/>
                    <a:pt x="3" y="23"/>
                  </a:cubicBezTo>
                  <a:cubicBezTo>
                    <a:pt x="5" y="34"/>
                    <a:pt x="12" y="87"/>
                    <a:pt x="12" y="87"/>
                  </a:cubicBezTo>
                  <a:cubicBezTo>
                    <a:pt x="12" y="87"/>
                    <a:pt x="18" y="141"/>
                    <a:pt x="19" y="151"/>
                  </a:cubicBezTo>
                  <a:cubicBezTo>
                    <a:pt x="20" y="161"/>
                    <a:pt x="20" y="167"/>
                    <a:pt x="21" y="175"/>
                  </a:cubicBezTo>
                  <a:cubicBezTo>
                    <a:pt x="21" y="167"/>
                    <a:pt x="20" y="161"/>
                    <a:pt x="19" y="151"/>
                  </a:cubicBezTo>
                  <a:cubicBezTo>
                    <a:pt x="19" y="141"/>
                    <a:pt x="13" y="87"/>
                    <a:pt x="12" y="87"/>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6" name="Freeform 259"/>
            <p:cNvSpPr/>
            <p:nvPr/>
          </p:nvSpPr>
          <p:spPr bwMode="auto">
            <a:xfrm>
              <a:off x="4856" y="1410"/>
              <a:ext cx="59" cy="424"/>
            </a:xfrm>
            <a:custGeom>
              <a:avLst/>
              <a:gdLst>
                <a:gd name="T0" fmla="*/ 13 w 25"/>
                <a:gd name="T1" fmla="*/ 90 h 179"/>
                <a:gd name="T2" fmla="*/ 3 w 25"/>
                <a:gd name="T3" fmla="*/ 155 h 179"/>
                <a:gd name="T4" fmla="*/ 0 w 25"/>
                <a:gd name="T5" fmla="*/ 179 h 179"/>
                <a:gd name="T6" fmla="*/ 5 w 25"/>
                <a:gd name="T7" fmla="*/ 156 h 179"/>
                <a:gd name="T8" fmla="*/ 15 w 25"/>
                <a:gd name="T9" fmla="*/ 91 h 179"/>
                <a:gd name="T10" fmla="*/ 23 w 25"/>
                <a:gd name="T11" fmla="*/ 25 h 179"/>
                <a:gd name="T12" fmla="*/ 25 w 25"/>
                <a:gd name="T13" fmla="*/ 0 h 179"/>
                <a:gd name="T14" fmla="*/ 22 w 25"/>
                <a:gd name="T15" fmla="*/ 25 h 179"/>
                <a:gd name="T16" fmla="*/ 13 w 25"/>
                <a:gd name="T17"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79">
                  <a:moveTo>
                    <a:pt x="13" y="90"/>
                  </a:moveTo>
                  <a:cubicBezTo>
                    <a:pt x="13" y="90"/>
                    <a:pt x="5" y="144"/>
                    <a:pt x="3" y="155"/>
                  </a:cubicBezTo>
                  <a:cubicBezTo>
                    <a:pt x="2" y="165"/>
                    <a:pt x="1" y="171"/>
                    <a:pt x="0" y="179"/>
                  </a:cubicBezTo>
                  <a:cubicBezTo>
                    <a:pt x="2" y="171"/>
                    <a:pt x="3" y="166"/>
                    <a:pt x="5" y="156"/>
                  </a:cubicBezTo>
                  <a:cubicBezTo>
                    <a:pt x="7" y="145"/>
                    <a:pt x="15" y="91"/>
                    <a:pt x="15" y="91"/>
                  </a:cubicBezTo>
                  <a:cubicBezTo>
                    <a:pt x="15" y="91"/>
                    <a:pt x="22" y="37"/>
                    <a:pt x="23" y="25"/>
                  </a:cubicBezTo>
                  <a:cubicBezTo>
                    <a:pt x="24" y="15"/>
                    <a:pt x="25" y="8"/>
                    <a:pt x="25" y="0"/>
                  </a:cubicBezTo>
                  <a:cubicBezTo>
                    <a:pt x="24" y="8"/>
                    <a:pt x="23" y="15"/>
                    <a:pt x="22" y="25"/>
                  </a:cubicBezTo>
                  <a:cubicBezTo>
                    <a:pt x="21" y="36"/>
                    <a:pt x="13" y="90"/>
                    <a:pt x="13" y="9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7" name="Freeform 260"/>
            <p:cNvSpPr/>
            <p:nvPr/>
          </p:nvSpPr>
          <p:spPr bwMode="auto">
            <a:xfrm>
              <a:off x="4846" y="1354"/>
              <a:ext cx="48" cy="456"/>
            </a:xfrm>
            <a:custGeom>
              <a:avLst/>
              <a:gdLst>
                <a:gd name="T0" fmla="*/ 11 w 20"/>
                <a:gd name="T1" fmla="*/ 96 h 193"/>
                <a:gd name="T2" fmla="*/ 3 w 20"/>
                <a:gd name="T3" fmla="*/ 167 h 193"/>
                <a:gd name="T4" fmla="*/ 0 w 20"/>
                <a:gd name="T5" fmla="*/ 193 h 193"/>
                <a:gd name="T6" fmla="*/ 4 w 20"/>
                <a:gd name="T7" fmla="*/ 167 h 193"/>
                <a:gd name="T8" fmla="*/ 11 w 20"/>
                <a:gd name="T9" fmla="*/ 97 h 193"/>
                <a:gd name="T10" fmla="*/ 18 w 20"/>
                <a:gd name="T11" fmla="*/ 26 h 193"/>
                <a:gd name="T12" fmla="*/ 20 w 20"/>
                <a:gd name="T13" fmla="*/ 0 h 193"/>
                <a:gd name="T14" fmla="*/ 17 w 20"/>
                <a:gd name="T15" fmla="*/ 26 h 193"/>
                <a:gd name="T16" fmla="*/ 11 w 20"/>
                <a:gd name="T17" fmla="*/ 9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93">
                  <a:moveTo>
                    <a:pt x="11" y="96"/>
                  </a:moveTo>
                  <a:cubicBezTo>
                    <a:pt x="11" y="96"/>
                    <a:pt x="4" y="155"/>
                    <a:pt x="3" y="167"/>
                  </a:cubicBezTo>
                  <a:cubicBezTo>
                    <a:pt x="2" y="177"/>
                    <a:pt x="1" y="183"/>
                    <a:pt x="0" y="193"/>
                  </a:cubicBezTo>
                  <a:cubicBezTo>
                    <a:pt x="2" y="184"/>
                    <a:pt x="2" y="178"/>
                    <a:pt x="4" y="167"/>
                  </a:cubicBezTo>
                  <a:cubicBezTo>
                    <a:pt x="5" y="155"/>
                    <a:pt x="11" y="97"/>
                    <a:pt x="11" y="97"/>
                  </a:cubicBezTo>
                  <a:cubicBezTo>
                    <a:pt x="11" y="97"/>
                    <a:pt x="17" y="38"/>
                    <a:pt x="18" y="26"/>
                  </a:cubicBezTo>
                  <a:cubicBezTo>
                    <a:pt x="19" y="15"/>
                    <a:pt x="19" y="9"/>
                    <a:pt x="20" y="0"/>
                  </a:cubicBezTo>
                  <a:cubicBezTo>
                    <a:pt x="19" y="9"/>
                    <a:pt x="18" y="15"/>
                    <a:pt x="17" y="26"/>
                  </a:cubicBezTo>
                  <a:cubicBezTo>
                    <a:pt x="16" y="38"/>
                    <a:pt x="11" y="96"/>
                    <a:pt x="11" y="9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8" name="Freeform 261"/>
            <p:cNvSpPr/>
            <p:nvPr/>
          </p:nvSpPr>
          <p:spPr bwMode="auto">
            <a:xfrm>
              <a:off x="4974" y="2009"/>
              <a:ext cx="26" cy="113"/>
            </a:xfrm>
            <a:custGeom>
              <a:avLst/>
              <a:gdLst>
                <a:gd name="T0" fmla="*/ 6 w 11"/>
                <a:gd name="T1" fmla="*/ 24 h 48"/>
                <a:gd name="T2" fmla="*/ 1 w 11"/>
                <a:gd name="T3" fmla="*/ 41 h 48"/>
                <a:gd name="T4" fmla="*/ 0 w 11"/>
                <a:gd name="T5" fmla="*/ 48 h 48"/>
                <a:gd name="T6" fmla="*/ 2 w 11"/>
                <a:gd name="T7" fmla="*/ 41 h 48"/>
                <a:gd name="T8" fmla="*/ 7 w 11"/>
                <a:gd name="T9" fmla="*/ 24 h 48"/>
                <a:gd name="T10" fmla="*/ 10 w 11"/>
                <a:gd name="T11" fmla="*/ 7 h 48"/>
                <a:gd name="T12" fmla="*/ 11 w 11"/>
                <a:gd name="T13" fmla="*/ 0 h 48"/>
                <a:gd name="T14" fmla="*/ 10 w 11"/>
                <a:gd name="T15" fmla="*/ 7 h 48"/>
                <a:gd name="T16" fmla="*/ 6 w 11"/>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8">
                  <a:moveTo>
                    <a:pt x="6" y="24"/>
                  </a:moveTo>
                  <a:cubicBezTo>
                    <a:pt x="6" y="24"/>
                    <a:pt x="2" y="38"/>
                    <a:pt x="1" y="41"/>
                  </a:cubicBezTo>
                  <a:cubicBezTo>
                    <a:pt x="1" y="44"/>
                    <a:pt x="0" y="45"/>
                    <a:pt x="0" y="48"/>
                  </a:cubicBezTo>
                  <a:cubicBezTo>
                    <a:pt x="0" y="45"/>
                    <a:pt x="1" y="44"/>
                    <a:pt x="2" y="41"/>
                  </a:cubicBezTo>
                  <a:cubicBezTo>
                    <a:pt x="2" y="38"/>
                    <a:pt x="7" y="24"/>
                    <a:pt x="7" y="24"/>
                  </a:cubicBezTo>
                  <a:cubicBezTo>
                    <a:pt x="7" y="24"/>
                    <a:pt x="10" y="10"/>
                    <a:pt x="10" y="7"/>
                  </a:cubicBezTo>
                  <a:cubicBezTo>
                    <a:pt x="11" y="4"/>
                    <a:pt x="11" y="2"/>
                    <a:pt x="11" y="0"/>
                  </a:cubicBezTo>
                  <a:cubicBezTo>
                    <a:pt x="11" y="2"/>
                    <a:pt x="11" y="4"/>
                    <a:pt x="10" y="7"/>
                  </a:cubicBezTo>
                  <a:cubicBezTo>
                    <a:pt x="10" y="10"/>
                    <a:pt x="6" y="24"/>
                    <a:pt x="6" y="2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9" name="Freeform 262"/>
            <p:cNvSpPr/>
            <p:nvPr/>
          </p:nvSpPr>
          <p:spPr bwMode="auto">
            <a:xfrm>
              <a:off x="4988" y="2006"/>
              <a:ext cx="36" cy="126"/>
            </a:xfrm>
            <a:custGeom>
              <a:avLst/>
              <a:gdLst>
                <a:gd name="T0" fmla="*/ 1 w 15"/>
                <a:gd name="T1" fmla="*/ 46 h 53"/>
                <a:gd name="T2" fmla="*/ 0 w 15"/>
                <a:gd name="T3" fmla="*/ 53 h 53"/>
                <a:gd name="T4" fmla="*/ 2 w 15"/>
                <a:gd name="T5" fmla="*/ 46 h 53"/>
                <a:gd name="T6" fmla="*/ 9 w 15"/>
                <a:gd name="T7" fmla="*/ 28 h 53"/>
                <a:gd name="T8" fmla="*/ 15 w 15"/>
                <a:gd name="T9" fmla="*/ 0 h 53"/>
                <a:gd name="T10" fmla="*/ 8 w 15"/>
                <a:gd name="T11" fmla="*/ 27 h 53"/>
                <a:gd name="T12" fmla="*/ 1 w 15"/>
                <a:gd name="T13" fmla="*/ 46 h 53"/>
              </a:gdLst>
              <a:ahLst/>
              <a:cxnLst>
                <a:cxn ang="0">
                  <a:pos x="T0" y="T1"/>
                </a:cxn>
                <a:cxn ang="0">
                  <a:pos x="T2" y="T3"/>
                </a:cxn>
                <a:cxn ang="0">
                  <a:pos x="T4" y="T5"/>
                </a:cxn>
                <a:cxn ang="0">
                  <a:pos x="T6" y="T7"/>
                </a:cxn>
                <a:cxn ang="0">
                  <a:pos x="T8" y="T9"/>
                </a:cxn>
                <a:cxn ang="0">
                  <a:pos x="T10" y="T11"/>
                </a:cxn>
                <a:cxn ang="0">
                  <a:pos x="T12" y="T13"/>
                </a:cxn>
              </a:cxnLst>
              <a:rect l="0" t="0" r="r" b="b"/>
              <a:pathLst>
                <a:path w="15" h="53">
                  <a:moveTo>
                    <a:pt x="1" y="46"/>
                  </a:moveTo>
                  <a:cubicBezTo>
                    <a:pt x="1" y="49"/>
                    <a:pt x="0" y="50"/>
                    <a:pt x="0" y="53"/>
                  </a:cubicBezTo>
                  <a:cubicBezTo>
                    <a:pt x="1" y="50"/>
                    <a:pt x="1" y="49"/>
                    <a:pt x="2" y="46"/>
                  </a:cubicBezTo>
                  <a:cubicBezTo>
                    <a:pt x="3" y="43"/>
                    <a:pt x="8" y="30"/>
                    <a:pt x="9" y="28"/>
                  </a:cubicBezTo>
                  <a:cubicBezTo>
                    <a:pt x="9" y="26"/>
                    <a:pt x="14" y="10"/>
                    <a:pt x="15" y="0"/>
                  </a:cubicBezTo>
                  <a:cubicBezTo>
                    <a:pt x="12" y="14"/>
                    <a:pt x="8" y="25"/>
                    <a:pt x="8" y="27"/>
                  </a:cubicBezTo>
                  <a:cubicBezTo>
                    <a:pt x="7" y="30"/>
                    <a:pt x="2" y="43"/>
                    <a:pt x="1" y="4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0" name="Freeform 263"/>
            <p:cNvSpPr/>
            <p:nvPr/>
          </p:nvSpPr>
          <p:spPr bwMode="auto">
            <a:xfrm>
              <a:off x="4995" y="2011"/>
              <a:ext cx="40" cy="123"/>
            </a:xfrm>
            <a:custGeom>
              <a:avLst/>
              <a:gdLst>
                <a:gd name="T0" fmla="*/ 9 w 17"/>
                <a:gd name="T1" fmla="*/ 26 h 52"/>
                <a:gd name="T2" fmla="*/ 2 w 17"/>
                <a:gd name="T3" fmla="*/ 45 h 52"/>
                <a:gd name="T4" fmla="*/ 0 w 17"/>
                <a:gd name="T5" fmla="*/ 52 h 52"/>
                <a:gd name="T6" fmla="*/ 2 w 17"/>
                <a:gd name="T7" fmla="*/ 45 h 52"/>
                <a:gd name="T8" fmla="*/ 9 w 17"/>
                <a:gd name="T9" fmla="*/ 26 h 52"/>
                <a:gd name="T10" fmla="*/ 15 w 17"/>
                <a:gd name="T11" fmla="*/ 7 h 52"/>
                <a:gd name="T12" fmla="*/ 17 w 17"/>
                <a:gd name="T13" fmla="*/ 0 h 52"/>
                <a:gd name="T14" fmla="*/ 15 w 17"/>
                <a:gd name="T15" fmla="*/ 7 h 52"/>
                <a:gd name="T16" fmla="*/ 9 w 17"/>
                <a:gd name="T1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2">
                  <a:moveTo>
                    <a:pt x="9" y="26"/>
                  </a:moveTo>
                  <a:cubicBezTo>
                    <a:pt x="9" y="26"/>
                    <a:pt x="3" y="42"/>
                    <a:pt x="2" y="45"/>
                  </a:cubicBezTo>
                  <a:cubicBezTo>
                    <a:pt x="1" y="48"/>
                    <a:pt x="0" y="49"/>
                    <a:pt x="0" y="52"/>
                  </a:cubicBezTo>
                  <a:cubicBezTo>
                    <a:pt x="1" y="50"/>
                    <a:pt x="1" y="48"/>
                    <a:pt x="2" y="45"/>
                  </a:cubicBezTo>
                  <a:cubicBezTo>
                    <a:pt x="3" y="42"/>
                    <a:pt x="9" y="26"/>
                    <a:pt x="9" y="26"/>
                  </a:cubicBezTo>
                  <a:cubicBezTo>
                    <a:pt x="9" y="26"/>
                    <a:pt x="14" y="10"/>
                    <a:pt x="15" y="7"/>
                  </a:cubicBezTo>
                  <a:cubicBezTo>
                    <a:pt x="16" y="4"/>
                    <a:pt x="17" y="2"/>
                    <a:pt x="17" y="0"/>
                  </a:cubicBezTo>
                  <a:cubicBezTo>
                    <a:pt x="16" y="2"/>
                    <a:pt x="16" y="4"/>
                    <a:pt x="15" y="7"/>
                  </a:cubicBezTo>
                  <a:cubicBezTo>
                    <a:pt x="14" y="10"/>
                    <a:pt x="9" y="26"/>
                    <a:pt x="9" y="2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1" name="Freeform 264"/>
            <p:cNvSpPr/>
            <p:nvPr/>
          </p:nvSpPr>
          <p:spPr bwMode="auto">
            <a:xfrm>
              <a:off x="4924" y="2056"/>
              <a:ext cx="24" cy="71"/>
            </a:xfrm>
            <a:custGeom>
              <a:avLst/>
              <a:gdLst>
                <a:gd name="T0" fmla="*/ 0 w 10"/>
                <a:gd name="T1" fmla="*/ 30 h 30"/>
                <a:gd name="T2" fmla="*/ 6 w 10"/>
                <a:gd name="T3" fmla="*/ 15 h 30"/>
                <a:gd name="T4" fmla="*/ 10 w 10"/>
                <a:gd name="T5" fmla="*/ 0 h 30"/>
                <a:gd name="T6" fmla="*/ 5 w 10"/>
                <a:gd name="T7" fmla="*/ 15 h 30"/>
                <a:gd name="T8" fmla="*/ 0 w 10"/>
                <a:gd name="T9" fmla="*/ 30 h 30"/>
              </a:gdLst>
              <a:ahLst/>
              <a:cxnLst>
                <a:cxn ang="0">
                  <a:pos x="T0" y="T1"/>
                </a:cxn>
                <a:cxn ang="0">
                  <a:pos x="T2" y="T3"/>
                </a:cxn>
                <a:cxn ang="0">
                  <a:pos x="T4" y="T5"/>
                </a:cxn>
                <a:cxn ang="0">
                  <a:pos x="T6" y="T7"/>
                </a:cxn>
                <a:cxn ang="0">
                  <a:pos x="T8" y="T9"/>
                </a:cxn>
              </a:cxnLst>
              <a:rect l="0" t="0" r="r" b="b"/>
              <a:pathLst>
                <a:path w="10" h="30">
                  <a:moveTo>
                    <a:pt x="0" y="30"/>
                  </a:moveTo>
                  <a:cubicBezTo>
                    <a:pt x="2" y="25"/>
                    <a:pt x="4" y="20"/>
                    <a:pt x="6" y="15"/>
                  </a:cubicBezTo>
                  <a:cubicBezTo>
                    <a:pt x="8" y="11"/>
                    <a:pt x="9" y="5"/>
                    <a:pt x="10" y="0"/>
                  </a:cubicBezTo>
                  <a:cubicBezTo>
                    <a:pt x="9" y="5"/>
                    <a:pt x="7" y="10"/>
                    <a:pt x="5" y="15"/>
                  </a:cubicBezTo>
                  <a:cubicBezTo>
                    <a:pt x="4" y="20"/>
                    <a:pt x="2" y="25"/>
                    <a:pt x="0" y="3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2" name="Freeform 265"/>
            <p:cNvSpPr/>
            <p:nvPr/>
          </p:nvSpPr>
          <p:spPr bwMode="auto">
            <a:xfrm>
              <a:off x="4948" y="2009"/>
              <a:ext cx="9" cy="47"/>
            </a:xfrm>
            <a:custGeom>
              <a:avLst/>
              <a:gdLst>
                <a:gd name="T0" fmla="*/ 0 w 4"/>
                <a:gd name="T1" fmla="*/ 20 h 20"/>
                <a:gd name="T2" fmla="*/ 4 w 4"/>
                <a:gd name="T3" fmla="*/ 0 h 20"/>
                <a:gd name="T4" fmla="*/ 0 w 4"/>
                <a:gd name="T5" fmla="*/ 20 h 20"/>
              </a:gdLst>
              <a:ahLst/>
              <a:cxnLst>
                <a:cxn ang="0">
                  <a:pos x="T0" y="T1"/>
                </a:cxn>
                <a:cxn ang="0">
                  <a:pos x="T2" y="T3"/>
                </a:cxn>
                <a:cxn ang="0">
                  <a:pos x="T4" y="T5"/>
                </a:cxn>
              </a:cxnLst>
              <a:rect l="0" t="0" r="r" b="b"/>
              <a:pathLst>
                <a:path w="4" h="20">
                  <a:moveTo>
                    <a:pt x="0" y="20"/>
                  </a:moveTo>
                  <a:cubicBezTo>
                    <a:pt x="2" y="13"/>
                    <a:pt x="3" y="7"/>
                    <a:pt x="4" y="0"/>
                  </a:cubicBezTo>
                  <a:cubicBezTo>
                    <a:pt x="4" y="0"/>
                    <a:pt x="3" y="10"/>
                    <a:pt x="0" y="2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3" name="Freeform 266"/>
            <p:cNvSpPr/>
            <p:nvPr/>
          </p:nvSpPr>
          <p:spPr bwMode="auto">
            <a:xfrm>
              <a:off x="4941" y="2002"/>
              <a:ext cx="23" cy="115"/>
            </a:xfrm>
            <a:custGeom>
              <a:avLst/>
              <a:gdLst>
                <a:gd name="T0" fmla="*/ 9 w 10"/>
                <a:gd name="T1" fmla="*/ 7 h 49"/>
                <a:gd name="T2" fmla="*/ 6 w 10"/>
                <a:gd name="T3" fmla="*/ 25 h 49"/>
                <a:gd name="T4" fmla="*/ 0 w 10"/>
                <a:gd name="T5" fmla="*/ 49 h 49"/>
                <a:gd name="T6" fmla="*/ 7 w 10"/>
                <a:gd name="T7" fmla="*/ 25 h 49"/>
                <a:gd name="T8" fmla="*/ 10 w 10"/>
                <a:gd name="T9" fmla="*/ 7 h 49"/>
                <a:gd name="T10" fmla="*/ 10 w 10"/>
                <a:gd name="T11" fmla="*/ 0 h 49"/>
                <a:gd name="T12" fmla="*/ 9 w 10"/>
                <a:gd name="T13" fmla="*/ 7 h 49"/>
              </a:gdLst>
              <a:ahLst/>
              <a:cxnLst>
                <a:cxn ang="0">
                  <a:pos x="T0" y="T1"/>
                </a:cxn>
                <a:cxn ang="0">
                  <a:pos x="T2" y="T3"/>
                </a:cxn>
                <a:cxn ang="0">
                  <a:pos x="T4" y="T5"/>
                </a:cxn>
                <a:cxn ang="0">
                  <a:pos x="T6" y="T7"/>
                </a:cxn>
                <a:cxn ang="0">
                  <a:pos x="T8" y="T9"/>
                </a:cxn>
                <a:cxn ang="0">
                  <a:pos x="T10" y="T11"/>
                </a:cxn>
                <a:cxn ang="0">
                  <a:pos x="T12" y="T13"/>
                </a:cxn>
              </a:cxnLst>
              <a:rect l="0" t="0" r="r" b="b"/>
              <a:pathLst>
                <a:path w="10" h="49">
                  <a:moveTo>
                    <a:pt x="9" y="7"/>
                  </a:moveTo>
                  <a:cubicBezTo>
                    <a:pt x="9" y="10"/>
                    <a:pt x="7" y="20"/>
                    <a:pt x="6" y="25"/>
                  </a:cubicBezTo>
                  <a:cubicBezTo>
                    <a:pt x="4" y="33"/>
                    <a:pt x="2" y="43"/>
                    <a:pt x="0" y="49"/>
                  </a:cubicBezTo>
                  <a:cubicBezTo>
                    <a:pt x="4" y="38"/>
                    <a:pt x="6" y="27"/>
                    <a:pt x="7" y="25"/>
                  </a:cubicBezTo>
                  <a:cubicBezTo>
                    <a:pt x="8" y="18"/>
                    <a:pt x="10" y="7"/>
                    <a:pt x="10" y="7"/>
                  </a:cubicBezTo>
                  <a:cubicBezTo>
                    <a:pt x="10" y="4"/>
                    <a:pt x="10" y="2"/>
                    <a:pt x="10" y="0"/>
                  </a:cubicBezTo>
                  <a:cubicBezTo>
                    <a:pt x="10" y="2"/>
                    <a:pt x="9" y="4"/>
                    <a:pt x="9" y="7"/>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4" name="Freeform 267"/>
            <p:cNvSpPr/>
            <p:nvPr/>
          </p:nvSpPr>
          <p:spPr bwMode="auto">
            <a:xfrm>
              <a:off x="4941" y="2013"/>
              <a:ext cx="38" cy="119"/>
            </a:xfrm>
            <a:custGeom>
              <a:avLst/>
              <a:gdLst>
                <a:gd name="T0" fmla="*/ 9 w 16"/>
                <a:gd name="T1" fmla="*/ 25 h 50"/>
                <a:gd name="T2" fmla="*/ 2 w 16"/>
                <a:gd name="T3" fmla="*/ 44 h 50"/>
                <a:gd name="T4" fmla="*/ 0 w 16"/>
                <a:gd name="T5" fmla="*/ 50 h 50"/>
                <a:gd name="T6" fmla="*/ 2 w 16"/>
                <a:gd name="T7" fmla="*/ 44 h 50"/>
                <a:gd name="T8" fmla="*/ 9 w 16"/>
                <a:gd name="T9" fmla="*/ 25 h 50"/>
                <a:gd name="T10" fmla="*/ 15 w 16"/>
                <a:gd name="T11" fmla="*/ 7 h 50"/>
                <a:gd name="T12" fmla="*/ 16 w 16"/>
                <a:gd name="T13" fmla="*/ 0 h 50"/>
                <a:gd name="T14" fmla="*/ 14 w 16"/>
                <a:gd name="T15" fmla="*/ 7 h 50"/>
                <a:gd name="T16" fmla="*/ 9 w 16"/>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0">
                  <a:moveTo>
                    <a:pt x="9" y="25"/>
                  </a:moveTo>
                  <a:cubicBezTo>
                    <a:pt x="9" y="25"/>
                    <a:pt x="3" y="41"/>
                    <a:pt x="2" y="44"/>
                  </a:cubicBezTo>
                  <a:cubicBezTo>
                    <a:pt x="1" y="46"/>
                    <a:pt x="0" y="48"/>
                    <a:pt x="0" y="50"/>
                  </a:cubicBezTo>
                  <a:cubicBezTo>
                    <a:pt x="1" y="48"/>
                    <a:pt x="1" y="47"/>
                    <a:pt x="2" y="44"/>
                  </a:cubicBezTo>
                  <a:cubicBezTo>
                    <a:pt x="4" y="41"/>
                    <a:pt x="9" y="25"/>
                    <a:pt x="9" y="25"/>
                  </a:cubicBezTo>
                  <a:cubicBezTo>
                    <a:pt x="9" y="25"/>
                    <a:pt x="14" y="10"/>
                    <a:pt x="15" y="7"/>
                  </a:cubicBezTo>
                  <a:cubicBezTo>
                    <a:pt x="15" y="4"/>
                    <a:pt x="16" y="2"/>
                    <a:pt x="16" y="0"/>
                  </a:cubicBezTo>
                  <a:cubicBezTo>
                    <a:pt x="16" y="2"/>
                    <a:pt x="15" y="4"/>
                    <a:pt x="14" y="7"/>
                  </a:cubicBezTo>
                  <a:cubicBezTo>
                    <a:pt x="14" y="10"/>
                    <a:pt x="9" y="25"/>
                    <a:pt x="9" y="2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5" name="Freeform 268"/>
            <p:cNvSpPr/>
            <p:nvPr/>
          </p:nvSpPr>
          <p:spPr bwMode="auto">
            <a:xfrm>
              <a:off x="4946" y="2006"/>
              <a:ext cx="37" cy="119"/>
            </a:xfrm>
            <a:custGeom>
              <a:avLst/>
              <a:gdLst>
                <a:gd name="T0" fmla="*/ 0 w 16"/>
                <a:gd name="T1" fmla="*/ 50 h 50"/>
                <a:gd name="T2" fmla="*/ 7 w 16"/>
                <a:gd name="T3" fmla="*/ 35 h 50"/>
                <a:gd name="T4" fmla="*/ 16 w 16"/>
                <a:gd name="T5" fmla="*/ 0 h 50"/>
                <a:gd name="T6" fmla="*/ 6 w 16"/>
                <a:gd name="T7" fmla="*/ 35 h 50"/>
                <a:gd name="T8" fmla="*/ 0 w 16"/>
                <a:gd name="T9" fmla="*/ 50 h 50"/>
              </a:gdLst>
              <a:ahLst/>
              <a:cxnLst>
                <a:cxn ang="0">
                  <a:pos x="T0" y="T1"/>
                </a:cxn>
                <a:cxn ang="0">
                  <a:pos x="T2" y="T3"/>
                </a:cxn>
                <a:cxn ang="0">
                  <a:pos x="T4" y="T5"/>
                </a:cxn>
                <a:cxn ang="0">
                  <a:pos x="T6" y="T7"/>
                </a:cxn>
                <a:cxn ang="0">
                  <a:pos x="T8" y="T9"/>
                </a:cxn>
              </a:cxnLst>
              <a:rect l="0" t="0" r="r" b="b"/>
              <a:pathLst>
                <a:path w="16" h="50">
                  <a:moveTo>
                    <a:pt x="0" y="50"/>
                  </a:moveTo>
                  <a:cubicBezTo>
                    <a:pt x="3" y="45"/>
                    <a:pt x="5" y="40"/>
                    <a:pt x="7" y="35"/>
                  </a:cubicBezTo>
                  <a:cubicBezTo>
                    <a:pt x="13" y="20"/>
                    <a:pt x="16" y="0"/>
                    <a:pt x="16" y="0"/>
                  </a:cubicBezTo>
                  <a:cubicBezTo>
                    <a:pt x="13" y="11"/>
                    <a:pt x="11" y="23"/>
                    <a:pt x="6" y="35"/>
                  </a:cubicBezTo>
                  <a:cubicBezTo>
                    <a:pt x="5" y="40"/>
                    <a:pt x="3" y="45"/>
                    <a:pt x="0" y="5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6" name="Freeform 269"/>
            <p:cNvSpPr/>
            <p:nvPr/>
          </p:nvSpPr>
          <p:spPr bwMode="auto">
            <a:xfrm>
              <a:off x="4927" y="1999"/>
              <a:ext cx="30" cy="118"/>
            </a:xfrm>
            <a:custGeom>
              <a:avLst/>
              <a:gdLst>
                <a:gd name="T0" fmla="*/ 0 w 13"/>
                <a:gd name="T1" fmla="*/ 50 h 50"/>
                <a:gd name="T2" fmla="*/ 6 w 13"/>
                <a:gd name="T3" fmla="*/ 35 h 50"/>
                <a:gd name="T4" fmla="*/ 13 w 13"/>
                <a:gd name="T5" fmla="*/ 0 h 50"/>
                <a:gd name="T6" fmla="*/ 5 w 13"/>
                <a:gd name="T7" fmla="*/ 35 h 50"/>
                <a:gd name="T8" fmla="*/ 0 w 13"/>
                <a:gd name="T9" fmla="*/ 50 h 50"/>
              </a:gdLst>
              <a:ahLst/>
              <a:cxnLst>
                <a:cxn ang="0">
                  <a:pos x="T0" y="T1"/>
                </a:cxn>
                <a:cxn ang="0">
                  <a:pos x="T2" y="T3"/>
                </a:cxn>
                <a:cxn ang="0">
                  <a:pos x="T4" y="T5"/>
                </a:cxn>
                <a:cxn ang="0">
                  <a:pos x="T6" y="T7"/>
                </a:cxn>
                <a:cxn ang="0">
                  <a:pos x="T8" y="T9"/>
                </a:cxn>
              </a:cxnLst>
              <a:rect l="0" t="0" r="r" b="b"/>
              <a:pathLst>
                <a:path w="13" h="50">
                  <a:moveTo>
                    <a:pt x="0" y="50"/>
                  </a:moveTo>
                  <a:cubicBezTo>
                    <a:pt x="2" y="45"/>
                    <a:pt x="4" y="40"/>
                    <a:pt x="6" y="35"/>
                  </a:cubicBezTo>
                  <a:cubicBezTo>
                    <a:pt x="11" y="19"/>
                    <a:pt x="13" y="0"/>
                    <a:pt x="13" y="0"/>
                  </a:cubicBezTo>
                  <a:cubicBezTo>
                    <a:pt x="11" y="12"/>
                    <a:pt x="9" y="24"/>
                    <a:pt x="5" y="35"/>
                  </a:cubicBezTo>
                  <a:cubicBezTo>
                    <a:pt x="3" y="40"/>
                    <a:pt x="1" y="45"/>
                    <a:pt x="0" y="5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7" name="Freeform 270"/>
            <p:cNvSpPr/>
            <p:nvPr/>
          </p:nvSpPr>
          <p:spPr bwMode="auto">
            <a:xfrm>
              <a:off x="4934" y="1976"/>
              <a:ext cx="23" cy="115"/>
            </a:xfrm>
            <a:custGeom>
              <a:avLst/>
              <a:gdLst>
                <a:gd name="T0" fmla="*/ 6 w 10"/>
                <a:gd name="T1" fmla="*/ 25 h 49"/>
                <a:gd name="T2" fmla="*/ 2 w 10"/>
                <a:gd name="T3" fmla="*/ 43 h 49"/>
                <a:gd name="T4" fmla="*/ 0 w 10"/>
                <a:gd name="T5" fmla="*/ 49 h 49"/>
                <a:gd name="T6" fmla="*/ 2 w 10"/>
                <a:gd name="T7" fmla="*/ 43 h 49"/>
                <a:gd name="T8" fmla="*/ 6 w 10"/>
                <a:gd name="T9" fmla="*/ 25 h 49"/>
                <a:gd name="T10" fmla="*/ 9 w 10"/>
                <a:gd name="T11" fmla="*/ 7 h 49"/>
                <a:gd name="T12" fmla="*/ 10 w 10"/>
                <a:gd name="T13" fmla="*/ 0 h 49"/>
                <a:gd name="T14" fmla="*/ 9 w 10"/>
                <a:gd name="T15" fmla="*/ 7 h 49"/>
                <a:gd name="T16" fmla="*/ 6 w 10"/>
                <a:gd name="T17" fmla="*/ 2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9">
                  <a:moveTo>
                    <a:pt x="6" y="25"/>
                  </a:moveTo>
                  <a:cubicBezTo>
                    <a:pt x="6" y="25"/>
                    <a:pt x="3" y="40"/>
                    <a:pt x="2" y="43"/>
                  </a:cubicBezTo>
                  <a:cubicBezTo>
                    <a:pt x="1" y="45"/>
                    <a:pt x="1" y="47"/>
                    <a:pt x="0" y="49"/>
                  </a:cubicBezTo>
                  <a:cubicBezTo>
                    <a:pt x="1" y="47"/>
                    <a:pt x="2" y="46"/>
                    <a:pt x="2" y="43"/>
                  </a:cubicBezTo>
                  <a:cubicBezTo>
                    <a:pt x="3" y="40"/>
                    <a:pt x="7" y="25"/>
                    <a:pt x="6" y="25"/>
                  </a:cubicBezTo>
                  <a:cubicBezTo>
                    <a:pt x="7" y="25"/>
                    <a:pt x="9" y="10"/>
                    <a:pt x="9" y="7"/>
                  </a:cubicBezTo>
                  <a:cubicBezTo>
                    <a:pt x="9" y="4"/>
                    <a:pt x="10" y="2"/>
                    <a:pt x="10" y="0"/>
                  </a:cubicBezTo>
                  <a:cubicBezTo>
                    <a:pt x="9" y="2"/>
                    <a:pt x="9" y="4"/>
                    <a:pt x="9" y="7"/>
                  </a:cubicBezTo>
                  <a:cubicBezTo>
                    <a:pt x="9" y="10"/>
                    <a:pt x="6" y="25"/>
                    <a:pt x="6" y="2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8" name="Freeform 271"/>
            <p:cNvSpPr/>
            <p:nvPr/>
          </p:nvSpPr>
          <p:spPr bwMode="auto">
            <a:xfrm>
              <a:off x="4903" y="1994"/>
              <a:ext cx="26" cy="121"/>
            </a:xfrm>
            <a:custGeom>
              <a:avLst/>
              <a:gdLst>
                <a:gd name="T0" fmla="*/ 6 w 11"/>
                <a:gd name="T1" fmla="*/ 25 h 51"/>
                <a:gd name="T2" fmla="*/ 1 w 11"/>
                <a:gd name="T3" fmla="*/ 44 h 51"/>
                <a:gd name="T4" fmla="*/ 0 w 11"/>
                <a:gd name="T5" fmla="*/ 51 h 51"/>
                <a:gd name="T6" fmla="*/ 2 w 11"/>
                <a:gd name="T7" fmla="*/ 44 h 51"/>
                <a:gd name="T8" fmla="*/ 6 w 11"/>
                <a:gd name="T9" fmla="*/ 26 h 51"/>
                <a:gd name="T10" fmla="*/ 10 w 11"/>
                <a:gd name="T11" fmla="*/ 7 h 51"/>
                <a:gd name="T12" fmla="*/ 11 w 11"/>
                <a:gd name="T13" fmla="*/ 0 h 51"/>
                <a:gd name="T14" fmla="*/ 10 w 11"/>
                <a:gd name="T15" fmla="*/ 7 h 51"/>
                <a:gd name="T16" fmla="*/ 6 w 11"/>
                <a:gd name="T1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1">
                  <a:moveTo>
                    <a:pt x="6" y="25"/>
                  </a:moveTo>
                  <a:cubicBezTo>
                    <a:pt x="6" y="25"/>
                    <a:pt x="2" y="41"/>
                    <a:pt x="1" y="44"/>
                  </a:cubicBezTo>
                  <a:cubicBezTo>
                    <a:pt x="1" y="47"/>
                    <a:pt x="0" y="48"/>
                    <a:pt x="0" y="51"/>
                  </a:cubicBezTo>
                  <a:cubicBezTo>
                    <a:pt x="1" y="48"/>
                    <a:pt x="1" y="47"/>
                    <a:pt x="2" y="44"/>
                  </a:cubicBezTo>
                  <a:cubicBezTo>
                    <a:pt x="3" y="41"/>
                    <a:pt x="6" y="26"/>
                    <a:pt x="6" y="26"/>
                  </a:cubicBezTo>
                  <a:cubicBezTo>
                    <a:pt x="6" y="26"/>
                    <a:pt x="9" y="10"/>
                    <a:pt x="10" y="7"/>
                  </a:cubicBezTo>
                  <a:cubicBezTo>
                    <a:pt x="10" y="4"/>
                    <a:pt x="11" y="3"/>
                    <a:pt x="11" y="0"/>
                  </a:cubicBezTo>
                  <a:cubicBezTo>
                    <a:pt x="11" y="3"/>
                    <a:pt x="10" y="4"/>
                    <a:pt x="10" y="7"/>
                  </a:cubicBezTo>
                  <a:cubicBezTo>
                    <a:pt x="9" y="10"/>
                    <a:pt x="6" y="25"/>
                    <a:pt x="6" y="2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9" name="Freeform 272"/>
            <p:cNvSpPr/>
            <p:nvPr/>
          </p:nvSpPr>
          <p:spPr bwMode="auto">
            <a:xfrm>
              <a:off x="4879" y="2004"/>
              <a:ext cx="24" cy="125"/>
            </a:xfrm>
            <a:custGeom>
              <a:avLst/>
              <a:gdLst>
                <a:gd name="T0" fmla="*/ 0 w 10"/>
                <a:gd name="T1" fmla="*/ 53 h 53"/>
                <a:gd name="T2" fmla="*/ 5 w 10"/>
                <a:gd name="T3" fmla="*/ 37 h 53"/>
                <a:gd name="T4" fmla="*/ 10 w 10"/>
                <a:gd name="T5" fmla="*/ 0 h 53"/>
                <a:gd name="T6" fmla="*/ 4 w 10"/>
                <a:gd name="T7" fmla="*/ 38 h 53"/>
                <a:gd name="T8" fmla="*/ 0 w 10"/>
                <a:gd name="T9" fmla="*/ 53 h 53"/>
              </a:gdLst>
              <a:ahLst/>
              <a:cxnLst>
                <a:cxn ang="0">
                  <a:pos x="T0" y="T1"/>
                </a:cxn>
                <a:cxn ang="0">
                  <a:pos x="T2" y="T3"/>
                </a:cxn>
                <a:cxn ang="0">
                  <a:pos x="T4" y="T5"/>
                </a:cxn>
                <a:cxn ang="0">
                  <a:pos x="T6" y="T7"/>
                </a:cxn>
                <a:cxn ang="0">
                  <a:pos x="T8" y="T9"/>
                </a:cxn>
              </a:cxnLst>
              <a:rect l="0" t="0" r="r" b="b"/>
              <a:pathLst>
                <a:path w="10" h="53">
                  <a:moveTo>
                    <a:pt x="0" y="53"/>
                  </a:moveTo>
                  <a:cubicBezTo>
                    <a:pt x="2" y="48"/>
                    <a:pt x="4" y="43"/>
                    <a:pt x="5" y="37"/>
                  </a:cubicBezTo>
                  <a:cubicBezTo>
                    <a:pt x="10" y="21"/>
                    <a:pt x="10" y="0"/>
                    <a:pt x="10" y="0"/>
                  </a:cubicBezTo>
                  <a:cubicBezTo>
                    <a:pt x="9" y="13"/>
                    <a:pt x="7" y="25"/>
                    <a:pt x="4" y="38"/>
                  </a:cubicBezTo>
                  <a:cubicBezTo>
                    <a:pt x="3" y="43"/>
                    <a:pt x="2" y="48"/>
                    <a:pt x="0" y="53"/>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0" name="Freeform 273"/>
            <p:cNvSpPr/>
            <p:nvPr/>
          </p:nvSpPr>
          <p:spPr bwMode="auto">
            <a:xfrm>
              <a:off x="4879" y="2009"/>
              <a:ext cx="19" cy="111"/>
            </a:xfrm>
            <a:custGeom>
              <a:avLst/>
              <a:gdLst>
                <a:gd name="T0" fmla="*/ 5 w 8"/>
                <a:gd name="T1" fmla="*/ 24 h 47"/>
                <a:gd name="T2" fmla="*/ 2 w 8"/>
                <a:gd name="T3" fmla="*/ 40 h 47"/>
                <a:gd name="T4" fmla="*/ 0 w 8"/>
                <a:gd name="T5" fmla="*/ 47 h 47"/>
                <a:gd name="T6" fmla="*/ 2 w 8"/>
                <a:gd name="T7" fmla="*/ 40 h 47"/>
                <a:gd name="T8" fmla="*/ 6 w 8"/>
                <a:gd name="T9" fmla="*/ 24 h 47"/>
                <a:gd name="T10" fmla="*/ 8 w 8"/>
                <a:gd name="T11" fmla="*/ 6 h 47"/>
                <a:gd name="T12" fmla="*/ 8 w 8"/>
                <a:gd name="T13" fmla="*/ 0 h 47"/>
                <a:gd name="T14" fmla="*/ 7 w 8"/>
                <a:gd name="T15" fmla="*/ 6 h 47"/>
                <a:gd name="T16" fmla="*/ 5 w 8"/>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7">
                  <a:moveTo>
                    <a:pt x="5" y="24"/>
                  </a:moveTo>
                  <a:cubicBezTo>
                    <a:pt x="5" y="25"/>
                    <a:pt x="3" y="38"/>
                    <a:pt x="2" y="40"/>
                  </a:cubicBezTo>
                  <a:cubicBezTo>
                    <a:pt x="1" y="43"/>
                    <a:pt x="1" y="44"/>
                    <a:pt x="0" y="47"/>
                  </a:cubicBezTo>
                  <a:cubicBezTo>
                    <a:pt x="1" y="45"/>
                    <a:pt x="2" y="43"/>
                    <a:pt x="2" y="40"/>
                  </a:cubicBezTo>
                  <a:cubicBezTo>
                    <a:pt x="3" y="38"/>
                    <a:pt x="6" y="25"/>
                    <a:pt x="6" y="24"/>
                  </a:cubicBezTo>
                  <a:cubicBezTo>
                    <a:pt x="6" y="22"/>
                    <a:pt x="8" y="9"/>
                    <a:pt x="8" y="6"/>
                  </a:cubicBezTo>
                  <a:cubicBezTo>
                    <a:pt x="8" y="4"/>
                    <a:pt x="8" y="2"/>
                    <a:pt x="8" y="0"/>
                  </a:cubicBezTo>
                  <a:cubicBezTo>
                    <a:pt x="8" y="2"/>
                    <a:pt x="8" y="4"/>
                    <a:pt x="7" y="6"/>
                  </a:cubicBezTo>
                  <a:cubicBezTo>
                    <a:pt x="7" y="9"/>
                    <a:pt x="6" y="21"/>
                    <a:pt x="5" y="2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1" name="Freeform 274"/>
            <p:cNvSpPr/>
            <p:nvPr/>
          </p:nvSpPr>
          <p:spPr bwMode="auto">
            <a:xfrm>
              <a:off x="4896" y="1997"/>
              <a:ext cx="24" cy="132"/>
            </a:xfrm>
            <a:custGeom>
              <a:avLst/>
              <a:gdLst>
                <a:gd name="T0" fmla="*/ 0 w 10"/>
                <a:gd name="T1" fmla="*/ 56 h 56"/>
                <a:gd name="T2" fmla="*/ 5 w 10"/>
                <a:gd name="T3" fmla="*/ 39 h 56"/>
                <a:gd name="T4" fmla="*/ 10 w 10"/>
                <a:gd name="T5" fmla="*/ 0 h 56"/>
                <a:gd name="T6" fmla="*/ 4 w 10"/>
                <a:gd name="T7" fmla="*/ 39 h 56"/>
                <a:gd name="T8" fmla="*/ 0 w 10"/>
                <a:gd name="T9" fmla="*/ 56 h 56"/>
              </a:gdLst>
              <a:ahLst/>
              <a:cxnLst>
                <a:cxn ang="0">
                  <a:pos x="T0" y="T1"/>
                </a:cxn>
                <a:cxn ang="0">
                  <a:pos x="T2" y="T3"/>
                </a:cxn>
                <a:cxn ang="0">
                  <a:pos x="T4" y="T5"/>
                </a:cxn>
                <a:cxn ang="0">
                  <a:pos x="T6" y="T7"/>
                </a:cxn>
                <a:cxn ang="0">
                  <a:pos x="T8" y="T9"/>
                </a:cxn>
              </a:cxnLst>
              <a:rect l="0" t="0" r="r" b="b"/>
              <a:pathLst>
                <a:path w="10" h="56">
                  <a:moveTo>
                    <a:pt x="0" y="56"/>
                  </a:moveTo>
                  <a:cubicBezTo>
                    <a:pt x="2" y="51"/>
                    <a:pt x="3" y="45"/>
                    <a:pt x="5" y="39"/>
                  </a:cubicBezTo>
                  <a:cubicBezTo>
                    <a:pt x="9" y="17"/>
                    <a:pt x="10" y="0"/>
                    <a:pt x="10" y="0"/>
                  </a:cubicBezTo>
                  <a:cubicBezTo>
                    <a:pt x="9" y="13"/>
                    <a:pt x="7" y="26"/>
                    <a:pt x="4" y="39"/>
                  </a:cubicBezTo>
                  <a:cubicBezTo>
                    <a:pt x="3" y="45"/>
                    <a:pt x="2" y="51"/>
                    <a:pt x="0" y="5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2" name="Freeform 275"/>
            <p:cNvSpPr/>
            <p:nvPr/>
          </p:nvSpPr>
          <p:spPr bwMode="auto">
            <a:xfrm>
              <a:off x="4896" y="2004"/>
              <a:ext cx="16" cy="109"/>
            </a:xfrm>
            <a:custGeom>
              <a:avLst/>
              <a:gdLst>
                <a:gd name="T0" fmla="*/ 4 w 7"/>
                <a:gd name="T1" fmla="*/ 23 h 46"/>
                <a:gd name="T2" fmla="*/ 1 w 7"/>
                <a:gd name="T3" fmla="*/ 40 h 46"/>
                <a:gd name="T4" fmla="*/ 0 w 7"/>
                <a:gd name="T5" fmla="*/ 46 h 46"/>
                <a:gd name="T6" fmla="*/ 1 w 7"/>
                <a:gd name="T7" fmla="*/ 40 h 46"/>
                <a:gd name="T8" fmla="*/ 4 w 7"/>
                <a:gd name="T9" fmla="*/ 23 h 46"/>
                <a:gd name="T10" fmla="*/ 6 w 7"/>
                <a:gd name="T11" fmla="*/ 6 h 46"/>
                <a:gd name="T12" fmla="*/ 7 w 7"/>
                <a:gd name="T13" fmla="*/ 0 h 46"/>
                <a:gd name="T14" fmla="*/ 6 w 7"/>
                <a:gd name="T15" fmla="*/ 6 h 46"/>
                <a:gd name="T16" fmla="*/ 4 w 7"/>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6">
                  <a:moveTo>
                    <a:pt x="4" y="23"/>
                  </a:moveTo>
                  <a:cubicBezTo>
                    <a:pt x="4" y="23"/>
                    <a:pt x="2" y="37"/>
                    <a:pt x="1" y="40"/>
                  </a:cubicBezTo>
                  <a:cubicBezTo>
                    <a:pt x="1" y="43"/>
                    <a:pt x="0" y="44"/>
                    <a:pt x="0" y="46"/>
                  </a:cubicBezTo>
                  <a:cubicBezTo>
                    <a:pt x="0" y="44"/>
                    <a:pt x="1" y="43"/>
                    <a:pt x="1" y="40"/>
                  </a:cubicBezTo>
                  <a:cubicBezTo>
                    <a:pt x="2" y="38"/>
                    <a:pt x="4" y="23"/>
                    <a:pt x="4" y="23"/>
                  </a:cubicBezTo>
                  <a:cubicBezTo>
                    <a:pt x="4" y="23"/>
                    <a:pt x="6" y="9"/>
                    <a:pt x="6" y="6"/>
                  </a:cubicBezTo>
                  <a:cubicBezTo>
                    <a:pt x="7" y="4"/>
                    <a:pt x="7" y="2"/>
                    <a:pt x="7" y="0"/>
                  </a:cubicBezTo>
                  <a:cubicBezTo>
                    <a:pt x="6" y="2"/>
                    <a:pt x="6" y="3"/>
                    <a:pt x="6" y="6"/>
                  </a:cubicBezTo>
                  <a:cubicBezTo>
                    <a:pt x="6" y="9"/>
                    <a:pt x="4" y="23"/>
                    <a:pt x="4" y="23"/>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3" name="Freeform 276"/>
            <p:cNvSpPr/>
            <p:nvPr/>
          </p:nvSpPr>
          <p:spPr bwMode="auto">
            <a:xfrm>
              <a:off x="4917" y="1997"/>
              <a:ext cx="33" cy="120"/>
            </a:xfrm>
            <a:custGeom>
              <a:avLst/>
              <a:gdLst>
                <a:gd name="T0" fmla="*/ 7 w 14"/>
                <a:gd name="T1" fmla="*/ 27 h 51"/>
                <a:gd name="T2" fmla="*/ 2 w 14"/>
                <a:gd name="T3" fmla="*/ 44 h 51"/>
                <a:gd name="T4" fmla="*/ 0 w 14"/>
                <a:gd name="T5" fmla="*/ 51 h 51"/>
                <a:gd name="T6" fmla="*/ 3 w 14"/>
                <a:gd name="T7" fmla="*/ 45 h 51"/>
                <a:gd name="T8" fmla="*/ 8 w 14"/>
                <a:gd name="T9" fmla="*/ 27 h 51"/>
                <a:gd name="T10" fmla="*/ 12 w 14"/>
                <a:gd name="T11" fmla="*/ 10 h 51"/>
                <a:gd name="T12" fmla="*/ 14 w 14"/>
                <a:gd name="T13" fmla="*/ 0 h 51"/>
                <a:gd name="T14" fmla="*/ 11 w 14"/>
                <a:gd name="T15" fmla="*/ 9 h 51"/>
                <a:gd name="T16" fmla="*/ 7 w 14"/>
                <a:gd name="T17"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1">
                  <a:moveTo>
                    <a:pt x="7" y="27"/>
                  </a:moveTo>
                  <a:cubicBezTo>
                    <a:pt x="7" y="27"/>
                    <a:pt x="3" y="41"/>
                    <a:pt x="2" y="44"/>
                  </a:cubicBezTo>
                  <a:cubicBezTo>
                    <a:pt x="1" y="47"/>
                    <a:pt x="1" y="49"/>
                    <a:pt x="0" y="51"/>
                  </a:cubicBezTo>
                  <a:cubicBezTo>
                    <a:pt x="1" y="49"/>
                    <a:pt x="2" y="47"/>
                    <a:pt x="3" y="45"/>
                  </a:cubicBezTo>
                  <a:cubicBezTo>
                    <a:pt x="4" y="42"/>
                    <a:pt x="8" y="27"/>
                    <a:pt x="8" y="27"/>
                  </a:cubicBezTo>
                  <a:cubicBezTo>
                    <a:pt x="8" y="27"/>
                    <a:pt x="12" y="13"/>
                    <a:pt x="12" y="10"/>
                  </a:cubicBezTo>
                  <a:cubicBezTo>
                    <a:pt x="13" y="7"/>
                    <a:pt x="14" y="2"/>
                    <a:pt x="14" y="0"/>
                  </a:cubicBezTo>
                  <a:cubicBezTo>
                    <a:pt x="13" y="2"/>
                    <a:pt x="12" y="7"/>
                    <a:pt x="11" y="9"/>
                  </a:cubicBezTo>
                  <a:cubicBezTo>
                    <a:pt x="11" y="12"/>
                    <a:pt x="7" y="27"/>
                    <a:pt x="7" y="27"/>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4" name="Freeform 277"/>
            <p:cNvSpPr/>
            <p:nvPr/>
          </p:nvSpPr>
          <p:spPr bwMode="auto">
            <a:xfrm>
              <a:off x="4981" y="1980"/>
              <a:ext cx="33" cy="121"/>
            </a:xfrm>
            <a:custGeom>
              <a:avLst/>
              <a:gdLst>
                <a:gd name="T0" fmla="*/ 7 w 14"/>
                <a:gd name="T1" fmla="*/ 26 h 51"/>
                <a:gd name="T2" fmla="*/ 2 w 14"/>
                <a:gd name="T3" fmla="*/ 44 h 51"/>
                <a:gd name="T4" fmla="*/ 0 w 14"/>
                <a:gd name="T5" fmla="*/ 51 h 51"/>
                <a:gd name="T6" fmla="*/ 2 w 14"/>
                <a:gd name="T7" fmla="*/ 44 h 51"/>
                <a:gd name="T8" fmla="*/ 7 w 14"/>
                <a:gd name="T9" fmla="*/ 26 h 51"/>
                <a:gd name="T10" fmla="*/ 12 w 14"/>
                <a:gd name="T11" fmla="*/ 7 h 51"/>
                <a:gd name="T12" fmla="*/ 14 w 14"/>
                <a:gd name="T13" fmla="*/ 0 h 51"/>
                <a:gd name="T14" fmla="*/ 12 w 14"/>
                <a:gd name="T15" fmla="*/ 7 h 51"/>
                <a:gd name="T16" fmla="*/ 7 w 14"/>
                <a:gd name="T17"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1">
                  <a:moveTo>
                    <a:pt x="7" y="26"/>
                  </a:moveTo>
                  <a:cubicBezTo>
                    <a:pt x="7" y="26"/>
                    <a:pt x="3" y="41"/>
                    <a:pt x="2" y="44"/>
                  </a:cubicBezTo>
                  <a:cubicBezTo>
                    <a:pt x="1" y="47"/>
                    <a:pt x="1" y="49"/>
                    <a:pt x="0" y="51"/>
                  </a:cubicBezTo>
                  <a:cubicBezTo>
                    <a:pt x="1" y="49"/>
                    <a:pt x="1" y="47"/>
                    <a:pt x="2" y="44"/>
                  </a:cubicBezTo>
                  <a:cubicBezTo>
                    <a:pt x="3" y="41"/>
                    <a:pt x="7" y="26"/>
                    <a:pt x="7" y="26"/>
                  </a:cubicBezTo>
                  <a:cubicBezTo>
                    <a:pt x="7" y="26"/>
                    <a:pt x="12" y="10"/>
                    <a:pt x="12" y="7"/>
                  </a:cubicBezTo>
                  <a:cubicBezTo>
                    <a:pt x="13" y="4"/>
                    <a:pt x="13" y="3"/>
                    <a:pt x="14" y="0"/>
                  </a:cubicBezTo>
                  <a:cubicBezTo>
                    <a:pt x="13" y="3"/>
                    <a:pt x="13" y="4"/>
                    <a:pt x="12" y="7"/>
                  </a:cubicBezTo>
                  <a:cubicBezTo>
                    <a:pt x="11" y="10"/>
                    <a:pt x="7" y="26"/>
                    <a:pt x="7" y="2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5" name="Freeform 278"/>
            <p:cNvSpPr/>
            <p:nvPr/>
          </p:nvSpPr>
          <p:spPr bwMode="auto">
            <a:xfrm>
              <a:off x="4792" y="1985"/>
              <a:ext cx="21" cy="114"/>
            </a:xfrm>
            <a:custGeom>
              <a:avLst/>
              <a:gdLst>
                <a:gd name="T0" fmla="*/ 5 w 9"/>
                <a:gd name="T1" fmla="*/ 24 h 48"/>
                <a:gd name="T2" fmla="*/ 1 w 9"/>
                <a:gd name="T3" fmla="*/ 42 h 48"/>
                <a:gd name="T4" fmla="*/ 0 w 9"/>
                <a:gd name="T5" fmla="*/ 48 h 48"/>
                <a:gd name="T6" fmla="*/ 2 w 9"/>
                <a:gd name="T7" fmla="*/ 42 h 48"/>
                <a:gd name="T8" fmla="*/ 6 w 9"/>
                <a:gd name="T9" fmla="*/ 24 h 48"/>
                <a:gd name="T10" fmla="*/ 9 w 9"/>
                <a:gd name="T11" fmla="*/ 6 h 48"/>
                <a:gd name="T12" fmla="*/ 9 w 9"/>
                <a:gd name="T13" fmla="*/ 0 h 48"/>
                <a:gd name="T14" fmla="*/ 8 w 9"/>
                <a:gd name="T15" fmla="*/ 6 h 48"/>
                <a:gd name="T16" fmla="*/ 5 w 9"/>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8">
                  <a:moveTo>
                    <a:pt x="5" y="24"/>
                  </a:moveTo>
                  <a:cubicBezTo>
                    <a:pt x="6" y="24"/>
                    <a:pt x="2" y="39"/>
                    <a:pt x="1" y="42"/>
                  </a:cubicBezTo>
                  <a:cubicBezTo>
                    <a:pt x="1" y="45"/>
                    <a:pt x="0" y="46"/>
                    <a:pt x="0" y="48"/>
                  </a:cubicBezTo>
                  <a:cubicBezTo>
                    <a:pt x="1" y="46"/>
                    <a:pt x="1" y="45"/>
                    <a:pt x="2" y="42"/>
                  </a:cubicBezTo>
                  <a:cubicBezTo>
                    <a:pt x="2" y="39"/>
                    <a:pt x="6" y="24"/>
                    <a:pt x="6" y="24"/>
                  </a:cubicBezTo>
                  <a:cubicBezTo>
                    <a:pt x="6" y="24"/>
                    <a:pt x="8" y="9"/>
                    <a:pt x="9" y="6"/>
                  </a:cubicBezTo>
                  <a:cubicBezTo>
                    <a:pt x="9" y="4"/>
                    <a:pt x="9" y="2"/>
                    <a:pt x="9" y="0"/>
                  </a:cubicBezTo>
                  <a:cubicBezTo>
                    <a:pt x="9" y="2"/>
                    <a:pt x="9" y="4"/>
                    <a:pt x="8" y="6"/>
                  </a:cubicBezTo>
                  <a:cubicBezTo>
                    <a:pt x="8" y="9"/>
                    <a:pt x="6" y="24"/>
                    <a:pt x="5" y="2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5" name="Freeform 279"/>
            <p:cNvSpPr/>
            <p:nvPr/>
          </p:nvSpPr>
          <p:spPr bwMode="auto">
            <a:xfrm>
              <a:off x="4851" y="1983"/>
              <a:ext cx="31" cy="127"/>
            </a:xfrm>
            <a:custGeom>
              <a:avLst/>
              <a:gdLst>
                <a:gd name="T0" fmla="*/ 2 w 13"/>
                <a:gd name="T1" fmla="*/ 47 h 54"/>
                <a:gd name="T2" fmla="*/ 0 w 13"/>
                <a:gd name="T3" fmla="*/ 54 h 54"/>
                <a:gd name="T4" fmla="*/ 3 w 13"/>
                <a:gd name="T5" fmla="*/ 47 h 54"/>
                <a:gd name="T6" fmla="*/ 8 w 13"/>
                <a:gd name="T7" fmla="*/ 28 h 54"/>
                <a:gd name="T8" fmla="*/ 13 w 13"/>
                <a:gd name="T9" fmla="*/ 0 h 54"/>
                <a:gd name="T10" fmla="*/ 7 w 13"/>
                <a:gd name="T11" fmla="*/ 28 h 54"/>
                <a:gd name="T12" fmla="*/ 2 w 13"/>
                <a:gd name="T13" fmla="*/ 47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2" y="47"/>
                  </a:moveTo>
                  <a:cubicBezTo>
                    <a:pt x="1" y="50"/>
                    <a:pt x="1" y="51"/>
                    <a:pt x="0" y="54"/>
                  </a:cubicBezTo>
                  <a:cubicBezTo>
                    <a:pt x="1" y="51"/>
                    <a:pt x="2" y="50"/>
                    <a:pt x="3" y="47"/>
                  </a:cubicBezTo>
                  <a:cubicBezTo>
                    <a:pt x="4" y="44"/>
                    <a:pt x="7" y="30"/>
                    <a:pt x="8" y="28"/>
                  </a:cubicBezTo>
                  <a:cubicBezTo>
                    <a:pt x="9" y="26"/>
                    <a:pt x="12" y="10"/>
                    <a:pt x="13" y="0"/>
                  </a:cubicBezTo>
                  <a:cubicBezTo>
                    <a:pt x="11" y="14"/>
                    <a:pt x="8" y="25"/>
                    <a:pt x="7" y="28"/>
                  </a:cubicBezTo>
                  <a:cubicBezTo>
                    <a:pt x="6" y="30"/>
                    <a:pt x="2" y="44"/>
                    <a:pt x="2" y="47"/>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0" name="Freeform 280"/>
            <p:cNvSpPr/>
            <p:nvPr/>
          </p:nvSpPr>
          <p:spPr bwMode="auto">
            <a:xfrm>
              <a:off x="4813" y="1985"/>
              <a:ext cx="36" cy="125"/>
            </a:xfrm>
            <a:custGeom>
              <a:avLst/>
              <a:gdLst>
                <a:gd name="T0" fmla="*/ 8 w 15"/>
                <a:gd name="T1" fmla="*/ 27 h 53"/>
                <a:gd name="T2" fmla="*/ 2 w 15"/>
                <a:gd name="T3" fmla="*/ 46 h 53"/>
                <a:gd name="T4" fmla="*/ 0 w 15"/>
                <a:gd name="T5" fmla="*/ 53 h 53"/>
                <a:gd name="T6" fmla="*/ 2 w 15"/>
                <a:gd name="T7" fmla="*/ 46 h 53"/>
                <a:gd name="T8" fmla="*/ 8 w 15"/>
                <a:gd name="T9" fmla="*/ 27 h 53"/>
                <a:gd name="T10" fmla="*/ 14 w 15"/>
                <a:gd name="T11" fmla="*/ 7 h 53"/>
                <a:gd name="T12" fmla="*/ 15 w 15"/>
                <a:gd name="T13" fmla="*/ 0 h 53"/>
                <a:gd name="T14" fmla="*/ 13 w 15"/>
                <a:gd name="T15" fmla="*/ 7 h 53"/>
                <a:gd name="T16" fmla="*/ 8 w 15"/>
                <a:gd name="T17"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3">
                  <a:moveTo>
                    <a:pt x="8" y="27"/>
                  </a:moveTo>
                  <a:cubicBezTo>
                    <a:pt x="8" y="27"/>
                    <a:pt x="3" y="43"/>
                    <a:pt x="2" y="46"/>
                  </a:cubicBezTo>
                  <a:cubicBezTo>
                    <a:pt x="1" y="49"/>
                    <a:pt x="1" y="51"/>
                    <a:pt x="0" y="53"/>
                  </a:cubicBezTo>
                  <a:cubicBezTo>
                    <a:pt x="1" y="51"/>
                    <a:pt x="2" y="49"/>
                    <a:pt x="2" y="46"/>
                  </a:cubicBezTo>
                  <a:cubicBezTo>
                    <a:pt x="3" y="43"/>
                    <a:pt x="8" y="27"/>
                    <a:pt x="8" y="27"/>
                  </a:cubicBezTo>
                  <a:cubicBezTo>
                    <a:pt x="8" y="27"/>
                    <a:pt x="13" y="10"/>
                    <a:pt x="14" y="7"/>
                  </a:cubicBezTo>
                  <a:cubicBezTo>
                    <a:pt x="14" y="4"/>
                    <a:pt x="15" y="2"/>
                    <a:pt x="15" y="0"/>
                  </a:cubicBezTo>
                  <a:cubicBezTo>
                    <a:pt x="15" y="2"/>
                    <a:pt x="14" y="4"/>
                    <a:pt x="13" y="7"/>
                  </a:cubicBezTo>
                  <a:cubicBezTo>
                    <a:pt x="13" y="10"/>
                    <a:pt x="8" y="27"/>
                    <a:pt x="8" y="27"/>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1" name="Freeform 281"/>
            <p:cNvSpPr/>
            <p:nvPr/>
          </p:nvSpPr>
          <p:spPr bwMode="auto">
            <a:xfrm>
              <a:off x="4763" y="1987"/>
              <a:ext cx="8" cy="48"/>
            </a:xfrm>
            <a:custGeom>
              <a:avLst/>
              <a:gdLst>
                <a:gd name="T0" fmla="*/ 0 w 3"/>
                <a:gd name="T1" fmla="*/ 20 h 20"/>
                <a:gd name="T2" fmla="*/ 3 w 3"/>
                <a:gd name="T3" fmla="*/ 0 h 20"/>
                <a:gd name="T4" fmla="*/ 0 w 3"/>
                <a:gd name="T5" fmla="*/ 20 h 20"/>
              </a:gdLst>
              <a:ahLst/>
              <a:cxnLst>
                <a:cxn ang="0">
                  <a:pos x="T0" y="T1"/>
                </a:cxn>
                <a:cxn ang="0">
                  <a:pos x="T2" y="T3"/>
                </a:cxn>
                <a:cxn ang="0">
                  <a:pos x="T4" y="T5"/>
                </a:cxn>
              </a:cxnLst>
              <a:rect l="0" t="0" r="r" b="b"/>
              <a:pathLst>
                <a:path w="3" h="20">
                  <a:moveTo>
                    <a:pt x="0" y="20"/>
                  </a:moveTo>
                  <a:cubicBezTo>
                    <a:pt x="2" y="13"/>
                    <a:pt x="3" y="7"/>
                    <a:pt x="3" y="0"/>
                  </a:cubicBezTo>
                  <a:cubicBezTo>
                    <a:pt x="3" y="0"/>
                    <a:pt x="2" y="10"/>
                    <a:pt x="0" y="2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2" name="Freeform 282"/>
            <p:cNvSpPr/>
            <p:nvPr/>
          </p:nvSpPr>
          <p:spPr bwMode="auto">
            <a:xfrm>
              <a:off x="4745" y="2035"/>
              <a:ext cx="18" cy="73"/>
            </a:xfrm>
            <a:custGeom>
              <a:avLst/>
              <a:gdLst>
                <a:gd name="T0" fmla="*/ 0 w 8"/>
                <a:gd name="T1" fmla="*/ 31 h 31"/>
                <a:gd name="T2" fmla="*/ 5 w 8"/>
                <a:gd name="T3" fmla="*/ 16 h 31"/>
                <a:gd name="T4" fmla="*/ 8 w 8"/>
                <a:gd name="T5" fmla="*/ 0 h 31"/>
                <a:gd name="T6" fmla="*/ 4 w 8"/>
                <a:gd name="T7" fmla="*/ 16 h 31"/>
                <a:gd name="T8" fmla="*/ 0 w 8"/>
                <a:gd name="T9" fmla="*/ 31 h 31"/>
              </a:gdLst>
              <a:ahLst/>
              <a:cxnLst>
                <a:cxn ang="0">
                  <a:pos x="T0" y="T1"/>
                </a:cxn>
                <a:cxn ang="0">
                  <a:pos x="T2" y="T3"/>
                </a:cxn>
                <a:cxn ang="0">
                  <a:pos x="T4" y="T5"/>
                </a:cxn>
                <a:cxn ang="0">
                  <a:pos x="T6" y="T7"/>
                </a:cxn>
                <a:cxn ang="0">
                  <a:pos x="T8" y="T9"/>
                </a:cxn>
              </a:cxnLst>
              <a:rect l="0" t="0" r="r" b="b"/>
              <a:pathLst>
                <a:path w="8" h="31">
                  <a:moveTo>
                    <a:pt x="0" y="31"/>
                  </a:moveTo>
                  <a:cubicBezTo>
                    <a:pt x="2" y="26"/>
                    <a:pt x="3" y="21"/>
                    <a:pt x="5" y="16"/>
                  </a:cubicBezTo>
                  <a:cubicBezTo>
                    <a:pt x="6" y="11"/>
                    <a:pt x="7" y="5"/>
                    <a:pt x="8" y="0"/>
                  </a:cubicBezTo>
                  <a:cubicBezTo>
                    <a:pt x="7" y="5"/>
                    <a:pt x="6" y="11"/>
                    <a:pt x="4" y="16"/>
                  </a:cubicBezTo>
                  <a:cubicBezTo>
                    <a:pt x="3" y="21"/>
                    <a:pt x="1" y="26"/>
                    <a:pt x="0" y="31"/>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3" name="Freeform 283"/>
            <p:cNvSpPr/>
            <p:nvPr/>
          </p:nvSpPr>
          <p:spPr bwMode="auto">
            <a:xfrm>
              <a:off x="4865" y="1980"/>
              <a:ext cx="19" cy="116"/>
            </a:xfrm>
            <a:custGeom>
              <a:avLst/>
              <a:gdLst>
                <a:gd name="T0" fmla="*/ 7 w 8"/>
                <a:gd name="T1" fmla="*/ 6 h 49"/>
                <a:gd name="T2" fmla="*/ 5 w 8"/>
                <a:gd name="T3" fmla="*/ 25 h 49"/>
                <a:gd name="T4" fmla="*/ 0 w 8"/>
                <a:gd name="T5" fmla="*/ 49 h 49"/>
                <a:gd name="T6" fmla="*/ 6 w 8"/>
                <a:gd name="T7" fmla="*/ 25 h 49"/>
                <a:gd name="T8" fmla="*/ 8 w 8"/>
                <a:gd name="T9" fmla="*/ 6 h 49"/>
                <a:gd name="T10" fmla="*/ 8 w 8"/>
                <a:gd name="T11" fmla="*/ 0 h 49"/>
                <a:gd name="T12" fmla="*/ 7 w 8"/>
                <a:gd name="T13" fmla="*/ 6 h 49"/>
              </a:gdLst>
              <a:ahLst/>
              <a:cxnLst>
                <a:cxn ang="0">
                  <a:pos x="T0" y="T1"/>
                </a:cxn>
                <a:cxn ang="0">
                  <a:pos x="T2" y="T3"/>
                </a:cxn>
                <a:cxn ang="0">
                  <a:pos x="T4" y="T5"/>
                </a:cxn>
                <a:cxn ang="0">
                  <a:pos x="T6" y="T7"/>
                </a:cxn>
                <a:cxn ang="0">
                  <a:pos x="T8" y="T9"/>
                </a:cxn>
                <a:cxn ang="0">
                  <a:pos x="T10" y="T11"/>
                </a:cxn>
                <a:cxn ang="0">
                  <a:pos x="T12" y="T13"/>
                </a:cxn>
              </a:cxnLst>
              <a:rect l="0" t="0" r="r" b="b"/>
              <a:pathLst>
                <a:path w="8" h="49">
                  <a:moveTo>
                    <a:pt x="7" y="6"/>
                  </a:moveTo>
                  <a:cubicBezTo>
                    <a:pt x="7" y="9"/>
                    <a:pt x="6" y="20"/>
                    <a:pt x="5" y="25"/>
                  </a:cubicBezTo>
                  <a:cubicBezTo>
                    <a:pt x="3" y="34"/>
                    <a:pt x="2" y="43"/>
                    <a:pt x="0" y="49"/>
                  </a:cubicBezTo>
                  <a:cubicBezTo>
                    <a:pt x="4" y="38"/>
                    <a:pt x="5" y="28"/>
                    <a:pt x="6" y="25"/>
                  </a:cubicBezTo>
                  <a:cubicBezTo>
                    <a:pt x="7" y="18"/>
                    <a:pt x="8" y="7"/>
                    <a:pt x="8" y="6"/>
                  </a:cubicBezTo>
                  <a:cubicBezTo>
                    <a:pt x="8" y="4"/>
                    <a:pt x="8" y="2"/>
                    <a:pt x="8" y="0"/>
                  </a:cubicBezTo>
                  <a:cubicBezTo>
                    <a:pt x="7" y="2"/>
                    <a:pt x="7" y="4"/>
                    <a:pt x="7" y="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4" name="Freeform 284"/>
            <p:cNvSpPr/>
            <p:nvPr/>
          </p:nvSpPr>
          <p:spPr bwMode="auto">
            <a:xfrm>
              <a:off x="4759" y="1990"/>
              <a:ext cx="33" cy="123"/>
            </a:xfrm>
            <a:custGeom>
              <a:avLst/>
              <a:gdLst>
                <a:gd name="T0" fmla="*/ 8 w 14"/>
                <a:gd name="T1" fmla="*/ 26 h 52"/>
                <a:gd name="T2" fmla="*/ 2 w 14"/>
                <a:gd name="T3" fmla="*/ 45 h 52"/>
                <a:gd name="T4" fmla="*/ 0 w 14"/>
                <a:gd name="T5" fmla="*/ 52 h 52"/>
                <a:gd name="T6" fmla="*/ 3 w 14"/>
                <a:gd name="T7" fmla="*/ 45 h 52"/>
                <a:gd name="T8" fmla="*/ 8 w 14"/>
                <a:gd name="T9" fmla="*/ 26 h 52"/>
                <a:gd name="T10" fmla="*/ 13 w 14"/>
                <a:gd name="T11" fmla="*/ 7 h 52"/>
                <a:gd name="T12" fmla="*/ 14 w 14"/>
                <a:gd name="T13" fmla="*/ 0 h 52"/>
                <a:gd name="T14" fmla="*/ 13 w 14"/>
                <a:gd name="T15" fmla="*/ 7 h 52"/>
                <a:gd name="T16" fmla="*/ 8 w 14"/>
                <a:gd name="T1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2">
                  <a:moveTo>
                    <a:pt x="8" y="26"/>
                  </a:moveTo>
                  <a:cubicBezTo>
                    <a:pt x="8" y="26"/>
                    <a:pt x="3" y="42"/>
                    <a:pt x="2" y="45"/>
                  </a:cubicBezTo>
                  <a:cubicBezTo>
                    <a:pt x="1" y="48"/>
                    <a:pt x="1" y="50"/>
                    <a:pt x="0" y="52"/>
                  </a:cubicBezTo>
                  <a:cubicBezTo>
                    <a:pt x="1" y="50"/>
                    <a:pt x="2" y="48"/>
                    <a:pt x="3" y="45"/>
                  </a:cubicBezTo>
                  <a:cubicBezTo>
                    <a:pt x="4" y="42"/>
                    <a:pt x="9" y="26"/>
                    <a:pt x="8" y="26"/>
                  </a:cubicBezTo>
                  <a:cubicBezTo>
                    <a:pt x="8" y="26"/>
                    <a:pt x="12" y="10"/>
                    <a:pt x="13" y="7"/>
                  </a:cubicBezTo>
                  <a:cubicBezTo>
                    <a:pt x="14" y="4"/>
                    <a:pt x="14" y="3"/>
                    <a:pt x="14" y="0"/>
                  </a:cubicBezTo>
                  <a:cubicBezTo>
                    <a:pt x="14" y="3"/>
                    <a:pt x="13" y="4"/>
                    <a:pt x="13" y="7"/>
                  </a:cubicBezTo>
                  <a:cubicBezTo>
                    <a:pt x="12" y="10"/>
                    <a:pt x="8" y="26"/>
                    <a:pt x="8" y="2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5" name="Freeform 285"/>
            <p:cNvSpPr/>
            <p:nvPr/>
          </p:nvSpPr>
          <p:spPr bwMode="auto">
            <a:xfrm>
              <a:off x="4766" y="1983"/>
              <a:ext cx="31" cy="123"/>
            </a:xfrm>
            <a:custGeom>
              <a:avLst/>
              <a:gdLst>
                <a:gd name="T0" fmla="*/ 0 w 13"/>
                <a:gd name="T1" fmla="*/ 52 h 52"/>
                <a:gd name="T2" fmla="*/ 5 w 13"/>
                <a:gd name="T3" fmla="*/ 36 h 52"/>
                <a:gd name="T4" fmla="*/ 13 w 13"/>
                <a:gd name="T5" fmla="*/ 0 h 52"/>
                <a:gd name="T6" fmla="*/ 5 w 13"/>
                <a:gd name="T7" fmla="*/ 36 h 52"/>
                <a:gd name="T8" fmla="*/ 0 w 13"/>
                <a:gd name="T9" fmla="*/ 52 h 52"/>
              </a:gdLst>
              <a:ahLst/>
              <a:cxnLst>
                <a:cxn ang="0">
                  <a:pos x="T0" y="T1"/>
                </a:cxn>
                <a:cxn ang="0">
                  <a:pos x="T2" y="T3"/>
                </a:cxn>
                <a:cxn ang="0">
                  <a:pos x="T4" y="T5"/>
                </a:cxn>
                <a:cxn ang="0">
                  <a:pos x="T6" y="T7"/>
                </a:cxn>
                <a:cxn ang="0">
                  <a:pos x="T8" y="T9"/>
                </a:cxn>
              </a:cxnLst>
              <a:rect l="0" t="0" r="r" b="b"/>
              <a:pathLst>
                <a:path w="13" h="52">
                  <a:moveTo>
                    <a:pt x="0" y="52"/>
                  </a:moveTo>
                  <a:cubicBezTo>
                    <a:pt x="2" y="47"/>
                    <a:pt x="4" y="41"/>
                    <a:pt x="5" y="36"/>
                  </a:cubicBezTo>
                  <a:cubicBezTo>
                    <a:pt x="10" y="20"/>
                    <a:pt x="13" y="0"/>
                    <a:pt x="13" y="0"/>
                  </a:cubicBezTo>
                  <a:cubicBezTo>
                    <a:pt x="10" y="11"/>
                    <a:pt x="9" y="24"/>
                    <a:pt x="5" y="36"/>
                  </a:cubicBezTo>
                  <a:cubicBezTo>
                    <a:pt x="3" y="41"/>
                    <a:pt x="2" y="46"/>
                    <a:pt x="0" y="52"/>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6" name="Freeform 286"/>
            <p:cNvSpPr/>
            <p:nvPr/>
          </p:nvSpPr>
          <p:spPr bwMode="auto">
            <a:xfrm>
              <a:off x="4745" y="1976"/>
              <a:ext cx="23" cy="120"/>
            </a:xfrm>
            <a:custGeom>
              <a:avLst/>
              <a:gdLst>
                <a:gd name="T0" fmla="*/ 0 w 10"/>
                <a:gd name="T1" fmla="*/ 51 h 51"/>
                <a:gd name="T2" fmla="*/ 5 w 10"/>
                <a:gd name="T3" fmla="*/ 36 h 51"/>
                <a:gd name="T4" fmla="*/ 10 w 10"/>
                <a:gd name="T5" fmla="*/ 0 h 51"/>
                <a:gd name="T6" fmla="*/ 4 w 10"/>
                <a:gd name="T7" fmla="*/ 36 h 51"/>
                <a:gd name="T8" fmla="*/ 0 w 10"/>
                <a:gd name="T9" fmla="*/ 51 h 51"/>
              </a:gdLst>
              <a:ahLst/>
              <a:cxnLst>
                <a:cxn ang="0">
                  <a:pos x="T0" y="T1"/>
                </a:cxn>
                <a:cxn ang="0">
                  <a:pos x="T2" y="T3"/>
                </a:cxn>
                <a:cxn ang="0">
                  <a:pos x="T4" y="T5"/>
                </a:cxn>
                <a:cxn ang="0">
                  <a:pos x="T6" y="T7"/>
                </a:cxn>
                <a:cxn ang="0">
                  <a:pos x="T8" y="T9"/>
                </a:cxn>
              </a:cxnLst>
              <a:rect l="0" t="0" r="r" b="b"/>
              <a:pathLst>
                <a:path w="10" h="51">
                  <a:moveTo>
                    <a:pt x="0" y="51"/>
                  </a:moveTo>
                  <a:cubicBezTo>
                    <a:pt x="2" y="46"/>
                    <a:pt x="3" y="41"/>
                    <a:pt x="5" y="36"/>
                  </a:cubicBezTo>
                  <a:cubicBezTo>
                    <a:pt x="10" y="20"/>
                    <a:pt x="10" y="0"/>
                    <a:pt x="10" y="0"/>
                  </a:cubicBezTo>
                  <a:cubicBezTo>
                    <a:pt x="9" y="12"/>
                    <a:pt x="8" y="25"/>
                    <a:pt x="4" y="36"/>
                  </a:cubicBezTo>
                  <a:cubicBezTo>
                    <a:pt x="3" y="41"/>
                    <a:pt x="1" y="46"/>
                    <a:pt x="0" y="51"/>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7" name="Freeform 287"/>
            <p:cNvSpPr/>
            <p:nvPr/>
          </p:nvSpPr>
          <p:spPr bwMode="auto">
            <a:xfrm>
              <a:off x="4752" y="1952"/>
              <a:ext cx="16" cy="121"/>
            </a:xfrm>
            <a:custGeom>
              <a:avLst/>
              <a:gdLst>
                <a:gd name="T0" fmla="*/ 5 w 7"/>
                <a:gd name="T1" fmla="*/ 26 h 51"/>
                <a:gd name="T2" fmla="*/ 1 w 7"/>
                <a:gd name="T3" fmla="*/ 44 h 51"/>
                <a:gd name="T4" fmla="*/ 0 w 7"/>
                <a:gd name="T5" fmla="*/ 51 h 51"/>
                <a:gd name="T6" fmla="*/ 2 w 7"/>
                <a:gd name="T7" fmla="*/ 44 h 51"/>
                <a:gd name="T8" fmla="*/ 5 w 7"/>
                <a:gd name="T9" fmla="*/ 26 h 51"/>
                <a:gd name="T10" fmla="*/ 7 w 7"/>
                <a:gd name="T11" fmla="*/ 7 h 51"/>
                <a:gd name="T12" fmla="*/ 7 w 7"/>
                <a:gd name="T13" fmla="*/ 0 h 51"/>
                <a:gd name="T14" fmla="*/ 6 w 7"/>
                <a:gd name="T15" fmla="*/ 7 h 51"/>
                <a:gd name="T16" fmla="*/ 5 w 7"/>
                <a:gd name="T17"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1">
                  <a:moveTo>
                    <a:pt x="5" y="26"/>
                  </a:moveTo>
                  <a:cubicBezTo>
                    <a:pt x="5" y="26"/>
                    <a:pt x="2" y="41"/>
                    <a:pt x="1" y="44"/>
                  </a:cubicBezTo>
                  <a:cubicBezTo>
                    <a:pt x="1" y="47"/>
                    <a:pt x="0" y="48"/>
                    <a:pt x="0" y="51"/>
                  </a:cubicBezTo>
                  <a:cubicBezTo>
                    <a:pt x="1" y="49"/>
                    <a:pt x="1" y="47"/>
                    <a:pt x="2" y="44"/>
                  </a:cubicBezTo>
                  <a:cubicBezTo>
                    <a:pt x="2" y="41"/>
                    <a:pt x="5" y="26"/>
                    <a:pt x="5" y="26"/>
                  </a:cubicBezTo>
                  <a:cubicBezTo>
                    <a:pt x="5" y="26"/>
                    <a:pt x="7" y="10"/>
                    <a:pt x="7" y="7"/>
                  </a:cubicBezTo>
                  <a:cubicBezTo>
                    <a:pt x="7" y="4"/>
                    <a:pt x="7" y="3"/>
                    <a:pt x="7" y="0"/>
                  </a:cubicBezTo>
                  <a:cubicBezTo>
                    <a:pt x="7" y="3"/>
                    <a:pt x="7" y="4"/>
                    <a:pt x="6" y="7"/>
                  </a:cubicBezTo>
                  <a:cubicBezTo>
                    <a:pt x="6" y="10"/>
                    <a:pt x="5" y="26"/>
                    <a:pt x="5" y="2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8" name="Freeform 288"/>
            <p:cNvSpPr/>
            <p:nvPr/>
          </p:nvSpPr>
          <p:spPr bwMode="auto">
            <a:xfrm>
              <a:off x="4721" y="1973"/>
              <a:ext cx="21" cy="123"/>
            </a:xfrm>
            <a:custGeom>
              <a:avLst/>
              <a:gdLst>
                <a:gd name="T0" fmla="*/ 5 w 9"/>
                <a:gd name="T1" fmla="*/ 26 h 52"/>
                <a:gd name="T2" fmla="*/ 1 w 9"/>
                <a:gd name="T3" fmla="*/ 45 h 52"/>
                <a:gd name="T4" fmla="*/ 0 w 9"/>
                <a:gd name="T5" fmla="*/ 52 h 52"/>
                <a:gd name="T6" fmla="*/ 2 w 9"/>
                <a:gd name="T7" fmla="*/ 45 h 52"/>
                <a:gd name="T8" fmla="*/ 5 w 9"/>
                <a:gd name="T9" fmla="*/ 26 h 52"/>
                <a:gd name="T10" fmla="*/ 8 w 9"/>
                <a:gd name="T11" fmla="*/ 7 h 52"/>
                <a:gd name="T12" fmla="*/ 9 w 9"/>
                <a:gd name="T13" fmla="*/ 0 h 52"/>
                <a:gd name="T14" fmla="*/ 8 w 9"/>
                <a:gd name="T15" fmla="*/ 7 h 52"/>
                <a:gd name="T16" fmla="*/ 5 w 9"/>
                <a:gd name="T1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2">
                  <a:moveTo>
                    <a:pt x="5" y="26"/>
                  </a:moveTo>
                  <a:cubicBezTo>
                    <a:pt x="5" y="26"/>
                    <a:pt x="2" y="42"/>
                    <a:pt x="1" y="45"/>
                  </a:cubicBezTo>
                  <a:cubicBezTo>
                    <a:pt x="1" y="48"/>
                    <a:pt x="0" y="49"/>
                    <a:pt x="0" y="52"/>
                  </a:cubicBezTo>
                  <a:cubicBezTo>
                    <a:pt x="1" y="50"/>
                    <a:pt x="1" y="48"/>
                    <a:pt x="2" y="45"/>
                  </a:cubicBezTo>
                  <a:cubicBezTo>
                    <a:pt x="2" y="42"/>
                    <a:pt x="5" y="26"/>
                    <a:pt x="5" y="26"/>
                  </a:cubicBezTo>
                  <a:cubicBezTo>
                    <a:pt x="5" y="26"/>
                    <a:pt x="7" y="10"/>
                    <a:pt x="8" y="7"/>
                  </a:cubicBezTo>
                  <a:cubicBezTo>
                    <a:pt x="8" y="4"/>
                    <a:pt x="9" y="3"/>
                    <a:pt x="9" y="0"/>
                  </a:cubicBezTo>
                  <a:cubicBezTo>
                    <a:pt x="8" y="3"/>
                    <a:pt x="8" y="4"/>
                    <a:pt x="8" y="7"/>
                  </a:cubicBezTo>
                  <a:cubicBezTo>
                    <a:pt x="7" y="10"/>
                    <a:pt x="5" y="26"/>
                    <a:pt x="5" y="2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9" name="Freeform 289"/>
            <p:cNvSpPr/>
            <p:nvPr/>
          </p:nvSpPr>
          <p:spPr bwMode="auto">
            <a:xfrm>
              <a:off x="4700" y="1985"/>
              <a:ext cx="19" cy="128"/>
            </a:xfrm>
            <a:custGeom>
              <a:avLst/>
              <a:gdLst>
                <a:gd name="T0" fmla="*/ 3 w 8"/>
                <a:gd name="T1" fmla="*/ 38 h 54"/>
                <a:gd name="T2" fmla="*/ 0 w 8"/>
                <a:gd name="T3" fmla="*/ 54 h 54"/>
                <a:gd name="T4" fmla="*/ 4 w 8"/>
                <a:gd name="T5" fmla="*/ 38 h 54"/>
                <a:gd name="T6" fmla="*/ 7 w 8"/>
                <a:gd name="T7" fmla="*/ 0 h 54"/>
                <a:gd name="T8" fmla="*/ 3 w 8"/>
                <a:gd name="T9" fmla="*/ 38 h 54"/>
              </a:gdLst>
              <a:ahLst/>
              <a:cxnLst>
                <a:cxn ang="0">
                  <a:pos x="T0" y="T1"/>
                </a:cxn>
                <a:cxn ang="0">
                  <a:pos x="T2" y="T3"/>
                </a:cxn>
                <a:cxn ang="0">
                  <a:pos x="T4" y="T5"/>
                </a:cxn>
                <a:cxn ang="0">
                  <a:pos x="T6" y="T7"/>
                </a:cxn>
                <a:cxn ang="0">
                  <a:pos x="T8" y="T9"/>
                </a:cxn>
              </a:cxnLst>
              <a:rect l="0" t="0" r="r" b="b"/>
              <a:pathLst>
                <a:path w="8" h="54">
                  <a:moveTo>
                    <a:pt x="3" y="38"/>
                  </a:moveTo>
                  <a:cubicBezTo>
                    <a:pt x="2" y="43"/>
                    <a:pt x="1" y="49"/>
                    <a:pt x="0" y="54"/>
                  </a:cubicBezTo>
                  <a:cubicBezTo>
                    <a:pt x="2" y="49"/>
                    <a:pt x="3" y="43"/>
                    <a:pt x="4" y="38"/>
                  </a:cubicBezTo>
                  <a:cubicBezTo>
                    <a:pt x="8" y="21"/>
                    <a:pt x="7" y="0"/>
                    <a:pt x="7" y="0"/>
                  </a:cubicBezTo>
                  <a:cubicBezTo>
                    <a:pt x="7" y="12"/>
                    <a:pt x="5" y="25"/>
                    <a:pt x="3" y="3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0" name="Freeform 290"/>
            <p:cNvSpPr/>
            <p:nvPr/>
          </p:nvSpPr>
          <p:spPr bwMode="auto">
            <a:xfrm>
              <a:off x="4700" y="1990"/>
              <a:ext cx="11" cy="111"/>
            </a:xfrm>
            <a:custGeom>
              <a:avLst/>
              <a:gdLst>
                <a:gd name="T0" fmla="*/ 5 w 5"/>
                <a:gd name="T1" fmla="*/ 6 h 47"/>
                <a:gd name="T2" fmla="*/ 4 w 5"/>
                <a:gd name="T3" fmla="*/ 24 h 47"/>
                <a:gd name="T4" fmla="*/ 1 w 5"/>
                <a:gd name="T5" fmla="*/ 41 h 47"/>
                <a:gd name="T6" fmla="*/ 0 w 5"/>
                <a:gd name="T7" fmla="*/ 47 h 47"/>
                <a:gd name="T8" fmla="*/ 1 w 5"/>
                <a:gd name="T9" fmla="*/ 41 h 47"/>
                <a:gd name="T10" fmla="*/ 4 w 5"/>
                <a:gd name="T11" fmla="*/ 24 h 47"/>
                <a:gd name="T12" fmla="*/ 5 w 5"/>
                <a:gd name="T13" fmla="*/ 6 h 47"/>
                <a:gd name="T14" fmla="*/ 5 w 5"/>
                <a:gd name="T15" fmla="*/ 0 h 47"/>
                <a:gd name="T16" fmla="*/ 5 w 5"/>
                <a:gd name="T17" fmla="*/ 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7">
                  <a:moveTo>
                    <a:pt x="5" y="6"/>
                  </a:moveTo>
                  <a:cubicBezTo>
                    <a:pt x="5" y="9"/>
                    <a:pt x="4" y="22"/>
                    <a:pt x="4" y="24"/>
                  </a:cubicBezTo>
                  <a:cubicBezTo>
                    <a:pt x="3" y="26"/>
                    <a:pt x="2" y="38"/>
                    <a:pt x="1" y="41"/>
                  </a:cubicBezTo>
                  <a:cubicBezTo>
                    <a:pt x="0" y="44"/>
                    <a:pt x="0" y="45"/>
                    <a:pt x="0" y="47"/>
                  </a:cubicBezTo>
                  <a:cubicBezTo>
                    <a:pt x="0" y="45"/>
                    <a:pt x="1" y="44"/>
                    <a:pt x="1" y="41"/>
                  </a:cubicBezTo>
                  <a:cubicBezTo>
                    <a:pt x="2" y="38"/>
                    <a:pt x="4" y="25"/>
                    <a:pt x="4" y="24"/>
                  </a:cubicBezTo>
                  <a:cubicBezTo>
                    <a:pt x="4" y="22"/>
                    <a:pt x="5" y="9"/>
                    <a:pt x="5" y="6"/>
                  </a:cubicBezTo>
                  <a:cubicBezTo>
                    <a:pt x="5" y="4"/>
                    <a:pt x="5" y="2"/>
                    <a:pt x="5" y="0"/>
                  </a:cubicBezTo>
                  <a:cubicBezTo>
                    <a:pt x="5" y="2"/>
                    <a:pt x="5" y="4"/>
                    <a:pt x="5" y="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1" name="Freeform 291"/>
            <p:cNvSpPr/>
            <p:nvPr/>
          </p:nvSpPr>
          <p:spPr bwMode="auto">
            <a:xfrm>
              <a:off x="4716" y="1976"/>
              <a:ext cx="17" cy="137"/>
            </a:xfrm>
            <a:custGeom>
              <a:avLst/>
              <a:gdLst>
                <a:gd name="T0" fmla="*/ 0 w 7"/>
                <a:gd name="T1" fmla="*/ 58 h 58"/>
                <a:gd name="T2" fmla="*/ 3 w 7"/>
                <a:gd name="T3" fmla="*/ 40 h 58"/>
                <a:gd name="T4" fmla="*/ 7 w 7"/>
                <a:gd name="T5" fmla="*/ 0 h 58"/>
                <a:gd name="T6" fmla="*/ 3 w 7"/>
                <a:gd name="T7" fmla="*/ 41 h 58"/>
                <a:gd name="T8" fmla="*/ 0 w 7"/>
                <a:gd name="T9" fmla="*/ 58 h 58"/>
              </a:gdLst>
              <a:ahLst/>
              <a:cxnLst>
                <a:cxn ang="0">
                  <a:pos x="T0" y="T1"/>
                </a:cxn>
                <a:cxn ang="0">
                  <a:pos x="T2" y="T3"/>
                </a:cxn>
                <a:cxn ang="0">
                  <a:pos x="T4" y="T5"/>
                </a:cxn>
                <a:cxn ang="0">
                  <a:pos x="T6" y="T7"/>
                </a:cxn>
                <a:cxn ang="0">
                  <a:pos x="T8" y="T9"/>
                </a:cxn>
              </a:cxnLst>
              <a:rect l="0" t="0" r="r" b="b"/>
              <a:pathLst>
                <a:path w="7" h="58">
                  <a:moveTo>
                    <a:pt x="0" y="58"/>
                  </a:moveTo>
                  <a:cubicBezTo>
                    <a:pt x="1" y="52"/>
                    <a:pt x="2" y="46"/>
                    <a:pt x="3" y="40"/>
                  </a:cubicBezTo>
                  <a:cubicBezTo>
                    <a:pt x="7" y="18"/>
                    <a:pt x="7" y="0"/>
                    <a:pt x="7" y="0"/>
                  </a:cubicBezTo>
                  <a:cubicBezTo>
                    <a:pt x="6" y="14"/>
                    <a:pt x="5" y="27"/>
                    <a:pt x="3" y="41"/>
                  </a:cubicBezTo>
                  <a:cubicBezTo>
                    <a:pt x="2" y="46"/>
                    <a:pt x="1" y="52"/>
                    <a:pt x="0" y="5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2" name="Freeform 292"/>
            <p:cNvSpPr/>
            <p:nvPr/>
          </p:nvSpPr>
          <p:spPr bwMode="auto">
            <a:xfrm>
              <a:off x="4714" y="1983"/>
              <a:ext cx="12" cy="113"/>
            </a:xfrm>
            <a:custGeom>
              <a:avLst/>
              <a:gdLst>
                <a:gd name="T0" fmla="*/ 4 w 5"/>
                <a:gd name="T1" fmla="*/ 7 h 48"/>
                <a:gd name="T2" fmla="*/ 3 w 5"/>
                <a:gd name="T3" fmla="*/ 24 h 48"/>
                <a:gd name="T4" fmla="*/ 1 w 5"/>
                <a:gd name="T5" fmla="*/ 41 h 48"/>
                <a:gd name="T6" fmla="*/ 0 w 5"/>
                <a:gd name="T7" fmla="*/ 48 h 48"/>
                <a:gd name="T8" fmla="*/ 1 w 5"/>
                <a:gd name="T9" fmla="*/ 42 h 48"/>
                <a:gd name="T10" fmla="*/ 3 w 5"/>
                <a:gd name="T11" fmla="*/ 24 h 48"/>
                <a:gd name="T12" fmla="*/ 5 w 5"/>
                <a:gd name="T13" fmla="*/ 7 h 48"/>
                <a:gd name="T14" fmla="*/ 5 w 5"/>
                <a:gd name="T15" fmla="*/ 0 h 48"/>
                <a:gd name="T16" fmla="*/ 4 w 5"/>
                <a:gd name="T17"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8">
                  <a:moveTo>
                    <a:pt x="4" y="7"/>
                  </a:moveTo>
                  <a:cubicBezTo>
                    <a:pt x="4" y="10"/>
                    <a:pt x="3" y="24"/>
                    <a:pt x="3" y="24"/>
                  </a:cubicBezTo>
                  <a:cubicBezTo>
                    <a:pt x="3" y="24"/>
                    <a:pt x="2" y="39"/>
                    <a:pt x="1" y="41"/>
                  </a:cubicBezTo>
                  <a:cubicBezTo>
                    <a:pt x="1" y="44"/>
                    <a:pt x="0" y="46"/>
                    <a:pt x="0" y="48"/>
                  </a:cubicBezTo>
                  <a:cubicBezTo>
                    <a:pt x="1" y="46"/>
                    <a:pt x="1" y="44"/>
                    <a:pt x="1" y="42"/>
                  </a:cubicBezTo>
                  <a:cubicBezTo>
                    <a:pt x="2" y="39"/>
                    <a:pt x="3" y="24"/>
                    <a:pt x="3" y="24"/>
                  </a:cubicBezTo>
                  <a:cubicBezTo>
                    <a:pt x="3" y="24"/>
                    <a:pt x="5" y="10"/>
                    <a:pt x="5" y="7"/>
                  </a:cubicBezTo>
                  <a:cubicBezTo>
                    <a:pt x="5" y="4"/>
                    <a:pt x="5" y="3"/>
                    <a:pt x="5" y="0"/>
                  </a:cubicBezTo>
                  <a:cubicBezTo>
                    <a:pt x="4" y="3"/>
                    <a:pt x="4" y="4"/>
                    <a:pt x="4" y="7"/>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3" name="Freeform 293"/>
            <p:cNvSpPr/>
            <p:nvPr/>
          </p:nvSpPr>
          <p:spPr bwMode="auto">
            <a:xfrm>
              <a:off x="4839" y="1980"/>
              <a:ext cx="26" cy="123"/>
            </a:xfrm>
            <a:custGeom>
              <a:avLst/>
              <a:gdLst>
                <a:gd name="T0" fmla="*/ 5 w 11"/>
                <a:gd name="T1" fmla="*/ 28 h 52"/>
                <a:gd name="T2" fmla="*/ 1 w 11"/>
                <a:gd name="T3" fmla="*/ 45 h 52"/>
                <a:gd name="T4" fmla="*/ 0 w 11"/>
                <a:gd name="T5" fmla="*/ 52 h 52"/>
                <a:gd name="T6" fmla="*/ 2 w 11"/>
                <a:gd name="T7" fmla="*/ 45 h 52"/>
                <a:gd name="T8" fmla="*/ 6 w 11"/>
                <a:gd name="T9" fmla="*/ 28 h 52"/>
                <a:gd name="T10" fmla="*/ 10 w 11"/>
                <a:gd name="T11" fmla="*/ 10 h 52"/>
                <a:gd name="T12" fmla="*/ 11 w 11"/>
                <a:gd name="T13" fmla="*/ 0 h 52"/>
                <a:gd name="T14" fmla="*/ 9 w 11"/>
                <a:gd name="T15" fmla="*/ 10 h 52"/>
                <a:gd name="T16" fmla="*/ 5 w 11"/>
                <a:gd name="T17"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2">
                  <a:moveTo>
                    <a:pt x="5" y="28"/>
                  </a:moveTo>
                  <a:cubicBezTo>
                    <a:pt x="5" y="28"/>
                    <a:pt x="2" y="42"/>
                    <a:pt x="1" y="45"/>
                  </a:cubicBezTo>
                  <a:cubicBezTo>
                    <a:pt x="0" y="48"/>
                    <a:pt x="0" y="50"/>
                    <a:pt x="0" y="52"/>
                  </a:cubicBezTo>
                  <a:cubicBezTo>
                    <a:pt x="1" y="50"/>
                    <a:pt x="1" y="48"/>
                    <a:pt x="2" y="45"/>
                  </a:cubicBezTo>
                  <a:cubicBezTo>
                    <a:pt x="3" y="43"/>
                    <a:pt x="6" y="28"/>
                    <a:pt x="6" y="28"/>
                  </a:cubicBezTo>
                  <a:cubicBezTo>
                    <a:pt x="6" y="28"/>
                    <a:pt x="9" y="13"/>
                    <a:pt x="10" y="10"/>
                  </a:cubicBezTo>
                  <a:cubicBezTo>
                    <a:pt x="10" y="7"/>
                    <a:pt x="11" y="2"/>
                    <a:pt x="11" y="0"/>
                  </a:cubicBezTo>
                  <a:cubicBezTo>
                    <a:pt x="11" y="2"/>
                    <a:pt x="9" y="7"/>
                    <a:pt x="9" y="10"/>
                  </a:cubicBezTo>
                  <a:cubicBezTo>
                    <a:pt x="9" y="13"/>
                    <a:pt x="5" y="28"/>
                    <a:pt x="5" y="2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4" name="Freeform 294"/>
            <p:cNvSpPr/>
            <p:nvPr/>
          </p:nvSpPr>
          <p:spPr bwMode="auto">
            <a:xfrm>
              <a:off x="4799" y="1954"/>
              <a:ext cx="26" cy="126"/>
            </a:xfrm>
            <a:custGeom>
              <a:avLst/>
              <a:gdLst>
                <a:gd name="T0" fmla="*/ 6 w 11"/>
                <a:gd name="T1" fmla="*/ 27 h 53"/>
                <a:gd name="T2" fmla="*/ 1 w 11"/>
                <a:gd name="T3" fmla="*/ 46 h 53"/>
                <a:gd name="T4" fmla="*/ 0 w 11"/>
                <a:gd name="T5" fmla="*/ 53 h 53"/>
                <a:gd name="T6" fmla="*/ 2 w 11"/>
                <a:gd name="T7" fmla="*/ 46 h 53"/>
                <a:gd name="T8" fmla="*/ 6 w 11"/>
                <a:gd name="T9" fmla="*/ 27 h 53"/>
                <a:gd name="T10" fmla="*/ 10 w 11"/>
                <a:gd name="T11" fmla="*/ 7 h 53"/>
                <a:gd name="T12" fmla="*/ 11 w 11"/>
                <a:gd name="T13" fmla="*/ 0 h 53"/>
                <a:gd name="T14" fmla="*/ 10 w 11"/>
                <a:gd name="T15" fmla="*/ 7 h 53"/>
                <a:gd name="T16" fmla="*/ 6 w 11"/>
                <a:gd name="T17"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3">
                  <a:moveTo>
                    <a:pt x="6" y="27"/>
                  </a:moveTo>
                  <a:cubicBezTo>
                    <a:pt x="6" y="27"/>
                    <a:pt x="2" y="42"/>
                    <a:pt x="1" y="46"/>
                  </a:cubicBezTo>
                  <a:cubicBezTo>
                    <a:pt x="1" y="49"/>
                    <a:pt x="0" y="50"/>
                    <a:pt x="0" y="53"/>
                  </a:cubicBezTo>
                  <a:cubicBezTo>
                    <a:pt x="1" y="50"/>
                    <a:pt x="1" y="49"/>
                    <a:pt x="2" y="46"/>
                  </a:cubicBezTo>
                  <a:cubicBezTo>
                    <a:pt x="3" y="43"/>
                    <a:pt x="6" y="27"/>
                    <a:pt x="6" y="27"/>
                  </a:cubicBezTo>
                  <a:cubicBezTo>
                    <a:pt x="6" y="27"/>
                    <a:pt x="9" y="11"/>
                    <a:pt x="10" y="7"/>
                  </a:cubicBezTo>
                  <a:cubicBezTo>
                    <a:pt x="11" y="5"/>
                    <a:pt x="11" y="3"/>
                    <a:pt x="11" y="0"/>
                  </a:cubicBezTo>
                  <a:cubicBezTo>
                    <a:pt x="11" y="3"/>
                    <a:pt x="10" y="5"/>
                    <a:pt x="10" y="7"/>
                  </a:cubicBezTo>
                  <a:cubicBezTo>
                    <a:pt x="9" y="11"/>
                    <a:pt x="6" y="27"/>
                    <a:pt x="6" y="27"/>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5" name="Freeform 295"/>
            <p:cNvSpPr/>
            <p:nvPr/>
          </p:nvSpPr>
          <p:spPr bwMode="auto">
            <a:xfrm>
              <a:off x="4378" y="975"/>
              <a:ext cx="296" cy="932"/>
            </a:xfrm>
            <a:custGeom>
              <a:avLst/>
              <a:gdLst>
                <a:gd name="T0" fmla="*/ 101 w 125"/>
                <a:gd name="T1" fmla="*/ 285 h 394"/>
                <a:gd name="T2" fmla="*/ 123 w 125"/>
                <a:gd name="T3" fmla="*/ 394 h 394"/>
                <a:gd name="T4" fmla="*/ 104 w 125"/>
                <a:gd name="T5" fmla="*/ 289 h 394"/>
                <a:gd name="T6" fmla="*/ 54 w 125"/>
                <a:gd name="T7" fmla="*/ 153 h 394"/>
                <a:gd name="T8" fmla="*/ 4 w 125"/>
                <a:gd name="T9" fmla="*/ 0 h 394"/>
                <a:gd name="T10" fmla="*/ 0 w 125"/>
                <a:gd name="T11" fmla="*/ 2 h 394"/>
                <a:gd name="T12" fmla="*/ 46 w 125"/>
                <a:gd name="T13" fmla="*/ 146 h 394"/>
                <a:gd name="T14" fmla="*/ 101 w 125"/>
                <a:gd name="T15" fmla="*/ 285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394">
                  <a:moveTo>
                    <a:pt x="101" y="285"/>
                  </a:moveTo>
                  <a:cubicBezTo>
                    <a:pt x="108" y="309"/>
                    <a:pt x="122" y="356"/>
                    <a:pt x="123" y="394"/>
                  </a:cubicBezTo>
                  <a:cubicBezTo>
                    <a:pt x="125" y="370"/>
                    <a:pt x="119" y="334"/>
                    <a:pt x="104" y="289"/>
                  </a:cubicBezTo>
                  <a:cubicBezTo>
                    <a:pt x="91" y="242"/>
                    <a:pt x="72" y="197"/>
                    <a:pt x="54" y="153"/>
                  </a:cubicBezTo>
                  <a:cubicBezTo>
                    <a:pt x="33" y="104"/>
                    <a:pt x="16" y="53"/>
                    <a:pt x="4" y="0"/>
                  </a:cubicBezTo>
                  <a:cubicBezTo>
                    <a:pt x="3" y="1"/>
                    <a:pt x="1" y="1"/>
                    <a:pt x="0" y="2"/>
                  </a:cubicBezTo>
                  <a:cubicBezTo>
                    <a:pt x="11" y="52"/>
                    <a:pt x="27" y="100"/>
                    <a:pt x="46" y="146"/>
                  </a:cubicBezTo>
                  <a:cubicBezTo>
                    <a:pt x="66" y="192"/>
                    <a:pt x="86" y="237"/>
                    <a:pt x="101" y="285"/>
                  </a:cubicBezTo>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344" name="Picture 296"/>
            <p:cNvPicPr>
              <a:picLocks noChangeAspect="1" noChangeArrowheads="1"/>
            </p:cNvPicPr>
            <p:nvPr/>
          </p:nvPicPr>
          <p:blipFill>
            <a:blip r:embed="rId56"/>
            <a:srcRect/>
            <a:stretch>
              <a:fillRect/>
            </a:stretch>
          </p:blipFill>
          <p:spPr bwMode="auto">
            <a:xfrm>
              <a:off x="4316" y="989"/>
              <a:ext cx="1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 name="Picture 297"/>
            <p:cNvPicPr>
              <a:picLocks noChangeAspect="1" noChangeArrowheads="1"/>
            </p:cNvPicPr>
            <p:nvPr/>
          </p:nvPicPr>
          <p:blipFill>
            <a:blip r:embed="rId57"/>
            <a:srcRect/>
            <a:stretch>
              <a:fillRect/>
            </a:stretch>
          </p:blipFill>
          <p:spPr bwMode="auto">
            <a:xfrm>
              <a:off x="4348" y="971"/>
              <a:ext cx="199"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6" name="Picture 298"/>
            <p:cNvPicPr>
              <a:picLocks noChangeAspect="1" noChangeArrowheads="1"/>
            </p:cNvPicPr>
            <p:nvPr/>
          </p:nvPicPr>
          <p:blipFill>
            <a:blip r:embed="rId58"/>
            <a:srcRect/>
            <a:stretch>
              <a:fillRect/>
            </a:stretch>
          </p:blipFill>
          <p:spPr bwMode="auto">
            <a:xfrm>
              <a:off x="4445" y="942"/>
              <a:ext cx="149"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7" name="Picture 299"/>
            <p:cNvPicPr>
              <a:picLocks noChangeAspect="1" noChangeArrowheads="1"/>
            </p:cNvPicPr>
            <p:nvPr/>
          </p:nvPicPr>
          <p:blipFill>
            <a:blip r:embed="rId59"/>
            <a:srcRect/>
            <a:stretch>
              <a:fillRect/>
            </a:stretch>
          </p:blipFill>
          <p:spPr bwMode="auto">
            <a:xfrm>
              <a:off x="4529" y="930"/>
              <a:ext cx="92"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8" name="Picture 300"/>
            <p:cNvPicPr>
              <a:picLocks noChangeAspect="1" noChangeArrowheads="1"/>
            </p:cNvPicPr>
            <p:nvPr/>
          </p:nvPicPr>
          <p:blipFill>
            <a:blip r:embed="rId60"/>
            <a:srcRect/>
            <a:stretch>
              <a:fillRect/>
            </a:stretch>
          </p:blipFill>
          <p:spPr bwMode="auto">
            <a:xfrm>
              <a:off x="4633" y="914"/>
              <a:ext cx="85"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9" name="Picture 301"/>
            <p:cNvPicPr>
              <a:picLocks noChangeAspect="1" noChangeArrowheads="1"/>
            </p:cNvPicPr>
            <p:nvPr/>
          </p:nvPicPr>
          <p:blipFill>
            <a:blip r:embed="rId61"/>
            <a:srcRect/>
            <a:stretch>
              <a:fillRect/>
            </a:stretch>
          </p:blipFill>
          <p:spPr bwMode="auto">
            <a:xfrm>
              <a:off x="4648" y="913"/>
              <a:ext cx="78"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0" name="Picture 302"/>
            <p:cNvPicPr>
              <a:picLocks noChangeAspect="1" noChangeArrowheads="1"/>
            </p:cNvPicPr>
            <p:nvPr/>
          </p:nvPicPr>
          <p:blipFill>
            <a:blip r:embed="rId62"/>
            <a:srcRect/>
            <a:stretch>
              <a:fillRect/>
            </a:stretch>
          </p:blipFill>
          <p:spPr bwMode="auto">
            <a:xfrm>
              <a:off x="4783" y="903"/>
              <a:ext cx="35"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1" name="Picture 303"/>
            <p:cNvPicPr>
              <a:picLocks noChangeAspect="1" noChangeArrowheads="1"/>
            </p:cNvPicPr>
            <p:nvPr/>
          </p:nvPicPr>
          <p:blipFill>
            <a:blip r:embed="rId63"/>
            <a:srcRect/>
            <a:stretch>
              <a:fillRect/>
            </a:stretch>
          </p:blipFill>
          <p:spPr bwMode="auto">
            <a:xfrm>
              <a:off x="4787" y="1194"/>
              <a:ext cx="2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2" name="Picture 304"/>
            <p:cNvPicPr>
              <a:picLocks noChangeAspect="1" noChangeArrowheads="1"/>
            </p:cNvPicPr>
            <p:nvPr/>
          </p:nvPicPr>
          <p:blipFill>
            <a:blip r:embed="rId64"/>
            <a:srcRect/>
            <a:stretch>
              <a:fillRect/>
            </a:stretch>
          </p:blipFill>
          <p:spPr bwMode="auto">
            <a:xfrm>
              <a:off x="4804" y="902"/>
              <a:ext cx="43"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3" name="Picture 305"/>
            <p:cNvPicPr>
              <a:picLocks noChangeAspect="1" noChangeArrowheads="1"/>
            </p:cNvPicPr>
            <p:nvPr/>
          </p:nvPicPr>
          <p:blipFill>
            <a:blip r:embed="rId65"/>
            <a:srcRect/>
            <a:stretch>
              <a:fillRect/>
            </a:stretch>
          </p:blipFill>
          <p:spPr bwMode="auto">
            <a:xfrm>
              <a:off x="4852" y="1190"/>
              <a:ext cx="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4" name="Picture 306"/>
            <p:cNvPicPr>
              <a:picLocks noChangeAspect="1" noChangeArrowheads="1"/>
            </p:cNvPicPr>
            <p:nvPr/>
          </p:nvPicPr>
          <p:blipFill>
            <a:blip r:embed="rId66"/>
            <a:srcRect/>
            <a:stretch>
              <a:fillRect/>
            </a:stretch>
          </p:blipFill>
          <p:spPr bwMode="auto">
            <a:xfrm>
              <a:off x="4924" y="917"/>
              <a:ext cx="106"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 name="Picture 307"/>
            <p:cNvPicPr>
              <a:picLocks noChangeAspect="1" noChangeArrowheads="1"/>
            </p:cNvPicPr>
            <p:nvPr/>
          </p:nvPicPr>
          <p:blipFill>
            <a:blip r:embed="rId67"/>
            <a:srcRect/>
            <a:stretch>
              <a:fillRect/>
            </a:stretch>
          </p:blipFill>
          <p:spPr bwMode="auto">
            <a:xfrm>
              <a:off x="4963" y="926"/>
              <a:ext cx="93" cy="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 name="Picture 308"/>
            <p:cNvPicPr>
              <a:picLocks noChangeAspect="1" noChangeArrowheads="1"/>
            </p:cNvPicPr>
            <p:nvPr/>
          </p:nvPicPr>
          <p:blipFill>
            <a:blip r:embed="rId68"/>
            <a:srcRect/>
            <a:stretch>
              <a:fillRect/>
            </a:stretch>
          </p:blipFill>
          <p:spPr bwMode="auto">
            <a:xfrm>
              <a:off x="4327" y="985"/>
              <a:ext cx="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 name="Picture 309"/>
            <p:cNvPicPr>
              <a:picLocks noChangeAspect="1" noChangeArrowheads="1"/>
            </p:cNvPicPr>
            <p:nvPr/>
          </p:nvPicPr>
          <p:blipFill>
            <a:blip r:embed="rId69"/>
            <a:srcRect/>
            <a:stretch>
              <a:fillRect/>
            </a:stretch>
          </p:blipFill>
          <p:spPr bwMode="auto">
            <a:xfrm>
              <a:off x="4356" y="975"/>
              <a:ext cx="177"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 name="Picture 310"/>
            <p:cNvPicPr>
              <a:picLocks noChangeAspect="1" noChangeArrowheads="1"/>
            </p:cNvPicPr>
            <p:nvPr/>
          </p:nvPicPr>
          <p:blipFill>
            <a:blip r:embed="rId70"/>
            <a:srcRect/>
            <a:stretch>
              <a:fillRect/>
            </a:stretch>
          </p:blipFill>
          <p:spPr bwMode="auto">
            <a:xfrm>
              <a:off x="4428" y="951"/>
              <a:ext cx="9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 name="Picture 311"/>
            <p:cNvPicPr>
              <a:picLocks noChangeAspect="1" noChangeArrowheads="1"/>
            </p:cNvPicPr>
            <p:nvPr/>
          </p:nvPicPr>
          <p:blipFill>
            <a:blip r:embed="rId71"/>
            <a:srcRect/>
            <a:stretch>
              <a:fillRect/>
            </a:stretch>
          </p:blipFill>
          <p:spPr bwMode="auto">
            <a:xfrm>
              <a:off x="4374" y="969"/>
              <a:ext cx="11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 name="Picture 312"/>
            <p:cNvPicPr>
              <a:picLocks noChangeAspect="1" noChangeArrowheads="1"/>
            </p:cNvPicPr>
            <p:nvPr/>
          </p:nvPicPr>
          <p:blipFill>
            <a:blip r:embed="rId72"/>
            <a:srcRect/>
            <a:stretch>
              <a:fillRect/>
            </a:stretch>
          </p:blipFill>
          <p:spPr bwMode="auto">
            <a:xfrm>
              <a:off x="4548" y="925"/>
              <a:ext cx="100"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 name="Picture 313"/>
            <p:cNvPicPr>
              <a:picLocks noChangeAspect="1" noChangeArrowheads="1"/>
            </p:cNvPicPr>
            <p:nvPr/>
          </p:nvPicPr>
          <p:blipFill>
            <a:blip r:embed="rId73"/>
            <a:srcRect/>
            <a:stretch>
              <a:fillRect/>
            </a:stretch>
          </p:blipFill>
          <p:spPr bwMode="auto">
            <a:xfrm>
              <a:off x="4577" y="920"/>
              <a:ext cx="85"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2" name="Picture 314"/>
            <p:cNvPicPr>
              <a:picLocks noChangeAspect="1" noChangeArrowheads="1"/>
            </p:cNvPicPr>
            <p:nvPr/>
          </p:nvPicPr>
          <p:blipFill>
            <a:blip r:embed="rId74"/>
            <a:srcRect/>
            <a:stretch>
              <a:fillRect/>
            </a:stretch>
          </p:blipFill>
          <p:spPr bwMode="auto">
            <a:xfrm>
              <a:off x="4903" y="916"/>
              <a:ext cx="85"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3" name="Picture 315"/>
            <p:cNvPicPr>
              <a:picLocks noChangeAspect="1" noChangeArrowheads="1"/>
            </p:cNvPicPr>
            <p:nvPr/>
          </p:nvPicPr>
          <p:blipFill>
            <a:blip r:embed="rId75"/>
            <a:srcRect/>
            <a:stretch>
              <a:fillRect/>
            </a:stretch>
          </p:blipFill>
          <p:spPr bwMode="auto">
            <a:xfrm>
              <a:off x="4876" y="907"/>
              <a:ext cx="5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 name="Picture 316"/>
            <p:cNvPicPr>
              <a:picLocks noChangeAspect="1" noChangeArrowheads="1"/>
            </p:cNvPicPr>
            <p:nvPr/>
          </p:nvPicPr>
          <p:blipFill>
            <a:blip r:embed="rId76"/>
            <a:srcRect/>
            <a:stretch>
              <a:fillRect/>
            </a:stretch>
          </p:blipFill>
          <p:spPr bwMode="auto">
            <a:xfrm>
              <a:off x="4933" y="909"/>
              <a:ext cx="2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 name="Picture 317"/>
            <p:cNvPicPr>
              <a:picLocks noChangeAspect="1" noChangeArrowheads="1"/>
            </p:cNvPicPr>
            <p:nvPr/>
          </p:nvPicPr>
          <p:blipFill>
            <a:blip r:embed="rId77"/>
            <a:srcRect/>
            <a:stretch>
              <a:fillRect/>
            </a:stretch>
          </p:blipFill>
          <p:spPr bwMode="auto">
            <a:xfrm>
              <a:off x="4919" y="907"/>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6" name="Picture 318"/>
            <p:cNvPicPr>
              <a:picLocks noChangeAspect="1" noChangeArrowheads="1"/>
            </p:cNvPicPr>
            <p:nvPr/>
          </p:nvPicPr>
          <p:blipFill>
            <a:blip r:embed="rId78"/>
            <a:srcRect/>
            <a:stretch>
              <a:fillRect/>
            </a:stretch>
          </p:blipFill>
          <p:spPr bwMode="auto">
            <a:xfrm>
              <a:off x="4781" y="900"/>
              <a:ext cx="2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7" name="Picture 319"/>
            <p:cNvPicPr>
              <a:picLocks noChangeAspect="1" noChangeArrowheads="1"/>
            </p:cNvPicPr>
            <p:nvPr/>
          </p:nvPicPr>
          <p:blipFill>
            <a:blip r:embed="rId79"/>
            <a:srcRect/>
            <a:stretch>
              <a:fillRect/>
            </a:stretch>
          </p:blipFill>
          <p:spPr bwMode="auto">
            <a:xfrm>
              <a:off x="4719" y="907"/>
              <a:ext cx="4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8" name="Picture 320"/>
            <p:cNvPicPr>
              <a:picLocks noChangeAspect="1" noChangeArrowheads="1"/>
            </p:cNvPicPr>
            <p:nvPr/>
          </p:nvPicPr>
          <p:blipFill>
            <a:blip r:embed="rId80"/>
            <a:srcRect/>
            <a:stretch>
              <a:fillRect/>
            </a:stretch>
          </p:blipFill>
          <p:spPr bwMode="auto">
            <a:xfrm>
              <a:off x="4711" y="903"/>
              <a:ext cx="2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9" name="Picture 321"/>
            <p:cNvPicPr>
              <a:picLocks noChangeAspect="1" noChangeArrowheads="1"/>
            </p:cNvPicPr>
            <p:nvPr/>
          </p:nvPicPr>
          <p:blipFill>
            <a:blip r:embed="rId81"/>
            <a:srcRect/>
            <a:stretch>
              <a:fillRect/>
            </a:stretch>
          </p:blipFill>
          <p:spPr bwMode="auto">
            <a:xfrm>
              <a:off x="4601" y="914"/>
              <a:ext cx="2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0" name="Picture 322"/>
            <p:cNvPicPr>
              <a:picLocks noChangeAspect="1" noChangeArrowheads="1"/>
            </p:cNvPicPr>
            <p:nvPr/>
          </p:nvPicPr>
          <p:blipFill>
            <a:blip r:embed="rId82"/>
            <a:srcRect/>
            <a:stretch>
              <a:fillRect/>
            </a:stretch>
          </p:blipFill>
          <p:spPr bwMode="auto">
            <a:xfrm>
              <a:off x="4592" y="916"/>
              <a:ext cx="92"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1" name="Picture 323"/>
            <p:cNvPicPr>
              <a:picLocks noChangeAspect="1" noChangeArrowheads="1"/>
            </p:cNvPicPr>
            <p:nvPr/>
          </p:nvPicPr>
          <p:blipFill>
            <a:blip r:embed="rId83"/>
            <a:srcRect/>
            <a:stretch>
              <a:fillRect/>
            </a:stretch>
          </p:blipFill>
          <p:spPr bwMode="auto">
            <a:xfrm>
              <a:off x="4578" y="918"/>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2" name="Picture 324"/>
            <p:cNvPicPr>
              <a:picLocks noChangeAspect="1" noChangeArrowheads="1"/>
            </p:cNvPicPr>
            <p:nvPr/>
          </p:nvPicPr>
          <p:blipFill>
            <a:blip r:embed="rId84"/>
            <a:srcRect/>
            <a:stretch>
              <a:fillRect/>
            </a:stretch>
          </p:blipFill>
          <p:spPr bwMode="auto">
            <a:xfrm>
              <a:off x="4524" y="930"/>
              <a:ext cx="22"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3" name="Picture 325"/>
            <p:cNvPicPr>
              <a:picLocks noChangeAspect="1" noChangeArrowheads="1"/>
            </p:cNvPicPr>
            <p:nvPr/>
          </p:nvPicPr>
          <p:blipFill>
            <a:blip r:embed="rId85"/>
            <a:srcRect/>
            <a:stretch>
              <a:fillRect/>
            </a:stretch>
          </p:blipFill>
          <p:spPr bwMode="auto">
            <a:xfrm>
              <a:off x="4416" y="954"/>
              <a:ext cx="29"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4" name="Picture 326"/>
            <p:cNvPicPr>
              <a:picLocks noChangeAspect="1" noChangeArrowheads="1"/>
            </p:cNvPicPr>
            <p:nvPr/>
          </p:nvPicPr>
          <p:blipFill>
            <a:blip r:embed="rId86"/>
            <a:srcRect/>
            <a:stretch>
              <a:fillRect/>
            </a:stretch>
          </p:blipFill>
          <p:spPr bwMode="auto">
            <a:xfrm>
              <a:off x="4928" y="908"/>
              <a:ext cx="2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 name="Picture 327"/>
            <p:cNvPicPr>
              <a:picLocks noChangeAspect="1" noChangeArrowheads="1"/>
            </p:cNvPicPr>
            <p:nvPr/>
          </p:nvPicPr>
          <p:blipFill>
            <a:blip r:embed="rId87"/>
            <a:srcRect/>
            <a:stretch>
              <a:fillRect/>
            </a:stretch>
          </p:blipFill>
          <p:spPr bwMode="auto">
            <a:xfrm>
              <a:off x="4953" y="911"/>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6" name="Picture 328"/>
            <p:cNvPicPr>
              <a:picLocks noChangeAspect="1" noChangeArrowheads="1"/>
            </p:cNvPicPr>
            <p:nvPr/>
          </p:nvPicPr>
          <p:blipFill>
            <a:blip r:embed="rId88"/>
            <a:srcRect/>
            <a:stretch>
              <a:fillRect/>
            </a:stretch>
          </p:blipFill>
          <p:spPr bwMode="auto">
            <a:xfrm>
              <a:off x="4863" y="903"/>
              <a:ext cx="2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7" name="Picture 329"/>
            <p:cNvPicPr>
              <a:picLocks noChangeAspect="1" noChangeArrowheads="1"/>
            </p:cNvPicPr>
            <p:nvPr/>
          </p:nvPicPr>
          <p:blipFill>
            <a:blip r:embed="rId89"/>
            <a:srcRect/>
            <a:stretch>
              <a:fillRect/>
            </a:stretch>
          </p:blipFill>
          <p:spPr bwMode="auto">
            <a:xfrm>
              <a:off x="4898" y="905"/>
              <a:ext cx="2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8" name="Picture 330"/>
            <p:cNvPicPr>
              <a:picLocks noChangeAspect="1" noChangeArrowheads="1"/>
            </p:cNvPicPr>
            <p:nvPr/>
          </p:nvPicPr>
          <p:blipFill>
            <a:blip r:embed="rId90"/>
            <a:srcRect/>
            <a:stretch>
              <a:fillRect/>
            </a:stretch>
          </p:blipFill>
          <p:spPr bwMode="auto">
            <a:xfrm>
              <a:off x="4767" y="901"/>
              <a:ext cx="2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9" name="Picture 331"/>
            <p:cNvPicPr>
              <a:picLocks noChangeAspect="1" noChangeArrowheads="1"/>
            </p:cNvPicPr>
            <p:nvPr/>
          </p:nvPicPr>
          <p:blipFill>
            <a:blip r:embed="rId91"/>
            <a:srcRect/>
            <a:stretch>
              <a:fillRect/>
            </a:stretch>
          </p:blipFill>
          <p:spPr bwMode="auto">
            <a:xfrm>
              <a:off x="4744" y="901"/>
              <a:ext cx="2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0" name="Picture 332"/>
            <p:cNvPicPr>
              <a:picLocks noChangeAspect="1" noChangeArrowheads="1"/>
            </p:cNvPicPr>
            <p:nvPr/>
          </p:nvPicPr>
          <p:blipFill>
            <a:blip r:embed="rId92"/>
            <a:srcRect/>
            <a:stretch>
              <a:fillRect/>
            </a:stretch>
          </p:blipFill>
          <p:spPr bwMode="auto">
            <a:xfrm>
              <a:off x="4473" y="938"/>
              <a:ext cx="28"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1" name="Picture 333"/>
            <p:cNvPicPr>
              <a:picLocks noChangeAspect="1" noChangeArrowheads="1"/>
            </p:cNvPicPr>
            <p:nvPr/>
          </p:nvPicPr>
          <p:blipFill>
            <a:blip r:embed="rId93"/>
            <a:srcRect/>
            <a:stretch>
              <a:fillRect/>
            </a:stretch>
          </p:blipFill>
          <p:spPr bwMode="auto">
            <a:xfrm>
              <a:off x="4509" y="933"/>
              <a:ext cx="2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6" name="Freeform 334"/>
            <p:cNvSpPr/>
            <p:nvPr/>
          </p:nvSpPr>
          <p:spPr bwMode="auto">
            <a:xfrm>
              <a:off x="4234" y="1032"/>
              <a:ext cx="310" cy="669"/>
            </a:xfrm>
            <a:custGeom>
              <a:avLst/>
              <a:gdLst>
                <a:gd name="T0" fmla="*/ 105 w 131"/>
                <a:gd name="T1" fmla="*/ 167 h 283"/>
                <a:gd name="T2" fmla="*/ 127 w 131"/>
                <a:gd name="T3" fmla="*/ 233 h 283"/>
                <a:gd name="T4" fmla="*/ 118 w 131"/>
                <a:gd name="T5" fmla="*/ 283 h 283"/>
                <a:gd name="T6" fmla="*/ 127 w 131"/>
                <a:gd name="T7" fmla="*/ 258 h 283"/>
                <a:gd name="T8" fmla="*/ 124 w 131"/>
                <a:gd name="T9" fmla="*/ 192 h 283"/>
                <a:gd name="T10" fmla="*/ 32 w 131"/>
                <a:gd name="T11" fmla="*/ 60 h 283"/>
                <a:gd name="T12" fmla="*/ 5 w 131"/>
                <a:gd name="T13" fmla="*/ 0 h 283"/>
                <a:gd name="T14" fmla="*/ 0 w 131"/>
                <a:gd name="T15" fmla="*/ 2 h 283"/>
                <a:gd name="T16" fmla="*/ 36 w 131"/>
                <a:gd name="T17" fmla="*/ 75 h 283"/>
                <a:gd name="T18" fmla="*/ 105 w 131"/>
                <a:gd name="T19" fmla="*/ 167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283">
                  <a:moveTo>
                    <a:pt x="105" y="167"/>
                  </a:moveTo>
                  <a:cubicBezTo>
                    <a:pt x="119" y="182"/>
                    <a:pt x="127" y="211"/>
                    <a:pt x="127" y="233"/>
                  </a:cubicBezTo>
                  <a:cubicBezTo>
                    <a:pt x="128" y="260"/>
                    <a:pt x="118" y="283"/>
                    <a:pt x="118" y="283"/>
                  </a:cubicBezTo>
                  <a:cubicBezTo>
                    <a:pt x="118" y="283"/>
                    <a:pt x="124" y="273"/>
                    <a:pt x="127" y="258"/>
                  </a:cubicBezTo>
                  <a:cubicBezTo>
                    <a:pt x="131" y="235"/>
                    <a:pt x="131" y="217"/>
                    <a:pt x="124" y="192"/>
                  </a:cubicBezTo>
                  <a:cubicBezTo>
                    <a:pt x="114" y="163"/>
                    <a:pt x="64" y="117"/>
                    <a:pt x="32" y="60"/>
                  </a:cubicBezTo>
                  <a:cubicBezTo>
                    <a:pt x="20" y="39"/>
                    <a:pt x="11" y="18"/>
                    <a:pt x="5" y="0"/>
                  </a:cubicBezTo>
                  <a:cubicBezTo>
                    <a:pt x="3" y="0"/>
                    <a:pt x="2" y="1"/>
                    <a:pt x="0" y="2"/>
                  </a:cubicBezTo>
                  <a:cubicBezTo>
                    <a:pt x="12" y="33"/>
                    <a:pt x="23" y="54"/>
                    <a:pt x="36" y="75"/>
                  </a:cubicBezTo>
                  <a:cubicBezTo>
                    <a:pt x="51" y="100"/>
                    <a:pt x="91" y="152"/>
                    <a:pt x="105" y="167"/>
                  </a:cubicBezTo>
                  <a:close/>
                </a:path>
              </a:pathLst>
            </a:custGeom>
            <a:solidFill>
              <a:srgbClr val="5041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383" name="Picture 335"/>
            <p:cNvPicPr>
              <a:picLocks noChangeAspect="1" noChangeArrowheads="1"/>
            </p:cNvPicPr>
            <p:nvPr/>
          </p:nvPicPr>
          <p:blipFill>
            <a:blip r:embed="rId94"/>
            <a:srcRect/>
            <a:stretch>
              <a:fillRect/>
            </a:stretch>
          </p:blipFill>
          <p:spPr bwMode="auto">
            <a:xfrm>
              <a:off x="4389" y="963"/>
              <a:ext cx="11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4" name="Picture 336"/>
            <p:cNvPicPr>
              <a:picLocks noChangeAspect="1" noChangeArrowheads="1"/>
            </p:cNvPicPr>
            <p:nvPr/>
          </p:nvPicPr>
          <p:blipFill>
            <a:blip r:embed="rId95"/>
            <a:srcRect/>
            <a:stretch>
              <a:fillRect/>
            </a:stretch>
          </p:blipFill>
          <p:spPr bwMode="auto">
            <a:xfrm>
              <a:off x="4419" y="951"/>
              <a:ext cx="177"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 name="Picture 337"/>
            <p:cNvPicPr>
              <a:picLocks noChangeAspect="1" noChangeArrowheads="1"/>
            </p:cNvPicPr>
            <p:nvPr/>
          </p:nvPicPr>
          <p:blipFill>
            <a:blip r:embed="rId96"/>
            <a:srcRect/>
            <a:stretch>
              <a:fillRect/>
            </a:stretch>
          </p:blipFill>
          <p:spPr bwMode="auto">
            <a:xfrm>
              <a:off x="4542" y="920"/>
              <a:ext cx="114"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6" name="Picture 338"/>
            <p:cNvPicPr>
              <a:picLocks noChangeAspect="1" noChangeArrowheads="1"/>
            </p:cNvPicPr>
            <p:nvPr/>
          </p:nvPicPr>
          <p:blipFill>
            <a:blip r:embed="rId97"/>
            <a:srcRect/>
            <a:stretch>
              <a:fillRect/>
            </a:stretch>
          </p:blipFill>
          <p:spPr bwMode="auto">
            <a:xfrm>
              <a:off x="4654" y="911"/>
              <a:ext cx="85"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7" name="Picture 339"/>
            <p:cNvPicPr>
              <a:picLocks noChangeAspect="1" noChangeArrowheads="1"/>
            </p:cNvPicPr>
            <p:nvPr/>
          </p:nvPicPr>
          <p:blipFill>
            <a:blip r:embed="rId98"/>
            <a:srcRect/>
            <a:stretch>
              <a:fillRect/>
            </a:stretch>
          </p:blipFill>
          <p:spPr bwMode="auto">
            <a:xfrm>
              <a:off x="4767" y="900"/>
              <a:ext cx="43" cy="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8" name="Picture 340"/>
            <p:cNvPicPr>
              <a:picLocks noChangeAspect="1" noChangeArrowheads="1"/>
            </p:cNvPicPr>
            <p:nvPr/>
          </p:nvPicPr>
          <p:blipFill>
            <a:blip r:embed="rId99"/>
            <a:srcRect/>
            <a:stretch>
              <a:fillRect/>
            </a:stretch>
          </p:blipFill>
          <p:spPr bwMode="auto">
            <a:xfrm>
              <a:off x="4795" y="1195"/>
              <a:ext cx="35"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9" name="Picture 341"/>
            <p:cNvPicPr>
              <a:picLocks noChangeAspect="1" noChangeArrowheads="1"/>
            </p:cNvPicPr>
            <p:nvPr/>
          </p:nvPicPr>
          <p:blipFill>
            <a:blip r:embed="rId100"/>
            <a:srcRect/>
            <a:stretch>
              <a:fillRect/>
            </a:stretch>
          </p:blipFill>
          <p:spPr bwMode="auto">
            <a:xfrm>
              <a:off x="4911" y="914"/>
              <a:ext cx="10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0" name="Picture 342"/>
            <p:cNvPicPr>
              <a:picLocks noChangeAspect="1" noChangeArrowheads="1"/>
            </p:cNvPicPr>
            <p:nvPr/>
          </p:nvPicPr>
          <p:blipFill>
            <a:blip r:embed="rId101"/>
            <a:srcRect/>
            <a:stretch>
              <a:fillRect/>
            </a:stretch>
          </p:blipFill>
          <p:spPr bwMode="auto">
            <a:xfrm>
              <a:off x="4924" y="924"/>
              <a:ext cx="121"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1" name="Picture 343"/>
            <p:cNvPicPr>
              <a:picLocks noChangeAspect="1" noChangeArrowheads="1"/>
            </p:cNvPicPr>
            <p:nvPr/>
          </p:nvPicPr>
          <p:blipFill>
            <a:blip r:embed="rId102"/>
            <a:srcRect/>
            <a:stretch>
              <a:fillRect/>
            </a:stretch>
          </p:blipFill>
          <p:spPr bwMode="auto">
            <a:xfrm>
              <a:off x="4994" y="933"/>
              <a:ext cx="106"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2" name="Picture 344"/>
            <p:cNvPicPr>
              <a:picLocks noChangeAspect="1" noChangeArrowheads="1"/>
            </p:cNvPicPr>
            <p:nvPr/>
          </p:nvPicPr>
          <p:blipFill>
            <a:blip r:embed="rId103"/>
            <a:srcRect/>
            <a:stretch>
              <a:fillRect/>
            </a:stretch>
          </p:blipFill>
          <p:spPr bwMode="auto">
            <a:xfrm>
              <a:off x="5037" y="935"/>
              <a:ext cx="78"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3" name="Picture 345"/>
            <p:cNvPicPr>
              <a:picLocks noChangeAspect="1" noChangeArrowheads="1"/>
            </p:cNvPicPr>
            <p:nvPr/>
          </p:nvPicPr>
          <p:blipFill>
            <a:blip r:embed="rId104"/>
            <a:srcRect/>
            <a:stretch>
              <a:fillRect/>
            </a:stretch>
          </p:blipFill>
          <p:spPr bwMode="auto">
            <a:xfrm>
              <a:off x="5129" y="980"/>
              <a:ext cx="142"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4" name="Picture 346"/>
            <p:cNvPicPr>
              <a:picLocks noChangeAspect="1" noChangeArrowheads="1"/>
            </p:cNvPicPr>
            <p:nvPr/>
          </p:nvPicPr>
          <p:blipFill>
            <a:blip r:embed="rId105"/>
            <a:srcRect/>
            <a:stretch>
              <a:fillRect/>
            </a:stretch>
          </p:blipFill>
          <p:spPr bwMode="auto">
            <a:xfrm>
              <a:off x="5135" y="991"/>
              <a:ext cx="156"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5" name="Picture 347"/>
            <p:cNvPicPr>
              <a:picLocks noChangeAspect="1" noChangeArrowheads="1"/>
            </p:cNvPicPr>
            <p:nvPr/>
          </p:nvPicPr>
          <p:blipFill>
            <a:blip r:embed="rId106"/>
            <a:srcRect/>
            <a:stretch>
              <a:fillRect/>
            </a:stretch>
          </p:blipFill>
          <p:spPr bwMode="auto">
            <a:xfrm>
              <a:off x="4401" y="955"/>
              <a:ext cx="2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 name="Picture 348"/>
            <p:cNvPicPr>
              <a:picLocks noChangeAspect="1" noChangeArrowheads="1"/>
            </p:cNvPicPr>
            <p:nvPr/>
          </p:nvPicPr>
          <p:blipFill>
            <a:blip r:embed="rId107"/>
            <a:srcRect/>
            <a:stretch>
              <a:fillRect/>
            </a:stretch>
          </p:blipFill>
          <p:spPr bwMode="auto">
            <a:xfrm>
              <a:off x="4487" y="932"/>
              <a:ext cx="9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7" name="Picture 349"/>
            <p:cNvPicPr>
              <a:picLocks noChangeAspect="1" noChangeArrowheads="1"/>
            </p:cNvPicPr>
            <p:nvPr/>
          </p:nvPicPr>
          <p:blipFill>
            <a:blip r:embed="rId108"/>
            <a:srcRect/>
            <a:stretch>
              <a:fillRect/>
            </a:stretch>
          </p:blipFill>
          <p:spPr bwMode="auto">
            <a:xfrm>
              <a:off x="4459" y="943"/>
              <a:ext cx="12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8" name="Picture 350"/>
            <p:cNvPicPr>
              <a:picLocks noChangeAspect="1" noChangeArrowheads="1"/>
            </p:cNvPicPr>
            <p:nvPr/>
          </p:nvPicPr>
          <p:blipFill>
            <a:blip r:embed="rId109"/>
            <a:srcRect/>
            <a:stretch>
              <a:fillRect/>
            </a:stretch>
          </p:blipFill>
          <p:spPr bwMode="auto">
            <a:xfrm>
              <a:off x="4681" y="907"/>
              <a:ext cx="93"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9" name="Picture 351"/>
            <p:cNvPicPr>
              <a:picLocks noChangeAspect="1" noChangeArrowheads="1"/>
            </p:cNvPicPr>
            <p:nvPr/>
          </p:nvPicPr>
          <p:blipFill>
            <a:blip r:embed="rId110"/>
            <a:srcRect/>
            <a:stretch>
              <a:fillRect/>
            </a:stretch>
          </p:blipFill>
          <p:spPr bwMode="auto">
            <a:xfrm>
              <a:off x="4729" y="901"/>
              <a:ext cx="5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0" name="Picture 352"/>
            <p:cNvPicPr>
              <a:picLocks noChangeAspect="1" noChangeArrowheads="1"/>
            </p:cNvPicPr>
            <p:nvPr/>
          </p:nvPicPr>
          <p:blipFill>
            <a:blip r:embed="rId111"/>
            <a:srcRect/>
            <a:stretch>
              <a:fillRect/>
            </a:stretch>
          </p:blipFill>
          <p:spPr bwMode="auto">
            <a:xfrm>
              <a:off x="5090" y="963"/>
              <a:ext cx="121"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1" name="Picture 353"/>
            <p:cNvPicPr>
              <a:picLocks noChangeAspect="1" noChangeArrowheads="1"/>
            </p:cNvPicPr>
            <p:nvPr/>
          </p:nvPicPr>
          <p:blipFill>
            <a:blip r:embed="rId112"/>
            <a:srcRect/>
            <a:stretch>
              <a:fillRect/>
            </a:stretch>
          </p:blipFill>
          <p:spPr bwMode="auto">
            <a:xfrm>
              <a:off x="5059" y="946"/>
              <a:ext cx="85"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2" name="Picture 354"/>
            <p:cNvPicPr>
              <a:picLocks noChangeAspect="1" noChangeArrowheads="1"/>
            </p:cNvPicPr>
            <p:nvPr/>
          </p:nvPicPr>
          <p:blipFill>
            <a:blip r:embed="rId113"/>
            <a:srcRect/>
            <a:stretch>
              <a:fillRect/>
            </a:stretch>
          </p:blipFill>
          <p:spPr bwMode="auto">
            <a:xfrm>
              <a:off x="5144" y="953"/>
              <a:ext cx="2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3" name="Picture 355"/>
            <p:cNvPicPr>
              <a:picLocks noChangeAspect="1" noChangeArrowheads="1"/>
            </p:cNvPicPr>
            <p:nvPr/>
          </p:nvPicPr>
          <p:blipFill>
            <a:blip r:embed="rId114"/>
            <a:srcRect/>
            <a:stretch>
              <a:fillRect/>
            </a:stretch>
          </p:blipFill>
          <p:spPr bwMode="auto">
            <a:xfrm>
              <a:off x="5069" y="947"/>
              <a:ext cx="8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4" name="Picture 356"/>
            <p:cNvPicPr>
              <a:picLocks noChangeAspect="1" noChangeArrowheads="1"/>
            </p:cNvPicPr>
            <p:nvPr/>
          </p:nvPicPr>
          <p:blipFill>
            <a:blip r:embed="rId115"/>
            <a:srcRect/>
            <a:stretch>
              <a:fillRect/>
            </a:stretch>
          </p:blipFill>
          <p:spPr bwMode="auto">
            <a:xfrm>
              <a:off x="5013" y="929"/>
              <a:ext cx="5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5" name="Picture 357"/>
            <p:cNvPicPr>
              <a:picLocks noChangeAspect="1" noChangeArrowheads="1"/>
            </p:cNvPicPr>
            <p:nvPr/>
          </p:nvPicPr>
          <p:blipFill>
            <a:blip r:embed="rId116"/>
            <a:srcRect/>
            <a:stretch>
              <a:fillRect/>
            </a:stretch>
          </p:blipFill>
          <p:spPr bwMode="auto">
            <a:xfrm>
              <a:off x="4883" y="909"/>
              <a:ext cx="6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 name="Picture 358"/>
            <p:cNvPicPr>
              <a:picLocks noChangeAspect="1" noChangeArrowheads="1"/>
            </p:cNvPicPr>
            <p:nvPr/>
          </p:nvPicPr>
          <p:blipFill>
            <a:blip r:embed="rId117"/>
            <a:srcRect/>
            <a:stretch>
              <a:fillRect/>
            </a:stretch>
          </p:blipFill>
          <p:spPr bwMode="auto">
            <a:xfrm>
              <a:off x="4867" y="906"/>
              <a:ext cx="50"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7" name="Picture 359"/>
            <p:cNvPicPr>
              <a:picLocks noChangeAspect="1" noChangeArrowheads="1"/>
            </p:cNvPicPr>
            <p:nvPr/>
          </p:nvPicPr>
          <p:blipFill>
            <a:blip r:embed="rId118"/>
            <a:srcRect/>
            <a:stretch>
              <a:fillRect/>
            </a:stretch>
          </p:blipFill>
          <p:spPr bwMode="auto">
            <a:xfrm>
              <a:off x="4742" y="901"/>
              <a:ext cx="29"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8" name="Picture 360"/>
            <p:cNvPicPr>
              <a:picLocks noChangeAspect="1" noChangeArrowheads="1"/>
            </p:cNvPicPr>
            <p:nvPr/>
          </p:nvPicPr>
          <p:blipFill>
            <a:blip r:embed="rId119"/>
            <a:srcRect/>
            <a:stretch>
              <a:fillRect/>
            </a:stretch>
          </p:blipFill>
          <p:spPr bwMode="auto">
            <a:xfrm>
              <a:off x="4736" y="901"/>
              <a:ext cx="57"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9" name="Picture 361"/>
            <p:cNvPicPr>
              <a:picLocks noChangeAspect="1" noChangeArrowheads="1"/>
            </p:cNvPicPr>
            <p:nvPr/>
          </p:nvPicPr>
          <p:blipFill>
            <a:blip r:embed="rId120"/>
            <a:srcRect/>
            <a:stretch>
              <a:fillRect/>
            </a:stretch>
          </p:blipFill>
          <p:spPr bwMode="auto">
            <a:xfrm>
              <a:off x="4697" y="905"/>
              <a:ext cx="5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0" name="Picture 362"/>
            <p:cNvPicPr>
              <a:picLocks noChangeAspect="1" noChangeArrowheads="1"/>
            </p:cNvPicPr>
            <p:nvPr/>
          </p:nvPicPr>
          <p:blipFill>
            <a:blip r:embed="rId121"/>
            <a:srcRect/>
            <a:stretch>
              <a:fillRect/>
            </a:stretch>
          </p:blipFill>
          <p:spPr bwMode="auto">
            <a:xfrm>
              <a:off x="4649" y="908"/>
              <a:ext cx="2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1" name="Picture 363"/>
            <p:cNvPicPr>
              <a:picLocks noChangeAspect="1" noChangeArrowheads="1"/>
            </p:cNvPicPr>
            <p:nvPr/>
          </p:nvPicPr>
          <p:blipFill>
            <a:blip r:embed="rId122"/>
            <a:srcRect/>
            <a:stretch>
              <a:fillRect/>
            </a:stretch>
          </p:blipFill>
          <p:spPr bwMode="auto">
            <a:xfrm>
              <a:off x="4579" y="918"/>
              <a:ext cx="29"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2" name="Picture 364"/>
            <p:cNvPicPr>
              <a:picLocks noChangeAspect="1" noChangeArrowheads="1"/>
            </p:cNvPicPr>
            <p:nvPr/>
          </p:nvPicPr>
          <p:blipFill>
            <a:blip r:embed="rId123"/>
            <a:srcRect/>
            <a:stretch>
              <a:fillRect/>
            </a:stretch>
          </p:blipFill>
          <p:spPr bwMode="auto">
            <a:xfrm>
              <a:off x="4508" y="934"/>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3" name="Picture 365"/>
            <p:cNvPicPr>
              <a:picLocks noChangeAspect="1" noChangeArrowheads="1"/>
            </p:cNvPicPr>
            <p:nvPr/>
          </p:nvPicPr>
          <p:blipFill>
            <a:blip r:embed="rId124"/>
            <a:srcRect/>
            <a:stretch>
              <a:fillRect/>
            </a:stretch>
          </p:blipFill>
          <p:spPr bwMode="auto">
            <a:xfrm>
              <a:off x="5137" y="949"/>
              <a:ext cx="21"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4" name="Picture 366"/>
            <p:cNvPicPr>
              <a:picLocks noChangeAspect="1" noChangeArrowheads="1"/>
            </p:cNvPicPr>
            <p:nvPr/>
          </p:nvPicPr>
          <p:blipFill>
            <a:blip r:embed="rId125"/>
            <a:srcRect/>
            <a:stretch>
              <a:fillRect/>
            </a:stretch>
          </p:blipFill>
          <p:spPr bwMode="auto">
            <a:xfrm>
              <a:off x="5099" y="956"/>
              <a:ext cx="93"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5" name="Picture 367"/>
            <p:cNvPicPr>
              <a:picLocks noChangeAspect="1" noChangeArrowheads="1"/>
            </p:cNvPicPr>
            <p:nvPr/>
          </p:nvPicPr>
          <p:blipFill>
            <a:blip r:embed="rId126"/>
            <a:srcRect/>
            <a:stretch>
              <a:fillRect/>
            </a:stretch>
          </p:blipFill>
          <p:spPr bwMode="auto">
            <a:xfrm>
              <a:off x="5052" y="930"/>
              <a:ext cx="28"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6" name="Picture 368"/>
            <p:cNvPicPr>
              <a:picLocks noChangeAspect="1" noChangeArrowheads="1"/>
            </p:cNvPicPr>
            <p:nvPr/>
          </p:nvPicPr>
          <p:blipFill>
            <a:blip r:embed="rId127"/>
            <a:srcRect/>
            <a:stretch>
              <a:fillRect/>
            </a:stretch>
          </p:blipFill>
          <p:spPr bwMode="auto">
            <a:xfrm>
              <a:off x="5104" y="944"/>
              <a:ext cx="21"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7" name="Picture 369"/>
            <p:cNvPicPr>
              <a:picLocks noChangeAspect="1" noChangeArrowheads="1"/>
            </p:cNvPicPr>
            <p:nvPr/>
          </p:nvPicPr>
          <p:blipFill>
            <a:blip r:embed="rId128"/>
            <a:srcRect/>
            <a:stretch>
              <a:fillRect/>
            </a:stretch>
          </p:blipFill>
          <p:spPr bwMode="auto">
            <a:xfrm>
              <a:off x="5132" y="971"/>
              <a:ext cx="9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8" name="Picture 370"/>
            <p:cNvPicPr>
              <a:picLocks noChangeAspect="1" noChangeArrowheads="1"/>
            </p:cNvPicPr>
            <p:nvPr/>
          </p:nvPicPr>
          <p:blipFill>
            <a:blip r:embed="rId129"/>
            <a:srcRect/>
            <a:stretch>
              <a:fillRect/>
            </a:stretch>
          </p:blipFill>
          <p:spPr bwMode="auto">
            <a:xfrm>
              <a:off x="4889" y="904"/>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9" name="Picture 371"/>
            <p:cNvPicPr>
              <a:picLocks noChangeAspect="1" noChangeArrowheads="1"/>
            </p:cNvPicPr>
            <p:nvPr/>
          </p:nvPicPr>
          <p:blipFill>
            <a:blip r:embed="rId130"/>
            <a:srcRect/>
            <a:stretch>
              <a:fillRect/>
            </a:stretch>
          </p:blipFill>
          <p:spPr bwMode="auto">
            <a:xfrm>
              <a:off x="4561" y="922"/>
              <a:ext cx="28"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0" name="Picture 372"/>
            <p:cNvPicPr>
              <a:picLocks noChangeAspect="1" noChangeArrowheads="1"/>
            </p:cNvPicPr>
            <p:nvPr/>
          </p:nvPicPr>
          <p:blipFill>
            <a:blip r:embed="rId131"/>
            <a:srcRect/>
            <a:stretch>
              <a:fillRect/>
            </a:stretch>
          </p:blipFill>
          <p:spPr bwMode="auto">
            <a:xfrm>
              <a:off x="4629" y="910"/>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1" name="Picture 373"/>
            <p:cNvPicPr>
              <a:picLocks noChangeAspect="1" noChangeArrowheads="1"/>
            </p:cNvPicPr>
            <p:nvPr/>
          </p:nvPicPr>
          <p:blipFill>
            <a:blip r:embed="rId132"/>
            <a:srcRect/>
            <a:stretch>
              <a:fillRect/>
            </a:stretch>
          </p:blipFill>
          <p:spPr bwMode="auto">
            <a:xfrm>
              <a:off x="5190" y="1004"/>
              <a:ext cx="134"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7" name="Freeform 374"/>
            <p:cNvSpPr/>
            <p:nvPr/>
          </p:nvSpPr>
          <p:spPr bwMode="auto">
            <a:xfrm>
              <a:off x="4612" y="2517"/>
              <a:ext cx="66" cy="211"/>
            </a:xfrm>
            <a:custGeom>
              <a:avLst/>
              <a:gdLst>
                <a:gd name="T0" fmla="*/ 28 w 28"/>
                <a:gd name="T1" fmla="*/ 0 h 89"/>
                <a:gd name="T2" fmla="*/ 6 w 28"/>
                <a:gd name="T3" fmla="*/ 45 h 89"/>
                <a:gd name="T4" fmla="*/ 13 w 28"/>
                <a:gd name="T5" fmla="*/ 89 h 89"/>
                <a:gd name="T6" fmla="*/ 9 w 28"/>
                <a:gd name="T7" fmla="*/ 46 h 89"/>
                <a:gd name="T8" fmla="*/ 28 w 28"/>
                <a:gd name="T9" fmla="*/ 0 h 89"/>
              </a:gdLst>
              <a:ahLst/>
              <a:cxnLst>
                <a:cxn ang="0">
                  <a:pos x="T0" y="T1"/>
                </a:cxn>
                <a:cxn ang="0">
                  <a:pos x="T2" y="T3"/>
                </a:cxn>
                <a:cxn ang="0">
                  <a:pos x="T4" y="T5"/>
                </a:cxn>
                <a:cxn ang="0">
                  <a:pos x="T6" y="T7"/>
                </a:cxn>
                <a:cxn ang="0">
                  <a:pos x="T8" y="T9"/>
                </a:cxn>
              </a:cxnLst>
              <a:rect l="0" t="0" r="r" b="b"/>
              <a:pathLst>
                <a:path w="28" h="89">
                  <a:moveTo>
                    <a:pt x="28" y="0"/>
                  </a:moveTo>
                  <a:cubicBezTo>
                    <a:pt x="22" y="7"/>
                    <a:pt x="10" y="27"/>
                    <a:pt x="6" y="45"/>
                  </a:cubicBezTo>
                  <a:cubicBezTo>
                    <a:pt x="0" y="67"/>
                    <a:pt x="10" y="84"/>
                    <a:pt x="13" y="89"/>
                  </a:cubicBezTo>
                  <a:cubicBezTo>
                    <a:pt x="10" y="82"/>
                    <a:pt x="5" y="64"/>
                    <a:pt x="9" y="46"/>
                  </a:cubicBezTo>
                  <a:cubicBezTo>
                    <a:pt x="13" y="24"/>
                    <a:pt x="27" y="1"/>
                    <a:pt x="28"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8" name="Freeform 375"/>
            <p:cNvSpPr/>
            <p:nvPr/>
          </p:nvSpPr>
          <p:spPr bwMode="auto">
            <a:xfrm>
              <a:off x="4645" y="2534"/>
              <a:ext cx="48" cy="189"/>
            </a:xfrm>
            <a:custGeom>
              <a:avLst/>
              <a:gdLst>
                <a:gd name="T0" fmla="*/ 20 w 20"/>
                <a:gd name="T1" fmla="*/ 0 h 80"/>
                <a:gd name="T2" fmla="*/ 2 w 20"/>
                <a:gd name="T3" fmla="*/ 37 h 80"/>
                <a:gd name="T4" fmla="*/ 6 w 20"/>
                <a:gd name="T5" fmla="*/ 80 h 80"/>
                <a:gd name="T6" fmla="*/ 5 w 20"/>
                <a:gd name="T7" fmla="*/ 38 h 80"/>
                <a:gd name="T8" fmla="*/ 20 w 20"/>
                <a:gd name="T9" fmla="*/ 0 h 80"/>
              </a:gdLst>
              <a:ahLst/>
              <a:cxnLst>
                <a:cxn ang="0">
                  <a:pos x="T0" y="T1"/>
                </a:cxn>
                <a:cxn ang="0">
                  <a:pos x="T2" y="T3"/>
                </a:cxn>
                <a:cxn ang="0">
                  <a:pos x="T4" y="T5"/>
                </a:cxn>
                <a:cxn ang="0">
                  <a:pos x="T6" y="T7"/>
                </a:cxn>
                <a:cxn ang="0">
                  <a:pos x="T8" y="T9"/>
                </a:cxn>
              </a:cxnLst>
              <a:rect l="0" t="0" r="r" b="b"/>
              <a:pathLst>
                <a:path w="20" h="80">
                  <a:moveTo>
                    <a:pt x="20" y="0"/>
                  </a:moveTo>
                  <a:cubicBezTo>
                    <a:pt x="15" y="4"/>
                    <a:pt x="5" y="21"/>
                    <a:pt x="2" y="37"/>
                  </a:cubicBezTo>
                  <a:cubicBezTo>
                    <a:pt x="0" y="50"/>
                    <a:pt x="0" y="62"/>
                    <a:pt x="6" y="80"/>
                  </a:cubicBezTo>
                  <a:cubicBezTo>
                    <a:pt x="4" y="68"/>
                    <a:pt x="2" y="53"/>
                    <a:pt x="5" y="38"/>
                  </a:cubicBezTo>
                  <a:cubicBezTo>
                    <a:pt x="9" y="14"/>
                    <a:pt x="18" y="2"/>
                    <a:pt x="20"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9" name="Freeform 376"/>
            <p:cNvSpPr/>
            <p:nvPr/>
          </p:nvSpPr>
          <p:spPr bwMode="auto">
            <a:xfrm>
              <a:off x="4631" y="2557"/>
              <a:ext cx="31" cy="168"/>
            </a:xfrm>
            <a:custGeom>
              <a:avLst/>
              <a:gdLst>
                <a:gd name="T0" fmla="*/ 1 w 13"/>
                <a:gd name="T1" fmla="*/ 44 h 71"/>
                <a:gd name="T2" fmla="*/ 9 w 13"/>
                <a:gd name="T3" fmla="*/ 71 h 71"/>
                <a:gd name="T4" fmla="*/ 4 w 13"/>
                <a:gd name="T5" fmla="*/ 44 h 71"/>
                <a:gd name="T6" fmla="*/ 13 w 13"/>
                <a:gd name="T7" fmla="*/ 0 h 71"/>
                <a:gd name="T8" fmla="*/ 1 w 13"/>
                <a:gd name="T9" fmla="*/ 44 h 71"/>
              </a:gdLst>
              <a:ahLst/>
              <a:cxnLst>
                <a:cxn ang="0">
                  <a:pos x="T0" y="T1"/>
                </a:cxn>
                <a:cxn ang="0">
                  <a:pos x="T2" y="T3"/>
                </a:cxn>
                <a:cxn ang="0">
                  <a:pos x="T4" y="T5"/>
                </a:cxn>
                <a:cxn ang="0">
                  <a:pos x="T6" y="T7"/>
                </a:cxn>
                <a:cxn ang="0">
                  <a:pos x="T8" y="T9"/>
                </a:cxn>
              </a:cxnLst>
              <a:rect l="0" t="0" r="r" b="b"/>
              <a:pathLst>
                <a:path w="13" h="71">
                  <a:moveTo>
                    <a:pt x="1" y="44"/>
                  </a:moveTo>
                  <a:cubicBezTo>
                    <a:pt x="1" y="51"/>
                    <a:pt x="4" y="65"/>
                    <a:pt x="9" y="71"/>
                  </a:cubicBezTo>
                  <a:cubicBezTo>
                    <a:pt x="5" y="62"/>
                    <a:pt x="4" y="50"/>
                    <a:pt x="4" y="44"/>
                  </a:cubicBezTo>
                  <a:cubicBezTo>
                    <a:pt x="3" y="26"/>
                    <a:pt x="10" y="8"/>
                    <a:pt x="13" y="0"/>
                  </a:cubicBezTo>
                  <a:cubicBezTo>
                    <a:pt x="13" y="0"/>
                    <a:pt x="0" y="20"/>
                    <a:pt x="1" y="4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0" name="Freeform 377"/>
            <p:cNvSpPr/>
            <p:nvPr/>
          </p:nvSpPr>
          <p:spPr bwMode="auto">
            <a:xfrm>
              <a:off x="4662" y="2564"/>
              <a:ext cx="42" cy="152"/>
            </a:xfrm>
            <a:custGeom>
              <a:avLst/>
              <a:gdLst>
                <a:gd name="T0" fmla="*/ 1 w 18"/>
                <a:gd name="T1" fmla="*/ 64 h 64"/>
                <a:gd name="T2" fmla="*/ 7 w 18"/>
                <a:gd name="T3" fmla="*/ 30 h 64"/>
                <a:gd name="T4" fmla="*/ 18 w 18"/>
                <a:gd name="T5" fmla="*/ 0 h 64"/>
                <a:gd name="T6" fmla="*/ 5 w 18"/>
                <a:gd name="T7" fmla="*/ 29 h 64"/>
                <a:gd name="T8" fmla="*/ 1 w 18"/>
                <a:gd name="T9" fmla="*/ 64 h 64"/>
              </a:gdLst>
              <a:ahLst/>
              <a:cxnLst>
                <a:cxn ang="0">
                  <a:pos x="T0" y="T1"/>
                </a:cxn>
                <a:cxn ang="0">
                  <a:pos x="T2" y="T3"/>
                </a:cxn>
                <a:cxn ang="0">
                  <a:pos x="T4" y="T5"/>
                </a:cxn>
                <a:cxn ang="0">
                  <a:pos x="T6" y="T7"/>
                </a:cxn>
                <a:cxn ang="0">
                  <a:pos x="T8" y="T9"/>
                </a:cxn>
              </a:cxnLst>
              <a:rect l="0" t="0" r="r" b="b"/>
              <a:pathLst>
                <a:path w="18" h="64">
                  <a:moveTo>
                    <a:pt x="1" y="64"/>
                  </a:moveTo>
                  <a:cubicBezTo>
                    <a:pt x="1" y="55"/>
                    <a:pt x="5" y="39"/>
                    <a:pt x="7" y="30"/>
                  </a:cubicBezTo>
                  <a:cubicBezTo>
                    <a:pt x="12" y="12"/>
                    <a:pt x="18" y="1"/>
                    <a:pt x="18" y="0"/>
                  </a:cubicBezTo>
                  <a:cubicBezTo>
                    <a:pt x="18" y="1"/>
                    <a:pt x="9" y="13"/>
                    <a:pt x="5" y="29"/>
                  </a:cubicBezTo>
                  <a:cubicBezTo>
                    <a:pt x="1" y="45"/>
                    <a:pt x="0" y="55"/>
                    <a:pt x="1" y="6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1" name="Freeform 378"/>
            <p:cNvSpPr/>
            <p:nvPr/>
          </p:nvSpPr>
          <p:spPr bwMode="auto">
            <a:xfrm>
              <a:off x="4674" y="2529"/>
              <a:ext cx="63" cy="189"/>
            </a:xfrm>
            <a:custGeom>
              <a:avLst/>
              <a:gdLst>
                <a:gd name="T0" fmla="*/ 3 w 27"/>
                <a:gd name="T1" fmla="*/ 80 h 80"/>
                <a:gd name="T2" fmla="*/ 8 w 27"/>
                <a:gd name="T3" fmla="*/ 39 h 80"/>
                <a:gd name="T4" fmla="*/ 27 w 27"/>
                <a:gd name="T5" fmla="*/ 0 h 80"/>
                <a:gd name="T6" fmla="*/ 6 w 27"/>
                <a:gd name="T7" fmla="*/ 40 h 80"/>
                <a:gd name="T8" fmla="*/ 3 w 27"/>
                <a:gd name="T9" fmla="*/ 80 h 80"/>
              </a:gdLst>
              <a:ahLst/>
              <a:cxnLst>
                <a:cxn ang="0">
                  <a:pos x="T0" y="T1"/>
                </a:cxn>
                <a:cxn ang="0">
                  <a:pos x="T2" y="T3"/>
                </a:cxn>
                <a:cxn ang="0">
                  <a:pos x="T4" y="T5"/>
                </a:cxn>
                <a:cxn ang="0">
                  <a:pos x="T6" y="T7"/>
                </a:cxn>
                <a:cxn ang="0">
                  <a:pos x="T8" y="T9"/>
                </a:cxn>
              </a:cxnLst>
              <a:rect l="0" t="0" r="r" b="b"/>
              <a:pathLst>
                <a:path w="27" h="80">
                  <a:moveTo>
                    <a:pt x="3" y="80"/>
                  </a:moveTo>
                  <a:cubicBezTo>
                    <a:pt x="2" y="68"/>
                    <a:pt x="5" y="52"/>
                    <a:pt x="8" y="39"/>
                  </a:cubicBezTo>
                  <a:cubicBezTo>
                    <a:pt x="15" y="15"/>
                    <a:pt x="25" y="3"/>
                    <a:pt x="27" y="0"/>
                  </a:cubicBezTo>
                  <a:cubicBezTo>
                    <a:pt x="23" y="3"/>
                    <a:pt x="12" y="17"/>
                    <a:pt x="6" y="40"/>
                  </a:cubicBezTo>
                  <a:cubicBezTo>
                    <a:pt x="0" y="61"/>
                    <a:pt x="1" y="71"/>
                    <a:pt x="3" y="8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2" name="Freeform 379"/>
            <p:cNvSpPr/>
            <p:nvPr/>
          </p:nvSpPr>
          <p:spPr bwMode="auto">
            <a:xfrm>
              <a:off x="4690" y="2553"/>
              <a:ext cx="50" cy="139"/>
            </a:xfrm>
            <a:custGeom>
              <a:avLst/>
              <a:gdLst>
                <a:gd name="T0" fmla="*/ 0 w 21"/>
                <a:gd name="T1" fmla="*/ 59 h 59"/>
                <a:gd name="T2" fmla="*/ 7 w 21"/>
                <a:gd name="T3" fmla="*/ 30 h 59"/>
                <a:gd name="T4" fmla="*/ 21 w 21"/>
                <a:gd name="T5" fmla="*/ 0 h 59"/>
                <a:gd name="T6" fmla="*/ 6 w 21"/>
                <a:gd name="T7" fmla="*/ 30 h 59"/>
                <a:gd name="T8" fmla="*/ 0 w 21"/>
                <a:gd name="T9" fmla="*/ 59 h 59"/>
              </a:gdLst>
              <a:ahLst/>
              <a:cxnLst>
                <a:cxn ang="0">
                  <a:pos x="T0" y="T1"/>
                </a:cxn>
                <a:cxn ang="0">
                  <a:pos x="T2" y="T3"/>
                </a:cxn>
                <a:cxn ang="0">
                  <a:pos x="T4" y="T5"/>
                </a:cxn>
                <a:cxn ang="0">
                  <a:pos x="T6" y="T7"/>
                </a:cxn>
                <a:cxn ang="0">
                  <a:pos x="T8" y="T9"/>
                </a:cxn>
              </a:cxnLst>
              <a:rect l="0" t="0" r="r" b="b"/>
              <a:pathLst>
                <a:path w="21" h="59">
                  <a:moveTo>
                    <a:pt x="0" y="59"/>
                  </a:moveTo>
                  <a:cubicBezTo>
                    <a:pt x="1" y="55"/>
                    <a:pt x="4" y="38"/>
                    <a:pt x="7" y="30"/>
                  </a:cubicBezTo>
                  <a:cubicBezTo>
                    <a:pt x="13" y="13"/>
                    <a:pt x="20" y="2"/>
                    <a:pt x="21" y="0"/>
                  </a:cubicBezTo>
                  <a:cubicBezTo>
                    <a:pt x="17" y="4"/>
                    <a:pt x="10" y="16"/>
                    <a:pt x="6" y="30"/>
                  </a:cubicBezTo>
                  <a:cubicBezTo>
                    <a:pt x="1" y="46"/>
                    <a:pt x="0" y="55"/>
                    <a:pt x="0" y="59"/>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3" name="Freeform 380"/>
            <p:cNvSpPr/>
            <p:nvPr/>
          </p:nvSpPr>
          <p:spPr bwMode="auto">
            <a:xfrm>
              <a:off x="4688" y="2576"/>
              <a:ext cx="31" cy="114"/>
            </a:xfrm>
            <a:custGeom>
              <a:avLst/>
              <a:gdLst>
                <a:gd name="T0" fmla="*/ 0 w 13"/>
                <a:gd name="T1" fmla="*/ 48 h 48"/>
                <a:gd name="T2" fmla="*/ 4 w 13"/>
                <a:gd name="T3" fmla="*/ 25 h 48"/>
                <a:gd name="T4" fmla="*/ 13 w 13"/>
                <a:gd name="T5" fmla="*/ 0 h 48"/>
                <a:gd name="T6" fmla="*/ 3 w 13"/>
                <a:gd name="T7" fmla="*/ 25 h 48"/>
                <a:gd name="T8" fmla="*/ 0 w 13"/>
                <a:gd name="T9" fmla="*/ 48 h 48"/>
              </a:gdLst>
              <a:ahLst/>
              <a:cxnLst>
                <a:cxn ang="0">
                  <a:pos x="T0" y="T1"/>
                </a:cxn>
                <a:cxn ang="0">
                  <a:pos x="T2" y="T3"/>
                </a:cxn>
                <a:cxn ang="0">
                  <a:pos x="T4" y="T5"/>
                </a:cxn>
                <a:cxn ang="0">
                  <a:pos x="T6" y="T7"/>
                </a:cxn>
                <a:cxn ang="0">
                  <a:pos x="T8" y="T9"/>
                </a:cxn>
              </a:cxnLst>
              <a:rect l="0" t="0" r="r" b="b"/>
              <a:pathLst>
                <a:path w="13" h="48">
                  <a:moveTo>
                    <a:pt x="0" y="48"/>
                  </a:moveTo>
                  <a:cubicBezTo>
                    <a:pt x="1" y="42"/>
                    <a:pt x="3" y="31"/>
                    <a:pt x="4" y="25"/>
                  </a:cubicBezTo>
                  <a:cubicBezTo>
                    <a:pt x="8" y="11"/>
                    <a:pt x="13" y="0"/>
                    <a:pt x="13" y="0"/>
                  </a:cubicBezTo>
                  <a:cubicBezTo>
                    <a:pt x="11" y="2"/>
                    <a:pt x="6" y="14"/>
                    <a:pt x="3" y="25"/>
                  </a:cubicBezTo>
                  <a:cubicBezTo>
                    <a:pt x="0" y="37"/>
                    <a:pt x="0" y="43"/>
                    <a:pt x="0" y="4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4" name="Freeform 381"/>
            <p:cNvSpPr/>
            <p:nvPr/>
          </p:nvSpPr>
          <p:spPr bwMode="auto">
            <a:xfrm>
              <a:off x="4709" y="2555"/>
              <a:ext cx="43" cy="180"/>
            </a:xfrm>
            <a:custGeom>
              <a:avLst/>
              <a:gdLst>
                <a:gd name="T0" fmla="*/ 4 w 18"/>
                <a:gd name="T1" fmla="*/ 76 h 76"/>
                <a:gd name="T2" fmla="*/ 5 w 18"/>
                <a:gd name="T3" fmla="*/ 38 h 76"/>
                <a:gd name="T4" fmla="*/ 18 w 18"/>
                <a:gd name="T5" fmla="*/ 1 h 76"/>
                <a:gd name="T6" fmla="*/ 5 w 18"/>
                <a:gd name="T7" fmla="*/ 37 h 76"/>
                <a:gd name="T8" fmla="*/ 4 w 18"/>
                <a:gd name="T9" fmla="*/ 76 h 76"/>
              </a:gdLst>
              <a:ahLst/>
              <a:cxnLst>
                <a:cxn ang="0">
                  <a:pos x="T0" y="T1"/>
                </a:cxn>
                <a:cxn ang="0">
                  <a:pos x="T2" y="T3"/>
                </a:cxn>
                <a:cxn ang="0">
                  <a:pos x="T4" y="T5"/>
                </a:cxn>
                <a:cxn ang="0">
                  <a:pos x="T6" y="T7"/>
                </a:cxn>
                <a:cxn ang="0">
                  <a:pos x="T8" y="T9"/>
                </a:cxn>
              </a:cxnLst>
              <a:rect l="0" t="0" r="r" b="b"/>
              <a:pathLst>
                <a:path w="18" h="76">
                  <a:moveTo>
                    <a:pt x="4" y="76"/>
                  </a:moveTo>
                  <a:cubicBezTo>
                    <a:pt x="1" y="63"/>
                    <a:pt x="4" y="43"/>
                    <a:pt x="5" y="38"/>
                  </a:cubicBezTo>
                  <a:cubicBezTo>
                    <a:pt x="11" y="15"/>
                    <a:pt x="18" y="1"/>
                    <a:pt x="18" y="1"/>
                  </a:cubicBezTo>
                  <a:cubicBezTo>
                    <a:pt x="18" y="0"/>
                    <a:pt x="8" y="21"/>
                    <a:pt x="5" y="37"/>
                  </a:cubicBezTo>
                  <a:cubicBezTo>
                    <a:pt x="0" y="56"/>
                    <a:pt x="1" y="66"/>
                    <a:pt x="4" y="7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5" name="Freeform 382"/>
            <p:cNvSpPr/>
            <p:nvPr/>
          </p:nvSpPr>
          <p:spPr bwMode="auto">
            <a:xfrm>
              <a:off x="4728" y="2567"/>
              <a:ext cx="21" cy="151"/>
            </a:xfrm>
            <a:custGeom>
              <a:avLst/>
              <a:gdLst>
                <a:gd name="T0" fmla="*/ 9 w 9"/>
                <a:gd name="T1" fmla="*/ 0 h 64"/>
                <a:gd name="T2" fmla="*/ 1 w 9"/>
                <a:gd name="T3" fmla="*/ 32 h 64"/>
                <a:gd name="T4" fmla="*/ 6 w 9"/>
                <a:gd name="T5" fmla="*/ 64 h 64"/>
                <a:gd name="T6" fmla="*/ 3 w 9"/>
                <a:gd name="T7" fmla="*/ 33 h 64"/>
                <a:gd name="T8" fmla="*/ 9 w 9"/>
                <a:gd name="T9" fmla="*/ 0 h 64"/>
              </a:gdLst>
              <a:ahLst/>
              <a:cxnLst>
                <a:cxn ang="0">
                  <a:pos x="T0" y="T1"/>
                </a:cxn>
                <a:cxn ang="0">
                  <a:pos x="T2" y="T3"/>
                </a:cxn>
                <a:cxn ang="0">
                  <a:pos x="T4" y="T5"/>
                </a:cxn>
                <a:cxn ang="0">
                  <a:pos x="T6" y="T7"/>
                </a:cxn>
                <a:cxn ang="0">
                  <a:pos x="T8" y="T9"/>
                </a:cxn>
              </a:cxnLst>
              <a:rect l="0" t="0" r="r" b="b"/>
              <a:pathLst>
                <a:path w="9" h="64">
                  <a:moveTo>
                    <a:pt x="9" y="0"/>
                  </a:moveTo>
                  <a:cubicBezTo>
                    <a:pt x="6" y="5"/>
                    <a:pt x="2" y="16"/>
                    <a:pt x="1" y="32"/>
                  </a:cubicBezTo>
                  <a:cubicBezTo>
                    <a:pt x="0" y="49"/>
                    <a:pt x="5" y="61"/>
                    <a:pt x="6" y="64"/>
                  </a:cubicBezTo>
                  <a:cubicBezTo>
                    <a:pt x="5" y="56"/>
                    <a:pt x="3" y="41"/>
                    <a:pt x="3" y="33"/>
                  </a:cubicBezTo>
                  <a:cubicBezTo>
                    <a:pt x="4" y="14"/>
                    <a:pt x="7" y="7"/>
                    <a:pt x="9"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6" name="Freeform 383"/>
            <p:cNvSpPr/>
            <p:nvPr/>
          </p:nvSpPr>
          <p:spPr bwMode="auto">
            <a:xfrm>
              <a:off x="4749" y="2543"/>
              <a:ext cx="52" cy="166"/>
            </a:xfrm>
            <a:custGeom>
              <a:avLst/>
              <a:gdLst>
                <a:gd name="T0" fmla="*/ 9 w 22"/>
                <a:gd name="T1" fmla="*/ 70 h 70"/>
                <a:gd name="T2" fmla="*/ 7 w 22"/>
                <a:gd name="T3" fmla="*/ 31 h 70"/>
                <a:gd name="T4" fmla="*/ 22 w 22"/>
                <a:gd name="T5" fmla="*/ 0 h 70"/>
                <a:gd name="T6" fmla="*/ 6 w 22"/>
                <a:gd name="T7" fmla="*/ 27 h 70"/>
                <a:gd name="T8" fmla="*/ 9 w 22"/>
                <a:gd name="T9" fmla="*/ 70 h 70"/>
              </a:gdLst>
              <a:ahLst/>
              <a:cxnLst>
                <a:cxn ang="0">
                  <a:pos x="T0" y="T1"/>
                </a:cxn>
                <a:cxn ang="0">
                  <a:pos x="T2" y="T3"/>
                </a:cxn>
                <a:cxn ang="0">
                  <a:pos x="T4" y="T5"/>
                </a:cxn>
                <a:cxn ang="0">
                  <a:pos x="T6" y="T7"/>
                </a:cxn>
                <a:cxn ang="0">
                  <a:pos x="T8" y="T9"/>
                </a:cxn>
              </a:cxnLst>
              <a:rect l="0" t="0" r="r" b="b"/>
              <a:pathLst>
                <a:path w="22" h="70">
                  <a:moveTo>
                    <a:pt x="9" y="70"/>
                  </a:moveTo>
                  <a:cubicBezTo>
                    <a:pt x="7" y="63"/>
                    <a:pt x="3" y="44"/>
                    <a:pt x="7" y="31"/>
                  </a:cubicBezTo>
                  <a:cubicBezTo>
                    <a:pt x="13" y="8"/>
                    <a:pt x="19" y="3"/>
                    <a:pt x="22" y="0"/>
                  </a:cubicBezTo>
                  <a:cubicBezTo>
                    <a:pt x="18" y="4"/>
                    <a:pt x="10" y="11"/>
                    <a:pt x="6" y="27"/>
                  </a:cubicBezTo>
                  <a:cubicBezTo>
                    <a:pt x="0" y="48"/>
                    <a:pt x="6" y="65"/>
                    <a:pt x="9" y="7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7" name="Freeform 384"/>
            <p:cNvSpPr/>
            <p:nvPr/>
          </p:nvSpPr>
          <p:spPr bwMode="auto">
            <a:xfrm>
              <a:off x="4759" y="2550"/>
              <a:ext cx="38" cy="149"/>
            </a:xfrm>
            <a:custGeom>
              <a:avLst/>
              <a:gdLst>
                <a:gd name="T0" fmla="*/ 16 w 16"/>
                <a:gd name="T1" fmla="*/ 1 h 63"/>
                <a:gd name="T2" fmla="*/ 3 w 16"/>
                <a:gd name="T3" fmla="*/ 31 h 63"/>
                <a:gd name="T4" fmla="*/ 11 w 16"/>
                <a:gd name="T5" fmla="*/ 63 h 63"/>
                <a:gd name="T6" fmla="*/ 5 w 16"/>
                <a:gd name="T7" fmla="*/ 50 h 63"/>
                <a:gd name="T8" fmla="*/ 4 w 16"/>
                <a:gd name="T9" fmla="*/ 31 h 63"/>
                <a:gd name="T10" fmla="*/ 16 w 16"/>
                <a:gd name="T11" fmla="*/ 1 h 63"/>
              </a:gdLst>
              <a:ahLst/>
              <a:cxnLst>
                <a:cxn ang="0">
                  <a:pos x="T0" y="T1"/>
                </a:cxn>
                <a:cxn ang="0">
                  <a:pos x="T2" y="T3"/>
                </a:cxn>
                <a:cxn ang="0">
                  <a:pos x="T4" y="T5"/>
                </a:cxn>
                <a:cxn ang="0">
                  <a:pos x="T6" y="T7"/>
                </a:cxn>
                <a:cxn ang="0">
                  <a:pos x="T8" y="T9"/>
                </a:cxn>
                <a:cxn ang="0">
                  <a:pos x="T10" y="T11"/>
                </a:cxn>
              </a:cxnLst>
              <a:rect l="0" t="0" r="r" b="b"/>
              <a:pathLst>
                <a:path w="16" h="63">
                  <a:moveTo>
                    <a:pt x="16" y="1"/>
                  </a:moveTo>
                  <a:cubicBezTo>
                    <a:pt x="15" y="0"/>
                    <a:pt x="3" y="19"/>
                    <a:pt x="3" y="31"/>
                  </a:cubicBezTo>
                  <a:cubicBezTo>
                    <a:pt x="0" y="47"/>
                    <a:pt x="10" y="62"/>
                    <a:pt x="11" y="63"/>
                  </a:cubicBezTo>
                  <a:cubicBezTo>
                    <a:pt x="11" y="62"/>
                    <a:pt x="7" y="58"/>
                    <a:pt x="5" y="50"/>
                  </a:cubicBezTo>
                  <a:cubicBezTo>
                    <a:pt x="3" y="43"/>
                    <a:pt x="4" y="35"/>
                    <a:pt x="4" y="31"/>
                  </a:cubicBezTo>
                  <a:cubicBezTo>
                    <a:pt x="7" y="12"/>
                    <a:pt x="16" y="1"/>
                    <a:pt x="16" y="1"/>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8" name="Freeform 385"/>
            <p:cNvSpPr/>
            <p:nvPr/>
          </p:nvSpPr>
          <p:spPr bwMode="auto">
            <a:xfrm>
              <a:off x="4775" y="2569"/>
              <a:ext cx="14" cy="128"/>
            </a:xfrm>
            <a:custGeom>
              <a:avLst/>
              <a:gdLst>
                <a:gd name="T0" fmla="*/ 6 w 6"/>
                <a:gd name="T1" fmla="*/ 0 h 54"/>
                <a:gd name="T2" fmla="*/ 1 w 6"/>
                <a:gd name="T3" fmla="*/ 25 h 54"/>
                <a:gd name="T4" fmla="*/ 6 w 6"/>
                <a:gd name="T5" fmla="*/ 54 h 54"/>
                <a:gd name="T6" fmla="*/ 2 w 6"/>
                <a:gd name="T7" fmla="*/ 26 h 54"/>
                <a:gd name="T8" fmla="*/ 6 w 6"/>
                <a:gd name="T9" fmla="*/ 0 h 54"/>
              </a:gdLst>
              <a:ahLst/>
              <a:cxnLst>
                <a:cxn ang="0">
                  <a:pos x="T0" y="T1"/>
                </a:cxn>
                <a:cxn ang="0">
                  <a:pos x="T2" y="T3"/>
                </a:cxn>
                <a:cxn ang="0">
                  <a:pos x="T4" y="T5"/>
                </a:cxn>
                <a:cxn ang="0">
                  <a:pos x="T6" y="T7"/>
                </a:cxn>
                <a:cxn ang="0">
                  <a:pos x="T8" y="T9"/>
                </a:cxn>
              </a:cxnLst>
              <a:rect l="0" t="0" r="r" b="b"/>
              <a:pathLst>
                <a:path w="6" h="54">
                  <a:moveTo>
                    <a:pt x="6" y="0"/>
                  </a:moveTo>
                  <a:cubicBezTo>
                    <a:pt x="4" y="3"/>
                    <a:pt x="1" y="14"/>
                    <a:pt x="1" y="25"/>
                  </a:cubicBezTo>
                  <a:cubicBezTo>
                    <a:pt x="0" y="39"/>
                    <a:pt x="5" y="51"/>
                    <a:pt x="6" y="54"/>
                  </a:cubicBezTo>
                  <a:cubicBezTo>
                    <a:pt x="5" y="51"/>
                    <a:pt x="2" y="36"/>
                    <a:pt x="2" y="26"/>
                  </a:cubicBezTo>
                  <a:cubicBezTo>
                    <a:pt x="3" y="10"/>
                    <a:pt x="5" y="3"/>
                    <a:pt x="6"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9" name="Freeform 386"/>
            <p:cNvSpPr/>
            <p:nvPr/>
          </p:nvSpPr>
          <p:spPr bwMode="auto">
            <a:xfrm>
              <a:off x="4782" y="2586"/>
              <a:ext cx="10" cy="97"/>
            </a:xfrm>
            <a:custGeom>
              <a:avLst/>
              <a:gdLst>
                <a:gd name="T0" fmla="*/ 3 w 4"/>
                <a:gd name="T1" fmla="*/ 0 h 41"/>
                <a:gd name="T2" fmla="*/ 0 w 4"/>
                <a:gd name="T3" fmla="*/ 20 h 41"/>
                <a:gd name="T4" fmla="*/ 4 w 4"/>
                <a:gd name="T5" fmla="*/ 41 h 41"/>
                <a:gd name="T6" fmla="*/ 1 w 4"/>
                <a:gd name="T7" fmla="*/ 20 h 41"/>
                <a:gd name="T8" fmla="*/ 3 w 4"/>
                <a:gd name="T9" fmla="*/ 0 h 41"/>
              </a:gdLst>
              <a:ahLst/>
              <a:cxnLst>
                <a:cxn ang="0">
                  <a:pos x="T0" y="T1"/>
                </a:cxn>
                <a:cxn ang="0">
                  <a:pos x="T2" y="T3"/>
                </a:cxn>
                <a:cxn ang="0">
                  <a:pos x="T4" y="T5"/>
                </a:cxn>
                <a:cxn ang="0">
                  <a:pos x="T6" y="T7"/>
                </a:cxn>
                <a:cxn ang="0">
                  <a:pos x="T8" y="T9"/>
                </a:cxn>
              </a:cxnLst>
              <a:rect l="0" t="0" r="r" b="b"/>
              <a:pathLst>
                <a:path w="4" h="41">
                  <a:moveTo>
                    <a:pt x="3" y="0"/>
                  </a:moveTo>
                  <a:cubicBezTo>
                    <a:pt x="2" y="3"/>
                    <a:pt x="0" y="12"/>
                    <a:pt x="0" y="20"/>
                  </a:cubicBezTo>
                  <a:cubicBezTo>
                    <a:pt x="0" y="30"/>
                    <a:pt x="3" y="38"/>
                    <a:pt x="4" y="41"/>
                  </a:cubicBezTo>
                  <a:cubicBezTo>
                    <a:pt x="3" y="38"/>
                    <a:pt x="1" y="25"/>
                    <a:pt x="1" y="20"/>
                  </a:cubicBezTo>
                  <a:cubicBezTo>
                    <a:pt x="2" y="8"/>
                    <a:pt x="2" y="4"/>
                    <a:pt x="3"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0" name="Freeform 387"/>
            <p:cNvSpPr/>
            <p:nvPr/>
          </p:nvSpPr>
          <p:spPr bwMode="auto">
            <a:xfrm>
              <a:off x="4797" y="2536"/>
              <a:ext cx="19" cy="156"/>
            </a:xfrm>
            <a:custGeom>
              <a:avLst/>
              <a:gdLst>
                <a:gd name="T0" fmla="*/ 1 w 8"/>
                <a:gd name="T1" fmla="*/ 33 h 66"/>
                <a:gd name="T2" fmla="*/ 6 w 8"/>
                <a:gd name="T3" fmla="*/ 66 h 66"/>
                <a:gd name="T4" fmla="*/ 2 w 8"/>
                <a:gd name="T5" fmla="*/ 34 h 66"/>
                <a:gd name="T6" fmla="*/ 8 w 8"/>
                <a:gd name="T7" fmla="*/ 0 h 66"/>
                <a:gd name="T8" fmla="*/ 1 w 8"/>
                <a:gd name="T9" fmla="*/ 33 h 66"/>
              </a:gdLst>
              <a:ahLst/>
              <a:cxnLst>
                <a:cxn ang="0">
                  <a:pos x="T0" y="T1"/>
                </a:cxn>
                <a:cxn ang="0">
                  <a:pos x="T2" y="T3"/>
                </a:cxn>
                <a:cxn ang="0">
                  <a:pos x="T4" y="T5"/>
                </a:cxn>
                <a:cxn ang="0">
                  <a:pos x="T6" y="T7"/>
                </a:cxn>
                <a:cxn ang="0">
                  <a:pos x="T8" y="T9"/>
                </a:cxn>
              </a:cxnLst>
              <a:rect l="0" t="0" r="r" b="b"/>
              <a:pathLst>
                <a:path w="8" h="66">
                  <a:moveTo>
                    <a:pt x="1" y="33"/>
                  </a:moveTo>
                  <a:cubicBezTo>
                    <a:pt x="0" y="50"/>
                    <a:pt x="3" y="62"/>
                    <a:pt x="6" y="66"/>
                  </a:cubicBezTo>
                  <a:cubicBezTo>
                    <a:pt x="4" y="61"/>
                    <a:pt x="2" y="48"/>
                    <a:pt x="2" y="34"/>
                  </a:cubicBezTo>
                  <a:cubicBezTo>
                    <a:pt x="2" y="19"/>
                    <a:pt x="6" y="6"/>
                    <a:pt x="8" y="0"/>
                  </a:cubicBezTo>
                  <a:cubicBezTo>
                    <a:pt x="6" y="3"/>
                    <a:pt x="2" y="20"/>
                    <a:pt x="1" y="33"/>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1" name="Freeform 388"/>
            <p:cNvSpPr/>
            <p:nvPr/>
          </p:nvSpPr>
          <p:spPr bwMode="auto">
            <a:xfrm>
              <a:off x="4804" y="2550"/>
              <a:ext cx="12" cy="147"/>
            </a:xfrm>
            <a:custGeom>
              <a:avLst/>
              <a:gdLst>
                <a:gd name="T0" fmla="*/ 2 w 5"/>
                <a:gd name="T1" fmla="*/ 31 h 62"/>
                <a:gd name="T2" fmla="*/ 5 w 5"/>
                <a:gd name="T3" fmla="*/ 0 h 62"/>
                <a:gd name="T4" fmla="*/ 0 w 5"/>
                <a:gd name="T5" fmla="*/ 30 h 62"/>
                <a:gd name="T6" fmla="*/ 5 w 5"/>
                <a:gd name="T7" fmla="*/ 62 h 62"/>
                <a:gd name="T8" fmla="*/ 2 w 5"/>
                <a:gd name="T9" fmla="*/ 31 h 62"/>
              </a:gdLst>
              <a:ahLst/>
              <a:cxnLst>
                <a:cxn ang="0">
                  <a:pos x="T0" y="T1"/>
                </a:cxn>
                <a:cxn ang="0">
                  <a:pos x="T2" y="T3"/>
                </a:cxn>
                <a:cxn ang="0">
                  <a:pos x="T4" y="T5"/>
                </a:cxn>
                <a:cxn ang="0">
                  <a:pos x="T6" y="T7"/>
                </a:cxn>
                <a:cxn ang="0">
                  <a:pos x="T8" y="T9"/>
                </a:cxn>
              </a:cxnLst>
              <a:rect l="0" t="0" r="r" b="b"/>
              <a:pathLst>
                <a:path w="5" h="62">
                  <a:moveTo>
                    <a:pt x="2" y="31"/>
                  </a:moveTo>
                  <a:cubicBezTo>
                    <a:pt x="2" y="17"/>
                    <a:pt x="4" y="5"/>
                    <a:pt x="5" y="0"/>
                  </a:cubicBezTo>
                  <a:cubicBezTo>
                    <a:pt x="3" y="5"/>
                    <a:pt x="0" y="19"/>
                    <a:pt x="0" y="30"/>
                  </a:cubicBezTo>
                  <a:cubicBezTo>
                    <a:pt x="0" y="44"/>
                    <a:pt x="2" y="53"/>
                    <a:pt x="5" y="62"/>
                  </a:cubicBezTo>
                  <a:cubicBezTo>
                    <a:pt x="4" y="57"/>
                    <a:pt x="1" y="38"/>
                    <a:pt x="2" y="31"/>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6" name="Freeform 389"/>
            <p:cNvSpPr/>
            <p:nvPr/>
          </p:nvSpPr>
          <p:spPr bwMode="auto">
            <a:xfrm>
              <a:off x="4811" y="2576"/>
              <a:ext cx="5" cy="88"/>
            </a:xfrm>
            <a:custGeom>
              <a:avLst/>
              <a:gdLst>
                <a:gd name="T0" fmla="*/ 0 w 2"/>
                <a:gd name="T1" fmla="*/ 16 h 37"/>
                <a:gd name="T2" fmla="*/ 2 w 2"/>
                <a:gd name="T3" fmla="*/ 37 h 37"/>
                <a:gd name="T4" fmla="*/ 1 w 2"/>
                <a:gd name="T5" fmla="*/ 18 h 37"/>
                <a:gd name="T6" fmla="*/ 2 w 2"/>
                <a:gd name="T7" fmla="*/ 0 h 37"/>
                <a:gd name="T8" fmla="*/ 0 w 2"/>
                <a:gd name="T9" fmla="*/ 16 h 37"/>
              </a:gdLst>
              <a:ahLst/>
              <a:cxnLst>
                <a:cxn ang="0">
                  <a:pos x="T0" y="T1"/>
                </a:cxn>
                <a:cxn ang="0">
                  <a:pos x="T2" y="T3"/>
                </a:cxn>
                <a:cxn ang="0">
                  <a:pos x="T4" y="T5"/>
                </a:cxn>
                <a:cxn ang="0">
                  <a:pos x="T6" y="T7"/>
                </a:cxn>
                <a:cxn ang="0">
                  <a:pos x="T8" y="T9"/>
                </a:cxn>
              </a:cxnLst>
              <a:rect l="0" t="0" r="r" b="b"/>
              <a:pathLst>
                <a:path w="2" h="37">
                  <a:moveTo>
                    <a:pt x="0" y="16"/>
                  </a:moveTo>
                  <a:cubicBezTo>
                    <a:pt x="0" y="27"/>
                    <a:pt x="1" y="33"/>
                    <a:pt x="2" y="37"/>
                  </a:cubicBezTo>
                  <a:cubicBezTo>
                    <a:pt x="1" y="34"/>
                    <a:pt x="1" y="24"/>
                    <a:pt x="1" y="18"/>
                  </a:cubicBezTo>
                  <a:cubicBezTo>
                    <a:pt x="1" y="10"/>
                    <a:pt x="1" y="2"/>
                    <a:pt x="2" y="0"/>
                  </a:cubicBezTo>
                  <a:cubicBezTo>
                    <a:pt x="2" y="0"/>
                    <a:pt x="0" y="11"/>
                    <a:pt x="0" y="1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7" name="Freeform 390"/>
            <p:cNvSpPr/>
            <p:nvPr/>
          </p:nvSpPr>
          <p:spPr bwMode="auto">
            <a:xfrm>
              <a:off x="4657" y="2581"/>
              <a:ext cx="26" cy="113"/>
            </a:xfrm>
            <a:custGeom>
              <a:avLst/>
              <a:gdLst>
                <a:gd name="T0" fmla="*/ 1 w 11"/>
                <a:gd name="T1" fmla="*/ 48 h 48"/>
                <a:gd name="T2" fmla="*/ 4 w 11"/>
                <a:gd name="T3" fmla="*/ 23 h 48"/>
                <a:gd name="T4" fmla="*/ 11 w 11"/>
                <a:gd name="T5" fmla="*/ 0 h 48"/>
                <a:gd name="T6" fmla="*/ 2 w 11"/>
                <a:gd name="T7" fmla="*/ 23 h 48"/>
                <a:gd name="T8" fmla="*/ 1 w 11"/>
                <a:gd name="T9" fmla="*/ 48 h 48"/>
              </a:gdLst>
              <a:ahLst/>
              <a:cxnLst>
                <a:cxn ang="0">
                  <a:pos x="T0" y="T1"/>
                </a:cxn>
                <a:cxn ang="0">
                  <a:pos x="T2" y="T3"/>
                </a:cxn>
                <a:cxn ang="0">
                  <a:pos x="T4" y="T5"/>
                </a:cxn>
                <a:cxn ang="0">
                  <a:pos x="T6" y="T7"/>
                </a:cxn>
                <a:cxn ang="0">
                  <a:pos x="T8" y="T9"/>
                </a:cxn>
              </a:cxnLst>
              <a:rect l="0" t="0" r="r" b="b"/>
              <a:pathLst>
                <a:path w="11" h="48">
                  <a:moveTo>
                    <a:pt x="1" y="48"/>
                  </a:moveTo>
                  <a:cubicBezTo>
                    <a:pt x="1" y="42"/>
                    <a:pt x="2" y="31"/>
                    <a:pt x="4" y="23"/>
                  </a:cubicBezTo>
                  <a:cubicBezTo>
                    <a:pt x="6" y="10"/>
                    <a:pt x="9" y="5"/>
                    <a:pt x="11" y="0"/>
                  </a:cubicBezTo>
                  <a:cubicBezTo>
                    <a:pt x="7" y="4"/>
                    <a:pt x="4" y="12"/>
                    <a:pt x="2" y="23"/>
                  </a:cubicBezTo>
                  <a:cubicBezTo>
                    <a:pt x="0" y="33"/>
                    <a:pt x="1" y="38"/>
                    <a:pt x="1" y="4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8" name="Freeform 391"/>
            <p:cNvSpPr/>
            <p:nvPr/>
          </p:nvSpPr>
          <p:spPr bwMode="auto">
            <a:xfrm>
              <a:off x="4492" y="2529"/>
              <a:ext cx="40" cy="196"/>
            </a:xfrm>
            <a:custGeom>
              <a:avLst/>
              <a:gdLst>
                <a:gd name="T0" fmla="*/ 17 w 17"/>
                <a:gd name="T1" fmla="*/ 0 h 83"/>
                <a:gd name="T2" fmla="*/ 1 w 17"/>
                <a:gd name="T3" fmla="*/ 39 h 83"/>
                <a:gd name="T4" fmla="*/ 7 w 17"/>
                <a:gd name="T5" fmla="*/ 83 h 83"/>
                <a:gd name="T6" fmla="*/ 3 w 17"/>
                <a:gd name="T7" fmla="*/ 40 h 83"/>
                <a:gd name="T8" fmla="*/ 17 w 17"/>
                <a:gd name="T9" fmla="*/ 0 h 83"/>
              </a:gdLst>
              <a:ahLst/>
              <a:cxnLst>
                <a:cxn ang="0">
                  <a:pos x="T0" y="T1"/>
                </a:cxn>
                <a:cxn ang="0">
                  <a:pos x="T2" y="T3"/>
                </a:cxn>
                <a:cxn ang="0">
                  <a:pos x="T4" y="T5"/>
                </a:cxn>
                <a:cxn ang="0">
                  <a:pos x="T6" y="T7"/>
                </a:cxn>
                <a:cxn ang="0">
                  <a:pos x="T8" y="T9"/>
                </a:cxn>
              </a:cxnLst>
              <a:rect l="0" t="0" r="r" b="b"/>
              <a:pathLst>
                <a:path w="17" h="83">
                  <a:moveTo>
                    <a:pt x="17" y="0"/>
                  </a:moveTo>
                  <a:cubicBezTo>
                    <a:pt x="13" y="5"/>
                    <a:pt x="3" y="23"/>
                    <a:pt x="1" y="39"/>
                  </a:cubicBezTo>
                  <a:cubicBezTo>
                    <a:pt x="0" y="52"/>
                    <a:pt x="0" y="65"/>
                    <a:pt x="7" y="83"/>
                  </a:cubicBezTo>
                  <a:cubicBezTo>
                    <a:pt x="4" y="70"/>
                    <a:pt x="1" y="55"/>
                    <a:pt x="3" y="40"/>
                  </a:cubicBezTo>
                  <a:cubicBezTo>
                    <a:pt x="7" y="15"/>
                    <a:pt x="15" y="3"/>
                    <a:pt x="17"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9" name="Freeform 392"/>
            <p:cNvSpPr/>
            <p:nvPr/>
          </p:nvSpPr>
          <p:spPr bwMode="auto">
            <a:xfrm>
              <a:off x="4465" y="2555"/>
              <a:ext cx="31" cy="170"/>
            </a:xfrm>
            <a:custGeom>
              <a:avLst/>
              <a:gdLst>
                <a:gd name="T0" fmla="*/ 2 w 13"/>
                <a:gd name="T1" fmla="*/ 45 h 72"/>
                <a:gd name="T2" fmla="*/ 11 w 13"/>
                <a:gd name="T3" fmla="*/ 72 h 72"/>
                <a:gd name="T4" fmla="*/ 5 w 13"/>
                <a:gd name="T5" fmla="*/ 45 h 72"/>
                <a:gd name="T6" fmla="*/ 13 w 13"/>
                <a:gd name="T7" fmla="*/ 0 h 72"/>
                <a:gd name="T8" fmla="*/ 2 w 13"/>
                <a:gd name="T9" fmla="*/ 45 h 72"/>
              </a:gdLst>
              <a:ahLst/>
              <a:cxnLst>
                <a:cxn ang="0">
                  <a:pos x="T0" y="T1"/>
                </a:cxn>
                <a:cxn ang="0">
                  <a:pos x="T2" y="T3"/>
                </a:cxn>
                <a:cxn ang="0">
                  <a:pos x="T4" y="T5"/>
                </a:cxn>
                <a:cxn ang="0">
                  <a:pos x="T6" y="T7"/>
                </a:cxn>
                <a:cxn ang="0">
                  <a:pos x="T8" y="T9"/>
                </a:cxn>
              </a:cxnLst>
              <a:rect l="0" t="0" r="r" b="b"/>
              <a:pathLst>
                <a:path w="13" h="72">
                  <a:moveTo>
                    <a:pt x="2" y="45"/>
                  </a:moveTo>
                  <a:cubicBezTo>
                    <a:pt x="3" y="52"/>
                    <a:pt x="7" y="67"/>
                    <a:pt x="11" y="72"/>
                  </a:cubicBezTo>
                  <a:cubicBezTo>
                    <a:pt x="7" y="63"/>
                    <a:pt x="5" y="51"/>
                    <a:pt x="5" y="45"/>
                  </a:cubicBezTo>
                  <a:cubicBezTo>
                    <a:pt x="4" y="27"/>
                    <a:pt x="9" y="8"/>
                    <a:pt x="13" y="0"/>
                  </a:cubicBezTo>
                  <a:cubicBezTo>
                    <a:pt x="13" y="0"/>
                    <a:pt x="0" y="21"/>
                    <a:pt x="2" y="4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0" name="Freeform 393"/>
            <p:cNvSpPr/>
            <p:nvPr/>
          </p:nvSpPr>
          <p:spPr bwMode="auto">
            <a:xfrm>
              <a:off x="4510" y="2562"/>
              <a:ext cx="36" cy="154"/>
            </a:xfrm>
            <a:custGeom>
              <a:avLst/>
              <a:gdLst>
                <a:gd name="T0" fmla="*/ 1 w 15"/>
                <a:gd name="T1" fmla="*/ 65 h 65"/>
                <a:gd name="T2" fmla="*/ 5 w 15"/>
                <a:gd name="T3" fmla="*/ 30 h 65"/>
                <a:gd name="T4" fmla="*/ 15 w 15"/>
                <a:gd name="T5" fmla="*/ 0 h 65"/>
                <a:gd name="T6" fmla="*/ 3 w 15"/>
                <a:gd name="T7" fmla="*/ 30 h 65"/>
                <a:gd name="T8" fmla="*/ 1 w 15"/>
                <a:gd name="T9" fmla="*/ 65 h 65"/>
              </a:gdLst>
              <a:ahLst/>
              <a:cxnLst>
                <a:cxn ang="0">
                  <a:pos x="T0" y="T1"/>
                </a:cxn>
                <a:cxn ang="0">
                  <a:pos x="T2" y="T3"/>
                </a:cxn>
                <a:cxn ang="0">
                  <a:pos x="T4" y="T5"/>
                </a:cxn>
                <a:cxn ang="0">
                  <a:pos x="T6" y="T7"/>
                </a:cxn>
                <a:cxn ang="0">
                  <a:pos x="T8" y="T9"/>
                </a:cxn>
              </a:cxnLst>
              <a:rect l="0" t="0" r="r" b="b"/>
              <a:pathLst>
                <a:path w="15" h="65">
                  <a:moveTo>
                    <a:pt x="1" y="65"/>
                  </a:moveTo>
                  <a:cubicBezTo>
                    <a:pt x="1" y="56"/>
                    <a:pt x="4" y="39"/>
                    <a:pt x="5" y="30"/>
                  </a:cubicBezTo>
                  <a:cubicBezTo>
                    <a:pt x="9" y="13"/>
                    <a:pt x="14" y="1"/>
                    <a:pt x="15" y="0"/>
                  </a:cubicBezTo>
                  <a:cubicBezTo>
                    <a:pt x="14" y="0"/>
                    <a:pt x="6" y="14"/>
                    <a:pt x="3" y="30"/>
                  </a:cubicBezTo>
                  <a:cubicBezTo>
                    <a:pt x="0" y="46"/>
                    <a:pt x="0" y="56"/>
                    <a:pt x="1" y="6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1" name="Freeform 394"/>
            <p:cNvSpPr/>
            <p:nvPr/>
          </p:nvSpPr>
          <p:spPr bwMode="auto">
            <a:xfrm>
              <a:off x="4520" y="2524"/>
              <a:ext cx="54" cy="194"/>
            </a:xfrm>
            <a:custGeom>
              <a:avLst/>
              <a:gdLst>
                <a:gd name="T0" fmla="*/ 3 w 23"/>
                <a:gd name="T1" fmla="*/ 82 h 82"/>
                <a:gd name="T2" fmla="*/ 7 w 23"/>
                <a:gd name="T3" fmla="*/ 41 h 82"/>
                <a:gd name="T4" fmla="*/ 23 w 23"/>
                <a:gd name="T5" fmla="*/ 0 h 82"/>
                <a:gd name="T6" fmla="*/ 5 w 23"/>
                <a:gd name="T7" fmla="*/ 41 h 82"/>
                <a:gd name="T8" fmla="*/ 3 w 23"/>
                <a:gd name="T9" fmla="*/ 82 h 82"/>
              </a:gdLst>
              <a:ahLst/>
              <a:cxnLst>
                <a:cxn ang="0">
                  <a:pos x="T0" y="T1"/>
                </a:cxn>
                <a:cxn ang="0">
                  <a:pos x="T2" y="T3"/>
                </a:cxn>
                <a:cxn ang="0">
                  <a:pos x="T4" y="T5"/>
                </a:cxn>
                <a:cxn ang="0">
                  <a:pos x="T6" y="T7"/>
                </a:cxn>
                <a:cxn ang="0">
                  <a:pos x="T8" y="T9"/>
                </a:cxn>
              </a:cxnLst>
              <a:rect l="0" t="0" r="r" b="b"/>
              <a:pathLst>
                <a:path w="23" h="82">
                  <a:moveTo>
                    <a:pt x="3" y="82"/>
                  </a:moveTo>
                  <a:cubicBezTo>
                    <a:pt x="2" y="69"/>
                    <a:pt x="4" y="53"/>
                    <a:pt x="7" y="41"/>
                  </a:cubicBezTo>
                  <a:cubicBezTo>
                    <a:pt x="13" y="15"/>
                    <a:pt x="22" y="3"/>
                    <a:pt x="23" y="0"/>
                  </a:cubicBezTo>
                  <a:cubicBezTo>
                    <a:pt x="20" y="4"/>
                    <a:pt x="10" y="18"/>
                    <a:pt x="5" y="41"/>
                  </a:cubicBezTo>
                  <a:cubicBezTo>
                    <a:pt x="0" y="63"/>
                    <a:pt x="1" y="73"/>
                    <a:pt x="3" y="82"/>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2" name="Freeform 395"/>
            <p:cNvSpPr/>
            <p:nvPr/>
          </p:nvSpPr>
          <p:spPr bwMode="auto">
            <a:xfrm>
              <a:off x="4536" y="2548"/>
              <a:ext cx="43" cy="144"/>
            </a:xfrm>
            <a:custGeom>
              <a:avLst/>
              <a:gdLst>
                <a:gd name="T0" fmla="*/ 0 w 18"/>
                <a:gd name="T1" fmla="*/ 61 h 61"/>
                <a:gd name="T2" fmla="*/ 6 w 18"/>
                <a:gd name="T3" fmla="*/ 31 h 61"/>
                <a:gd name="T4" fmla="*/ 18 w 18"/>
                <a:gd name="T5" fmla="*/ 0 h 61"/>
                <a:gd name="T6" fmla="*/ 5 w 18"/>
                <a:gd name="T7" fmla="*/ 31 h 61"/>
                <a:gd name="T8" fmla="*/ 0 w 18"/>
                <a:gd name="T9" fmla="*/ 61 h 61"/>
              </a:gdLst>
              <a:ahLst/>
              <a:cxnLst>
                <a:cxn ang="0">
                  <a:pos x="T0" y="T1"/>
                </a:cxn>
                <a:cxn ang="0">
                  <a:pos x="T2" y="T3"/>
                </a:cxn>
                <a:cxn ang="0">
                  <a:pos x="T4" y="T5"/>
                </a:cxn>
                <a:cxn ang="0">
                  <a:pos x="T6" y="T7"/>
                </a:cxn>
                <a:cxn ang="0">
                  <a:pos x="T8" y="T9"/>
                </a:cxn>
              </a:cxnLst>
              <a:rect l="0" t="0" r="r" b="b"/>
              <a:pathLst>
                <a:path w="18" h="61">
                  <a:moveTo>
                    <a:pt x="0" y="61"/>
                  </a:moveTo>
                  <a:cubicBezTo>
                    <a:pt x="1" y="57"/>
                    <a:pt x="4" y="39"/>
                    <a:pt x="6" y="31"/>
                  </a:cubicBezTo>
                  <a:cubicBezTo>
                    <a:pt x="11" y="13"/>
                    <a:pt x="17" y="2"/>
                    <a:pt x="18" y="0"/>
                  </a:cubicBezTo>
                  <a:cubicBezTo>
                    <a:pt x="14" y="4"/>
                    <a:pt x="8" y="16"/>
                    <a:pt x="5" y="31"/>
                  </a:cubicBezTo>
                  <a:cubicBezTo>
                    <a:pt x="1" y="47"/>
                    <a:pt x="0" y="57"/>
                    <a:pt x="0" y="61"/>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3" name="Freeform 396"/>
            <p:cNvSpPr/>
            <p:nvPr/>
          </p:nvSpPr>
          <p:spPr bwMode="auto">
            <a:xfrm>
              <a:off x="4534" y="2572"/>
              <a:ext cx="26" cy="115"/>
            </a:xfrm>
            <a:custGeom>
              <a:avLst/>
              <a:gdLst>
                <a:gd name="T0" fmla="*/ 0 w 11"/>
                <a:gd name="T1" fmla="*/ 49 h 49"/>
                <a:gd name="T2" fmla="*/ 4 w 11"/>
                <a:gd name="T3" fmla="*/ 26 h 49"/>
                <a:gd name="T4" fmla="*/ 11 w 11"/>
                <a:gd name="T5" fmla="*/ 0 h 49"/>
                <a:gd name="T6" fmla="*/ 2 w 11"/>
                <a:gd name="T7" fmla="*/ 26 h 49"/>
                <a:gd name="T8" fmla="*/ 0 w 11"/>
                <a:gd name="T9" fmla="*/ 49 h 49"/>
              </a:gdLst>
              <a:ahLst/>
              <a:cxnLst>
                <a:cxn ang="0">
                  <a:pos x="T0" y="T1"/>
                </a:cxn>
                <a:cxn ang="0">
                  <a:pos x="T2" y="T3"/>
                </a:cxn>
                <a:cxn ang="0">
                  <a:pos x="T4" y="T5"/>
                </a:cxn>
                <a:cxn ang="0">
                  <a:pos x="T6" y="T7"/>
                </a:cxn>
                <a:cxn ang="0">
                  <a:pos x="T8" y="T9"/>
                </a:cxn>
              </a:cxnLst>
              <a:rect l="0" t="0" r="r" b="b"/>
              <a:pathLst>
                <a:path w="11" h="49">
                  <a:moveTo>
                    <a:pt x="0" y="49"/>
                  </a:moveTo>
                  <a:cubicBezTo>
                    <a:pt x="1" y="44"/>
                    <a:pt x="2" y="33"/>
                    <a:pt x="4" y="26"/>
                  </a:cubicBezTo>
                  <a:cubicBezTo>
                    <a:pt x="6" y="12"/>
                    <a:pt x="11" y="0"/>
                    <a:pt x="11" y="0"/>
                  </a:cubicBezTo>
                  <a:cubicBezTo>
                    <a:pt x="9" y="3"/>
                    <a:pt x="4" y="15"/>
                    <a:pt x="2" y="26"/>
                  </a:cubicBezTo>
                  <a:cubicBezTo>
                    <a:pt x="0" y="38"/>
                    <a:pt x="0" y="45"/>
                    <a:pt x="0" y="49"/>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2" name="Freeform 397"/>
            <p:cNvSpPr/>
            <p:nvPr/>
          </p:nvSpPr>
          <p:spPr bwMode="auto">
            <a:xfrm>
              <a:off x="4555" y="2550"/>
              <a:ext cx="38" cy="182"/>
            </a:xfrm>
            <a:custGeom>
              <a:avLst/>
              <a:gdLst>
                <a:gd name="T0" fmla="*/ 16 w 16"/>
                <a:gd name="T1" fmla="*/ 0 h 77"/>
                <a:gd name="T2" fmla="*/ 4 w 16"/>
                <a:gd name="T3" fmla="*/ 37 h 77"/>
                <a:gd name="T4" fmla="*/ 5 w 16"/>
                <a:gd name="T5" fmla="*/ 77 h 77"/>
                <a:gd name="T6" fmla="*/ 5 w 16"/>
                <a:gd name="T7" fmla="*/ 39 h 77"/>
                <a:gd name="T8" fmla="*/ 16 w 16"/>
                <a:gd name="T9" fmla="*/ 0 h 77"/>
              </a:gdLst>
              <a:ahLst/>
              <a:cxnLst>
                <a:cxn ang="0">
                  <a:pos x="T0" y="T1"/>
                </a:cxn>
                <a:cxn ang="0">
                  <a:pos x="T2" y="T3"/>
                </a:cxn>
                <a:cxn ang="0">
                  <a:pos x="T4" y="T5"/>
                </a:cxn>
                <a:cxn ang="0">
                  <a:pos x="T6" y="T7"/>
                </a:cxn>
                <a:cxn ang="0">
                  <a:pos x="T8" y="T9"/>
                </a:cxn>
              </a:cxnLst>
              <a:rect l="0" t="0" r="r" b="b"/>
              <a:pathLst>
                <a:path w="16" h="77">
                  <a:moveTo>
                    <a:pt x="16" y="0"/>
                  </a:moveTo>
                  <a:cubicBezTo>
                    <a:pt x="15" y="0"/>
                    <a:pt x="6" y="22"/>
                    <a:pt x="4" y="37"/>
                  </a:cubicBezTo>
                  <a:cubicBezTo>
                    <a:pt x="0" y="57"/>
                    <a:pt x="2" y="68"/>
                    <a:pt x="5" y="77"/>
                  </a:cubicBezTo>
                  <a:cubicBezTo>
                    <a:pt x="2" y="64"/>
                    <a:pt x="4" y="44"/>
                    <a:pt x="5" y="39"/>
                  </a:cubicBezTo>
                  <a:cubicBezTo>
                    <a:pt x="9" y="15"/>
                    <a:pt x="16" y="0"/>
                    <a:pt x="16"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2" name="Freeform 398"/>
            <p:cNvSpPr/>
            <p:nvPr/>
          </p:nvSpPr>
          <p:spPr bwMode="auto">
            <a:xfrm>
              <a:off x="4574" y="2562"/>
              <a:ext cx="17" cy="154"/>
            </a:xfrm>
            <a:custGeom>
              <a:avLst/>
              <a:gdLst>
                <a:gd name="T0" fmla="*/ 6 w 7"/>
                <a:gd name="T1" fmla="*/ 0 h 65"/>
                <a:gd name="T2" fmla="*/ 1 w 7"/>
                <a:gd name="T3" fmla="*/ 33 h 65"/>
                <a:gd name="T4" fmla="*/ 7 w 7"/>
                <a:gd name="T5" fmla="*/ 65 h 65"/>
                <a:gd name="T6" fmla="*/ 2 w 7"/>
                <a:gd name="T7" fmla="*/ 34 h 65"/>
                <a:gd name="T8" fmla="*/ 6 w 7"/>
                <a:gd name="T9" fmla="*/ 0 h 65"/>
              </a:gdLst>
              <a:ahLst/>
              <a:cxnLst>
                <a:cxn ang="0">
                  <a:pos x="T0" y="T1"/>
                </a:cxn>
                <a:cxn ang="0">
                  <a:pos x="T2" y="T3"/>
                </a:cxn>
                <a:cxn ang="0">
                  <a:pos x="T4" y="T5"/>
                </a:cxn>
                <a:cxn ang="0">
                  <a:pos x="T6" y="T7"/>
                </a:cxn>
                <a:cxn ang="0">
                  <a:pos x="T8" y="T9"/>
                </a:cxn>
              </a:cxnLst>
              <a:rect l="0" t="0" r="r" b="b"/>
              <a:pathLst>
                <a:path w="7" h="65">
                  <a:moveTo>
                    <a:pt x="6" y="0"/>
                  </a:moveTo>
                  <a:cubicBezTo>
                    <a:pt x="4" y="5"/>
                    <a:pt x="1" y="17"/>
                    <a:pt x="1" y="33"/>
                  </a:cubicBezTo>
                  <a:cubicBezTo>
                    <a:pt x="0" y="50"/>
                    <a:pt x="6" y="62"/>
                    <a:pt x="7" y="65"/>
                  </a:cubicBezTo>
                  <a:cubicBezTo>
                    <a:pt x="5" y="57"/>
                    <a:pt x="2" y="41"/>
                    <a:pt x="2" y="34"/>
                  </a:cubicBezTo>
                  <a:cubicBezTo>
                    <a:pt x="2" y="14"/>
                    <a:pt x="5" y="7"/>
                    <a:pt x="6"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3" name="Freeform 399"/>
            <p:cNvSpPr/>
            <p:nvPr/>
          </p:nvSpPr>
          <p:spPr bwMode="auto">
            <a:xfrm>
              <a:off x="4596" y="2534"/>
              <a:ext cx="44" cy="170"/>
            </a:xfrm>
            <a:custGeom>
              <a:avLst/>
              <a:gdLst>
                <a:gd name="T0" fmla="*/ 19 w 19"/>
                <a:gd name="T1" fmla="*/ 0 h 72"/>
                <a:gd name="T2" fmla="*/ 4 w 19"/>
                <a:gd name="T3" fmla="*/ 29 h 72"/>
                <a:gd name="T4" fmla="*/ 10 w 19"/>
                <a:gd name="T5" fmla="*/ 72 h 72"/>
                <a:gd name="T6" fmla="*/ 5 w 19"/>
                <a:gd name="T7" fmla="*/ 33 h 72"/>
                <a:gd name="T8" fmla="*/ 19 w 19"/>
                <a:gd name="T9" fmla="*/ 0 h 72"/>
              </a:gdLst>
              <a:ahLst/>
              <a:cxnLst>
                <a:cxn ang="0">
                  <a:pos x="T0" y="T1"/>
                </a:cxn>
                <a:cxn ang="0">
                  <a:pos x="T2" y="T3"/>
                </a:cxn>
                <a:cxn ang="0">
                  <a:pos x="T4" y="T5"/>
                </a:cxn>
                <a:cxn ang="0">
                  <a:pos x="T6" y="T7"/>
                </a:cxn>
                <a:cxn ang="0">
                  <a:pos x="T8" y="T9"/>
                </a:cxn>
              </a:cxnLst>
              <a:rect l="0" t="0" r="r" b="b"/>
              <a:pathLst>
                <a:path w="19" h="72">
                  <a:moveTo>
                    <a:pt x="19" y="0"/>
                  </a:moveTo>
                  <a:cubicBezTo>
                    <a:pt x="16" y="4"/>
                    <a:pt x="8" y="13"/>
                    <a:pt x="4" y="29"/>
                  </a:cubicBezTo>
                  <a:cubicBezTo>
                    <a:pt x="0" y="50"/>
                    <a:pt x="7" y="68"/>
                    <a:pt x="10" y="72"/>
                  </a:cubicBezTo>
                  <a:cubicBezTo>
                    <a:pt x="7" y="65"/>
                    <a:pt x="2" y="46"/>
                    <a:pt x="5" y="33"/>
                  </a:cubicBezTo>
                  <a:cubicBezTo>
                    <a:pt x="11" y="9"/>
                    <a:pt x="17" y="4"/>
                    <a:pt x="19"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4" name="Freeform 400"/>
            <p:cNvSpPr/>
            <p:nvPr/>
          </p:nvSpPr>
          <p:spPr bwMode="auto">
            <a:xfrm>
              <a:off x="4603" y="2543"/>
              <a:ext cx="35" cy="151"/>
            </a:xfrm>
            <a:custGeom>
              <a:avLst/>
              <a:gdLst>
                <a:gd name="T0" fmla="*/ 14 w 15"/>
                <a:gd name="T1" fmla="*/ 1 h 64"/>
                <a:gd name="T2" fmla="*/ 3 w 15"/>
                <a:gd name="T3" fmla="*/ 31 h 64"/>
                <a:gd name="T4" fmla="*/ 13 w 15"/>
                <a:gd name="T5" fmla="*/ 64 h 64"/>
                <a:gd name="T6" fmla="*/ 6 w 15"/>
                <a:gd name="T7" fmla="*/ 51 h 64"/>
                <a:gd name="T8" fmla="*/ 4 w 15"/>
                <a:gd name="T9" fmla="*/ 31 h 64"/>
                <a:gd name="T10" fmla="*/ 14 w 15"/>
                <a:gd name="T11" fmla="*/ 1 h 64"/>
              </a:gdLst>
              <a:ahLst/>
              <a:cxnLst>
                <a:cxn ang="0">
                  <a:pos x="T0" y="T1"/>
                </a:cxn>
                <a:cxn ang="0">
                  <a:pos x="T2" y="T3"/>
                </a:cxn>
                <a:cxn ang="0">
                  <a:pos x="T4" y="T5"/>
                </a:cxn>
                <a:cxn ang="0">
                  <a:pos x="T6" y="T7"/>
                </a:cxn>
                <a:cxn ang="0">
                  <a:pos x="T8" y="T9"/>
                </a:cxn>
                <a:cxn ang="0">
                  <a:pos x="T10" y="T11"/>
                </a:cxn>
              </a:cxnLst>
              <a:rect l="0" t="0" r="r" b="b"/>
              <a:pathLst>
                <a:path w="15" h="64">
                  <a:moveTo>
                    <a:pt x="14" y="1"/>
                  </a:moveTo>
                  <a:cubicBezTo>
                    <a:pt x="14" y="0"/>
                    <a:pt x="2" y="19"/>
                    <a:pt x="3" y="31"/>
                  </a:cubicBezTo>
                  <a:cubicBezTo>
                    <a:pt x="0" y="48"/>
                    <a:pt x="11" y="63"/>
                    <a:pt x="13" y="64"/>
                  </a:cubicBezTo>
                  <a:cubicBezTo>
                    <a:pt x="12" y="63"/>
                    <a:pt x="8" y="58"/>
                    <a:pt x="6" y="51"/>
                  </a:cubicBezTo>
                  <a:cubicBezTo>
                    <a:pt x="4" y="44"/>
                    <a:pt x="4" y="36"/>
                    <a:pt x="4" y="31"/>
                  </a:cubicBezTo>
                  <a:cubicBezTo>
                    <a:pt x="6" y="12"/>
                    <a:pt x="15" y="0"/>
                    <a:pt x="14" y="1"/>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5" name="Freeform 401"/>
            <p:cNvSpPr/>
            <p:nvPr/>
          </p:nvSpPr>
          <p:spPr bwMode="auto">
            <a:xfrm>
              <a:off x="4619" y="2562"/>
              <a:ext cx="19" cy="130"/>
            </a:xfrm>
            <a:custGeom>
              <a:avLst/>
              <a:gdLst>
                <a:gd name="T0" fmla="*/ 5 w 8"/>
                <a:gd name="T1" fmla="*/ 0 h 55"/>
                <a:gd name="T2" fmla="*/ 0 w 8"/>
                <a:gd name="T3" fmla="*/ 26 h 55"/>
                <a:gd name="T4" fmla="*/ 8 w 8"/>
                <a:gd name="T5" fmla="*/ 55 h 55"/>
                <a:gd name="T6" fmla="*/ 2 w 8"/>
                <a:gd name="T7" fmla="*/ 26 h 55"/>
                <a:gd name="T8" fmla="*/ 5 w 8"/>
                <a:gd name="T9" fmla="*/ 0 h 55"/>
              </a:gdLst>
              <a:ahLst/>
              <a:cxnLst>
                <a:cxn ang="0">
                  <a:pos x="T0" y="T1"/>
                </a:cxn>
                <a:cxn ang="0">
                  <a:pos x="T2" y="T3"/>
                </a:cxn>
                <a:cxn ang="0">
                  <a:pos x="T4" y="T5"/>
                </a:cxn>
                <a:cxn ang="0">
                  <a:pos x="T6" y="T7"/>
                </a:cxn>
                <a:cxn ang="0">
                  <a:pos x="T8" y="T9"/>
                </a:cxn>
              </a:cxnLst>
              <a:rect l="0" t="0" r="r" b="b"/>
              <a:pathLst>
                <a:path w="8" h="55">
                  <a:moveTo>
                    <a:pt x="5" y="0"/>
                  </a:moveTo>
                  <a:cubicBezTo>
                    <a:pt x="3" y="4"/>
                    <a:pt x="0" y="14"/>
                    <a:pt x="0" y="26"/>
                  </a:cubicBezTo>
                  <a:cubicBezTo>
                    <a:pt x="1" y="40"/>
                    <a:pt x="6" y="51"/>
                    <a:pt x="8" y="55"/>
                  </a:cubicBezTo>
                  <a:cubicBezTo>
                    <a:pt x="7" y="52"/>
                    <a:pt x="3" y="36"/>
                    <a:pt x="2" y="26"/>
                  </a:cubicBezTo>
                  <a:cubicBezTo>
                    <a:pt x="2" y="11"/>
                    <a:pt x="4" y="3"/>
                    <a:pt x="5"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6" name="Freeform 402"/>
            <p:cNvSpPr/>
            <p:nvPr/>
          </p:nvSpPr>
          <p:spPr bwMode="auto">
            <a:xfrm>
              <a:off x="4624" y="2579"/>
              <a:ext cx="14" cy="99"/>
            </a:xfrm>
            <a:custGeom>
              <a:avLst/>
              <a:gdLst>
                <a:gd name="T0" fmla="*/ 3 w 6"/>
                <a:gd name="T1" fmla="*/ 0 h 42"/>
                <a:gd name="T2" fmla="*/ 1 w 6"/>
                <a:gd name="T3" fmla="*/ 20 h 42"/>
                <a:gd name="T4" fmla="*/ 6 w 6"/>
                <a:gd name="T5" fmla="*/ 42 h 42"/>
                <a:gd name="T6" fmla="*/ 2 w 6"/>
                <a:gd name="T7" fmla="*/ 20 h 42"/>
                <a:gd name="T8" fmla="*/ 3 w 6"/>
                <a:gd name="T9" fmla="*/ 0 h 42"/>
              </a:gdLst>
              <a:ahLst/>
              <a:cxnLst>
                <a:cxn ang="0">
                  <a:pos x="T0" y="T1"/>
                </a:cxn>
                <a:cxn ang="0">
                  <a:pos x="T2" y="T3"/>
                </a:cxn>
                <a:cxn ang="0">
                  <a:pos x="T4" y="T5"/>
                </a:cxn>
                <a:cxn ang="0">
                  <a:pos x="T6" y="T7"/>
                </a:cxn>
                <a:cxn ang="0">
                  <a:pos x="T8" y="T9"/>
                </a:cxn>
              </a:cxnLst>
              <a:rect l="0" t="0" r="r" b="b"/>
              <a:pathLst>
                <a:path w="6" h="42">
                  <a:moveTo>
                    <a:pt x="3" y="0"/>
                  </a:moveTo>
                  <a:cubicBezTo>
                    <a:pt x="2" y="3"/>
                    <a:pt x="0" y="12"/>
                    <a:pt x="1" y="20"/>
                  </a:cubicBezTo>
                  <a:cubicBezTo>
                    <a:pt x="2" y="31"/>
                    <a:pt x="5" y="39"/>
                    <a:pt x="6" y="42"/>
                  </a:cubicBezTo>
                  <a:cubicBezTo>
                    <a:pt x="5" y="38"/>
                    <a:pt x="2" y="25"/>
                    <a:pt x="2" y="20"/>
                  </a:cubicBezTo>
                  <a:cubicBezTo>
                    <a:pt x="2" y="8"/>
                    <a:pt x="3" y="5"/>
                    <a:pt x="3"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7" name="Freeform 403"/>
            <p:cNvSpPr/>
            <p:nvPr/>
          </p:nvSpPr>
          <p:spPr bwMode="auto">
            <a:xfrm>
              <a:off x="4640" y="2529"/>
              <a:ext cx="17" cy="158"/>
            </a:xfrm>
            <a:custGeom>
              <a:avLst/>
              <a:gdLst>
                <a:gd name="T0" fmla="*/ 6 w 7"/>
                <a:gd name="T1" fmla="*/ 0 h 67"/>
                <a:gd name="T2" fmla="*/ 0 w 7"/>
                <a:gd name="T3" fmla="*/ 33 h 67"/>
                <a:gd name="T4" fmla="*/ 7 w 7"/>
                <a:gd name="T5" fmla="*/ 67 h 67"/>
                <a:gd name="T6" fmla="*/ 2 w 7"/>
                <a:gd name="T7" fmla="*/ 34 h 67"/>
                <a:gd name="T8" fmla="*/ 6 w 7"/>
                <a:gd name="T9" fmla="*/ 0 h 67"/>
              </a:gdLst>
              <a:ahLst/>
              <a:cxnLst>
                <a:cxn ang="0">
                  <a:pos x="T0" y="T1"/>
                </a:cxn>
                <a:cxn ang="0">
                  <a:pos x="T2" y="T3"/>
                </a:cxn>
                <a:cxn ang="0">
                  <a:pos x="T4" y="T5"/>
                </a:cxn>
                <a:cxn ang="0">
                  <a:pos x="T6" y="T7"/>
                </a:cxn>
                <a:cxn ang="0">
                  <a:pos x="T8" y="T9"/>
                </a:cxn>
              </a:cxnLst>
              <a:rect l="0" t="0" r="r" b="b"/>
              <a:pathLst>
                <a:path w="7" h="67">
                  <a:moveTo>
                    <a:pt x="6" y="0"/>
                  </a:moveTo>
                  <a:cubicBezTo>
                    <a:pt x="4" y="2"/>
                    <a:pt x="0" y="19"/>
                    <a:pt x="0" y="33"/>
                  </a:cubicBezTo>
                  <a:cubicBezTo>
                    <a:pt x="0" y="50"/>
                    <a:pt x="4" y="62"/>
                    <a:pt x="7" y="67"/>
                  </a:cubicBezTo>
                  <a:cubicBezTo>
                    <a:pt x="5" y="61"/>
                    <a:pt x="3" y="48"/>
                    <a:pt x="2" y="34"/>
                  </a:cubicBezTo>
                  <a:cubicBezTo>
                    <a:pt x="1" y="19"/>
                    <a:pt x="5" y="5"/>
                    <a:pt x="6"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8" name="Freeform 404"/>
            <p:cNvSpPr/>
            <p:nvPr/>
          </p:nvSpPr>
          <p:spPr bwMode="auto">
            <a:xfrm>
              <a:off x="4645" y="2541"/>
              <a:ext cx="19" cy="149"/>
            </a:xfrm>
            <a:custGeom>
              <a:avLst/>
              <a:gdLst>
                <a:gd name="T0" fmla="*/ 4 w 8"/>
                <a:gd name="T1" fmla="*/ 0 h 63"/>
                <a:gd name="T2" fmla="*/ 1 w 8"/>
                <a:gd name="T3" fmla="*/ 31 h 63"/>
                <a:gd name="T4" fmla="*/ 8 w 8"/>
                <a:gd name="T5" fmla="*/ 63 h 63"/>
                <a:gd name="T6" fmla="*/ 2 w 8"/>
                <a:gd name="T7" fmla="*/ 31 h 63"/>
                <a:gd name="T8" fmla="*/ 4 w 8"/>
                <a:gd name="T9" fmla="*/ 0 h 63"/>
              </a:gdLst>
              <a:ahLst/>
              <a:cxnLst>
                <a:cxn ang="0">
                  <a:pos x="T0" y="T1"/>
                </a:cxn>
                <a:cxn ang="0">
                  <a:pos x="T2" y="T3"/>
                </a:cxn>
                <a:cxn ang="0">
                  <a:pos x="T4" y="T5"/>
                </a:cxn>
                <a:cxn ang="0">
                  <a:pos x="T6" y="T7"/>
                </a:cxn>
                <a:cxn ang="0">
                  <a:pos x="T8" y="T9"/>
                </a:cxn>
              </a:cxnLst>
              <a:rect l="0" t="0" r="r" b="b"/>
              <a:pathLst>
                <a:path w="8" h="63">
                  <a:moveTo>
                    <a:pt x="4" y="0"/>
                  </a:moveTo>
                  <a:cubicBezTo>
                    <a:pt x="3" y="5"/>
                    <a:pt x="0" y="19"/>
                    <a:pt x="1" y="31"/>
                  </a:cubicBezTo>
                  <a:cubicBezTo>
                    <a:pt x="1" y="45"/>
                    <a:pt x="4" y="54"/>
                    <a:pt x="8" y="63"/>
                  </a:cubicBezTo>
                  <a:cubicBezTo>
                    <a:pt x="6" y="58"/>
                    <a:pt x="3" y="39"/>
                    <a:pt x="2" y="31"/>
                  </a:cubicBezTo>
                  <a:cubicBezTo>
                    <a:pt x="2" y="17"/>
                    <a:pt x="4" y="6"/>
                    <a:pt x="4"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9" name="Freeform 405"/>
            <p:cNvSpPr/>
            <p:nvPr/>
          </p:nvSpPr>
          <p:spPr bwMode="auto">
            <a:xfrm>
              <a:off x="4652" y="2567"/>
              <a:ext cx="7" cy="90"/>
            </a:xfrm>
            <a:custGeom>
              <a:avLst/>
              <a:gdLst>
                <a:gd name="T0" fmla="*/ 2 w 3"/>
                <a:gd name="T1" fmla="*/ 0 h 38"/>
                <a:gd name="T2" fmla="*/ 0 w 3"/>
                <a:gd name="T3" fmla="*/ 17 h 38"/>
                <a:gd name="T4" fmla="*/ 3 w 3"/>
                <a:gd name="T5" fmla="*/ 38 h 38"/>
                <a:gd name="T6" fmla="*/ 1 w 3"/>
                <a:gd name="T7" fmla="*/ 19 h 38"/>
                <a:gd name="T8" fmla="*/ 2 w 3"/>
                <a:gd name="T9" fmla="*/ 0 h 38"/>
              </a:gdLst>
              <a:ahLst/>
              <a:cxnLst>
                <a:cxn ang="0">
                  <a:pos x="T0" y="T1"/>
                </a:cxn>
                <a:cxn ang="0">
                  <a:pos x="T2" y="T3"/>
                </a:cxn>
                <a:cxn ang="0">
                  <a:pos x="T4" y="T5"/>
                </a:cxn>
                <a:cxn ang="0">
                  <a:pos x="T6" y="T7"/>
                </a:cxn>
                <a:cxn ang="0">
                  <a:pos x="T8" y="T9"/>
                </a:cxn>
              </a:cxnLst>
              <a:rect l="0" t="0" r="r" b="b"/>
              <a:pathLst>
                <a:path w="3" h="38">
                  <a:moveTo>
                    <a:pt x="2" y="0"/>
                  </a:moveTo>
                  <a:cubicBezTo>
                    <a:pt x="2" y="0"/>
                    <a:pt x="0" y="11"/>
                    <a:pt x="0" y="17"/>
                  </a:cubicBezTo>
                  <a:cubicBezTo>
                    <a:pt x="1" y="28"/>
                    <a:pt x="2" y="34"/>
                    <a:pt x="3" y="38"/>
                  </a:cubicBezTo>
                  <a:cubicBezTo>
                    <a:pt x="3" y="35"/>
                    <a:pt x="2" y="25"/>
                    <a:pt x="1" y="19"/>
                  </a:cubicBezTo>
                  <a:cubicBezTo>
                    <a:pt x="1" y="10"/>
                    <a:pt x="1" y="2"/>
                    <a:pt x="2"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 name="Group 607"/>
          <p:cNvGrpSpPr/>
          <p:nvPr/>
        </p:nvGrpSpPr>
        <p:grpSpPr bwMode="auto">
          <a:xfrm>
            <a:off x="7145338" y="1428750"/>
            <a:ext cx="1074738" cy="3276600"/>
            <a:chOff x="4501" y="900"/>
            <a:chExt cx="677" cy="2064"/>
          </a:xfrm>
        </p:grpSpPr>
        <p:sp>
          <p:nvSpPr>
            <p:cNvPr id="3054" name="Freeform 407"/>
            <p:cNvSpPr/>
            <p:nvPr/>
          </p:nvSpPr>
          <p:spPr bwMode="auto">
            <a:xfrm>
              <a:off x="4501" y="2579"/>
              <a:ext cx="24" cy="115"/>
            </a:xfrm>
            <a:custGeom>
              <a:avLst/>
              <a:gdLst>
                <a:gd name="T0" fmla="*/ 2 w 10"/>
                <a:gd name="T1" fmla="*/ 49 h 49"/>
                <a:gd name="T2" fmla="*/ 4 w 10"/>
                <a:gd name="T3" fmla="*/ 23 h 49"/>
                <a:gd name="T4" fmla="*/ 10 w 10"/>
                <a:gd name="T5" fmla="*/ 0 h 49"/>
                <a:gd name="T6" fmla="*/ 2 w 10"/>
                <a:gd name="T7" fmla="*/ 24 h 49"/>
                <a:gd name="T8" fmla="*/ 2 w 10"/>
                <a:gd name="T9" fmla="*/ 49 h 49"/>
              </a:gdLst>
              <a:ahLst/>
              <a:cxnLst>
                <a:cxn ang="0">
                  <a:pos x="T0" y="T1"/>
                </a:cxn>
                <a:cxn ang="0">
                  <a:pos x="T2" y="T3"/>
                </a:cxn>
                <a:cxn ang="0">
                  <a:pos x="T4" y="T5"/>
                </a:cxn>
                <a:cxn ang="0">
                  <a:pos x="T6" y="T7"/>
                </a:cxn>
                <a:cxn ang="0">
                  <a:pos x="T8" y="T9"/>
                </a:cxn>
              </a:cxnLst>
              <a:rect l="0" t="0" r="r" b="b"/>
              <a:pathLst>
                <a:path w="10" h="49">
                  <a:moveTo>
                    <a:pt x="2" y="49"/>
                  </a:moveTo>
                  <a:cubicBezTo>
                    <a:pt x="3" y="44"/>
                    <a:pt x="3" y="32"/>
                    <a:pt x="4" y="23"/>
                  </a:cubicBezTo>
                  <a:cubicBezTo>
                    <a:pt x="6" y="11"/>
                    <a:pt x="8" y="5"/>
                    <a:pt x="10" y="0"/>
                  </a:cubicBezTo>
                  <a:cubicBezTo>
                    <a:pt x="7" y="5"/>
                    <a:pt x="3" y="13"/>
                    <a:pt x="2" y="24"/>
                  </a:cubicBezTo>
                  <a:cubicBezTo>
                    <a:pt x="0" y="35"/>
                    <a:pt x="1" y="39"/>
                    <a:pt x="2" y="49"/>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456" name="Picture 408"/>
            <p:cNvPicPr>
              <a:picLocks noChangeAspect="1" noChangeArrowheads="1"/>
            </p:cNvPicPr>
            <p:nvPr/>
          </p:nvPicPr>
          <p:blipFill>
            <a:blip r:embed="rId133"/>
            <a:srcRect/>
            <a:stretch>
              <a:fillRect/>
            </a:stretch>
          </p:blipFill>
          <p:spPr bwMode="auto">
            <a:xfrm>
              <a:off x="4643" y="2255"/>
              <a:ext cx="7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 name="Picture 409"/>
            <p:cNvPicPr>
              <a:picLocks noChangeAspect="1" noChangeArrowheads="1"/>
            </p:cNvPicPr>
            <p:nvPr/>
          </p:nvPicPr>
          <p:blipFill>
            <a:blip r:embed="rId134"/>
            <a:srcRect/>
            <a:stretch>
              <a:fillRect/>
            </a:stretch>
          </p:blipFill>
          <p:spPr bwMode="auto">
            <a:xfrm>
              <a:off x="4657" y="2252"/>
              <a:ext cx="6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 name="Picture 410"/>
            <p:cNvPicPr>
              <a:picLocks noChangeAspect="1" noChangeArrowheads="1"/>
            </p:cNvPicPr>
            <p:nvPr/>
          </p:nvPicPr>
          <p:blipFill>
            <a:blip r:embed="rId135"/>
            <a:srcRect/>
            <a:stretch>
              <a:fillRect/>
            </a:stretch>
          </p:blipFill>
          <p:spPr bwMode="auto">
            <a:xfrm>
              <a:off x="4643" y="2252"/>
              <a:ext cx="5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 name="Picture 411"/>
            <p:cNvPicPr>
              <a:picLocks noChangeAspect="1" noChangeArrowheads="1"/>
            </p:cNvPicPr>
            <p:nvPr/>
          </p:nvPicPr>
          <p:blipFill>
            <a:blip r:embed="rId136"/>
            <a:srcRect/>
            <a:stretch>
              <a:fillRect/>
            </a:stretch>
          </p:blipFill>
          <p:spPr bwMode="auto">
            <a:xfrm>
              <a:off x="4642" y="2315"/>
              <a:ext cx="28"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 name="Picture 412"/>
            <p:cNvPicPr>
              <a:picLocks noChangeAspect="1" noChangeArrowheads="1"/>
            </p:cNvPicPr>
            <p:nvPr/>
          </p:nvPicPr>
          <p:blipFill>
            <a:blip r:embed="rId137" cstate="email"/>
            <a:srcRect/>
            <a:stretch>
              <a:fillRect/>
            </a:stretch>
          </p:blipFill>
          <p:spPr bwMode="auto">
            <a:xfrm>
              <a:off x="4654" y="2261"/>
              <a:ext cx="4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 name="Picture 413"/>
            <p:cNvPicPr>
              <a:picLocks noChangeAspect="1" noChangeArrowheads="1"/>
            </p:cNvPicPr>
            <p:nvPr/>
          </p:nvPicPr>
          <p:blipFill>
            <a:blip r:embed="rId138"/>
            <a:srcRect/>
            <a:stretch>
              <a:fillRect/>
            </a:stretch>
          </p:blipFill>
          <p:spPr bwMode="auto">
            <a:xfrm>
              <a:off x="4630" y="2257"/>
              <a:ext cx="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 name="Picture 414"/>
            <p:cNvPicPr>
              <a:picLocks noChangeAspect="1" noChangeArrowheads="1"/>
            </p:cNvPicPr>
            <p:nvPr/>
          </p:nvPicPr>
          <p:blipFill>
            <a:blip r:embed="rId139"/>
            <a:srcRect/>
            <a:stretch>
              <a:fillRect/>
            </a:stretch>
          </p:blipFill>
          <p:spPr bwMode="auto">
            <a:xfrm>
              <a:off x="4669" y="2252"/>
              <a:ext cx="21"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 name="Picture 415"/>
            <p:cNvPicPr>
              <a:picLocks noChangeAspect="1" noChangeArrowheads="1"/>
            </p:cNvPicPr>
            <p:nvPr/>
          </p:nvPicPr>
          <p:blipFill>
            <a:blip r:embed="rId140"/>
            <a:srcRect/>
            <a:stretch>
              <a:fillRect/>
            </a:stretch>
          </p:blipFill>
          <p:spPr bwMode="auto">
            <a:xfrm>
              <a:off x="4635" y="2254"/>
              <a:ext cx="57"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4" name="Picture 416"/>
            <p:cNvPicPr>
              <a:picLocks noChangeAspect="1" noChangeArrowheads="1"/>
            </p:cNvPicPr>
            <p:nvPr/>
          </p:nvPicPr>
          <p:blipFill>
            <a:blip r:embed="rId141"/>
            <a:srcRect/>
            <a:stretch>
              <a:fillRect/>
            </a:stretch>
          </p:blipFill>
          <p:spPr bwMode="auto">
            <a:xfrm>
              <a:off x="4664" y="2264"/>
              <a:ext cx="5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5" name="Picture 417"/>
            <p:cNvPicPr>
              <a:picLocks noChangeAspect="1" noChangeArrowheads="1"/>
            </p:cNvPicPr>
            <p:nvPr/>
          </p:nvPicPr>
          <p:blipFill>
            <a:blip r:embed="rId142"/>
            <a:srcRect/>
            <a:stretch>
              <a:fillRect/>
            </a:stretch>
          </p:blipFill>
          <p:spPr bwMode="auto">
            <a:xfrm>
              <a:off x="4687" y="2319"/>
              <a:ext cx="28"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6" name="Picture 418"/>
            <p:cNvPicPr>
              <a:picLocks noChangeAspect="1" noChangeArrowheads="1"/>
            </p:cNvPicPr>
            <p:nvPr/>
          </p:nvPicPr>
          <p:blipFill>
            <a:blip r:embed="rId143"/>
            <a:srcRect/>
            <a:stretch>
              <a:fillRect/>
            </a:stretch>
          </p:blipFill>
          <p:spPr bwMode="auto">
            <a:xfrm>
              <a:off x="4669" y="2253"/>
              <a:ext cx="5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 name="Picture 419"/>
            <p:cNvPicPr>
              <a:picLocks noChangeAspect="1" noChangeArrowheads="1"/>
            </p:cNvPicPr>
            <p:nvPr/>
          </p:nvPicPr>
          <p:blipFill>
            <a:blip r:embed="rId144"/>
            <a:srcRect/>
            <a:stretch>
              <a:fillRect/>
            </a:stretch>
          </p:blipFill>
          <p:spPr bwMode="auto">
            <a:xfrm>
              <a:off x="4697" y="2258"/>
              <a:ext cx="42"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8" name="Picture 420"/>
            <p:cNvPicPr>
              <a:picLocks noChangeAspect="1" noChangeArrowheads="1"/>
            </p:cNvPicPr>
            <p:nvPr/>
          </p:nvPicPr>
          <p:blipFill>
            <a:blip r:embed="rId145"/>
            <a:srcRect/>
            <a:stretch>
              <a:fillRect/>
            </a:stretch>
          </p:blipFill>
          <p:spPr bwMode="auto">
            <a:xfrm>
              <a:off x="4685" y="2260"/>
              <a:ext cx="64"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9" name="Picture 421"/>
            <p:cNvPicPr>
              <a:picLocks noChangeAspect="1" noChangeArrowheads="1"/>
            </p:cNvPicPr>
            <p:nvPr/>
          </p:nvPicPr>
          <p:blipFill>
            <a:blip r:embed="rId146"/>
            <a:srcRect/>
            <a:stretch>
              <a:fillRect/>
            </a:stretch>
          </p:blipFill>
          <p:spPr bwMode="auto">
            <a:xfrm>
              <a:off x="4721" y="2260"/>
              <a:ext cx="28"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0" name="Picture 422"/>
            <p:cNvPicPr>
              <a:picLocks noChangeAspect="1" noChangeArrowheads="1"/>
            </p:cNvPicPr>
            <p:nvPr/>
          </p:nvPicPr>
          <p:blipFill>
            <a:blip r:embed="rId147"/>
            <a:srcRect/>
            <a:stretch>
              <a:fillRect/>
            </a:stretch>
          </p:blipFill>
          <p:spPr bwMode="auto">
            <a:xfrm>
              <a:off x="4678" y="2259"/>
              <a:ext cx="78"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1" name="Picture 423"/>
            <p:cNvPicPr>
              <a:picLocks noChangeAspect="1" noChangeArrowheads="1"/>
            </p:cNvPicPr>
            <p:nvPr/>
          </p:nvPicPr>
          <p:blipFill>
            <a:blip r:embed="rId148"/>
            <a:srcRect/>
            <a:stretch>
              <a:fillRect/>
            </a:stretch>
          </p:blipFill>
          <p:spPr bwMode="auto">
            <a:xfrm>
              <a:off x="4678" y="2347"/>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2" name="Picture 424"/>
            <p:cNvPicPr>
              <a:picLocks noChangeAspect="1" noChangeArrowheads="1"/>
            </p:cNvPicPr>
            <p:nvPr/>
          </p:nvPicPr>
          <p:blipFill>
            <a:blip r:embed="rId149"/>
            <a:srcRect/>
            <a:stretch>
              <a:fillRect/>
            </a:stretch>
          </p:blipFill>
          <p:spPr bwMode="auto">
            <a:xfrm>
              <a:off x="4707" y="2260"/>
              <a:ext cx="50"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3" name="Picture 425"/>
            <p:cNvPicPr>
              <a:picLocks noChangeAspect="1" noChangeArrowheads="1"/>
            </p:cNvPicPr>
            <p:nvPr/>
          </p:nvPicPr>
          <p:blipFill>
            <a:blip r:embed="rId150"/>
            <a:srcRect/>
            <a:stretch>
              <a:fillRect/>
            </a:stretch>
          </p:blipFill>
          <p:spPr bwMode="auto">
            <a:xfrm>
              <a:off x="4686" y="2257"/>
              <a:ext cx="5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4" name="Picture 426"/>
            <p:cNvPicPr>
              <a:picLocks noChangeAspect="1" noChangeArrowheads="1"/>
            </p:cNvPicPr>
            <p:nvPr/>
          </p:nvPicPr>
          <p:blipFill>
            <a:blip r:embed="rId151"/>
            <a:srcRect/>
            <a:stretch>
              <a:fillRect/>
            </a:stretch>
          </p:blipFill>
          <p:spPr bwMode="auto">
            <a:xfrm>
              <a:off x="4736" y="2257"/>
              <a:ext cx="22"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5" name="Picture 427"/>
            <p:cNvPicPr>
              <a:picLocks noChangeAspect="1" noChangeArrowheads="1"/>
            </p:cNvPicPr>
            <p:nvPr/>
          </p:nvPicPr>
          <p:blipFill>
            <a:blip r:embed="rId152" cstate="email"/>
            <a:srcRect/>
            <a:stretch>
              <a:fillRect/>
            </a:stretch>
          </p:blipFill>
          <p:spPr bwMode="auto">
            <a:xfrm>
              <a:off x="4688" y="2265"/>
              <a:ext cx="5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6" name="Picture 428"/>
            <p:cNvPicPr>
              <a:picLocks noChangeAspect="1" noChangeArrowheads="1"/>
            </p:cNvPicPr>
            <p:nvPr/>
          </p:nvPicPr>
          <p:blipFill>
            <a:blip r:embed="rId153"/>
            <a:srcRect/>
            <a:stretch>
              <a:fillRect/>
            </a:stretch>
          </p:blipFill>
          <p:spPr bwMode="auto">
            <a:xfrm>
              <a:off x="4626" y="2257"/>
              <a:ext cx="5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7" name="Picture 429"/>
            <p:cNvPicPr>
              <a:picLocks noChangeAspect="1" noChangeArrowheads="1"/>
            </p:cNvPicPr>
            <p:nvPr/>
          </p:nvPicPr>
          <p:blipFill>
            <a:blip r:embed="rId154"/>
            <a:srcRect/>
            <a:stretch>
              <a:fillRect/>
            </a:stretch>
          </p:blipFill>
          <p:spPr bwMode="auto">
            <a:xfrm>
              <a:off x="4641" y="2256"/>
              <a:ext cx="29"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8" name="Picture 430"/>
            <p:cNvPicPr>
              <a:picLocks noChangeAspect="1" noChangeArrowheads="1"/>
            </p:cNvPicPr>
            <p:nvPr/>
          </p:nvPicPr>
          <p:blipFill>
            <a:blip r:embed="rId155"/>
            <a:srcRect/>
            <a:stretch>
              <a:fillRect/>
            </a:stretch>
          </p:blipFill>
          <p:spPr bwMode="auto">
            <a:xfrm>
              <a:off x="4631" y="2263"/>
              <a:ext cx="3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9" name="Picture 431"/>
            <p:cNvPicPr>
              <a:picLocks noChangeAspect="1" noChangeArrowheads="1"/>
            </p:cNvPicPr>
            <p:nvPr/>
          </p:nvPicPr>
          <p:blipFill>
            <a:blip r:embed="rId156"/>
            <a:srcRect/>
            <a:stretch>
              <a:fillRect/>
            </a:stretch>
          </p:blipFill>
          <p:spPr bwMode="auto">
            <a:xfrm>
              <a:off x="4703" y="2261"/>
              <a:ext cx="71"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0" name="Picture 432"/>
            <p:cNvPicPr>
              <a:picLocks noChangeAspect="1" noChangeArrowheads="1"/>
            </p:cNvPicPr>
            <p:nvPr/>
          </p:nvPicPr>
          <p:blipFill>
            <a:blip r:embed="rId157" cstate="email"/>
            <a:srcRect/>
            <a:stretch>
              <a:fillRect/>
            </a:stretch>
          </p:blipFill>
          <p:spPr bwMode="auto">
            <a:xfrm>
              <a:off x="4724" y="2277"/>
              <a:ext cx="2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1" name="Picture 433"/>
            <p:cNvPicPr>
              <a:picLocks noChangeAspect="1" noChangeArrowheads="1"/>
            </p:cNvPicPr>
            <p:nvPr/>
          </p:nvPicPr>
          <p:blipFill>
            <a:blip r:embed="rId158"/>
            <a:srcRect/>
            <a:stretch>
              <a:fillRect/>
            </a:stretch>
          </p:blipFill>
          <p:spPr bwMode="auto">
            <a:xfrm>
              <a:off x="4904" y="2363"/>
              <a:ext cx="2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2" name="Picture 434"/>
            <p:cNvPicPr>
              <a:picLocks noChangeAspect="1" noChangeArrowheads="1"/>
            </p:cNvPicPr>
            <p:nvPr/>
          </p:nvPicPr>
          <p:blipFill>
            <a:blip r:embed="rId159"/>
            <a:srcRect/>
            <a:stretch>
              <a:fillRect/>
            </a:stretch>
          </p:blipFill>
          <p:spPr bwMode="auto">
            <a:xfrm>
              <a:off x="4832" y="2352"/>
              <a:ext cx="4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3" name="Picture 435"/>
            <p:cNvPicPr>
              <a:picLocks noChangeAspect="1" noChangeArrowheads="1"/>
            </p:cNvPicPr>
            <p:nvPr/>
          </p:nvPicPr>
          <p:blipFill>
            <a:blip r:embed="rId160"/>
            <a:srcRect/>
            <a:stretch>
              <a:fillRect/>
            </a:stretch>
          </p:blipFill>
          <p:spPr bwMode="auto">
            <a:xfrm>
              <a:off x="4866" y="2330"/>
              <a:ext cx="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4" name="Picture 436"/>
            <p:cNvPicPr>
              <a:picLocks noChangeAspect="1" noChangeArrowheads="1"/>
            </p:cNvPicPr>
            <p:nvPr/>
          </p:nvPicPr>
          <p:blipFill>
            <a:blip r:embed="rId161"/>
            <a:srcRect/>
            <a:stretch>
              <a:fillRect/>
            </a:stretch>
          </p:blipFill>
          <p:spPr bwMode="auto">
            <a:xfrm>
              <a:off x="4802" y="2315"/>
              <a:ext cx="8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5" name="Picture 437"/>
            <p:cNvPicPr>
              <a:picLocks noChangeAspect="1" noChangeArrowheads="1"/>
            </p:cNvPicPr>
            <p:nvPr/>
          </p:nvPicPr>
          <p:blipFill>
            <a:blip r:embed="rId162"/>
            <a:srcRect/>
            <a:stretch>
              <a:fillRect/>
            </a:stretch>
          </p:blipFill>
          <p:spPr bwMode="auto">
            <a:xfrm>
              <a:off x="4821" y="2302"/>
              <a:ext cx="7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6" name="Picture 438"/>
            <p:cNvPicPr>
              <a:picLocks noChangeAspect="1" noChangeArrowheads="1"/>
            </p:cNvPicPr>
            <p:nvPr/>
          </p:nvPicPr>
          <p:blipFill>
            <a:blip r:embed="rId163"/>
            <a:srcRect/>
            <a:stretch>
              <a:fillRect/>
            </a:stretch>
          </p:blipFill>
          <p:spPr bwMode="auto">
            <a:xfrm>
              <a:off x="4845" y="2325"/>
              <a:ext cx="6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7" name="Picture 439"/>
            <p:cNvPicPr>
              <a:picLocks noChangeAspect="1" noChangeArrowheads="1"/>
            </p:cNvPicPr>
            <p:nvPr/>
          </p:nvPicPr>
          <p:blipFill>
            <a:blip r:embed="rId164"/>
            <a:srcRect/>
            <a:stretch>
              <a:fillRect/>
            </a:stretch>
          </p:blipFill>
          <p:spPr bwMode="auto">
            <a:xfrm>
              <a:off x="4804" y="2300"/>
              <a:ext cx="7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 name="Picture 440"/>
            <p:cNvPicPr>
              <a:picLocks noChangeAspect="1" noChangeArrowheads="1"/>
            </p:cNvPicPr>
            <p:nvPr/>
          </p:nvPicPr>
          <p:blipFill>
            <a:blip r:embed="rId165"/>
            <a:srcRect/>
            <a:stretch>
              <a:fillRect/>
            </a:stretch>
          </p:blipFill>
          <p:spPr bwMode="auto">
            <a:xfrm>
              <a:off x="4847" y="2310"/>
              <a:ext cx="5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9" name="Picture 441"/>
            <p:cNvPicPr>
              <a:picLocks noChangeAspect="1" noChangeArrowheads="1"/>
            </p:cNvPicPr>
            <p:nvPr/>
          </p:nvPicPr>
          <p:blipFill>
            <a:blip r:embed="rId166"/>
            <a:srcRect/>
            <a:stretch>
              <a:fillRect/>
            </a:stretch>
          </p:blipFill>
          <p:spPr bwMode="auto">
            <a:xfrm>
              <a:off x="4763" y="2320"/>
              <a:ext cx="78"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0" name="Picture 442"/>
            <p:cNvPicPr>
              <a:picLocks noChangeAspect="1" noChangeArrowheads="1"/>
            </p:cNvPicPr>
            <p:nvPr/>
          </p:nvPicPr>
          <p:blipFill>
            <a:blip r:embed="rId167"/>
            <a:srcRect/>
            <a:stretch>
              <a:fillRect/>
            </a:stretch>
          </p:blipFill>
          <p:spPr bwMode="auto">
            <a:xfrm>
              <a:off x="4770" y="2287"/>
              <a:ext cx="8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1" name="Picture 443"/>
            <p:cNvPicPr>
              <a:picLocks noChangeAspect="1" noChangeArrowheads="1"/>
            </p:cNvPicPr>
            <p:nvPr/>
          </p:nvPicPr>
          <p:blipFill>
            <a:blip r:embed="rId168"/>
            <a:srcRect/>
            <a:stretch>
              <a:fillRect/>
            </a:stretch>
          </p:blipFill>
          <p:spPr bwMode="auto">
            <a:xfrm>
              <a:off x="4735" y="2280"/>
              <a:ext cx="99"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2" name="Picture 444"/>
            <p:cNvPicPr>
              <a:picLocks noChangeAspect="1" noChangeArrowheads="1"/>
            </p:cNvPicPr>
            <p:nvPr/>
          </p:nvPicPr>
          <p:blipFill>
            <a:blip r:embed="rId169"/>
            <a:srcRect/>
            <a:stretch>
              <a:fillRect/>
            </a:stretch>
          </p:blipFill>
          <p:spPr bwMode="auto">
            <a:xfrm>
              <a:off x="4885" y="2342"/>
              <a:ext cx="5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3" name="Picture 445"/>
            <p:cNvPicPr>
              <a:picLocks noChangeAspect="1" noChangeArrowheads="1"/>
            </p:cNvPicPr>
            <p:nvPr/>
          </p:nvPicPr>
          <p:blipFill>
            <a:blip r:embed="rId170"/>
            <a:srcRect/>
            <a:stretch>
              <a:fillRect/>
            </a:stretch>
          </p:blipFill>
          <p:spPr bwMode="auto">
            <a:xfrm>
              <a:off x="4893" y="2333"/>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4" name="Picture 446"/>
            <p:cNvPicPr>
              <a:picLocks noChangeAspect="1" noChangeArrowheads="1"/>
            </p:cNvPicPr>
            <p:nvPr/>
          </p:nvPicPr>
          <p:blipFill>
            <a:blip r:embed="rId171"/>
            <a:srcRect/>
            <a:stretch>
              <a:fillRect/>
            </a:stretch>
          </p:blipFill>
          <p:spPr bwMode="auto">
            <a:xfrm>
              <a:off x="4707" y="2267"/>
              <a:ext cx="9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5" name="Picture 447"/>
            <p:cNvPicPr>
              <a:picLocks noChangeAspect="1" noChangeArrowheads="1"/>
            </p:cNvPicPr>
            <p:nvPr/>
          </p:nvPicPr>
          <p:blipFill>
            <a:blip r:embed="rId172" cstate="email"/>
            <a:srcRect/>
            <a:stretch>
              <a:fillRect/>
            </a:stretch>
          </p:blipFill>
          <p:spPr bwMode="auto">
            <a:xfrm>
              <a:off x="4915" y="2379"/>
              <a:ext cx="14"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6" name="Picture 448"/>
            <p:cNvPicPr>
              <a:picLocks noChangeAspect="1" noChangeArrowheads="1"/>
            </p:cNvPicPr>
            <p:nvPr/>
          </p:nvPicPr>
          <p:blipFill>
            <a:blip r:embed="rId173" cstate="email"/>
            <a:srcRect/>
            <a:stretch>
              <a:fillRect/>
            </a:stretch>
          </p:blipFill>
          <p:spPr bwMode="auto">
            <a:xfrm>
              <a:off x="4881" y="2347"/>
              <a:ext cx="39"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7" name="Picture 449"/>
            <p:cNvPicPr>
              <a:picLocks noChangeAspect="1" noChangeArrowheads="1"/>
            </p:cNvPicPr>
            <p:nvPr/>
          </p:nvPicPr>
          <p:blipFill>
            <a:blip r:embed="rId174" cstate="email"/>
            <a:srcRect/>
            <a:stretch>
              <a:fillRect/>
            </a:stretch>
          </p:blipFill>
          <p:spPr bwMode="auto">
            <a:xfrm>
              <a:off x="4899" y="2361"/>
              <a:ext cx="30"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 name="Picture 450"/>
            <p:cNvPicPr>
              <a:picLocks noChangeAspect="1" noChangeArrowheads="1"/>
            </p:cNvPicPr>
            <p:nvPr/>
          </p:nvPicPr>
          <p:blipFill>
            <a:blip r:embed="rId175" cstate="email"/>
            <a:srcRect/>
            <a:stretch>
              <a:fillRect/>
            </a:stretch>
          </p:blipFill>
          <p:spPr bwMode="auto">
            <a:xfrm>
              <a:off x="4836" y="2324"/>
              <a:ext cx="5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9" name="Picture 451"/>
            <p:cNvPicPr>
              <a:picLocks noChangeAspect="1" noChangeArrowheads="1"/>
            </p:cNvPicPr>
            <p:nvPr/>
          </p:nvPicPr>
          <p:blipFill>
            <a:blip r:embed="rId176" cstate="email"/>
            <a:srcRect/>
            <a:stretch>
              <a:fillRect/>
            </a:stretch>
          </p:blipFill>
          <p:spPr bwMode="auto">
            <a:xfrm>
              <a:off x="4779" y="2297"/>
              <a:ext cx="6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0" name="Picture 452"/>
            <p:cNvPicPr>
              <a:picLocks noChangeAspect="1" noChangeArrowheads="1"/>
            </p:cNvPicPr>
            <p:nvPr/>
          </p:nvPicPr>
          <p:blipFill>
            <a:blip r:embed="rId177" cstate="email"/>
            <a:srcRect/>
            <a:stretch>
              <a:fillRect/>
            </a:stretch>
          </p:blipFill>
          <p:spPr bwMode="auto">
            <a:xfrm>
              <a:off x="4822" y="2320"/>
              <a:ext cx="68"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1" name="Picture 453"/>
            <p:cNvPicPr>
              <a:picLocks noChangeAspect="1" noChangeArrowheads="1"/>
            </p:cNvPicPr>
            <p:nvPr/>
          </p:nvPicPr>
          <p:blipFill>
            <a:blip r:embed="rId178" cstate="email"/>
            <a:srcRect/>
            <a:stretch>
              <a:fillRect/>
            </a:stretch>
          </p:blipFill>
          <p:spPr bwMode="auto">
            <a:xfrm>
              <a:off x="4811" y="2311"/>
              <a:ext cx="63"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2" name="Picture 454"/>
            <p:cNvPicPr>
              <a:picLocks noChangeAspect="1" noChangeArrowheads="1"/>
            </p:cNvPicPr>
            <p:nvPr/>
          </p:nvPicPr>
          <p:blipFill>
            <a:blip r:embed="rId179" cstate="email"/>
            <a:srcRect/>
            <a:stretch>
              <a:fillRect/>
            </a:stretch>
          </p:blipFill>
          <p:spPr bwMode="auto">
            <a:xfrm>
              <a:off x="4758" y="2295"/>
              <a:ext cx="6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3" name="Picture 455"/>
            <p:cNvPicPr>
              <a:picLocks noChangeAspect="1" noChangeArrowheads="1"/>
            </p:cNvPicPr>
            <p:nvPr/>
          </p:nvPicPr>
          <p:blipFill>
            <a:blip r:embed="rId180" cstate="email"/>
            <a:srcRect/>
            <a:stretch>
              <a:fillRect/>
            </a:stretch>
          </p:blipFill>
          <p:spPr bwMode="auto">
            <a:xfrm>
              <a:off x="4779" y="2283"/>
              <a:ext cx="38"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4" name="Picture 456"/>
            <p:cNvPicPr>
              <a:picLocks noChangeAspect="1" noChangeArrowheads="1"/>
            </p:cNvPicPr>
            <p:nvPr/>
          </p:nvPicPr>
          <p:blipFill>
            <a:blip r:embed="rId181" cstate="email"/>
            <a:srcRect/>
            <a:stretch>
              <a:fillRect/>
            </a:stretch>
          </p:blipFill>
          <p:spPr bwMode="auto">
            <a:xfrm>
              <a:off x="4854" y="2331"/>
              <a:ext cx="5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5" name="Picture 457"/>
            <p:cNvPicPr>
              <a:picLocks noChangeAspect="1" noChangeArrowheads="1"/>
            </p:cNvPicPr>
            <p:nvPr/>
          </p:nvPicPr>
          <p:blipFill>
            <a:blip r:embed="rId182" cstate="email"/>
            <a:srcRect/>
            <a:stretch>
              <a:fillRect/>
            </a:stretch>
          </p:blipFill>
          <p:spPr bwMode="auto">
            <a:xfrm>
              <a:off x="4770" y="2290"/>
              <a:ext cx="6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6" name="Picture 458"/>
            <p:cNvPicPr>
              <a:picLocks noChangeAspect="1" noChangeArrowheads="1"/>
            </p:cNvPicPr>
            <p:nvPr/>
          </p:nvPicPr>
          <p:blipFill>
            <a:blip r:embed="rId183"/>
            <a:srcRect/>
            <a:stretch>
              <a:fillRect/>
            </a:stretch>
          </p:blipFill>
          <p:spPr bwMode="auto">
            <a:xfrm>
              <a:off x="4782" y="2291"/>
              <a:ext cx="8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7" name="Picture 459"/>
            <p:cNvPicPr>
              <a:picLocks noChangeAspect="1" noChangeArrowheads="1"/>
            </p:cNvPicPr>
            <p:nvPr/>
          </p:nvPicPr>
          <p:blipFill>
            <a:blip r:embed="rId184"/>
            <a:srcRect/>
            <a:stretch>
              <a:fillRect/>
            </a:stretch>
          </p:blipFill>
          <p:spPr bwMode="auto">
            <a:xfrm>
              <a:off x="4742" y="2279"/>
              <a:ext cx="9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 name="Picture 460"/>
            <p:cNvPicPr>
              <a:picLocks noChangeAspect="1" noChangeArrowheads="1"/>
            </p:cNvPicPr>
            <p:nvPr/>
          </p:nvPicPr>
          <p:blipFill>
            <a:blip r:embed="rId185"/>
            <a:srcRect/>
            <a:stretch>
              <a:fillRect/>
            </a:stretch>
          </p:blipFill>
          <p:spPr bwMode="auto">
            <a:xfrm>
              <a:off x="4701" y="2263"/>
              <a:ext cx="8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9" name="Picture 461"/>
            <p:cNvPicPr>
              <a:picLocks noChangeAspect="1" noChangeArrowheads="1"/>
            </p:cNvPicPr>
            <p:nvPr/>
          </p:nvPicPr>
          <p:blipFill>
            <a:blip r:embed="rId186"/>
            <a:srcRect/>
            <a:stretch>
              <a:fillRect/>
            </a:stretch>
          </p:blipFill>
          <p:spPr bwMode="auto">
            <a:xfrm>
              <a:off x="4732" y="2258"/>
              <a:ext cx="3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0" name="Picture 462"/>
            <p:cNvPicPr>
              <a:picLocks noChangeAspect="1" noChangeArrowheads="1"/>
            </p:cNvPicPr>
            <p:nvPr/>
          </p:nvPicPr>
          <p:blipFill>
            <a:blip r:embed="rId187"/>
            <a:srcRect/>
            <a:stretch>
              <a:fillRect/>
            </a:stretch>
          </p:blipFill>
          <p:spPr bwMode="auto">
            <a:xfrm>
              <a:off x="4698" y="2345"/>
              <a:ext cx="28"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1" name="Picture 463"/>
            <p:cNvPicPr>
              <a:picLocks noChangeAspect="1" noChangeArrowheads="1"/>
            </p:cNvPicPr>
            <p:nvPr/>
          </p:nvPicPr>
          <p:blipFill>
            <a:blip r:embed="rId188"/>
            <a:srcRect/>
            <a:stretch>
              <a:fillRect/>
            </a:stretch>
          </p:blipFill>
          <p:spPr bwMode="auto">
            <a:xfrm>
              <a:off x="4721" y="2260"/>
              <a:ext cx="6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2" name="Picture 464"/>
            <p:cNvPicPr>
              <a:picLocks noChangeAspect="1" noChangeArrowheads="1"/>
            </p:cNvPicPr>
            <p:nvPr/>
          </p:nvPicPr>
          <p:blipFill>
            <a:blip r:embed="rId189"/>
            <a:srcRect/>
            <a:stretch>
              <a:fillRect/>
            </a:stretch>
          </p:blipFill>
          <p:spPr bwMode="auto">
            <a:xfrm>
              <a:off x="4726" y="2259"/>
              <a:ext cx="4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3" name="Picture 465"/>
            <p:cNvPicPr>
              <a:picLocks noChangeAspect="1" noChangeArrowheads="1"/>
            </p:cNvPicPr>
            <p:nvPr/>
          </p:nvPicPr>
          <p:blipFill>
            <a:blip r:embed="rId190" cstate="email"/>
            <a:srcRect/>
            <a:stretch>
              <a:fillRect/>
            </a:stretch>
          </p:blipFill>
          <p:spPr bwMode="auto">
            <a:xfrm>
              <a:off x="4740" y="2279"/>
              <a:ext cx="6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4" name="Picture 466"/>
            <p:cNvPicPr>
              <a:picLocks noChangeAspect="1" noChangeArrowheads="1"/>
            </p:cNvPicPr>
            <p:nvPr/>
          </p:nvPicPr>
          <p:blipFill>
            <a:blip r:embed="rId191" cstate="email"/>
            <a:srcRect/>
            <a:stretch>
              <a:fillRect/>
            </a:stretch>
          </p:blipFill>
          <p:spPr bwMode="auto">
            <a:xfrm>
              <a:off x="4720" y="2270"/>
              <a:ext cx="52"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5" name="Picture 467"/>
            <p:cNvPicPr>
              <a:picLocks noChangeAspect="1" noChangeArrowheads="1"/>
            </p:cNvPicPr>
            <p:nvPr/>
          </p:nvPicPr>
          <p:blipFill>
            <a:blip r:embed="rId192" cstate="email"/>
            <a:srcRect/>
            <a:stretch>
              <a:fillRect/>
            </a:stretch>
          </p:blipFill>
          <p:spPr bwMode="auto">
            <a:xfrm>
              <a:off x="4734" y="2274"/>
              <a:ext cx="56"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6" name="Picture 468"/>
            <p:cNvPicPr>
              <a:picLocks noChangeAspect="1" noChangeArrowheads="1"/>
            </p:cNvPicPr>
            <p:nvPr/>
          </p:nvPicPr>
          <p:blipFill>
            <a:blip r:embed="rId193"/>
            <a:srcRect/>
            <a:stretch>
              <a:fillRect/>
            </a:stretch>
          </p:blipFill>
          <p:spPr bwMode="auto">
            <a:xfrm>
              <a:off x="4621" y="2263"/>
              <a:ext cx="42"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7" name="Picture 469"/>
            <p:cNvPicPr>
              <a:picLocks noChangeAspect="1" noChangeArrowheads="1"/>
            </p:cNvPicPr>
            <p:nvPr/>
          </p:nvPicPr>
          <p:blipFill>
            <a:blip r:embed="rId194" cstate="email"/>
            <a:srcRect/>
            <a:stretch>
              <a:fillRect/>
            </a:stretch>
          </p:blipFill>
          <p:spPr bwMode="auto">
            <a:xfrm>
              <a:off x="4645" y="2261"/>
              <a:ext cx="45"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8" name="Picture 470"/>
            <p:cNvPicPr>
              <a:picLocks noChangeAspect="1" noChangeArrowheads="1"/>
            </p:cNvPicPr>
            <p:nvPr/>
          </p:nvPicPr>
          <p:blipFill>
            <a:blip r:embed="rId195" cstate="email"/>
            <a:srcRect/>
            <a:stretch>
              <a:fillRect/>
            </a:stretch>
          </p:blipFill>
          <p:spPr bwMode="auto">
            <a:xfrm>
              <a:off x="4681" y="2263"/>
              <a:ext cx="5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9" name="Picture 471"/>
            <p:cNvPicPr>
              <a:picLocks noChangeAspect="1" noChangeArrowheads="1"/>
            </p:cNvPicPr>
            <p:nvPr/>
          </p:nvPicPr>
          <p:blipFill>
            <a:blip r:embed="rId196" cstate="email"/>
            <a:srcRect/>
            <a:stretch>
              <a:fillRect/>
            </a:stretch>
          </p:blipFill>
          <p:spPr bwMode="auto">
            <a:xfrm>
              <a:off x="4668" y="2261"/>
              <a:ext cx="5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0" name="Picture 472"/>
            <p:cNvPicPr>
              <a:picLocks noChangeAspect="1" noChangeArrowheads="1"/>
            </p:cNvPicPr>
            <p:nvPr/>
          </p:nvPicPr>
          <p:blipFill>
            <a:blip r:embed="rId197" cstate="email"/>
            <a:srcRect/>
            <a:stretch>
              <a:fillRect/>
            </a:stretch>
          </p:blipFill>
          <p:spPr bwMode="auto">
            <a:xfrm>
              <a:off x="4631" y="2268"/>
              <a:ext cx="2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1" name="Picture 473"/>
            <p:cNvPicPr>
              <a:picLocks noChangeAspect="1" noChangeArrowheads="1"/>
            </p:cNvPicPr>
            <p:nvPr/>
          </p:nvPicPr>
          <p:blipFill>
            <a:blip r:embed="rId198" cstate="email"/>
            <a:srcRect/>
            <a:stretch>
              <a:fillRect/>
            </a:stretch>
          </p:blipFill>
          <p:spPr bwMode="auto">
            <a:xfrm>
              <a:off x="4627" y="2274"/>
              <a:ext cx="18"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2" name="Picture 474"/>
            <p:cNvPicPr>
              <a:picLocks noChangeAspect="1" noChangeArrowheads="1"/>
            </p:cNvPicPr>
            <p:nvPr/>
          </p:nvPicPr>
          <p:blipFill>
            <a:blip r:embed="rId199" cstate="email"/>
            <a:srcRect/>
            <a:stretch>
              <a:fillRect/>
            </a:stretch>
          </p:blipFill>
          <p:spPr bwMode="auto">
            <a:xfrm>
              <a:off x="4699" y="2268"/>
              <a:ext cx="5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3" name="Picture 475"/>
            <p:cNvPicPr>
              <a:picLocks noChangeAspect="1" noChangeArrowheads="1"/>
            </p:cNvPicPr>
            <p:nvPr/>
          </p:nvPicPr>
          <p:blipFill>
            <a:blip r:embed="rId200" cstate="email"/>
            <a:srcRect/>
            <a:stretch>
              <a:fillRect/>
            </a:stretch>
          </p:blipFill>
          <p:spPr bwMode="auto">
            <a:xfrm>
              <a:off x="4636" y="2263"/>
              <a:ext cx="34"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4" name="Picture 476"/>
            <p:cNvPicPr>
              <a:picLocks noChangeAspect="1" noChangeArrowheads="1"/>
            </p:cNvPicPr>
            <p:nvPr/>
          </p:nvPicPr>
          <p:blipFill>
            <a:blip r:embed="rId201"/>
            <a:srcRect/>
            <a:stretch>
              <a:fillRect/>
            </a:stretch>
          </p:blipFill>
          <p:spPr bwMode="auto">
            <a:xfrm>
              <a:off x="4735" y="2864"/>
              <a:ext cx="10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5" name="Picture 477"/>
            <p:cNvPicPr>
              <a:picLocks noChangeAspect="1" noChangeArrowheads="1"/>
            </p:cNvPicPr>
            <p:nvPr/>
          </p:nvPicPr>
          <p:blipFill>
            <a:blip r:embed="rId202" cstate="email"/>
            <a:srcRect/>
            <a:stretch>
              <a:fillRect/>
            </a:stretch>
          </p:blipFill>
          <p:spPr bwMode="auto">
            <a:xfrm>
              <a:off x="4770" y="2833"/>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6" name="Picture 478"/>
            <p:cNvPicPr>
              <a:picLocks noChangeAspect="1" noChangeArrowheads="1"/>
            </p:cNvPicPr>
            <p:nvPr/>
          </p:nvPicPr>
          <p:blipFill>
            <a:blip r:embed="rId203"/>
            <a:srcRect/>
            <a:stretch>
              <a:fillRect/>
            </a:stretch>
          </p:blipFill>
          <p:spPr bwMode="auto">
            <a:xfrm>
              <a:off x="4790" y="2830"/>
              <a:ext cx="85"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7" name="Picture 479"/>
            <p:cNvPicPr>
              <a:picLocks noChangeAspect="1" noChangeArrowheads="1"/>
            </p:cNvPicPr>
            <p:nvPr/>
          </p:nvPicPr>
          <p:blipFill>
            <a:blip r:embed="rId204"/>
            <a:srcRect/>
            <a:stretch>
              <a:fillRect/>
            </a:stretch>
          </p:blipFill>
          <p:spPr bwMode="auto">
            <a:xfrm>
              <a:off x="4780" y="2864"/>
              <a:ext cx="3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8" name="Picture 480"/>
            <p:cNvPicPr>
              <a:picLocks noChangeAspect="1" noChangeArrowheads="1"/>
            </p:cNvPicPr>
            <p:nvPr/>
          </p:nvPicPr>
          <p:blipFill>
            <a:blip r:embed="rId205"/>
            <a:srcRect/>
            <a:stretch>
              <a:fillRect/>
            </a:stretch>
          </p:blipFill>
          <p:spPr bwMode="auto">
            <a:xfrm>
              <a:off x="4750" y="2852"/>
              <a:ext cx="9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 name="Picture 481"/>
            <p:cNvPicPr>
              <a:picLocks noChangeAspect="1" noChangeArrowheads="1"/>
            </p:cNvPicPr>
            <p:nvPr/>
          </p:nvPicPr>
          <p:blipFill>
            <a:blip r:embed="rId206"/>
            <a:srcRect/>
            <a:stretch>
              <a:fillRect/>
            </a:stretch>
          </p:blipFill>
          <p:spPr bwMode="auto">
            <a:xfrm>
              <a:off x="4751" y="2839"/>
              <a:ext cx="12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0" name="Picture 482"/>
            <p:cNvPicPr>
              <a:picLocks noChangeAspect="1" noChangeArrowheads="1"/>
            </p:cNvPicPr>
            <p:nvPr/>
          </p:nvPicPr>
          <p:blipFill>
            <a:blip r:embed="rId207"/>
            <a:srcRect/>
            <a:stretch>
              <a:fillRect/>
            </a:stretch>
          </p:blipFill>
          <p:spPr bwMode="auto">
            <a:xfrm>
              <a:off x="4825" y="2845"/>
              <a:ext cx="5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1" name="Picture 483"/>
            <p:cNvPicPr>
              <a:picLocks noChangeAspect="1" noChangeArrowheads="1"/>
            </p:cNvPicPr>
            <p:nvPr/>
          </p:nvPicPr>
          <p:blipFill>
            <a:blip r:embed="rId208"/>
            <a:srcRect/>
            <a:stretch>
              <a:fillRect/>
            </a:stretch>
          </p:blipFill>
          <p:spPr bwMode="auto">
            <a:xfrm>
              <a:off x="4740" y="2870"/>
              <a:ext cx="10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2" name="Picture 484"/>
            <p:cNvPicPr>
              <a:picLocks noChangeAspect="1" noChangeArrowheads="1"/>
            </p:cNvPicPr>
            <p:nvPr/>
          </p:nvPicPr>
          <p:blipFill>
            <a:blip r:embed="rId209"/>
            <a:srcRect/>
            <a:stretch>
              <a:fillRect/>
            </a:stretch>
          </p:blipFill>
          <p:spPr bwMode="auto">
            <a:xfrm>
              <a:off x="4735" y="2893"/>
              <a:ext cx="93"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3" name="Picture 485"/>
            <p:cNvPicPr>
              <a:picLocks noChangeAspect="1" noChangeArrowheads="1"/>
            </p:cNvPicPr>
            <p:nvPr/>
          </p:nvPicPr>
          <p:blipFill>
            <a:blip r:embed="rId210" cstate="email"/>
            <a:srcRect/>
            <a:stretch>
              <a:fillRect/>
            </a:stretch>
          </p:blipFill>
          <p:spPr bwMode="auto">
            <a:xfrm>
              <a:off x="4840" y="2865"/>
              <a:ext cx="18"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4" name="Picture 486"/>
            <p:cNvPicPr>
              <a:picLocks noChangeAspect="1" noChangeArrowheads="1"/>
            </p:cNvPicPr>
            <p:nvPr/>
          </p:nvPicPr>
          <p:blipFill>
            <a:blip r:embed="rId211" cstate="email"/>
            <a:srcRect/>
            <a:stretch>
              <a:fillRect/>
            </a:stretch>
          </p:blipFill>
          <p:spPr bwMode="auto">
            <a:xfrm>
              <a:off x="4820" y="2874"/>
              <a:ext cx="47"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5" name="Picture 487"/>
            <p:cNvPicPr>
              <a:picLocks noChangeAspect="1" noChangeArrowheads="1"/>
            </p:cNvPicPr>
            <p:nvPr/>
          </p:nvPicPr>
          <p:blipFill>
            <a:blip r:embed="rId212"/>
            <a:srcRect/>
            <a:stretch>
              <a:fillRect/>
            </a:stretch>
          </p:blipFill>
          <p:spPr bwMode="auto">
            <a:xfrm>
              <a:off x="4768" y="2831"/>
              <a:ext cx="9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6" name="Picture 488"/>
            <p:cNvPicPr>
              <a:picLocks noChangeAspect="1" noChangeArrowheads="1"/>
            </p:cNvPicPr>
            <p:nvPr/>
          </p:nvPicPr>
          <p:blipFill>
            <a:blip r:embed="rId213"/>
            <a:srcRect/>
            <a:stretch>
              <a:fillRect/>
            </a:stretch>
          </p:blipFill>
          <p:spPr bwMode="auto">
            <a:xfrm>
              <a:off x="4737" y="2870"/>
              <a:ext cx="6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7" name="Picture 489"/>
            <p:cNvPicPr>
              <a:picLocks noChangeAspect="1" noChangeArrowheads="1"/>
            </p:cNvPicPr>
            <p:nvPr/>
          </p:nvPicPr>
          <p:blipFill>
            <a:blip r:embed="rId214"/>
            <a:srcRect/>
            <a:stretch>
              <a:fillRect/>
            </a:stretch>
          </p:blipFill>
          <p:spPr bwMode="auto">
            <a:xfrm>
              <a:off x="4740" y="2858"/>
              <a:ext cx="12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8" name="Picture 490"/>
            <p:cNvPicPr>
              <a:picLocks noChangeAspect="1" noChangeArrowheads="1"/>
            </p:cNvPicPr>
            <p:nvPr/>
          </p:nvPicPr>
          <p:blipFill>
            <a:blip r:embed="rId215"/>
            <a:srcRect/>
            <a:stretch>
              <a:fillRect/>
            </a:stretch>
          </p:blipFill>
          <p:spPr bwMode="auto">
            <a:xfrm>
              <a:off x="4777" y="2832"/>
              <a:ext cx="9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 name="Picture 491"/>
            <p:cNvPicPr>
              <a:picLocks noChangeAspect="1" noChangeArrowheads="1"/>
            </p:cNvPicPr>
            <p:nvPr/>
          </p:nvPicPr>
          <p:blipFill>
            <a:blip r:embed="rId216"/>
            <a:srcRect/>
            <a:stretch>
              <a:fillRect/>
            </a:stretch>
          </p:blipFill>
          <p:spPr bwMode="auto">
            <a:xfrm>
              <a:off x="4809" y="2826"/>
              <a:ext cx="6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0" name="Picture 492"/>
            <p:cNvPicPr>
              <a:picLocks noChangeAspect="1" noChangeArrowheads="1"/>
            </p:cNvPicPr>
            <p:nvPr/>
          </p:nvPicPr>
          <p:blipFill>
            <a:blip r:embed="rId217" cstate="email"/>
            <a:srcRect/>
            <a:stretch>
              <a:fillRect/>
            </a:stretch>
          </p:blipFill>
          <p:spPr bwMode="auto">
            <a:xfrm>
              <a:off x="4806" y="2833"/>
              <a:ext cx="5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1" name="Picture 493"/>
            <p:cNvPicPr>
              <a:picLocks noChangeAspect="1" noChangeArrowheads="1"/>
            </p:cNvPicPr>
            <p:nvPr/>
          </p:nvPicPr>
          <p:blipFill>
            <a:blip r:embed="rId218" cstate="email"/>
            <a:srcRect/>
            <a:stretch>
              <a:fillRect/>
            </a:stretch>
          </p:blipFill>
          <p:spPr bwMode="auto">
            <a:xfrm>
              <a:off x="4824" y="2837"/>
              <a:ext cx="46"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2" name="Picture 494"/>
            <p:cNvPicPr>
              <a:picLocks noChangeAspect="1" noChangeArrowheads="1"/>
            </p:cNvPicPr>
            <p:nvPr/>
          </p:nvPicPr>
          <p:blipFill>
            <a:blip r:embed="rId219" cstate="email"/>
            <a:srcRect/>
            <a:stretch>
              <a:fillRect/>
            </a:stretch>
          </p:blipFill>
          <p:spPr bwMode="auto">
            <a:xfrm>
              <a:off x="4779" y="2837"/>
              <a:ext cx="7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3" name="Picture 495"/>
            <p:cNvPicPr>
              <a:picLocks noChangeAspect="1" noChangeArrowheads="1"/>
            </p:cNvPicPr>
            <p:nvPr/>
          </p:nvPicPr>
          <p:blipFill>
            <a:blip r:embed="rId220" cstate="email"/>
            <a:srcRect/>
            <a:stretch>
              <a:fillRect/>
            </a:stretch>
          </p:blipFill>
          <p:spPr bwMode="auto">
            <a:xfrm>
              <a:off x="4772" y="2842"/>
              <a:ext cx="64"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4" name="Picture 496"/>
            <p:cNvPicPr>
              <a:picLocks noChangeAspect="1" noChangeArrowheads="1"/>
            </p:cNvPicPr>
            <p:nvPr/>
          </p:nvPicPr>
          <p:blipFill>
            <a:blip r:embed="rId221" cstate="email"/>
            <a:srcRect/>
            <a:stretch>
              <a:fillRect/>
            </a:stretch>
          </p:blipFill>
          <p:spPr bwMode="auto">
            <a:xfrm>
              <a:off x="4752" y="2856"/>
              <a:ext cx="6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5" name="Picture 497"/>
            <p:cNvPicPr>
              <a:picLocks noChangeAspect="1" noChangeArrowheads="1"/>
            </p:cNvPicPr>
            <p:nvPr/>
          </p:nvPicPr>
          <p:blipFill>
            <a:blip r:embed="rId222" cstate="email"/>
            <a:srcRect/>
            <a:stretch>
              <a:fillRect/>
            </a:stretch>
          </p:blipFill>
          <p:spPr bwMode="auto">
            <a:xfrm>
              <a:off x="4761" y="2851"/>
              <a:ext cx="6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6" name="Picture 498"/>
            <p:cNvPicPr>
              <a:picLocks noChangeAspect="1" noChangeArrowheads="1"/>
            </p:cNvPicPr>
            <p:nvPr/>
          </p:nvPicPr>
          <p:blipFill>
            <a:blip r:embed="rId223" cstate="email"/>
            <a:srcRect/>
            <a:stretch>
              <a:fillRect/>
            </a:stretch>
          </p:blipFill>
          <p:spPr bwMode="auto">
            <a:xfrm>
              <a:off x="4745" y="2871"/>
              <a:ext cx="5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7" name="Picture 499"/>
            <p:cNvPicPr>
              <a:picLocks noChangeAspect="1" noChangeArrowheads="1"/>
            </p:cNvPicPr>
            <p:nvPr/>
          </p:nvPicPr>
          <p:blipFill>
            <a:blip r:embed="rId224" cstate="email"/>
            <a:srcRect/>
            <a:stretch>
              <a:fillRect/>
            </a:stretch>
          </p:blipFill>
          <p:spPr bwMode="auto">
            <a:xfrm>
              <a:off x="4740" y="2892"/>
              <a:ext cx="4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8" name="Picture 500"/>
            <p:cNvPicPr>
              <a:picLocks noChangeAspect="1" noChangeArrowheads="1"/>
            </p:cNvPicPr>
            <p:nvPr/>
          </p:nvPicPr>
          <p:blipFill>
            <a:blip r:embed="rId225" cstate="email"/>
            <a:srcRect/>
            <a:stretch>
              <a:fillRect/>
            </a:stretch>
          </p:blipFill>
          <p:spPr bwMode="auto">
            <a:xfrm>
              <a:off x="4743" y="2910"/>
              <a:ext cx="31"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 name="Picture 501"/>
            <p:cNvPicPr>
              <a:picLocks noChangeAspect="1" noChangeArrowheads="1"/>
            </p:cNvPicPr>
            <p:nvPr/>
          </p:nvPicPr>
          <p:blipFill>
            <a:blip r:embed="rId226" cstate="email"/>
            <a:srcRect/>
            <a:stretch>
              <a:fillRect/>
            </a:stretch>
          </p:blipFill>
          <p:spPr bwMode="auto">
            <a:xfrm>
              <a:off x="4790" y="2835"/>
              <a:ext cx="66"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0" name="Picture 502"/>
            <p:cNvPicPr>
              <a:picLocks noChangeAspect="1" noChangeArrowheads="1"/>
            </p:cNvPicPr>
            <p:nvPr/>
          </p:nvPicPr>
          <p:blipFill>
            <a:blip r:embed="rId227" cstate="email"/>
            <a:srcRect/>
            <a:stretch>
              <a:fillRect/>
            </a:stretch>
          </p:blipFill>
          <p:spPr bwMode="auto">
            <a:xfrm>
              <a:off x="4743" y="2885"/>
              <a:ext cx="4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1" name="Picture 503"/>
            <p:cNvPicPr>
              <a:picLocks noChangeAspect="1" noChangeArrowheads="1"/>
            </p:cNvPicPr>
            <p:nvPr/>
          </p:nvPicPr>
          <p:blipFill>
            <a:blip r:embed="rId228" cstate="print">
              <a:extLst>
                <a:ext uri="{28A0092B-C50C-407E-A947-70E740481C1C}">
                  <a14:useLocalDpi xmlns:a14="http://schemas.microsoft.com/office/drawing/2010/main" val="0"/>
                </a:ext>
              </a:extLst>
            </a:blip>
            <a:srcRect/>
            <a:stretch>
              <a:fillRect/>
            </a:stretch>
          </p:blipFill>
          <p:spPr bwMode="auto">
            <a:xfrm>
              <a:off x="4793" y="985"/>
              <a:ext cx="6"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2" name="Picture 504"/>
            <p:cNvPicPr>
              <a:picLocks noChangeAspect="1" noChangeArrowheads="1"/>
            </p:cNvPicPr>
            <p:nvPr/>
          </p:nvPicPr>
          <p:blipFill>
            <a:blip r:embed="rId229"/>
            <a:srcRect/>
            <a:stretch>
              <a:fillRect/>
            </a:stretch>
          </p:blipFill>
          <p:spPr bwMode="auto">
            <a:xfrm>
              <a:off x="4784" y="902"/>
              <a:ext cx="2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3" name="Picture 505"/>
            <p:cNvPicPr>
              <a:picLocks noChangeAspect="1" noChangeArrowheads="1"/>
            </p:cNvPicPr>
            <p:nvPr/>
          </p:nvPicPr>
          <p:blipFill>
            <a:blip r:embed="rId230" cstate="email"/>
            <a:srcRect/>
            <a:stretch>
              <a:fillRect/>
            </a:stretch>
          </p:blipFill>
          <p:spPr bwMode="auto">
            <a:xfrm>
              <a:off x="4799" y="910"/>
              <a:ext cx="37"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4" name="Picture 506"/>
            <p:cNvPicPr>
              <a:picLocks noChangeAspect="1" noChangeArrowheads="1"/>
            </p:cNvPicPr>
            <p:nvPr/>
          </p:nvPicPr>
          <p:blipFill>
            <a:blip r:embed="rId231"/>
            <a:srcRect/>
            <a:stretch>
              <a:fillRect/>
            </a:stretch>
          </p:blipFill>
          <p:spPr bwMode="auto">
            <a:xfrm>
              <a:off x="4796" y="985"/>
              <a:ext cx="4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5" name="Picture 507"/>
            <p:cNvPicPr>
              <a:picLocks noChangeAspect="1" noChangeArrowheads="1"/>
            </p:cNvPicPr>
            <p:nvPr/>
          </p:nvPicPr>
          <p:blipFill>
            <a:blip r:embed="rId232"/>
            <a:srcRect/>
            <a:stretch>
              <a:fillRect/>
            </a:stretch>
          </p:blipFill>
          <p:spPr bwMode="auto">
            <a:xfrm>
              <a:off x="4809" y="905"/>
              <a:ext cx="29"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6" name="Picture 508"/>
            <p:cNvPicPr>
              <a:picLocks noChangeAspect="1" noChangeArrowheads="1"/>
            </p:cNvPicPr>
            <p:nvPr/>
          </p:nvPicPr>
          <p:blipFill>
            <a:blip r:embed="rId233" cstate="email"/>
            <a:srcRect/>
            <a:stretch>
              <a:fillRect/>
            </a:stretch>
          </p:blipFill>
          <p:spPr bwMode="auto">
            <a:xfrm>
              <a:off x="4783" y="914"/>
              <a:ext cx="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7" name="Picture 509"/>
            <p:cNvPicPr>
              <a:picLocks noChangeAspect="1" noChangeArrowheads="1"/>
            </p:cNvPicPr>
            <p:nvPr/>
          </p:nvPicPr>
          <p:blipFill>
            <a:blip r:embed="rId234"/>
            <a:srcRect/>
            <a:stretch>
              <a:fillRect/>
            </a:stretch>
          </p:blipFill>
          <p:spPr bwMode="auto">
            <a:xfrm>
              <a:off x="4779" y="902"/>
              <a:ext cx="22"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8" name="Picture 510"/>
            <p:cNvPicPr>
              <a:picLocks noChangeAspect="1" noChangeArrowheads="1"/>
            </p:cNvPicPr>
            <p:nvPr/>
          </p:nvPicPr>
          <p:blipFill>
            <a:blip r:embed="rId235"/>
            <a:srcRect/>
            <a:stretch>
              <a:fillRect/>
            </a:stretch>
          </p:blipFill>
          <p:spPr bwMode="auto">
            <a:xfrm>
              <a:off x="4775" y="904"/>
              <a:ext cx="2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9" name="Picture 511"/>
            <p:cNvPicPr>
              <a:picLocks noChangeAspect="1" noChangeArrowheads="1"/>
            </p:cNvPicPr>
            <p:nvPr/>
          </p:nvPicPr>
          <p:blipFill>
            <a:blip r:embed="rId236" cstate="email"/>
            <a:srcRect/>
            <a:stretch>
              <a:fillRect/>
            </a:stretch>
          </p:blipFill>
          <p:spPr bwMode="auto">
            <a:xfrm>
              <a:off x="4758" y="910"/>
              <a:ext cx="23"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 name="Picture 512"/>
            <p:cNvPicPr>
              <a:picLocks noChangeAspect="1" noChangeArrowheads="1"/>
            </p:cNvPicPr>
            <p:nvPr/>
          </p:nvPicPr>
          <p:blipFill>
            <a:blip r:embed="rId237"/>
            <a:srcRect/>
            <a:stretch>
              <a:fillRect/>
            </a:stretch>
          </p:blipFill>
          <p:spPr bwMode="auto">
            <a:xfrm>
              <a:off x="4769" y="1019"/>
              <a:ext cx="2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 name="Picture 513"/>
            <p:cNvPicPr>
              <a:picLocks noChangeAspect="1" noChangeArrowheads="1"/>
            </p:cNvPicPr>
            <p:nvPr/>
          </p:nvPicPr>
          <p:blipFill>
            <a:blip r:embed="rId238"/>
            <a:srcRect/>
            <a:stretch>
              <a:fillRect/>
            </a:stretch>
          </p:blipFill>
          <p:spPr bwMode="auto">
            <a:xfrm>
              <a:off x="4750" y="900"/>
              <a:ext cx="22"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 name="Picture 514"/>
            <p:cNvPicPr>
              <a:picLocks noChangeAspect="1" noChangeArrowheads="1"/>
            </p:cNvPicPr>
            <p:nvPr/>
          </p:nvPicPr>
          <p:blipFill>
            <a:blip r:embed="rId239" cstate="email"/>
            <a:srcRect/>
            <a:stretch>
              <a:fillRect/>
            </a:stretch>
          </p:blipFill>
          <p:spPr bwMode="auto">
            <a:xfrm>
              <a:off x="4827" y="910"/>
              <a:ext cx="68"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 name="Picture 515"/>
            <p:cNvPicPr>
              <a:picLocks noChangeAspect="1" noChangeArrowheads="1"/>
            </p:cNvPicPr>
            <p:nvPr/>
          </p:nvPicPr>
          <p:blipFill>
            <a:blip r:embed="rId240"/>
            <a:srcRect/>
            <a:stretch>
              <a:fillRect/>
            </a:stretch>
          </p:blipFill>
          <p:spPr bwMode="auto">
            <a:xfrm>
              <a:off x="4835" y="907"/>
              <a:ext cx="49"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 name="Picture 516"/>
            <p:cNvPicPr>
              <a:picLocks noChangeAspect="1" noChangeArrowheads="1"/>
            </p:cNvPicPr>
            <p:nvPr/>
          </p:nvPicPr>
          <p:blipFill>
            <a:blip r:embed="rId241"/>
            <a:srcRect/>
            <a:stretch>
              <a:fillRect/>
            </a:stretch>
          </p:blipFill>
          <p:spPr bwMode="auto">
            <a:xfrm>
              <a:off x="4873" y="907"/>
              <a:ext cx="35"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 name="Picture 517"/>
            <p:cNvPicPr>
              <a:picLocks noChangeAspect="1" noChangeArrowheads="1"/>
            </p:cNvPicPr>
            <p:nvPr/>
          </p:nvPicPr>
          <p:blipFill>
            <a:blip r:embed="rId242"/>
            <a:srcRect/>
            <a:stretch>
              <a:fillRect/>
            </a:stretch>
          </p:blipFill>
          <p:spPr bwMode="auto">
            <a:xfrm>
              <a:off x="4833" y="907"/>
              <a:ext cx="42"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 name="Picture 518"/>
            <p:cNvPicPr>
              <a:picLocks noChangeAspect="1" noChangeArrowheads="1"/>
            </p:cNvPicPr>
            <p:nvPr/>
          </p:nvPicPr>
          <p:blipFill>
            <a:blip r:embed="rId243" cstate="email"/>
            <a:srcRect/>
            <a:stretch>
              <a:fillRect/>
            </a:stretch>
          </p:blipFill>
          <p:spPr bwMode="auto">
            <a:xfrm>
              <a:off x="4745" y="910"/>
              <a:ext cx="29"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 name="Picture 519"/>
            <p:cNvPicPr>
              <a:picLocks noChangeAspect="1" noChangeArrowheads="1"/>
            </p:cNvPicPr>
            <p:nvPr/>
          </p:nvPicPr>
          <p:blipFill>
            <a:blip r:embed="rId244"/>
            <a:srcRect/>
            <a:stretch>
              <a:fillRect/>
            </a:stretch>
          </p:blipFill>
          <p:spPr bwMode="auto">
            <a:xfrm>
              <a:off x="4741" y="904"/>
              <a:ext cx="3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8" name="Picture 520"/>
            <p:cNvPicPr>
              <a:picLocks noChangeAspect="1" noChangeArrowheads="1"/>
            </p:cNvPicPr>
            <p:nvPr/>
          </p:nvPicPr>
          <p:blipFill>
            <a:blip r:embed="rId245" cstate="email"/>
            <a:srcRect/>
            <a:stretch>
              <a:fillRect/>
            </a:stretch>
          </p:blipFill>
          <p:spPr bwMode="auto">
            <a:xfrm>
              <a:off x="4881" y="912"/>
              <a:ext cx="2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9" name="Picture 521"/>
            <p:cNvPicPr>
              <a:picLocks noChangeAspect="1" noChangeArrowheads="1"/>
            </p:cNvPicPr>
            <p:nvPr/>
          </p:nvPicPr>
          <p:blipFill>
            <a:blip r:embed="rId246"/>
            <a:srcRect/>
            <a:stretch>
              <a:fillRect/>
            </a:stretch>
          </p:blipFill>
          <p:spPr bwMode="auto">
            <a:xfrm>
              <a:off x="4873" y="1110"/>
              <a:ext cx="21"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 name="Picture 522"/>
            <p:cNvPicPr>
              <a:picLocks noChangeAspect="1" noChangeArrowheads="1"/>
            </p:cNvPicPr>
            <p:nvPr/>
          </p:nvPicPr>
          <p:blipFill>
            <a:blip r:embed="rId247"/>
            <a:srcRect/>
            <a:stretch>
              <a:fillRect/>
            </a:stretch>
          </p:blipFill>
          <p:spPr bwMode="auto">
            <a:xfrm>
              <a:off x="4862" y="948"/>
              <a:ext cx="42"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 name="Picture 523"/>
            <p:cNvPicPr>
              <a:picLocks noChangeAspect="1" noChangeArrowheads="1"/>
            </p:cNvPicPr>
            <p:nvPr/>
          </p:nvPicPr>
          <p:blipFill>
            <a:blip r:embed="rId248" cstate="email"/>
            <a:srcRect/>
            <a:stretch>
              <a:fillRect/>
            </a:stretch>
          </p:blipFill>
          <p:spPr bwMode="auto">
            <a:xfrm>
              <a:off x="4806" y="989"/>
              <a:ext cx="1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2" name="Picture 524"/>
            <p:cNvPicPr>
              <a:picLocks noChangeAspect="1" noChangeArrowheads="1"/>
            </p:cNvPicPr>
            <p:nvPr/>
          </p:nvPicPr>
          <p:blipFill>
            <a:blip r:embed="rId249"/>
            <a:srcRect/>
            <a:stretch>
              <a:fillRect/>
            </a:stretch>
          </p:blipFill>
          <p:spPr bwMode="auto">
            <a:xfrm>
              <a:off x="4803" y="1069"/>
              <a:ext cx="2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3" name="Picture 525"/>
            <p:cNvPicPr>
              <a:picLocks noChangeAspect="1" noChangeArrowheads="1"/>
            </p:cNvPicPr>
            <p:nvPr/>
          </p:nvPicPr>
          <p:blipFill>
            <a:blip r:embed="rId250"/>
            <a:srcRect/>
            <a:stretch>
              <a:fillRect/>
            </a:stretch>
          </p:blipFill>
          <p:spPr bwMode="auto">
            <a:xfrm>
              <a:off x="4803" y="1020"/>
              <a:ext cx="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4" name="Picture 526"/>
            <p:cNvPicPr>
              <a:picLocks noChangeAspect="1" noChangeArrowheads="1"/>
            </p:cNvPicPr>
            <p:nvPr/>
          </p:nvPicPr>
          <p:blipFill>
            <a:blip r:embed="rId251" cstate="email"/>
            <a:srcRect/>
            <a:stretch>
              <a:fillRect/>
            </a:stretch>
          </p:blipFill>
          <p:spPr bwMode="auto">
            <a:xfrm>
              <a:off x="4763" y="1010"/>
              <a:ext cx="20"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5" name="Picture 527"/>
            <p:cNvPicPr>
              <a:picLocks noChangeAspect="1" noChangeArrowheads="1"/>
            </p:cNvPicPr>
            <p:nvPr/>
          </p:nvPicPr>
          <p:blipFill>
            <a:blip r:embed="rId252"/>
            <a:srcRect/>
            <a:stretch>
              <a:fillRect/>
            </a:stretch>
          </p:blipFill>
          <p:spPr bwMode="auto">
            <a:xfrm>
              <a:off x="4769" y="1062"/>
              <a:ext cx="2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6" name="Picture 528"/>
            <p:cNvPicPr>
              <a:picLocks noChangeAspect="1" noChangeArrowheads="1"/>
            </p:cNvPicPr>
            <p:nvPr/>
          </p:nvPicPr>
          <p:blipFill>
            <a:blip r:embed="rId253" cstate="email"/>
            <a:srcRect/>
            <a:stretch>
              <a:fillRect/>
            </a:stretch>
          </p:blipFill>
          <p:spPr bwMode="auto">
            <a:xfrm>
              <a:off x="4793" y="910"/>
              <a:ext cx="18"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7" name="Picture 529"/>
            <p:cNvPicPr>
              <a:picLocks noChangeAspect="1" noChangeArrowheads="1"/>
            </p:cNvPicPr>
            <p:nvPr/>
          </p:nvPicPr>
          <p:blipFill>
            <a:blip r:embed="rId254" cstate="email"/>
            <a:srcRect/>
            <a:stretch>
              <a:fillRect/>
            </a:stretch>
          </p:blipFill>
          <p:spPr bwMode="auto">
            <a:xfrm>
              <a:off x="4802" y="910"/>
              <a:ext cx="18"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8" name="Picture 530"/>
            <p:cNvPicPr>
              <a:picLocks noChangeAspect="1" noChangeArrowheads="1"/>
            </p:cNvPicPr>
            <p:nvPr/>
          </p:nvPicPr>
          <p:blipFill>
            <a:blip r:embed="rId255" cstate="email"/>
            <a:srcRect/>
            <a:stretch>
              <a:fillRect/>
            </a:stretch>
          </p:blipFill>
          <p:spPr bwMode="auto">
            <a:xfrm>
              <a:off x="4822" y="910"/>
              <a:ext cx="20"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9" name="Picture 531"/>
            <p:cNvPicPr>
              <a:picLocks noChangeAspect="1" noChangeArrowheads="1"/>
            </p:cNvPicPr>
            <p:nvPr/>
          </p:nvPicPr>
          <p:blipFill>
            <a:blip r:embed="rId256" cstate="email"/>
            <a:srcRect/>
            <a:stretch>
              <a:fillRect/>
            </a:stretch>
          </p:blipFill>
          <p:spPr bwMode="auto">
            <a:xfrm>
              <a:off x="4865" y="912"/>
              <a:ext cx="27"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 name="Picture 532"/>
            <p:cNvPicPr>
              <a:picLocks noChangeAspect="1" noChangeArrowheads="1"/>
            </p:cNvPicPr>
            <p:nvPr/>
          </p:nvPicPr>
          <p:blipFill>
            <a:blip r:embed="rId257" cstate="email"/>
            <a:srcRect/>
            <a:stretch>
              <a:fillRect/>
            </a:stretch>
          </p:blipFill>
          <p:spPr bwMode="auto">
            <a:xfrm>
              <a:off x="4840" y="910"/>
              <a:ext cx="23"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1" name="Picture 533"/>
            <p:cNvPicPr>
              <a:picLocks noChangeAspect="1" noChangeArrowheads="1"/>
            </p:cNvPicPr>
            <p:nvPr/>
          </p:nvPicPr>
          <p:blipFill>
            <a:blip r:embed="rId258" cstate="email"/>
            <a:srcRect/>
            <a:stretch>
              <a:fillRect/>
            </a:stretch>
          </p:blipFill>
          <p:spPr bwMode="auto">
            <a:xfrm>
              <a:off x="4788" y="910"/>
              <a:ext cx="11"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2" name="Picture 534"/>
            <p:cNvPicPr>
              <a:picLocks noChangeAspect="1" noChangeArrowheads="1"/>
            </p:cNvPicPr>
            <p:nvPr/>
          </p:nvPicPr>
          <p:blipFill>
            <a:blip r:embed="rId259" cstate="email"/>
            <a:srcRect/>
            <a:stretch>
              <a:fillRect/>
            </a:stretch>
          </p:blipFill>
          <p:spPr bwMode="auto">
            <a:xfrm>
              <a:off x="4865" y="910"/>
              <a:ext cx="16"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3" name="Picture 535"/>
            <p:cNvPicPr>
              <a:picLocks noChangeAspect="1" noChangeArrowheads="1"/>
            </p:cNvPicPr>
            <p:nvPr/>
          </p:nvPicPr>
          <p:blipFill>
            <a:blip r:embed="rId260" cstate="email"/>
            <a:srcRect/>
            <a:stretch>
              <a:fillRect/>
            </a:stretch>
          </p:blipFill>
          <p:spPr bwMode="auto">
            <a:xfrm>
              <a:off x="4772" y="910"/>
              <a:ext cx="2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4" name="Picture 536"/>
            <p:cNvPicPr>
              <a:picLocks noChangeAspect="1" noChangeArrowheads="1"/>
            </p:cNvPicPr>
            <p:nvPr/>
          </p:nvPicPr>
          <p:blipFill>
            <a:blip r:embed="rId261" cstate="email"/>
            <a:srcRect/>
            <a:stretch>
              <a:fillRect/>
            </a:stretch>
          </p:blipFill>
          <p:spPr bwMode="auto">
            <a:xfrm>
              <a:off x="4756" y="969"/>
              <a:ext cx="21"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5" name="Picture 537"/>
            <p:cNvPicPr>
              <a:picLocks noChangeAspect="1" noChangeArrowheads="1"/>
            </p:cNvPicPr>
            <p:nvPr/>
          </p:nvPicPr>
          <p:blipFill>
            <a:blip r:embed="rId262" cstate="email"/>
            <a:srcRect/>
            <a:stretch>
              <a:fillRect/>
            </a:stretch>
          </p:blipFill>
          <p:spPr bwMode="auto">
            <a:xfrm>
              <a:off x="4774" y="910"/>
              <a:ext cx="21"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6" name="Picture 538"/>
            <p:cNvPicPr>
              <a:picLocks noChangeAspect="1" noChangeArrowheads="1"/>
            </p:cNvPicPr>
            <p:nvPr/>
          </p:nvPicPr>
          <p:blipFill>
            <a:blip r:embed="rId263" cstate="email"/>
            <a:srcRect/>
            <a:stretch>
              <a:fillRect/>
            </a:stretch>
          </p:blipFill>
          <p:spPr bwMode="auto">
            <a:xfrm>
              <a:off x="4808" y="910"/>
              <a:ext cx="23"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7" name="Picture 539"/>
            <p:cNvPicPr>
              <a:picLocks noChangeAspect="1" noChangeArrowheads="1"/>
            </p:cNvPicPr>
            <p:nvPr/>
          </p:nvPicPr>
          <p:blipFill>
            <a:blip r:embed="rId264" cstate="email"/>
            <a:srcRect/>
            <a:stretch>
              <a:fillRect/>
            </a:stretch>
          </p:blipFill>
          <p:spPr bwMode="auto">
            <a:xfrm>
              <a:off x="4738" y="910"/>
              <a:ext cx="41"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8" name="Picture 540"/>
            <p:cNvPicPr>
              <a:picLocks noChangeAspect="1" noChangeArrowheads="1"/>
            </p:cNvPicPr>
            <p:nvPr/>
          </p:nvPicPr>
          <p:blipFill>
            <a:blip r:embed="rId265"/>
            <a:srcRect/>
            <a:stretch>
              <a:fillRect/>
            </a:stretch>
          </p:blipFill>
          <p:spPr bwMode="auto">
            <a:xfrm>
              <a:off x="4744" y="1012"/>
              <a:ext cx="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9" name="Picture 541"/>
            <p:cNvPicPr>
              <a:picLocks noChangeAspect="1" noChangeArrowheads="1"/>
            </p:cNvPicPr>
            <p:nvPr/>
          </p:nvPicPr>
          <p:blipFill>
            <a:blip r:embed="rId266" cstate="email"/>
            <a:srcRect/>
            <a:stretch>
              <a:fillRect/>
            </a:stretch>
          </p:blipFill>
          <p:spPr bwMode="auto">
            <a:xfrm>
              <a:off x="4729" y="910"/>
              <a:ext cx="34"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 name="Picture 542"/>
            <p:cNvPicPr>
              <a:picLocks noChangeAspect="1" noChangeArrowheads="1"/>
            </p:cNvPicPr>
            <p:nvPr/>
          </p:nvPicPr>
          <p:blipFill>
            <a:blip r:embed="rId267"/>
            <a:srcRect/>
            <a:stretch>
              <a:fillRect/>
            </a:stretch>
          </p:blipFill>
          <p:spPr bwMode="auto">
            <a:xfrm>
              <a:off x="4748" y="1125"/>
              <a:ext cx="2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1" name="Picture 543"/>
            <p:cNvPicPr>
              <a:picLocks noChangeAspect="1" noChangeArrowheads="1"/>
            </p:cNvPicPr>
            <p:nvPr/>
          </p:nvPicPr>
          <p:blipFill>
            <a:blip r:embed="rId268" cstate="email"/>
            <a:srcRect/>
            <a:stretch>
              <a:fillRect/>
            </a:stretch>
          </p:blipFill>
          <p:spPr bwMode="auto">
            <a:xfrm>
              <a:off x="4711" y="910"/>
              <a:ext cx="41"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2" name="Picture 544"/>
            <p:cNvPicPr>
              <a:picLocks noChangeAspect="1" noChangeArrowheads="1"/>
            </p:cNvPicPr>
            <p:nvPr/>
          </p:nvPicPr>
          <p:blipFill>
            <a:blip r:embed="rId269"/>
            <a:srcRect/>
            <a:stretch>
              <a:fillRect/>
            </a:stretch>
          </p:blipFill>
          <p:spPr bwMode="auto">
            <a:xfrm>
              <a:off x="4711" y="904"/>
              <a:ext cx="2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3" name="Picture 545"/>
            <p:cNvPicPr>
              <a:picLocks noChangeAspect="1" noChangeArrowheads="1"/>
            </p:cNvPicPr>
            <p:nvPr/>
          </p:nvPicPr>
          <p:blipFill>
            <a:blip r:embed="rId270"/>
            <a:srcRect/>
            <a:stretch>
              <a:fillRect/>
            </a:stretch>
          </p:blipFill>
          <p:spPr bwMode="auto">
            <a:xfrm>
              <a:off x="4700" y="905"/>
              <a:ext cx="57"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4" name="Picture 546"/>
            <p:cNvPicPr>
              <a:picLocks noChangeAspect="1" noChangeArrowheads="1"/>
            </p:cNvPicPr>
            <p:nvPr/>
          </p:nvPicPr>
          <p:blipFill>
            <a:blip r:embed="rId271" cstate="email"/>
            <a:srcRect/>
            <a:stretch>
              <a:fillRect/>
            </a:stretch>
          </p:blipFill>
          <p:spPr bwMode="auto">
            <a:xfrm>
              <a:off x="4724" y="910"/>
              <a:ext cx="30"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5" name="Picture 547"/>
            <p:cNvPicPr>
              <a:picLocks noChangeAspect="1" noChangeArrowheads="1"/>
            </p:cNvPicPr>
            <p:nvPr/>
          </p:nvPicPr>
          <p:blipFill>
            <a:blip r:embed="rId272" cstate="email"/>
            <a:srcRect/>
            <a:stretch>
              <a:fillRect/>
            </a:stretch>
          </p:blipFill>
          <p:spPr bwMode="auto">
            <a:xfrm>
              <a:off x="4718" y="912"/>
              <a:ext cx="27"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6" name="Picture 548"/>
            <p:cNvPicPr>
              <a:picLocks noChangeAspect="1" noChangeArrowheads="1"/>
            </p:cNvPicPr>
            <p:nvPr/>
          </p:nvPicPr>
          <p:blipFill>
            <a:blip r:embed="rId273" cstate="email"/>
            <a:srcRect/>
            <a:stretch>
              <a:fillRect/>
            </a:stretch>
          </p:blipFill>
          <p:spPr bwMode="auto">
            <a:xfrm>
              <a:off x="4877" y="912"/>
              <a:ext cx="47"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7" name="Picture 549"/>
            <p:cNvPicPr>
              <a:picLocks noChangeAspect="1" noChangeArrowheads="1"/>
            </p:cNvPicPr>
            <p:nvPr/>
          </p:nvPicPr>
          <p:blipFill>
            <a:blip r:embed="rId274"/>
            <a:srcRect/>
            <a:stretch>
              <a:fillRect/>
            </a:stretch>
          </p:blipFill>
          <p:spPr bwMode="auto">
            <a:xfrm>
              <a:off x="4871" y="1125"/>
              <a:ext cx="28"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8" name="Picture 550"/>
            <p:cNvPicPr>
              <a:picLocks noChangeAspect="1" noChangeArrowheads="1"/>
            </p:cNvPicPr>
            <p:nvPr/>
          </p:nvPicPr>
          <p:blipFill>
            <a:blip r:embed="rId275"/>
            <a:srcRect/>
            <a:stretch>
              <a:fillRect/>
            </a:stretch>
          </p:blipFill>
          <p:spPr bwMode="auto">
            <a:xfrm>
              <a:off x="4867" y="1168"/>
              <a:ext cx="21"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9" name="Picture 551"/>
            <p:cNvPicPr>
              <a:picLocks noChangeAspect="1" noChangeArrowheads="1"/>
            </p:cNvPicPr>
            <p:nvPr/>
          </p:nvPicPr>
          <p:blipFill>
            <a:blip r:embed="rId276" cstate="email"/>
            <a:srcRect/>
            <a:stretch>
              <a:fillRect/>
            </a:stretch>
          </p:blipFill>
          <p:spPr bwMode="auto">
            <a:xfrm>
              <a:off x="4888" y="914"/>
              <a:ext cx="5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0" name="Picture 552"/>
            <p:cNvPicPr>
              <a:picLocks noChangeAspect="1" noChangeArrowheads="1"/>
            </p:cNvPicPr>
            <p:nvPr/>
          </p:nvPicPr>
          <p:blipFill>
            <a:blip r:embed="rId277"/>
            <a:srcRect/>
            <a:stretch>
              <a:fillRect/>
            </a:stretch>
          </p:blipFill>
          <p:spPr bwMode="auto">
            <a:xfrm>
              <a:off x="4879" y="1175"/>
              <a:ext cx="22"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 name="Picture 553"/>
            <p:cNvPicPr>
              <a:picLocks noChangeAspect="1" noChangeArrowheads="1"/>
            </p:cNvPicPr>
            <p:nvPr/>
          </p:nvPicPr>
          <p:blipFill>
            <a:blip r:embed="rId278" cstate="email"/>
            <a:srcRect/>
            <a:stretch>
              <a:fillRect/>
            </a:stretch>
          </p:blipFill>
          <p:spPr bwMode="auto">
            <a:xfrm>
              <a:off x="4883" y="914"/>
              <a:ext cx="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2" name="Picture 554"/>
            <p:cNvPicPr>
              <a:picLocks noChangeAspect="1" noChangeArrowheads="1"/>
            </p:cNvPicPr>
            <p:nvPr/>
          </p:nvPicPr>
          <p:blipFill>
            <a:blip r:embed="rId279" cstate="email"/>
            <a:srcRect/>
            <a:stretch>
              <a:fillRect/>
            </a:stretch>
          </p:blipFill>
          <p:spPr bwMode="auto">
            <a:xfrm>
              <a:off x="4890" y="914"/>
              <a:ext cx="4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3" name="Picture 555"/>
            <p:cNvPicPr>
              <a:picLocks noChangeAspect="1" noChangeArrowheads="1"/>
            </p:cNvPicPr>
            <p:nvPr/>
          </p:nvPicPr>
          <p:blipFill>
            <a:blip r:embed="rId280" cstate="email"/>
            <a:srcRect/>
            <a:stretch>
              <a:fillRect/>
            </a:stretch>
          </p:blipFill>
          <p:spPr bwMode="auto">
            <a:xfrm>
              <a:off x="4895" y="914"/>
              <a:ext cx="18"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4" name="Picture 556"/>
            <p:cNvPicPr>
              <a:picLocks noChangeAspect="1" noChangeArrowheads="1"/>
            </p:cNvPicPr>
            <p:nvPr/>
          </p:nvPicPr>
          <p:blipFill>
            <a:blip r:embed="rId281" cstate="email"/>
            <a:srcRect/>
            <a:stretch>
              <a:fillRect/>
            </a:stretch>
          </p:blipFill>
          <p:spPr bwMode="auto">
            <a:xfrm>
              <a:off x="4897" y="919"/>
              <a:ext cx="77"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5" name="Picture 557"/>
            <p:cNvPicPr>
              <a:picLocks noChangeAspect="1" noChangeArrowheads="1"/>
            </p:cNvPicPr>
            <p:nvPr/>
          </p:nvPicPr>
          <p:blipFill>
            <a:blip r:embed="rId282"/>
            <a:srcRect/>
            <a:stretch>
              <a:fillRect/>
            </a:stretch>
          </p:blipFill>
          <p:spPr bwMode="auto">
            <a:xfrm>
              <a:off x="4930" y="914"/>
              <a:ext cx="3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6" name="Picture 558"/>
            <p:cNvPicPr>
              <a:picLocks noChangeAspect="1" noChangeArrowheads="1"/>
            </p:cNvPicPr>
            <p:nvPr/>
          </p:nvPicPr>
          <p:blipFill>
            <a:blip r:embed="rId283"/>
            <a:srcRect/>
            <a:stretch>
              <a:fillRect/>
            </a:stretch>
          </p:blipFill>
          <p:spPr bwMode="auto">
            <a:xfrm>
              <a:off x="4899" y="911"/>
              <a:ext cx="5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7" name="Picture 559"/>
            <p:cNvPicPr>
              <a:picLocks noChangeAspect="1" noChangeArrowheads="1"/>
            </p:cNvPicPr>
            <p:nvPr/>
          </p:nvPicPr>
          <p:blipFill>
            <a:blip r:embed="rId284" cstate="email"/>
            <a:srcRect/>
            <a:stretch>
              <a:fillRect/>
            </a:stretch>
          </p:blipFill>
          <p:spPr bwMode="auto">
            <a:xfrm>
              <a:off x="4956" y="921"/>
              <a:ext cx="3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8" name="Picture 560"/>
            <p:cNvPicPr>
              <a:picLocks noChangeAspect="1" noChangeArrowheads="1"/>
            </p:cNvPicPr>
            <p:nvPr/>
          </p:nvPicPr>
          <p:blipFill>
            <a:blip r:embed="rId285"/>
            <a:srcRect/>
            <a:stretch>
              <a:fillRect/>
            </a:stretch>
          </p:blipFill>
          <p:spPr bwMode="auto">
            <a:xfrm>
              <a:off x="4943" y="1035"/>
              <a:ext cx="29"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9" name="Picture 561"/>
            <p:cNvPicPr>
              <a:picLocks noChangeAspect="1" noChangeArrowheads="1"/>
            </p:cNvPicPr>
            <p:nvPr/>
          </p:nvPicPr>
          <p:blipFill>
            <a:blip r:embed="rId286"/>
            <a:srcRect/>
            <a:stretch>
              <a:fillRect/>
            </a:stretch>
          </p:blipFill>
          <p:spPr bwMode="auto">
            <a:xfrm>
              <a:off x="4918" y="973"/>
              <a:ext cx="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0" name="Picture 562"/>
            <p:cNvPicPr>
              <a:picLocks noChangeAspect="1" noChangeArrowheads="1"/>
            </p:cNvPicPr>
            <p:nvPr/>
          </p:nvPicPr>
          <p:blipFill>
            <a:blip r:embed="rId287" cstate="email"/>
            <a:srcRect/>
            <a:stretch>
              <a:fillRect/>
            </a:stretch>
          </p:blipFill>
          <p:spPr bwMode="auto">
            <a:xfrm>
              <a:off x="4942" y="944"/>
              <a:ext cx="6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 name="Picture 563"/>
            <p:cNvPicPr>
              <a:picLocks noChangeAspect="1" noChangeArrowheads="1"/>
            </p:cNvPicPr>
            <p:nvPr/>
          </p:nvPicPr>
          <p:blipFill>
            <a:blip r:embed="rId288"/>
            <a:srcRect/>
            <a:stretch>
              <a:fillRect/>
            </a:stretch>
          </p:blipFill>
          <p:spPr bwMode="auto">
            <a:xfrm>
              <a:off x="4980" y="957"/>
              <a:ext cx="2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2" name="Picture 564"/>
            <p:cNvPicPr>
              <a:picLocks noChangeAspect="1" noChangeArrowheads="1"/>
            </p:cNvPicPr>
            <p:nvPr/>
          </p:nvPicPr>
          <p:blipFill>
            <a:blip r:embed="rId289"/>
            <a:srcRect/>
            <a:stretch>
              <a:fillRect/>
            </a:stretch>
          </p:blipFill>
          <p:spPr bwMode="auto">
            <a:xfrm>
              <a:off x="4942" y="1109"/>
              <a:ext cx="2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3" name="Picture 565"/>
            <p:cNvPicPr>
              <a:picLocks noChangeAspect="1" noChangeArrowheads="1"/>
            </p:cNvPicPr>
            <p:nvPr/>
          </p:nvPicPr>
          <p:blipFill>
            <a:blip r:embed="rId290"/>
            <a:srcRect/>
            <a:stretch>
              <a:fillRect/>
            </a:stretch>
          </p:blipFill>
          <p:spPr bwMode="auto">
            <a:xfrm>
              <a:off x="4948" y="951"/>
              <a:ext cx="63"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4" name="Picture 566"/>
            <p:cNvPicPr>
              <a:picLocks noChangeAspect="1" noChangeArrowheads="1"/>
            </p:cNvPicPr>
            <p:nvPr/>
          </p:nvPicPr>
          <p:blipFill>
            <a:blip r:embed="rId291"/>
            <a:srcRect/>
            <a:stretch>
              <a:fillRect/>
            </a:stretch>
          </p:blipFill>
          <p:spPr bwMode="auto">
            <a:xfrm>
              <a:off x="4971" y="921"/>
              <a:ext cx="43"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5" name="Picture 567"/>
            <p:cNvPicPr>
              <a:picLocks noChangeAspect="1" noChangeArrowheads="1"/>
            </p:cNvPicPr>
            <p:nvPr/>
          </p:nvPicPr>
          <p:blipFill>
            <a:blip r:embed="rId292" cstate="email"/>
            <a:srcRect/>
            <a:stretch>
              <a:fillRect/>
            </a:stretch>
          </p:blipFill>
          <p:spPr bwMode="auto">
            <a:xfrm>
              <a:off x="4965" y="928"/>
              <a:ext cx="59"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6" name="Picture 568"/>
            <p:cNvPicPr>
              <a:picLocks noChangeAspect="1" noChangeArrowheads="1"/>
            </p:cNvPicPr>
            <p:nvPr/>
          </p:nvPicPr>
          <p:blipFill>
            <a:blip r:embed="rId293"/>
            <a:srcRect/>
            <a:stretch>
              <a:fillRect/>
            </a:stretch>
          </p:blipFill>
          <p:spPr bwMode="auto">
            <a:xfrm>
              <a:off x="5008" y="920"/>
              <a:ext cx="21"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7" name="Picture 569"/>
            <p:cNvPicPr>
              <a:picLocks noChangeAspect="1" noChangeArrowheads="1"/>
            </p:cNvPicPr>
            <p:nvPr/>
          </p:nvPicPr>
          <p:blipFill>
            <a:blip r:embed="rId294"/>
            <a:srcRect/>
            <a:stretch>
              <a:fillRect/>
            </a:stretch>
          </p:blipFill>
          <p:spPr bwMode="auto">
            <a:xfrm>
              <a:off x="4976" y="1027"/>
              <a:ext cx="2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8" name="Picture 570"/>
            <p:cNvPicPr>
              <a:picLocks noChangeAspect="1" noChangeArrowheads="1"/>
            </p:cNvPicPr>
            <p:nvPr/>
          </p:nvPicPr>
          <p:blipFill>
            <a:blip r:embed="rId295"/>
            <a:srcRect/>
            <a:stretch>
              <a:fillRect/>
            </a:stretch>
          </p:blipFill>
          <p:spPr bwMode="auto">
            <a:xfrm>
              <a:off x="4953" y="1162"/>
              <a:ext cx="28"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9" name="Picture 571"/>
            <p:cNvPicPr>
              <a:picLocks noChangeAspect="1" noChangeArrowheads="1"/>
            </p:cNvPicPr>
            <p:nvPr/>
          </p:nvPicPr>
          <p:blipFill>
            <a:blip r:embed="rId296"/>
            <a:srcRect/>
            <a:stretch>
              <a:fillRect/>
            </a:stretch>
          </p:blipFill>
          <p:spPr bwMode="auto">
            <a:xfrm>
              <a:off x="5012" y="919"/>
              <a:ext cx="22" cy="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0" name="Picture 572"/>
            <p:cNvPicPr>
              <a:picLocks noChangeAspect="1" noChangeArrowheads="1"/>
            </p:cNvPicPr>
            <p:nvPr/>
          </p:nvPicPr>
          <p:blipFill>
            <a:blip r:embed="rId297"/>
            <a:srcRect/>
            <a:stretch>
              <a:fillRect/>
            </a:stretch>
          </p:blipFill>
          <p:spPr bwMode="auto">
            <a:xfrm>
              <a:off x="4952" y="1176"/>
              <a:ext cx="22"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 name="Picture 573"/>
            <p:cNvPicPr>
              <a:picLocks noChangeAspect="1" noChangeArrowheads="1"/>
            </p:cNvPicPr>
            <p:nvPr/>
          </p:nvPicPr>
          <p:blipFill>
            <a:blip r:embed="rId298" cstate="email"/>
            <a:srcRect/>
            <a:stretch>
              <a:fillRect/>
            </a:stretch>
          </p:blipFill>
          <p:spPr bwMode="auto">
            <a:xfrm>
              <a:off x="4949" y="926"/>
              <a:ext cx="73"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2" name="Picture 574"/>
            <p:cNvPicPr>
              <a:picLocks noChangeAspect="1" noChangeArrowheads="1"/>
            </p:cNvPicPr>
            <p:nvPr/>
          </p:nvPicPr>
          <p:blipFill>
            <a:blip r:embed="rId299" cstate="email"/>
            <a:srcRect/>
            <a:stretch>
              <a:fillRect/>
            </a:stretch>
          </p:blipFill>
          <p:spPr bwMode="auto">
            <a:xfrm>
              <a:off x="4915" y="921"/>
              <a:ext cx="6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3" name="Picture 575"/>
            <p:cNvPicPr>
              <a:picLocks noChangeAspect="1" noChangeArrowheads="1"/>
            </p:cNvPicPr>
            <p:nvPr/>
          </p:nvPicPr>
          <p:blipFill>
            <a:blip r:embed="rId300" cstate="email"/>
            <a:srcRect/>
            <a:stretch>
              <a:fillRect/>
            </a:stretch>
          </p:blipFill>
          <p:spPr bwMode="auto">
            <a:xfrm>
              <a:off x="4922" y="1098"/>
              <a:ext cx="9"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4" name="Picture 576"/>
            <p:cNvPicPr>
              <a:picLocks noChangeAspect="1" noChangeArrowheads="1"/>
            </p:cNvPicPr>
            <p:nvPr/>
          </p:nvPicPr>
          <p:blipFill>
            <a:blip r:embed="rId301" cstate="email"/>
            <a:srcRect/>
            <a:stretch>
              <a:fillRect/>
            </a:stretch>
          </p:blipFill>
          <p:spPr bwMode="auto">
            <a:xfrm>
              <a:off x="4924" y="917"/>
              <a:ext cx="2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5" name="Picture 577"/>
            <p:cNvPicPr>
              <a:picLocks noChangeAspect="1" noChangeArrowheads="1"/>
            </p:cNvPicPr>
            <p:nvPr/>
          </p:nvPicPr>
          <p:blipFill>
            <a:blip r:embed="rId302" cstate="email"/>
            <a:srcRect/>
            <a:stretch>
              <a:fillRect/>
            </a:stretch>
          </p:blipFill>
          <p:spPr bwMode="auto">
            <a:xfrm>
              <a:off x="4913" y="919"/>
              <a:ext cx="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6" name="Picture 578"/>
            <p:cNvPicPr>
              <a:picLocks noChangeAspect="1" noChangeArrowheads="1"/>
            </p:cNvPicPr>
            <p:nvPr/>
          </p:nvPicPr>
          <p:blipFill>
            <a:blip r:embed="rId303" cstate="email"/>
            <a:srcRect/>
            <a:stretch>
              <a:fillRect/>
            </a:stretch>
          </p:blipFill>
          <p:spPr bwMode="auto">
            <a:xfrm>
              <a:off x="4933" y="924"/>
              <a:ext cx="68"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7" name="Picture 579"/>
            <p:cNvPicPr>
              <a:picLocks noChangeAspect="1" noChangeArrowheads="1"/>
            </p:cNvPicPr>
            <p:nvPr/>
          </p:nvPicPr>
          <p:blipFill>
            <a:blip r:embed="rId304" cstate="email"/>
            <a:srcRect/>
            <a:stretch>
              <a:fillRect/>
            </a:stretch>
          </p:blipFill>
          <p:spPr bwMode="auto">
            <a:xfrm>
              <a:off x="4970" y="930"/>
              <a:ext cx="72"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8" name="Picture 580"/>
            <p:cNvPicPr>
              <a:picLocks noChangeAspect="1" noChangeArrowheads="1"/>
            </p:cNvPicPr>
            <p:nvPr/>
          </p:nvPicPr>
          <p:blipFill>
            <a:blip r:embed="rId305"/>
            <a:srcRect/>
            <a:stretch>
              <a:fillRect/>
            </a:stretch>
          </p:blipFill>
          <p:spPr bwMode="auto">
            <a:xfrm>
              <a:off x="4999" y="971"/>
              <a:ext cx="3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9" name="Picture 581"/>
            <p:cNvPicPr>
              <a:picLocks noChangeAspect="1" noChangeArrowheads="1"/>
            </p:cNvPicPr>
            <p:nvPr/>
          </p:nvPicPr>
          <p:blipFill>
            <a:blip r:embed="rId306"/>
            <a:srcRect/>
            <a:stretch>
              <a:fillRect/>
            </a:stretch>
          </p:blipFill>
          <p:spPr bwMode="auto">
            <a:xfrm>
              <a:off x="4975" y="1095"/>
              <a:ext cx="2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0" name="Picture 582"/>
            <p:cNvPicPr>
              <a:picLocks noChangeAspect="1" noChangeArrowheads="1"/>
            </p:cNvPicPr>
            <p:nvPr/>
          </p:nvPicPr>
          <p:blipFill>
            <a:blip r:embed="rId307"/>
            <a:srcRect/>
            <a:stretch>
              <a:fillRect/>
            </a:stretch>
          </p:blipFill>
          <p:spPr bwMode="auto">
            <a:xfrm>
              <a:off x="5015" y="923"/>
              <a:ext cx="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1" name="Picture 583"/>
            <p:cNvPicPr>
              <a:picLocks noChangeAspect="1" noChangeArrowheads="1"/>
            </p:cNvPicPr>
            <p:nvPr/>
          </p:nvPicPr>
          <p:blipFill>
            <a:blip r:embed="rId308"/>
            <a:srcRect/>
            <a:stretch>
              <a:fillRect/>
            </a:stretch>
          </p:blipFill>
          <p:spPr bwMode="auto">
            <a:xfrm>
              <a:off x="4984" y="1151"/>
              <a:ext cx="28"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2" name="Picture 584"/>
            <p:cNvPicPr>
              <a:picLocks noChangeAspect="1" noChangeArrowheads="1"/>
            </p:cNvPicPr>
            <p:nvPr/>
          </p:nvPicPr>
          <p:blipFill>
            <a:blip r:embed="rId309" cstate="email"/>
            <a:srcRect/>
            <a:stretch>
              <a:fillRect/>
            </a:stretch>
          </p:blipFill>
          <p:spPr bwMode="auto">
            <a:xfrm>
              <a:off x="5011" y="933"/>
              <a:ext cx="40"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3" name="Picture 585"/>
            <p:cNvPicPr>
              <a:picLocks noChangeAspect="1" noChangeArrowheads="1"/>
            </p:cNvPicPr>
            <p:nvPr/>
          </p:nvPicPr>
          <p:blipFill>
            <a:blip r:embed="rId310"/>
            <a:srcRect/>
            <a:stretch>
              <a:fillRect/>
            </a:stretch>
          </p:blipFill>
          <p:spPr bwMode="auto">
            <a:xfrm>
              <a:off x="5001" y="1077"/>
              <a:ext cx="2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4" name="Picture 586"/>
            <p:cNvPicPr>
              <a:picLocks noChangeAspect="1" noChangeArrowheads="1"/>
            </p:cNvPicPr>
            <p:nvPr/>
          </p:nvPicPr>
          <p:blipFill>
            <a:blip r:embed="rId311"/>
            <a:srcRect/>
            <a:stretch>
              <a:fillRect/>
            </a:stretch>
          </p:blipFill>
          <p:spPr bwMode="auto">
            <a:xfrm>
              <a:off x="5017" y="971"/>
              <a:ext cx="2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5" name="Picture 587"/>
            <p:cNvPicPr>
              <a:picLocks noChangeAspect="1" noChangeArrowheads="1"/>
            </p:cNvPicPr>
            <p:nvPr/>
          </p:nvPicPr>
          <p:blipFill>
            <a:blip r:embed="rId312"/>
            <a:srcRect/>
            <a:stretch>
              <a:fillRect/>
            </a:stretch>
          </p:blipFill>
          <p:spPr bwMode="auto">
            <a:xfrm>
              <a:off x="4990" y="1015"/>
              <a:ext cx="5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6" name="Picture 588"/>
            <p:cNvPicPr>
              <a:picLocks noChangeAspect="1" noChangeArrowheads="1"/>
            </p:cNvPicPr>
            <p:nvPr/>
          </p:nvPicPr>
          <p:blipFill>
            <a:blip r:embed="rId313" cstate="email"/>
            <a:srcRect/>
            <a:stretch>
              <a:fillRect/>
            </a:stretch>
          </p:blipFill>
          <p:spPr bwMode="auto">
            <a:xfrm>
              <a:off x="4992" y="933"/>
              <a:ext cx="55"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7" name="Picture 589"/>
            <p:cNvPicPr>
              <a:picLocks noChangeAspect="1" noChangeArrowheads="1"/>
            </p:cNvPicPr>
            <p:nvPr/>
          </p:nvPicPr>
          <p:blipFill>
            <a:blip r:embed="rId314" cstate="email"/>
            <a:srcRect/>
            <a:stretch>
              <a:fillRect/>
            </a:stretch>
          </p:blipFill>
          <p:spPr bwMode="auto">
            <a:xfrm>
              <a:off x="5024" y="935"/>
              <a:ext cx="6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8" name="Picture 590"/>
            <p:cNvPicPr>
              <a:picLocks noChangeAspect="1" noChangeArrowheads="1"/>
            </p:cNvPicPr>
            <p:nvPr/>
          </p:nvPicPr>
          <p:blipFill>
            <a:blip r:embed="rId315"/>
            <a:srcRect/>
            <a:stretch>
              <a:fillRect/>
            </a:stretch>
          </p:blipFill>
          <p:spPr bwMode="auto">
            <a:xfrm>
              <a:off x="5034" y="934"/>
              <a:ext cx="3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9" name="Picture 591"/>
            <p:cNvPicPr>
              <a:picLocks noChangeAspect="1" noChangeArrowheads="1"/>
            </p:cNvPicPr>
            <p:nvPr/>
          </p:nvPicPr>
          <p:blipFill>
            <a:blip r:embed="rId316"/>
            <a:srcRect/>
            <a:stretch>
              <a:fillRect/>
            </a:stretch>
          </p:blipFill>
          <p:spPr bwMode="auto">
            <a:xfrm>
              <a:off x="5020" y="1074"/>
              <a:ext cx="2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0" name="Picture 592"/>
            <p:cNvPicPr>
              <a:picLocks noChangeAspect="1" noChangeArrowheads="1"/>
            </p:cNvPicPr>
            <p:nvPr/>
          </p:nvPicPr>
          <p:blipFill>
            <a:blip r:embed="rId317"/>
            <a:srcRect/>
            <a:stretch>
              <a:fillRect/>
            </a:stretch>
          </p:blipFill>
          <p:spPr bwMode="auto">
            <a:xfrm>
              <a:off x="5026" y="1151"/>
              <a:ext cx="29"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1" name="Picture 593"/>
            <p:cNvPicPr>
              <a:picLocks noChangeAspect="1" noChangeArrowheads="1"/>
            </p:cNvPicPr>
            <p:nvPr/>
          </p:nvPicPr>
          <p:blipFill>
            <a:blip r:embed="rId318"/>
            <a:srcRect/>
            <a:stretch>
              <a:fillRect/>
            </a:stretch>
          </p:blipFill>
          <p:spPr bwMode="auto">
            <a:xfrm>
              <a:off x="5032" y="933"/>
              <a:ext cx="5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2" name="Picture 594"/>
            <p:cNvPicPr>
              <a:picLocks noChangeAspect="1" noChangeArrowheads="1"/>
            </p:cNvPicPr>
            <p:nvPr/>
          </p:nvPicPr>
          <p:blipFill>
            <a:blip r:embed="rId319" cstate="email"/>
            <a:srcRect/>
            <a:stretch>
              <a:fillRect/>
            </a:stretch>
          </p:blipFill>
          <p:spPr bwMode="auto">
            <a:xfrm>
              <a:off x="5049" y="944"/>
              <a:ext cx="48"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3" name="Picture 595"/>
            <p:cNvPicPr>
              <a:picLocks noChangeAspect="1" noChangeArrowheads="1"/>
            </p:cNvPicPr>
            <p:nvPr/>
          </p:nvPicPr>
          <p:blipFill>
            <a:blip r:embed="rId320"/>
            <a:srcRect/>
            <a:stretch>
              <a:fillRect/>
            </a:stretch>
          </p:blipFill>
          <p:spPr bwMode="auto">
            <a:xfrm>
              <a:off x="5069" y="943"/>
              <a:ext cx="4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4" name="Picture 596"/>
            <p:cNvPicPr>
              <a:picLocks noChangeAspect="1" noChangeArrowheads="1"/>
            </p:cNvPicPr>
            <p:nvPr/>
          </p:nvPicPr>
          <p:blipFill>
            <a:blip r:embed="rId321"/>
            <a:srcRect/>
            <a:stretch>
              <a:fillRect/>
            </a:stretch>
          </p:blipFill>
          <p:spPr bwMode="auto">
            <a:xfrm>
              <a:off x="5036" y="964"/>
              <a:ext cx="7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5" name="Picture 597"/>
            <p:cNvPicPr>
              <a:picLocks noChangeAspect="1" noChangeArrowheads="1"/>
            </p:cNvPicPr>
            <p:nvPr/>
          </p:nvPicPr>
          <p:blipFill>
            <a:blip r:embed="rId322" cstate="email"/>
            <a:srcRect/>
            <a:stretch>
              <a:fillRect/>
            </a:stretch>
          </p:blipFill>
          <p:spPr bwMode="auto">
            <a:xfrm>
              <a:off x="5079" y="953"/>
              <a:ext cx="52"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6" name="Picture 598"/>
            <p:cNvPicPr>
              <a:picLocks noChangeAspect="1" noChangeArrowheads="1"/>
            </p:cNvPicPr>
            <p:nvPr/>
          </p:nvPicPr>
          <p:blipFill>
            <a:blip r:embed="rId323"/>
            <a:srcRect/>
            <a:stretch>
              <a:fillRect/>
            </a:stretch>
          </p:blipFill>
          <p:spPr bwMode="auto">
            <a:xfrm>
              <a:off x="5066" y="1015"/>
              <a:ext cx="4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7" name="Picture 599"/>
            <p:cNvPicPr>
              <a:picLocks noChangeAspect="1" noChangeArrowheads="1"/>
            </p:cNvPicPr>
            <p:nvPr/>
          </p:nvPicPr>
          <p:blipFill>
            <a:blip r:embed="rId324"/>
            <a:srcRect/>
            <a:stretch>
              <a:fillRect/>
            </a:stretch>
          </p:blipFill>
          <p:spPr bwMode="auto">
            <a:xfrm>
              <a:off x="5085" y="945"/>
              <a:ext cx="4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8" name="Picture 600"/>
            <p:cNvPicPr>
              <a:picLocks noChangeAspect="1" noChangeArrowheads="1"/>
            </p:cNvPicPr>
            <p:nvPr/>
          </p:nvPicPr>
          <p:blipFill>
            <a:blip r:embed="rId325" cstate="email"/>
            <a:srcRect/>
            <a:stretch>
              <a:fillRect/>
            </a:stretch>
          </p:blipFill>
          <p:spPr bwMode="auto">
            <a:xfrm>
              <a:off x="5088" y="960"/>
              <a:ext cx="52"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49" name="Picture 601"/>
            <p:cNvPicPr>
              <a:picLocks noChangeAspect="1" noChangeArrowheads="1"/>
            </p:cNvPicPr>
            <p:nvPr/>
          </p:nvPicPr>
          <p:blipFill>
            <a:blip r:embed="rId326"/>
            <a:srcRect/>
            <a:stretch>
              <a:fillRect/>
            </a:stretch>
          </p:blipFill>
          <p:spPr bwMode="auto">
            <a:xfrm>
              <a:off x="5105" y="952"/>
              <a:ext cx="42"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0" name="Picture 602"/>
            <p:cNvPicPr>
              <a:picLocks noChangeAspect="1" noChangeArrowheads="1"/>
            </p:cNvPicPr>
            <p:nvPr/>
          </p:nvPicPr>
          <p:blipFill>
            <a:blip r:embed="rId327" cstate="email"/>
            <a:srcRect/>
            <a:stretch>
              <a:fillRect/>
            </a:stretch>
          </p:blipFill>
          <p:spPr bwMode="auto">
            <a:xfrm>
              <a:off x="5092" y="962"/>
              <a:ext cx="8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1" name="Picture 603"/>
            <p:cNvPicPr>
              <a:picLocks noChangeAspect="1" noChangeArrowheads="1"/>
            </p:cNvPicPr>
            <p:nvPr/>
          </p:nvPicPr>
          <p:blipFill>
            <a:blip r:embed="rId328"/>
            <a:srcRect/>
            <a:stretch>
              <a:fillRect/>
            </a:stretch>
          </p:blipFill>
          <p:spPr bwMode="auto">
            <a:xfrm>
              <a:off x="5093" y="1015"/>
              <a:ext cx="4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2" name="Picture 604"/>
            <p:cNvPicPr>
              <a:picLocks noChangeAspect="1" noChangeArrowheads="1"/>
            </p:cNvPicPr>
            <p:nvPr/>
          </p:nvPicPr>
          <p:blipFill>
            <a:blip r:embed="rId329" cstate="email"/>
            <a:srcRect/>
            <a:stretch>
              <a:fillRect/>
            </a:stretch>
          </p:blipFill>
          <p:spPr bwMode="auto">
            <a:xfrm>
              <a:off x="4963" y="930"/>
              <a:ext cx="7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3" name="Picture 605"/>
            <p:cNvPicPr>
              <a:picLocks noChangeAspect="1" noChangeArrowheads="1"/>
            </p:cNvPicPr>
            <p:nvPr/>
          </p:nvPicPr>
          <p:blipFill>
            <a:blip r:embed="rId330" cstate="email"/>
            <a:srcRect/>
            <a:stretch>
              <a:fillRect/>
            </a:stretch>
          </p:blipFill>
          <p:spPr bwMode="auto">
            <a:xfrm>
              <a:off x="5035" y="942"/>
              <a:ext cx="5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4" name="Picture 606"/>
            <p:cNvPicPr>
              <a:picLocks noChangeAspect="1" noChangeArrowheads="1"/>
            </p:cNvPicPr>
            <p:nvPr/>
          </p:nvPicPr>
          <p:blipFill>
            <a:blip r:embed="rId331" cstate="email"/>
            <a:srcRect/>
            <a:stretch>
              <a:fillRect/>
            </a:stretch>
          </p:blipFill>
          <p:spPr bwMode="auto">
            <a:xfrm>
              <a:off x="5067" y="946"/>
              <a:ext cx="4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56" name="Picture 608"/>
          <p:cNvPicPr>
            <a:picLocks noChangeAspect="1" noChangeArrowheads="1"/>
          </p:cNvPicPr>
          <p:nvPr/>
        </p:nvPicPr>
        <p:blipFill>
          <a:blip r:embed="rId332" cstate="email"/>
          <a:srcRect/>
          <a:stretch>
            <a:fillRect/>
          </a:stretch>
        </p:blipFill>
        <p:spPr bwMode="auto">
          <a:xfrm>
            <a:off x="7518401" y="1444625"/>
            <a:ext cx="571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7" name="Picture 609"/>
          <p:cNvPicPr>
            <a:picLocks noChangeAspect="1" noChangeArrowheads="1"/>
          </p:cNvPicPr>
          <p:nvPr/>
        </p:nvPicPr>
        <p:blipFill>
          <a:blip r:embed="rId333" cstate="email"/>
          <a:srcRect/>
          <a:stretch>
            <a:fillRect/>
          </a:stretch>
        </p:blipFill>
        <p:spPr bwMode="auto">
          <a:xfrm>
            <a:off x="8066088" y="1516062"/>
            <a:ext cx="857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8" name="Picture 610"/>
          <p:cNvPicPr>
            <a:picLocks noChangeAspect="1" noChangeArrowheads="1"/>
          </p:cNvPicPr>
          <p:nvPr/>
        </p:nvPicPr>
        <p:blipFill>
          <a:blip r:embed="rId334" cstate="email"/>
          <a:srcRect/>
          <a:stretch>
            <a:fillRect/>
          </a:stretch>
        </p:blipFill>
        <p:spPr bwMode="auto">
          <a:xfrm>
            <a:off x="8126413" y="1811337"/>
            <a:ext cx="15875"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59" name="Picture 611"/>
          <p:cNvPicPr>
            <a:picLocks noChangeAspect="1" noChangeArrowheads="1"/>
          </p:cNvPicPr>
          <p:nvPr/>
        </p:nvPicPr>
        <p:blipFill>
          <a:blip r:embed="rId335" cstate="email"/>
          <a:srcRect/>
          <a:stretch>
            <a:fillRect/>
          </a:stretch>
        </p:blipFill>
        <p:spPr bwMode="auto">
          <a:xfrm>
            <a:off x="8131176" y="1535112"/>
            <a:ext cx="650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0" name="Picture 612"/>
          <p:cNvPicPr>
            <a:picLocks noChangeAspect="1" noChangeArrowheads="1"/>
          </p:cNvPicPr>
          <p:nvPr/>
        </p:nvPicPr>
        <p:blipFill>
          <a:blip r:embed="rId336" cstate="email"/>
          <a:srcRect/>
          <a:stretch>
            <a:fillRect/>
          </a:stretch>
        </p:blipFill>
        <p:spPr bwMode="auto">
          <a:xfrm>
            <a:off x="8077201" y="1524000"/>
            <a:ext cx="889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1" name="Picture 613"/>
          <p:cNvPicPr>
            <a:picLocks noChangeAspect="1" noChangeArrowheads="1"/>
          </p:cNvPicPr>
          <p:nvPr/>
        </p:nvPicPr>
        <p:blipFill>
          <a:blip r:embed="rId337" cstate="email"/>
          <a:srcRect/>
          <a:stretch>
            <a:fillRect/>
          </a:stretch>
        </p:blipFill>
        <p:spPr bwMode="auto">
          <a:xfrm>
            <a:off x="7969251" y="1481137"/>
            <a:ext cx="603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 name="Picture 614"/>
          <p:cNvPicPr>
            <a:picLocks noChangeAspect="1" noChangeArrowheads="1"/>
          </p:cNvPicPr>
          <p:nvPr/>
        </p:nvPicPr>
        <p:blipFill>
          <a:blip r:embed="rId338" cstate="email"/>
          <a:srcRect/>
          <a:stretch>
            <a:fillRect/>
          </a:stretch>
        </p:blipFill>
        <p:spPr bwMode="auto">
          <a:xfrm>
            <a:off x="7770813" y="1455737"/>
            <a:ext cx="793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 name="Picture 615"/>
          <p:cNvPicPr>
            <a:picLocks noChangeAspect="1" noChangeArrowheads="1"/>
          </p:cNvPicPr>
          <p:nvPr/>
        </p:nvPicPr>
        <p:blipFill>
          <a:blip r:embed="rId339" cstate="email"/>
          <a:srcRect/>
          <a:stretch>
            <a:fillRect/>
          </a:stretch>
        </p:blipFill>
        <p:spPr bwMode="auto">
          <a:xfrm>
            <a:off x="7737476" y="1447800"/>
            <a:ext cx="587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 name="Picture 616"/>
          <p:cNvPicPr>
            <a:picLocks noChangeAspect="1" noChangeArrowheads="1"/>
          </p:cNvPicPr>
          <p:nvPr/>
        </p:nvPicPr>
        <p:blipFill>
          <a:blip r:embed="rId340" cstate="email"/>
          <a:srcRect/>
          <a:stretch>
            <a:fillRect/>
          </a:stretch>
        </p:blipFill>
        <p:spPr bwMode="auto">
          <a:xfrm>
            <a:off x="7539038" y="1444625"/>
            <a:ext cx="730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 name="Picture 617"/>
          <p:cNvPicPr>
            <a:picLocks noChangeAspect="1" noChangeArrowheads="1"/>
          </p:cNvPicPr>
          <p:nvPr/>
        </p:nvPicPr>
        <p:blipFill>
          <a:blip r:embed="rId341" cstate="email"/>
          <a:srcRect/>
          <a:stretch>
            <a:fillRect/>
          </a:stretch>
        </p:blipFill>
        <p:spPr bwMode="auto">
          <a:xfrm>
            <a:off x="7529513" y="1444625"/>
            <a:ext cx="603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 name="Picture 618"/>
          <p:cNvPicPr>
            <a:picLocks noChangeAspect="1" noChangeArrowheads="1"/>
          </p:cNvPicPr>
          <p:nvPr/>
        </p:nvPicPr>
        <p:blipFill>
          <a:blip r:embed="rId342" cstate="email"/>
          <a:srcRect/>
          <a:stretch>
            <a:fillRect/>
          </a:stretch>
        </p:blipFill>
        <p:spPr bwMode="auto">
          <a:xfrm>
            <a:off x="7453313" y="1447800"/>
            <a:ext cx="25400"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 name="Picture 619"/>
          <p:cNvPicPr>
            <a:picLocks noChangeAspect="1" noChangeArrowheads="1"/>
          </p:cNvPicPr>
          <p:nvPr/>
        </p:nvPicPr>
        <p:blipFill>
          <a:blip r:embed="rId343"/>
          <a:srcRect/>
          <a:stretch>
            <a:fillRect/>
          </a:stretch>
        </p:blipFill>
        <p:spPr bwMode="auto">
          <a:xfrm>
            <a:off x="7448551" y="1511300"/>
            <a:ext cx="666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 name="Picture 620"/>
          <p:cNvPicPr>
            <a:picLocks noChangeAspect="1" noChangeArrowheads="1"/>
          </p:cNvPicPr>
          <p:nvPr/>
        </p:nvPicPr>
        <p:blipFill>
          <a:blip r:embed="rId344"/>
          <a:srcRect/>
          <a:stretch>
            <a:fillRect/>
          </a:stretch>
        </p:blipFill>
        <p:spPr bwMode="auto">
          <a:xfrm>
            <a:off x="7483476" y="1784350"/>
            <a:ext cx="460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 name="Picture 621"/>
          <p:cNvPicPr>
            <a:picLocks noChangeAspect="1" noChangeArrowheads="1"/>
          </p:cNvPicPr>
          <p:nvPr/>
        </p:nvPicPr>
        <p:blipFill>
          <a:blip r:embed="rId345"/>
          <a:srcRect/>
          <a:stretch>
            <a:fillRect/>
          </a:stretch>
        </p:blipFill>
        <p:spPr bwMode="auto">
          <a:xfrm>
            <a:off x="7443788" y="1435100"/>
            <a:ext cx="9048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 name="Picture 622"/>
          <p:cNvPicPr>
            <a:picLocks noChangeAspect="1" noChangeArrowheads="1"/>
          </p:cNvPicPr>
          <p:nvPr/>
        </p:nvPicPr>
        <p:blipFill>
          <a:blip r:embed="rId346" cstate="email"/>
          <a:srcRect/>
          <a:stretch>
            <a:fillRect/>
          </a:stretch>
        </p:blipFill>
        <p:spPr bwMode="auto">
          <a:xfrm>
            <a:off x="7435851" y="1566862"/>
            <a:ext cx="603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1" name="Picture 623"/>
          <p:cNvPicPr>
            <a:picLocks noChangeAspect="1" noChangeArrowheads="1"/>
          </p:cNvPicPr>
          <p:nvPr/>
        </p:nvPicPr>
        <p:blipFill>
          <a:blip r:embed="rId347"/>
          <a:srcRect/>
          <a:stretch>
            <a:fillRect/>
          </a:stretch>
        </p:blipFill>
        <p:spPr bwMode="auto">
          <a:xfrm>
            <a:off x="7415213" y="1444625"/>
            <a:ext cx="6667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 name="Picture 624"/>
          <p:cNvPicPr>
            <a:picLocks noChangeAspect="1" noChangeArrowheads="1"/>
          </p:cNvPicPr>
          <p:nvPr/>
        </p:nvPicPr>
        <p:blipFill>
          <a:blip r:embed="rId348"/>
          <a:srcRect/>
          <a:stretch>
            <a:fillRect/>
          </a:stretch>
        </p:blipFill>
        <p:spPr bwMode="auto">
          <a:xfrm>
            <a:off x="7396163" y="1444625"/>
            <a:ext cx="1016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3" name="Picture 625"/>
          <p:cNvPicPr>
            <a:picLocks noChangeAspect="1" noChangeArrowheads="1"/>
          </p:cNvPicPr>
          <p:nvPr/>
        </p:nvPicPr>
        <p:blipFill>
          <a:blip r:embed="rId349" cstate="email"/>
          <a:srcRect/>
          <a:stretch>
            <a:fillRect/>
          </a:stretch>
        </p:blipFill>
        <p:spPr bwMode="auto">
          <a:xfrm>
            <a:off x="7396163" y="1455737"/>
            <a:ext cx="682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4" name="Picture 626"/>
          <p:cNvPicPr>
            <a:picLocks noChangeAspect="1" noChangeArrowheads="1"/>
          </p:cNvPicPr>
          <p:nvPr/>
        </p:nvPicPr>
        <p:blipFill>
          <a:blip r:embed="rId350"/>
          <a:srcRect/>
          <a:stretch>
            <a:fillRect/>
          </a:stretch>
        </p:blipFill>
        <p:spPr bwMode="auto">
          <a:xfrm>
            <a:off x="7389813" y="1454150"/>
            <a:ext cx="90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5" name="Picture 627"/>
          <p:cNvPicPr>
            <a:picLocks noChangeAspect="1" noChangeArrowheads="1"/>
          </p:cNvPicPr>
          <p:nvPr/>
        </p:nvPicPr>
        <p:blipFill>
          <a:blip r:embed="rId351" cstate="email"/>
          <a:srcRect/>
          <a:stretch>
            <a:fillRect/>
          </a:stretch>
        </p:blipFill>
        <p:spPr bwMode="auto">
          <a:xfrm>
            <a:off x="7373938" y="1455737"/>
            <a:ext cx="793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6" name="Picture 628"/>
          <p:cNvPicPr>
            <a:picLocks noChangeAspect="1" noChangeArrowheads="1"/>
          </p:cNvPicPr>
          <p:nvPr/>
        </p:nvPicPr>
        <p:blipFill>
          <a:blip r:embed="rId352"/>
          <a:srcRect/>
          <a:stretch>
            <a:fillRect/>
          </a:stretch>
        </p:blipFill>
        <p:spPr bwMode="auto">
          <a:xfrm>
            <a:off x="7361238" y="1450975"/>
            <a:ext cx="10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7" name="Picture 629"/>
          <p:cNvPicPr>
            <a:picLocks noChangeAspect="1" noChangeArrowheads="1"/>
          </p:cNvPicPr>
          <p:nvPr/>
        </p:nvPicPr>
        <p:blipFill>
          <a:blip r:embed="rId353"/>
          <a:srcRect/>
          <a:stretch>
            <a:fillRect/>
          </a:stretch>
        </p:blipFill>
        <p:spPr bwMode="auto">
          <a:xfrm>
            <a:off x="7386638" y="1833562"/>
            <a:ext cx="44450"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8" name="Picture 630"/>
          <p:cNvPicPr>
            <a:picLocks noChangeAspect="1" noChangeArrowheads="1"/>
          </p:cNvPicPr>
          <p:nvPr/>
        </p:nvPicPr>
        <p:blipFill>
          <a:blip r:embed="rId354" cstate="email"/>
          <a:srcRect/>
          <a:stretch>
            <a:fillRect/>
          </a:stretch>
        </p:blipFill>
        <p:spPr bwMode="auto">
          <a:xfrm>
            <a:off x="7337426" y="1458912"/>
            <a:ext cx="7937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9" name="Picture 631"/>
          <p:cNvPicPr>
            <a:picLocks noChangeAspect="1" noChangeArrowheads="1"/>
          </p:cNvPicPr>
          <p:nvPr/>
        </p:nvPicPr>
        <p:blipFill>
          <a:blip r:embed="rId355"/>
          <a:srcRect/>
          <a:stretch>
            <a:fillRect/>
          </a:stretch>
        </p:blipFill>
        <p:spPr bwMode="auto">
          <a:xfrm>
            <a:off x="7389813" y="1843087"/>
            <a:ext cx="460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0" name="Picture 632"/>
          <p:cNvPicPr>
            <a:picLocks noChangeAspect="1" noChangeArrowheads="1"/>
          </p:cNvPicPr>
          <p:nvPr/>
        </p:nvPicPr>
        <p:blipFill>
          <a:blip r:embed="rId356"/>
          <a:srcRect/>
          <a:stretch>
            <a:fillRect/>
          </a:stretch>
        </p:blipFill>
        <p:spPr bwMode="auto">
          <a:xfrm>
            <a:off x="7294563" y="1458912"/>
            <a:ext cx="1349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1" name="Picture 633"/>
          <p:cNvPicPr>
            <a:picLocks noChangeAspect="1" noChangeArrowheads="1"/>
          </p:cNvPicPr>
          <p:nvPr/>
        </p:nvPicPr>
        <p:blipFill>
          <a:blip r:embed="rId357"/>
          <a:srcRect/>
          <a:stretch>
            <a:fillRect/>
          </a:stretch>
        </p:blipFill>
        <p:spPr bwMode="auto">
          <a:xfrm>
            <a:off x="7313613" y="1447800"/>
            <a:ext cx="1016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 name="Picture 634"/>
          <p:cNvPicPr>
            <a:picLocks noChangeAspect="1" noChangeArrowheads="1"/>
          </p:cNvPicPr>
          <p:nvPr/>
        </p:nvPicPr>
        <p:blipFill>
          <a:blip r:embed="rId358"/>
          <a:srcRect/>
          <a:stretch>
            <a:fillRect/>
          </a:stretch>
        </p:blipFill>
        <p:spPr bwMode="auto">
          <a:xfrm>
            <a:off x="7310438" y="1658937"/>
            <a:ext cx="904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3" name="Picture 635"/>
          <p:cNvPicPr>
            <a:picLocks noChangeAspect="1" noChangeArrowheads="1"/>
          </p:cNvPicPr>
          <p:nvPr/>
        </p:nvPicPr>
        <p:blipFill>
          <a:blip r:embed="rId359" cstate="email"/>
          <a:srcRect/>
          <a:stretch>
            <a:fillRect/>
          </a:stretch>
        </p:blipFill>
        <p:spPr bwMode="auto">
          <a:xfrm>
            <a:off x="7291388" y="1466850"/>
            <a:ext cx="682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4" name="Picture 636"/>
          <p:cNvPicPr>
            <a:picLocks noChangeAspect="1" noChangeArrowheads="1"/>
          </p:cNvPicPr>
          <p:nvPr/>
        </p:nvPicPr>
        <p:blipFill>
          <a:blip r:embed="rId360"/>
          <a:srcRect/>
          <a:stretch>
            <a:fillRect/>
          </a:stretch>
        </p:blipFill>
        <p:spPr bwMode="auto">
          <a:xfrm>
            <a:off x="7297738" y="1627187"/>
            <a:ext cx="1016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5" name="Picture 637"/>
          <p:cNvPicPr>
            <a:picLocks noChangeAspect="1" noChangeArrowheads="1"/>
          </p:cNvPicPr>
          <p:nvPr/>
        </p:nvPicPr>
        <p:blipFill>
          <a:blip r:embed="rId361"/>
          <a:srcRect/>
          <a:stretch>
            <a:fillRect/>
          </a:stretch>
        </p:blipFill>
        <p:spPr bwMode="auto">
          <a:xfrm>
            <a:off x="7299326" y="1506537"/>
            <a:ext cx="90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6" name="Picture 638"/>
          <p:cNvPicPr>
            <a:picLocks noChangeAspect="1" noChangeArrowheads="1"/>
          </p:cNvPicPr>
          <p:nvPr/>
        </p:nvPicPr>
        <p:blipFill>
          <a:blip r:embed="rId362"/>
          <a:srcRect/>
          <a:stretch>
            <a:fillRect/>
          </a:stretch>
        </p:blipFill>
        <p:spPr bwMode="auto">
          <a:xfrm>
            <a:off x="7286626" y="1574800"/>
            <a:ext cx="793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7" name="Picture 639"/>
          <p:cNvPicPr>
            <a:picLocks noChangeAspect="1" noChangeArrowheads="1"/>
          </p:cNvPicPr>
          <p:nvPr/>
        </p:nvPicPr>
        <p:blipFill>
          <a:blip r:embed="rId363"/>
          <a:srcRect/>
          <a:stretch>
            <a:fillRect/>
          </a:stretch>
        </p:blipFill>
        <p:spPr bwMode="auto">
          <a:xfrm>
            <a:off x="7343776" y="1706562"/>
            <a:ext cx="793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8" name="Picture 640"/>
          <p:cNvPicPr>
            <a:picLocks noChangeAspect="1" noChangeArrowheads="1"/>
          </p:cNvPicPr>
          <p:nvPr/>
        </p:nvPicPr>
        <p:blipFill>
          <a:blip r:embed="rId364"/>
          <a:srcRect/>
          <a:stretch>
            <a:fillRect/>
          </a:stretch>
        </p:blipFill>
        <p:spPr bwMode="auto">
          <a:xfrm>
            <a:off x="7231063" y="1462087"/>
            <a:ext cx="101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9" name="Picture 641"/>
          <p:cNvPicPr>
            <a:picLocks noChangeAspect="1" noChangeArrowheads="1"/>
          </p:cNvPicPr>
          <p:nvPr/>
        </p:nvPicPr>
        <p:blipFill>
          <a:blip r:embed="rId365"/>
          <a:srcRect/>
          <a:stretch>
            <a:fillRect/>
          </a:stretch>
        </p:blipFill>
        <p:spPr bwMode="auto">
          <a:xfrm>
            <a:off x="7231063" y="1468437"/>
            <a:ext cx="682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0" name="Picture 642"/>
          <p:cNvPicPr>
            <a:picLocks noChangeAspect="1" noChangeArrowheads="1"/>
          </p:cNvPicPr>
          <p:nvPr/>
        </p:nvPicPr>
        <p:blipFill>
          <a:blip r:embed="rId366"/>
          <a:srcRect/>
          <a:stretch>
            <a:fillRect/>
          </a:stretch>
        </p:blipFill>
        <p:spPr bwMode="auto">
          <a:xfrm>
            <a:off x="7250113" y="1460500"/>
            <a:ext cx="1016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1" name="Picture 643"/>
          <p:cNvPicPr>
            <a:picLocks noChangeAspect="1" noChangeArrowheads="1"/>
          </p:cNvPicPr>
          <p:nvPr/>
        </p:nvPicPr>
        <p:blipFill>
          <a:blip r:embed="rId367"/>
          <a:srcRect/>
          <a:stretch>
            <a:fillRect/>
          </a:stretch>
        </p:blipFill>
        <p:spPr bwMode="auto">
          <a:xfrm>
            <a:off x="7231063" y="1465262"/>
            <a:ext cx="33338"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2" name="Picture 644"/>
          <p:cNvPicPr>
            <a:picLocks noChangeAspect="1" noChangeArrowheads="1"/>
          </p:cNvPicPr>
          <p:nvPr/>
        </p:nvPicPr>
        <p:blipFill>
          <a:blip r:embed="rId368"/>
          <a:srcRect/>
          <a:stretch>
            <a:fillRect/>
          </a:stretch>
        </p:blipFill>
        <p:spPr bwMode="auto">
          <a:xfrm>
            <a:off x="7221538" y="1620837"/>
            <a:ext cx="777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 name="Picture 645"/>
          <p:cNvPicPr>
            <a:picLocks noChangeAspect="1" noChangeArrowheads="1"/>
          </p:cNvPicPr>
          <p:nvPr/>
        </p:nvPicPr>
        <p:blipFill>
          <a:blip r:embed="rId369"/>
          <a:srcRect/>
          <a:stretch>
            <a:fillRect/>
          </a:stretch>
        </p:blipFill>
        <p:spPr bwMode="auto">
          <a:xfrm>
            <a:off x="7196138" y="1479550"/>
            <a:ext cx="79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4" name="Picture 646"/>
          <p:cNvPicPr>
            <a:picLocks noChangeAspect="1" noChangeArrowheads="1"/>
          </p:cNvPicPr>
          <p:nvPr/>
        </p:nvPicPr>
        <p:blipFill>
          <a:blip r:embed="rId370"/>
          <a:srcRect/>
          <a:stretch>
            <a:fillRect/>
          </a:stretch>
        </p:blipFill>
        <p:spPr bwMode="auto">
          <a:xfrm>
            <a:off x="7205663" y="1471612"/>
            <a:ext cx="46038"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5" name="Picture 647"/>
          <p:cNvPicPr>
            <a:picLocks noChangeAspect="1" noChangeArrowheads="1"/>
          </p:cNvPicPr>
          <p:nvPr/>
        </p:nvPicPr>
        <p:blipFill>
          <a:blip r:embed="rId371"/>
          <a:srcRect/>
          <a:stretch>
            <a:fillRect/>
          </a:stretch>
        </p:blipFill>
        <p:spPr bwMode="auto">
          <a:xfrm>
            <a:off x="7231063" y="1571625"/>
            <a:ext cx="3333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6" name="Picture 648"/>
          <p:cNvPicPr>
            <a:picLocks noChangeAspect="1" noChangeArrowheads="1"/>
          </p:cNvPicPr>
          <p:nvPr/>
        </p:nvPicPr>
        <p:blipFill>
          <a:blip r:embed="rId372"/>
          <a:srcRect/>
          <a:stretch>
            <a:fillRect/>
          </a:stretch>
        </p:blipFill>
        <p:spPr bwMode="auto">
          <a:xfrm>
            <a:off x="7221538" y="1628775"/>
            <a:ext cx="682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7" name="Picture 649"/>
          <p:cNvPicPr>
            <a:picLocks noChangeAspect="1" noChangeArrowheads="1"/>
          </p:cNvPicPr>
          <p:nvPr/>
        </p:nvPicPr>
        <p:blipFill>
          <a:blip r:embed="rId373"/>
          <a:srcRect/>
          <a:stretch>
            <a:fillRect/>
          </a:stretch>
        </p:blipFill>
        <p:spPr bwMode="auto">
          <a:xfrm>
            <a:off x="7142163" y="1489075"/>
            <a:ext cx="1238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8" name="Picture 650"/>
          <p:cNvPicPr>
            <a:picLocks noChangeAspect="1" noChangeArrowheads="1"/>
          </p:cNvPicPr>
          <p:nvPr/>
        </p:nvPicPr>
        <p:blipFill>
          <a:blip r:embed="rId374"/>
          <a:srcRect/>
          <a:stretch>
            <a:fillRect/>
          </a:stretch>
        </p:blipFill>
        <p:spPr bwMode="auto">
          <a:xfrm>
            <a:off x="7170738" y="1481137"/>
            <a:ext cx="1127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9" name="Picture 651"/>
          <p:cNvPicPr>
            <a:picLocks noChangeAspect="1" noChangeArrowheads="1"/>
          </p:cNvPicPr>
          <p:nvPr/>
        </p:nvPicPr>
        <p:blipFill>
          <a:blip r:embed="rId375"/>
          <a:srcRect/>
          <a:stretch>
            <a:fillRect/>
          </a:stretch>
        </p:blipFill>
        <p:spPr bwMode="auto">
          <a:xfrm>
            <a:off x="7262813" y="1725612"/>
            <a:ext cx="5556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0" name="Picture 652"/>
          <p:cNvPicPr>
            <a:picLocks noChangeAspect="1" noChangeArrowheads="1"/>
          </p:cNvPicPr>
          <p:nvPr/>
        </p:nvPicPr>
        <p:blipFill>
          <a:blip r:embed="rId376"/>
          <a:srcRect/>
          <a:stretch>
            <a:fillRect/>
          </a:stretch>
        </p:blipFill>
        <p:spPr bwMode="auto">
          <a:xfrm>
            <a:off x="7339013" y="1762125"/>
            <a:ext cx="34925"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1" name="Picture 653"/>
          <p:cNvPicPr>
            <a:picLocks noChangeAspect="1" noChangeArrowheads="1"/>
          </p:cNvPicPr>
          <p:nvPr/>
        </p:nvPicPr>
        <p:blipFill>
          <a:blip r:embed="rId377" cstate="email"/>
          <a:srcRect/>
          <a:stretch>
            <a:fillRect/>
          </a:stretch>
        </p:blipFill>
        <p:spPr bwMode="auto">
          <a:xfrm>
            <a:off x="7200901" y="1487487"/>
            <a:ext cx="825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2" name="Picture 654"/>
          <p:cNvPicPr>
            <a:picLocks noChangeAspect="1" noChangeArrowheads="1"/>
          </p:cNvPicPr>
          <p:nvPr/>
        </p:nvPicPr>
        <p:blipFill>
          <a:blip r:embed="rId378" cstate="email"/>
          <a:srcRect/>
          <a:stretch>
            <a:fillRect/>
          </a:stretch>
        </p:blipFill>
        <p:spPr bwMode="auto">
          <a:xfrm>
            <a:off x="7362826" y="1458912"/>
            <a:ext cx="682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3" name="Picture 655"/>
          <p:cNvPicPr>
            <a:picLocks noChangeAspect="1" noChangeArrowheads="1"/>
          </p:cNvPicPr>
          <p:nvPr/>
        </p:nvPicPr>
        <p:blipFill>
          <a:blip r:embed="rId379" cstate="email"/>
          <a:srcRect/>
          <a:stretch>
            <a:fillRect/>
          </a:stretch>
        </p:blipFill>
        <p:spPr bwMode="auto">
          <a:xfrm>
            <a:off x="7388226" y="1455737"/>
            <a:ext cx="682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4" name="Picture 656"/>
          <p:cNvPicPr>
            <a:picLocks noChangeAspect="1" noChangeArrowheads="1"/>
          </p:cNvPicPr>
          <p:nvPr/>
        </p:nvPicPr>
        <p:blipFill>
          <a:blip r:embed="rId380" cstate="email"/>
          <a:srcRect/>
          <a:stretch>
            <a:fillRect/>
          </a:stretch>
        </p:blipFill>
        <p:spPr bwMode="auto">
          <a:xfrm>
            <a:off x="7240588" y="1476375"/>
            <a:ext cx="650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5" name="Picture 657"/>
          <p:cNvPicPr>
            <a:picLocks noChangeAspect="1" noChangeArrowheads="1"/>
          </p:cNvPicPr>
          <p:nvPr/>
        </p:nvPicPr>
        <p:blipFill>
          <a:blip r:embed="rId381" cstate="email"/>
          <a:srcRect/>
          <a:stretch>
            <a:fillRect/>
          </a:stretch>
        </p:blipFill>
        <p:spPr bwMode="auto">
          <a:xfrm>
            <a:off x="7277101" y="1470025"/>
            <a:ext cx="793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6" name="Picture 658"/>
          <p:cNvPicPr>
            <a:picLocks noChangeAspect="1" noChangeArrowheads="1"/>
          </p:cNvPicPr>
          <p:nvPr/>
        </p:nvPicPr>
        <p:blipFill>
          <a:blip r:embed="rId382" cstate="email"/>
          <a:srcRect/>
          <a:stretch>
            <a:fillRect/>
          </a:stretch>
        </p:blipFill>
        <p:spPr bwMode="auto">
          <a:xfrm>
            <a:off x="7312026" y="1462087"/>
            <a:ext cx="730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7" name="Picture 659"/>
          <p:cNvPicPr>
            <a:picLocks noChangeAspect="1" noChangeArrowheads="1"/>
          </p:cNvPicPr>
          <p:nvPr/>
        </p:nvPicPr>
        <p:blipFill>
          <a:blip r:embed="rId383" cstate="email"/>
          <a:srcRect/>
          <a:stretch>
            <a:fillRect/>
          </a:stretch>
        </p:blipFill>
        <p:spPr bwMode="auto">
          <a:xfrm>
            <a:off x="7297738" y="1465262"/>
            <a:ext cx="1158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8" name="Picture 660"/>
          <p:cNvPicPr>
            <a:picLocks noChangeAspect="1" noChangeArrowheads="1"/>
          </p:cNvPicPr>
          <p:nvPr/>
        </p:nvPicPr>
        <p:blipFill>
          <a:blip r:embed="rId384" cstate="email"/>
          <a:srcRect/>
          <a:stretch>
            <a:fillRect/>
          </a:stretch>
        </p:blipFill>
        <p:spPr bwMode="auto">
          <a:xfrm>
            <a:off x="7277101" y="1470025"/>
            <a:ext cx="1190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9" name="Picture 661"/>
          <p:cNvPicPr>
            <a:picLocks noChangeAspect="1" noChangeArrowheads="1"/>
          </p:cNvPicPr>
          <p:nvPr/>
        </p:nvPicPr>
        <p:blipFill>
          <a:blip r:embed="rId385" cstate="email"/>
          <a:srcRect/>
          <a:stretch>
            <a:fillRect/>
          </a:stretch>
        </p:blipFill>
        <p:spPr bwMode="auto">
          <a:xfrm>
            <a:off x="7192963" y="1487487"/>
            <a:ext cx="762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0" name="Picture 662"/>
          <p:cNvPicPr>
            <a:picLocks noChangeAspect="1" noChangeArrowheads="1"/>
          </p:cNvPicPr>
          <p:nvPr/>
        </p:nvPicPr>
        <p:blipFill>
          <a:blip r:embed="rId386" cstate="email"/>
          <a:srcRect/>
          <a:stretch>
            <a:fillRect/>
          </a:stretch>
        </p:blipFill>
        <p:spPr bwMode="auto">
          <a:xfrm>
            <a:off x="7172326" y="1495425"/>
            <a:ext cx="31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1" name="Picture 663"/>
          <p:cNvPicPr>
            <a:picLocks noChangeAspect="1" noChangeArrowheads="1"/>
          </p:cNvPicPr>
          <p:nvPr/>
        </p:nvPicPr>
        <p:blipFill>
          <a:blip r:embed="rId387" cstate="email"/>
          <a:srcRect/>
          <a:stretch>
            <a:fillRect/>
          </a:stretch>
        </p:blipFill>
        <p:spPr bwMode="auto">
          <a:xfrm>
            <a:off x="7223126" y="1481137"/>
            <a:ext cx="1079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2" name="Picture 664"/>
          <p:cNvPicPr>
            <a:picLocks noChangeAspect="1" noChangeArrowheads="1"/>
          </p:cNvPicPr>
          <p:nvPr/>
        </p:nvPicPr>
        <p:blipFill>
          <a:blip r:embed="rId388" cstate="email"/>
          <a:srcRect/>
          <a:stretch>
            <a:fillRect/>
          </a:stretch>
        </p:blipFill>
        <p:spPr bwMode="auto">
          <a:xfrm>
            <a:off x="7399338" y="1450975"/>
            <a:ext cx="825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 name="Picture 665"/>
          <p:cNvPicPr>
            <a:picLocks noChangeAspect="1" noChangeArrowheads="1"/>
          </p:cNvPicPr>
          <p:nvPr/>
        </p:nvPicPr>
        <p:blipFill>
          <a:blip r:embed="rId389"/>
          <a:srcRect/>
          <a:stretch>
            <a:fillRect/>
          </a:stretch>
        </p:blipFill>
        <p:spPr bwMode="auto">
          <a:xfrm>
            <a:off x="7089776" y="1497012"/>
            <a:ext cx="16827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4" name="Picture 666"/>
          <p:cNvPicPr>
            <a:picLocks noChangeAspect="1" noChangeArrowheads="1"/>
          </p:cNvPicPr>
          <p:nvPr/>
        </p:nvPicPr>
        <p:blipFill>
          <a:blip r:embed="rId390" cstate="email"/>
          <a:srcRect/>
          <a:stretch>
            <a:fillRect/>
          </a:stretch>
        </p:blipFill>
        <p:spPr bwMode="auto">
          <a:xfrm>
            <a:off x="7115176" y="1512887"/>
            <a:ext cx="46038"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5" name="Picture 667"/>
          <p:cNvPicPr>
            <a:picLocks noChangeAspect="1" noChangeArrowheads="1"/>
          </p:cNvPicPr>
          <p:nvPr/>
        </p:nvPicPr>
        <p:blipFill>
          <a:blip r:embed="rId391"/>
          <a:srcRect/>
          <a:stretch>
            <a:fillRect/>
          </a:stretch>
        </p:blipFill>
        <p:spPr bwMode="auto">
          <a:xfrm>
            <a:off x="7058026" y="1516062"/>
            <a:ext cx="1793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6" name="Picture 668"/>
          <p:cNvPicPr>
            <a:picLocks noChangeAspect="1" noChangeArrowheads="1"/>
          </p:cNvPicPr>
          <p:nvPr/>
        </p:nvPicPr>
        <p:blipFill>
          <a:blip r:embed="rId392"/>
          <a:srcRect/>
          <a:stretch>
            <a:fillRect/>
          </a:stretch>
        </p:blipFill>
        <p:spPr bwMode="auto">
          <a:xfrm>
            <a:off x="7048501" y="1527175"/>
            <a:ext cx="14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7" name="Picture 669"/>
          <p:cNvPicPr>
            <a:picLocks noChangeAspect="1" noChangeArrowheads="1"/>
          </p:cNvPicPr>
          <p:nvPr/>
        </p:nvPicPr>
        <p:blipFill>
          <a:blip r:embed="rId393"/>
          <a:srcRect/>
          <a:stretch>
            <a:fillRect/>
          </a:stretch>
        </p:blipFill>
        <p:spPr bwMode="auto">
          <a:xfrm>
            <a:off x="6996113" y="1536700"/>
            <a:ext cx="15716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8" name="Picture 670"/>
          <p:cNvPicPr>
            <a:picLocks noChangeAspect="1" noChangeArrowheads="1"/>
          </p:cNvPicPr>
          <p:nvPr/>
        </p:nvPicPr>
        <p:blipFill>
          <a:blip r:embed="rId394"/>
          <a:srcRect/>
          <a:stretch>
            <a:fillRect/>
          </a:stretch>
        </p:blipFill>
        <p:spPr bwMode="auto">
          <a:xfrm>
            <a:off x="6991351" y="1550987"/>
            <a:ext cx="1349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9" name="Picture 671"/>
          <p:cNvPicPr>
            <a:picLocks noChangeAspect="1" noChangeArrowheads="1"/>
          </p:cNvPicPr>
          <p:nvPr/>
        </p:nvPicPr>
        <p:blipFill>
          <a:blip r:embed="rId395"/>
          <a:srcRect/>
          <a:stretch>
            <a:fillRect/>
          </a:stretch>
        </p:blipFill>
        <p:spPr bwMode="auto">
          <a:xfrm>
            <a:off x="7058026" y="1765300"/>
            <a:ext cx="46038"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0" name="Picture 672"/>
          <p:cNvPicPr>
            <a:picLocks noChangeAspect="1" noChangeArrowheads="1"/>
          </p:cNvPicPr>
          <p:nvPr/>
        </p:nvPicPr>
        <p:blipFill>
          <a:blip r:embed="rId396"/>
          <a:srcRect/>
          <a:stretch>
            <a:fillRect/>
          </a:stretch>
        </p:blipFill>
        <p:spPr bwMode="auto">
          <a:xfrm>
            <a:off x="6965951" y="1560512"/>
            <a:ext cx="1349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1" name="Picture 673"/>
          <p:cNvPicPr>
            <a:picLocks noChangeAspect="1" noChangeArrowheads="1"/>
          </p:cNvPicPr>
          <p:nvPr/>
        </p:nvPicPr>
        <p:blipFill>
          <a:blip r:embed="rId397"/>
          <a:srcRect/>
          <a:stretch>
            <a:fillRect/>
          </a:stretch>
        </p:blipFill>
        <p:spPr bwMode="auto">
          <a:xfrm>
            <a:off x="6978651" y="1563687"/>
            <a:ext cx="1349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2" name="Picture 674"/>
          <p:cNvPicPr>
            <a:picLocks noChangeAspect="1" noChangeArrowheads="1"/>
          </p:cNvPicPr>
          <p:nvPr/>
        </p:nvPicPr>
        <p:blipFill>
          <a:blip r:embed="rId398"/>
          <a:srcRect/>
          <a:stretch>
            <a:fillRect/>
          </a:stretch>
        </p:blipFill>
        <p:spPr bwMode="auto">
          <a:xfrm>
            <a:off x="6937376" y="1593850"/>
            <a:ext cx="1349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3" name="Picture 675"/>
          <p:cNvPicPr>
            <a:picLocks noChangeAspect="1" noChangeArrowheads="1"/>
          </p:cNvPicPr>
          <p:nvPr/>
        </p:nvPicPr>
        <p:blipFill>
          <a:blip r:embed="rId399"/>
          <a:srcRect/>
          <a:stretch>
            <a:fillRect/>
          </a:stretch>
        </p:blipFill>
        <p:spPr bwMode="auto">
          <a:xfrm>
            <a:off x="6923088" y="1619250"/>
            <a:ext cx="1016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4" name="Picture 676"/>
          <p:cNvPicPr>
            <a:picLocks noChangeAspect="1" noChangeArrowheads="1"/>
          </p:cNvPicPr>
          <p:nvPr/>
        </p:nvPicPr>
        <p:blipFill>
          <a:blip r:embed="rId400"/>
          <a:srcRect/>
          <a:stretch>
            <a:fillRect/>
          </a:stretch>
        </p:blipFill>
        <p:spPr bwMode="auto">
          <a:xfrm>
            <a:off x="6919913" y="1639887"/>
            <a:ext cx="1016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5" name="Picture 677"/>
          <p:cNvPicPr>
            <a:picLocks noChangeAspect="1" noChangeArrowheads="1"/>
          </p:cNvPicPr>
          <p:nvPr/>
        </p:nvPicPr>
        <p:blipFill>
          <a:blip r:embed="rId401"/>
          <a:srcRect/>
          <a:stretch>
            <a:fillRect/>
          </a:stretch>
        </p:blipFill>
        <p:spPr bwMode="auto">
          <a:xfrm>
            <a:off x="7011988" y="1760537"/>
            <a:ext cx="333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6" name="Picture 678"/>
          <p:cNvPicPr>
            <a:picLocks noChangeAspect="1" noChangeArrowheads="1"/>
          </p:cNvPicPr>
          <p:nvPr/>
        </p:nvPicPr>
        <p:blipFill>
          <a:blip r:embed="rId402"/>
          <a:srcRect/>
          <a:stretch>
            <a:fillRect/>
          </a:stretch>
        </p:blipFill>
        <p:spPr bwMode="auto">
          <a:xfrm>
            <a:off x="6948488" y="1577975"/>
            <a:ext cx="1016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7" name="Picture 679"/>
          <p:cNvPicPr>
            <a:picLocks noChangeAspect="1" noChangeArrowheads="1"/>
          </p:cNvPicPr>
          <p:nvPr/>
        </p:nvPicPr>
        <p:blipFill>
          <a:blip r:embed="rId403" cstate="email"/>
          <a:srcRect/>
          <a:stretch>
            <a:fillRect/>
          </a:stretch>
        </p:blipFill>
        <p:spPr bwMode="auto">
          <a:xfrm>
            <a:off x="6942138" y="1617662"/>
            <a:ext cx="857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8" name="Picture 680"/>
          <p:cNvPicPr>
            <a:picLocks noChangeAspect="1" noChangeArrowheads="1"/>
          </p:cNvPicPr>
          <p:nvPr/>
        </p:nvPicPr>
        <p:blipFill>
          <a:blip r:embed="rId404" cstate="email"/>
          <a:srcRect/>
          <a:stretch>
            <a:fillRect/>
          </a:stretch>
        </p:blipFill>
        <p:spPr bwMode="auto">
          <a:xfrm>
            <a:off x="7070726" y="1524000"/>
            <a:ext cx="138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9" name="Picture 681"/>
          <p:cNvPicPr>
            <a:picLocks noChangeAspect="1" noChangeArrowheads="1"/>
          </p:cNvPicPr>
          <p:nvPr/>
        </p:nvPicPr>
        <p:blipFill>
          <a:blip r:embed="rId405" cstate="email"/>
          <a:srcRect/>
          <a:stretch>
            <a:fillRect/>
          </a:stretch>
        </p:blipFill>
        <p:spPr bwMode="auto">
          <a:xfrm>
            <a:off x="6948488" y="1606550"/>
            <a:ext cx="1079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0" name="Picture 682"/>
          <p:cNvPicPr>
            <a:picLocks noChangeAspect="1" noChangeArrowheads="1"/>
          </p:cNvPicPr>
          <p:nvPr/>
        </p:nvPicPr>
        <p:blipFill>
          <a:blip r:embed="rId406" cstate="email"/>
          <a:srcRect/>
          <a:stretch>
            <a:fillRect/>
          </a:stretch>
        </p:blipFill>
        <p:spPr bwMode="auto">
          <a:xfrm>
            <a:off x="7045326" y="1535112"/>
            <a:ext cx="11906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1" name="Picture 683"/>
          <p:cNvPicPr>
            <a:picLocks noChangeAspect="1" noChangeArrowheads="1"/>
          </p:cNvPicPr>
          <p:nvPr/>
        </p:nvPicPr>
        <p:blipFill>
          <a:blip r:embed="rId407" cstate="email"/>
          <a:srcRect/>
          <a:stretch>
            <a:fillRect/>
          </a:stretch>
        </p:blipFill>
        <p:spPr bwMode="auto">
          <a:xfrm>
            <a:off x="6970713" y="1584325"/>
            <a:ext cx="1000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2" name="Picture 684"/>
          <p:cNvPicPr>
            <a:picLocks noChangeAspect="1" noChangeArrowheads="1"/>
          </p:cNvPicPr>
          <p:nvPr/>
        </p:nvPicPr>
        <p:blipFill>
          <a:blip r:embed="rId408" cstate="email"/>
          <a:srcRect/>
          <a:stretch>
            <a:fillRect/>
          </a:stretch>
        </p:blipFill>
        <p:spPr bwMode="auto">
          <a:xfrm>
            <a:off x="7027863" y="1549400"/>
            <a:ext cx="61913"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3" name="Picture 685"/>
          <p:cNvPicPr>
            <a:picLocks noChangeAspect="1" noChangeArrowheads="1"/>
          </p:cNvPicPr>
          <p:nvPr/>
        </p:nvPicPr>
        <p:blipFill>
          <a:blip r:embed="rId409" cstate="email"/>
          <a:srcRect/>
          <a:stretch>
            <a:fillRect/>
          </a:stretch>
        </p:blipFill>
        <p:spPr bwMode="auto">
          <a:xfrm>
            <a:off x="6988176" y="1566862"/>
            <a:ext cx="1190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4" name="Picture 686"/>
          <p:cNvPicPr>
            <a:picLocks noChangeAspect="1" noChangeArrowheads="1"/>
          </p:cNvPicPr>
          <p:nvPr/>
        </p:nvPicPr>
        <p:blipFill>
          <a:blip r:embed="rId410" cstate="email"/>
          <a:srcRect/>
          <a:stretch>
            <a:fillRect/>
          </a:stretch>
        </p:blipFill>
        <p:spPr bwMode="auto">
          <a:xfrm>
            <a:off x="7031038" y="1541462"/>
            <a:ext cx="1301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5" name="Picture 687"/>
          <p:cNvPicPr>
            <a:picLocks noChangeAspect="1" noChangeArrowheads="1"/>
          </p:cNvPicPr>
          <p:nvPr/>
        </p:nvPicPr>
        <p:blipFill>
          <a:blip r:embed="rId411" cstate="email"/>
          <a:srcRect/>
          <a:stretch>
            <a:fillRect/>
          </a:stretch>
        </p:blipFill>
        <p:spPr bwMode="auto">
          <a:xfrm>
            <a:off x="7005638" y="1555750"/>
            <a:ext cx="47625"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6" name="Picture 688"/>
          <p:cNvPicPr>
            <a:picLocks noChangeAspect="1" noChangeArrowheads="1"/>
          </p:cNvPicPr>
          <p:nvPr/>
        </p:nvPicPr>
        <p:blipFill>
          <a:blip r:embed="rId412" cstate="email"/>
          <a:srcRect/>
          <a:stretch>
            <a:fillRect/>
          </a:stretch>
        </p:blipFill>
        <p:spPr bwMode="auto">
          <a:xfrm>
            <a:off x="7135813" y="1501775"/>
            <a:ext cx="112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7" name="Picture 689"/>
          <p:cNvPicPr>
            <a:picLocks noChangeAspect="1" noChangeArrowheads="1"/>
          </p:cNvPicPr>
          <p:nvPr/>
        </p:nvPicPr>
        <p:blipFill>
          <a:blip r:embed="rId413" cstate="email"/>
          <a:srcRect/>
          <a:stretch>
            <a:fillRect/>
          </a:stretch>
        </p:blipFill>
        <p:spPr bwMode="auto">
          <a:xfrm>
            <a:off x="7092951" y="1520825"/>
            <a:ext cx="13970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8" name="Picture 690"/>
          <p:cNvPicPr>
            <a:picLocks noChangeAspect="1" noChangeArrowheads="1"/>
          </p:cNvPicPr>
          <p:nvPr/>
        </p:nvPicPr>
        <p:blipFill>
          <a:blip r:embed="rId414" cstate="email"/>
          <a:srcRect/>
          <a:stretch>
            <a:fillRect/>
          </a:stretch>
        </p:blipFill>
        <p:spPr bwMode="auto">
          <a:xfrm>
            <a:off x="7442201" y="1447800"/>
            <a:ext cx="65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9" name="Picture 691"/>
          <p:cNvPicPr>
            <a:picLocks noChangeAspect="1" noChangeArrowheads="1"/>
          </p:cNvPicPr>
          <p:nvPr/>
        </p:nvPicPr>
        <p:blipFill>
          <a:blip r:embed="rId415" cstate="email"/>
          <a:srcRect/>
          <a:stretch>
            <a:fillRect/>
          </a:stretch>
        </p:blipFill>
        <p:spPr bwMode="auto">
          <a:xfrm>
            <a:off x="8131176" y="1555750"/>
            <a:ext cx="1047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0" name="Picture 692"/>
          <p:cNvPicPr>
            <a:picLocks noChangeAspect="1" noChangeArrowheads="1"/>
          </p:cNvPicPr>
          <p:nvPr/>
        </p:nvPicPr>
        <p:blipFill>
          <a:blip r:embed="rId416"/>
          <a:srcRect/>
          <a:stretch>
            <a:fillRect/>
          </a:stretch>
        </p:blipFill>
        <p:spPr bwMode="auto">
          <a:xfrm>
            <a:off x="8183563" y="1538287"/>
            <a:ext cx="5556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1" name="Picture 693"/>
          <p:cNvPicPr>
            <a:picLocks noChangeAspect="1" noChangeArrowheads="1"/>
          </p:cNvPicPr>
          <p:nvPr/>
        </p:nvPicPr>
        <p:blipFill>
          <a:blip r:embed="rId417" cstate="email"/>
          <a:srcRect/>
          <a:stretch>
            <a:fillRect/>
          </a:stretch>
        </p:blipFill>
        <p:spPr bwMode="auto">
          <a:xfrm>
            <a:off x="8166101" y="1566862"/>
            <a:ext cx="10953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2" name="Picture 694"/>
          <p:cNvPicPr>
            <a:picLocks noChangeAspect="1" noChangeArrowheads="1"/>
          </p:cNvPicPr>
          <p:nvPr/>
        </p:nvPicPr>
        <p:blipFill>
          <a:blip r:embed="rId418"/>
          <a:srcRect/>
          <a:stretch>
            <a:fillRect/>
          </a:stretch>
        </p:blipFill>
        <p:spPr bwMode="auto">
          <a:xfrm>
            <a:off x="8156576" y="1733550"/>
            <a:ext cx="55563" cy="11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3" name="Picture 695"/>
          <p:cNvPicPr>
            <a:picLocks noChangeAspect="1" noChangeArrowheads="1"/>
          </p:cNvPicPr>
          <p:nvPr/>
        </p:nvPicPr>
        <p:blipFill>
          <a:blip r:embed="rId419" cstate="email"/>
          <a:srcRect/>
          <a:stretch>
            <a:fillRect/>
          </a:stretch>
        </p:blipFill>
        <p:spPr bwMode="auto">
          <a:xfrm>
            <a:off x="8142288" y="1555750"/>
            <a:ext cx="1079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 name="Picture 696"/>
          <p:cNvPicPr>
            <a:picLocks noChangeAspect="1" noChangeArrowheads="1"/>
          </p:cNvPicPr>
          <p:nvPr/>
        </p:nvPicPr>
        <p:blipFill>
          <a:blip r:embed="rId420" cstate="email"/>
          <a:srcRect/>
          <a:stretch>
            <a:fillRect/>
          </a:stretch>
        </p:blipFill>
        <p:spPr bwMode="auto">
          <a:xfrm>
            <a:off x="8191501" y="1592262"/>
            <a:ext cx="1270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5" name="Picture 697"/>
          <p:cNvPicPr>
            <a:picLocks noChangeAspect="1" noChangeArrowheads="1"/>
          </p:cNvPicPr>
          <p:nvPr/>
        </p:nvPicPr>
        <p:blipFill>
          <a:blip r:embed="rId421"/>
          <a:srcRect/>
          <a:stretch>
            <a:fillRect/>
          </a:stretch>
        </p:blipFill>
        <p:spPr bwMode="auto">
          <a:xfrm>
            <a:off x="8223251" y="1579562"/>
            <a:ext cx="7937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6" name="Picture 698"/>
          <p:cNvPicPr>
            <a:picLocks noChangeAspect="1" noChangeArrowheads="1"/>
          </p:cNvPicPr>
          <p:nvPr/>
        </p:nvPicPr>
        <p:blipFill>
          <a:blip r:embed="rId422"/>
          <a:srcRect/>
          <a:stretch>
            <a:fillRect/>
          </a:stretch>
        </p:blipFill>
        <p:spPr bwMode="auto">
          <a:xfrm>
            <a:off x="8202613" y="1590675"/>
            <a:ext cx="12382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7" name="Picture 699"/>
          <p:cNvPicPr>
            <a:picLocks noChangeAspect="1" noChangeArrowheads="1"/>
          </p:cNvPicPr>
          <p:nvPr/>
        </p:nvPicPr>
        <p:blipFill>
          <a:blip r:embed="rId423" cstate="email"/>
          <a:srcRect/>
          <a:stretch>
            <a:fillRect/>
          </a:stretch>
        </p:blipFill>
        <p:spPr bwMode="auto">
          <a:xfrm>
            <a:off x="8275638" y="1639887"/>
            <a:ext cx="635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8" name="Picture 700"/>
          <p:cNvPicPr>
            <a:picLocks noChangeAspect="1" noChangeArrowheads="1"/>
          </p:cNvPicPr>
          <p:nvPr/>
        </p:nvPicPr>
        <p:blipFill>
          <a:blip r:embed="rId424" cstate="email"/>
          <a:srcRect/>
          <a:stretch>
            <a:fillRect/>
          </a:stretch>
        </p:blipFill>
        <p:spPr bwMode="auto">
          <a:xfrm>
            <a:off x="8256588" y="1620837"/>
            <a:ext cx="730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9" name="Picture 701"/>
          <p:cNvPicPr>
            <a:picLocks noChangeAspect="1" noChangeArrowheads="1"/>
          </p:cNvPicPr>
          <p:nvPr/>
        </p:nvPicPr>
        <p:blipFill>
          <a:blip r:embed="rId425" cstate="email"/>
          <a:srcRect/>
          <a:stretch>
            <a:fillRect/>
          </a:stretch>
        </p:blipFill>
        <p:spPr bwMode="auto">
          <a:xfrm>
            <a:off x="7467601" y="1447800"/>
            <a:ext cx="5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0" name="Picture 702"/>
          <p:cNvPicPr>
            <a:picLocks noChangeAspect="1" noChangeArrowheads="1"/>
          </p:cNvPicPr>
          <p:nvPr/>
        </p:nvPicPr>
        <p:blipFill>
          <a:blip r:embed="rId426" cstate="email"/>
          <a:srcRect/>
          <a:stretch>
            <a:fillRect/>
          </a:stretch>
        </p:blipFill>
        <p:spPr bwMode="auto">
          <a:xfrm>
            <a:off x="7388226" y="1455737"/>
            <a:ext cx="8255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1" name="Picture 703"/>
          <p:cNvPicPr>
            <a:picLocks noChangeAspect="1" noChangeArrowheads="1"/>
          </p:cNvPicPr>
          <p:nvPr/>
        </p:nvPicPr>
        <p:blipFill>
          <a:blip r:embed="rId427" cstate="email"/>
          <a:srcRect/>
          <a:stretch>
            <a:fillRect/>
          </a:stretch>
        </p:blipFill>
        <p:spPr bwMode="auto">
          <a:xfrm>
            <a:off x="7280276" y="1470025"/>
            <a:ext cx="93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2" name="Picture 704"/>
          <p:cNvPicPr>
            <a:picLocks noChangeAspect="1" noChangeArrowheads="1"/>
          </p:cNvPicPr>
          <p:nvPr/>
        </p:nvPicPr>
        <p:blipFill>
          <a:blip r:embed="rId428" cstate="email"/>
          <a:srcRect/>
          <a:stretch>
            <a:fillRect/>
          </a:stretch>
        </p:blipFill>
        <p:spPr bwMode="auto">
          <a:xfrm>
            <a:off x="7169151" y="1495425"/>
            <a:ext cx="793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3" name="Picture 705"/>
          <p:cNvPicPr>
            <a:picLocks noChangeAspect="1" noChangeArrowheads="1"/>
          </p:cNvPicPr>
          <p:nvPr/>
        </p:nvPicPr>
        <p:blipFill>
          <a:blip r:embed="rId429" cstate="email"/>
          <a:srcRect/>
          <a:stretch>
            <a:fillRect/>
          </a:stretch>
        </p:blipFill>
        <p:spPr bwMode="auto">
          <a:xfrm>
            <a:off x="8145463" y="1527175"/>
            <a:ext cx="365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 name="Picture 706"/>
          <p:cNvPicPr>
            <a:picLocks noChangeAspect="1" noChangeArrowheads="1"/>
          </p:cNvPicPr>
          <p:nvPr/>
        </p:nvPicPr>
        <p:blipFill>
          <a:blip r:embed="rId430" cstate="email"/>
          <a:srcRect/>
          <a:stretch>
            <a:fillRect/>
          </a:stretch>
        </p:blipFill>
        <p:spPr bwMode="auto">
          <a:xfrm>
            <a:off x="8126413" y="1549400"/>
            <a:ext cx="1016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5" name="Picture 707"/>
          <p:cNvPicPr>
            <a:picLocks noChangeAspect="1" noChangeArrowheads="1"/>
          </p:cNvPicPr>
          <p:nvPr/>
        </p:nvPicPr>
        <p:blipFill>
          <a:blip r:embed="rId431" cstate="email"/>
          <a:srcRect/>
          <a:stretch>
            <a:fillRect/>
          </a:stretch>
        </p:blipFill>
        <p:spPr bwMode="auto">
          <a:xfrm>
            <a:off x="8001001" y="1487487"/>
            <a:ext cx="50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6" name="Picture 708"/>
          <p:cNvPicPr>
            <a:picLocks noChangeAspect="1" noChangeArrowheads="1"/>
          </p:cNvPicPr>
          <p:nvPr/>
        </p:nvPicPr>
        <p:blipFill>
          <a:blip r:embed="rId432" cstate="email"/>
          <a:srcRect/>
          <a:stretch>
            <a:fillRect/>
          </a:stretch>
        </p:blipFill>
        <p:spPr bwMode="auto">
          <a:xfrm>
            <a:off x="8080376" y="1509712"/>
            <a:ext cx="460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7" name="Picture 709"/>
          <p:cNvPicPr>
            <a:picLocks noChangeAspect="1" noChangeArrowheads="1"/>
          </p:cNvPicPr>
          <p:nvPr/>
        </p:nvPicPr>
        <p:blipFill>
          <a:blip r:embed="rId433" cstate="email"/>
          <a:srcRect/>
          <a:stretch>
            <a:fillRect/>
          </a:stretch>
        </p:blipFill>
        <p:spPr bwMode="auto">
          <a:xfrm>
            <a:off x="8188326" y="1581150"/>
            <a:ext cx="93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8" name="Picture 710"/>
          <p:cNvPicPr>
            <a:picLocks noChangeAspect="1" noChangeArrowheads="1"/>
          </p:cNvPicPr>
          <p:nvPr/>
        </p:nvPicPr>
        <p:blipFill>
          <a:blip r:embed="rId434" cstate="email"/>
          <a:srcRect/>
          <a:stretch>
            <a:fillRect/>
          </a:stretch>
        </p:blipFill>
        <p:spPr bwMode="auto">
          <a:xfrm>
            <a:off x="7716838" y="1447800"/>
            <a:ext cx="682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9" name="Picture 711"/>
          <p:cNvPicPr>
            <a:picLocks noChangeAspect="1" noChangeArrowheads="1"/>
          </p:cNvPicPr>
          <p:nvPr/>
        </p:nvPicPr>
        <p:blipFill>
          <a:blip r:embed="rId435" cstate="email"/>
          <a:srcRect/>
          <a:stretch>
            <a:fillRect/>
          </a:stretch>
        </p:blipFill>
        <p:spPr bwMode="auto">
          <a:xfrm>
            <a:off x="7251701" y="1473200"/>
            <a:ext cx="508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0" name="Picture 712"/>
          <p:cNvPicPr>
            <a:picLocks noChangeAspect="1" noChangeArrowheads="1"/>
          </p:cNvPicPr>
          <p:nvPr/>
        </p:nvPicPr>
        <p:blipFill>
          <a:blip r:embed="rId436" cstate="email"/>
          <a:srcRect/>
          <a:stretch>
            <a:fillRect/>
          </a:stretch>
        </p:blipFill>
        <p:spPr bwMode="auto">
          <a:xfrm>
            <a:off x="7359651" y="1458912"/>
            <a:ext cx="7143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1" name="Picture 713"/>
          <p:cNvPicPr>
            <a:picLocks noChangeAspect="1" noChangeArrowheads="1"/>
          </p:cNvPicPr>
          <p:nvPr/>
        </p:nvPicPr>
        <p:blipFill>
          <a:blip r:embed="rId437"/>
          <a:srcRect/>
          <a:stretch>
            <a:fillRect/>
          </a:stretch>
        </p:blipFill>
        <p:spPr bwMode="auto">
          <a:xfrm>
            <a:off x="7473951" y="3490912"/>
            <a:ext cx="5556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2" name="Picture 714"/>
          <p:cNvPicPr>
            <a:picLocks noChangeAspect="1" noChangeArrowheads="1"/>
          </p:cNvPicPr>
          <p:nvPr/>
        </p:nvPicPr>
        <p:blipFill>
          <a:blip r:embed="rId438"/>
          <a:srcRect/>
          <a:stretch>
            <a:fillRect/>
          </a:stretch>
        </p:blipFill>
        <p:spPr bwMode="auto">
          <a:xfrm>
            <a:off x="7475538" y="3498850"/>
            <a:ext cx="571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3" name="Picture 715"/>
          <p:cNvPicPr>
            <a:picLocks noChangeAspect="1" noChangeArrowheads="1"/>
          </p:cNvPicPr>
          <p:nvPr/>
        </p:nvPicPr>
        <p:blipFill>
          <a:blip r:embed="rId439"/>
          <a:srcRect/>
          <a:stretch>
            <a:fillRect/>
          </a:stretch>
        </p:blipFill>
        <p:spPr bwMode="auto">
          <a:xfrm>
            <a:off x="7489826" y="3492500"/>
            <a:ext cx="44450"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 name="Picture 716"/>
          <p:cNvPicPr>
            <a:picLocks noChangeAspect="1" noChangeArrowheads="1"/>
          </p:cNvPicPr>
          <p:nvPr/>
        </p:nvPicPr>
        <p:blipFill>
          <a:blip r:embed="rId440" cstate="email"/>
          <a:srcRect/>
          <a:stretch>
            <a:fillRect/>
          </a:stretch>
        </p:blipFill>
        <p:spPr bwMode="auto">
          <a:xfrm>
            <a:off x="7481888" y="3513137"/>
            <a:ext cx="14288" cy="1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 name="Picture 717"/>
          <p:cNvPicPr>
            <a:picLocks noChangeAspect="1" noChangeArrowheads="1"/>
          </p:cNvPicPr>
          <p:nvPr/>
        </p:nvPicPr>
        <p:blipFill>
          <a:blip r:embed="rId441"/>
          <a:srcRect/>
          <a:stretch>
            <a:fillRect/>
          </a:stretch>
        </p:blipFill>
        <p:spPr bwMode="auto">
          <a:xfrm>
            <a:off x="7512051" y="3497262"/>
            <a:ext cx="79375"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 name="Picture 718"/>
          <p:cNvPicPr>
            <a:picLocks noChangeAspect="1" noChangeArrowheads="1"/>
          </p:cNvPicPr>
          <p:nvPr/>
        </p:nvPicPr>
        <p:blipFill>
          <a:blip r:embed="rId442" cstate="email"/>
          <a:srcRect/>
          <a:stretch>
            <a:fillRect/>
          </a:stretch>
        </p:blipFill>
        <p:spPr bwMode="auto">
          <a:xfrm>
            <a:off x="7597776" y="3516312"/>
            <a:ext cx="207963"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 name="Picture 719"/>
          <p:cNvPicPr>
            <a:picLocks noChangeAspect="1" noChangeArrowheads="1"/>
          </p:cNvPicPr>
          <p:nvPr/>
        </p:nvPicPr>
        <p:blipFill>
          <a:blip r:embed="rId443"/>
          <a:srcRect/>
          <a:stretch>
            <a:fillRect/>
          </a:stretch>
        </p:blipFill>
        <p:spPr bwMode="auto">
          <a:xfrm>
            <a:off x="7775576" y="3589337"/>
            <a:ext cx="46038"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 name="Picture 720"/>
          <p:cNvPicPr>
            <a:picLocks noChangeAspect="1" noChangeArrowheads="1"/>
          </p:cNvPicPr>
          <p:nvPr/>
        </p:nvPicPr>
        <p:blipFill>
          <a:blip r:embed="rId444"/>
          <a:srcRect/>
          <a:stretch>
            <a:fillRect/>
          </a:stretch>
        </p:blipFill>
        <p:spPr bwMode="auto">
          <a:xfrm>
            <a:off x="7743826" y="3589337"/>
            <a:ext cx="444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 name="Picture 721"/>
          <p:cNvPicPr>
            <a:picLocks noChangeAspect="1" noChangeArrowheads="1"/>
          </p:cNvPicPr>
          <p:nvPr/>
        </p:nvPicPr>
        <p:blipFill>
          <a:blip r:embed="rId445"/>
          <a:srcRect/>
          <a:stretch>
            <a:fillRect/>
          </a:stretch>
        </p:blipFill>
        <p:spPr bwMode="auto">
          <a:xfrm>
            <a:off x="7781926" y="3598862"/>
            <a:ext cx="4445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 name="Picture 722"/>
          <p:cNvPicPr>
            <a:picLocks noChangeAspect="1" noChangeArrowheads="1"/>
          </p:cNvPicPr>
          <p:nvPr/>
        </p:nvPicPr>
        <p:blipFill>
          <a:blip r:embed="rId446"/>
          <a:srcRect/>
          <a:stretch>
            <a:fillRect/>
          </a:stretch>
        </p:blipFill>
        <p:spPr bwMode="auto">
          <a:xfrm>
            <a:off x="7720013" y="3565525"/>
            <a:ext cx="68263"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 name="Picture 723"/>
          <p:cNvPicPr>
            <a:picLocks noChangeAspect="1" noChangeArrowheads="1"/>
          </p:cNvPicPr>
          <p:nvPr/>
        </p:nvPicPr>
        <p:blipFill>
          <a:blip r:embed="rId447"/>
          <a:srcRect/>
          <a:stretch>
            <a:fillRect/>
          </a:stretch>
        </p:blipFill>
        <p:spPr bwMode="auto">
          <a:xfrm>
            <a:off x="7748588" y="3567112"/>
            <a:ext cx="68263"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2" name="Picture 724"/>
          <p:cNvPicPr>
            <a:picLocks noChangeAspect="1" noChangeArrowheads="1"/>
          </p:cNvPicPr>
          <p:nvPr/>
        </p:nvPicPr>
        <p:blipFill>
          <a:blip r:embed="rId448"/>
          <a:srcRect/>
          <a:stretch>
            <a:fillRect/>
          </a:stretch>
        </p:blipFill>
        <p:spPr bwMode="auto">
          <a:xfrm>
            <a:off x="7673976" y="3544887"/>
            <a:ext cx="68263"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3" name="Picture 725"/>
          <p:cNvPicPr>
            <a:picLocks noChangeAspect="1" noChangeArrowheads="1"/>
          </p:cNvPicPr>
          <p:nvPr/>
        </p:nvPicPr>
        <p:blipFill>
          <a:blip r:embed="rId449"/>
          <a:srcRect/>
          <a:stretch>
            <a:fillRect/>
          </a:stretch>
        </p:blipFill>
        <p:spPr bwMode="auto">
          <a:xfrm>
            <a:off x="7632701" y="3527425"/>
            <a:ext cx="77788"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4" name="Picture 726"/>
          <p:cNvPicPr>
            <a:picLocks noChangeAspect="1" noChangeArrowheads="1"/>
          </p:cNvPicPr>
          <p:nvPr/>
        </p:nvPicPr>
        <p:blipFill>
          <a:blip r:embed="rId450"/>
          <a:srcRect/>
          <a:stretch>
            <a:fillRect/>
          </a:stretch>
        </p:blipFill>
        <p:spPr bwMode="auto">
          <a:xfrm>
            <a:off x="7578726" y="3508375"/>
            <a:ext cx="79375"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 name="Picture 727"/>
          <p:cNvPicPr>
            <a:picLocks noChangeAspect="1" noChangeArrowheads="1"/>
          </p:cNvPicPr>
          <p:nvPr/>
        </p:nvPicPr>
        <p:blipFill>
          <a:blip r:embed="rId451" cstate="email"/>
          <a:srcRect/>
          <a:stretch>
            <a:fillRect/>
          </a:stretch>
        </p:blipFill>
        <p:spPr bwMode="auto">
          <a:xfrm>
            <a:off x="7723188" y="3567112"/>
            <a:ext cx="36513"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6" name="Picture 728"/>
          <p:cNvPicPr>
            <a:picLocks noChangeAspect="1" noChangeArrowheads="1"/>
          </p:cNvPicPr>
          <p:nvPr/>
        </p:nvPicPr>
        <p:blipFill>
          <a:blip r:embed="rId452" cstate="email"/>
          <a:srcRect/>
          <a:stretch>
            <a:fillRect/>
          </a:stretch>
        </p:blipFill>
        <p:spPr bwMode="auto">
          <a:xfrm>
            <a:off x="7796213" y="3606800"/>
            <a:ext cx="17463" cy="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7" name="Picture 729"/>
          <p:cNvPicPr>
            <a:picLocks noChangeAspect="1" noChangeArrowheads="1"/>
          </p:cNvPicPr>
          <p:nvPr/>
        </p:nvPicPr>
        <p:blipFill>
          <a:blip r:embed="rId453" cstate="email"/>
          <a:srcRect/>
          <a:stretch>
            <a:fillRect/>
          </a:stretch>
        </p:blipFill>
        <p:spPr bwMode="auto">
          <a:xfrm>
            <a:off x="7777163" y="3595687"/>
            <a:ext cx="28575" cy="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8" name="Picture 730"/>
          <p:cNvPicPr>
            <a:picLocks noChangeAspect="1" noChangeArrowheads="1"/>
          </p:cNvPicPr>
          <p:nvPr/>
        </p:nvPicPr>
        <p:blipFill>
          <a:blip r:embed="rId454" cstate="email"/>
          <a:srcRect/>
          <a:stretch>
            <a:fillRect/>
          </a:stretch>
        </p:blipFill>
        <p:spPr bwMode="auto">
          <a:xfrm>
            <a:off x="7748588" y="3581400"/>
            <a:ext cx="36513"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9" name="Picture 731"/>
          <p:cNvPicPr>
            <a:picLocks noChangeAspect="1" noChangeArrowheads="1"/>
          </p:cNvPicPr>
          <p:nvPr/>
        </p:nvPicPr>
        <p:blipFill>
          <a:blip r:embed="rId455" cstate="email"/>
          <a:srcRect/>
          <a:stretch>
            <a:fillRect/>
          </a:stretch>
        </p:blipFill>
        <p:spPr bwMode="auto">
          <a:xfrm>
            <a:off x="7643813" y="3538537"/>
            <a:ext cx="39688"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0" name="Picture 732"/>
          <p:cNvPicPr>
            <a:picLocks noChangeAspect="1" noChangeArrowheads="1"/>
          </p:cNvPicPr>
          <p:nvPr/>
        </p:nvPicPr>
        <p:blipFill>
          <a:blip r:embed="rId456" cstate="email"/>
          <a:srcRect/>
          <a:stretch>
            <a:fillRect/>
          </a:stretch>
        </p:blipFill>
        <p:spPr bwMode="auto">
          <a:xfrm>
            <a:off x="7677151" y="3549650"/>
            <a:ext cx="42863"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1" name="Picture 733"/>
          <p:cNvPicPr>
            <a:picLocks noChangeAspect="1" noChangeArrowheads="1"/>
          </p:cNvPicPr>
          <p:nvPr/>
        </p:nvPicPr>
        <p:blipFill>
          <a:blip r:embed="rId457"/>
          <a:srcRect/>
          <a:stretch>
            <a:fillRect/>
          </a:stretch>
        </p:blipFill>
        <p:spPr bwMode="auto">
          <a:xfrm>
            <a:off x="7686676" y="3551237"/>
            <a:ext cx="79375"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2" name="Picture 734"/>
          <p:cNvPicPr>
            <a:picLocks noChangeAspect="1" noChangeArrowheads="1"/>
          </p:cNvPicPr>
          <p:nvPr/>
        </p:nvPicPr>
        <p:blipFill>
          <a:blip r:embed="rId458"/>
          <a:srcRect/>
          <a:stretch>
            <a:fillRect/>
          </a:stretch>
        </p:blipFill>
        <p:spPr bwMode="auto">
          <a:xfrm>
            <a:off x="7643813" y="3527425"/>
            <a:ext cx="68263"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3" name="Picture 735"/>
          <p:cNvPicPr>
            <a:picLocks noChangeAspect="1" noChangeArrowheads="1"/>
          </p:cNvPicPr>
          <p:nvPr/>
        </p:nvPicPr>
        <p:blipFill>
          <a:blip r:embed="rId459"/>
          <a:srcRect/>
          <a:stretch>
            <a:fillRect/>
          </a:stretch>
        </p:blipFill>
        <p:spPr bwMode="auto">
          <a:xfrm>
            <a:off x="7548563" y="3500437"/>
            <a:ext cx="3333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4" name="Picture 736"/>
          <p:cNvPicPr>
            <a:picLocks noChangeAspect="1" noChangeArrowheads="1"/>
          </p:cNvPicPr>
          <p:nvPr/>
        </p:nvPicPr>
        <p:blipFill>
          <a:blip r:embed="rId460"/>
          <a:srcRect/>
          <a:stretch>
            <a:fillRect/>
          </a:stretch>
        </p:blipFill>
        <p:spPr bwMode="auto">
          <a:xfrm>
            <a:off x="7572376" y="3502025"/>
            <a:ext cx="571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5" name="Picture 737"/>
          <p:cNvPicPr>
            <a:picLocks noChangeAspect="1" noChangeArrowheads="1"/>
          </p:cNvPicPr>
          <p:nvPr/>
        </p:nvPicPr>
        <p:blipFill>
          <a:blip r:embed="rId461"/>
          <a:srcRect/>
          <a:stretch>
            <a:fillRect/>
          </a:stretch>
        </p:blipFill>
        <p:spPr bwMode="auto">
          <a:xfrm>
            <a:off x="7542213" y="3502025"/>
            <a:ext cx="555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6" name="Picture 738"/>
          <p:cNvPicPr>
            <a:picLocks noChangeAspect="1" noChangeArrowheads="1"/>
          </p:cNvPicPr>
          <p:nvPr/>
        </p:nvPicPr>
        <p:blipFill>
          <a:blip r:embed="rId462"/>
          <a:srcRect/>
          <a:stretch>
            <a:fillRect/>
          </a:stretch>
        </p:blipFill>
        <p:spPr bwMode="auto">
          <a:xfrm>
            <a:off x="7518401" y="3494087"/>
            <a:ext cx="4445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7" name="Picture 739"/>
          <p:cNvPicPr>
            <a:picLocks noChangeAspect="1" noChangeArrowheads="1"/>
          </p:cNvPicPr>
          <p:nvPr/>
        </p:nvPicPr>
        <p:blipFill>
          <a:blip r:embed="rId463"/>
          <a:srcRect/>
          <a:stretch>
            <a:fillRect/>
          </a:stretch>
        </p:blipFill>
        <p:spPr bwMode="auto">
          <a:xfrm>
            <a:off x="7519988" y="3502025"/>
            <a:ext cx="44450"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8" name="Picture 740"/>
          <p:cNvPicPr>
            <a:picLocks noChangeAspect="1" noChangeArrowheads="1"/>
          </p:cNvPicPr>
          <p:nvPr/>
        </p:nvPicPr>
        <p:blipFill>
          <a:blip r:embed="rId464"/>
          <a:srcRect/>
          <a:stretch>
            <a:fillRect/>
          </a:stretch>
        </p:blipFill>
        <p:spPr bwMode="auto">
          <a:xfrm>
            <a:off x="7494588" y="3494087"/>
            <a:ext cx="55563" cy="7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9" name="Picture 741"/>
          <p:cNvPicPr>
            <a:picLocks noChangeAspect="1" noChangeArrowheads="1"/>
          </p:cNvPicPr>
          <p:nvPr/>
        </p:nvPicPr>
        <p:blipFill>
          <a:blip r:embed="rId465"/>
          <a:srcRect/>
          <a:stretch>
            <a:fillRect/>
          </a:stretch>
        </p:blipFill>
        <p:spPr bwMode="auto">
          <a:xfrm>
            <a:off x="7551738" y="3498850"/>
            <a:ext cx="66675"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0" name="Picture 742"/>
          <p:cNvPicPr>
            <a:picLocks noChangeAspect="1" noChangeArrowheads="1"/>
          </p:cNvPicPr>
          <p:nvPr/>
        </p:nvPicPr>
        <p:blipFill>
          <a:blip r:embed="rId466"/>
          <a:srcRect/>
          <a:stretch>
            <a:fillRect/>
          </a:stretch>
        </p:blipFill>
        <p:spPr bwMode="auto">
          <a:xfrm>
            <a:off x="7526338" y="3497262"/>
            <a:ext cx="5715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1" name="Picture 743"/>
          <p:cNvPicPr>
            <a:picLocks noChangeAspect="1" noChangeArrowheads="1"/>
          </p:cNvPicPr>
          <p:nvPr/>
        </p:nvPicPr>
        <p:blipFill>
          <a:blip r:embed="rId467" cstate="email"/>
          <a:srcRect/>
          <a:stretch>
            <a:fillRect/>
          </a:stretch>
        </p:blipFill>
        <p:spPr bwMode="auto">
          <a:xfrm>
            <a:off x="7615238" y="3527425"/>
            <a:ext cx="39688"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2" name="Picture 744"/>
          <p:cNvPicPr>
            <a:picLocks noChangeAspect="1" noChangeArrowheads="1"/>
          </p:cNvPicPr>
          <p:nvPr/>
        </p:nvPicPr>
        <p:blipFill>
          <a:blip r:embed="rId468" cstate="email"/>
          <a:srcRect/>
          <a:stretch>
            <a:fillRect/>
          </a:stretch>
        </p:blipFill>
        <p:spPr bwMode="auto">
          <a:xfrm>
            <a:off x="7569201" y="3513137"/>
            <a:ext cx="28575"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3" name="Picture 745"/>
          <p:cNvPicPr>
            <a:picLocks noChangeAspect="1" noChangeArrowheads="1"/>
          </p:cNvPicPr>
          <p:nvPr/>
        </p:nvPicPr>
        <p:blipFill>
          <a:blip r:embed="rId469" cstate="email"/>
          <a:srcRect/>
          <a:stretch>
            <a:fillRect/>
          </a:stretch>
        </p:blipFill>
        <p:spPr bwMode="auto">
          <a:xfrm>
            <a:off x="7600951" y="3524250"/>
            <a:ext cx="317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4" name="Picture 746"/>
          <p:cNvPicPr>
            <a:picLocks noChangeAspect="1" noChangeArrowheads="1"/>
          </p:cNvPicPr>
          <p:nvPr/>
        </p:nvPicPr>
        <p:blipFill>
          <a:blip r:embed="rId470" cstate="email"/>
          <a:srcRect/>
          <a:stretch>
            <a:fillRect/>
          </a:stretch>
        </p:blipFill>
        <p:spPr bwMode="auto">
          <a:xfrm>
            <a:off x="7535863" y="3509962"/>
            <a:ext cx="36513"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 name="Picture 747"/>
          <p:cNvPicPr>
            <a:picLocks noChangeAspect="1" noChangeArrowheads="1"/>
          </p:cNvPicPr>
          <p:nvPr/>
        </p:nvPicPr>
        <p:blipFill>
          <a:blip r:embed="rId471" cstate="email"/>
          <a:srcRect/>
          <a:stretch>
            <a:fillRect/>
          </a:stretch>
        </p:blipFill>
        <p:spPr bwMode="auto">
          <a:xfrm>
            <a:off x="7524751" y="3521075"/>
            <a:ext cx="2540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6" name="Picture 748"/>
          <p:cNvPicPr>
            <a:picLocks noChangeAspect="1" noChangeArrowheads="1"/>
          </p:cNvPicPr>
          <p:nvPr/>
        </p:nvPicPr>
        <p:blipFill>
          <a:blip r:embed="rId472" cstate="email"/>
          <a:srcRect/>
          <a:stretch>
            <a:fillRect/>
          </a:stretch>
        </p:blipFill>
        <p:spPr bwMode="auto">
          <a:xfrm>
            <a:off x="7504113" y="3506787"/>
            <a:ext cx="254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7" name="Picture 749"/>
          <p:cNvPicPr>
            <a:picLocks noChangeAspect="1" noChangeArrowheads="1"/>
          </p:cNvPicPr>
          <p:nvPr/>
        </p:nvPicPr>
        <p:blipFill>
          <a:blip r:embed="rId473" cstate="print">
            <a:extLst>
              <a:ext uri="{28A0092B-C50C-407E-A947-70E740481C1C}">
                <a14:useLocalDpi xmlns:a14="http://schemas.microsoft.com/office/drawing/2010/main" val="0"/>
              </a:ext>
            </a:extLst>
          </a:blip>
          <a:srcRect/>
          <a:stretch>
            <a:fillRect/>
          </a:stretch>
        </p:blipFill>
        <p:spPr bwMode="auto">
          <a:xfrm>
            <a:off x="7550151" y="3560762"/>
            <a:ext cx="11113" cy="1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2" name="Freeform 750"/>
          <p:cNvSpPr>
            <a:spLocks noEditPoints="1"/>
          </p:cNvSpPr>
          <p:nvPr/>
        </p:nvSpPr>
        <p:spPr bwMode="auto">
          <a:xfrm>
            <a:off x="8034338" y="-542925"/>
            <a:ext cx="1663700" cy="1658938"/>
          </a:xfrm>
          <a:custGeom>
            <a:avLst/>
            <a:gdLst>
              <a:gd name="T0" fmla="*/ 176 w 443"/>
              <a:gd name="T1" fmla="*/ 5 h 442"/>
              <a:gd name="T2" fmla="*/ 137 w 443"/>
              <a:gd name="T3" fmla="*/ 17 h 442"/>
              <a:gd name="T4" fmla="*/ 138 w 443"/>
              <a:gd name="T5" fmla="*/ 20 h 442"/>
              <a:gd name="T6" fmla="*/ 156 w 443"/>
              <a:gd name="T7" fmla="*/ 98 h 442"/>
              <a:gd name="T8" fmla="*/ 194 w 443"/>
              <a:gd name="T9" fmla="*/ 146 h 442"/>
              <a:gd name="T10" fmla="*/ 198 w 443"/>
              <a:gd name="T11" fmla="*/ 136 h 442"/>
              <a:gd name="T12" fmla="*/ 203 w 443"/>
              <a:gd name="T13" fmla="*/ 82 h 442"/>
              <a:gd name="T14" fmla="*/ 181 w 443"/>
              <a:gd name="T15" fmla="*/ 28 h 442"/>
              <a:gd name="T16" fmla="*/ 176 w 443"/>
              <a:gd name="T17" fmla="*/ 5 h 442"/>
              <a:gd name="T18" fmla="*/ 378 w 443"/>
              <a:gd name="T19" fmla="*/ 65 h 442"/>
              <a:gd name="T20" fmla="*/ 307 w 443"/>
              <a:gd name="T21" fmla="*/ 17 h 442"/>
              <a:gd name="T22" fmla="*/ 269 w 443"/>
              <a:gd name="T23" fmla="*/ 62 h 442"/>
              <a:gd name="T24" fmla="*/ 239 w 443"/>
              <a:gd name="T25" fmla="*/ 131 h 442"/>
              <a:gd name="T26" fmla="*/ 244 w 443"/>
              <a:gd name="T27" fmla="*/ 211 h 442"/>
              <a:gd name="T28" fmla="*/ 265 w 443"/>
              <a:gd name="T29" fmla="*/ 238 h 442"/>
              <a:gd name="T30" fmla="*/ 368 w 443"/>
              <a:gd name="T31" fmla="*/ 387 h 442"/>
              <a:gd name="T32" fmla="*/ 378 w 443"/>
              <a:gd name="T33" fmla="*/ 378 h 442"/>
              <a:gd name="T34" fmla="*/ 443 w 443"/>
              <a:gd name="T35" fmla="*/ 221 h 442"/>
              <a:gd name="T36" fmla="*/ 378 w 443"/>
              <a:gd name="T37" fmla="*/ 65 h 442"/>
              <a:gd name="T38" fmla="*/ 245 w 443"/>
              <a:gd name="T39" fmla="*/ 320 h 442"/>
              <a:gd name="T40" fmla="*/ 248 w 443"/>
              <a:gd name="T41" fmla="*/ 382 h 442"/>
              <a:gd name="T42" fmla="*/ 251 w 443"/>
              <a:gd name="T43" fmla="*/ 441 h 442"/>
              <a:gd name="T44" fmla="*/ 319 w 443"/>
              <a:gd name="T45" fmla="*/ 420 h 442"/>
              <a:gd name="T46" fmla="*/ 301 w 443"/>
              <a:gd name="T47" fmla="*/ 395 h 442"/>
              <a:gd name="T48" fmla="*/ 245 w 443"/>
              <a:gd name="T49" fmla="*/ 320 h 442"/>
              <a:gd name="T50" fmla="*/ 100 w 443"/>
              <a:gd name="T51" fmla="*/ 89 h 442"/>
              <a:gd name="T52" fmla="*/ 108 w 443"/>
              <a:gd name="T53" fmla="*/ 49 h 442"/>
              <a:gd name="T54" fmla="*/ 100 w 443"/>
              <a:gd name="T55" fmla="*/ 36 h 442"/>
              <a:gd name="T56" fmla="*/ 65 w 443"/>
              <a:gd name="T57" fmla="*/ 65 h 442"/>
              <a:gd name="T58" fmla="*/ 53 w 443"/>
              <a:gd name="T59" fmla="*/ 78 h 442"/>
              <a:gd name="T60" fmla="*/ 100 w 443"/>
              <a:gd name="T61" fmla="*/ 89 h 442"/>
              <a:gd name="T62" fmla="*/ 170 w 443"/>
              <a:gd name="T63" fmla="*/ 210 h 442"/>
              <a:gd name="T64" fmla="*/ 134 w 443"/>
              <a:gd name="T65" fmla="*/ 149 h 442"/>
              <a:gd name="T66" fmla="*/ 61 w 443"/>
              <a:gd name="T67" fmla="*/ 132 h 442"/>
              <a:gd name="T68" fmla="*/ 29 w 443"/>
              <a:gd name="T69" fmla="*/ 111 h 442"/>
              <a:gd name="T70" fmla="*/ 0 w 443"/>
              <a:gd name="T71" fmla="*/ 221 h 442"/>
              <a:gd name="T72" fmla="*/ 65 w 443"/>
              <a:gd name="T73" fmla="*/ 378 h 442"/>
              <a:gd name="T74" fmla="*/ 201 w 443"/>
              <a:gd name="T75" fmla="*/ 442 h 442"/>
              <a:gd name="T76" fmla="*/ 194 w 443"/>
              <a:gd name="T77" fmla="*/ 377 h 442"/>
              <a:gd name="T78" fmla="*/ 170 w 443"/>
              <a:gd name="T79" fmla="*/ 210 h 442"/>
              <a:gd name="T80" fmla="*/ 275 w 443"/>
              <a:gd name="T81" fmla="*/ 7 h 442"/>
              <a:gd name="T82" fmla="*/ 221 w 443"/>
              <a:gd name="T83" fmla="*/ 0 h 442"/>
              <a:gd name="T84" fmla="*/ 218 w 443"/>
              <a:gd name="T85" fmla="*/ 0 h 442"/>
              <a:gd name="T86" fmla="*/ 240 w 443"/>
              <a:gd name="T87" fmla="*/ 30 h 442"/>
              <a:gd name="T88" fmla="*/ 275 w 443"/>
              <a:gd name="T89" fmla="*/ 7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3" h="442">
                <a:moveTo>
                  <a:pt x="176" y="5"/>
                </a:moveTo>
                <a:cubicBezTo>
                  <a:pt x="162" y="8"/>
                  <a:pt x="149" y="12"/>
                  <a:pt x="137" y="17"/>
                </a:cubicBezTo>
                <a:cubicBezTo>
                  <a:pt x="137" y="18"/>
                  <a:pt x="138" y="19"/>
                  <a:pt x="138" y="20"/>
                </a:cubicBezTo>
                <a:cubicBezTo>
                  <a:pt x="147" y="35"/>
                  <a:pt x="150" y="64"/>
                  <a:pt x="156" y="98"/>
                </a:cubicBezTo>
                <a:cubicBezTo>
                  <a:pt x="161" y="133"/>
                  <a:pt x="194" y="146"/>
                  <a:pt x="194" y="146"/>
                </a:cubicBezTo>
                <a:cubicBezTo>
                  <a:pt x="194" y="146"/>
                  <a:pt x="196" y="142"/>
                  <a:pt x="198" y="136"/>
                </a:cubicBezTo>
                <a:cubicBezTo>
                  <a:pt x="199" y="131"/>
                  <a:pt x="202" y="102"/>
                  <a:pt x="203" y="82"/>
                </a:cubicBezTo>
                <a:cubicBezTo>
                  <a:pt x="204" y="62"/>
                  <a:pt x="190" y="44"/>
                  <a:pt x="181" y="28"/>
                </a:cubicBezTo>
                <a:cubicBezTo>
                  <a:pt x="176" y="19"/>
                  <a:pt x="175" y="11"/>
                  <a:pt x="176" y="5"/>
                </a:cubicBezTo>
                <a:moveTo>
                  <a:pt x="378" y="65"/>
                </a:moveTo>
                <a:cubicBezTo>
                  <a:pt x="358" y="45"/>
                  <a:pt x="333" y="28"/>
                  <a:pt x="307" y="17"/>
                </a:cubicBezTo>
                <a:cubicBezTo>
                  <a:pt x="299" y="37"/>
                  <a:pt x="283" y="50"/>
                  <a:pt x="269" y="62"/>
                </a:cubicBezTo>
                <a:cubicBezTo>
                  <a:pt x="253" y="76"/>
                  <a:pt x="241" y="102"/>
                  <a:pt x="239" y="131"/>
                </a:cubicBezTo>
                <a:cubicBezTo>
                  <a:pt x="237" y="160"/>
                  <a:pt x="244" y="211"/>
                  <a:pt x="244" y="211"/>
                </a:cubicBezTo>
                <a:cubicBezTo>
                  <a:pt x="244" y="211"/>
                  <a:pt x="249" y="218"/>
                  <a:pt x="265" y="238"/>
                </a:cubicBezTo>
                <a:cubicBezTo>
                  <a:pt x="278" y="253"/>
                  <a:pt x="341" y="347"/>
                  <a:pt x="368" y="387"/>
                </a:cubicBezTo>
                <a:cubicBezTo>
                  <a:pt x="371" y="384"/>
                  <a:pt x="374" y="381"/>
                  <a:pt x="378" y="378"/>
                </a:cubicBezTo>
                <a:cubicBezTo>
                  <a:pt x="418" y="338"/>
                  <a:pt x="443" y="283"/>
                  <a:pt x="443" y="221"/>
                </a:cubicBezTo>
                <a:cubicBezTo>
                  <a:pt x="443" y="160"/>
                  <a:pt x="418" y="105"/>
                  <a:pt x="378" y="65"/>
                </a:cubicBezTo>
                <a:moveTo>
                  <a:pt x="245" y="320"/>
                </a:moveTo>
                <a:cubicBezTo>
                  <a:pt x="245" y="320"/>
                  <a:pt x="246" y="352"/>
                  <a:pt x="248" y="382"/>
                </a:cubicBezTo>
                <a:cubicBezTo>
                  <a:pt x="249" y="396"/>
                  <a:pt x="250" y="421"/>
                  <a:pt x="251" y="441"/>
                </a:cubicBezTo>
                <a:cubicBezTo>
                  <a:pt x="275" y="437"/>
                  <a:pt x="298" y="430"/>
                  <a:pt x="319" y="420"/>
                </a:cubicBezTo>
                <a:cubicBezTo>
                  <a:pt x="314" y="413"/>
                  <a:pt x="308" y="405"/>
                  <a:pt x="301" y="395"/>
                </a:cubicBezTo>
                <a:cubicBezTo>
                  <a:pt x="273" y="357"/>
                  <a:pt x="245" y="320"/>
                  <a:pt x="245" y="320"/>
                </a:cubicBezTo>
                <a:moveTo>
                  <a:pt x="100" y="89"/>
                </a:moveTo>
                <a:cubicBezTo>
                  <a:pt x="106" y="84"/>
                  <a:pt x="117" y="69"/>
                  <a:pt x="108" y="49"/>
                </a:cubicBezTo>
                <a:cubicBezTo>
                  <a:pt x="105" y="44"/>
                  <a:pt x="103" y="40"/>
                  <a:pt x="100" y="36"/>
                </a:cubicBezTo>
                <a:cubicBezTo>
                  <a:pt x="87" y="45"/>
                  <a:pt x="75" y="54"/>
                  <a:pt x="65" y="65"/>
                </a:cubicBezTo>
                <a:cubicBezTo>
                  <a:pt x="60" y="69"/>
                  <a:pt x="57" y="73"/>
                  <a:pt x="53" y="78"/>
                </a:cubicBezTo>
                <a:cubicBezTo>
                  <a:pt x="64" y="93"/>
                  <a:pt x="83" y="102"/>
                  <a:pt x="100" y="89"/>
                </a:cubicBezTo>
                <a:moveTo>
                  <a:pt x="170" y="210"/>
                </a:moveTo>
                <a:cubicBezTo>
                  <a:pt x="162" y="192"/>
                  <a:pt x="156" y="168"/>
                  <a:pt x="134" y="149"/>
                </a:cubicBezTo>
                <a:cubicBezTo>
                  <a:pt x="113" y="130"/>
                  <a:pt x="89" y="137"/>
                  <a:pt x="61" y="132"/>
                </a:cubicBezTo>
                <a:cubicBezTo>
                  <a:pt x="46" y="129"/>
                  <a:pt x="36" y="120"/>
                  <a:pt x="29" y="111"/>
                </a:cubicBezTo>
                <a:cubicBezTo>
                  <a:pt x="11" y="144"/>
                  <a:pt x="0" y="181"/>
                  <a:pt x="0" y="221"/>
                </a:cubicBezTo>
                <a:cubicBezTo>
                  <a:pt x="0" y="283"/>
                  <a:pt x="25" y="338"/>
                  <a:pt x="65" y="378"/>
                </a:cubicBezTo>
                <a:cubicBezTo>
                  <a:pt x="100" y="414"/>
                  <a:pt x="148" y="437"/>
                  <a:pt x="201" y="442"/>
                </a:cubicBezTo>
                <a:cubicBezTo>
                  <a:pt x="199" y="422"/>
                  <a:pt x="196" y="398"/>
                  <a:pt x="194" y="377"/>
                </a:cubicBezTo>
                <a:cubicBezTo>
                  <a:pt x="188" y="333"/>
                  <a:pt x="178" y="229"/>
                  <a:pt x="170" y="210"/>
                </a:cubicBezTo>
                <a:moveTo>
                  <a:pt x="275" y="7"/>
                </a:moveTo>
                <a:cubicBezTo>
                  <a:pt x="258" y="2"/>
                  <a:pt x="240" y="0"/>
                  <a:pt x="221" y="0"/>
                </a:cubicBezTo>
                <a:cubicBezTo>
                  <a:pt x="220" y="0"/>
                  <a:pt x="219" y="0"/>
                  <a:pt x="218" y="0"/>
                </a:cubicBezTo>
                <a:cubicBezTo>
                  <a:pt x="219" y="14"/>
                  <a:pt x="225" y="27"/>
                  <a:pt x="240" y="30"/>
                </a:cubicBezTo>
                <a:cubicBezTo>
                  <a:pt x="258" y="33"/>
                  <a:pt x="271" y="23"/>
                  <a:pt x="275" y="7"/>
                </a:cubicBezTo>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3" name="Freeform 751"/>
          <p:cNvSpPr/>
          <p:nvPr/>
        </p:nvSpPr>
        <p:spPr bwMode="auto">
          <a:xfrm>
            <a:off x="7764463" y="-809625"/>
            <a:ext cx="2200275" cy="2195513"/>
          </a:xfrm>
          <a:custGeom>
            <a:avLst/>
            <a:gdLst>
              <a:gd name="T0" fmla="*/ 500 w 586"/>
              <a:gd name="T1" fmla="*/ 85 h 585"/>
              <a:gd name="T2" fmla="*/ 373 w 586"/>
              <a:gd name="T3" fmla="*/ 11 h 585"/>
              <a:gd name="T4" fmla="*/ 375 w 586"/>
              <a:gd name="T5" fmla="*/ 14 h 585"/>
              <a:gd name="T6" fmla="*/ 498 w 586"/>
              <a:gd name="T7" fmla="*/ 87 h 585"/>
              <a:gd name="T8" fmla="*/ 584 w 586"/>
              <a:gd name="T9" fmla="*/ 292 h 585"/>
              <a:gd name="T10" fmla="*/ 498 w 586"/>
              <a:gd name="T11" fmla="*/ 498 h 585"/>
              <a:gd name="T12" fmla="*/ 293 w 586"/>
              <a:gd name="T13" fmla="*/ 583 h 585"/>
              <a:gd name="T14" fmla="*/ 88 w 586"/>
              <a:gd name="T15" fmla="*/ 498 h 585"/>
              <a:gd name="T16" fmla="*/ 3 w 586"/>
              <a:gd name="T17" fmla="*/ 292 h 585"/>
              <a:gd name="T18" fmla="*/ 88 w 586"/>
              <a:gd name="T19" fmla="*/ 87 h 585"/>
              <a:gd name="T20" fmla="*/ 272 w 586"/>
              <a:gd name="T21" fmla="*/ 3 h 585"/>
              <a:gd name="T22" fmla="*/ 277 w 586"/>
              <a:gd name="T23" fmla="*/ 0 h 585"/>
              <a:gd name="T24" fmla="*/ 86 w 586"/>
              <a:gd name="T25" fmla="*/ 85 h 585"/>
              <a:gd name="T26" fmla="*/ 0 w 586"/>
              <a:gd name="T27" fmla="*/ 292 h 585"/>
              <a:gd name="T28" fmla="*/ 86 w 586"/>
              <a:gd name="T29" fmla="*/ 500 h 585"/>
              <a:gd name="T30" fmla="*/ 293 w 586"/>
              <a:gd name="T31" fmla="*/ 585 h 585"/>
              <a:gd name="T32" fmla="*/ 500 w 586"/>
              <a:gd name="T33" fmla="*/ 500 h 585"/>
              <a:gd name="T34" fmla="*/ 586 w 586"/>
              <a:gd name="T35" fmla="*/ 292 h 585"/>
              <a:gd name="T36" fmla="*/ 500 w 586"/>
              <a:gd name="T37" fmla="*/ 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6" h="585">
                <a:moveTo>
                  <a:pt x="500" y="85"/>
                </a:moveTo>
                <a:cubicBezTo>
                  <a:pt x="466" y="50"/>
                  <a:pt x="422" y="24"/>
                  <a:pt x="373" y="11"/>
                </a:cubicBezTo>
                <a:cubicBezTo>
                  <a:pt x="374" y="12"/>
                  <a:pt x="374" y="13"/>
                  <a:pt x="375" y="14"/>
                </a:cubicBezTo>
                <a:cubicBezTo>
                  <a:pt x="422" y="28"/>
                  <a:pt x="465" y="53"/>
                  <a:pt x="498" y="87"/>
                </a:cubicBezTo>
                <a:cubicBezTo>
                  <a:pt x="551" y="140"/>
                  <a:pt x="584" y="212"/>
                  <a:pt x="584" y="292"/>
                </a:cubicBezTo>
                <a:cubicBezTo>
                  <a:pt x="584" y="373"/>
                  <a:pt x="551" y="445"/>
                  <a:pt x="498" y="498"/>
                </a:cubicBezTo>
                <a:cubicBezTo>
                  <a:pt x="446" y="550"/>
                  <a:pt x="373" y="583"/>
                  <a:pt x="293" y="583"/>
                </a:cubicBezTo>
                <a:cubicBezTo>
                  <a:pt x="213" y="583"/>
                  <a:pt x="140" y="550"/>
                  <a:pt x="88" y="498"/>
                </a:cubicBezTo>
                <a:cubicBezTo>
                  <a:pt x="35" y="445"/>
                  <a:pt x="3" y="373"/>
                  <a:pt x="3" y="292"/>
                </a:cubicBezTo>
                <a:cubicBezTo>
                  <a:pt x="3" y="212"/>
                  <a:pt x="35" y="140"/>
                  <a:pt x="88" y="87"/>
                </a:cubicBezTo>
                <a:cubicBezTo>
                  <a:pt x="136" y="39"/>
                  <a:pt x="200" y="8"/>
                  <a:pt x="272" y="3"/>
                </a:cubicBezTo>
                <a:cubicBezTo>
                  <a:pt x="274" y="2"/>
                  <a:pt x="275" y="1"/>
                  <a:pt x="277" y="0"/>
                </a:cubicBezTo>
                <a:cubicBezTo>
                  <a:pt x="202" y="4"/>
                  <a:pt x="135" y="36"/>
                  <a:pt x="86" y="85"/>
                </a:cubicBezTo>
                <a:cubicBezTo>
                  <a:pt x="33" y="138"/>
                  <a:pt x="0" y="212"/>
                  <a:pt x="0" y="292"/>
                </a:cubicBezTo>
                <a:cubicBezTo>
                  <a:pt x="0" y="373"/>
                  <a:pt x="33" y="447"/>
                  <a:pt x="86" y="500"/>
                </a:cubicBezTo>
                <a:cubicBezTo>
                  <a:pt x="139" y="553"/>
                  <a:pt x="212" y="585"/>
                  <a:pt x="293" y="585"/>
                </a:cubicBezTo>
                <a:cubicBezTo>
                  <a:pt x="374" y="585"/>
                  <a:pt x="447" y="553"/>
                  <a:pt x="500" y="500"/>
                </a:cubicBezTo>
                <a:cubicBezTo>
                  <a:pt x="553" y="447"/>
                  <a:pt x="586" y="373"/>
                  <a:pt x="586" y="292"/>
                </a:cubicBezTo>
                <a:cubicBezTo>
                  <a:pt x="586" y="212"/>
                  <a:pt x="553" y="138"/>
                  <a:pt x="500" y="85"/>
                </a:cubicBez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4" name="Freeform 752"/>
          <p:cNvSpPr/>
          <p:nvPr/>
        </p:nvSpPr>
        <p:spPr bwMode="auto">
          <a:xfrm>
            <a:off x="8369301" y="-333375"/>
            <a:ext cx="442913" cy="687388"/>
          </a:xfrm>
          <a:custGeom>
            <a:avLst/>
            <a:gdLst>
              <a:gd name="T0" fmla="*/ 16 w 118"/>
              <a:gd name="T1" fmla="*/ 47 h 183"/>
              <a:gd name="T2" fmla="*/ 0 w 118"/>
              <a:gd name="T3" fmla="*/ 66 h 183"/>
              <a:gd name="T4" fmla="*/ 29 w 118"/>
              <a:gd name="T5" fmla="*/ 68 h 183"/>
              <a:gd name="T6" fmla="*/ 56 w 118"/>
              <a:gd name="T7" fmla="*/ 85 h 183"/>
              <a:gd name="T8" fmla="*/ 76 w 118"/>
              <a:gd name="T9" fmla="*/ 114 h 183"/>
              <a:gd name="T10" fmla="*/ 103 w 118"/>
              <a:gd name="T11" fmla="*/ 183 h 183"/>
              <a:gd name="T12" fmla="*/ 113 w 118"/>
              <a:gd name="T13" fmla="*/ 134 h 183"/>
              <a:gd name="T14" fmla="*/ 118 w 118"/>
              <a:gd name="T15" fmla="*/ 122 h 183"/>
              <a:gd name="T16" fmla="*/ 78 w 118"/>
              <a:gd name="T17" fmla="*/ 85 h 183"/>
              <a:gd name="T18" fmla="*/ 61 w 118"/>
              <a:gd name="T19" fmla="*/ 62 h 183"/>
              <a:gd name="T20" fmla="*/ 49 w 118"/>
              <a:gd name="T21" fmla="*/ 16 h 183"/>
              <a:gd name="T22" fmla="*/ 40 w 118"/>
              <a:gd name="T23" fmla="*/ 0 h 183"/>
              <a:gd name="T24" fmla="*/ 35 w 118"/>
              <a:gd name="T25" fmla="*/ 17 h 183"/>
              <a:gd name="T26" fmla="*/ 16 w 118"/>
              <a:gd name="T27" fmla="*/ 4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83">
                <a:moveTo>
                  <a:pt x="16" y="47"/>
                </a:moveTo>
                <a:cubicBezTo>
                  <a:pt x="10" y="56"/>
                  <a:pt x="5" y="63"/>
                  <a:pt x="0" y="66"/>
                </a:cubicBezTo>
                <a:cubicBezTo>
                  <a:pt x="0" y="66"/>
                  <a:pt x="16" y="64"/>
                  <a:pt x="29" y="68"/>
                </a:cubicBezTo>
                <a:cubicBezTo>
                  <a:pt x="38" y="71"/>
                  <a:pt x="51" y="80"/>
                  <a:pt x="56" y="85"/>
                </a:cubicBezTo>
                <a:cubicBezTo>
                  <a:pt x="68" y="95"/>
                  <a:pt x="71" y="105"/>
                  <a:pt x="76" y="114"/>
                </a:cubicBezTo>
                <a:cubicBezTo>
                  <a:pt x="91" y="146"/>
                  <a:pt x="103" y="183"/>
                  <a:pt x="103" y="183"/>
                </a:cubicBezTo>
                <a:cubicBezTo>
                  <a:pt x="103" y="183"/>
                  <a:pt x="110" y="140"/>
                  <a:pt x="113" y="134"/>
                </a:cubicBezTo>
                <a:cubicBezTo>
                  <a:pt x="116" y="129"/>
                  <a:pt x="118" y="122"/>
                  <a:pt x="118" y="122"/>
                </a:cubicBezTo>
                <a:cubicBezTo>
                  <a:pt x="118" y="122"/>
                  <a:pt x="101" y="107"/>
                  <a:pt x="78" y="85"/>
                </a:cubicBezTo>
                <a:cubicBezTo>
                  <a:pt x="73" y="80"/>
                  <a:pt x="66" y="70"/>
                  <a:pt x="61" y="62"/>
                </a:cubicBezTo>
                <a:cubicBezTo>
                  <a:pt x="54" y="48"/>
                  <a:pt x="50" y="33"/>
                  <a:pt x="49" y="16"/>
                </a:cubicBezTo>
                <a:cubicBezTo>
                  <a:pt x="49" y="8"/>
                  <a:pt x="40" y="0"/>
                  <a:pt x="40" y="0"/>
                </a:cubicBezTo>
                <a:cubicBezTo>
                  <a:pt x="40" y="0"/>
                  <a:pt x="40" y="7"/>
                  <a:pt x="35" y="17"/>
                </a:cubicBezTo>
                <a:cubicBezTo>
                  <a:pt x="34" y="29"/>
                  <a:pt x="25" y="40"/>
                  <a:pt x="16" y="47"/>
                </a:cubicBezTo>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5" name="Freeform 753"/>
          <p:cNvSpPr/>
          <p:nvPr/>
        </p:nvSpPr>
        <p:spPr bwMode="auto">
          <a:xfrm>
            <a:off x="8842376" y="290512"/>
            <a:ext cx="608013" cy="858838"/>
          </a:xfrm>
          <a:custGeom>
            <a:avLst/>
            <a:gdLst>
              <a:gd name="T0" fmla="*/ 0 w 162"/>
              <a:gd name="T1" fmla="*/ 4 h 229"/>
              <a:gd name="T2" fmla="*/ 159 w 162"/>
              <a:gd name="T3" fmla="*/ 229 h 229"/>
              <a:gd name="T4" fmla="*/ 162 w 162"/>
              <a:gd name="T5" fmla="*/ 225 h 229"/>
              <a:gd name="T6" fmla="*/ 3 w 162"/>
              <a:gd name="T7" fmla="*/ 0 h 229"/>
              <a:gd name="T8" fmla="*/ 1 w 162"/>
              <a:gd name="T9" fmla="*/ 1 h 229"/>
              <a:gd name="T10" fmla="*/ 0 w 162"/>
              <a:gd name="T11" fmla="*/ 4 h 229"/>
            </a:gdLst>
            <a:ahLst/>
            <a:cxnLst>
              <a:cxn ang="0">
                <a:pos x="T0" y="T1"/>
              </a:cxn>
              <a:cxn ang="0">
                <a:pos x="T2" y="T3"/>
              </a:cxn>
              <a:cxn ang="0">
                <a:pos x="T4" y="T5"/>
              </a:cxn>
              <a:cxn ang="0">
                <a:pos x="T6" y="T7"/>
              </a:cxn>
              <a:cxn ang="0">
                <a:pos x="T8" y="T9"/>
              </a:cxn>
              <a:cxn ang="0">
                <a:pos x="T10" y="T11"/>
              </a:cxn>
            </a:cxnLst>
            <a:rect l="0" t="0" r="r" b="b"/>
            <a:pathLst>
              <a:path w="162" h="229">
                <a:moveTo>
                  <a:pt x="0" y="4"/>
                </a:moveTo>
                <a:cubicBezTo>
                  <a:pt x="159" y="229"/>
                  <a:pt x="159" y="229"/>
                  <a:pt x="159" y="229"/>
                </a:cubicBezTo>
                <a:cubicBezTo>
                  <a:pt x="160" y="228"/>
                  <a:pt x="161" y="227"/>
                  <a:pt x="162" y="225"/>
                </a:cubicBezTo>
                <a:cubicBezTo>
                  <a:pt x="3" y="0"/>
                  <a:pt x="3" y="0"/>
                  <a:pt x="3" y="0"/>
                </a:cubicBezTo>
                <a:cubicBezTo>
                  <a:pt x="1" y="1"/>
                  <a:pt x="1" y="1"/>
                  <a:pt x="1" y="1"/>
                </a:cubicBezTo>
                <a:lnTo>
                  <a:pt x="0" y="4"/>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6" name="Freeform 754"/>
          <p:cNvSpPr/>
          <p:nvPr/>
        </p:nvSpPr>
        <p:spPr bwMode="auto">
          <a:xfrm>
            <a:off x="8770938" y="293687"/>
            <a:ext cx="687388" cy="890588"/>
          </a:xfrm>
          <a:custGeom>
            <a:avLst/>
            <a:gdLst>
              <a:gd name="T0" fmla="*/ 0 w 183"/>
              <a:gd name="T1" fmla="*/ 19 h 237"/>
              <a:gd name="T2" fmla="*/ 54 w 183"/>
              <a:gd name="T3" fmla="*/ 46 h 237"/>
              <a:gd name="T4" fmla="*/ 35 w 183"/>
              <a:gd name="T5" fmla="*/ 65 h 237"/>
              <a:gd name="T6" fmla="*/ 59 w 183"/>
              <a:gd name="T7" fmla="*/ 54 h 237"/>
              <a:gd name="T8" fmla="*/ 41 w 183"/>
              <a:gd name="T9" fmla="*/ 73 h 237"/>
              <a:gd name="T10" fmla="*/ 65 w 183"/>
              <a:gd name="T11" fmla="*/ 62 h 237"/>
              <a:gd name="T12" fmla="*/ 47 w 183"/>
              <a:gd name="T13" fmla="*/ 80 h 237"/>
              <a:gd name="T14" fmla="*/ 70 w 183"/>
              <a:gd name="T15" fmla="*/ 69 h 237"/>
              <a:gd name="T16" fmla="*/ 52 w 183"/>
              <a:gd name="T17" fmla="*/ 88 h 237"/>
              <a:gd name="T18" fmla="*/ 76 w 183"/>
              <a:gd name="T19" fmla="*/ 77 h 237"/>
              <a:gd name="T20" fmla="*/ 58 w 183"/>
              <a:gd name="T21" fmla="*/ 96 h 237"/>
              <a:gd name="T22" fmla="*/ 81 w 183"/>
              <a:gd name="T23" fmla="*/ 85 h 237"/>
              <a:gd name="T24" fmla="*/ 64 w 183"/>
              <a:gd name="T25" fmla="*/ 103 h 237"/>
              <a:gd name="T26" fmla="*/ 87 w 183"/>
              <a:gd name="T27" fmla="*/ 93 h 237"/>
              <a:gd name="T28" fmla="*/ 70 w 183"/>
              <a:gd name="T29" fmla="*/ 111 h 237"/>
              <a:gd name="T30" fmla="*/ 92 w 183"/>
              <a:gd name="T31" fmla="*/ 101 h 237"/>
              <a:gd name="T32" fmla="*/ 76 w 183"/>
              <a:gd name="T33" fmla="*/ 119 h 237"/>
              <a:gd name="T34" fmla="*/ 98 w 183"/>
              <a:gd name="T35" fmla="*/ 109 h 237"/>
              <a:gd name="T36" fmla="*/ 81 w 183"/>
              <a:gd name="T37" fmla="*/ 126 h 237"/>
              <a:gd name="T38" fmla="*/ 103 w 183"/>
              <a:gd name="T39" fmla="*/ 117 h 237"/>
              <a:gd name="T40" fmla="*/ 87 w 183"/>
              <a:gd name="T41" fmla="*/ 134 h 237"/>
              <a:gd name="T42" fmla="*/ 109 w 183"/>
              <a:gd name="T43" fmla="*/ 125 h 237"/>
              <a:gd name="T44" fmla="*/ 93 w 183"/>
              <a:gd name="T45" fmla="*/ 142 h 237"/>
              <a:gd name="T46" fmla="*/ 114 w 183"/>
              <a:gd name="T47" fmla="*/ 132 h 237"/>
              <a:gd name="T48" fmla="*/ 99 w 183"/>
              <a:gd name="T49" fmla="*/ 149 h 237"/>
              <a:gd name="T50" fmla="*/ 120 w 183"/>
              <a:gd name="T51" fmla="*/ 140 h 237"/>
              <a:gd name="T52" fmla="*/ 105 w 183"/>
              <a:gd name="T53" fmla="*/ 157 h 237"/>
              <a:gd name="T54" fmla="*/ 125 w 183"/>
              <a:gd name="T55" fmla="*/ 148 h 237"/>
              <a:gd name="T56" fmla="*/ 110 w 183"/>
              <a:gd name="T57" fmla="*/ 165 h 237"/>
              <a:gd name="T58" fmla="*/ 131 w 183"/>
              <a:gd name="T59" fmla="*/ 156 h 237"/>
              <a:gd name="T60" fmla="*/ 116 w 183"/>
              <a:gd name="T61" fmla="*/ 172 h 237"/>
              <a:gd name="T62" fmla="*/ 136 w 183"/>
              <a:gd name="T63" fmla="*/ 164 h 237"/>
              <a:gd name="T64" fmla="*/ 122 w 183"/>
              <a:gd name="T65" fmla="*/ 180 h 237"/>
              <a:gd name="T66" fmla="*/ 142 w 183"/>
              <a:gd name="T67" fmla="*/ 172 h 237"/>
              <a:gd name="T68" fmla="*/ 128 w 183"/>
              <a:gd name="T69" fmla="*/ 188 h 237"/>
              <a:gd name="T70" fmla="*/ 147 w 183"/>
              <a:gd name="T71" fmla="*/ 180 h 237"/>
              <a:gd name="T72" fmla="*/ 134 w 183"/>
              <a:gd name="T73" fmla="*/ 195 h 237"/>
              <a:gd name="T74" fmla="*/ 153 w 183"/>
              <a:gd name="T75" fmla="*/ 187 h 237"/>
              <a:gd name="T76" fmla="*/ 139 w 183"/>
              <a:gd name="T77" fmla="*/ 203 h 237"/>
              <a:gd name="T78" fmla="*/ 159 w 183"/>
              <a:gd name="T79" fmla="*/ 195 h 237"/>
              <a:gd name="T80" fmla="*/ 145 w 183"/>
              <a:gd name="T81" fmla="*/ 211 h 237"/>
              <a:gd name="T82" fmla="*/ 164 w 183"/>
              <a:gd name="T83" fmla="*/ 203 h 237"/>
              <a:gd name="T84" fmla="*/ 151 w 183"/>
              <a:gd name="T85" fmla="*/ 218 h 237"/>
              <a:gd name="T86" fmla="*/ 170 w 183"/>
              <a:gd name="T87" fmla="*/ 211 h 237"/>
              <a:gd name="T88" fmla="*/ 157 w 183"/>
              <a:gd name="T89" fmla="*/ 226 h 237"/>
              <a:gd name="T90" fmla="*/ 175 w 183"/>
              <a:gd name="T91" fmla="*/ 219 h 237"/>
              <a:gd name="T92" fmla="*/ 163 w 183"/>
              <a:gd name="T93" fmla="*/ 234 h 237"/>
              <a:gd name="T94" fmla="*/ 183 w 183"/>
              <a:gd name="T95" fmla="*/ 223 h 237"/>
              <a:gd name="T96" fmla="*/ 28 w 183"/>
              <a:gd name="T9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 h="237">
                <a:moveTo>
                  <a:pt x="23" y="3"/>
                </a:moveTo>
                <a:cubicBezTo>
                  <a:pt x="0" y="19"/>
                  <a:pt x="0" y="19"/>
                  <a:pt x="0" y="19"/>
                </a:cubicBezTo>
                <a:cubicBezTo>
                  <a:pt x="32" y="61"/>
                  <a:pt x="32" y="61"/>
                  <a:pt x="32" y="61"/>
                </a:cubicBezTo>
                <a:cubicBezTo>
                  <a:pt x="54" y="46"/>
                  <a:pt x="54" y="46"/>
                  <a:pt x="54" y="46"/>
                </a:cubicBezTo>
                <a:cubicBezTo>
                  <a:pt x="57" y="50"/>
                  <a:pt x="57" y="50"/>
                  <a:pt x="57" y="50"/>
                </a:cubicBezTo>
                <a:cubicBezTo>
                  <a:pt x="35" y="65"/>
                  <a:pt x="35" y="65"/>
                  <a:pt x="35" y="65"/>
                </a:cubicBezTo>
                <a:cubicBezTo>
                  <a:pt x="38" y="69"/>
                  <a:pt x="38" y="69"/>
                  <a:pt x="38" y="69"/>
                </a:cubicBezTo>
                <a:cubicBezTo>
                  <a:pt x="59" y="54"/>
                  <a:pt x="59" y="54"/>
                  <a:pt x="59" y="54"/>
                </a:cubicBezTo>
                <a:cubicBezTo>
                  <a:pt x="62" y="58"/>
                  <a:pt x="62" y="58"/>
                  <a:pt x="62" y="58"/>
                </a:cubicBezTo>
                <a:cubicBezTo>
                  <a:pt x="41" y="73"/>
                  <a:pt x="41" y="73"/>
                  <a:pt x="41" y="73"/>
                </a:cubicBezTo>
                <a:cubicBezTo>
                  <a:pt x="44" y="76"/>
                  <a:pt x="44" y="76"/>
                  <a:pt x="44" y="76"/>
                </a:cubicBezTo>
                <a:cubicBezTo>
                  <a:pt x="65" y="62"/>
                  <a:pt x="65" y="62"/>
                  <a:pt x="65" y="62"/>
                </a:cubicBezTo>
                <a:cubicBezTo>
                  <a:pt x="68" y="66"/>
                  <a:pt x="68" y="66"/>
                  <a:pt x="68" y="66"/>
                </a:cubicBezTo>
                <a:cubicBezTo>
                  <a:pt x="47" y="80"/>
                  <a:pt x="47" y="80"/>
                  <a:pt x="47" y="80"/>
                </a:cubicBezTo>
                <a:cubicBezTo>
                  <a:pt x="49" y="84"/>
                  <a:pt x="49" y="84"/>
                  <a:pt x="49" y="84"/>
                </a:cubicBezTo>
                <a:cubicBezTo>
                  <a:pt x="70" y="69"/>
                  <a:pt x="70" y="69"/>
                  <a:pt x="70" y="69"/>
                </a:cubicBezTo>
                <a:cubicBezTo>
                  <a:pt x="73" y="74"/>
                  <a:pt x="73" y="74"/>
                  <a:pt x="73" y="74"/>
                </a:cubicBezTo>
                <a:cubicBezTo>
                  <a:pt x="52" y="88"/>
                  <a:pt x="52" y="88"/>
                  <a:pt x="52" y="88"/>
                </a:cubicBezTo>
                <a:cubicBezTo>
                  <a:pt x="55" y="92"/>
                  <a:pt x="55" y="92"/>
                  <a:pt x="55" y="92"/>
                </a:cubicBezTo>
                <a:cubicBezTo>
                  <a:pt x="76" y="77"/>
                  <a:pt x="76" y="77"/>
                  <a:pt x="76" y="77"/>
                </a:cubicBezTo>
                <a:cubicBezTo>
                  <a:pt x="79" y="81"/>
                  <a:pt x="79" y="81"/>
                  <a:pt x="79" y="81"/>
                </a:cubicBezTo>
                <a:cubicBezTo>
                  <a:pt x="58" y="96"/>
                  <a:pt x="58" y="96"/>
                  <a:pt x="58" y="96"/>
                </a:cubicBezTo>
                <a:cubicBezTo>
                  <a:pt x="61" y="99"/>
                  <a:pt x="61" y="99"/>
                  <a:pt x="61" y="99"/>
                </a:cubicBezTo>
                <a:cubicBezTo>
                  <a:pt x="81" y="85"/>
                  <a:pt x="81" y="85"/>
                  <a:pt x="81" y="85"/>
                </a:cubicBezTo>
                <a:cubicBezTo>
                  <a:pt x="84" y="89"/>
                  <a:pt x="84" y="89"/>
                  <a:pt x="84" y="89"/>
                </a:cubicBezTo>
                <a:cubicBezTo>
                  <a:pt x="64" y="103"/>
                  <a:pt x="64" y="103"/>
                  <a:pt x="64" y="103"/>
                </a:cubicBezTo>
                <a:cubicBezTo>
                  <a:pt x="67" y="107"/>
                  <a:pt x="67" y="107"/>
                  <a:pt x="67" y="107"/>
                </a:cubicBezTo>
                <a:cubicBezTo>
                  <a:pt x="87" y="93"/>
                  <a:pt x="87" y="93"/>
                  <a:pt x="87" y="93"/>
                </a:cubicBezTo>
                <a:cubicBezTo>
                  <a:pt x="90" y="97"/>
                  <a:pt x="90" y="97"/>
                  <a:pt x="90" y="97"/>
                </a:cubicBezTo>
                <a:cubicBezTo>
                  <a:pt x="70" y="111"/>
                  <a:pt x="70" y="111"/>
                  <a:pt x="70" y="111"/>
                </a:cubicBezTo>
                <a:cubicBezTo>
                  <a:pt x="73" y="115"/>
                  <a:pt x="73" y="115"/>
                  <a:pt x="73" y="115"/>
                </a:cubicBezTo>
                <a:cubicBezTo>
                  <a:pt x="92" y="101"/>
                  <a:pt x="92" y="101"/>
                  <a:pt x="92" y="101"/>
                </a:cubicBezTo>
                <a:cubicBezTo>
                  <a:pt x="95" y="105"/>
                  <a:pt x="95" y="105"/>
                  <a:pt x="95" y="105"/>
                </a:cubicBezTo>
                <a:cubicBezTo>
                  <a:pt x="76" y="119"/>
                  <a:pt x="76" y="119"/>
                  <a:pt x="76" y="119"/>
                </a:cubicBezTo>
                <a:cubicBezTo>
                  <a:pt x="78" y="122"/>
                  <a:pt x="78" y="122"/>
                  <a:pt x="78" y="122"/>
                </a:cubicBezTo>
                <a:cubicBezTo>
                  <a:pt x="98" y="109"/>
                  <a:pt x="98" y="109"/>
                  <a:pt x="98" y="109"/>
                </a:cubicBezTo>
                <a:cubicBezTo>
                  <a:pt x="101" y="113"/>
                  <a:pt x="101" y="113"/>
                  <a:pt x="101" y="113"/>
                </a:cubicBezTo>
                <a:cubicBezTo>
                  <a:pt x="81" y="126"/>
                  <a:pt x="81" y="126"/>
                  <a:pt x="81" y="126"/>
                </a:cubicBezTo>
                <a:cubicBezTo>
                  <a:pt x="84" y="130"/>
                  <a:pt x="84" y="130"/>
                  <a:pt x="84" y="130"/>
                </a:cubicBezTo>
                <a:cubicBezTo>
                  <a:pt x="103" y="117"/>
                  <a:pt x="103" y="117"/>
                  <a:pt x="103" y="117"/>
                </a:cubicBezTo>
                <a:cubicBezTo>
                  <a:pt x="106" y="121"/>
                  <a:pt x="106" y="121"/>
                  <a:pt x="106" y="121"/>
                </a:cubicBezTo>
                <a:cubicBezTo>
                  <a:pt x="87" y="134"/>
                  <a:pt x="87" y="134"/>
                  <a:pt x="87" y="134"/>
                </a:cubicBezTo>
                <a:cubicBezTo>
                  <a:pt x="90" y="138"/>
                  <a:pt x="90" y="138"/>
                  <a:pt x="90" y="138"/>
                </a:cubicBezTo>
                <a:cubicBezTo>
                  <a:pt x="109" y="125"/>
                  <a:pt x="109" y="125"/>
                  <a:pt x="109" y="125"/>
                </a:cubicBezTo>
                <a:cubicBezTo>
                  <a:pt x="112" y="129"/>
                  <a:pt x="112" y="129"/>
                  <a:pt x="112" y="129"/>
                </a:cubicBezTo>
                <a:cubicBezTo>
                  <a:pt x="93" y="142"/>
                  <a:pt x="93" y="142"/>
                  <a:pt x="93" y="142"/>
                </a:cubicBezTo>
                <a:cubicBezTo>
                  <a:pt x="96" y="145"/>
                  <a:pt x="96" y="145"/>
                  <a:pt x="96" y="145"/>
                </a:cubicBezTo>
                <a:cubicBezTo>
                  <a:pt x="114" y="132"/>
                  <a:pt x="114" y="132"/>
                  <a:pt x="114" y="132"/>
                </a:cubicBezTo>
                <a:cubicBezTo>
                  <a:pt x="117" y="137"/>
                  <a:pt x="117" y="137"/>
                  <a:pt x="117" y="137"/>
                </a:cubicBezTo>
                <a:cubicBezTo>
                  <a:pt x="99" y="149"/>
                  <a:pt x="99" y="149"/>
                  <a:pt x="99" y="149"/>
                </a:cubicBezTo>
                <a:cubicBezTo>
                  <a:pt x="102" y="153"/>
                  <a:pt x="102" y="153"/>
                  <a:pt x="102" y="153"/>
                </a:cubicBezTo>
                <a:cubicBezTo>
                  <a:pt x="120" y="140"/>
                  <a:pt x="120" y="140"/>
                  <a:pt x="120" y="140"/>
                </a:cubicBezTo>
                <a:cubicBezTo>
                  <a:pt x="123" y="144"/>
                  <a:pt x="123" y="144"/>
                  <a:pt x="123" y="144"/>
                </a:cubicBezTo>
                <a:cubicBezTo>
                  <a:pt x="105" y="157"/>
                  <a:pt x="105" y="157"/>
                  <a:pt x="105" y="157"/>
                </a:cubicBezTo>
                <a:cubicBezTo>
                  <a:pt x="107" y="161"/>
                  <a:pt x="107" y="161"/>
                  <a:pt x="107" y="161"/>
                </a:cubicBezTo>
                <a:cubicBezTo>
                  <a:pt x="125" y="148"/>
                  <a:pt x="125" y="148"/>
                  <a:pt x="125" y="148"/>
                </a:cubicBezTo>
                <a:cubicBezTo>
                  <a:pt x="128" y="152"/>
                  <a:pt x="128" y="152"/>
                  <a:pt x="128" y="152"/>
                </a:cubicBezTo>
                <a:cubicBezTo>
                  <a:pt x="110" y="165"/>
                  <a:pt x="110" y="165"/>
                  <a:pt x="110" y="165"/>
                </a:cubicBezTo>
                <a:cubicBezTo>
                  <a:pt x="113" y="168"/>
                  <a:pt x="113" y="168"/>
                  <a:pt x="113" y="168"/>
                </a:cubicBezTo>
                <a:cubicBezTo>
                  <a:pt x="131" y="156"/>
                  <a:pt x="131" y="156"/>
                  <a:pt x="131" y="156"/>
                </a:cubicBezTo>
                <a:cubicBezTo>
                  <a:pt x="134" y="160"/>
                  <a:pt x="134" y="160"/>
                  <a:pt x="134" y="160"/>
                </a:cubicBezTo>
                <a:cubicBezTo>
                  <a:pt x="116" y="172"/>
                  <a:pt x="116" y="172"/>
                  <a:pt x="116" y="172"/>
                </a:cubicBezTo>
                <a:cubicBezTo>
                  <a:pt x="119" y="176"/>
                  <a:pt x="119" y="176"/>
                  <a:pt x="119" y="176"/>
                </a:cubicBezTo>
                <a:cubicBezTo>
                  <a:pt x="136" y="164"/>
                  <a:pt x="136" y="164"/>
                  <a:pt x="136" y="164"/>
                </a:cubicBezTo>
                <a:cubicBezTo>
                  <a:pt x="139" y="168"/>
                  <a:pt x="139" y="168"/>
                  <a:pt x="139" y="168"/>
                </a:cubicBezTo>
                <a:cubicBezTo>
                  <a:pt x="122" y="180"/>
                  <a:pt x="122" y="180"/>
                  <a:pt x="122" y="180"/>
                </a:cubicBezTo>
                <a:cubicBezTo>
                  <a:pt x="125" y="184"/>
                  <a:pt x="125" y="184"/>
                  <a:pt x="125" y="184"/>
                </a:cubicBezTo>
                <a:cubicBezTo>
                  <a:pt x="142" y="172"/>
                  <a:pt x="142" y="172"/>
                  <a:pt x="142" y="172"/>
                </a:cubicBezTo>
                <a:cubicBezTo>
                  <a:pt x="145" y="176"/>
                  <a:pt x="145" y="176"/>
                  <a:pt x="145" y="176"/>
                </a:cubicBezTo>
                <a:cubicBezTo>
                  <a:pt x="128" y="188"/>
                  <a:pt x="128" y="188"/>
                  <a:pt x="128" y="188"/>
                </a:cubicBezTo>
                <a:cubicBezTo>
                  <a:pt x="131" y="191"/>
                  <a:pt x="131" y="191"/>
                  <a:pt x="131" y="191"/>
                </a:cubicBezTo>
                <a:cubicBezTo>
                  <a:pt x="147" y="180"/>
                  <a:pt x="147" y="180"/>
                  <a:pt x="147" y="180"/>
                </a:cubicBezTo>
                <a:cubicBezTo>
                  <a:pt x="150" y="184"/>
                  <a:pt x="150" y="184"/>
                  <a:pt x="150" y="184"/>
                </a:cubicBezTo>
                <a:cubicBezTo>
                  <a:pt x="134" y="195"/>
                  <a:pt x="134" y="195"/>
                  <a:pt x="134" y="195"/>
                </a:cubicBezTo>
                <a:cubicBezTo>
                  <a:pt x="136" y="199"/>
                  <a:pt x="136" y="199"/>
                  <a:pt x="136" y="199"/>
                </a:cubicBezTo>
                <a:cubicBezTo>
                  <a:pt x="153" y="187"/>
                  <a:pt x="153" y="187"/>
                  <a:pt x="153" y="187"/>
                </a:cubicBezTo>
                <a:cubicBezTo>
                  <a:pt x="156" y="192"/>
                  <a:pt x="156" y="192"/>
                  <a:pt x="156" y="192"/>
                </a:cubicBezTo>
                <a:cubicBezTo>
                  <a:pt x="139" y="203"/>
                  <a:pt x="139" y="203"/>
                  <a:pt x="139" y="203"/>
                </a:cubicBezTo>
                <a:cubicBezTo>
                  <a:pt x="142" y="207"/>
                  <a:pt x="142" y="207"/>
                  <a:pt x="142" y="207"/>
                </a:cubicBezTo>
                <a:cubicBezTo>
                  <a:pt x="159" y="195"/>
                  <a:pt x="159" y="195"/>
                  <a:pt x="159" y="195"/>
                </a:cubicBezTo>
                <a:cubicBezTo>
                  <a:pt x="161" y="199"/>
                  <a:pt x="161" y="199"/>
                  <a:pt x="161" y="199"/>
                </a:cubicBezTo>
                <a:cubicBezTo>
                  <a:pt x="145" y="211"/>
                  <a:pt x="145" y="211"/>
                  <a:pt x="145" y="211"/>
                </a:cubicBezTo>
                <a:cubicBezTo>
                  <a:pt x="148" y="214"/>
                  <a:pt x="148" y="214"/>
                  <a:pt x="148" y="214"/>
                </a:cubicBezTo>
                <a:cubicBezTo>
                  <a:pt x="164" y="203"/>
                  <a:pt x="164" y="203"/>
                  <a:pt x="164" y="203"/>
                </a:cubicBezTo>
                <a:cubicBezTo>
                  <a:pt x="167" y="207"/>
                  <a:pt x="167" y="207"/>
                  <a:pt x="167" y="207"/>
                </a:cubicBezTo>
                <a:cubicBezTo>
                  <a:pt x="151" y="218"/>
                  <a:pt x="151" y="218"/>
                  <a:pt x="151" y="218"/>
                </a:cubicBezTo>
                <a:cubicBezTo>
                  <a:pt x="154" y="222"/>
                  <a:pt x="154" y="222"/>
                  <a:pt x="154" y="222"/>
                </a:cubicBezTo>
                <a:cubicBezTo>
                  <a:pt x="170" y="211"/>
                  <a:pt x="170" y="211"/>
                  <a:pt x="170" y="211"/>
                </a:cubicBezTo>
                <a:cubicBezTo>
                  <a:pt x="172" y="215"/>
                  <a:pt x="172" y="215"/>
                  <a:pt x="172" y="215"/>
                </a:cubicBezTo>
                <a:cubicBezTo>
                  <a:pt x="157" y="226"/>
                  <a:pt x="157" y="226"/>
                  <a:pt x="157" y="226"/>
                </a:cubicBezTo>
                <a:cubicBezTo>
                  <a:pt x="160" y="230"/>
                  <a:pt x="160" y="230"/>
                  <a:pt x="160" y="230"/>
                </a:cubicBezTo>
                <a:cubicBezTo>
                  <a:pt x="175" y="219"/>
                  <a:pt x="175" y="219"/>
                  <a:pt x="175" y="219"/>
                </a:cubicBezTo>
                <a:cubicBezTo>
                  <a:pt x="178" y="223"/>
                  <a:pt x="178" y="223"/>
                  <a:pt x="178" y="223"/>
                </a:cubicBezTo>
                <a:cubicBezTo>
                  <a:pt x="163" y="234"/>
                  <a:pt x="163" y="234"/>
                  <a:pt x="163" y="234"/>
                </a:cubicBezTo>
                <a:cubicBezTo>
                  <a:pt x="165" y="237"/>
                  <a:pt x="165" y="237"/>
                  <a:pt x="165" y="237"/>
                </a:cubicBezTo>
                <a:cubicBezTo>
                  <a:pt x="165" y="237"/>
                  <a:pt x="178" y="232"/>
                  <a:pt x="183" y="223"/>
                </a:cubicBezTo>
                <a:cubicBezTo>
                  <a:pt x="178" y="212"/>
                  <a:pt x="178" y="212"/>
                  <a:pt x="178" y="212"/>
                </a:cubicBezTo>
                <a:cubicBezTo>
                  <a:pt x="28" y="0"/>
                  <a:pt x="28" y="0"/>
                  <a:pt x="28" y="0"/>
                </a:cubicBezTo>
                <a:lnTo>
                  <a:pt x="23" y="3"/>
                </a:ln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7" name="Freeform 755"/>
          <p:cNvSpPr/>
          <p:nvPr/>
        </p:nvSpPr>
        <p:spPr bwMode="auto">
          <a:xfrm>
            <a:off x="8815388" y="106362"/>
            <a:ext cx="661988" cy="1025525"/>
          </a:xfrm>
          <a:custGeom>
            <a:avLst/>
            <a:gdLst>
              <a:gd name="T0" fmla="*/ 0 w 176"/>
              <a:gd name="T1" fmla="*/ 32 h 273"/>
              <a:gd name="T2" fmla="*/ 171 w 176"/>
              <a:gd name="T3" fmla="*/ 273 h 273"/>
              <a:gd name="T4" fmla="*/ 173 w 176"/>
              <a:gd name="T5" fmla="*/ 253 h 273"/>
              <a:gd name="T6" fmla="*/ 2 w 176"/>
              <a:gd name="T7" fmla="*/ 0 h 273"/>
              <a:gd name="T8" fmla="*/ 0 w 176"/>
              <a:gd name="T9" fmla="*/ 32 h 273"/>
            </a:gdLst>
            <a:ahLst/>
            <a:cxnLst>
              <a:cxn ang="0">
                <a:pos x="T0" y="T1"/>
              </a:cxn>
              <a:cxn ang="0">
                <a:pos x="T2" y="T3"/>
              </a:cxn>
              <a:cxn ang="0">
                <a:pos x="T4" y="T5"/>
              </a:cxn>
              <a:cxn ang="0">
                <a:pos x="T6" y="T7"/>
              </a:cxn>
              <a:cxn ang="0">
                <a:pos x="T8" y="T9"/>
              </a:cxn>
            </a:cxnLst>
            <a:rect l="0" t="0" r="r" b="b"/>
            <a:pathLst>
              <a:path w="176" h="273">
                <a:moveTo>
                  <a:pt x="0" y="32"/>
                </a:moveTo>
                <a:cubicBezTo>
                  <a:pt x="171" y="273"/>
                  <a:pt x="171" y="273"/>
                  <a:pt x="171" y="273"/>
                </a:cubicBezTo>
                <a:cubicBezTo>
                  <a:pt x="175" y="267"/>
                  <a:pt x="176" y="259"/>
                  <a:pt x="173" y="253"/>
                </a:cubicBezTo>
                <a:cubicBezTo>
                  <a:pt x="163" y="234"/>
                  <a:pt x="2" y="0"/>
                  <a:pt x="2" y="0"/>
                </a:cubicBezTo>
                <a:lnTo>
                  <a:pt x="0" y="32"/>
                </a:ln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8" name="Freeform 756"/>
          <p:cNvSpPr>
            <a:spLocks noEditPoints="1"/>
          </p:cNvSpPr>
          <p:nvPr/>
        </p:nvSpPr>
        <p:spPr bwMode="auto">
          <a:xfrm>
            <a:off x="8902701" y="482600"/>
            <a:ext cx="536575" cy="690563"/>
          </a:xfrm>
          <a:custGeom>
            <a:avLst/>
            <a:gdLst>
              <a:gd name="T0" fmla="*/ 90 w 143"/>
              <a:gd name="T1" fmla="*/ 102 h 184"/>
              <a:gd name="T2" fmla="*/ 75 w 143"/>
              <a:gd name="T3" fmla="*/ 115 h 184"/>
              <a:gd name="T4" fmla="*/ 88 w 143"/>
              <a:gd name="T5" fmla="*/ 94 h 184"/>
              <a:gd name="T6" fmla="*/ 70 w 143"/>
              <a:gd name="T7" fmla="*/ 104 h 184"/>
              <a:gd name="T8" fmla="*/ 88 w 143"/>
              <a:gd name="T9" fmla="*/ 94 h 184"/>
              <a:gd name="T10" fmla="*/ 95 w 143"/>
              <a:gd name="T11" fmla="*/ 110 h 184"/>
              <a:gd name="T12" fmla="*/ 81 w 143"/>
              <a:gd name="T13" fmla="*/ 122 h 184"/>
              <a:gd name="T14" fmla="*/ 77 w 143"/>
              <a:gd name="T15" fmla="*/ 79 h 184"/>
              <a:gd name="T16" fmla="*/ 59 w 143"/>
              <a:gd name="T17" fmla="*/ 89 h 184"/>
              <a:gd name="T18" fmla="*/ 77 w 143"/>
              <a:gd name="T19" fmla="*/ 79 h 184"/>
              <a:gd name="T20" fmla="*/ 79 w 143"/>
              <a:gd name="T21" fmla="*/ 87 h 184"/>
              <a:gd name="T22" fmla="*/ 64 w 143"/>
              <a:gd name="T23" fmla="*/ 99 h 184"/>
              <a:gd name="T24" fmla="*/ 104 w 143"/>
              <a:gd name="T25" fmla="*/ 118 h 184"/>
              <a:gd name="T26" fmla="*/ 88 w 143"/>
              <a:gd name="T27" fmla="*/ 127 h 184"/>
              <a:gd name="T28" fmla="*/ 104 w 143"/>
              <a:gd name="T29" fmla="*/ 118 h 184"/>
              <a:gd name="T30" fmla="*/ 67 w 143"/>
              <a:gd name="T31" fmla="*/ 71 h 184"/>
              <a:gd name="T32" fmla="*/ 52 w 143"/>
              <a:gd name="T33" fmla="*/ 84 h 184"/>
              <a:gd name="T34" fmla="*/ 143 w 143"/>
              <a:gd name="T35" fmla="*/ 173 h 184"/>
              <a:gd name="T36" fmla="*/ 128 w 143"/>
              <a:gd name="T37" fmla="*/ 181 h 184"/>
              <a:gd name="T38" fmla="*/ 143 w 143"/>
              <a:gd name="T39" fmla="*/ 173 h 184"/>
              <a:gd name="T40" fmla="*/ 134 w 143"/>
              <a:gd name="T41" fmla="*/ 165 h 184"/>
              <a:gd name="T42" fmla="*/ 122 w 143"/>
              <a:gd name="T43" fmla="*/ 176 h 184"/>
              <a:gd name="T44" fmla="*/ 110 w 143"/>
              <a:gd name="T45" fmla="*/ 126 h 184"/>
              <a:gd name="T46" fmla="*/ 94 w 143"/>
              <a:gd name="T47" fmla="*/ 135 h 184"/>
              <a:gd name="T48" fmla="*/ 110 w 143"/>
              <a:gd name="T49" fmla="*/ 126 h 184"/>
              <a:gd name="T50" fmla="*/ 128 w 143"/>
              <a:gd name="T51" fmla="*/ 157 h 184"/>
              <a:gd name="T52" fmla="*/ 116 w 143"/>
              <a:gd name="T53" fmla="*/ 168 h 184"/>
              <a:gd name="T54" fmla="*/ 115 w 143"/>
              <a:gd name="T55" fmla="*/ 134 h 184"/>
              <a:gd name="T56" fmla="*/ 99 w 143"/>
              <a:gd name="T57" fmla="*/ 143 h 184"/>
              <a:gd name="T58" fmla="*/ 115 w 143"/>
              <a:gd name="T59" fmla="*/ 134 h 184"/>
              <a:gd name="T60" fmla="*/ 117 w 143"/>
              <a:gd name="T61" fmla="*/ 142 h 184"/>
              <a:gd name="T62" fmla="*/ 104 w 143"/>
              <a:gd name="T63" fmla="*/ 153 h 184"/>
              <a:gd name="T64" fmla="*/ 126 w 143"/>
              <a:gd name="T65" fmla="*/ 149 h 184"/>
              <a:gd name="T66" fmla="*/ 111 w 143"/>
              <a:gd name="T67" fmla="*/ 158 h 184"/>
              <a:gd name="T68" fmla="*/ 126 w 143"/>
              <a:gd name="T69" fmla="*/ 149 h 184"/>
              <a:gd name="T70" fmla="*/ 51 w 143"/>
              <a:gd name="T71" fmla="*/ 48 h 184"/>
              <a:gd name="T72" fmla="*/ 35 w 143"/>
              <a:gd name="T73" fmla="*/ 61 h 184"/>
              <a:gd name="T74" fmla="*/ 22 w 143"/>
              <a:gd name="T75" fmla="*/ 0 h 184"/>
              <a:gd name="T76" fmla="*/ 1 w 143"/>
              <a:gd name="T77" fmla="*/ 12 h 184"/>
              <a:gd name="T78" fmla="*/ 22 w 143"/>
              <a:gd name="T79" fmla="*/ 0 h 184"/>
              <a:gd name="T80" fmla="*/ 23 w 143"/>
              <a:gd name="T81" fmla="*/ 8 h 184"/>
              <a:gd name="T82" fmla="*/ 6 w 143"/>
              <a:gd name="T83" fmla="*/ 23 h 184"/>
              <a:gd name="T84" fmla="*/ 49 w 143"/>
              <a:gd name="T85" fmla="*/ 39 h 184"/>
              <a:gd name="T86" fmla="*/ 30 w 143"/>
              <a:gd name="T87" fmla="*/ 51 h 184"/>
              <a:gd name="T88" fmla="*/ 49 w 143"/>
              <a:gd name="T89" fmla="*/ 39 h 184"/>
              <a:gd name="T90" fmla="*/ 56 w 143"/>
              <a:gd name="T91" fmla="*/ 55 h 184"/>
              <a:gd name="T92" fmla="*/ 41 w 143"/>
              <a:gd name="T93" fmla="*/ 69 h 184"/>
              <a:gd name="T94" fmla="*/ 44 w 143"/>
              <a:gd name="T95" fmla="*/ 31 h 184"/>
              <a:gd name="T96" fmla="*/ 24 w 143"/>
              <a:gd name="T97" fmla="*/ 43 h 184"/>
              <a:gd name="T98" fmla="*/ 44 w 143"/>
              <a:gd name="T99" fmla="*/ 31 h 184"/>
              <a:gd name="T100" fmla="*/ 34 w 143"/>
              <a:gd name="T101" fmla="*/ 24 h 184"/>
              <a:gd name="T102" fmla="*/ 17 w 143"/>
              <a:gd name="T103" fmla="*/ 38 h 184"/>
              <a:gd name="T104" fmla="*/ 33 w 143"/>
              <a:gd name="T105" fmla="*/ 16 h 184"/>
              <a:gd name="T106" fmla="*/ 12 w 143"/>
              <a:gd name="T107" fmla="*/ 28 h 184"/>
              <a:gd name="T108" fmla="*/ 33 w 143"/>
              <a:gd name="T109" fmla="*/ 16 h 184"/>
              <a:gd name="T110" fmla="*/ 62 w 143"/>
              <a:gd name="T111" fmla="*/ 63 h 184"/>
              <a:gd name="T112" fmla="*/ 46 w 143"/>
              <a:gd name="T113" fmla="*/ 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 h="184">
                <a:moveTo>
                  <a:pt x="93" y="102"/>
                </a:moveTo>
                <a:cubicBezTo>
                  <a:pt x="90" y="102"/>
                  <a:pt x="90" y="102"/>
                  <a:pt x="90" y="102"/>
                </a:cubicBezTo>
                <a:cubicBezTo>
                  <a:pt x="76" y="112"/>
                  <a:pt x="76" y="112"/>
                  <a:pt x="76" y="112"/>
                </a:cubicBezTo>
                <a:cubicBezTo>
                  <a:pt x="75" y="115"/>
                  <a:pt x="75" y="115"/>
                  <a:pt x="75" y="115"/>
                </a:cubicBezTo>
                <a:lnTo>
                  <a:pt x="93" y="102"/>
                </a:lnTo>
                <a:close/>
                <a:moveTo>
                  <a:pt x="88" y="94"/>
                </a:moveTo>
                <a:cubicBezTo>
                  <a:pt x="84" y="95"/>
                  <a:pt x="84" y="95"/>
                  <a:pt x="84" y="95"/>
                </a:cubicBezTo>
                <a:cubicBezTo>
                  <a:pt x="70" y="104"/>
                  <a:pt x="70" y="104"/>
                  <a:pt x="70" y="104"/>
                </a:cubicBezTo>
                <a:cubicBezTo>
                  <a:pt x="70" y="107"/>
                  <a:pt x="70" y="107"/>
                  <a:pt x="70" y="107"/>
                </a:cubicBezTo>
                <a:lnTo>
                  <a:pt x="88" y="94"/>
                </a:lnTo>
                <a:close/>
                <a:moveTo>
                  <a:pt x="99" y="110"/>
                </a:moveTo>
                <a:cubicBezTo>
                  <a:pt x="95" y="110"/>
                  <a:pt x="95" y="110"/>
                  <a:pt x="95" y="110"/>
                </a:cubicBezTo>
                <a:cubicBezTo>
                  <a:pt x="82" y="120"/>
                  <a:pt x="82" y="120"/>
                  <a:pt x="82" y="120"/>
                </a:cubicBezTo>
                <a:cubicBezTo>
                  <a:pt x="81" y="122"/>
                  <a:pt x="81" y="122"/>
                  <a:pt x="81" y="122"/>
                </a:cubicBezTo>
                <a:lnTo>
                  <a:pt x="99" y="110"/>
                </a:lnTo>
                <a:close/>
                <a:moveTo>
                  <a:pt x="77" y="79"/>
                </a:moveTo>
                <a:cubicBezTo>
                  <a:pt x="73" y="79"/>
                  <a:pt x="73" y="79"/>
                  <a:pt x="73" y="79"/>
                </a:cubicBezTo>
                <a:cubicBezTo>
                  <a:pt x="59" y="89"/>
                  <a:pt x="59" y="89"/>
                  <a:pt x="59" y="89"/>
                </a:cubicBezTo>
                <a:cubicBezTo>
                  <a:pt x="58" y="92"/>
                  <a:pt x="58" y="92"/>
                  <a:pt x="58" y="92"/>
                </a:cubicBezTo>
                <a:lnTo>
                  <a:pt x="77" y="79"/>
                </a:lnTo>
                <a:close/>
                <a:moveTo>
                  <a:pt x="82" y="87"/>
                </a:moveTo>
                <a:cubicBezTo>
                  <a:pt x="79" y="87"/>
                  <a:pt x="79" y="87"/>
                  <a:pt x="79" y="87"/>
                </a:cubicBezTo>
                <a:cubicBezTo>
                  <a:pt x="65" y="97"/>
                  <a:pt x="65" y="97"/>
                  <a:pt x="65" y="97"/>
                </a:cubicBezTo>
                <a:cubicBezTo>
                  <a:pt x="64" y="99"/>
                  <a:pt x="64" y="99"/>
                  <a:pt x="64" y="99"/>
                </a:cubicBezTo>
                <a:lnTo>
                  <a:pt x="82" y="87"/>
                </a:lnTo>
                <a:close/>
                <a:moveTo>
                  <a:pt x="104" y="118"/>
                </a:moveTo>
                <a:cubicBezTo>
                  <a:pt x="101" y="118"/>
                  <a:pt x="101" y="118"/>
                  <a:pt x="101" y="118"/>
                </a:cubicBezTo>
                <a:cubicBezTo>
                  <a:pt x="88" y="127"/>
                  <a:pt x="88" y="127"/>
                  <a:pt x="88" y="127"/>
                </a:cubicBezTo>
                <a:cubicBezTo>
                  <a:pt x="87" y="130"/>
                  <a:pt x="87" y="130"/>
                  <a:pt x="87" y="130"/>
                </a:cubicBezTo>
                <a:lnTo>
                  <a:pt x="104" y="118"/>
                </a:lnTo>
                <a:close/>
                <a:moveTo>
                  <a:pt x="71" y="71"/>
                </a:moveTo>
                <a:cubicBezTo>
                  <a:pt x="67" y="71"/>
                  <a:pt x="67" y="71"/>
                  <a:pt x="67" y="71"/>
                </a:cubicBezTo>
                <a:cubicBezTo>
                  <a:pt x="53" y="81"/>
                  <a:pt x="53" y="81"/>
                  <a:pt x="53" y="81"/>
                </a:cubicBezTo>
                <a:cubicBezTo>
                  <a:pt x="52" y="84"/>
                  <a:pt x="52" y="84"/>
                  <a:pt x="52" y="84"/>
                </a:cubicBezTo>
                <a:lnTo>
                  <a:pt x="71" y="71"/>
                </a:lnTo>
                <a:close/>
                <a:moveTo>
                  <a:pt x="143" y="173"/>
                </a:moveTo>
                <a:cubicBezTo>
                  <a:pt x="139" y="173"/>
                  <a:pt x="139" y="173"/>
                  <a:pt x="139" y="173"/>
                </a:cubicBezTo>
                <a:cubicBezTo>
                  <a:pt x="128" y="181"/>
                  <a:pt x="128" y="181"/>
                  <a:pt x="128" y="181"/>
                </a:cubicBezTo>
                <a:cubicBezTo>
                  <a:pt x="128" y="184"/>
                  <a:pt x="128" y="184"/>
                  <a:pt x="128" y="184"/>
                </a:cubicBezTo>
                <a:cubicBezTo>
                  <a:pt x="128" y="184"/>
                  <a:pt x="142" y="174"/>
                  <a:pt x="143" y="173"/>
                </a:cubicBezTo>
                <a:close/>
                <a:moveTo>
                  <a:pt x="137" y="165"/>
                </a:moveTo>
                <a:cubicBezTo>
                  <a:pt x="134" y="165"/>
                  <a:pt x="134" y="165"/>
                  <a:pt x="134" y="165"/>
                </a:cubicBezTo>
                <a:cubicBezTo>
                  <a:pt x="123" y="173"/>
                  <a:pt x="123" y="173"/>
                  <a:pt x="123" y="173"/>
                </a:cubicBezTo>
                <a:cubicBezTo>
                  <a:pt x="122" y="176"/>
                  <a:pt x="122" y="176"/>
                  <a:pt x="122" y="176"/>
                </a:cubicBezTo>
                <a:lnTo>
                  <a:pt x="137" y="165"/>
                </a:lnTo>
                <a:close/>
                <a:moveTo>
                  <a:pt x="110" y="126"/>
                </a:moveTo>
                <a:cubicBezTo>
                  <a:pt x="106" y="126"/>
                  <a:pt x="106" y="126"/>
                  <a:pt x="106" y="126"/>
                </a:cubicBezTo>
                <a:cubicBezTo>
                  <a:pt x="94" y="135"/>
                  <a:pt x="94" y="135"/>
                  <a:pt x="94" y="135"/>
                </a:cubicBezTo>
                <a:cubicBezTo>
                  <a:pt x="93" y="138"/>
                  <a:pt x="93" y="138"/>
                  <a:pt x="93" y="138"/>
                </a:cubicBezTo>
                <a:lnTo>
                  <a:pt x="110" y="126"/>
                </a:lnTo>
                <a:close/>
                <a:moveTo>
                  <a:pt x="132" y="157"/>
                </a:moveTo>
                <a:cubicBezTo>
                  <a:pt x="128" y="157"/>
                  <a:pt x="128" y="157"/>
                  <a:pt x="128" y="157"/>
                </a:cubicBezTo>
                <a:cubicBezTo>
                  <a:pt x="117" y="166"/>
                  <a:pt x="117" y="166"/>
                  <a:pt x="117" y="166"/>
                </a:cubicBezTo>
                <a:cubicBezTo>
                  <a:pt x="116" y="168"/>
                  <a:pt x="116" y="168"/>
                  <a:pt x="116" y="168"/>
                </a:cubicBezTo>
                <a:lnTo>
                  <a:pt x="132" y="157"/>
                </a:lnTo>
                <a:close/>
                <a:moveTo>
                  <a:pt x="115" y="134"/>
                </a:moveTo>
                <a:cubicBezTo>
                  <a:pt x="112" y="134"/>
                  <a:pt x="112" y="134"/>
                  <a:pt x="112" y="134"/>
                </a:cubicBezTo>
                <a:cubicBezTo>
                  <a:pt x="99" y="143"/>
                  <a:pt x="99" y="143"/>
                  <a:pt x="99" y="143"/>
                </a:cubicBezTo>
                <a:cubicBezTo>
                  <a:pt x="99" y="145"/>
                  <a:pt x="99" y="145"/>
                  <a:pt x="99" y="145"/>
                </a:cubicBezTo>
                <a:lnTo>
                  <a:pt x="115" y="134"/>
                </a:lnTo>
                <a:close/>
                <a:moveTo>
                  <a:pt x="121" y="142"/>
                </a:moveTo>
                <a:cubicBezTo>
                  <a:pt x="117" y="142"/>
                  <a:pt x="117" y="142"/>
                  <a:pt x="117" y="142"/>
                </a:cubicBezTo>
                <a:cubicBezTo>
                  <a:pt x="105" y="150"/>
                  <a:pt x="105" y="150"/>
                  <a:pt x="105" y="150"/>
                </a:cubicBezTo>
                <a:cubicBezTo>
                  <a:pt x="104" y="153"/>
                  <a:pt x="104" y="153"/>
                  <a:pt x="104" y="153"/>
                </a:cubicBezTo>
                <a:lnTo>
                  <a:pt x="121" y="142"/>
                </a:lnTo>
                <a:close/>
                <a:moveTo>
                  <a:pt x="126" y="149"/>
                </a:moveTo>
                <a:cubicBezTo>
                  <a:pt x="123" y="150"/>
                  <a:pt x="123" y="150"/>
                  <a:pt x="123" y="150"/>
                </a:cubicBezTo>
                <a:cubicBezTo>
                  <a:pt x="111" y="158"/>
                  <a:pt x="111" y="158"/>
                  <a:pt x="111" y="158"/>
                </a:cubicBezTo>
                <a:cubicBezTo>
                  <a:pt x="110" y="161"/>
                  <a:pt x="110" y="161"/>
                  <a:pt x="110" y="161"/>
                </a:cubicBezTo>
                <a:lnTo>
                  <a:pt x="126" y="149"/>
                </a:lnTo>
                <a:close/>
                <a:moveTo>
                  <a:pt x="55" y="47"/>
                </a:moveTo>
                <a:cubicBezTo>
                  <a:pt x="51" y="48"/>
                  <a:pt x="51" y="48"/>
                  <a:pt x="51" y="48"/>
                </a:cubicBezTo>
                <a:cubicBezTo>
                  <a:pt x="36" y="58"/>
                  <a:pt x="36" y="58"/>
                  <a:pt x="36" y="58"/>
                </a:cubicBezTo>
                <a:cubicBezTo>
                  <a:pt x="35" y="61"/>
                  <a:pt x="35" y="61"/>
                  <a:pt x="35" y="61"/>
                </a:cubicBezTo>
                <a:lnTo>
                  <a:pt x="55" y="47"/>
                </a:lnTo>
                <a:close/>
                <a:moveTo>
                  <a:pt x="22" y="0"/>
                </a:moveTo>
                <a:cubicBezTo>
                  <a:pt x="18" y="0"/>
                  <a:pt x="18" y="0"/>
                  <a:pt x="18" y="0"/>
                </a:cubicBezTo>
                <a:cubicBezTo>
                  <a:pt x="1" y="12"/>
                  <a:pt x="1" y="12"/>
                  <a:pt x="1" y="12"/>
                </a:cubicBezTo>
                <a:cubicBezTo>
                  <a:pt x="0" y="15"/>
                  <a:pt x="0" y="15"/>
                  <a:pt x="0" y="15"/>
                </a:cubicBezTo>
                <a:lnTo>
                  <a:pt x="22" y="0"/>
                </a:lnTo>
                <a:close/>
                <a:moveTo>
                  <a:pt x="27" y="8"/>
                </a:moveTo>
                <a:cubicBezTo>
                  <a:pt x="23" y="8"/>
                  <a:pt x="23" y="8"/>
                  <a:pt x="23" y="8"/>
                </a:cubicBezTo>
                <a:cubicBezTo>
                  <a:pt x="7" y="20"/>
                  <a:pt x="7" y="20"/>
                  <a:pt x="7" y="20"/>
                </a:cubicBezTo>
                <a:cubicBezTo>
                  <a:pt x="6" y="23"/>
                  <a:pt x="6" y="23"/>
                  <a:pt x="6" y="23"/>
                </a:cubicBezTo>
                <a:lnTo>
                  <a:pt x="27" y="8"/>
                </a:lnTo>
                <a:close/>
                <a:moveTo>
                  <a:pt x="49" y="39"/>
                </a:moveTo>
                <a:cubicBezTo>
                  <a:pt x="45" y="40"/>
                  <a:pt x="45" y="40"/>
                  <a:pt x="45" y="40"/>
                </a:cubicBezTo>
                <a:cubicBezTo>
                  <a:pt x="30" y="51"/>
                  <a:pt x="30" y="51"/>
                  <a:pt x="30" y="51"/>
                </a:cubicBezTo>
                <a:cubicBezTo>
                  <a:pt x="29" y="53"/>
                  <a:pt x="29" y="53"/>
                  <a:pt x="29" y="53"/>
                </a:cubicBezTo>
                <a:lnTo>
                  <a:pt x="49" y="39"/>
                </a:lnTo>
                <a:close/>
                <a:moveTo>
                  <a:pt x="60" y="55"/>
                </a:moveTo>
                <a:cubicBezTo>
                  <a:pt x="56" y="55"/>
                  <a:pt x="56" y="55"/>
                  <a:pt x="56" y="55"/>
                </a:cubicBezTo>
                <a:cubicBezTo>
                  <a:pt x="41" y="66"/>
                  <a:pt x="41" y="66"/>
                  <a:pt x="41" y="66"/>
                </a:cubicBezTo>
                <a:cubicBezTo>
                  <a:pt x="41" y="69"/>
                  <a:pt x="41" y="69"/>
                  <a:pt x="41" y="69"/>
                </a:cubicBezTo>
                <a:lnTo>
                  <a:pt x="60" y="55"/>
                </a:lnTo>
                <a:close/>
                <a:moveTo>
                  <a:pt x="44" y="31"/>
                </a:moveTo>
                <a:cubicBezTo>
                  <a:pt x="40" y="32"/>
                  <a:pt x="40" y="32"/>
                  <a:pt x="40" y="32"/>
                </a:cubicBezTo>
                <a:cubicBezTo>
                  <a:pt x="24" y="43"/>
                  <a:pt x="24" y="43"/>
                  <a:pt x="24" y="43"/>
                </a:cubicBezTo>
                <a:cubicBezTo>
                  <a:pt x="23" y="46"/>
                  <a:pt x="23" y="46"/>
                  <a:pt x="23" y="46"/>
                </a:cubicBezTo>
                <a:lnTo>
                  <a:pt x="44" y="31"/>
                </a:lnTo>
                <a:close/>
                <a:moveTo>
                  <a:pt x="38" y="24"/>
                </a:moveTo>
                <a:cubicBezTo>
                  <a:pt x="34" y="24"/>
                  <a:pt x="34" y="24"/>
                  <a:pt x="34" y="24"/>
                </a:cubicBezTo>
                <a:cubicBezTo>
                  <a:pt x="18" y="35"/>
                  <a:pt x="18" y="35"/>
                  <a:pt x="18" y="35"/>
                </a:cubicBezTo>
                <a:cubicBezTo>
                  <a:pt x="17" y="38"/>
                  <a:pt x="17" y="38"/>
                  <a:pt x="17" y="38"/>
                </a:cubicBezTo>
                <a:lnTo>
                  <a:pt x="38" y="24"/>
                </a:lnTo>
                <a:close/>
                <a:moveTo>
                  <a:pt x="33" y="16"/>
                </a:moveTo>
                <a:cubicBezTo>
                  <a:pt x="29" y="16"/>
                  <a:pt x="29" y="16"/>
                  <a:pt x="29" y="16"/>
                </a:cubicBezTo>
                <a:cubicBezTo>
                  <a:pt x="12" y="28"/>
                  <a:pt x="12" y="28"/>
                  <a:pt x="12" y="28"/>
                </a:cubicBezTo>
                <a:cubicBezTo>
                  <a:pt x="12" y="30"/>
                  <a:pt x="12" y="30"/>
                  <a:pt x="12" y="30"/>
                </a:cubicBezTo>
                <a:lnTo>
                  <a:pt x="33" y="16"/>
                </a:lnTo>
                <a:close/>
                <a:moveTo>
                  <a:pt x="66" y="63"/>
                </a:moveTo>
                <a:cubicBezTo>
                  <a:pt x="62" y="63"/>
                  <a:pt x="62" y="63"/>
                  <a:pt x="62" y="63"/>
                </a:cubicBezTo>
                <a:cubicBezTo>
                  <a:pt x="47" y="74"/>
                  <a:pt x="47" y="74"/>
                  <a:pt x="47" y="74"/>
                </a:cubicBezTo>
                <a:cubicBezTo>
                  <a:pt x="46" y="76"/>
                  <a:pt x="46" y="76"/>
                  <a:pt x="46" y="76"/>
                </a:cubicBezTo>
                <a:lnTo>
                  <a:pt x="66" y="63"/>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9" name="Freeform 757"/>
          <p:cNvSpPr/>
          <p:nvPr/>
        </p:nvSpPr>
        <p:spPr bwMode="auto">
          <a:xfrm>
            <a:off x="8721726" y="-460375"/>
            <a:ext cx="330200" cy="1809750"/>
          </a:xfrm>
          <a:custGeom>
            <a:avLst/>
            <a:gdLst>
              <a:gd name="T0" fmla="*/ 22 w 88"/>
              <a:gd name="T1" fmla="*/ 22 h 482"/>
              <a:gd name="T2" fmla="*/ 32 w 88"/>
              <a:gd name="T3" fmla="*/ 71 h 482"/>
              <a:gd name="T4" fmla="*/ 26 w 88"/>
              <a:gd name="T5" fmla="*/ 112 h 482"/>
              <a:gd name="T6" fmla="*/ 6 w 88"/>
              <a:gd name="T7" fmla="*/ 154 h 482"/>
              <a:gd name="T8" fmla="*/ 1 w 88"/>
              <a:gd name="T9" fmla="*/ 167 h 482"/>
              <a:gd name="T10" fmla="*/ 39 w 88"/>
              <a:gd name="T11" fmla="*/ 468 h 482"/>
              <a:gd name="T12" fmla="*/ 59 w 88"/>
              <a:gd name="T13" fmla="*/ 480 h 482"/>
              <a:gd name="T14" fmla="*/ 44 w 88"/>
              <a:gd name="T15" fmla="*/ 241 h 482"/>
              <a:gd name="T16" fmla="*/ 47 w 88"/>
              <a:gd name="T17" fmla="*/ 127 h 482"/>
              <a:gd name="T18" fmla="*/ 52 w 88"/>
              <a:gd name="T19" fmla="*/ 76 h 482"/>
              <a:gd name="T20" fmla="*/ 88 w 88"/>
              <a:gd name="T21" fmla="*/ 27 h 482"/>
              <a:gd name="T22" fmla="*/ 11 w 88"/>
              <a:gd name="T23" fmla="*/ 0 h 482"/>
              <a:gd name="T24" fmla="*/ 22 w 88"/>
              <a:gd name="T25" fmla="*/ 2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482">
                <a:moveTo>
                  <a:pt x="22" y="22"/>
                </a:moveTo>
                <a:cubicBezTo>
                  <a:pt x="31" y="40"/>
                  <a:pt x="33" y="52"/>
                  <a:pt x="32" y="71"/>
                </a:cubicBezTo>
                <a:cubicBezTo>
                  <a:pt x="31" y="82"/>
                  <a:pt x="31" y="90"/>
                  <a:pt x="26" y="112"/>
                </a:cubicBezTo>
                <a:cubicBezTo>
                  <a:pt x="20" y="135"/>
                  <a:pt x="15" y="144"/>
                  <a:pt x="6" y="154"/>
                </a:cubicBezTo>
                <a:cubicBezTo>
                  <a:pt x="1" y="159"/>
                  <a:pt x="0" y="159"/>
                  <a:pt x="1" y="167"/>
                </a:cubicBezTo>
                <a:cubicBezTo>
                  <a:pt x="8" y="224"/>
                  <a:pt x="36" y="450"/>
                  <a:pt x="39" y="468"/>
                </a:cubicBezTo>
                <a:cubicBezTo>
                  <a:pt x="41" y="482"/>
                  <a:pt x="59" y="480"/>
                  <a:pt x="59" y="480"/>
                </a:cubicBezTo>
                <a:cubicBezTo>
                  <a:pt x="44" y="241"/>
                  <a:pt x="44" y="241"/>
                  <a:pt x="44" y="241"/>
                </a:cubicBezTo>
                <a:cubicBezTo>
                  <a:pt x="41" y="207"/>
                  <a:pt x="47" y="158"/>
                  <a:pt x="47" y="127"/>
                </a:cubicBezTo>
                <a:cubicBezTo>
                  <a:pt x="46" y="103"/>
                  <a:pt x="46" y="103"/>
                  <a:pt x="52" y="76"/>
                </a:cubicBezTo>
                <a:cubicBezTo>
                  <a:pt x="58" y="48"/>
                  <a:pt x="88" y="27"/>
                  <a:pt x="88" y="27"/>
                </a:cubicBezTo>
                <a:cubicBezTo>
                  <a:pt x="68" y="29"/>
                  <a:pt x="11" y="0"/>
                  <a:pt x="11" y="0"/>
                </a:cubicBezTo>
                <a:cubicBezTo>
                  <a:pt x="11" y="0"/>
                  <a:pt x="19" y="14"/>
                  <a:pt x="22" y="22"/>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0" name="Freeform 758"/>
          <p:cNvSpPr>
            <a:spLocks noEditPoints="1"/>
          </p:cNvSpPr>
          <p:nvPr/>
        </p:nvSpPr>
        <p:spPr bwMode="auto">
          <a:xfrm>
            <a:off x="8069263" y="-622300"/>
            <a:ext cx="487363" cy="552450"/>
          </a:xfrm>
          <a:custGeom>
            <a:avLst/>
            <a:gdLst>
              <a:gd name="T0" fmla="*/ 7 w 130"/>
              <a:gd name="T1" fmla="*/ 79 h 147"/>
              <a:gd name="T2" fmla="*/ 84 w 130"/>
              <a:gd name="T3" fmla="*/ 143 h 147"/>
              <a:gd name="T4" fmla="*/ 129 w 130"/>
              <a:gd name="T5" fmla="*/ 88 h 147"/>
              <a:gd name="T6" fmla="*/ 103 w 130"/>
              <a:gd name="T7" fmla="*/ 37 h 147"/>
              <a:gd name="T8" fmla="*/ 7 w 130"/>
              <a:gd name="T9" fmla="*/ 79 h 147"/>
              <a:gd name="T10" fmla="*/ 94 w 130"/>
              <a:gd name="T11" fmla="*/ 50 h 147"/>
              <a:gd name="T12" fmla="*/ 81 w 130"/>
              <a:gd name="T13" fmla="*/ 127 h 147"/>
              <a:gd name="T14" fmla="*/ 26 w 130"/>
              <a:gd name="T15" fmla="*/ 79 h 147"/>
              <a:gd name="T16" fmla="*/ 94 w 130"/>
              <a:gd name="T17" fmla="*/ 5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47">
                <a:moveTo>
                  <a:pt x="7" y="79"/>
                </a:moveTo>
                <a:cubicBezTo>
                  <a:pt x="13" y="124"/>
                  <a:pt x="51" y="147"/>
                  <a:pt x="84" y="143"/>
                </a:cubicBezTo>
                <a:cubicBezTo>
                  <a:pt x="112" y="140"/>
                  <a:pt x="130" y="115"/>
                  <a:pt x="129" y="88"/>
                </a:cubicBezTo>
                <a:cubicBezTo>
                  <a:pt x="129" y="71"/>
                  <a:pt x="119" y="52"/>
                  <a:pt x="103" y="37"/>
                </a:cubicBezTo>
                <a:cubicBezTo>
                  <a:pt x="59" y="0"/>
                  <a:pt x="0" y="34"/>
                  <a:pt x="7" y="79"/>
                </a:cubicBezTo>
                <a:moveTo>
                  <a:pt x="94" y="50"/>
                </a:moveTo>
                <a:cubicBezTo>
                  <a:pt x="127" y="79"/>
                  <a:pt x="116" y="122"/>
                  <a:pt x="81" y="127"/>
                </a:cubicBezTo>
                <a:cubicBezTo>
                  <a:pt x="57" y="129"/>
                  <a:pt x="32" y="112"/>
                  <a:pt x="26" y="79"/>
                </a:cubicBezTo>
                <a:cubicBezTo>
                  <a:pt x="20" y="45"/>
                  <a:pt x="62" y="23"/>
                  <a:pt x="94" y="50"/>
                </a:cubicBezTo>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1" name="Freeform 759"/>
          <p:cNvSpPr/>
          <p:nvPr/>
        </p:nvSpPr>
        <p:spPr bwMode="auto">
          <a:xfrm>
            <a:off x="8174038" y="-611188"/>
            <a:ext cx="315913" cy="169863"/>
          </a:xfrm>
          <a:custGeom>
            <a:avLst/>
            <a:gdLst>
              <a:gd name="T0" fmla="*/ 84 w 84"/>
              <a:gd name="T1" fmla="*/ 45 h 45"/>
              <a:gd name="T2" fmla="*/ 67 w 84"/>
              <a:gd name="T3" fmla="*/ 20 h 45"/>
              <a:gd name="T4" fmla="*/ 65 w 84"/>
              <a:gd name="T5" fmla="*/ 6 h 45"/>
              <a:gd name="T6" fmla="*/ 50 w 84"/>
              <a:gd name="T7" fmla="*/ 2 h 45"/>
              <a:gd name="T8" fmla="*/ 25 w 84"/>
              <a:gd name="T9" fmla="*/ 13 h 45"/>
              <a:gd name="T10" fmla="*/ 0 w 84"/>
              <a:gd name="T11" fmla="*/ 30 h 45"/>
              <a:gd name="T12" fmla="*/ 84 w 8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84" h="45">
                <a:moveTo>
                  <a:pt x="84" y="45"/>
                </a:moveTo>
                <a:cubicBezTo>
                  <a:pt x="84" y="45"/>
                  <a:pt x="70" y="30"/>
                  <a:pt x="67" y="20"/>
                </a:cubicBezTo>
                <a:cubicBezTo>
                  <a:pt x="65" y="13"/>
                  <a:pt x="67" y="9"/>
                  <a:pt x="65" y="6"/>
                </a:cubicBezTo>
                <a:cubicBezTo>
                  <a:pt x="62" y="0"/>
                  <a:pt x="56" y="0"/>
                  <a:pt x="50" y="2"/>
                </a:cubicBezTo>
                <a:cubicBezTo>
                  <a:pt x="45" y="3"/>
                  <a:pt x="35" y="7"/>
                  <a:pt x="25" y="13"/>
                </a:cubicBezTo>
                <a:cubicBezTo>
                  <a:pt x="4" y="26"/>
                  <a:pt x="0" y="30"/>
                  <a:pt x="0" y="30"/>
                </a:cubicBezTo>
                <a:cubicBezTo>
                  <a:pt x="0" y="30"/>
                  <a:pt x="54" y="21"/>
                  <a:pt x="84" y="45"/>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2" name="Freeform 760"/>
          <p:cNvSpPr>
            <a:spLocks noEditPoints="1"/>
          </p:cNvSpPr>
          <p:nvPr/>
        </p:nvSpPr>
        <p:spPr bwMode="auto">
          <a:xfrm>
            <a:off x="8732838" y="-873125"/>
            <a:ext cx="481013" cy="588963"/>
          </a:xfrm>
          <a:custGeom>
            <a:avLst/>
            <a:gdLst>
              <a:gd name="T0" fmla="*/ 5 w 128"/>
              <a:gd name="T1" fmla="*/ 63 h 157"/>
              <a:gd name="T2" fmla="*/ 4 w 128"/>
              <a:gd name="T3" fmla="*/ 101 h 157"/>
              <a:gd name="T4" fmla="*/ 19 w 128"/>
              <a:gd name="T5" fmla="*/ 132 h 157"/>
              <a:gd name="T6" fmla="*/ 84 w 128"/>
              <a:gd name="T7" fmla="*/ 138 h 157"/>
              <a:gd name="T8" fmla="*/ 107 w 128"/>
              <a:gd name="T9" fmla="*/ 41 h 157"/>
              <a:gd name="T10" fmla="*/ 5 w 128"/>
              <a:gd name="T11" fmla="*/ 63 h 157"/>
              <a:gd name="T12" fmla="*/ 91 w 128"/>
              <a:gd name="T13" fmla="*/ 51 h 157"/>
              <a:gd name="T14" fmla="*/ 76 w 128"/>
              <a:gd name="T15" fmla="*/ 122 h 157"/>
              <a:gd name="T16" fmla="*/ 19 w 128"/>
              <a:gd name="T17" fmla="*/ 70 h 157"/>
              <a:gd name="T18" fmla="*/ 91 w 128"/>
              <a:gd name="T19" fmla="*/ 5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57">
                <a:moveTo>
                  <a:pt x="5" y="63"/>
                </a:moveTo>
                <a:cubicBezTo>
                  <a:pt x="1" y="75"/>
                  <a:pt x="0" y="88"/>
                  <a:pt x="4" y="101"/>
                </a:cubicBezTo>
                <a:cubicBezTo>
                  <a:pt x="7" y="114"/>
                  <a:pt x="15" y="124"/>
                  <a:pt x="19" y="132"/>
                </a:cubicBezTo>
                <a:cubicBezTo>
                  <a:pt x="35" y="157"/>
                  <a:pt x="60" y="152"/>
                  <a:pt x="84" y="138"/>
                </a:cubicBezTo>
                <a:cubicBezTo>
                  <a:pt x="111" y="121"/>
                  <a:pt x="128" y="80"/>
                  <a:pt x="107" y="41"/>
                </a:cubicBezTo>
                <a:cubicBezTo>
                  <a:pt x="84" y="0"/>
                  <a:pt x="20" y="7"/>
                  <a:pt x="5" y="63"/>
                </a:cubicBezTo>
                <a:close/>
                <a:moveTo>
                  <a:pt x="91" y="51"/>
                </a:moveTo>
                <a:cubicBezTo>
                  <a:pt x="107" y="80"/>
                  <a:pt x="97" y="110"/>
                  <a:pt x="76" y="122"/>
                </a:cubicBezTo>
                <a:cubicBezTo>
                  <a:pt x="47" y="140"/>
                  <a:pt x="11" y="112"/>
                  <a:pt x="19" y="70"/>
                </a:cubicBezTo>
                <a:cubicBezTo>
                  <a:pt x="28" y="29"/>
                  <a:pt x="75" y="20"/>
                  <a:pt x="91" y="51"/>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3" name="Freeform 761"/>
          <p:cNvSpPr/>
          <p:nvPr/>
        </p:nvSpPr>
        <p:spPr bwMode="auto">
          <a:xfrm>
            <a:off x="8880476" y="-960438"/>
            <a:ext cx="280988" cy="225425"/>
          </a:xfrm>
          <a:custGeom>
            <a:avLst/>
            <a:gdLst>
              <a:gd name="T0" fmla="*/ 65 w 75"/>
              <a:gd name="T1" fmla="*/ 60 h 60"/>
              <a:gd name="T2" fmla="*/ 56 w 75"/>
              <a:gd name="T3" fmla="*/ 31 h 60"/>
              <a:gd name="T4" fmla="*/ 71 w 75"/>
              <a:gd name="T5" fmla="*/ 10 h 60"/>
              <a:gd name="T6" fmla="*/ 70 w 75"/>
              <a:gd name="T7" fmla="*/ 1 h 60"/>
              <a:gd name="T8" fmla="*/ 45 w 75"/>
              <a:gd name="T9" fmla="*/ 18 h 60"/>
              <a:gd name="T10" fmla="*/ 18 w 75"/>
              <a:gd name="T11" fmla="*/ 38 h 60"/>
              <a:gd name="T12" fmla="*/ 0 w 75"/>
              <a:gd name="T13" fmla="*/ 43 h 60"/>
              <a:gd name="T14" fmla="*/ 65 w 75"/>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0">
                <a:moveTo>
                  <a:pt x="65" y="60"/>
                </a:moveTo>
                <a:cubicBezTo>
                  <a:pt x="65" y="60"/>
                  <a:pt x="54" y="42"/>
                  <a:pt x="56" y="31"/>
                </a:cubicBezTo>
                <a:cubicBezTo>
                  <a:pt x="59" y="18"/>
                  <a:pt x="63" y="15"/>
                  <a:pt x="71" y="10"/>
                </a:cubicBezTo>
                <a:cubicBezTo>
                  <a:pt x="75" y="7"/>
                  <a:pt x="75" y="2"/>
                  <a:pt x="70" y="1"/>
                </a:cubicBezTo>
                <a:cubicBezTo>
                  <a:pt x="65" y="0"/>
                  <a:pt x="51" y="8"/>
                  <a:pt x="45" y="18"/>
                </a:cubicBezTo>
                <a:cubicBezTo>
                  <a:pt x="39" y="29"/>
                  <a:pt x="37" y="35"/>
                  <a:pt x="18" y="38"/>
                </a:cubicBezTo>
                <a:cubicBezTo>
                  <a:pt x="10" y="39"/>
                  <a:pt x="0" y="43"/>
                  <a:pt x="0" y="43"/>
                </a:cubicBezTo>
                <a:cubicBezTo>
                  <a:pt x="0" y="43"/>
                  <a:pt x="35" y="35"/>
                  <a:pt x="65" y="60"/>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4" name="Freeform 762"/>
          <p:cNvSpPr/>
          <p:nvPr/>
        </p:nvSpPr>
        <p:spPr bwMode="auto">
          <a:xfrm>
            <a:off x="9051926" y="-952500"/>
            <a:ext cx="101600" cy="63500"/>
          </a:xfrm>
          <a:custGeom>
            <a:avLst/>
            <a:gdLst>
              <a:gd name="T0" fmla="*/ 0 w 27"/>
              <a:gd name="T1" fmla="*/ 17 h 17"/>
              <a:gd name="T2" fmla="*/ 15 w 27"/>
              <a:gd name="T3" fmla="*/ 3 h 17"/>
              <a:gd name="T4" fmla="*/ 26 w 27"/>
              <a:gd name="T5" fmla="*/ 2 h 17"/>
              <a:gd name="T6" fmla="*/ 24 w 27"/>
              <a:gd name="T7" fmla="*/ 5 h 17"/>
              <a:gd name="T8" fmla="*/ 13 w 27"/>
              <a:gd name="T9" fmla="*/ 7 h 17"/>
              <a:gd name="T10" fmla="*/ 0 w 27"/>
              <a:gd name="T11" fmla="*/ 17 h 17"/>
            </a:gdLst>
            <a:ahLst/>
            <a:cxnLst>
              <a:cxn ang="0">
                <a:pos x="T0" y="T1"/>
              </a:cxn>
              <a:cxn ang="0">
                <a:pos x="T2" y="T3"/>
              </a:cxn>
              <a:cxn ang="0">
                <a:pos x="T4" y="T5"/>
              </a:cxn>
              <a:cxn ang="0">
                <a:pos x="T6" y="T7"/>
              </a:cxn>
              <a:cxn ang="0">
                <a:pos x="T8" y="T9"/>
              </a:cxn>
              <a:cxn ang="0">
                <a:pos x="T10" y="T11"/>
              </a:cxn>
            </a:cxnLst>
            <a:rect l="0" t="0" r="r" b="b"/>
            <a:pathLst>
              <a:path w="27" h="17">
                <a:moveTo>
                  <a:pt x="0" y="17"/>
                </a:moveTo>
                <a:cubicBezTo>
                  <a:pt x="0" y="17"/>
                  <a:pt x="6" y="7"/>
                  <a:pt x="15" y="3"/>
                </a:cubicBezTo>
                <a:cubicBezTo>
                  <a:pt x="23" y="0"/>
                  <a:pt x="25" y="0"/>
                  <a:pt x="26" y="2"/>
                </a:cubicBezTo>
                <a:cubicBezTo>
                  <a:pt x="27" y="3"/>
                  <a:pt x="25" y="4"/>
                  <a:pt x="24" y="5"/>
                </a:cubicBezTo>
                <a:cubicBezTo>
                  <a:pt x="21" y="6"/>
                  <a:pt x="18" y="4"/>
                  <a:pt x="13" y="7"/>
                </a:cubicBezTo>
                <a:cubicBezTo>
                  <a:pt x="7" y="9"/>
                  <a:pt x="2" y="14"/>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5" name="Freeform 763"/>
          <p:cNvSpPr/>
          <p:nvPr/>
        </p:nvSpPr>
        <p:spPr bwMode="auto">
          <a:xfrm>
            <a:off x="8710613" y="117475"/>
            <a:ext cx="173038" cy="1209675"/>
          </a:xfrm>
          <a:custGeom>
            <a:avLst/>
            <a:gdLst>
              <a:gd name="T0" fmla="*/ 1 w 46"/>
              <a:gd name="T1" fmla="*/ 14 h 322"/>
              <a:gd name="T2" fmla="*/ 39 w 46"/>
              <a:gd name="T3" fmla="*/ 313 h 322"/>
              <a:gd name="T4" fmla="*/ 46 w 46"/>
              <a:gd name="T5" fmla="*/ 322 h 322"/>
              <a:gd name="T6" fmla="*/ 42 w 46"/>
              <a:gd name="T7" fmla="*/ 292 h 322"/>
              <a:gd name="T8" fmla="*/ 9 w 46"/>
              <a:gd name="T9" fmla="*/ 0 h 322"/>
              <a:gd name="T10" fmla="*/ 1 w 46"/>
              <a:gd name="T11" fmla="*/ 14 h 322"/>
            </a:gdLst>
            <a:ahLst/>
            <a:cxnLst>
              <a:cxn ang="0">
                <a:pos x="T0" y="T1"/>
              </a:cxn>
              <a:cxn ang="0">
                <a:pos x="T2" y="T3"/>
              </a:cxn>
              <a:cxn ang="0">
                <a:pos x="T4" y="T5"/>
              </a:cxn>
              <a:cxn ang="0">
                <a:pos x="T6" y="T7"/>
              </a:cxn>
              <a:cxn ang="0">
                <a:pos x="T8" y="T9"/>
              </a:cxn>
              <a:cxn ang="0">
                <a:pos x="T10" y="T11"/>
              </a:cxn>
            </a:cxnLst>
            <a:rect l="0" t="0" r="r" b="b"/>
            <a:pathLst>
              <a:path w="46" h="322">
                <a:moveTo>
                  <a:pt x="1" y="14"/>
                </a:moveTo>
                <a:cubicBezTo>
                  <a:pt x="8" y="71"/>
                  <a:pt x="36" y="294"/>
                  <a:pt x="39" y="313"/>
                </a:cubicBezTo>
                <a:cubicBezTo>
                  <a:pt x="39" y="316"/>
                  <a:pt x="44" y="320"/>
                  <a:pt x="46" y="322"/>
                </a:cubicBezTo>
                <a:cubicBezTo>
                  <a:pt x="45" y="317"/>
                  <a:pt x="43" y="308"/>
                  <a:pt x="42" y="292"/>
                </a:cubicBezTo>
                <a:cubicBezTo>
                  <a:pt x="38" y="253"/>
                  <a:pt x="13" y="42"/>
                  <a:pt x="9" y="0"/>
                </a:cubicBezTo>
                <a:cubicBezTo>
                  <a:pt x="4" y="5"/>
                  <a:pt x="0" y="6"/>
                  <a:pt x="1" y="14"/>
                </a:cubicBez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6" name="Freeform 764"/>
          <p:cNvSpPr/>
          <p:nvPr/>
        </p:nvSpPr>
        <p:spPr bwMode="auto">
          <a:xfrm>
            <a:off x="8743951" y="-749300"/>
            <a:ext cx="90488" cy="330200"/>
          </a:xfrm>
          <a:custGeom>
            <a:avLst/>
            <a:gdLst>
              <a:gd name="T0" fmla="*/ 21 w 24"/>
              <a:gd name="T1" fmla="*/ 88 h 88"/>
              <a:gd name="T2" fmla="*/ 8 w 24"/>
              <a:gd name="T3" fmla="*/ 73 h 88"/>
              <a:gd name="T4" fmla="*/ 5 w 24"/>
              <a:gd name="T5" fmla="*/ 35 h 88"/>
              <a:gd name="T6" fmla="*/ 18 w 24"/>
              <a:gd name="T7" fmla="*/ 6 h 88"/>
              <a:gd name="T8" fmla="*/ 24 w 24"/>
              <a:gd name="T9" fmla="*/ 0 h 88"/>
              <a:gd name="T10" fmla="*/ 8 w 24"/>
              <a:gd name="T11" fmla="*/ 45 h 88"/>
              <a:gd name="T12" fmla="*/ 21 w 24"/>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24" h="88">
                <a:moveTo>
                  <a:pt x="21" y="88"/>
                </a:moveTo>
                <a:cubicBezTo>
                  <a:pt x="15" y="85"/>
                  <a:pt x="10" y="79"/>
                  <a:pt x="8" y="73"/>
                </a:cubicBezTo>
                <a:cubicBezTo>
                  <a:pt x="6" y="69"/>
                  <a:pt x="0" y="52"/>
                  <a:pt x="5" y="35"/>
                </a:cubicBezTo>
                <a:cubicBezTo>
                  <a:pt x="9" y="18"/>
                  <a:pt x="14" y="11"/>
                  <a:pt x="18" y="6"/>
                </a:cubicBezTo>
                <a:cubicBezTo>
                  <a:pt x="21" y="1"/>
                  <a:pt x="24" y="0"/>
                  <a:pt x="24" y="0"/>
                </a:cubicBezTo>
                <a:cubicBezTo>
                  <a:pt x="24" y="0"/>
                  <a:pt x="9" y="21"/>
                  <a:pt x="8" y="45"/>
                </a:cubicBezTo>
                <a:cubicBezTo>
                  <a:pt x="6" y="77"/>
                  <a:pt x="21" y="88"/>
                  <a:pt x="21"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7" name="Freeform 765"/>
          <p:cNvSpPr/>
          <p:nvPr/>
        </p:nvSpPr>
        <p:spPr bwMode="auto">
          <a:xfrm>
            <a:off x="8226426" y="-603250"/>
            <a:ext cx="187325" cy="79375"/>
          </a:xfrm>
          <a:custGeom>
            <a:avLst/>
            <a:gdLst>
              <a:gd name="T0" fmla="*/ 19 w 50"/>
              <a:gd name="T1" fmla="*/ 13 h 21"/>
              <a:gd name="T2" fmla="*/ 0 w 50"/>
              <a:gd name="T3" fmla="*/ 21 h 21"/>
              <a:gd name="T4" fmla="*/ 12 w 50"/>
              <a:gd name="T5" fmla="*/ 13 h 21"/>
              <a:gd name="T6" fmla="*/ 44 w 50"/>
              <a:gd name="T7" fmla="*/ 1 h 21"/>
              <a:gd name="T8" fmla="*/ 49 w 50"/>
              <a:gd name="T9" fmla="*/ 11 h 21"/>
              <a:gd name="T10" fmla="*/ 40 w 50"/>
              <a:gd name="T11" fmla="*/ 14 h 21"/>
              <a:gd name="T12" fmla="*/ 19 w 50"/>
              <a:gd name="T13" fmla="*/ 13 h 21"/>
            </a:gdLst>
            <a:ahLst/>
            <a:cxnLst>
              <a:cxn ang="0">
                <a:pos x="T0" y="T1"/>
              </a:cxn>
              <a:cxn ang="0">
                <a:pos x="T2" y="T3"/>
              </a:cxn>
              <a:cxn ang="0">
                <a:pos x="T4" y="T5"/>
              </a:cxn>
              <a:cxn ang="0">
                <a:pos x="T6" y="T7"/>
              </a:cxn>
              <a:cxn ang="0">
                <a:pos x="T8" y="T9"/>
              </a:cxn>
              <a:cxn ang="0">
                <a:pos x="T10" y="T11"/>
              </a:cxn>
              <a:cxn ang="0">
                <a:pos x="T12" y="T13"/>
              </a:cxn>
            </a:cxnLst>
            <a:rect l="0" t="0" r="r" b="b"/>
            <a:pathLst>
              <a:path w="50" h="21">
                <a:moveTo>
                  <a:pt x="19" y="13"/>
                </a:moveTo>
                <a:cubicBezTo>
                  <a:pt x="15" y="14"/>
                  <a:pt x="6" y="18"/>
                  <a:pt x="0" y="21"/>
                </a:cubicBezTo>
                <a:cubicBezTo>
                  <a:pt x="0" y="21"/>
                  <a:pt x="6" y="16"/>
                  <a:pt x="12" y="13"/>
                </a:cubicBezTo>
                <a:cubicBezTo>
                  <a:pt x="29" y="4"/>
                  <a:pt x="39" y="0"/>
                  <a:pt x="44" y="1"/>
                </a:cubicBezTo>
                <a:cubicBezTo>
                  <a:pt x="49" y="2"/>
                  <a:pt x="49" y="7"/>
                  <a:pt x="49" y="11"/>
                </a:cubicBezTo>
                <a:cubicBezTo>
                  <a:pt x="50" y="14"/>
                  <a:pt x="47" y="20"/>
                  <a:pt x="40" y="14"/>
                </a:cubicBezTo>
                <a:cubicBezTo>
                  <a:pt x="36" y="11"/>
                  <a:pt x="29" y="11"/>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8" name="Freeform 766"/>
          <p:cNvSpPr>
            <a:spLocks noEditPoints="1"/>
          </p:cNvSpPr>
          <p:nvPr/>
        </p:nvSpPr>
        <p:spPr bwMode="auto">
          <a:xfrm>
            <a:off x="8215313" y="-479425"/>
            <a:ext cx="311150" cy="315913"/>
          </a:xfrm>
          <a:custGeom>
            <a:avLst/>
            <a:gdLst>
              <a:gd name="T0" fmla="*/ 55 w 83"/>
              <a:gd name="T1" fmla="*/ 12 h 84"/>
              <a:gd name="T2" fmla="*/ 56 w 83"/>
              <a:gd name="T3" fmla="*/ 84 h 84"/>
              <a:gd name="T4" fmla="*/ 56 w 83"/>
              <a:gd name="T5" fmla="*/ 84 h 84"/>
              <a:gd name="T6" fmla="*/ 55 w 83"/>
              <a:gd name="T7" fmla="*/ 12 h 84"/>
              <a:gd name="T8" fmla="*/ 55 w 83"/>
              <a:gd name="T9" fmla="*/ 12 h 84"/>
              <a:gd name="T10" fmla="*/ 55 w 83"/>
              <a:gd name="T11" fmla="*/ 12 h 84"/>
              <a:gd name="T12" fmla="*/ 55 w 83"/>
              <a:gd name="T13" fmla="*/ 12 h 84"/>
              <a:gd name="T14" fmla="*/ 24 w 83"/>
              <a:gd name="T15" fmla="*/ 0 h 84"/>
              <a:gd name="T16" fmla="*/ 0 w 83"/>
              <a:gd name="T17" fmla="*/ 8 h 84"/>
              <a:gd name="T18" fmla="*/ 0 w 83"/>
              <a:gd name="T19" fmla="*/ 8 h 84"/>
              <a:gd name="T20" fmla="*/ 24 w 83"/>
              <a:gd name="T21" fmla="*/ 0 h 84"/>
              <a:gd name="T22" fmla="*/ 54 w 83"/>
              <a:gd name="T23" fmla="*/ 12 h 84"/>
              <a:gd name="T24" fmla="*/ 24 w 83"/>
              <a:gd name="T2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84">
                <a:moveTo>
                  <a:pt x="55" y="12"/>
                </a:moveTo>
                <a:cubicBezTo>
                  <a:pt x="83" y="36"/>
                  <a:pt x="79" y="72"/>
                  <a:pt x="56" y="84"/>
                </a:cubicBezTo>
                <a:cubicBezTo>
                  <a:pt x="56" y="84"/>
                  <a:pt x="56" y="84"/>
                  <a:pt x="56" y="84"/>
                </a:cubicBezTo>
                <a:cubicBezTo>
                  <a:pt x="79" y="71"/>
                  <a:pt x="83" y="36"/>
                  <a:pt x="55" y="12"/>
                </a:cubicBezTo>
                <a:moveTo>
                  <a:pt x="55" y="12"/>
                </a:moveTo>
                <a:cubicBezTo>
                  <a:pt x="55" y="12"/>
                  <a:pt x="55" y="12"/>
                  <a:pt x="55" y="12"/>
                </a:cubicBezTo>
                <a:cubicBezTo>
                  <a:pt x="55" y="12"/>
                  <a:pt x="55" y="12"/>
                  <a:pt x="55" y="12"/>
                </a:cubicBezTo>
                <a:moveTo>
                  <a:pt x="24" y="0"/>
                </a:moveTo>
                <a:cubicBezTo>
                  <a:pt x="15" y="0"/>
                  <a:pt x="7" y="3"/>
                  <a:pt x="0" y="8"/>
                </a:cubicBezTo>
                <a:cubicBezTo>
                  <a:pt x="0" y="8"/>
                  <a:pt x="0" y="8"/>
                  <a:pt x="0" y="8"/>
                </a:cubicBezTo>
                <a:cubicBezTo>
                  <a:pt x="6" y="3"/>
                  <a:pt x="15" y="0"/>
                  <a:pt x="24" y="0"/>
                </a:cubicBezTo>
                <a:cubicBezTo>
                  <a:pt x="34" y="0"/>
                  <a:pt x="45" y="4"/>
                  <a:pt x="54" y="12"/>
                </a:cubicBezTo>
                <a:cubicBezTo>
                  <a:pt x="45" y="4"/>
                  <a:pt x="34" y="0"/>
                  <a:pt x="24" y="0"/>
                </a:cubicBezTo>
              </a:path>
            </a:pathLst>
          </a:custGeom>
          <a:solidFill>
            <a:srgbClr val="C7C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9" name="Freeform 767"/>
          <p:cNvSpPr/>
          <p:nvPr/>
        </p:nvSpPr>
        <p:spPr bwMode="auto">
          <a:xfrm>
            <a:off x="8215313" y="-482600"/>
            <a:ext cx="311150" cy="319088"/>
          </a:xfrm>
          <a:custGeom>
            <a:avLst/>
            <a:gdLst>
              <a:gd name="T0" fmla="*/ 26 w 83"/>
              <a:gd name="T1" fmla="*/ 0 h 85"/>
              <a:gd name="T2" fmla="*/ 0 w 83"/>
              <a:gd name="T3" fmla="*/ 9 h 85"/>
              <a:gd name="T4" fmla="*/ 24 w 83"/>
              <a:gd name="T5" fmla="*/ 1 h 85"/>
              <a:gd name="T6" fmla="*/ 54 w 83"/>
              <a:gd name="T7" fmla="*/ 13 h 85"/>
              <a:gd name="T8" fmla="*/ 55 w 83"/>
              <a:gd name="T9" fmla="*/ 13 h 85"/>
              <a:gd name="T10" fmla="*/ 55 w 83"/>
              <a:gd name="T11" fmla="*/ 13 h 85"/>
              <a:gd name="T12" fmla="*/ 55 w 83"/>
              <a:gd name="T13" fmla="*/ 13 h 85"/>
              <a:gd name="T14" fmla="*/ 55 w 83"/>
              <a:gd name="T15" fmla="*/ 13 h 85"/>
              <a:gd name="T16" fmla="*/ 56 w 83"/>
              <a:gd name="T17" fmla="*/ 85 h 85"/>
              <a:gd name="T18" fmla="*/ 75 w 83"/>
              <a:gd name="T19" fmla="*/ 64 h 85"/>
              <a:gd name="T20" fmla="*/ 50 w 83"/>
              <a:gd name="T21" fmla="*/ 6 h 85"/>
              <a:gd name="T22" fmla="*/ 26 w 83"/>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5">
                <a:moveTo>
                  <a:pt x="26" y="0"/>
                </a:moveTo>
                <a:cubicBezTo>
                  <a:pt x="15" y="0"/>
                  <a:pt x="5" y="3"/>
                  <a:pt x="0" y="9"/>
                </a:cubicBezTo>
                <a:cubicBezTo>
                  <a:pt x="7" y="4"/>
                  <a:pt x="15" y="1"/>
                  <a:pt x="24" y="1"/>
                </a:cubicBezTo>
                <a:cubicBezTo>
                  <a:pt x="34" y="1"/>
                  <a:pt x="45" y="5"/>
                  <a:pt x="54" y="13"/>
                </a:cubicBezTo>
                <a:cubicBezTo>
                  <a:pt x="55" y="13"/>
                  <a:pt x="55" y="13"/>
                  <a:pt x="55" y="13"/>
                </a:cubicBezTo>
                <a:cubicBezTo>
                  <a:pt x="55" y="13"/>
                  <a:pt x="55" y="13"/>
                  <a:pt x="55" y="13"/>
                </a:cubicBezTo>
                <a:cubicBezTo>
                  <a:pt x="55" y="13"/>
                  <a:pt x="55" y="13"/>
                  <a:pt x="55" y="13"/>
                </a:cubicBezTo>
                <a:cubicBezTo>
                  <a:pt x="55" y="13"/>
                  <a:pt x="55" y="13"/>
                  <a:pt x="55" y="13"/>
                </a:cubicBezTo>
                <a:cubicBezTo>
                  <a:pt x="83" y="37"/>
                  <a:pt x="79" y="72"/>
                  <a:pt x="56" y="85"/>
                </a:cubicBezTo>
                <a:cubicBezTo>
                  <a:pt x="63" y="82"/>
                  <a:pt x="71" y="76"/>
                  <a:pt x="75" y="64"/>
                </a:cubicBezTo>
                <a:cubicBezTo>
                  <a:pt x="81" y="45"/>
                  <a:pt x="72" y="19"/>
                  <a:pt x="50" y="6"/>
                </a:cubicBezTo>
                <a:cubicBezTo>
                  <a:pt x="42" y="2"/>
                  <a:pt x="34" y="0"/>
                  <a:pt x="26" y="0"/>
                </a:cubicBezTo>
              </a:path>
            </a:pathLst>
          </a:custGeom>
          <a:solidFill>
            <a:srgbClr val="7E7E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0" name="Freeform 768"/>
          <p:cNvSpPr/>
          <p:nvPr/>
        </p:nvSpPr>
        <p:spPr bwMode="auto">
          <a:xfrm>
            <a:off x="8102601" y="-381000"/>
            <a:ext cx="198438" cy="269875"/>
          </a:xfrm>
          <a:custGeom>
            <a:avLst/>
            <a:gdLst>
              <a:gd name="T0" fmla="*/ 53 w 53"/>
              <a:gd name="T1" fmla="*/ 72 h 72"/>
              <a:gd name="T2" fmla="*/ 19 w 53"/>
              <a:gd name="T3" fmla="*/ 54 h 72"/>
              <a:gd name="T4" fmla="*/ 6 w 53"/>
              <a:gd name="T5" fmla="*/ 0 h 72"/>
              <a:gd name="T6" fmla="*/ 14 w 53"/>
              <a:gd name="T7" fmla="*/ 35 h 72"/>
              <a:gd name="T8" fmla="*/ 53 w 53"/>
              <a:gd name="T9" fmla="*/ 72 h 72"/>
            </a:gdLst>
            <a:ahLst/>
            <a:cxnLst>
              <a:cxn ang="0">
                <a:pos x="T0" y="T1"/>
              </a:cxn>
              <a:cxn ang="0">
                <a:pos x="T2" y="T3"/>
              </a:cxn>
              <a:cxn ang="0">
                <a:pos x="T4" y="T5"/>
              </a:cxn>
              <a:cxn ang="0">
                <a:pos x="T6" y="T7"/>
              </a:cxn>
              <a:cxn ang="0">
                <a:pos x="T8" y="T9"/>
              </a:cxn>
            </a:cxnLst>
            <a:rect l="0" t="0" r="r" b="b"/>
            <a:pathLst>
              <a:path w="53" h="72">
                <a:moveTo>
                  <a:pt x="53" y="72"/>
                </a:moveTo>
                <a:cubicBezTo>
                  <a:pt x="42" y="69"/>
                  <a:pt x="30" y="65"/>
                  <a:pt x="19" y="54"/>
                </a:cubicBezTo>
                <a:cubicBezTo>
                  <a:pt x="0" y="33"/>
                  <a:pt x="3" y="9"/>
                  <a:pt x="6" y="0"/>
                </a:cubicBezTo>
                <a:cubicBezTo>
                  <a:pt x="6" y="14"/>
                  <a:pt x="11" y="28"/>
                  <a:pt x="14" y="35"/>
                </a:cubicBezTo>
                <a:cubicBezTo>
                  <a:pt x="19" y="44"/>
                  <a:pt x="30" y="61"/>
                  <a:pt x="53"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1" name="Freeform 769"/>
          <p:cNvSpPr/>
          <p:nvPr/>
        </p:nvSpPr>
        <p:spPr bwMode="auto">
          <a:xfrm>
            <a:off x="8737601" y="136525"/>
            <a:ext cx="160338" cy="161925"/>
          </a:xfrm>
          <a:custGeom>
            <a:avLst/>
            <a:gdLst>
              <a:gd name="T0" fmla="*/ 16 w 43"/>
              <a:gd name="T1" fmla="*/ 4 h 43"/>
              <a:gd name="T2" fmla="*/ 40 w 43"/>
              <a:gd name="T3" fmla="*/ 16 h 43"/>
              <a:gd name="T4" fmla="*/ 28 w 43"/>
              <a:gd name="T5" fmla="*/ 40 h 43"/>
              <a:gd name="T6" fmla="*/ 4 w 43"/>
              <a:gd name="T7" fmla="*/ 28 h 43"/>
              <a:gd name="T8" fmla="*/ 16 w 43"/>
              <a:gd name="T9" fmla="*/ 4 h 43"/>
            </a:gdLst>
            <a:ahLst/>
            <a:cxnLst>
              <a:cxn ang="0">
                <a:pos x="T0" y="T1"/>
              </a:cxn>
              <a:cxn ang="0">
                <a:pos x="T2" y="T3"/>
              </a:cxn>
              <a:cxn ang="0">
                <a:pos x="T4" y="T5"/>
              </a:cxn>
              <a:cxn ang="0">
                <a:pos x="T6" y="T7"/>
              </a:cxn>
              <a:cxn ang="0">
                <a:pos x="T8" y="T9"/>
              </a:cxn>
            </a:cxnLst>
            <a:rect l="0" t="0" r="r" b="b"/>
            <a:pathLst>
              <a:path w="43" h="43">
                <a:moveTo>
                  <a:pt x="16" y="4"/>
                </a:moveTo>
                <a:cubicBezTo>
                  <a:pt x="26" y="0"/>
                  <a:pt x="36" y="6"/>
                  <a:pt x="40" y="16"/>
                </a:cubicBezTo>
                <a:cubicBezTo>
                  <a:pt x="43" y="26"/>
                  <a:pt x="38" y="37"/>
                  <a:pt x="28" y="40"/>
                </a:cubicBezTo>
                <a:cubicBezTo>
                  <a:pt x="18" y="43"/>
                  <a:pt x="7" y="38"/>
                  <a:pt x="4" y="28"/>
                </a:cubicBezTo>
                <a:cubicBezTo>
                  <a:pt x="0" y="18"/>
                  <a:pt x="5" y="7"/>
                  <a:pt x="16" y="4"/>
                </a:cubicBez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2" name="Freeform 770"/>
          <p:cNvSpPr/>
          <p:nvPr/>
        </p:nvSpPr>
        <p:spPr bwMode="auto">
          <a:xfrm>
            <a:off x="8785226" y="185737"/>
            <a:ext cx="68263" cy="66675"/>
          </a:xfrm>
          <a:custGeom>
            <a:avLst/>
            <a:gdLst>
              <a:gd name="T0" fmla="*/ 6 w 18"/>
              <a:gd name="T1" fmla="*/ 1 h 18"/>
              <a:gd name="T2" fmla="*/ 16 w 18"/>
              <a:gd name="T3" fmla="*/ 6 h 18"/>
              <a:gd name="T4" fmla="*/ 11 w 18"/>
              <a:gd name="T5" fmla="*/ 16 h 18"/>
              <a:gd name="T6" fmla="*/ 1 w 18"/>
              <a:gd name="T7" fmla="*/ 11 h 18"/>
              <a:gd name="T8" fmla="*/ 6 w 18"/>
              <a:gd name="T9" fmla="*/ 1 h 18"/>
            </a:gdLst>
            <a:ahLst/>
            <a:cxnLst>
              <a:cxn ang="0">
                <a:pos x="T0" y="T1"/>
              </a:cxn>
              <a:cxn ang="0">
                <a:pos x="T2" y="T3"/>
              </a:cxn>
              <a:cxn ang="0">
                <a:pos x="T4" y="T5"/>
              </a:cxn>
              <a:cxn ang="0">
                <a:pos x="T6" y="T7"/>
              </a:cxn>
              <a:cxn ang="0">
                <a:pos x="T8" y="T9"/>
              </a:cxn>
            </a:cxnLst>
            <a:rect l="0" t="0" r="r" b="b"/>
            <a:pathLst>
              <a:path w="18" h="18">
                <a:moveTo>
                  <a:pt x="6" y="1"/>
                </a:moveTo>
                <a:cubicBezTo>
                  <a:pt x="10" y="0"/>
                  <a:pt x="15" y="2"/>
                  <a:pt x="16" y="6"/>
                </a:cubicBezTo>
                <a:cubicBezTo>
                  <a:pt x="18" y="10"/>
                  <a:pt x="15" y="15"/>
                  <a:pt x="11" y="16"/>
                </a:cubicBezTo>
                <a:cubicBezTo>
                  <a:pt x="7" y="18"/>
                  <a:pt x="3" y="16"/>
                  <a:pt x="1" y="11"/>
                </a:cubicBezTo>
                <a:cubicBezTo>
                  <a:pt x="0" y="7"/>
                  <a:pt x="2" y="3"/>
                  <a:pt x="6" y="1"/>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3" name="Freeform 771"/>
          <p:cNvSpPr/>
          <p:nvPr/>
        </p:nvSpPr>
        <p:spPr bwMode="auto">
          <a:xfrm>
            <a:off x="8785226" y="185737"/>
            <a:ext cx="65088" cy="36513"/>
          </a:xfrm>
          <a:custGeom>
            <a:avLst/>
            <a:gdLst>
              <a:gd name="T0" fmla="*/ 1 w 17"/>
              <a:gd name="T1" fmla="*/ 10 h 10"/>
              <a:gd name="T2" fmla="*/ 6 w 17"/>
              <a:gd name="T3" fmla="*/ 3 h 10"/>
              <a:gd name="T4" fmla="*/ 16 w 17"/>
              <a:gd name="T5" fmla="*/ 7 h 10"/>
              <a:gd name="T6" fmla="*/ 17 w 17"/>
              <a:gd name="T7" fmla="*/ 8 h 10"/>
              <a:gd name="T8" fmla="*/ 16 w 17"/>
              <a:gd name="T9" fmla="*/ 6 h 10"/>
              <a:gd name="T10" fmla="*/ 6 w 17"/>
              <a:gd name="T11" fmla="*/ 1 h 10"/>
              <a:gd name="T12" fmla="*/ 1 w 1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7" h="10">
                <a:moveTo>
                  <a:pt x="1" y="10"/>
                </a:moveTo>
                <a:cubicBezTo>
                  <a:pt x="1" y="7"/>
                  <a:pt x="3" y="4"/>
                  <a:pt x="6" y="3"/>
                </a:cubicBezTo>
                <a:cubicBezTo>
                  <a:pt x="10" y="1"/>
                  <a:pt x="15" y="3"/>
                  <a:pt x="16" y="7"/>
                </a:cubicBezTo>
                <a:cubicBezTo>
                  <a:pt x="17" y="8"/>
                  <a:pt x="17" y="8"/>
                  <a:pt x="17" y="8"/>
                </a:cubicBezTo>
                <a:cubicBezTo>
                  <a:pt x="16" y="8"/>
                  <a:pt x="16" y="7"/>
                  <a:pt x="16" y="6"/>
                </a:cubicBezTo>
                <a:cubicBezTo>
                  <a:pt x="15" y="2"/>
                  <a:pt x="10" y="0"/>
                  <a:pt x="6" y="1"/>
                </a:cubicBezTo>
                <a:cubicBezTo>
                  <a:pt x="2" y="3"/>
                  <a:pt x="0" y="7"/>
                  <a:pt x="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4" name="Freeform 772"/>
          <p:cNvSpPr>
            <a:spLocks noEditPoints="1"/>
          </p:cNvSpPr>
          <p:nvPr/>
        </p:nvSpPr>
        <p:spPr bwMode="auto">
          <a:xfrm>
            <a:off x="7265988" y="53975"/>
            <a:ext cx="3198813" cy="492125"/>
          </a:xfrm>
          <a:custGeom>
            <a:avLst/>
            <a:gdLst>
              <a:gd name="T0" fmla="*/ 119 w 852"/>
              <a:gd name="T1" fmla="*/ 62 h 131"/>
              <a:gd name="T2" fmla="*/ 125 w 852"/>
              <a:gd name="T3" fmla="*/ 0 h 131"/>
              <a:gd name="T4" fmla="*/ 0 w 852"/>
              <a:gd name="T5" fmla="*/ 0 h 131"/>
              <a:gd name="T6" fmla="*/ 75 w 852"/>
              <a:gd name="T7" fmla="*/ 65 h 131"/>
              <a:gd name="T8" fmla="*/ 0 w 852"/>
              <a:gd name="T9" fmla="*/ 131 h 131"/>
              <a:gd name="T10" fmla="*/ 125 w 852"/>
              <a:gd name="T11" fmla="*/ 131 h 131"/>
              <a:gd name="T12" fmla="*/ 125 w 852"/>
              <a:gd name="T13" fmla="*/ 124 h 131"/>
              <a:gd name="T14" fmla="*/ 119 w 852"/>
              <a:gd name="T15" fmla="*/ 62 h 131"/>
              <a:gd name="T16" fmla="*/ 852 w 852"/>
              <a:gd name="T17" fmla="*/ 0 h 131"/>
              <a:gd name="T18" fmla="*/ 727 w 852"/>
              <a:gd name="T19" fmla="*/ 0 h 131"/>
              <a:gd name="T20" fmla="*/ 734 w 852"/>
              <a:gd name="T21" fmla="*/ 62 h 131"/>
              <a:gd name="T22" fmla="*/ 728 w 852"/>
              <a:gd name="T23" fmla="*/ 124 h 131"/>
              <a:gd name="T24" fmla="*/ 727 w 852"/>
              <a:gd name="T25" fmla="*/ 131 h 131"/>
              <a:gd name="T26" fmla="*/ 852 w 852"/>
              <a:gd name="T27" fmla="*/ 131 h 131"/>
              <a:gd name="T28" fmla="*/ 778 w 852"/>
              <a:gd name="T29" fmla="*/ 65 h 131"/>
              <a:gd name="T30" fmla="*/ 852 w 852"/>
              <a:gd name="T3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2" h="131">
                <a:moveTo>
                  <a:pt x="119" y="62"/>
                </a:moveTo>
                <a:cubicBezTo>
                  <a:pt x="119" y="41"/>
                  <a:pt x="121" y="20"/>
                  <a:pt x="125" y="0"/>
                </a:cubicBezTo>
                <a:cubicBezTo>
                  <a:pt x="0" y="0"/>
                  <a:pt x="0" y="0"/>
                  <a:pt x="0" y="0"/>
                </a:cubicBezTo>
                <a:cubicBezTo>
                  <a:pt x="75" y="65"/>
                  <a:pt x="75" y="65"/>
                  <a:pt x="75" y="65"/>
                </a:cubicBezTo>
                <a:cubicBezTo>
                  <a:pt x="0" y="131"/>
                  <a:pt x="0" y="131"/>
                  <a:pt x="0" y="131"/>
                </a:cubicBezTo>
                <a:cubicBezTo>
                  <a:pt x="125" y="131"/>
                  <a:pt x="125" y="131"/>
                  <a:pt x="125" y="131"/>
                </a:cubicBezTo>
                <a:cubicBezTo>
                  <a:pt x="125" y="129"/>
                  <a:pt x="125" y="127"/>
                  <a:pt x="125" y="124"/>
                </a:cubicBezTo>
                <a:cubicBezTo>
                  <a:pt x="121" y="104"/>
                  <a:pt x="119" y="84"/>
                  <a:pt x="119" y="62"/>
                </a:cubicBezTo>
                <a:close/>
                <a:moveTo>
                  <a:pt x="852" y="0"/>
                </a:moveTo>
                <a:cubicBezTo>
                  <a:pt x="727" y="0"/>
                  <a:pt x="727" y="0"/>
                  <a:pt x="727" y="0"/>
                </a:cubicBezTo>
                <a:cubicBezTo>
                  <a:pt x="732" y="20"/>
                  <a:pt x="734" y="41"/>
                  <a:pt x="734" y="62"/>
                </a:cubicBezTo>
                <a:cubicBezTo>
                  <a:pt x="734" y="84"/>
                  <a:pt x="732" y="104"/>
                  <a:pt x="728" y="124"/>
                </a:cubicBezTo>
                <a:cubicBezTo>
                  <a:pt x="728" y="127"/>
                  <a:pt x="728" y="129"/>
                  <a:pt x="727" y="131"/>
                </a:cubicBezTo>
                <a:cubicBezTo>
                  <a:pt x="852" y="131"/>
                  <a:pt x="852" y="131"/>
                  <a:pt x="852" y="131"/>
                </a:cubicBezTo>
                <a:cubicBezTo>
                  <a:pt x="778" y="65"/>
                  <a:pt x="778" y="65"/>
                  <a:pt x="778" y="65"/>
                </a:cubicBezTo>
                <a:lnTo>
                  <a:pt x="852" y="0"/>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5" name="Freeform 773"/>
          <p:cNvSpPr/>
          <p:nvPr/>
        </p:nvSpPr>
        <p:spPr bwMode="auto">
          <a:xfrm>
            <a:off x="7712076" y="-866775"/>
            <a:ext cx="2309813" cy="2309813"/>
          </a:xfrm>
          <a:custGeom>
            <a:avLst/>
            <a:gdLst>
              <a:gd name="T0" fmla="*/ 525 w 615"/>
              <a:gd name="T1" fmla="*/ 90 h 615"/>
              <a:gd name="T2" fmla="*/ 382 w 615"/>
              <a:gd name="T3" fmla="*/ 9 h 615"/>
              <a:gd name="T4" fmla="*/ 384 w 615"/>
              <a:gd name="T5" fmla="*/ 20 h 615"/>
              <a:gd name="T6" fmla="*/ 518 w 615"/>
              <a:gd name="T7" fmla="*/ 97 h 615"/>
              <a:gd name="T8" fmla="*/ 605 w 615"/>
              <a:gd name="T9" fmla="*/ 307 h 615"/>
              <a:gd name="T10" fmla="*/ 518 w 615"/>
              <a:gd name="T11" fmla="*/ 518 h 615"/>
              <a:gd name="T12" fmla="*/ 307 w 615"/>
              <a:gd name="T13" fmla="*/ 605 h 615"/>
              <a:gd name="T14" fmla="*/ 97 w 615"/>
              <a:gd name="T15" fmla="*/ 518 h 615"/>
              <a:gd name="T16" fmla="*/ 9 w 615"/>
              <a:gd name="T17" fmla="*/ 307 h 615"/>
              <a:gd name="T18" fmla="*/ 97 w 615"/>
              <a:gd name="T19" fmla="*/ 97 h 615"/>
              <a:gd name="T20" fmla="*/ 300 w 615"/>
              <a:gd name="T21" fmla="*/ 10 h 615"/>
              <a:gd name="T22" fmla="*/ 306 w 615"/>
              <a:gd name="T23" fmla="*/ 7 h 615"/>
              <a:gd name="T24" fmla="*/ 321 w 615"/>
              <a:gd name="T25" fmla="*/ 0 h 615"/>
              <a:gd name="T26" fmla="*/ 307 w 615"/>
              <a:gd name="T27" fmla="*/ 0 h 615"/>
              <a:gd name="T28" fmla="*/ 90 w 615"/>
              <a:gd name="T29" fmla="*/ 90 h 615"/>
              <a:gd name="T30" fmla="*/ 0 w 615"/>
              <a:gd name="T31" fmla="*/ 307 h 615"/>
              <a:gd name="T32" fmla="*/ 90 w 615"/>
              <a:gd name="T33" fmla="*/ 525 h 615"/>
              <a:gd name="T34" fmla="*/ 307 w 615"/>
              <a:gd name="T35" fmla="*/ 615 h 615"/>
              <a:gd name="T36" fmla="*/ 525 w 615"/>
              <a:gd name="T37" fmla="*/ 525 h 615"/>
              <a:gd name="T38" fmla="*/ 615 w 615"/>
              <a:gd name="T39" fmla="*/ 307 h 615"/>
              <a:gd name="T40" fmla="*/ 525 w 615"/>
              <a:gd name="T41" fmla="*/ 9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5" h="615">
                <a:moveTo>
                  <a:pt x="525" y="90"/>
                </a:moveTo>
                <a:cubicBezTo>
                  <a:pt x="486" y="51"/>
                  <a:pt x="437" y="23"/>
                  <a:pt x="382" y="9"/>
                </a:cubicBezTo>
                <a:cubicBezTo>
                  <a:pt x="382" y="12"/>
                  <a:pt x="383" y="16"/>
                  <a:pt x="384" y="20"/>
                </a:cubicBezTo>
                <a:cubicBezTo>
                  <a:pt x="436" y="34"/>
                  <a:pt x="481" y="61"/>
                  <a:pt x="518" y="97"/>
                </a:cubicBezTo>
                <a:cubicBezTo>
                  <a:pt x="572" y="151"/>
                  <a:pt x="605" y="225"/>
                  <a:pt x="605" y="307"/>
                </a:cubicBezTo>
                <a:cubicBezTo>
                  <a:pt x="605" y="390"/>
                  <a:pt x="572" y="464"/>
                  <a:pt x="518" y="518"/>
                </a:cubicBezTo>
                <a:cubicBezTo>
                  <a:pt x="464" y="572"/>
                  <a:pt x="389" y="605"/>
                  <a:pt x="307" y="605"/>
                </a:cubicBezTo>
                <a:cubicBezTo>
                  <a:pt x="225" y="605"/>
                  <a:pt x="151" y="572"/>
                  <a:pt x="97" y="518"/>
                </a:cubicBezTo>
                <a:cubicBezTo>
                  <a:pt x="43" y="464"/>
                  <a:pt x="9" y="390"/>
                  <a:pt x="9" y="307"/>
                </a:cubicBezTo>
                <a:cubicBezTo>
                  <a:pt x="9" y="225"/>
                  <a:pt x="43" y="151"/>
                  <a:pt x="97" y="97"/>
                </a:cubicBezTo>
                <a:cubicBezTo>
                  <a:pt x="149" y="45"/>
                  <a:pt x="221" y="12"/>
                  <a:pt x="300" y="10"/>
                </a:cubicBezTo>
                <a:cubicBezTo>
                  <a:pt x="302" y="9"/>
                  <a:pt x="304" y="8"/>
                  <a:pt x="306" y="7"/>
                </a:cubicBezTo>
                <a:cubicBezTo>
                  <a:pt x="311" y="5"/>
                  <a:pt x="316" y="2"/>
                  <a:pt x="321" y="0"/>
                </a:cubicBezTo>
                <a:cubicBezTo>
                  <a:pt x="316" y="0"/>
                  <a:pt x="312" y="0"/>
                  <a:pt x="307" y="0"/>
                </a:cubicBezTo>
                <a:cubicBezTo>
                  <a:pt x="222" y="0"/>
                  <a:pt x="145" y="34"/>
                  <a:pt x="90" y="90"/>
                </a:cubicBezTo>
                <a:cubicBezTo>
                  <a:pt x="34" y="146"/>
                  <a:pt x="0" y="222"/>
                  <a:pt x="0" y="307"/>
                </a:cubicBezTo>
                <a:cubicBezTo>
                  <a:pt x="0" y="392"/>
                  <a:pt x="34" y="469"/>
                  <a:pt x="90" y="525"/>
                </a:cubicBezTo>
                <a:cubicBezTo>
                  <a:pt x="145" y="581"/>
                  <a:pt x="222" y="615"/>
                  <a:pt x="307" y="615"/>
                </a:cubicBezTo>
                <a:cubicBezTo>
                  <a:pt x="392" y="615"/>
                  <a:pt x="469" y="581"/>
                  <a:pt x="525" y="525"/>
                </a:cubicBezTo>
                <a:cubicBezTo>
                  <a:pt x="580" y="469"/>
                  <a:pt x="615" y="392"/>
                  <a:pt x="615" y="307"/>
                </a:cubicBezTo>
                <a:cubicBezTo>
                  <a:pt x="615" y="222"/>
                  <a:pt x="580" y="146"/>
                  <a:pt x="525" y="9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6" name="Freeform 774"/>
          <p:cNvSpPr>
            <a:spLocks noEditPoints="1"/>
          </p:cNvSpPr>
          <p:nvPr/>
        </p:nvSpPr>
        <p:spPr bwMode="auto">
          <a:xfrm>
            <a:off x="8058151" y="-517525"/>
            <a:ext cx="1614488" cy="1608138"/>
          </a:xfrm>
          <a:custGeom>
            <a:avLst/>
            <a:gdLst>
              <a:gd name="T0" fmla="*/ 367 w 430"/>
              <a:gd name="T1" fmla="*/ 63 h 428"/>
              <a:gd name="T2" fmla="*/ 298 w 430"/>
              <a:gd name="T3" fmla="*/ 16 h 428"/>
              <a:gd name="T4" fmla="*/ 295 w 430"/>
              <a:gd name="T5" fmla="*/ 22 h 428"/>
              <a:gd name="T6" fmla="*/ 362 w 430"/>
              <a:gd name="T7" fmla="*/ 67 h 428"/>
              <a:gd name="T8" fmla="*/ 423 w 430"/>
              <a:gd name="T9" fmla="*/ 214 h 428"/>
              <a:gd name="T10" fmla="*/ 362 w 430"/>
              <a:gd name="T11" fmla="*/ 361 h 428"/>
              <a:gd name="T12" fmla="*/ 354 w 430"/>
              <a:gd name="T13" fmla="*/ 369 h 428"/>
              <a:gd name="T14" fmla="*/ 358 w 430"/>
              <a:gd name="T15" fmla="*/ 375 h 428"/>
              <a:gd name="T16" fmla="*/ 367 w 430"/>
              <a:gd name="T17" fmla="*/ 366 h 428"/>
              <a:gd name="T18" fmla="*/ 430 w 430"/>
              <a:gd name="T19" fmla="*/ 214 h 428"/>
              <a:gd name="T20" fmla="*/ 367 w 430"/>
              <a:gd name="T21" fmla="*/ 63 h 428"/>
              <a:gd name="T22" fmla="*/ 245 w 430"/>
              <a:gd name="T23" fmla="*/ 420 h 428"/>
              <a:gd name="T24" fmla="*/ 245 w 430"/>
              <a:gd name="T25" fmla="*/ 427 h 428"/>
              <a:gd name="T26" fmla="*/ 309 w 430"/>
              <a:gd name="T27" fmla="*/ 408 h 428"/>
              <a:gd name="T28" fmla="*/ 305 w 430"/>
              <a:gd name="T29" fmla="*/ 402 h 428"/>
              <a:gd name="T30" fmla="*/ 245 w 430"/>
              <a:gd name="T31" fmla="*/ 420 h 428"/>
              <a:gd name="T32" fmla="*/ 171 w 430"/>
              <a:gd name="T33" fmla="*/ 11 h 428"/>
              <a:gd name="T34" fmla="*/ 170 w 430"/>
              <a:gd name="T35" fmla="*/ 4 h 428"/>
              <a:gd name="T36" fmla="*/ 134 w 430"/>
              <a:gd name="T37" fmla="*/ 16 h 428"/>
              <a:gd name="T38" fmla="*/ 136 w 430"/>
              <a:gd name="T39" fmla="*/ 22 h 428"/>
              <a:gd name="T40" fmla="*/ 171 w 430"/>
              <a:gd name="T41" fmla="*/ 11 h 428"/>
              <a:gd name="T42" fmla="*/ 68 w 430"/>
              <a:gd name="T43" fmla="*/ 361 h 428"/>
              <a:gd name="T44" fmla="*/ 7 w 430"/>
              <a:gd name="T45" fmla="*/ 214 h 428"/>
              <a:gd name="T46" fmla="*/ 33 w 430"/>
              <a:gd name="T47" fmla="*/ 114 h 428"/>
              <a:gd name="T48" fmla="*/ 28 w 430"/>
              <a:gd name="T49" fmla="*/ 110 h 428"/>
              <a:gd name="T50" fmla="*/ 0 w 430"/>
              <a:gd name="T51" fmla="*/ 214 h 428"/>
              <a:gd name="T52" fmla="*/ 63 w 430"/>
              <a:gd name="T53" fmla="*/ 366 h 428"/>
              <a:gd name="T54" fmla="*/ 194 w 430"/>
              <a:gd name="T55" fmla="*/ 428 h 428"/>
              <a:gd name="T56" fmla="*/ 194 w 430"/>
              <a:gd name="T57" fmla="*/ 421 h 428"/>
              <a:gd name="T58" fmla="*/ 68 w 430"/>
              <a:gd name="T59" fmla="*/ 361 h 428"/>
              <a:gd name="T60" fmla="*/ 267 w 430"/>
              <a:gd name="T61" fmla="*/ 6 h 428"/>
              <a:gd name="T62" fmla="*/ 215 w 430"/>
              <a:gd name="T63" fmla="*/ 0 h 428"/>
              <a:gd name="T64" fmla="*/ 213 w 430"/>
              <a:gd name="T65" fmla="*/ 0 h 428"/>
              <a:gd name="T66" fmla="*/ 215 w 430"/>
              <a:gd name="T67" fmla="*/ 7 h 428"/>
              <a:gd name="T68" fmla="*/ 215 w 430"/>
              <a:gd name="T69" fmla="*/ 7 h 428"/>
              <a:gd name="T70" fmla="*/ 263 w 430"/>
              <a:gd name="T71" fmla="*/ 12 h 428"/>
              <a:gd name="T72" fmla="*/ 267 w 430"/>
              <a:gd name="T73" fmla="*/ 6 h 428"/>
              <a:gd name="T74" fmla="*/ 68 w 430"/>
              <a:gd name="T75" fmla="*/ 67 h 428"/>
              <a:gd name="T76" fmla="*/ 101 w 430"/>
              <a:gd name="T77" fmla="*/ 41 h 428"/>
              <a:gd name="T78" fmla="*/ 98 w 430"/>
              <a:gd name="T79" fmla="*/ 35 h 428"/>
              <a:gd name="T80" fmla="*/ 63 w 430"/>
              <a:gd name="T81" fmla="*/ 63 h 428"/>
              <a:gd name="T82" fmla="*/ 51 w 430"/>
              <a:gd name="T83" fmla="*/ 76 h 428"/>
              <a:gd name="T84" fmla="*/ 56 w 430"/>
              <a:gd name="T85" fmla="*/ 80 h 428"/>
              <a:gd name="T86" fmla="*/ 68 w 430"/>
              <a:gd name="T87" fmla="*/ 6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0" h="428">
                <a:moveTo>
                  <a:pt x="367" y="63"/>
                </a:moveTo>
                <a:cubicBezTo>
                  <a:pt x="347" y="43"/>
                  <a:pt x="324" y="27"/>
                  <a:pt x="298" y="16"/>
                </a:cubicBezTo>
                <a:cubicBezTo>
                  <a:pt x="297" y="18"/>
                  <a:pt x="296" y="20"/>
                  <a:pt x="295" y="22"/>
                </a:cubicBezTo>
                <a:cubicBezTo>
                  <a:pt x="320" y="33"/>
                  <a:pt x="343" y="48"/>
                  <a:pt x="362" y="67"/>
                </a:cubicBezTo>
                <a:cubicBezTo>
                  <a:pt x="400" y="105"/>
                  <a:pt x="423" y="157"/>
                  <a:pt x="423" y="214"/>
                </a:cubicBezTo>
                <a:cubicBezTo>
                  <a:pt x="423" y="272"/>
                  <a:pt x="400" y="324"/>
                  <a:pt x="362" y="361"/>
                </a:cubicBezTo>
                <a:cubicBezTo>
                  <a:pt x="360" y="364"/>
                  <a:pt x="357" y="366"/>
                  <a:pt x="354" y="369"/>
                </a:cubicBezTo>
                <a:cubicBezTo>
                  <a:pt x="356" y="371"/>
                  <a:pt x="357" y="373"/>
                  <a:pt x="358" y="375"/>
                </a:cubicBezTo>
                <a:cubicBezTo>
                  <a:pt x="361" y="372"/>
                  <a:pt x="364" y="369"/>
                  <a:pt x="367" y="366"/>
                </a:cubicBezTo>
                <a:cubicBezTo>
                  <a:pt x="406" y="327"/>
                  <a:pt x="430" y="274"/>
                  <a:pt x="430" y="214"/>
                </a:cubicBezTo>
                <a:cubicBezTo>
                  <a:pt x="430" y="155"/>
                  <a:pt x="406" y="101"/>
                  <a:pt x="367" y="63"/>
                </a:cubicBezTo>
                <a:close/>
                <a:moveTo>
                  <a:pt x="245" y="420"/>
                </a:moveTo>
                <a:cubicBezTo>
                  <a:pt x="245" y="423"/>
                  <a:pt x="245" y="425"/>
                  <a:pt x="245" y="427"/>
                </a:cubicBezTo>
                <a:cubicBezTo>
                  <a:pt x="268" y="424"/>
                  <a:pt x="289" y="417"/>
                  <a:pt x="309" y="408"/>
                </a:cubicBezTo>
                <a:cubicBezTo>
                  <a:pt x="308" y="406"/>
                  <a:pt x="306" y="404"/>
                  <a:pt x="305" y="402"/>
                </a:cubicBezTo>
                <a:cubicBezTo>
                  <a:pt x="286" y="411"/>
                  <a:pt x="266" y="417"/>
                  <a:pt x="245" y="420"/>
                </a:cubicBezTo>
                <a:close/>
                <a:moveTo>
                  <a:pt x="171" y="11"/>
                </a:moveTo>
                <a:cubicBezTo>
                  <a:pt x="170" y="9"/>
                  <a:pt x="170" y="7"/>
                  <a:pt x="170" y="4"/>
                </a:cubicBezTo>
                <a:cubicBezTo>
                  <a:pt x="157" y="7"/>
                  <a:pt x="145" y="11"/>
                  <a:pt x="134" y="16"/>
                </a:cubicBezTo>
                <a:cubicBezTo>
                  <a:pt x="135" y="18"/>
                  <a:pt x="136" y="20"/>
                  <a:pt x="136" y="22"/>
                </a:cubicBezTo>
                <a:cubicBezTo>
                  <a:pt x="148" y="17"/>
                  <a:pt x="159" y="14"/>
                  <a:pt x="171" y="11"/>
                </a:cubicBezTo>
                <a:close/>
                <a:moveTo>
                  <a:pt x="68" y="361"/>
                </a:moveTo>
                <a:cubicBezTo>
                  <a:pt x="31" y="324"/>
                  <a:pt x="7" y="272"/>
                  <a:pt x="7" y="214"/>
                </a:cubicBezTo>
                <a:cubicBezTo>
                  <a:pt x="7" y="178"/>
                  <a:pt x="17" y="144"/>
                  <a:pt x="33" y="114"/>
                </a:cubicBezTo>
                <a:cubicBezTo>
                  <a:pt x="31" y="113"/>
                  <a:pt x="29" y="111"/>
                  <a:pt x="28" y="110"/>
                </a:cubicBezTo>
                <a:cubicBezTo>
                  <a:pt x="10" y="141"/>
                  <a:pt x="0" y="176"/>
                  <a:pt x="0" y="214"/>
                </a:cubicBezTo>
                <a:cubicBezTo>
                  <a:pt x="0" y="274"/>
                  <a:pt x="24" y="327"/>
                  <a:pt x="63" y="366"/>
                </a:cubicBezTo>
                <a:cubicBezTo>
                  <a:pt x="98" y="401"/>
                  <a:pt x="143" y="423"/>
                  <a:pt x="194" y="428"/>
                </a:cubicBezTo>
                <a:cubicBezTo>
                  <a:pt x="194" y="426"/>
                  <a:pt x="194" y="424"/>
                  <a:pt x="194" y="421"/>
                </a:cubicBezTo>
                <a:cubicBezTo>
                  <a:pt x="145" y="416"/>
                  <a:pt x="101" y="394"/>
                  <a:pt x="68" y="361"/>
                </a:cubicBezTo>
                <a:close/>
                <a:moveTo>
                  <a:pt x="267" y="6"/>
                </a:moveTo>
                <a:cubicBezTo>
                  <a:pt x="250" y="2"/>
                  <a:pt x="233" y="0"/>
                  <a:pt x="215" y="0"/>
                </a:cubicBezTo>
                <a:cubicBezTo>
                  <a:pt x="214" y="0"/>
                  <a:pt x="214" y="0"/>
                  <a:pt x="213" y="0"/>
                </a:cubicBezTo>
                <a:cubicBezTo>
                  <a:pt x="214" y="2"/>
                  <a:pt x="214" y="4"/>
                  <a:pt x="215" y="7"/>
                </a:cubicBezTo>
                <a:cubicBezTo>
                  <a:pt x="215" y="7"/>
                  <a:pt x="215" y="7"/>
                  <a:pt x="215" y="7"/>
                </a:cubicBezTo>
                <a:cubicBezTo>
                  <a:pt x="232" y="7"/>
                  <a:pt x="248" y="9"/>
                  <a:pt x="263" y="12"/>
                </a:cubicBezTo>
                <a:cubicBezTo>
                  <a:pt x="264" y="10"/>
                  <a:pt x="266" y="8"/>
                  <a:pt x="267" y="6"/>
                </a:cubicBezTo>
                <a:close/>
                <a:moveTo>
                  <a:pt x="68" y="67"/>
                </a:moveTo>
                <a:cubicBezTo>
                  <a:pt x="78" y="57"/>
                  <a:pt x="89" y="48"/>
                  <a:pt x="101" y="41"/>
                </a:cubicBezTo>
                <a:cubicBezTo>
                  <a:pt x="100" y="38"/>
                  <a:pt x="99" y="36"/>
                  <a:pt x="98" y="35"/>
                </a:cubicBezTo>
                <a:cubicBezTo>
                  <a:pt x="85" y="43"/>
                  <a:pt x="74" y="52"/>
                  <a:pt x="63" y="63"/>
                </a:cubicBezTo>
                <a:cubicBezTo>
                  <a:pt x="59" y="67"/>
                  <a:pt x="55" y="71"/>
                  <a:pt x="51" y="76"/>
                </a:cubicBezTo>
                <a:cubicBezTo>
                  <a:pt x="53" y="78"/>
                  <a:pt x="54" y="79"/>
                  <a:pt x="56" y="80"/>
                </a:cubicBezTo>
                <a:cubicBezTo>
                  <a:pt x="60" y="76"/>
                  <a:pt x="64" y="72"/>
                  <a:pt x="68" y="67"/>
                </a:cubicBez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7" name="Freeform 775"/>
          <p:cNvSpPr/>
          <p:nvPr/>
        </p:nvSpPr>
        <p:spPr bwMode="auto">
          <a:xfrm>
            <a:off x="7712076" y="227012"/>
            <a:ext cx="2309813" cy="487363"/>
          </a:xfrm>
          <a:custGeom>
            <a:avLst/>
            <a:gdLst>
              <a:gd name="T0" fmla="*/ 0 w 615"/>
              <a:gd name="T1" fmla="*/ 16 h 130"/>
              <a:gd name="T2" fmla="*/ 21 w 615"/>
              <a:gd name="T3" fmla="*/ 130 h 130"/>
              <a:gd name="T4" fmla="*/ 593 w 615"/>
              <a:gd name="T5" fmla="*/ 130 h 130"/>
              <a:gd name="T6" fmla="*/ 615 w 615"/>
              <a:gd name="T7" fmla="*/ 16 h 130"/>
              <a:gd name="T8" fmla="*/ 614 w 615"/>
              <a:gd name="T9" fmla="*/ 0 h 130"/>
              <a:gd name="T10" fmla="*/ 0 w 615"/>
              <a:gd name="T11" fmla="*/ 0 h 130"/>
              <a:gd name="T12" fmla="*/ 0 w 615"/>
              <a:gd name="T13" fmla="*/ 16 h 130"/>
            </a:gdLst>
            <a:ahLst/>
            <a:cxnLst>
              <a:cxn ang="0">
                <a:pos x="T0" y="T1"/>
              </a:cxn>
              <a:cxn ang="0">
                <a:pos x="T2" y="T3"/>
              </a:cxn>
              <a:cxn ang="0">
                <a:pos x="T4" y="T5"/>
              </a:cxn>
              <a:cxn ang="0">
                <a:pos x="T6" y="T7"/>
              </a:cxn>
              <a:cxn ang="0">
                <a:pos x="T8" y="T9"/>
              </a:cxn>
              <a:cxn ang="0">
                <a:pos x="T10" y="T11"/>
              </a:cxn>
              <a:cxn ang="0">
                <a:pos x="T12" y="T13"/>
              </a:cxn>
            </a:cxnLst>
            <a:rect l="0" t="0" r="r" b="b"/>
            <a:pathLst>
              <a:path w="615" h="130">
                <a:moveTo>
                  <a:pt x="0" y="16"/>
                </a:moveTo>
                <a:cubicBezTo>
                  <a:pt x="0" y="57"/>
                  <a:pt x="7" y="95"/>
                  <a:pt x="21" y="130"/>
                </a:cubicBezTo>
                <a:cubicBezTo>
                  <a:pt x="593" y="130"/>
                  <a:pt x="593" y="130"/>
                  <a:pt x="593" y="130"/>
                </a:cubicBezTo>
                <a:cubicBezTo>
                  <a:pt x="607" y="95"/>
                  <a:pt x="615" y="57"/>
                  <a:pt x="615" y="16"/>
                </a:cubicBezTo>
                <a:cubicBezTo>
                  <a:pt x="615" y="11"/>
                  <a:pt x="615" y="5"/>
                  <a:pt x="614" y="0"/>
                </a:cubicBezTo>
                <a:cubicBezTo>
                  <a:pt x="0" y="0"/>
                  <a:pt x="0" y="0"/>
                  <a:pt x="0" y="0"/>
                </a:cubicBezTo>
                <a:cubicBezTo>
                  <a:pt x="0" y="5"/>
                  <a:pt x="0" y="11"/>
                  <a:pt x="0" y="16"/>
                </a:cubicBezTo>
                <a:close/>
              </a:path>
            </a:pathLst>
          </a:custGeom>
          <a:solidFill>
            <a:srgbClr val="FF9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8" name="Freeform 776"/>
          <p:cNvSpPr/>
          <p:nvPr/>
        </p:nvSpPr>
        <p:spPr bwMode="auto">
          <a:xfrm>
            <a:off x="7970838" y="350837"/>
            <a:ext cx="203200" cy="239713"/>
          </a:xfrm>
          <a:custGeom>
            <a:avLst/>
            <a:gdLst>
              <a:gd name="T0" fmla="*/ 36 w 128"/>
              <a:gd name="T1" fmla="*/ 0 h 151"/>
              <a:gd name="T2" fmla="*/ 36 w 128"/>
              <a:gd name="T3" fmla="*/ 59 h 151"/>
              <a:gd name="T4" fmla="*/ 92 w 128"/>
              <a:gd name="T5" fmla="*/ 59 h 151"/>
              <a:gd name="T6" fmla="*/ 92 w 128"/>
              <a:gd name="T7" fmla="*/ 0 h 151"/>
              <a:gd name="T8" fmla="*/ 128 w 128"/>
              <a:gd name="T9" fmla="*/ 0 h 151"/>
              <a:gd name="T10" fmla="*/ 128 w 128"/>
              <a:gd name="T11" fmla="*/ 151 h 151"/>
              <a:gd name="T12" fmla="*/ 92 w 128"/>
              <a:gd name="T13" fmla="*/ 151 h 151"/>
              <a:gd name="T14" fmla="*/ 92 w 128"/>
              <a:gd name="T15" fmla="*/ 87 h 151"/>
              <a:gd name="T16" fmla="*/ 36 w 128"/>
              <a:gd name="T17" fmla="*/ 87 h 151"/>
              <a:gd name="T18" fmla="*/ 36 w 128"/>
              <a:gd name="T19" fmla="*/ 151 h 151"/>
              <a:gd name="T20" fmla="*/ 0 w 128"/>
              <a:gd name="T21" fmla="*/ 151 h 151"/>
              <a:gd name="T22" fmla="*/ 0 w 128"/>
              <a:gd name="T23" fmla="*/ 0 h 151"/>
              <a:gd name="T24" fmla="*/ 36 w 128"/>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51">
                <a:moveTo>
                  <a:pt x="36" y="0"/>
                </a:moveTo>
                <a:lnTo>
                  <a:pt x="36" y="59"/>
                </a:lnTo>
                <a:lnTo>
                  <a:pt x="92" y="59"/>
                </a:lnTo>
                <a:lnTo>
                  <a:pt x="92" y="0"/>
                </a:lnTo>
                <a:lnTo>
                  <a:pt x="128" y="0"/>
                </a:lnTo>
                <a:lnTo>
                  <a:pt x="128" y="151"/>
                </a:lnTo>
                <a:lnTo>
                  <a:pt x="92" y="151"/>
                </a:lnTo>
                <a:lnTo>
                  <a:pt x="92" y="87"/>
                </a:lnTo>
                <a:lnTo>
                  <a:pt x="36" y="87"/>
                </a:lnTo>
                <a:lnTo>
                  <a:pt x="36" y="151"/>
                </a:lnTo>
                <a:lnTo>
                  <a:pt x="0" y="151"/>
                </a:lnTo>
                <a:lnTo>
                  <a:pt x="0" y="0"/>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8" name="Freeform 777"/>
          <p:cNvSpPr>
            <a:spLocks noEditPoints="1"/>
          </p:cNvSpPr>
          <p:nvPr/>
        </p:nvSpPr>
        <p:spPr bwMode="auto">
          <a:xfrm>
            <a:off x="8204201" y="350837"/>
            <a:ext cx="220663" cy="239713"/>
          </a:xfrm>
          <a:custGeom>
            <a:avLst/>
            <a:gdLst>
              <a:gd name="T0" fmla="*/ 20 w 59"/>
              <a:gd name="T1" fmla="*/ 48 h 64"/>
              <a:gd name="T2" fmla="*/ 15 w 59"/>
              <a:gd name="T3" fmla="*/ 64 h 64"/>
              <a:gd name="T4" fmla="*/ 0 w 59"/>
              <a:gd name="T5" fmla="*/ 64 h 64"/>
              <a:gd name="T6" fmla="*/ 20 w 59"/>
              <a:gd name="T7" fmla="*/ 0 h 64"/>
              <a:gd name="T8" fmla="*/ 39 w 59"/>
              <a:gd name="T9" fmla="*/ 0 h 64"/>
              <a:gd name="T10" fmla="*/ 59 w 59"/>
              <a:gd name="T11" fmla="*/ 64 h 64"/>
              <a:gd name="T12" fmla="*/ 43 w 59"/>
              <a:gd name="T13" fmla="*/ 64 h 64"/>
              <a:gd name="T14" fmla="*/ 38 w 59"/>
              <a:gd name="T15" fmla="*/ 48 h 64"/>
              <a:gd name="T16" fmla="*/ 20 w 59"/>
              <a:gd name="T17" fmla="*/ 48 h 64"/>
              <a:gd name="T18" fmla="*/ 36 w 59"/>
              <a:gd name="T19" fmla="*/ 37 h 64"/>
              <a:gd name="T20" fmla="*/ 32 w 59"/>
              <a:gd name="T21" fmla="*/ 23 h 64"/>
              <a:gd name="T22" fmla="*/ 29 w 59"/>
              <a:gd name="T23" fmla="*/ 11 h 64"/>
              <a:gd name="T24" fmla="*/ 29 w 59"/>
              <a:gd name="T25" fmla="*/ 11 h 64"/>
              <a:gd name="T26" fmla="*/ 26 w 59"/>
              <a:gd name="T27" fmla="*/ 23 h 64"/>
              <a:gd name="T28" fmla="*/ 22 w 59"/>
              <a:gd name="T29" fmla="*/ 37 h 64"/>
              <a:gd name="T30" fmla="*/ 36 w 59"/>
              <a:gd name="T31" fmla="*/ 3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20" y="48"/>
                </a:moveTo>
                <a:cubicBezTo>
                  <a:pt x="15" y="64"/>
                  <a:pt x="15" y="64"/>
                  <a:pt x="15" y="64"/>
                </a:cubicBezTo>
                <a:cubicBezTo>
                  <a:pt x="0" y="64"/>
                  <a:pt x="0" y="64"/>
                  <a:pt x="0" y="64"/>
                </a:cubicBezTo>
                <a:cubicBezTo>
                  <a:pt x="20" y="0"/>
                  <a:pt x="20" y="0"/>
                  <a:pt x="20" y="0"/>
                </a:cubicBezTo>
                <a:cubicBezTo>
                  <a:pt x="39" y="0"/>
                  <a:pt x="39" y="0"/>
                  <a:pt x="39" y="0"/>
                </a:cubicBezTo>
                <a:cubicBezTo>
                  <a:pt x="59" y="64"/>
                  <a:pt x="59" y="64"/>
                  <a:pt x="59" y="64"/>
                </a:cubicBezTo>
                <a:cubicBezTo>
                  <a:pt x="43" y="64"/>
                  <a:pt x="43" y="64"/>
                  <a:pt x="43" y="64"/>
                </a:cubicBezTo>
                <a:cubicBezTo>
                  <a:pt x="38" y="48"/>
                  <a:pt x="38" y="48"/>
                  <a:pt x="38" y="48"/>
                </a:cubicBezTo>
                <a:lnTo>
                  <a:pt x="20" y="48"/>
                </a:lnTo>
                <a:close/>
                <a:moveTo>
                  <a:pt x="36" y="37"/>
                </a:moveTo>
                <a:cubicBezTo>
                  <a:pt x="32" y="23"/>
                  <a:pt x="32" y="23"/>
                  <a:pt x="32" y="23"/>
                </a:cubicBezTo>
                <a:cubicBezTo>
                  <a:pt x="31" y="19"/>
                  <a:pt x="30" y="14"/>
                  <a:pt x="29" y="11"/>
                </a:cubicBezTo>
                <a:cubicBezTo>
                  <a:pt x="29" y="11"/>
                  <a:pt x="29" y="11"/>
                  <a:pt x="29" y="11"/>
                </a:cubicBezTo>
                <a:cubicBezTo>
                  <a:pt x="28" y="14"/>
                  <a:pt x="27" y="19"/>
                  <a:pt x="26" y="23"/>
                </a:cubicBezTo>
                <a:cubicBezTo>
                  <a:pt x="22" y="37"/>
                  <a:pt x="22" y="37"/>
                  <a:pt x="22" y="37"/>
                </a:cubicBezTo>
                <a:lnTo>
                  <a:pt x="36"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9" name="Rectangle 778"/>
          <p:cNvSpPr>
            <a:spLocks noChangeArrowheads="1"/>
          </p:cNvSpPr>
          <p:nvPr/>
        </p:nvSpPr>
        <p:spPr bwMode="auto">
          <a:xfrm>
            <a:off x="8470901" y="350837"/>
            <a:ext cx="55563" cy="239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00" name="Freeform 779"/>
          <p:cNvSpPr>
            <a:spLocks noEditPoints="1"/>
          </p:cNvSpPr>
          <p:nvPr/>
        </p:nvSpPr>
        <p:spPr bwMode="auto">
          <a:xfrm>
            <a:off x="8586788" y="346075"/>
            <a:ext cx="184150" cy="244475"/>
          </a:xfrm>
          <a:custGeom>
            <a:avLst/>
            <a:gdLst>
              <a:gd name="T0" fmla="*/ 0 w 49"/>
              <a:gd name="T1" fmla="*/ 2 h 65"/>
              <a:gd name="T2" fmla="*/ 19 w 49"/>
              <a:gd name="T3" fmla="*/ 0 h 65"/>
              <a:gd name="T4" fmla="*/ 40 w 49"/>
              <a:gd name="T5" fmla="*/ 5 h 65"/>
              <a:gd name="T6" fmla="*/ 46 w 49"/>
              <a:gd name="T7" fmla="*/ 19 h 65"/>
              <a:gd name="T8" fmla="*/ 35 w 49"/>
              <a:gd name="T9" fmla="*/ 35 h 65"/>
              <a:gd name="T10" fmla="*/ 35 w 49"/>
              <a:gd name="T11" fmla="*/ 35 h 65"/>
              <a:gd name="T12" fmla="*/ 43 w 49"/>
              <a:gd name="T13" fmla="*/ 47 h 65"/>
              <a:gd name="T14" fmla="*/ 49 w 49"/>
              <a:gd name="T15" fmla="*/ 65 h 65"/>
              <a:gd name="T16" fmla="*/ 34 w 49"/>
              <a:gd name="T17" fmla="*/ 65 h 65"/>
              <a:gd name="T18" fmla="*/ 29 w 49"/>
              <a:gd name="T19" fmla="*/ 50 h 65"/>
              <a:gd name="T20" fmla="*/ 19 w 49"/>
              <a:gd name="T21" fmla="*/ 40 h 65"/>
              <a:gd name="T22" fmla="*/ 14 w 49"/>
              <a:gd name="T23" fmla="*/ 40 h 65"/>
              <a:gd name="T24" fmla="*/ 14 w 49"/>
              <a:gd name="T25" fmla="*/ 65 h 65"/>
              <a:gd name="T26" fmla="*/ 0 w 49"/>
              <a:gd name="T27" fmla="*/ 65 h 65"/>
              <a:gd name="T28" fmla="*/ 0 w 49"/>
              <a:gd name="T29" fmla="*/ 2 h 65"/>
              <a:gd name="T30" fmla="*/ 14 w 49"/>
              <a:gd name="T31" fmla="*/ 29 h 65"/>
              <a:gd name="T32" fmla="*/ 20 w 49"/>
              <a:gd name="T33" fmla="*/ 29 h 65"/>
              <a:gd name="T34" fmla="*/ 32 w 49"/>
              <a:gd name="T35" fmla="*/ 20 h 65"/>
              <a:gd name="T36" fmla="*/ 21 w 49"/>
              <a:gd name="T37" fmla="*/ 11 h 65"/>
              <a:gd name="T38" fmla="*/ 14 w 49"/>
              <a:gd name="T39" fmla="*/ 12 h 65"/>
              <a:gd name="T40" fmla="*/ 14 w 49"/>
              <a:gd name="T41"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65">
                <a:moveTo>
                  <a:pt x="0" y="2"/>
                </a:moveTo>
                <a:cubicBezTo>
                  <a:pt x="5" y="1"/>
                  <a:pt x="12" y="0"/>
                  <a:pt x="19" y="0"/>
                </a:cubicBezTo>
                <a:cubicBezTo>
                  <a:pt x="29" y="0"/>
                  <a:pt x="36" y="2"/>
                  <a:pt x="40" y="5"/>
                </a:cubicBezTo>
                <a:cubicBezTo>
                  <a:pt x="44" y="8"/>
                  <a:pt x="46" y="13"/>
                  <a:pt x="46" y="19"/>
                </a:cubicBezTo>
                <a:cubicBezTo>
                  <a:pt x="46" y="27"/>
                  <a:pt x="40" y="33"/>
                  <a:pt x="35" y="35"/>
                </a:cubicBezTo>
                <a:cubicBezTo>
                  <a:pt x="35" y="35"/>
                  <a:pt x="35" y="35"/>
                  <a:pt x="35" y="35"/>
                </a:cubicBezTo>
                <a:cubicBezTo>
                  <a:pt x="39" y="37"/>
                  <a:pt x="42" y="41"/>
                  <a:pt x="43" y="47"/>
                </a:cubicBezTo>
                <a:cubicBezTo>
                  <a:pt x="46" y="54"/>
                  <a:pt x="48" y="63"/>
                  <a:pt x="49" y="65"/>
                </a:cubicBezTo>
                <a:cubicBezTo>
                  <a:pt x="34" y="65"/>
                  <a:pt x="34" y="65"/>
                  <a:pt x="34" y="65"/>
                </a:cubicBezTo>
                <a:cubicBezTo>
                  <a:pt x="33" y="64"/>
                  <a:pt x="31" y="58"/>
                  <a:pt x="29" y="50"/>
                </a:cubicBezTo>
                <a:cubicBezTo>
                  <a:pt x="28" y="42"/>
                  <a:pt x="25" y="40"/>
                  <a:pt x="19" y="40"/>
                </a:cubicBezTo>
                <a:cubicBezTo>
                  <a:pt x="14" y="40"/>
                  <a:pt x="14" y="40"/>
                  <a:pt x="14" y="40"/>
                </a:cubicBezTo>
                <a:cubicBezTo>
                  <a:pt x="14" y="65"/>
                  <a:pt x="14" y="65"/>
                  <a:pt x="14" y="65"/>
                </a:cubicBezTo>
                <a:cubicBezTo>
                  <a:pt x="0" y="65"/>
                  <a:pt x="0" y="65"/>
                  <a:pt x="0" y="65"/>
                </a:cubicBezTo>
                <a:lnTo>
                  <a:pt x="0" y="2"/>
                </a:lnTo>
                <a:close/>
                <a:moveTo>
                  <a:pt x="14" y="29"/>
                </a:moveTo>
                <a:cubicBezTo>
                  <a:pt x="20" y="29"/>
                  <a:pt x="20" y="29"/>
                  <a:pt x="20" y="29"/>
                </a:cubicBezTo>
                <a:cubicBezTo>
                  <a:pt x="27" y="29"/>
                  <a:pt x="32" y="26"/>
                  <a:pt x="32" y="20"/>
                </a:cubicBezTo>
                <a:cubicBezTo>
                  <a:pt x="32" y="14"/>
                  <a:pt x="28" y="11"/>
                  <a:pt x="21" y="11"/>
                </a:cubicBezTo>
                <a:cubicBezTo>
                  <a:pt x="17" y="11"/>
                  <a:pt x="15" y="11"/>
                  <a:pt x="14" y="12"/>
                </a:cubicBezTo>
                <a:lnTo>
                  <a:pt x="14"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1" name="Freeform 780"/>
          <p:cNvSpPr/>
          <p:nvPr/>
        </p:nvSpPr>
        <p:spPr bwMode="auto">
          <a:xfrm>
            <a:off x="8804276" y="346075"/>
            <a:ext cx="165100" cy="247650"/>
          </a:xfrm>
          <a:custGeom>
            <a:avLst/>
            <a:gdLst>
              <a:gd name="T0" fmla="*/ 3 w 44"/>
              <a:gd name="T1" fmla="*/ 50 h 66"/>
              <a:gd name="T2" fmla="*/ 19 w 44"/>
              <a:gd name="T3" fmla="*/ 54 h 66"/>
              <a:gd name="T4" fmla="*/ 29 w 44"/>
              <a:gd name="T5" fmla="*/ 47 h 66"/>
              <a:gd name="T6" fmla="*/ 18 w 44"/>
              <a:gd name="T7" fmla="*/ 38 h 66"/>
              <a:gd name="T8" fmla="*/ 1 w 44"/>
              <a:gd name="T9" fmla="*/ 19 h 66"/>
              <a:gd name="T10" fmla="*/ 25 w 44"/>
              <a:gd name="T11" fmla="*/ 0 h 66"/>
              <a:gd name="T12" fmla="*/ 42 w 44"/>
              <a:gd name="T13" fmla="*/ 3 h 66"/>
              <a:gd name="T14" fmla="*/ 38 w 44"/>
              <a:gd name="T15" fmla="*/ 15 h 66"/>
              <a:gd name="T16" fmla="*/ 25 w 44"/>
              <a:gd name="T17" fmla="*/ 12 h 66"/>
              <a:gd name="T18" fmla="*/ 15 w 44"/>
              <a:gd name="T19" fmla="*/ 18 h 66"/>
              <a:gd name="T20" fmla="*/ 27 w 44"/>
              <a:gd name="T21" fmla="*/ 27 h 66"/>
              <a:gd name="T22" fmla="*/ 44 w 44"/>
              <a:gd name="T23" fmla="*/ 46 h 66"/>
              <a:gd name="T24" fmla="*/ 18 w 44"/>
              <a:gd name="T25" fmla="*/ 66 h 66"/>
              <a:gd name="T26" fmla="*/ 0 w 44"/>
              <a:gd name="T27" fmla="*/ 62 h 66"/>
              <a:gd name="T28" fmla="*/ 3 w 44"/>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66">
                <a:moveTo>
                  <a:pt x="3" y="50"/>
                </a:moveTo>
                <a:cubicBezTo>
                  <a:pt x="7" y="52"/>
                  <a:pt x="13" y="54"/>
                  <a:pt x="19" y="54"/>
                </a:cubicBezTo>
                <a:cubicBezTo>
                  <a:pt x="26" y="54"/>
                  <a:pt x="29" y="52"/>
                  <a:pt x="29" y="47"/>
                </a:cubicBezTo>
                <a:cubicBezTo>
                  <a:pt x="29" y="43"/>
                  <a:pt x="26" y="41"/>
                  <a:pt x="18" y="38"/>
                </a:cubicBezTo>
                <a:cubicBezTo>
                  <a:pt x="8" y="35"/>
                  <a:pt x="1" y="29"/>
                  <a:pt x="1" y="19"/>
                </a:cubicBezTo>
                <a:cubicBezTo>
                  <a:pt x="1" y="8"/>
                  <a:pt x="10" y="0"/>
                  <a:pt x="25" y="0"/>
                </a:cubicBezTo>
                <a:cubicBezTo>
                  <a:pt x="32" y="0"/>
                  <a:pt x="38" y="1"/>
                  <a:pt x="42" y="3"/>
                </a:cubicBezTo>
                <a:cubicBezTo>
                  <a:pt x="38" y="15"/>
                  <a:pt x="38" y="15"/>
                  <a:pt x="38" y="15"/>
                </a:cubicBezTo>
                <a:cubicBezTo>
                  <a:pt x="36" y="13"/>
                  <a:pt x="31" y="12"/>
                  <a:pt x="25" y="12"/>
                </a:cubicBezTo>
                <a:cubicBezTo>
                  <a:pt x="19" y="12"/>
                  <a:pt x="15" y="15"/>
                  <a:pt x="15" y="18"/>
                </a:cubicBezTo>
                <a:cubicBezTo>
                  <a:pt x="15" y="22"/>
                  <a:pt x="19" y="24"/>
                  <a:pt x="27" y="27"/>
                </a:cubicBezTo>
                <a:cubicBezTo>
                  <a:pt x="39" y="31"/>
                  <a:pt x="44" y="37"/>
                  <a:pt x="44" y="46"/>
                </a:cubicBezTo>
                <a:cubicBezTo>
                  <a:pt x="44" y="57"/>
                  <a:pt x="36" y="66"/>
                  <a:pt x="18" y="66"/>
                </a:cubicBezTo>
                <a:cubicBezTo>
                  <a:pt x="11" y="66"/>
                  <a:pt x="3" y="64"/>
                  <a:pt x="0" y="62"/>
                </a:cubicBezTo>
                <a:lnTo>
                  <a:pt x="3"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2" name="Freeform 781"/>
          <p:cNvSpPr/>
          <p:nvPr/>
        </p:nvSpPr>
        <p:spPr bwMode="auto">
          <a:xfrm>
            <a:off x="8988426" y="350837"/>
            <a:ext cx="187325" cy="239713"/>
          </a:xfrm>
          <a:custGeom>
            <a:avLst/>
            <a:gdLst>
              <a:gd name="T0" fmla="*/ 43 w 118"/>
              <a:gd name="T1" fmla="*/ 28 h 151"/>
              <a:gd name="T2" fmla="*/ 0 w 118"/>
              <a:gd name="T3" fmla="*/ 28 h 151"/>
              <a:gd name="T4" fmla="*/ 0 w 118"/>
              <a:gd name="T5" fmla="*/ 0 h 151"/>
              <a:gd name="T6" fmla="*/ 118 w 118"/>
              <a:gd name="T7" fmla="*/ 0 h 151"/>
              <a:gd name="T8" fmla="*/ 118 w 118"/>
              <a:gd name="T9" fmla="*/ 28 h 151"/>
              <a:gd name="T10" fmla="*/ 76 w 118"/>
              <a:gd name="T11" fmla="*/ 28 h 151"/>
              <a:gd name="T12" fmla="*/ 76 w 118"/>
              <a:gd name="T13" fmla="*/ 151 h 151"/>
              <a:gd name="T14" fmla="*/ 43 w 118"/>
              <a:gd name="T15" fmla="*/ 151 h 151"/>
              <a:gd name="T16" fmla="*/ 43 w 118"/>
              <a:gd name="T17" fmla="*/ 2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51">
                <a:moveTo>
                  <a:pt x="43" y="28"/>
                </a:moveTo>
                <a:lnTo>
                  <a:pt x="0" y="28"/>
                </a:lnTo>
                <a:lnTo>
                  <a:pt x="0" y="0"/>
                </a:lnTo>
                <a:lnTo>
                  <a:pt x="118" y="0"/>
                </a:lnTo>
                <a:lnTo>
                  <a:pt x="118" y="28"/>
                </a:lnTo>
                <a:lnTo>
                  <a:pt x="76" y="28"/>
                </a:lnTo>
                <a:lnTo>
                  <a:pt x="76" y="151"/>
                </a:lnTo>
                <a:lnTo>
                  <a:pt x="43" y="151"/>
                </a:lnTo>
                <a:lnTo>
                  <a:pt x="43"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3" name="Freeform 782"/>
          <p:cNvSpPr/>
          <p:nvPr/>
        </p:nvSpPr>
        <p:spPr bwMode="auto">
          <a:xfrm>
            <a:off x="9186863" y="350837"/>
            <a:ext cx="211138" cy="239713"/>
          </a:xfrm>
          <a:custGeom>
            <a:avLst/>
            <a:gdLst>
              <a:gd name="T0" fmla="*/ 20 w 56"/>
              <a:gd name="T1" fmla="*/ 64 h 64"/>
              <a:gd name="T2" fmla="*/ 20 w 56"/>
              <a:gd name="T3" fmla="*/ 38 h 64"/>
              <a:gd name="T4" fmla="*/ 0 w 56"/>
              <a:gd name="T5" fmla="*/ 0 h 64"/>
              <a:gd name="T6" fmla="*/ 17 w 56"/>
              <a:gd name="T7" fmla="*/ 0 h 64"/>
              <a:gd name="T8" fmla="*/ 23 w 56"/>
              <a:gd name="T9" fmla="*/ 15 h 64"/>
              <a:gd name="T10" fmla="*/ 28 w 56"/>
              <a:gd name="T11" fmla="*/ 28 h 64"/>
              <a:gd name="T12" fmla="*/ 28 w 56"/>
              <a:gd name="T13" fmla="*/ 28 h 64"/>
              <a:gd name="T14" fmla="*/ 33 w 56"/>
              <a:gd name="T15" fmla="*/ 15 h 64"/>
              <a:gd name="T16" fmla="*/ 40 w 56"/>
              <a:gd name="T17" fmla="*/ 0 h 64"/>
              <a:gd name="T18" fmla="*/ 56 w 56"/>
              <a:gd name="T19" fmla="*/ 0 h 64"/>
              <a:gd name="T20" fmla="*/ 35 w 56"/>
              <a:gd name="T21" fmla="*/ 37 h 64"/>
              <a:gd name="T22" fmla="*/ 35 w 56"/>
              <a:gd name="T23" fmla="*/ 64 h 64"/>
              <a:gd name="T24" fmla="*/ 20 w 5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4">
                <a:moveTo>
                  <a:pt x="20" y="64"/>
                </a:moveTo>
                <a:cubicBezTo>
                  <a:pt x="20" y="38"/>
                  <a:pt x="20" y="38"/>
                  <a:pt x="20" y="38"/>
                </a:cubicBezTo>
                <a:cubicBezTo>
                  <a:pt x="0" y="0"/>
                  <a:pt x="0" y="0"/>
                  <a:pt x="0" y="0"/>
                </a:cubicBezTo>
                <a:cubicBezTo>
                  <a:pt x="17" y="0"/>
                  <a:pt x="17" y="0"/>
                  <a:pt x="17" y="0"/>
                </a:cubicBezTo>
                <a:cubicBezTo>
                  <a:pt x="23" y="15"/>
                  <a:pt x="23" y="15"/>
                  <a:pt x="23" y="15"/>
                </a:cubicBezTo>
                <a:cubicBezTo>
                  <a:pt x="25" y="20"/>
                  <a:pt x="27" y="23"/>
                  <a:pt x="28" y="28"/>
                </a:cubicBezTo>
                <a:cubicBezTo>
                  <a:pt x="28" y="28"/>
                  <a:pt x="28" y="28"/>
                  <a:pt x="28" y="28"/>
                </a:cubicBezTo>
                <a:cubicBezTo>
                  <a:pt x="30" y="24"/>
                  <a:pt x="31" y="20"/>
                  <a:pt x="33" y="15"/>
                </a:cubicBezTo>
                <a:cubicBezTo>
                  <a:pt x="40" y="0"/>
                  <a:pt x="40" y="0"/>
                  <a:pt x="40" y="0"/>
                </a:cubicBezTo>
                <a:cubicBezTo>
                  <a:pt x="56" y="0"/>
                  <a:pt x="56" y="0"/>
                  <a:pt x="56" y="0"/>
                </a:cubicBezTo>
                <a:cubicBezTo>
                  <a:pt x="35" y="37"/>
                  <a:pt x="35" y="37"/>
                  <a:pt x="35" y="37"/>
                </a:cubicBezTo>
                <a:cubicBezTo>
                  <a:pt x="35" y="64"/>
                  <a:pt x="35" y="64"/>
                  <a:pt x="35" y="64"/>
                </a:cubicBezTo>
                <a:lnTo>
                  <a:pt x="20"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4" name="Freeform 783"/>
          <p:cNvSpPr/>
          <p:nvPr/>
        </p:nvSpPr>
        <p:spPr bwMode="auto">
          <a:xfrm>
            <a:off x="9420226" y="350837"/>
            <a:ext cx="150813" cy="239713"/>
          </a:xfrm>
          <a:custGeom>
            <a:avLst/>
            <a:gdLst>
              <a:gd name="T0" fmla="*/ 0 w 95"/>
              <a:gd name="T1" fmla="*/ 0 h 151"/>
              <a:gd name="T2" fmla="*/ 33 w 95"/>
              <a:gd name="T3" fmla="*/ 0 h 151"/>
              <a:gd name="T4" fmla="*/ 33 w 95"/>
              <a:gd name="T5" fmla="*/ 123 h 151"/>
              <a:gd name="T6" fmla="*/ 95 w 95"/>
              <a:gd name="T7" fmla="*/ 123 h 151"/>
              <a:gd name="T8" fmla="*/ 95 w 95"/>
              <a:gd name="T9" fmla="*/ 151 h 151"/>
              <a:gd name="T10" fmla="*/ 0 w 95"/>
              <a:gd name="T11" fmla="*/ 151 h 151"/>
              <a:gd name="T12" fmla="*/ 0 w 95"/>
              <a:gd name="T13" fmla="*/ 0 h 151"/>
            </a:gdLst>
            <a:ahLst/>
            <a:cxnLst>
              <a:cxn ang="0">
                <a:pos x="T0" y="T1"/>
              </a:cxn>
              <a:cxn ang="0">
                <a:pos x="T2" y="T3"/>
              </a:cxn>
              <a:cxn ang="0">
                <a:pos x="T4" y="T5"/>
              </a:cxn>
              <a:cxn ang="0">
                <a:pos x="T6" y="T7"/>
              </a:cxn>
              <a:cxn ang="0">
                <a:pos x="T8" y="T9"/>
              </a:cxn>
              <a:cxn ang="0">
                <a:pos x="T10" y="T11"/>
              </a:cxn>
              <a:cxn ang="0">
                <a:pos x="T12" y="T13"/>
              </a:cxn>
            </a:cxnLst>
            <a:rect l="0" t="0" r="r" b="b"/>
            <a:pathLst>
              <a:path w="95" h="151">
                <a:moveTo>
                  <a:pt x="0" y="0"/>
                </a:moveTo>
                <a:lnTo>
                  <a:pt x="33" y="0"/>
                </a:lnTo>
                <a:lnTo>
                  <a:pt x="33" y="123"/>
                </a:lnTo>
                <a:lnTo>
                  <a:pt x="95" y="123"/>
                </a:lnTo>
                <a:lnTo>
                  <a:pt x="95" y="151"/>
                </a:lnTo>
                <a:lnTo>
                  <a:pt x="0" y="1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5" name="Freeform 784"/>
          <p:cNvSpPr/>
          <p:nvPr/>
        </p:nvSpPr>
        <p:spPr bwMode="auto">
          <a:xfrm>
            <a:off x="9604376" y="350837"/>
            <a:ext cx="153988" cy="239713"/>
          </a:xfrm>
          <a:custGeom>
            <a:avLst/>
            <a:gdLst>
              <a:gd name="T0" fmla="*/ 90 w 97"/>
              <a:gd name="T1" fmla="*/ 87 h 151"/>
              <a:gd name="T2" fmla="*/ 33 w 97"/>
              <a:gd name="T3" fmla="*/ 87 h 151"/>
              <a:gd name="T4" fmla="*/ 33 w 97"/>
              <a:gd name="T5" fmla="*/ 123 h 151"/>
              <a:gd name="T6" fmla="*/ 97 w 97"/>
              <a:gd name="T7" fmla="*/ 123 h 151"/>
              <a:gd name="T8" fmla="*/ 97 w 97"/>
              <a:gd name="T9" fmla="*/ 151 h 151"/>
              <a:gd name="T10" fmla="*/ 0 w 97"/>
              <a:gd name="T11" fmla="*/ 151 h 151"/>
              <a:gd name="T12" fmla="*/ 0 w 97"/>
              <a:gd name="T13" fmla="*/ 0 h 151"/>
              <a:gd name="T14" fmla="*/ 95 w 97"/>
              <a:gd name="T15" fmla="*/ 0 h 151"/>
              <a:gd name="T16" fmla="*/ 95 w 97"/>
              <a:gd name="T17" fmla="*/ 28 h 151"/>
              <a:gd name="T18" fmla="*/ 33 w 97"/>
              <a:gd name="T19" fmla="*/ 28 h 151"/>
              <a:gd name="T20" fmla="*/ 33 w 97"/>
              <a:gd name="T21" fmla="*/ 59 h 151"/>
              <a:gd name="T22" fmla="*/ 90 w 97"/>
              <a:gd name="T23" fmla="*/ 59 h 151"/>
              <a:gd name="T24" fmla="*/ 90 w 97"/>
              <a:gd name="T25"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51">
                <a:moveTo>
                  <a:pt x="90" y="87"/>
                </a:moveTo>
                <a:lnTo>
                  <a:pt x="33" y="87"/>
                </a:lnTo>
                <a:lnTo>
                  <a:pt x="33" y="123"/>
                </a:lnTo>
                <a:lnTo>
                  <a:pt x="97" y="123"/>
                </a:lnTo>
                <a:lnTo>
                  <a:pt x="97" y="151"/>
                </a:lnTo>
                <a:lnTo>
                  <a:pt x="0" y="151"/>
                </a:lnTo>
                <a:lnTo>
                  <a:pt x="0" y="0"/>
                </a:lnTo>
                <a:lnTo>
                  <a:pt x="95" y="0"/>
                </a:lnTo>
                <a:lnTo>
                  <a:pt x="95" y="28"/>
                </a:lnTo>
                <a:lnTo>
                  <a:pt x="33" y="28"/>
                </a:lnTo>
                <a:lnTo>
                  <a:pt x="33" y="59"/>
                </a:lnTo>
                <a:lnTo>
                  <a:pt x="90" y="59"/>
                </a:lnTo>
                <a:lnTo>
                  <a:pt x="90"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6" name="Freeform 785"/>
          <p:cNvSpPr/>
          <p:nvPr/>
        </p:nvSpPr>
        <p:spPr bwMode="auto">
          <a:xfrm>
            <a:off x="9915526" y="6237287"/>
            <a:ext cx="577850" cy="665163"/>
          </a:xfrm>
          <a:custGeom>
            <a:avLst/>
            <a:gdLst>
              <a:gd name="T0" fmla="*/ 150 w 154"/>
              <a:gd name="T1" fmla="*/ 130 h 177"/>
              <a:gd name="T2" fmla="*/ 117 w 154"/>
              <a:gd name="T3" fmla="*/ 59 h 177"/>
              <a:gd name="T4" fmla="*/ 52 w 154"/>
              <a:gd name="T5" fmla="*/ 0 h 177"/>
              <a:gd name="T6" fmla="*/ 0 w 154"/>
              <a:gd name="T7" fmla="*/ 177 h 177"/>
              <a:gd name="T8" fmla="*/ 150 w 154"/>
              <a:gd name="T9" fmla="*/ 130 h 177"/>
            </a:gdLst>
            <a:ahLst/>
            <a:cxnLst>
              <a:cxn ang="0">
                <a:pos x="T0" y="T1"/>
              </a:cxn>
              <a:cxn ang="0">
                <a:pos x="T2" y="T3"/>
              </a:cxn>
              <a:cxn ang="0">
                <a:pos x="T4" y="T5"/>
              </a:cxn>
              <a:cxn ang="0">
                <a:pos x="T6" y="T7"/>
              </a:cxn>
              <a:cxn ang="0">
                <a:pos x="T8" y="T9"/>
              </a:cxn>
            </a:cxnLst>
            <a:rect l="0" t="0" r="r" b="b"/>
            <a:pathLst>
              <a:path w="154" h="177">
                <a:moveTo>
                  <a:pt x="150" y="130"/>
                </a:moveTo>
                <a:cubicBezTo>
                  <a:pt x="150" y="130"/>
                  <a:pt x="154" y="96"/>
                  <a:pt x="117" y="59"/>
                </a:cubicBezTo>
                <a:cubicBezTo>
                  <a:pt x="81" y="22"/>
                  <a:pt x="52" y="0"/>
                  <a:pt x="52" y="0"/>
                </a:cubicBezTo>
                <a:cubicBezTo>
                  <a:pt x="0" y="177"/>
                  <a:pt x="0" y="177"/>
                  <a:pt x="0" y="177"/>
                </a:cubicBezTo>
                <a:cubicBezTo>
                  <a:pt x="0" y="177"/>
                  <a:pt x="125" y="176"/>
                  <a:pt x="150" y="130"/>
                </a:cubicBez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7" name="Freeform 786"/>
          <p:cNvSpPr/>
          <p:nvPr/>
        </p:nvSpPr>
        <p:spPr bwMode="auto">
          <a:xfrm>
            <a:off x="8188326" y="5843587"/>
            <a:ext cx="538163" cy="685800"/>
          </a:xfrm>
          <a:custGeom>
            <a:avLst/>
            <a:gdLst>
              <a:gd name="T0" fmla="*/ 0 w 143"/>
              <a:gd name="T1" fmla="*/ 79 h 183"/>
              <a:gd name="T2" fmla="*/ 59 w 143"/>
              <a:gd name="T3" fmla="*/ 27 h 183"/>
              <a:gd name="T4" fmla="*/ 143 w 143"/>
              <a:gd name="T5" fmla="*/ 0 h 183"/>
              <a:gd name="T6" fmla="*/ 118 w 143"/>
              <a:gd name="T7" fmla="*/ 183 h 183"/>
              <a:gd name="T8" fmla="*/ 0 w 143"/>
              <a:gd name="T9" fmla="*/ 79 h 183"/>
            </a:gdLst>
            <a:ahLst/>
            <a:cxnLst>
              <a:cxn ang="0">
                <a:pos x="T0" y="T1"/>
              </a:cxn>
              <a:cxn ang="0">
                <a:pos x="T2" y="T3"/>
              </a:cxn>
              <a:cxn ang="0">
                <a:pos x="T4" y="T5"/>
              </a:cxn>
              <a:cxn ang="0">
                <a:pos x="T6" y="T7"/>
              </a:cxn>
              <a:cxn ang="0">
                <a:pos x="T8" y="T9"/>
              </a:cxn>
            </a:cxnLst>
            <a:rect l="0" t="0" r="r" b="b"/>
            <a:pathLst>
              <a:path w="143" h="183">
                <a:moveTo>
                  <a:pt x="0" y="79"/>
                </a:moveTo>
                <a:cubicBezTo>
                  <a:pt x="0" y="79"/>
                  <a:pt x="11" y="46"/>
                  <a:pt x="59" y="27"/>
                </a:cubicBezTo>
                <a:cubicBezTo>
                  <a:pt x="107" y="8"/>
                  <a:pt x="143" y="0"/>
                  <a:pt x="143" y="0"/>
                </a:cubicBezTo>
                <a:cubicBezTo>
                  <a:pt x="118" y="183"/>
                  <a:pt x="118" y="183"/>
                  <a:pt x="118" y="183"/>
                </a:cubicBezTo>
                <a:cubicBezTo>
                  <a:pt x="118" y="183"/>
                  <a:pt x="4" y="130"/>
                  <a:pt x="0" y="79"/>
                </a:cubicBez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8" name="Oval 787"/>
          <p:cNvSpPr>
            <a:spLocks noChangeArrowheads="1"/>
          </p:cNvSpPr>
          <p:nvPr/>
        </p:nvSpPr>
        <p:spPr bwMode="auto">
          <a:xfrm>
            <a:off x="8218488" y="5246687"/>
            <a:ext cx="2252663" cy="2252663"/>
          </a:xfrm>
          <a:prstGeom prst="ellipse">
            <a:avLst/>
          </a:pr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9" name="Freeform 788"/>
          <p:cNvSpPr>
            <a:spLocks noEditPoints="1"/>
          </p:cNvSpPr>
          <p:nvPr/>
        </p:nvSpPr>
        <p:spPr bwMode="auto">
          <a:xfrm>
            <a:off x="8278813" y="5305425"/>
            <a:ext cx="2132013" cy="2133600"/>
          </a:xfrm>
          <a:custGeom>
            <a:avLst/>
            <a:gdLst>
              <a:gd name="T0" fmla="*/ 0 w 568"/>
              <a:gd name="T1" fmla="*/ 284 h 568"/>
              <a:gd name="T2" fmla="*/ 284 w 568"/>
              <a:gd name="T3" fmla="*/ 0 h 568"/>
              <a:gd name="T4" fmla="*/ 568 w 568"/>
              <a:gd name="T5" fmla="*/ 284 h 568"/>
              <a:gd name="T6" fmla="*/ 284 w 568"/>
              <a:gd name="T7" fmla="*/ 568 h 568"/>
              <a:gd name="T8" fmla="*/ 0 w 568"/>
              <a:gd name="T9" fmla="*/ 284 h 568"/>
              <a:gd name="T10" fmla="*/ 88 w 568"/>
              <a:gd name="T11" fmla="*/ 88 h 568"/>
              <a:gd name="T12" fmla="*/ 7 w 568"/>
              <a:gd name="T13" fmla="*/ 284 h 568"/>
              <a:gd name="T14" fmla="*/ 88 w 568"/>
              <a:gd name="T15" fmla="*/ 480 h 568"/>
              <a:gd name="T16" fmla="*/ 284 w 568"/>
              <a:gd name="T17" fmla="*/ 562 h 568"/>
              <a:gd name="T18" fmla="*/ 481 w 568"/>
              <a:gd name="T19" fmla="*/ 480 h 568"/>
              <a:gd name="T20" fmla="*/ 562 w 568"/>
              <a:gd name="T21" fmla="*/ 284 h 568"/>
              <a:gd name="T22" fmla="*/ 481 w 568"/>
              <a:gd name="T23" fmla="*/ 88 h 568"/>
              <a:gd name="T24" fmla="*/ 284 w 568"/>
              <a:gd name="T25" fmla="*/ 6 h 568"/>
              <a:gd name="T26" fmla="*/ 88 w 568"/>
              <a:gd name="T27" fmla="*/ 8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8" h="568">
                <a:moveTo>
                  <a:pt x="0" y="284"/>
                </a:moveTo>
                <a:cubicBezTo>
                  <a:pt x="0" y="127"/>
                  <a:pt x="128" y="0"/>
                  <a:pt x="284" y="0"/>
                </a:cubicBezTo>
                <a:cubicBezTo>
                  <a:pt x="441" y="0"/>
                  <a:pt x="568" y="127"/>
                  <a:pt x="568" y="284"/>
                </a:cubicBezTo>
                <a:cubicBezTo>
                  <a:pt x="568" y="441"/>
                  <a:pt x="441" y="568"/>
                  <a:pt x="284" y="568"/>
                </a:cubicBezTo>
                <a:cubicBezTo>
                  <a:pt x="128" y="568"/>
                  <a:pt x="0" y="441"/>
                  <a:pt x="0" y="284"/>
                </a:cubicBezTo>
                <a:close/>
                <a:moveTo>
                  <a:pt x="88" y="88"/>
                </a:moveTo>
                <a:cubicBezTo>
                  <a:pt x="38" y="138"/>
                  <a:pt x="7" y="207"/>
                  <a:pt x="7" y="284"/>
                </a:cubicBezTo>
                <a:cubicBezTo>
                  <a:pt x="7" y="361"/>
                  <a:pt x="38" y="430"/>
                  <a:pt x="88" y="480"/>
                </a:cubicBezTo>
                <a:cubicBezTo>
                  <a:pt x="138" y="531"/>
                  <a:pt x="208" y="562"/>
                  <a:pt x="284" y="562"/>
                </a:cubicBezTo>
                <a:cubicBezTo>
                  <a:pt x="361" y="562"/>
                  <a:pt x="430" y="531"/>
                  <a:pt x="481" y="480"/>
                </a:cubicBezTo>
                <a:cubicBezTo>
                  <a:pt x="531" y="430"/>
                  <a:pt x="562" y="361"/>
                  <a:pt x="562" y="284"/>
                </a:cubicBezTo>
                <a:cubicBezTo>
                  <a:pt x="562" y="207"/>
                  <a:pt x="531" y="138"/>
                  <a:pt x="481" y="88"/>
                </a:cubicBezTo>
                <a:cubicBezTo>
                  <a:pt x="430" y="37"/>
                  <a:pt x="361" y="6"/>
                  <a:pt x="284" y="6"/>
                </a:cubicBezTo>
                <a:cubicBezTo>
                  <a:pt x="208" y="6"/>
                  <a:pt x="138" y="37"/>
                  <a:pt x="88" y="8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0" name="Oval 789"/>
          <p:cNvSpPr>
            <a:spLocks noChangeArrowheads="1"/>
          </p:cNvSpPr>
          <p:nvPr/>
        </p:nvSpPr>
        <p:spPr bwMode="auto">
          <a:xfrm>
            <a:off x="8301038" y="5329237"/>
            <a:ext cx="2092325" cy="20875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1" name="Oval 790"/>
          <p:cNvSpPr>
            <a:spLocks noChangeArrowheads="1"/>
          </p:cNvSpPr>
          <p:nvPr/>
        </p:nvSpPr>
        <p:spPr bwMode="auto">
          <a:xfrm>
            <a:off x="8335963" y="5359400"/>
            <a:ext cx="2022475" cy="2027238"/>
          </a:xfrm>
          <a:prstGeom prst="ellipse">
            <a:avLst/>
          </a:pr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2" name="Freeform 791"/>
          <p:cNvSpPr/>
          <p:nvPr/>
        </p:nvSpPr>
        <p:spPr bwMode="auto">
          <a:xfrm>
            <a:off x="8809038" y="5538787"/>
            <a:ext cx="396875" cy="619125"/>
          </a:xfrm>
          <a:custGeom>
            <a:avLst/>
            <a:gdLst>
              <a:gd name="T0" fmla="*/ 0 w 106"/>
              <a:gd name="T1" fmla="*/ 165 h 165"/>
              <a:gd name="T2" fmla="*/ 48 w 106"/>
              <a:gd name="T3" fmla="*/ 77 h 165"/>
              <a:gd name="T4" fmla="*/ 106 w 106"/>
              <a:gd name="T5" fmla="*/ 0 h 165"/>
              <a:gd name="T6" fmla="*/ 104 w 106"/>
              <a:gd name="T7" fmla="*/ 0 h 165"/>
              <a:gd name="T8" fmla="*/ 33 w 106"/>
              <a:gd name="T9" fmla="*/ 97 h 165"/>
              <a:gd name="T10" fmla="*/ 0 w 106"/>
              <a:gd name="T11" fmla="*/ 165 h 165"/>
            </a:gdLst>
            <a:ahLst/>
            <a:cxnLst>
              <a:cxn ang="0">
                <a:pos x="T0" y="T1"/>
              </a:cxn>
              <a:cxn ang="0">
                <a:pos x="T2" y="T3"/>
              </a:cxn>
              <a:cxn ang="0">
                <a:pos x="T4" y="T5"/>
              </a:cxn>
              <a:cxn ang="0">
                <a:pos x="T6" y="T7"/>
              </a:cxn>
              <a:cxn ang="0">
                <a:pos x="T8" y="T9"/>
              </a:cxn>
              <a:cxn ang="0">
                <a:pos x="T10" y="T11"/>
              </a:cxn>
            </a:cxnLst>
            <a:rect l="0" t="0" r="r" b="b"/>
            <a:pathLst>
              <a:path w="106" h="165">
                <a:moveTo>
                  <a:pt x="0" y="165"/>
                </a:moveTo>
                <a:cubicBezTo>
                  <a:pt x="0" y="165"/>
                  <a:pt x="14" y="122"/>
                  <a:pt x="48" y="77"/>
                </a:cubicBezTo>
                <a:cubicBezTo>
                  <a:pt x="61" y="60"/>
                  <a:pt x="85" y="27"/>
                  <a:pt x="106" y="0"/>
                </a:cubicBezTo>
                <a:cubicBezTo>
                  <a:pt x="104" y="0"/>
                  <a:pt x="104" y="0"/>
                  <a:pt x="104" y="0"/>
                </a:cubicBezTo>
                <a:cubicBezTo>
                  <a:pt x="78" y="32"/>
                  <a:pt x="49" y="70"/>
                  <a:pt x="33" y="97"/>
                </a:cubicBezTo>
                <a:cubicBezTo>
                  <a:pt x="0" y="149"/>
                  <a:pt x="0" y="165"/>
                  <a:pt x="0" y="165"/>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3" name="Freeform 792"/>
          <p:cNvSpPr/>
          <p:nvPr/>
        </p:nvSpPr>
        <p:spPr bwMode="auto">
          <a:xfrm>
            <a:off x="9202738" y="5535612"/>
            <a:ext cx="7938" cy="3175"/>
          </a:xfrm>
          <a:custGeom>
            <a:avLst/>
            <a:gdLst>
              <a:gd name="T0" fmla="*/ 2 w 2"/>
              <a:gd name="T1" fmla="*/ 0 h 1"/>
              <a:gd name="T2" fmla="*/ 0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0" y="1"/>
                  <a:pt x="0" y="1"/>
                  <a:pt x="0" y="1"/>
                </a:cubicBezTo>
                <a:cubicBezTo>
                  <a:pt x="1" y="1"/>
                  <a:pt x="1" y="1"/>
                  <a:pt x="1" y="1"/>
                </a:cubicBezTo>
                <a:cubicBezTo>
                  <a:pt x="2" y="1"/>
                  <a:pt x="2" y="0"/>
                  <a:pt x="2" y="0"/>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4" name="Freeform 793"/>
          <p:cNvSpPr/>
          <p:nvPr/>
        </p:nvSpPr>
        <p:spPr bwMode="auto">
          <a:xfrm>
            <a:off x="8980488" y="5808662"/>
            <a:ext cx="19050" cy="38100"/>
          </a:xfrm>
          <a:custGeom>
            <a:avLst/>
            <a:gdLst>
              <a:gd name="T0" fmla="*/ 2 w 5"/>
              <a:gd name="T1" fmla="*/ 4 h 10"/>
              <a:gd name="T2" fmla="*/ 0 w 5"/>
              <a:gd name="T3" fmla="*/ 10 h 10"/>
              <a:gd name="T4" fmla="*/ 2 w 5"/>
              <a:gd name="T5" fmla="*/ 9 h 10"/>
              <a:gd name="T6" fmla="*/ 3 w 5"/>
              <a:gd name="T7" fmla="*/ 3 h 10"/>
              <a:gd name="T8" fmla="*/ 5 w 5"/>
              <a:gd name="T9" fmla="*/ 0 h 10"/>
              <a:gd name="T10" fmla="*/ 4 w 5"/>
              <a:gd name="T11" fmla="*/ 0 h 10"/>
              <a:gd name="T12" fmla="*/ 3 w 5"/>
              <a:gd name="T13" fmla="*/ 0 h 10"/>
              <a:gd name="T14" fmla="*/ 2 w 5"/>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
                <a:moveTo>
                  <a:pt x="2" y="4"/>
                </a:moveTo>
                <a:cubicBezTo>
                  <a:pt x="1" y="8"/>
                  <a:pt x="0" y="10"/>
                  <a:pt x="0" y="10"/>
                </a:cubicBezTo>
                <a:cubicBezTo>
                  <a:pt x="2" y="9"/>
                  <a:pt x="2" y="9"/>
                  <a:pt x="2" y="9"/>
                </a:cubicBezTo>
                <a:cubicBezTo>
                  <a:pt x="2" y="9"/>
                  <a:pt x="1" y="8"/>
                  <a:pt x="3" y="3"/>
                </a:cubicBezTo>
                <a:cubicBezTo>
                  <a:pt x="4" y="2"/>
                  <a:pt x="5" y="1"/>
                  <a:pt x="5" y="0"/>
                </a:cubicBezTo>
                <a:cubicBezTo>
                  <a:pt x="4" y="0"/>
                  <a:pt x="4" y="0"/>
                  <a:pt x="4" y="0"/>
                </a:cubicBezTo>
                <a:cubicBezTo>
                  <a:pt x="3" y="0"/>
                  <a:pt x="3" y="0"/>
                  <a:pt x="3" y="0"/>
                </a:cubicBezTo>
                <a:cubicBezTo>
                  <a:pt x="3" y="0"/>
                  <a:pt x="2" y="2"/>
                  <a:pt x="2" y="4"/>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5" name="Freeform 794"/>
          <p:cNvSpPr/>
          <p:nvPr/>
        </p:nvSpPr>
        <p:spPr bwMode="auto">
          <a:xfrm>
            <a:off x="8974138" y="5778500"/>
            <a:ext cx="41275" cy="15875"/>
          </a:xfrm>
          <a:custGeom>
            <a:avLst/>
            <a:gdLst>
              <a:gd name="T0" fmla="*/ 0 w 11"/>
              <a:gd name="T1" fmla="*/ 4 h 4"/>
              <a:gd name="T2" fmla="*/ 2 w 11"/>
              <a:gd name="T3" fmla="*/ 4 h 4"/>
              <a:gd name="T4" fmla="*/ 6 w 11"/>
              <a:gd name="T5" fmla="*/ 3 h 4"/>
              <a:gd name="T6" fmla="*/ 11 w 11"/>
              <a:gd name="T7" fmla="*/ 1 h 4"/>
              <a:gd name="T8" fmla="*/ 11 w 11"/>
              <a:gd name="T9" fmla="*/ 0 h 4"/>
              <a:gd name="T10" fmla="*/ 3 w 11"/>
              <a:gd name="T11" fmla="*/ 2 h 4"/>
              <a:gd name="T12" fmla="*/ 0 w 1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0" y="4"/>
                </a:moveTo>
                <a:cubicBezTo>
                  <a:pt x="2" y="4"/>
                  <a:pt x="2" y="4"/>
                  <a:pt x="2" y="4"/>
                </a:cubicBezTo>
                <a:cubicBezTo>
                  <a:pt x="2" y="4"/>
                  <a:pt x="4" y="3"/>
                  <a:pt x="6" y="3"/>
                </a:cubicBezTo>
                <a:cubicBezTo>
                  <a:pt x="7" y="2"/>
                  <a:pt x="11" y="1"/>
                  <a:pt x="11" y="1"/>
                </a:cubicBezTo>
                <a:cubicBezTo>
                  <a:pt x="11" y="0"/>
                  <a:pt x="11" y="0"/>
                  <a:pt x="11" y="0"/>
                </a:cubicBezTo>
                <a:cubicBezTo>
                  <a:pt x="11" y="0"/>
                  <a:pt x="7" y="3"/>
                  <a:pt x="3" y="2"/>
                </a:cubicBezTo>
                <a:cubicBezTo>
                  <a:pt x="0" y="2"/>
                  <a:pt x="0" y="4"/>
                  <a:pt x="0" y="4"/>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0" name="Freeform 795"/>
          <p:cNvSpPr/>
          <p:nvPr/>
        </p:nvSpPr>
        <p:spPr bwMode="auto">
          <a:xfrm>
            <a:off x="8466138" y="5767387"/>
            <a:ext cx="530225" cy="101600"/>
          </a:xfrm>
          <a:custGeom>
            <a:avLst/>
            <a:gdLst>
              <a:gd name="T0" fmla="*/ 78 w 141"/>
              <a:gd name="T1" fmla="*/ 3 h 27"/>
              <a:gd name="T2" fmla="*/ 0 w 141"/>
              <a:gd name="T3" fmla="*/ 21 h 27"/>
              <a:gd name="T4" fmla="*/ 71 w 141"/>
              <a:gd name="T5" fmla="*/ 23 h 27"/>
              <a:gd name="T6" fmla="*/ 141 w 141"/>
              <a:gd name="T7" fmla="*/ 5 h 27"/>
              <a:gd name="T8" fmla="*/ 78 w 141"/>
              <a:gd name="T9" fmla="*/ 3 h 27"/>
            </a:gdLst>
            <a:ahLst/>
            <a:cxnLst>
              <a:cxn ang="0">
                <a:pos x="T0" y="T1"/>
              </a:cxn>
              <a:cxn ang="0">
                <a:pos x="T2" y="T3"/>
              </a:cxn>
              <a:cxn ang="0">
                <a:pos x="T4" y="T5"/>
              </a:cxn>
              <a:cxn ang="0">
                <a:pos x="T6" y="T7"/>
              </a:cxn>
              <a:cxn ang="0">
                <a:pos x="T8" y="T9"/>
              </a:cxn>
            </a:cxnLst>
            <a:rect l="0" t="0" r="r" b="b"/>
            <a:pathLst>
              <a:path w="141" h="27">
                <a:moveTo>
                  <a:pt x="78" y="3"/>
                </a:moveTo>
                <a:cubicBezTo>
                  <a:pt x="54" y="6"/>
                  <a:pt x="0" y="21"/>
                  <a:pt x="0" y="21"/>
                </a:cubicBezTo>
                <a:cubicBezTo>
                  <a:pt x="0" y="21"/>
                  <a:pt x="34" y="18"/>
                  <a:pt x="71" y="23"/>
                </a:cubicBezTo>
                <a:cubicBezTo>
                  <a:pt x="107" y="27"/>
                  <a:pt x="141" y="5"/>
                  <a:pt x="141" y="5"/>
                </a:cubicBezTo>
                <a:cubicBezTo>
                  <a:pt x="141" y="5"/>
                  <a:pt x="102" y="0"/>
                  <a:pt x="78" y="3"/>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1" name="Freeform 796"/>
          <p:cNvSpPr/>
          <p:nvPr/>
        </p:nvSpPr>
        <p:spPr bwMode="auto">
          <a:xfrm>
            <a:off x="8613776" y="5667375"/>
            <a:ext cx="473075" cy="146050"/>
          </a:xfrm>
          <a:custGeom>
            <a:avLst/>
            <a:gdLst>
              <a:gd name="T0" fmla="*/ 46 w 126"/>
              <a:gd name="T1" fmla="*/ 10 h 39"/>
              <a:gd name="T2" fmla="*/ 0 w 126"/>
              <a:gd name="T3" fmla="*/ 39 h 39"/>
              <a:gd name="T4" fmla="*/ 32 w 126"/>
              <a:gd name="T5" fmla="*/ 36 h 39"/>
              <a:gd name="T6" fmla="*/ 126 w 126"/>
              <a:gd name="T7" fmla="*/ 5 h 39"/>
              <a:gd name="T8" fmla="*/ 46 w 126"/>
              <a:gd name="T9" fmla="*/ 10 h 39"/>
            </a:gdLst>
            <a:ahLst/>
            <a:cxnLst>
              <a:cxn ang="0">
                <a:pos x="T0" y="T1"/>
              </a:cxn>
              <a:cxn ang="0">
                <a:pos x="T2" y="T3"/>
              </a:cxn>
              <a:cxn ang="0">
                <a:pos x="T4" y="T5"/>
              </a:cxn>
              <a:cxn ang="0">
                <a:pos x="T6" y="T7"/>
              </a:cxn>
              <a:cxn ang="0">
                <a:pos x="T8" y="T9"/>
              </a:cxn>
            </a:cxnLst>
            <a:rect l="0" t="0" r="r" b="b"/>
            <a:pathLst>
              <a:path w="126" h="39">
                <a:moveTo>
                  <a:pt x="46" y="10"/>
                </a:moveTo>
                <a:cubicBezTo>
                  <a:pt x="23" y="21"/>
                  <a:pt x="0" y="39"/>
                  <a:pt x="0" y="39"/>
                </a:cubicBezTo>
                <a:cubicBezTo>
                  <a:pt x="0" y="39"/>
                  <a:pt x="5" y="35"/>
                  <a:pt x="32" y="36"/>
                </a:cubicBezTo>
                <a:cubicBezTo>
                  <a:pt x="59" y="36"/>
                  <a:pt x="126" y="5"/>
                  <a:pt x="126" y="5"/>
                </a:cubicBezTo>
                <a:cubicBezTo>
                  <a:pt x="126" y="5"/>
                  <a:pt x="69" y="0"/>
                  <a:pt x="46" y="10"/>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2" name="Freeform 797"/>
          <p:cNvSpPr/>
          <p:nvPr/>
        </p:nvSpPr>
        <p:spPr bwMode="auto">
          <a:xfrm>
            <a:off x="8613776" y="5775325"/>
            <a:ext cx="239713" cy="38100"/>
          </a:xfrm>
          <a:custGeom>
            <a:avLst/>
            <a:gdLst>
              <a:gd name="T0" fmla="*/ 39 w 64"/>
              <a:gd name="T1" fmla="*/ 1 h 10"/>
              <a:gd name="T2" fmla="*/ 3 w 64"/>
              <a:gd name="T3" fmla="*/ 8 h 10"/>
              <a:gd name="T4" fmla="*/ 0 w 64"/>
              <a:gd name="T5" fmla="*/ 10 h 10"/>
              <a:gd name="T6" fmla="*/ 32 w 64"/>
              <a:gd name="T7" fmla="*/ 7 h 10"/>
              <a:gd name="T8" fmla="*/ 64 w 64"/>
              <a:gd name="T9" fmla="*/ 0 h 10"/>
              <a:gd name="T10" fmla="*/ 39 w 64"/>
              <a:gd name="T11" fmla="*/ 1 h 10"/>
            </a:gdLst>
            <a:ahLst/>
            <a:cxnLst>
              <a:cxn ang="0">
                <a:pos x="T0" y="T1"/>
              </a:cxn>
              <a:cxn ang="0">
                <a:pos x="T2" y="T3"/>
              </a:cxn>
              <a:cxn ang="0">
                <a:pos x="T4" y="T5"/>
              </a:cxn>
              <a:cxn ang="0">
                <a:pos x="T6" y="T7"/>
              </a:cxn>
              <a:cxn ang="0">
                <a:pos x="T8" y="T9"/>
              </a:cxn>
              <a:cxn ang="0">
                <a:pos x="T10" y="T11"/>
              </a:cxn>
            </a:cxnLst>
            <a:rect l="0" t="0" r="r" b="b"/>
            <a:pathLst>
              <a:path w="64" h="10">
                <a:moveTo>
                  <a:pt x="39" y="1"/>
                </a:moveTo>
                <a:cubicBezTo>
                  <a:pt x="29" y="2"/>
                  <a:pt x="16" y="5"/>
                  <a:pt x="3" y="8"/>
                </a:cubicBezTo>
                <a:cubicBezTo>
                  <a:pt x="1" y="9"/>
                  <a:pt x="0" y="10"/>
                  <a:pt x="0" y="10"/>
                </a:cubicBezTo>
                <a:cubicBezTo>
                  <a:pt x="0" y="10"/>
                  <a:pt x="5" y="6"/>
                  <a:pt x="32" y="7"/>
                </a:cubicBezTo>
                <a:cubicBezTo>
                  <a:pt x="40" y="7"/>
                  <a:pt x="51" y="4"/>
                  <a:pt x="64" y="0"/>
                </a:cubicBezTo>
                <a:cubicBezTo>
                  <a:pt x="55" y="0"/>
                  <a:pt x="46" y="0"/>
                  <a:pt x="39" y="1"/>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3" name="Freeform 798"/>
          <p:cNvSpPr/>
          <p:nvPr/>
        </p:nvSpPr>
        <p:spPr bwMode="auto">
          <a:xfrm>
            <a:off x="9015413" y="5753100"/>
            <a:ext cx="157163" cy="344488"/>
          </a:xfrm>
          <a:custGeom>
            <a:avLst/>
            <a:gdLst>
              <a:gd name="T0" fmla="*/ 8 w 42"/>
              <a:gd name="T1" fmla="*/ 0 h 92"/>
              <a:gd name="T2" fmla="*/ 8 w 42"/>
              <a:gd name="T3" fmla="*/ 24 h 92"/>
              <a:gd name="T4" fmla="*/ 42 w 42"/>
              <a:gd name="T5" fmla="*/ 92 h 92"/>
              <a:gd name="T6" fmla="*/ 35 w 42"/>
              <a:gd name="T7" fmla="*/ 39 h 92"/>
              <a:gd name="T8" fmla="*/ 8 w 42"/>
              <a:gd name="T9" fmla="*/ 0 h 92"/>
            </a:gdLst>
            <a:ahLst/>
            <a:cxnLst>
              <a:cxn ang="0">
                <a:pos x="T0" y="T1"/>
              </a:cxn>
              <a:cxn ang="0">
                <a:pos x="T2" y="T3"/>
              </a:cxn>
              <a:cxn ang="0">
                <a:pos x="T4" y="T5"/>
              </a:cxn>
              <a:cxn ang="0">
                <a:pos x="T6" y="T7"/>
              </a:cxn>
              <a:cxn ang="0">
                <a:pos x="T8" y="T9"/>
              </a:cxn>
            </a:cxnLst>
            <a:rect l="0" t="0" r="r" b="b"/>
            <a:pathLst>
              <a:path w="42" h="92">
                <a:moveTo>
                  <a:pt x="8" y="0"/>
                </a:moveTo>
                <a:cubicBezTo>
                  <a:pt x="8" y="0"/>
                  <a:pt x="0" y="11"/>
                  <a:pt x="8" y="24"/>
                </a:cubicBezTo>
                <a:cubicBezTo>
                  <a:pt x="16" y="37"/>
                  <a:pt x="42" y="92"/>
                  <a:pt x="42" y="92"/>
                </a:cubicBezTo>
                <a:cubicBezTo>
                  <a:pt x="42" y="92"/>
                  <a:pt x="35" y="59"/>
                  <a:pt x="35" y="39"/>
                </a:cubicBezTo>
                <a:cubicBezTo>
                  <a:pt x="35" y="19"/>
                  <a:pt x="15" y="2"/>
                  <a:pt x="8" y="0"/>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5" name="Freeform 799"/>
          <p:cNvSpPr/>
          <p:nvPr/>
        </p:nvSpPr>
        <p:spPr bwMode="auto">
          <a:xfrm>
            <a:off x="8897938" y="5843587"/>
            <a:ext cx="123825" cy="401638"/>
          </a:xfrm>
          <a:custGeom>
            <a:avLst/>
            <a:gdLst>
              <a:gd name="T0" fmla="*/ 23 w 33"/>
              <a:gd name="T1" fmla="*/ 0 h 107"/>
              <a:gd name="T2" fmla="*/ 8 w 33"/>
              <a:gd name="T3" fmla="*/ 46 h 107"/>
              <a:gd name="T4" fmla="*/ 0 w 33"/>
              <a:gd name="T5" fmla="*/ 107 h 107"/>
              <a:gd name="T6" fmla="*/ 23 w 33"/>
              <a:gd name="T7" fmla="*/ 42 h 107"/>
              <a:gd name="T8" fmla="*/ 23 w 33"/>
              <a:gd name="T9" fmla="*/ 0 h 107"/>
            </a:gdLst>
            <a:ahLst/>
            <a:cxnLst>
              <a:cxn ang="0">
                <a:pos x="T0" y="T1"/>
              </a:cxn>
              <a:cxn ang="0">
                <a:pos x="T2" y="T3"/>
              </a:cxn>
              <a:cxn ang="0">
                <a:pos x="T4" y="T5"/>
              </a:cxn>
              <a:cxn ang="0">
                <a:pos x="T6" y="T7"/>
              </a:cxn>
              <a:cxn ang="0">
                <a:pos x="T8" y="T9"/>
              </a:cxn>
            </a:cxnLst>
            <a:rect l="0" t="0" r="r" b="b"/>
            <a:pathLst>
              <a:path w="33" h="107">
                <a:moveTo>
                  <a:pt x="23" y="0"/>
                </a:moveTo>
                <a:cubicBezTo>
                  <a:pt x="23" y="0"/>
                  <a:pt x="9" y="14"/>
                  <a:pt x="8" y="46"/>
                </a:cubicBezTo>
                <a:cubicBezTo>
                  <a:pt x="8" y="78"/>
                  <a:pt x="0" y="107"/>
                  <a:pt x="0" y="107"/>
                </a:cubicBezTo>
                <a:cubicBezTo>
                  <a:pt x="0" y="107"/>
                  <a:pt x="18" y="64"/>
                  <a:pt x="23" y="42"/>
                </a:cubicBezTo>
                <a:cubicBezTo>
                  <a:pt x="28" y="21"/>
                  <a:pt x="33" y="13"/>
                  <a:pt x="23" y="0"/>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6" name="Freeform 800"/>
          <p:cNvSpPr/>
          <p:nvPr/>
        </p:nvSpPr>
        <p:spPr bwMode="auto">
          <a:xfrm>
            <a:off x="10063163" y="6402387"/>
            <a:ext cx="85725" cy="563563"/>
          </a:xfrm>
          <a:custGeom>
            <a:avLst/>
            <a:gdLst>
              <a:gd name="T0" fmla="*/ 18 w 23"/>
              <a:gd name="T1" fmla="*/ 53 h 150"/>
              <a:gd name="T2" fmla="*/ 21 w 23"/>
              <a:gd name="T3" fmla="*/ 103 h 150"/>
              <a:gd name="T4" fmla="*/ 17 w 23"/>
              <a:gd name="T5" fmla="*/ 150 h 150"/>
              <a:gd name="T6" fmla="*/ 19 w 23"/>
              <a:gd name="T7" fmla="*/ 106 h 150"/>
              <a:gd name="T8" fmla="*/ 6 w 23"/>
              <a:gd name="T9" fmla="*/ 24 h 150"/>
              <a:gd name="T10" fmla="*/ 1 w 23"/>
              <a:gd name="T11" fmla="*/ 0 h 150"/>
              <a:gd name="T12" fmla="*/ 4 w 23"/>
              <a:gd name="T13" fmla="*/ 1 h 150"/>
              <a:gd name="T14" fmla="*/ 8 w 23"/>
              <a:gd name="T15" fmla="*/ 13 h 150"/>
              <a:gd name="T16" fmla="*/ 18 w 23"/>
              <a:gd name="T17" fmla="*/ 5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50">
                <a:moveTo>
                  <a:pt x="18" y="53"/>
                </a:moveTo>
                <a:cubicBezTo>
                  <a:pt x="21" y="63"/>
                  <a:pt x="22" y="97"/>
                  <a:pt x="21" y="103"/>
                </a:cubicBezTo>
                <a:cubicBezTo>
                  <a:pt x="20" y="109"/>
                  <a:pt x="17" y="150"/>
                  <a:pt x="17" y="150"/>
                </a:cubicBezTo>
                <a:cubicBezTo>
                  <a:pt x="17" y="150"/>
                  <a:pt x="16" y="129"/>
                  <a:pt x="19" y="106"/>
                </a:cubicBezTo>
                <a:cubicBezTo>
                  <a:pt x="23" y="83"/>
                  <a:pt x="12" y="39"/>
                  <a:pt x="6" y="24"/>
                </a:cubicBezTo>
                <a:cubicBezTo>
                  <a:pt x="0" y="10"/>
                  <a:pt x="0" y="1"/>
                  <a:pt x="1" y="0"/>
                </a:cubicBezTo>
                <a:cubicBezTo>
                  <a:pt x="4" y="1"/>
                  <a:pt x="4" y="1"/>
                  <a:pt x="4" y="1"/>
                </a:cubicBezTo>
                <a:cubicBezTo>
                  <a:pt x="4" y="1"/>
                  <a:pt x="8" y="9"/>
                  <a:pt x="8" y="13"/>
                </a:cubicBezTo>
                <a:cubicBezTo>
                  <a:pt x="8" y="17"/>
                  <a:pt x="15" y="43"/>
                  <a:pt x="18" y="53"/>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7" name="Freeform 801"/>
          <p:cNvSpPr/>
          <p:nvPr/>
        </p:nvSpPr>
        <p:spPr bwMode="auto">
          <a:xfrm>
            <a:off x="9642476" y="6732587"/>
            <a:ext cx="487363" cy="128588"/>
          </a:xfrm>
          <a:custGeom>
            <a:avLst/>
            <a:gdLst>
              <a:gd name="T0" fmla="*/ 112 w 130"/>
              <a:gd name="T1" fmla="*/ 23 h 34"/>
              <a:gd name="T2" fmla="*/ 52 w 130"/>
              <a:gd name="T3" fmla="*/ 30 h 34"/>
              <a:gd name="T4" fmla="*/ 0 w 130"/>
              <a:gd name="T5" fmla="*/ 33 h 34"/>
              <a:gd name="T6" fmla="*/ 49 w 130"/>
              <a:gd name="T7" fmla="*/ 25 h 34"/>
              <a:gd name="T8" fmla="*/ 96 w 130"/>
              <a:gd name="T9" fmla="*/ 7 h 34"/>
              <a:gd name="T10" fmla="*/ 130 w 130"/>
              <a:gd name="T11" fmla="*/ 10 h 34"/>
              <a:gd name="T12" fmla="*/ 112 w 130"/>
              <a:gd name="T13" fmla="*/ 23 h 34"/>
            </a:gdLst>
            <a:ahLst/>
            <a:cxnLst>
              <a:cxn ang="0">
                <a:pos x="T0" y="T1"/>
              </a:cxn>
              <a:cxn ang="0">
                <a:pos x="T2" y="T3"/>
              </a:cxn>
              <a:cxn ang="0">
                <a:pos x="T4" y="T5"/>
              </a:cxn>
              <a:cxn ang="0">
                <a:pos x="T6" y="T7"/>
              </a:cxn>
              <a:cxn ang="0">
                <a:pos x="T8" y="T9"/>
              </a:cxn>
              <a:cxn ang="0">
                <a:pos x="T10" y="T11"/>
              </a:cxn>
              <a:cxn ang="0">
                <a:pos x="T12" y="T13"/>
              </a:cxn>
            </a:cxnLst>
            <a:rect l="0" t="0" r="r" b="b"/>
            <a:pathLst>
              <a:path w="130" h="34">
                <a:moveTo>
                  <a:pt x="112" y="23"/>
                </a:moveTo>
                <a:cubicBezTo>
                  <a:pt x="103" y="24"/>
                  <a:pt x="65" y="26"/>
                  <a:pt x="52" y="30"/>
                </a:cubicBezTo>
                <a:cubicBezTo>
                  <a:pt x="40" y="34"/>
                  <a:pt x="2" y="34"/>
                  <a:pt x="0" y="33"/>
                </a:cubicBezTo>
                <a:cubicBezTo>
                  <a:pt x="6" y="31"/>
                  <a:pt x="35" y="26"/>
                  <a:pt x="49" y="25"/>
                </a:cubicBezTo>
                <a:cubicBezTo>
                  <a:pt x="63" y="23"/>
                  <a:pt x="90" y="9"/>
                  <a:pt x="96" y="7"/>
                </a:cubicBezTo>
                <a:cubicBezTo>
                  <a:pt x="113" y="0"/>
                  <a:pt x="130" y="10"/>
                  <a:pt x="130" y="10"/>
                </a:cubicBezTo>
                <a:cubicBezTo>
                  <a:pt x="130" y="10"/>
                  <a:pt x="121" y="22"/>
                  <a:pt x="112" y="23"/>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8" name="Freeform 802"/>
          <p:cNvSpPr/>
          <p:nvPr/>
        </p:nvSpPr>
        <p:spPr bwMode="auto">
          <a:xfrm>
            <a:off x="9725026" y="6837362"/>
            <a:ext cx="363538" cy="263525"/>
          </a:xfrm>
          <a:custGeom>
            <a:avLst/>
            <a:gdLst>
              <a:gd name="T0" fmla="*/ 63 w 97"/>
              <a:gd name="T1" fmla="*/ 34 h 70"/>
              <a:gd name="T2" fmla="*/ 26 w 97"/>
              <a:gd name="T3" fmla="*/ 52 h 70"/>
              <a:gd name="T4" fmla="*/ 0 w 97"/>
              <a:gd name="T5" fmla="*/ 70 h 70"/>
              <a:gd name="T6" fmla="*/ 38 w 97"/>
              <a:gd name="T7" fmla="*/ 39 h 70"/>
              <a:gd name="T8" fmla="*/ 73 w 97"/>
              <a:gd name="T9" fmla="*/ 12 h 70"/>
              <a:gd name="T10" fmla="*/ 97 w 97"/>
              <a:gd name="T11" fmla="*/ 0 h 70"/>
              <a:gd name="T12" fmla="*/ 63 w 97"/>
              <a:gd name="T13" fmla="*/ 34 h 70"/>
            </a:gdLst>
            <a:ahLst/>
            <a:cxnLst>
              <a:cxn ang="0">
                <a:pos x="T0" y="T1"/>
              </a:cxn>
              <a:cxn ang="0">
                <a:pos x="T2" y="T3"/>
              </a:cxn>
              <a:cxn ang="0">
                <a:pos x="T4" y="T5"/>
              </a:cxn>
              <a:cxn ang="0">
                <a:pos x="T6" y="T7"/>
              </a:cxn>
              <a:cxn ang="0">
                <a:pos x="T8" y="T9"/>
              </a:cxn>
              <a:cxn ang="0">
                <a:pos x="T10" y="T11"/>
              </a:cxn>
              <a:cxn ang="0">
                <a:pos x="T12" y="T13"/>
              </a:cxn>
            </a:cxnLst>
            <a:rect l="0" t="0" r="r" b="b"/>
            <a:pathLst>
              <a:path w="97" h="70">
                <a:moveTo>
                  <a:pt x="63" y="34"/>
                </a:moveTo>
                <a:cubicBezTo>
                  <a:pt x="58" y="36"/>
                  <a:pt x="34" y="46"/>
                  <a:pt x="26" y="52"/>
                </a:cubicBezTo>
                <a:cubicBezTo>
                  <a:pt x="17" y="59"/>
                  <a:pt x="0" y="70"/>
                  <a:pt x="0" y="70"/>
                </a:cubicBezTo>
                <a:cubicBezTo>
                  <a:pt x="0" y="70"/>
                  <a:pt x="37" y="42"/>
                  <a:pt x="38" y="39"/>
                </a:cubicBezTo>
                <a:cubicBezTo>
                  <a:pt x="39" y="37"/>
                  <a:pt x="65" y="18"/>
                  <a:pt x="73" y="12"/>
                </a:cubicBezTo>
                <a:cubicBezTo>
                  <a:pt x="81" y="6"/>
                  <a:pt x="97" y="0"/>
                  <a:pt x="97" y="0"/>
                </a:cubicBezTo>
                <a:cubicBezTo>
                  <a:pt x="87" y="24"/>
                  <a:pt x="86" y="24"/>
                  <a:pt x="63" y="34"/>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9" name="Freeform 803"/>
          <p:cNvSpPr/>
          <p:nvPr/>
        </p:nvSpPr>
        <p:spPr bwMode="auto">
          <a:xfrm>
            <a:off x="9164638" y="5362575"/>
            <a:ext cx="120650" cy="368300"/>
          </a:xfrm>
          <a:custGeom>
            <a:avLst/>
            <a:gdLst>
              <a:gd name="T0" fmla="*/ 4 w 32"/>
              <a:gd name="T1" fmla="*/ 79 h 98"/>
              <a:gd name="T2" fmla="*/ 5 w 32"/>
              <a:gd name="T3" fmla="*/ 96 h 98"/>
              <a:gd name="T4" fmla="*/ 32 w 32"/>
              <a:gd name="T5" fmla="*/ 90 h 98"/>
              <a:gd name="T6" fmla="*/ 31 w 32"/>
              <a:gd name="T7" fmla="*/ 76 h 98"/>
              <a:gd name="T8" fmla="*/ 30 w 32"/>
              <a:gd name="T9" fmla="*/ 0 h 98"/>
              <a:gd name="T10" fmla="*/ 4 w 32"/>
              <a:gd name="T11" fmla="*/ 3 h 98"/>
              <a:gd name="T12" fmla="*/ 4 w 32"/>
              <a:gd name="T13" fmla="*/ 58 h 98"/>
              <a:gd name="T14" fmla="*/ 4 w 32"/>
              <a:gd name="T15" fmla="*/ 79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8">
                <a:moveTo>
                  <a:pt x="4" y="79"/>
                </a:moveTo>
                <a:cubicBezTo>
                  <a:pt x="3" y="91"/>
                  <a:pt x="0" y="96"/>
                  <a:pt x="5" y="96"/>
                </a:cubicBezTo>
                <a:cubicBezTo>
                  <a:pt x="22" y="96"/>
                  <a:pt x="32" y="98"/>
                  <a:pt x="32" y="90"/>
                </a:cubicBezTo>
                <a:cubicBezTo>
                  <a:pt x="32" y="87"/>
                  <a:pt x="31" y="85"/>
                  <a:pt x="31" y="76"/>
                </a:cubicBezTo>
                <a:cubicBezTo>
                  <a:pt x="30" y="58"/>
                  <a:pt x="30" y="27"/>
                  <a:pt x="30" y="0"/>
                </a:cubicBezTo>
                <a:cubicBezTo>
                  <a:pt x="22" y="0"/>
                  <a:pt x="13" y="1"/>
                  <a:pt x="4" y="3"/>
                </a:cubicBezTo>
                <a:cubicBezTo>
                  <a:pt x="4" y="21"/>
                  <a:pt x="4" y="40"/>
                  <a:pt x="4" y="58"/>
                </a:cubicBezTo>
                <a:cubicBezTo>
                  <a:pt x="4" y="73"/>
                  <a:pt x="4" y="78"/>
                  <a:pt x="4" y="79"/>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0" name="Freeform 804"/>
          <p:cNvSpPr/>
          <p:nvPr/>
        </p:nvSpPr>
        <p:spPr bwMode="auto">
          <a:xfrm>
            <a:off x="9169401" y="5745162"/>
            <a:ext cx="119063" cy="701675"/>
          </a:xfrm>
          <a:custGeom>
            <a:avLst/>
            <a:gdLst>
              <a:gd name="T0" fmla="*/ 29 w 32"/>
              <a:gd name="T1" fmla="*/ 64 h 187"/>
              <a:gd name="T2" fmla="*/ 29 w 32"/>
              <a:gd name="T3" fmla="*/ 14 h 187"/>
              <a:gd name="T4" fmla="*/ 26 w 32"/>
              <a:gd name="T5" fmla="*/ 1 h 187"/>
              <a:gd name="T6" fmla="*/ 2 w 32"/>
              <a:gd name="T7" fmla="*/ 0 h 187"/>
              <a:gd name="T8" fmla="*/ 1 w 32"/>
              <a:gd name="T9" fmla="*/ 5 h 187"/>
              <a:gd name="T10" fmla="*/ 3 w 32"/>
              <a:gd name="T11" fmla="*/ 13 h 187"/>
              <a:gd name="T12" fmla="*/ 4 w 32"/>
              <a:gd name="T13" fmla="*/ 45 h 187"/>
              <a:gd name="T14" fmla="*/ 3 w 32"/>
              <a:gd name="T15" fmla="*/ 114 h 187"/>
              <a:gd name="T16" fmla="*/ 3 w 32"/>
              <a:gd name="T17" fmla="*/ 167 h 187"/>
              <a:gd name="T18" fmla="*/ 1 w 32"/>
              <a:gd name="T19" fmla="*/ 182 h 187"/>
              <a:gd name="T20" fmla="*/ 15 w 32"/>
              <a:gd name="T21" fmla="*/ 186 h 187"/>
              <a:gd name="T22" fmla="*/ 30 w 32"/>
              <a:gd name="T23" fmla="*/ 181 h 187"/>
              <a:gd name="T24" fmla="*/ 28 w 32"/>
              <a:gd name="T25" fmla="*/ 166 h 187"/>
              <a:gd name="T26" fmla="*/ 28 w 32"/>
              <a:gd name="T27" fmla="*/ 104 h 187"/>
              <a:gd name="T28" fmla="*/ 29 w 32"/>
              <a:gd name="T29" fmla="*/ 6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87">
                <a:moveTo>
                  <a:pt x="29" y="64"/>
                </a:moveTo>
                <a:cubicBezTo>
                  <a:pt x="29" y="38"/>
                  <a:pt x="29" y="21"/>
                  <a:pt x="29" y="14"/>
                </a:cubicBezTo>
                <a:cubicBezTo>
                  <a:pt x="29" y="2"/>
                  <a:pt x="32" y="1"/>
                  <a:pt x="26" y="1"/>
                </a:cubicBezTo>
                <a:cubicBezTo>
                  <a:pt x="22" y="0"/>
                  <a:pt x="9" y="1"/>
                  <a:pt x="2" y="0"/>
                </a:cubicBezTo>
                <a:cubicBezTo>
                  <a:pt x="0" y="0"/>
                  <a:pt x="0" y="2"/>
                  <a:pt x="1" y="5"/>
                </a:cubicBezTo>
                <a:cubicBezTo>
                  <a:pt x="2" y="7"/>
                  <a:pt x="3" y="9"/>
                  <a:pt x="3" y="13"/>
                </a:cubicBezTo>
                <a:cubicBezTo>
                  <a:pt x="4" y="18"/>
                  <a:pt x="4" y="36"/>
                  <a:pt x="4" y="45"/>
                </a:cubicBezTo>
                <a:cubicBezTo>
                  <a:pt x="3" y="61"/>
                  <a:pt x="2" y="81"/>
                  <a:pt x="3" y="114"/>
                </a:cubicBezTo>
                <a:cubicBezTo>
                  <a:pt x="3" y="130"/>
                  <a:pt x="3" y="152"/>
                  <a:pt x="3" y="167"/>
                </a:cubicBezTo>
                <a:cubicBezTo>
                  <a:pt x="3" y="180"/>
                  <a:pt x="2" y="180"/>
                  <a:pt x="1" y="182"/>
                </a:cubicBezTo>
                <a:cubicBezTo>
                  <a:pt x="1" y="186"/>
                  <a:pt x="1" y="186"/>
                  <a:pt x="15" y="186"/>
                </a:cubicBezTo>
                <a:cubicBezTo>
                  <a:pt x="28" y="186"/>
                  <a:pt x="30" y="187"/>
                  <a:pt x="30" y="181"/>
                </a:cubicBezTo>
                <a:cubicBezTo>
                  <a:pt x="30" y="178"/>
                  <a:pt x="28" y="178"/>
                  <a:pt x="28" y="166"/>
                </a:cubicBezTo>
                <a:cubicBezTo>
                  <a:pt x="28" y="149"/>
                  <a:pt x="28" y="122"/>
                  <a:pt x="28" y="104"/>
                </a:cubicBezTo>
                <a:cubicBezTo>
                  <a:pt x="28" y="94"/>
                  <a:pt x="28" y="78"/>
                  <a:pt x="29" y="64"/>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1" name="Freeform 805"/>
          <p:cNvSpPr/>
          <p:nvPr/>
        </p:nvSpPr>
        <p:spPr bwMode="auto">
          <a:xfrm>
            <a:off x="9158288" y="6465887"/>
            <a:ext cx="123825" cy="830263"/>
          </a:xfrm>
          <a:custGeom>
            <a:avLst/>
            <a:gdLst>
              <a:gd name="T0" fmla="*/ 33 w 33"/>
              <a:gd name="T1" fmla="*/ 5 h 221"/>
              <a:gd name="T2" fmla="*/ 18 w 33"/>
              <a:gd name="T3" fmla="*/ 2 h 221"/>
              <a:gd name="T4" fmla="*/ 4 w 33"/>
              <a:gd name="T5" fmla="*/ 8 h 221"/>
              <a:gd name="T6" fmla="*/ 5 w 33"/>
              <a:gd name="T7" fmla="*/ 20 h 221"/>
              <a:gd name="T8" fmla="*/ 5 w 33"/>
              <a:gd name="T9" fmla="*/ 56 h 221"/>
              <a:gd name="T10" fmla="*/ 4 w 33"/>
              <a:gd name="T11" fmla="*/ 157 h 221"/>
              <a:gd name="T12" fmla="*/ 3 w 33"/>
              <a:gd name="T13" fmla="*/ 207 h 221"/>
              <a:gd name="T14" fmla="*/ 0 w 33"/>
              <a:gd name="T15" fmla="*/ 214 h 221"/>
              <a:gd name="T16" fmla="*/ 28 w 33"/>
              <a:gd name="T17" fmla="*/ 218 h 221"/>
              <a:gd name="T18" fmla="*/ 30 w 33"/>
              <a:gd name="T19" fmla="*/ 206 h 221"/>
              <a:gd name="T20" fmla="*/ 30 w 33"/>
              <a:gd name="T21" fmla="*/ 171 h 221"/>
              <a:gd name="T22" fmla="*/ 30 w 33"/>
              <a:gd name="T23" fmla="*/ 136 h 221"/>
              <a:gd name="T24" fmla="*/ 30 w 33"/>
              <a:gd name="T25" fmla="*/ 84 h 221"/>
              <a:gd name="T26" fmla="*/ 31 w 33"/>
              <a:gd name="T27" fmla="*/ 17 h 221"/>
              <a:gd name="T28" fmla="*/ 33 w 33"/>
              <a:gd name="T29" fmla="*/ 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221">
                <a:moveTo>
                  <a:pt x="33" y="5"/>
                </a:moveTo>
                <a:cubicBezTo>
                  <a:pt x="33" y="0"/>
                  <a:pt x="28" y="1"/>
                  <a:pt x="18" y="2"/>
                </a:cubicBezTo>
                <a:cubicBezTo>
                  <a:pt x="10" y="2"/>
                  <a:pt x="4" y="1"/>
                  <a:pt x="4" y="8"/>
                </a:cubicBezTo>
                <a:cubicBezTo>
                  <a:pt x="4" y="11"/>
                  <a:pt x="5" y="12"/>
                  <a:pt x="5" y="20"/>
                </a:cubicBezTo>
                <a:cubicBezTo>
                  <a:pt x="6" y="29"/>
                  <a:pt x="6" y="38"/>
                  <a:pt x="5" y="56"/>
                </a:cubicBezTo>
                <a:cubicBezTo>
                  <a:pt x="5" y="78"/>
                  <a:pt x="5" y="118"/>
                  <a:pt x="4" y="157"/>
                </a:cubicBezTo>
                <a:cubicBezTo>
                  <a:pt x="4" y="182"/>
                  <a:pt x="5" y="200"/>
                  <a:pt x="3" y="207"/>
                </a:cubicBezTo>
                <a:cubicBezTo>
                  <a:pt x="2" y="210"/>
                  <a:pt x="0" y="212"/>
                  <a:pt x="0" y="214"/>
                </a:cubicBezTo>
                <a:cubicBezTo>
                  <a:pt x="0" y="221"/>
                  <a:pt x="15" y="218"/>
                  <a:pt x="28" y="218"/>
                </a:cubicBezTo>
                <a:cubicBezTo>
                  <a:pt x="33" y="218"/>
                  <a:pt x="32" y="211"/>
                  <a:pt x="30" y="206"/>
                </a:cubicBezTo>
                <a:cubicBezTo>
                  <a:pt x="29" y="202"/>
                  <a:pt x="30" y="185"/>
                  <a:pt x="30" y="171"/>
                </a:cubicBezTo>
                <a:cubicBezTo>
                  <a:pt x="30" y="158"/>
                  <a:pt x="29" y="148"/>
                  <a:pt x="30" y="136"/>
                </a:cubicBezTo>
                <a:cubicBezTo>
                  <a:pt x="30" y="116"/>
                  <a:pt x="30" y="102"/>
                  <a:pt x="30" y="84"/>
                </a:cubicBezTo>
                <a:cubicBezTo>
                  <a:pt x="30" y="54"/>
                  <a:pt x="30" y="32"/>
                  <a:pt x="31" y="17"/>
                </a:cubicBezTo>
                <a:cubicBezTo>
                  <a:pt x="31" y="10"/>
                  <a:pt x="33" y="9"/>
                  <a:pt x="33" y="5"/>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2" name="Freeform 806"/>
          <p:cNvSpPr/>
          <p:nvPr/>
        </p:nvSpPr>
        <p:spPr bwMode="auto">
          <a:xfrm>
            <a:off x="9158288" y="7310437"/>
            <a:ext cx="123825" cy="71438"/>
          </a:xfrm>
          <a:custGeom>
            <a:avLst/>
            <a:gdLst>
              <a:gd name="T0" fmla="*/ 28 w 33"/>
              <a:gd name="T1" fmla="*/ 1 h 19"/>
              <a:gd name="T2" fmla="*/ 6 w 33"/>
              <a:gd name="T3" fmla="*/ 1 h 19"/>
              <a:gd name="T4" fmla="*/ 2 w 33"/>
              <a:gd name="T5" fmla="*/ 15 h 19"/>
              <a:gd name="T6" fmla="*/ 29 w 33"/>
              <a:gd name="T7" fmla="*/ 19 h 19"/>
              <a:gd name="T8" fmla="*/ 29 w 33"/>
              <a:gd name="T9" fmla="*/ 17 h 19"/>
              <a:gd name="T10" fmla="*/ 28 w 33"/>
              <a:gd name="T11" fmla="*/ 1 h 19"/>
            </a:gdLst>
            <a:ahLst/>
            <a:cxnLst>
              <a:cxn ang="0">
                <a:pos x="T0" y="T1"/>
              </a:cxn>
              <a:cxn ang="0">
                <a:pos x="T2" y="T3"/>
              </a:cxn>
              <a:cxn ang="0">
                <a:pos x="T4" y="T5"/>
              </a:cxn>
              <a:cxn ang="0">
                <a:pos x="T6" y="T7"/>
              </a:cxn>
              <a:cxn ang="0">
                <a:pos x="T8" y="T9"/>
              </a:cxn>
              <a:cxn ang="0">
                <a:pos x="T10" y="T11"/>
              </a:cxn>
            </a:cxnLst>
            <a:rect l="0" t="0" r="r" b="b"/>
            <a:pathLst>
              <a:path w="33" h="19">
                <a:moveTo>
                  <a:pt x="28" y="1"/>
                </a:moveTo>
                <a:cubicBezTo>
                  <a:pt x="18" y="0"/>
                  <a:pt x="11" y="1"/>
                  <a:pt x="6" y="1"/>
                </a:cubicBezTo>
                <a:cubicBezTo>
                  <a:pt x="0" y="1"/>
                  <a:pt x="1" y="6"/>
                  <a:pt x="2" y="15"/>
                </a:cubicBezTo>
                <a:cubicBezTo>
                  <a:pt x="11" y="17"/>
                  <a:pt x="20" y="18"/>
                  <a:pt x="29" y="19"/>
                </a:cubicBezTo>
                <a:cubicBezTo>
                  <a:pt x="29" y="18"/>
                  <a:pt x="29" y="17"/>
                  <a:pt x="29" y="17"/>
                </a:cubicBezTo>
                <a:cubicBezTo>
                  <a:pt x="30" y="10"/>
                  <a:pt x="33" y="2"/>
                  <a:pt x="28" y="1"/>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3" name="Freeform 807"/>
          <p:cNvSpPr/>
          <p:nvPr/>
        </p:nvSpPr>
        <p:spPr bwMode="auto">
          <a:xfrm>
            <a:off x="9356726" y="5359400"/>
            <a:ext cx="123825" cy="71438"/>
          </a:xfrm>
          <a:custGeom>
            <a:avLst/>
            <a:gdLst>
              <a:gd name="T0" fmla="*/ 12 w 33"/>
              <a:gd name="T1" fmla="*/ 18 h 19"/>
              <a:gd name="T2" fmla="*/ 32 w 33"/>
              <a:gd name="T3" fmla="*/ 13 h 19"/>
              <a:gd name="T4" fmla="*/ 30 w 33"/>
              <a:gd name="T5" fmla="*/ 2 h 19"/>
              <a:gd name="T6" fmla="*/ 5 w 33"/>
              <a:gd name="T7" fmla="*/ 0 h 19"/>
              <a:gd name="T8" fmla="*/ 3 w 33"/>
              <a:gd name="T9" fmla="*/ 10 h 19"/>
              <a:gd name="T10" fmla="*/ 12 w 33"/>
              <a:gd name="T11" fmla="*/ 18 h 19"/>
            </a:gdLst>
            <a:ahLst/>
            <a:cxnLst>
              <a:cxn ang="0">
                <a:pos x="T0" y="T1"/>
              </a:cxn>
              <a:cxn ang="0">
                <a:pos x="T2" y="T3"/>
              </a:cxn>
              <a:cxn ang="0">
                <a:pos x="T4" y="T5"/>
              </a:cxn>
              <a:cxn ang="0">
                <a:pos x="T6" y="T7"/>
              </a:cxn>
              <a:cxn ang="0">
                <a:pos x="T8" y="T9"/>
              </a:cxn>
              <a:cxn ang="0">
                <a:pos x="T10" y="T11"/>
              </a:cxn>
            </a:cxnLst>
            <a:rect l="0" t="0" r="r" b="b"/>
            <a:pathLst>
              <a:path w="33" h="19">
                <a:moveTo>
                  <a:pt x="12" y="18"/>
                </a:moveTo>
                <a:cubicBezTo>
                  <a:pt x="22" y="18"/>
                  <a:pt x="32" y="19"/>
                  <a:pt x="32" y="13"/>
                </a:cubicBezTo>
                <a:cubicBezTo>
                  <a:pt x="33" y="10"/>
                  <a:pt x="31" y="11"/>
                  <a:pt x="30" y="2"/>
                </a:cubicBezTo>
                <a:cubicBezTo>
                  <a:pt x="22" y="1"/>
                  <a:pt x="13" y="1"/>
                  <a:pt x="5" y="0"/>
                </a:cubicBezTo>
                <a:cubicBezTo>
                  <a:pt x="4" y="7"/>
                  <a:pt x="3" y="9"/>
                  <a:pt x="3" y="10"/>
                </a:cubicBezTo>
                <a:cubicBezTo>
                  <a:pt x="2" y="13"/>
                  <a:pt x="0" y="18"/>
                  <a:pt x="12" y="18"/>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2" name="Freeform 809"/>
          <p:cNvSpPr/>
          <p:nvPr/>
        </p:nvSpPr>
        <p:spPr bwMode="auto">
          <a:xfrm>
            <a:off x="9337676" y="5437187"/>
            <a:ext cx="142875" cy="792163"/>
          </a:xfrm>
          <a:custGeom>
            <a:avLst/>
            <a:gdLst>
              <a:gd name="T0" fmla="*/ 11 w 38"/>
              <a:gd name="T1" fmla="*/ 4 h 211"/>
              <a:gd name="T2" fmla="*/ 8 w 38"/>
              <a:gd name="T3" fmla="*/ 16 h 211"/>
              <a:gd name="T4" fmla="*/ 8 w 38"/>
              <a:gd name="T5" fmla="*/ 38 h 211"/>
              <a:gd name="T6" fmla="*/ 7 w 38"/>
              <a:gd name="T7" fmla="*/ 80 h 211"/>
              <a:gd name="T8" fmla="*/ 4 w 38"/>
              <a:gd name="T9" fmla="*/ 170 h 211"/>
              <a:gd name="T10" fmla="*/ 4 w 38"/>
              <a:gd name="T11" fmla="*/ 191 h 211"/>
              <a:gd name="T12" fmla="*/ 5 w 38"/>
              <a:gd name="T13" fmla="*/ 208 h 211"/>
              <a:gd name="T14" fmla="*/ 32 w 38"/>
              <a:gd name="T15" fmla="*/ 202 h 211"/>
              <a:gd name="T16" fmla="*/ 31 w 38"/>
              <a:gd name="T17" fmla="*/ 188 h 211"/>
              <a:gd name="T18" fmla="*/ 33 w 38"/>
              <a:gd name="T19" fmla="*/ 100 h 211"/>
              <a:gd name="T20" fmla="*/ 35 w 38"/>
              <a:gd name="T21" fmla="*/ 26 h 211"/>
              <a:gd name="T22" fmla="*/ 37 w 38"/>
              <a:gd name="T23" fmla="*/ 10 h 211"/>
              <a:gd name="T24" fmla="*/ 11 w 38"/>
              <a:gd name="T25" fmla="*/ 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11">
                <a:moveTo>
                  <a:pt x="11" y="4"/>
                </a:moveTo>
                <a:cubicBezTo>
                  <a:pt x="5" y="3"/>
                  <a:pt x="8" y="9"/>
                  <a:pt x="8" y="16"/>
                </a:cubicBezTo>
                <a:cubicBezTo>
                  <a:pt x="8" y="20"/>
                  <a:pt x="8" y="31"/>
                  <a:pt x="8" y="38"/>
                </a:cubicBezTo>
                <a:cubicBezTo>
                  <a:pt x="9" y="48"/>
                  <a:pt x="9" y="57"/>
                  <a:pt x="7" y="80"/>
                </a:cubicBezTo>
                <a:cubicBezTo>
                  <a:pt x="6" y="102"/>
                  <a:pt x="6" y="138"/>
                  <a:pt x="4" y="170"/>
                </a:cubicBezTo>
                <a:cubicBezTo>
                  <a:pt x="4" y="184"/>
                  <a:pt x="4" y="189"/>
                  <a:pt x="4" y="191"/>
                </a:cubicBezTo>
                <a:cubicBezTo>
                  <a:pt x="3" y="202"/>
                  <a:pt x="0" y="208"/>
                  <a:pt x="5" y="208"/>
                </a:cubicBezTo>
                <a:cubicBezTo>
                  <a:pt x="22" y="209"/>
                  <a:pt x="31" y="211"/>
                  <a:pt x="32" y="202"/>
                </a:cubicBezTo>
                <a:cubicBezTo>
                  <a:pt x="32" y="199"/>
                  <a:pt x="31" y="198"/>
                  <a:pt x="31" y="188"/>
                </a:cubicBezTo>
                <a:cubicBezTo>
                  <a:pt x="31" y="168"/>
                  <a:pt x="32" y="131"/>
                  <a:pt x="33" y="100"/>
                </a:cubicBezTo>
                <a:cubicBezTo>
                  <a:pt x="34" y="55"/>
                  <a:pt x="34" y="44"/>
                  <a:pt x="35" y="26"/>
                </a:cubicBezTo>
                <a:cubicBezTo>
                  <a:pt x="35" y="16"/>
                  <a:pt x="37" y="11"/>
                  <a:pt x="37" y="10"/>
                </a:cubicBezTo>
                <a:cubicBezTo>
                  <a:pt x="38" y="0"/>
                  <a:pt x="34" y="7"/>
                  <a:pt x="11" y="4"/>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3" name="Freeform 810"/>
          <p:cNvSpPr/>
          <p:nvPr/>
        </p:nvSpPr>
        <p:spPr bwMode="auto">
          <a:xfrm>
            <a:off x="9326563" y="6240462"/>
            <a:ext cx="134938" cy="703263"/>
          </a:xfrm>
          <a:custGeom>
            <a:avLst/>
            <a:gdLst>
              <a:gd name="T0" fmla="*/ 30 w 36"/>
              <a:gd name="T1" fmla="*/ 1 h 187"/>
              <a:gd name="T2" fmla="*/ 6 w 36"/>
              <a:gd name="T3" fmla="*/ 0 h 187"/>
              <a:gd name="T4" fmla="*/ 5 w 36"/>
              <a:gd name="T5" fmla="*/ 5 h 187"/>
              <a:gd name="T6" fmla="*/ 7 w 36"/>
              <a:gd name="T7" fmla="*/ 13 h 187"/>
              <a:gd name="T8" fmla="*/ 6 w 36"/>
              <a:gd name="T9" fmla="*/ 45 h 187"/>
              <a:gd name="T10" fmla="*/ 4 w 36"/>
              <a:gd name="T11" fmla="*/ 113 h 187"/>
              <a:gd name="T12" fmla="*/ 3 w 36"/>
              <a:gd name="T13" fmla="*/ 167 h 187"/>
              <a:gd name="T14" fmla="*/ 1 w 36"/>
              <a:gd name="T15" fmla="*/ 182 h 187"/>
              <a:gd name="T16" fmla="*/ 15 w 36"/>
              <a:gd name="T17" fmla="*/ 186 h 187"/>
              <a:gd name="T18" fmla="*/ 29 w 36"/>
              <a:gd name="T19" fmla="*/ 182 h 187"/>
              <a:gd name="T20" fmla="*/ 28 w 36"/>
              <a:gd name="T21" fmla="*/ 166 h 187"/>
              <a:gd name="T22" fmla="*/ 29 w 36"/>
              <a:gd name="T23" fmla="*/ 104 h 187"/>
              <a:gd name="T24" fmla="*/ 31 w 36"/>
              <a:gd name="T25" fmla="*/ 64 h 187"/>
              <a:gd name="T26" fmla="*/ 33 w 36"/>
              <a:gd name="T27" fmla="*/ 14 h 187"/>
              <a:gd name="T28" fmla="*/ 30 w 36"/>
              <a:gd name="T29" fmla="*/ 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7">
                <a:moveTo>
                  <a:pt x="30" y="1"/>
                </a:moveTo>
                <a:cubicBezTo>
                  <a:pt x="25" y="1"/>
                  <a:pt x="13" y="1"/>
                  <a:pt x="6" y="0"/>
                </a:cubicBezTo>
                <a:cubicBezTo>
                  <a:pt x="4" y="0"/>
                  <a:pt x="4" y="2"/>
                  <a:pt x="5" y="5"/>
                </a:cubicBezTo>
                <a:cubicBezTo>
                  <a:pt x="5" y="7"/>
                  <a:pt x="6" y="9"/>
                  <a:pt x="7" y="13"/>
                </a:cubicBezTo>
                <a:cubicBezTo>
                  <a:pt x="7" y="17"/>
                  <a:pt x="6" y="35"/>
                  <a:pt x="6" y="45"/>
                </a:cubicBezTo>
                <a:cubicBezTo>
                  <a:pt x="6" y="61"/>
                  <a:pt x="4" y="81"/>
                  <a:pt x="4" y="113"/>
                </a:cubicBezTo>
                <a:cubicBezTo>
                  <a:pt x="3" y="129"/>
                  <a:pt x="3" y="152"/>
                  <a:pt x="3" y="167"/>
                </a:cubicBezTo>
                <a:cubicBezTo>
                  <a:pt x="3" y="180"/>
                  <a:pt x="1" y="179"/>
                  <a:pt x="1" y="182"/>
                </a:cubicBezTo>
                <a:cubicBezTo>
                  <a:pt x="0" y="186"/>
                  <a:pt x="1" y="186"/>
                  <a:pt x="15" y="186"/>
                </a:cubicBezTo>
                <a:cubicBezTo>
                  <a:pt x="27" y="186"/>
                  <a:pt x="29" y="187"/>
                  <a:pt x="29" y="182"/>
                </a:cubicBezTo>
                <a:cubicBezTo>
                  <a:pt x="29" y="178"/>
                  <a:pt x="27" y="178"/>
                  <a:pt x="28" y="166"/>
                </a:cubicBezTo>
                <a:cubicBezTo>
                  <a:pt x="28" y="149"/>
                  <a:pt x="29" y="123"/>
                  <a:pt x="29" y="104"/>
                </a:cubicBezTo>
                <a:cubicBezTo>
                  <a:pt x="30" y="95"/>
                  <a:pt x="30" y="79"/>
                  <a:pt x="31" y="64"/>
                </a:cubicBezTo>
                <a:cubicBezTo>
                  <a:pt x="32" y="38"/>
                  <a:pt x="33" y="22"/>
                  <a:pt x="33" y="14"/>
                </a:cubicBezTo>
                <a:cubicBezTo>
                  <a:pt x="33" y="2"/>
                  <a:pt x="36" y="1"/>
                  <a:pt x="30" y="1"/>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4" name="Freeform 811"/>
          <p:cNvSpPr/>
          <p:nvPr/>
        </p:nvSpPr>
        <p:spPr bwMode="auto">
          <a:xfrm>
            <a:off x="9318626" y="6961187"/>
            <a:ext cx="117475" cy="425450"/>
          </a:xfrm>
          <a:custGeom>
            <a:avLst/>
            <a:gdLst>
              <a:gd name="T0" fmla="*/ 29 w 31"/>
              <a:gd name="T1" fmla="*/ 17 h 113"/>
              <a:gd name="T2" fmla="*/ 31 w 31"/>
              <a:gd name="T3" fmla="*/ 6 h 113"/>
              <a:gd name="T4" fmla="*/ 16 w 31"/>
              <a:gd name="T5" fmla="*/ 2 h 113"/>
              <a:gd name="T6" fmla="*/ 2 w 31"/>
              <a:gd name="T7" fmla="*/ 7 h 113"/>
              <a:gd name="T8" fmla="*/ 3 w 31"/>
              <a:gd name="T9" fmla="*/ 20 h 113"/>
              <a:gd name="T10" fmla="*/ 2 w 31"/>
              <a:gd name="T11" fmla="*/ 55 h 113"/>
              <a:gd name="T12" fmla="*/ 0 w 31"/>
              <a:gd name="T13" fmla="*/ 113 h 113"/>
              <a:gd name="T14" fmla="*/ 7 w 31"/>
              <a:gd name="T15" fmla="*/ 113 h 113"/>
              <a:gd name="T16" fmla="*/ 26 w 31"/>
              <a:gd name="T17" fmla="*/ 112 h 113"/>
              <a:gd name="T18" fmla="*/ 26 w 31"/>
              <a:gd name="T19" fmla="*/ 84 h 113"/>
              <a:gd name="T20" fmla="*/ 29 w 31"/>
              <a:gd name="T21" fmla="*/ 1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13">
                <a:moveTo>
                  <a:pt x="29" y="17"/>
                </a:moveTo>
                <a:cubicBezTo>
                  <a:pt x="29" y="10"/>
                  <a:pt x="30" y="9"/>
                  <a:pt x="31" y="6"/>
                </a:cubicBezTo>
                <a:cubicBezTo>
                  <a:pt x="31" y="1"/>
                  <a:pt x="26" y="2"/>
                  <a:pt x="16" y="2"/>
                </a:cubicBezTo>
                <a:cubicBezTo>
                  <a:pt x="8" y="2"/>
                  <a:pt x="2" y="0"/>
                  <a:pt x="2" y="7"/>
                </a:cubicBezTo>
                <a:cubicBezTo>
                  <a:pt x="2" y="11"/>
                  <a:pt x="3" y="12"/>
                  <a:pt x="3" y="20"/>
                </a:cubicBezTo>
                <a:cubicBezTo>
                  <a:pt x="3" y="28"/>
                  <a:pt x="3" y="38"/>
                  <a:pt x="2" y="55"/>
                </a:cubicBezTo>
                <a:cubicBezTo>
                  <a:pt x="2" y="69"/>
                  <a:pt x="1" y="90"/>
                  <a:pt x="0" y="113"/>
                </a:cubicBezTo>
                <a:cubicBezTo>
                  <a:pt x="3" y="113"/>
                  <a:pt x="5" y="113"/>
                  <a:pt x="7" y="113"/>
                </a:cubicBezTo>
                <a:cubicBezTo>
                  <a:pt x="14" y="113"/>
                  <a:pt x="20" y="113"/>
                  <a:pt x="26" y="112"/>
                </a:cubicBezTo>
                <a:cubicBezTo>
                  <a:pt x="26" y="103"/>
                  <a:pt x="26" y="94"/>
                  <a:pt x="26" y="84"/>
                </a:cubicBezTo>
                <a:cubicBezTo>
                  <a:pt x="27" y="54"/>
                  <a:pt x="27" y="32"/>
                  <a:pt x="29" y="17"/>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5" name="Freeform 812"/>
          <p:cNvSpPr/>
          <p:nvPr/>
        </p:nvSpPr>
        <p:spPr bwMode="auto">
          <a:xfrm>
            <a:off x="9536113" y="5376862"/>
            <a:ext cx="123825" cy="436563"/>
          </a:xfrm>
          <a:custGeom>
            <a:avLst/>
            <a:gdLst>
              <a:gd name="T0" fmla="*/ 2 w 33"/>
              <a:gd name="T1" fmla="*/ 108 h 116"/>
              <a:gd name="T2" fmla="*/ 12 w 33"/>
              <a:gd name="T3" fmla="*/ 116 h 116"/>
              <a:gd name="T4" fmla="*/ 33 w 33"/>
              <a:gd name="T5" fmla="*/ 109 h 116"/>
              <a:gd name="T6" fmla="*/ 28 w 33"/>
              <a:gd name="T7" fmla="*/ 80 h 116"/>
              <a:gd name="T8" fmla="*/ 26 w 33"/>
              <a:gd name="T9" fmla="*/ 12 h 116"/>
              <a:gd name="T10" fmla="*/ 26 w 33"/>
              <a:gd name="T11" fmla="*/ 6 h 116"/>
              <a:gd name="T12" fmla="*/ 0 w 33"/>
              <a:gd name="T13" fmla="*/ 0 h 116"/>
              <a:gd name="T14" fmla="*/ 3 w 33"/>
              <a:gd name="T15" fmla="*/ 72 h 116"/>
              <a:gd name="T16" fmla="*/ 2 w 33"/>
              <a:gd name="T17" fmla="*/ 10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16">
                <a:moveTo>
                  <a:pt x="2" y="108"/>
                </a:moveTo>
                <a:cubicBezTo>
                  <a:pt x="2" y="111"/>
                  <a:pt x="0" y="116"/>
                  <a:pt x="12" y="116"/>
                </a:cubicBezTo>
                <a:cubicBezTo>
                  <a:pt x="23" y="115"/>
                  <a:pt x="33" y="115"/>
                  <a:pt x="33" y="109"/>
                </a:cubicBezTo>
                <a:cubicBezTo>
                  <a:pt x="33" y="105"/>
                  <a:pt x="30" y="109"/>
                  <a:pt x="28" y="80"/>
                </a:cubicBezTo>
                <a:cubicBezTo>
                  <a:pt x="27" y="59"/>
                  <a:pt x="27" y="45"/>
                  <a:pt x="26" y="12"/>
                </a:cubicBezTo>
                <a:cubicBezTo>
                  <a:pt x="26" y="10"/>
                  <a:pt x="26" y="8"/>
                  <a:pt x="26" y="6"/>
                </a:cubicBezTo>
                <a:cubicBezTo>
                  <a:pt x="17" y="4"/>
                  <a:pt x="9" y="2"/>
                  <a:pt x="0" y="0"/>
                </a:cubicBezTo>
                <a:cubicBezTo>
                  <a:pt x="1" y="22"/>
                  <a:pt x="2" y="49"/>
                  <a:pt x="3" y="72"/>
                </a:cubicBezTo>
                <a:cubicBezTo>
                  <a:pt x="4" y="100"/>
                  <a:pt x="3" y="107"/>
                  <a:pt x="2" y="108"/>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6" name="Freeform 813"/>
          <p:cNvSpPr/>
          <p:nvPr/>
        </p:nvSpPr>
        <p:spPr bwMode="auto">
          <a:xfrm>
            <a:off x="9536113" y="5816600"/>
            <a:ext cx="161925" cy="822325"/>
          </a:xfrm>
          <a:custGeom>
            <a:avLst/>
            <a:gdLst>
              <a:gd name="T0" fmla="*/ 36 w 43"/>
              <a:gd name="T1" fmla="*/ 104 h 219"/>
              <a:gd name="T2" fmla="*/ 33 w 43"/>
              <a:gd name="T3" fmla="*/ 27 h 219"/>
              <a:gd name="T4" fmla="*/ 33 w 43"/>
              <a:gd name="T5" fmla="*/ 10 h 219"/>
              <a:gd name="T6" fmla="*/ 6 w 43"/>
              <a:gd name="T7" fmla="*/ 6 h 219"/>
              <a:gd name="T8" fmla="*/ 5 w 43"/>
              <a:gd name="T9" fmla="*/ 19 h 219"/>
              <a:gd name="T10" fmla="*/ 6 w 43"/>
              <a:gd name="T11" fmla="*/ 42 h 219"/>
              <a:gd name="T12" fmla="*/ 8 w 43"/>
              <a:gd name="T13" fmla="*/ 85 h 219"/>
              <a:gd name="T14" fmla="*/ 12 w 43"/>
              <a:gd name="T15" fmla="*/ 179 h 219"/>
              <a:gd name="T16" fmla="*/ 13 w 43"/>
              <a:gd name="T17" fmla="*/ 200 h 219"/>
              <a:gd name="T18" fmla="*/ 15 w 43"/>
              <a:gd name="T19" fmla="*/ 217 h 219"/>
              <a:gd name="T20" fmla="*/ 43 w 43"/>
              <a:gd name="T21" fmla="*/ 210 h 219"/>
              <a:gd name="T22" fmla="*/ 41 w 43"/>
              <a:gd name="T23" fmla="*/ 195 h 219"/>
              <a:gd name="T24" fmla="*/ 36 w 43"/>
              <a:gd name="T25" fmla="*/ 10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219">
                <a:moveTo>
                  <a:pt x="36" y="104"/>
                </a:moveTo>
                <a:cubicBezTo>
                  <a:pt x="34" y="58"/>
                  <a:pt x="33" y="46"/>
                  <a:pt x="33" y="27"/>
                </a:cubicBezTo>
                <a:cubicBezTo>
                  <a:pt x="33" y="16"/>
                  <a:pt x="33" y="12"/>
                  <a:pt x="33" y="10"/>
                </a:cubicBezTo>
                <a:cubicBezTo>
                  <a:pt x="34" y="0"/>
                  <a:pt x="30" y="7"/>
                  <a:pt x="6" y="6"/>
                </a:cubicBezTo>
                <a:cubicBezTo>
                  <a:pt x="0" y="5"/>
                  <a:pt x="4" y="11"/>
                  <a:pt x="5" y="19"/>
                </a:cubicBezTo>
                <a:cubicBezTo>
                  <a:pt x="5" y="23"/>
                  <a:pt x="6" y="34"/>
                  <a:pt x="6" y="42"/>
                </a:cubicBezTo>
                <a:cubicBezTo>
                  <a:pt x="7" y="52"/>
                  <a:pt x="8" y="61"/>
                  <a:pt x="8" y="85"/>
                </a:cubicBezTo>
                <a:cubicBezTo>
                  <a:pt x="9" y="108"/>
                  <a:pt x="11" y="145"/>
                  <a:pt x="12" y="179"/>
                </a:cubicBezTo>
                <a:cubicBezTo>
                  <a:pt x="12" y="193"/>
                  <a:pt x="13" y="198"/>
                  <a:pt x="13" y="200"/>
                </a:cubicBezTo>
                <a:cubicBezTo>
                  <a:pt x="12" y="212"/>
                  <a:pt x="10" y="218"/>
                  <a:pt x="15" y="217"/>
                </a:cubicBezTo>
                <a:cubicBezTo>
                  <a:pt x="33" y="217"/>
                  <a:pt x="43" y="219"/>
                  <a:pt x="43" y="210"/>
                </a:cubicBezTo>
                <a:cubicBezTo>
                  <a:pt x="43" y="207"/>
                  <a:pt x="41" y="205"/>
                  <a:pt x="41" y="195"/>
                </a:cubicBezTo>
                <a:cubicBezTo>
                  <a:pt x="39" y="174"/>
                  <a:pt x="37" y="136"/>
                  <a:pt x="36" y="104"/>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7" name="Freeform 814"/>
          <p:cNvSpPr/>
          <p:nvPr/>
        </p:nvSpPr>
        <p:spPr bwMode="auto">
          <a:xfrm>
            <a:off x="9582151" y="6654800"/>
            <a:ext cx="138113" cy="693738"/>
          </a:xfrm>
          <a:custGeom>
            <a:avLst/>
            <a:gdLst>
              <a:gd name="T0" fmla="*/ 33 w 37"/>
              <a:gd name="T1" fmla="*/ 107 h 185"/>
              <a:gd name="T2" fmla="*/ 32 w 37"/>
              <a:gd name="T3" fmla="*/ 66 h 185"/>
              <a:gd name="T4" fmla="*/ 30 w 37"/>
              <a:gd name="T5" fmla="*/ 14 h 185"/>
              <a:gd name="T6" fmla="*/ 26 w 37"/>
              <a:gd name="T7" fmla="*/ 0 h 185"/>
              <a:gd name="T8" fmla="*/ 2 w 37"/>
              <a:gd name="T9" fmla="*/ 1 h 185"/>
              <a:gd name="T10" fmla="*/ 1 w 37"/>
              <a:gd name="T11" fmla="*/ 6 h 185"/>
              <a:gd name="T12" fmla="*/ 3 w 37"/>
              <a:gd name="T13" fmla="*/ 14 h 185"/>
              <a:gd name="T14" fmla="*/ 5 w 37"/>
              <a:gd name="T15" fmla="*/ 47 h 185"/>
              <a:gd name="T16" fmla="*/ 7 w 37"/>
              <a:gd name="T17" fmla="*/ 118 h 185"/>
              <a:gd name="T18" fmla="*/ 11 w 37"/>
              <a:gd name="T19" fmla="*/ 174 h 185"/>
              <a:gd name="T20" fmla="*/ 10 w 37"/>
              <a:gd name="T21" fmla="*/ 185 h 185"/>
              <a:gd name="T22" fmla="*/ 37 w 37"/>
              <a:gd name="T23" fmla="*/ 176 h 185"/>
              <a:gd name="T24" fmla="*/ 36 w 37"/>
              <a:gd name="T25" fmla="*/ 171 h 185"/>
              <a:gd name="T26" fmla="*/ 33 w 37"/>
              <a:gd name="T27" fmla="*/ 10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85">
                <a:moveTo>
                  <a:pt x="33" y="107"/>
                </a:moveTo>
                <a:cubicBezTo>
                  <a:pt x="33" y="97"/>
                  <a:pt x="32" y="81"/>
                  <a:pt x="32" y="66"/>
                </a:cubicBezTo>
                <a:cubicBezTo>
                  <a:pt x="31" y="38"/>
                  <a:pt x="31" y="22"/>
                  <a:pt x="30" y="14"/>
                </a:cubicBezTo>
                <a:cubicBezTo>
                  <a:pt x="30" y="1"/>
                  <a:pt x="33" y="0"/>
                  <a:pt x="26" y="0"/>
                </a:cubicBezTo>
                <a:cubicBezTo>
                  <a:pt x="22" y="0"/>
                  <a:pt x="9" y="1"/>
                  <a:pt x="2" y="1"/>
                </a:cubicBezTo>
                <a:cubicBezTo>
                  <a:pt x="0" y="1"/>
                  <a:pt x="0" y="3"/>
                  <a:pt x="1" y="6"/>
                </a:cubicBezTo>
                <a:cubicBezTo>
                  <a:pt x="1" y="8"/>
                  <a:pt x="3" y="10"/>
                  <a:pt x="3" y="14"/>
                </a:cubicBezTo>
                <a:cubicBezTo>
                  <a:pt x="4" y="19"/>
                  <a:pt x="5" y="38"/>
                  <a:pt x="5" y="47"/>
                </a:cubicBezTo>
                <a:cubicBezTo>
                  <a:pt x="6" y="64"/>
                  <a:pt x="6" y="85"/>
                  <a:pt x="7" y="118"/>
                </a:cubicBezTo>
                <a:cubicBezTo>
                  <a:pt x="8" y="135"/>
                  <a:pt x="10" y="158"/>
                  <a:pt x="11" y="174"/>
                </a:cubicBezTo>
                <a:cubicBezTo>
                  <a:pt x="11" y="180"/>
                  <a:pt x="11" y="183"/>
                  <a:pt x="10" y="185"/>
                </a:cubicBezTo>
                <a:cubicBezTo>
                  <a:pt x="19" y="182"/>
                  <a:pt x="28" y="179"/>
                  <a:pt x="37" y="176"/>
                </a:cubicBezTo>
                <a:cubicBezTo>
                  <a:pt x="36" y="175"/>
                  <a:pt x="36" y="173"/>
                  <a:pt x="36" y="171"/>
                </a:cubicBezTo>
                <a:cubicBezTo>
                  <a:pt x="35" y="154"/>
                  <a:pt x="34" y="126"/>
                  <a:pt x="33" y="107"/>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8" name="Freeform 815"/>
          <p:cNvSpPr/>
          <p:nvPr/>
        </p:nvSpPr>
        <p:spPr bwMode="auto">
          <a:xfrm>
            <a:off x="8589963" y="5610225"/>
            <a:ext cx="150813" cy="671513"/>
          </a:xfrm>
          <a:custGeom>
            <a:avLst/>
            <a:gdLst>
              <a:gd name="T0" fmla="*/ 6 w 40"/>
              <a:gd name="T1" fmla="*/ 106 h 179"/>
              <a:gd name="T2" fmla="*/ 12 w 40"/>
              <a:gd name="T3" fmla="*/ 159 h 179"/>
              <a:gd name="T4" fmla="*/ 11 w 40"/>
              <a:gd name="T5" fmla="*/ 174 h 179"/>
              <a:gd name="T6" fmla="*/ 26 w 40"/>
              <a:gd name="T7" fmla="*/ 177 h 179"/>
              <a:gd name="T8" fmla="*/ 40 w 40"/>
              <a:gd name="T9" fmla="*/ 171 h 179"/>
              <a:gd name="T10" fmla="*/ 36 w 40"/>
              <a:gd name="T11" fmla="*/ 156 h 179"/>
              <a:gd name="T12" fmla="*/ 31 w 40"/>
              <a:gd name="T13" fmla="*/ 94 h 179"/>
              <a:gd name="T14" fmla="*/ 28 w 40"/>
              <a:gd name="T15" fmla="*/ 54 h 179"/>
              <a:gd name="T16" fmla="*/ 24 w 40"/>
              <a:gd name="T17" fmla="*/ 4 h 179"/>
              <a:gd name="T18" fmla="*/ 24 w 40"/>
              <a:gd name="T19" fmla="*/ 0 h 179"/>
              <a:gd name="T20" fmla="*/ 0 w 40"/>
              <a:gd name="T21" fmla="*/ 24 h 179"/>
              <a:gd name="T22" fmla="*/ 1 w 40"/>
              <a:gd name="T23" fmla="*/ 37 h 179"/>
              <a:gd name="T24" fmla="*/ 6 w 40"/>
              <a:gd name="T25" fmla="*/ 10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9">
                <a:moveTo>
                  <a:pt x="6" y="106"/>
                </a:moveTo>
                <a:cubicBezTo>
                  <a:pt x="8" y="122"/>
                  <a:pt x="10" y="144"/>
                  <a:pt x="12" y="159"/>
                </a:cubicBezTo>
                <a:cubicBezTo>
                  <a:pt x="13" y="172"/>
                  <a:pt x="11" y="172"/>
                  <a:pt x="11" y="174"/>
                </a:cubicBezTo>
                <a:cubicBezTo>
                  <a:pt x="11" y="179"/>
                  <a:pt x="12" y="178"/>
                  <a:pt x="26" y="177"/>
                </a:cubicBezTo>
                <a:cubicBezTo>
                  <a:pt x="38" y="175"/>
                  <a:pt x="40" y="176"/>
                  <a:pt x="40" y="171"/>
                </a:cubicBezTo>
                <a:cubicBezTo>
                  <a:pt x="39" y="168"/>
                  <a:pt x="37" y="168"/>
                  <a:pt x="36" y="156"/>
                </a:cubicBezTo>
                <a:cubicBezTo>
                  <a:pt x="35" y="139"/>
                  <a:pt x="32" y="113"/>
                  <a:pt x="31" y="94"/>
                </a:cubicBezTo>
                <a:cubicBezTo>
                  <a:pt x="30" y="84"/>
                  <a:pt x="29" y="69"/>
                  <a:pt x="28" y="54"/>
                </a:cubicBezTo>
                <a:cubicBezTo>
                  <a:pt x="26" y="28"/>
                  <a:pt x="25" y="12"/>
                  <a:pt x="24" y="4"/>
                </a:cubicBezTo>
                <a:cubicBezTo>
                  <a:pt x="24" y="3"/>
                  <a:pt x="24" y="1"/>
                  <a:pt x="24" y="0"/>
                </a:cubicBezTo>
                <a:cubicBezTo>
                  <a:pt x="15" y="7"/>
                  <a:pt x="7" y="15"/>
                  <a:pt x="0" y="24"/>
                </a:cubicBezTo>
                <a:cubicBezTo>
                  <a:pt x="0" y="29"/>
                  <a:pt x="1" y="34"/>
                  <a:pt x="1" y="37"/>
                </a:cubicBezTo>
                <a:cubicBezTo>
                  <a:pt x="2" y="53"/>
                  <a:pt x="3" y="73"/>
                  <a:pt x="6" y="106"/>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9" name="Freeform 816"/>
          <p:cNvSpPr/>
          <p:nvPr/>
        </p:nvSpPr>
        <p:spPr bwMode="auto">
          <a:xfrm>
            <a:off x="8636001" y="6292850"/>
            <a:ext cx="179388" cy="833438"/>
          </a:xfrm>
          <a:custGeom>
            <a:avLst/>
            <a:gdLst>
              <a:gd name="T0" fmla="*/ 41 w 48"/>
              <a:gd name="T1" fmla="*/ 170 h 222"/>
              <a:gd name="T2" fmla="*/ 37 w 48"/>
              <a:gd name="T3" fmla="*/ 135 h 222"/>
              <a:gd name="T4" fmla="*/ 33 w 48"/>
              <a:gd name="T5" fmla="*/ 83 h 222"/>
              <a:gd name="T6" fmla="*/ 28 w 48"/>
              <a:gd name="T7" fmla="*/ 17 h 222"/>
              <a:gd name="T8" fmla="*/ 29 w 48"/>
              <a:gd name="T9" fmla="*/ 5 h 222"/>
              <a:gd name="T10" fmla="*/ 14 w 48"/>
              <a:gd name="T11" fmla="*/ 3 h 222"/>
              <a:gd name="T12" fmla="*/ 1 w 48"/>
              <a:gd name="T13" fmla="*/ 10 h 222"/>
              <a:gd name="T14" fmla="*/ 3 w 48"/>
              <a:gd name="T15" fmla="*/ 22 h 222"/>
              <a:gd name="T16" fmla="*/ 6 w 48"/>
              <a:gd name="T17" fmla="*/ 57 h 222"/>
              <a:gd name="T18" fmla="*/ 14 w 48"/>
              <a:gd name="T19" fmla="*/ 158 h 222"/>
              <a:gd name="T20" fmla="*/ 17 w 48"/>
              <a:gd name="T21" fmla="*/ 209 h 222"/>
              <a:gd name="T22" fmla="*/ 15 w 48"/>
              <a:gd name="T23" fmla="*/ 216 h 222"/>
              <a:gd name="T24" fmla="*/ 43 w 48"/>
              <a:gd name="T25" fmla="*/ 217 h 222"/>
              <a:gd name="T26" fmla="*/ 44 w 48"/>
              <a:gd name="T27" fmla="*/ 205 h 222"/>
              <a:gd name="T28" fmla="*/ 41 w 48"/>
              <a:gd name="T29" fmla="*/ 17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22">
                <a:moveTo>
                  <a:pt x="41" y="170"/>
                </a:moveTo>
                <a:cubicBezTo>
                  <a:pt x="40" y="158"/>
                  <a:pt x="38" y="147"/>
                  <a:pt x="37" y="135"/>
                </a:cubicBezTo>
                <a:cubicBezTo>
                  <a:pt x="36" y="115"/>
                  <a:pt x="35" y="102"/>
                  <a:pt x="33" y="83"/>
                </a:cubicBezTo>
                <a:cubicBezTo>
                  <a:pt x="31" y="53"/>
                  <a:pt x="29" y="32"/>
                  <a:pt x="28" y="17"/>
                </a:cubicBezTo>
                <a:cubicBezTo>
                  <a:pt x="28" y="10"/>
                  <a:pt x="29" y="8"/>
                  <a:pt x="29" y="5"/>
                </a:cubicBezTo>
                <a:cubicBezTo>
                  <a:pt x="29" y="0"/>
                  <a:pt x="23" y="1"/>
                  <a:pt x="14" y="3"/>
                </a:cubicBezTo>
                <a:cubicBezTo>
                  <a:pt x="5" y="4"/>
                  <a:pt x="0" y="3"/>
                  <a:pt x="1" y="10"/>
                </a:cubicBezTo>
                <a:cubicBezTo>
                  <a:pt x="1" y="13"/>
                  <a:pt x="2" y="15"/>
                  <a:pt x="3" y="22"/>
                </a:cubicBezTo>
                <a:cubicBezTo>
                  <a:pt x="4" y="31"/>
                  <a:pt x="5" y="40"/>
                  <a:pt x="6" y="57"/>
                </a:cubicBezTo>
                <a:cubicBezTo>
                  <a:pt x="8" y="80"/>
                  <a:pt x="11" y="120"/>
                  <a:pt x="14" y="158"/>
                </a:cubicBezTo>
                <a:cubicBezTo>
                  <a:pt x="16" y="183"/>
                  <a:pt x="19" y="202"/>
                  <a:pt x="17" y="209"/>
                </a:cubicBezTo>
                <a:cubicBezTo>
                  <a:pt x="16" y="212"/>
                  <a:pt x="15" y="214"/>
                  <a:pt x="15" y="216"/>
                </a:cubicBezTo>
                <a:cubicBezTo>
                  <a:pt x="16" y="222"/>
                  <a:pt x="30" y="218"/>
                  <a:pt x="43" y="217"/>
                </a:cubicBezTo>
                <a:cubicBezTo>
                  <a:pt x="48" y="216"/>
                  <a:pt x="46" y="210"/>
                  <a:pt x="44" y="205"/>
                </a:cubicBezTo>
                <a:cubicBezTo>
                  <a:pt x="43" y="201"/>
                  <a:pt x="42" y="184"/>
                  <a:pt x="41" y="170"/>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0" name="Freeform 817"/>
          <p:cNvSpPr/>
          <p:nvPr/>
        </p:nvSpPr>
        <p:spPr bwMode="auto">
          <a:xfrm>
            <a:off x="8702676" y="7138987"/>
            <a:ext cx="112713" cy="93663"/>
          </a:xfrm>
          <a:custGeom>
            <a:avLst/>
            <a:gdLst>
              <a:gd name="T0" fmla="*/ 26 w 30"/>
              <a:gd name="T1" fmla="*/ 0 h 25"/>
              <a:gd name="T2" fmla="*/ 3 w 30"/>
              <a:gd name="T3" fmla="*/ 2 h 25"/>
              <a:gd name="T4" fmla="*/ 0 w 30"/>
              <a:gd name="T5" fmla="*/ 4 h 25"/>
              <a:gd name="T6" fmla="*/ 29 w 30"/>
              <a:gd name="T7" fmla="*/ 25 h 25"/>
              <a:gd name="T8" fmla="*/ 29 w 30"/>
              <a:gd name="T9" fmla="*/ 16 h 25"/>
              <a:gd name="T10" fmla="*/ 26 w 30"/>
              <a:gd name="T11" fmla="*/ 0 h 25"/>
            </a:gdLst>
            <a:ahLst/>
            <a:cxnLst>
              <a:cxn ang="0">
                <a:pos x="T0" y="T1"/>
              </a:cxn>
              <a:cxn ang="0">
                <a:pos x="T2" y="T3"/>
              </a:cxn>
              <a:cxn ang="0">
                <a:pos x="T4" y="T5"/>
              </a:cxn>
              <a:cxn ang="0">
                <a:pos x="T6" y="T7"/>
              </a:cxn>
              <a:cxn ang="0">
                <a:pos x="T8" y="T9"/>
              </a:cxn>
              <a:cxn ang="0">
                <a:pos x="T10" y="T11"/>
              </a:cxn>
            </a:cxnLst>
            <a:rect l="0" t="0" r="r" b="b"/>
            <a:pathLst>
              <a:path w="30" h="25">
                <a:moveTo>
                  <a:pt x="26" y="0"/>
                </a:moveTo>
                <a:cubicBezTo>
                  <a:pt x="16" y="0"/>
                  <a:pt x="9" y="2"/>
                  <a:pt x="3" y="2"/>
                </a:cubicBezTo>
                <a:cubicBezTo>
                  <a:pt x="2" y="2"/>
                  <a:pt x="0" y="3"/>
                  <a:pt x="0" y="4"/>
                </a:cubicBezTo>
                <a:cubicBezTo>
                  <a:pt x="9" y="12"/>
                  <a:pt x="19" y="19"/>
                  <a:pt x="29" y="25"/>
                </a:cubicBezTo>
                <a:cubicBezTo>
                  <a:pt x="29" y="21"/>
                  <a:pt x="29" y="18"/>
                  <a:pt x="29" y="16"/>
                </a:cubicBezTo>
                <a:cubicBezTo>
                  <a:pt x="28" y="9"/>
                  <a:pt x="30" y="0"/>
                  <a:pt x="26" y="0"/>
                </a:cubicBezTo>
                <a:close/>
              </a:path>
            </a:pathLst>
          </a:custGeom>
          <a:solidFill>
            <a:srgbClr val="61774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1" name="Freeform 818"/>
          <p:cNvSpPr/>
          <p:nvPr/>
        </p:nvSpPr>
        <p:spPr bwMode="auto">
          <a:xfrm>
            <a:off x="8110538" y="5827712"/>
            <a:ext cx="2462213" cy="1089025"/>
          </a:xfrm>
          <a:custGeom>
            <a:avLst/>
            <a:gdLst>
              <a:gd name="T0" fmla="*/ 21 w 656"/>
              <a:gd name="T1" fmla="*/ 83 h 290"/>
              <a:gd name="T2" fmla="*/ 145 w 656"/>
              <a:gd name="T3" fmla="*/ 103 h 290"/>
              <a:gd name="T4" fmla="*/ 478 w 656"/>
              <a:gd name="T5" fmla="*/ 9 h 290"/>
              <a:gd name="T6" fmla="*/ 625 w 656"/>
              <a:gd name="T7" fmla="*/ 48 h 290"/>
              <a:gd name="T8" fmla="*/ 643 w 656"/>
              <a:gd name="T9" fmla="*/ 197 h 290"/>
              <a:gd name="T10" fmla="*/ 631 w 656"/>
              <a:gd name="T11" fmla="*/ 239 h 290"/>
              <a:gd name="T12" fmla="*/ 477 w 656"/>
              <a:gd name="T13" fmla="*/ 176 h 290"/>
              <a:gd name="T14" fmla="*/ 126 w 656"/>
              <a:gd name="T15" fmla="*/ 275 h 290"/>
              <a:gd name="T16" fmla="*/ 27 w 656"/>
              <a:gd name="T17" fmla="*/ 259 h 290"/>
              <a:gd name="T18" fmla="*/ 21 w 656"/>
              <a:gd name="T19" fmla="*/ 8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6" h="290">
                <a:moveTo>
                  <a:pt x="21" y="83"/>
                </a:moveTo>
                <a:cubicBezTo>
                  <a:pt x="24" y="88"/>
                  <a:pt x="44" y="130"/>
                  <a:pt x="145" y="103"/>
                </a:cubicBezTo>
                <a:cubicBezTo>
                  <a:pt x="244" y="76"/>
                  <a:pt x="349" y="20"/>
                  <a:pt x="478" y="9"/>
                </a:cubicBezTo>
                <a:cubicBezTo>
                  <a:pt x="576" y="0"/>
                  <a:pt x="625" y="48"/>
                  <a:pt x="625" y="48"/>
                </a:cubicBezTo>
                <a:cubicBezTo>
                  <a:pt x="625" y="48"/>
                  <a:pt x="656" y="93"/>
                  <a:pt x="643" y="197"/>
                </a:cubicBezTo>
                <a:cubicBezTo>
                  <a:pt x="640" y="218"/>
                  <a:pt x="631" y="239"/>
                  <a:pt x="631" y="239"/>
                </a:cubicBezTo>
                <a:cubicBezTo>
                  <a:pt x="631" y="239"/>
                  <a:pt x="631" y="183"/>
                  <a:pt x="477" y="176"/>
                </a:cubicBezTo>
                <a:cubicBezTo>
                  <a:pt x="369" y="171"/>
                  <a:pt x="198" y="261"/>
                  <a:pt x="126" y="275"/>
                </a:cubicBezTo>
                <a:cubicBezTo>
                  <a:pt x="54" y="290"/>
                  <a:pt x="27" y="259"/>
                  <a:pt x="27" y="259"/>
                </a:cubicBezTo>
                <a:cubicBezTo>
                  <a:pt x="27" y="259"/>
                  <a:pt x="0" y="157"/>
                  <a:pt x="21" y="83"/>
                </a:cubicBez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2" name="Freeform 819"/>
          <p:cNvSpPr/>
          <p:nvPr/>
        </p:nvSpPr>
        <p:spPr bwMode="auto">
          <a:xfrm>
            <a:off x="8804276" y="6203950"/>
            <a:ext cx="349250" cy="407988"/>
          </a:xfrm>
          <a:custGeom>
            <a:avLst/>
            <a:gdLst>
              <a:gd name="T0" fmla="*/ 30 w 93"/>
              <a:gd name="T1" fmla="*/ 90 h 109"/>
              <a:gd name="T2" fmla="*/ 55 w 93"/>
              <a:gd name="T3" fmla="*/ 85 h 109"/>
              <a:gd name="T4" fmla="*/ 66 w 93"/>
              <a:gd name="T5" fmla="*/ 70 h 109"/>
              <a:gd name="T6" fmla="*/ 45 w 93"/>
              <a:gd name="T7" fmla="*/ 63 h 109"/>
              <a:gd name="T8" fmla="*/ 7 w 93"/>
              <a:gd name="T9" fmla="*/ 49 h 109"/>
              <a:gd name="T10" fmla="*/ 33 w 93"/>
              <a:gd name="T11" fmla="*/ 6 h 109"/>
              <a:gd name="T12" fmla="*/ 61 w 93"/>
              <a:gd name="T13" fmla="*/ 0 h 109"/>
              <a:gd name="T14" fmla="*/ 62 w 93"/>
              <a:gd name="T15" fmla="*/ 19 h 109"/>
              <a:gd name="T16" fmla="*/ 39 w 93"/>
              <a:gd name="T17" fmla="*/ 23 h 109"/>
              <a:gd name="T18" fmla="*/ 29 w 93"/>
              <a:gd name="T19" fmla="*/ 37 h 109"/>
              <a:gd name="T20" fmla="*/ 52 w 93"/>
              <a:gd name="T21" fmla="*/ 42 h 109"/>
              <a:gd name="T22" fmla="*/ 87 w 93"/>
              <a:gd name="T23" fmla="*/ 60 h 109"/>
              <a:gd name="T24" fmla="*/ 61 w 93"/>
              <a:gd name="T25" fmla="*/ 102 h 109"/>
              <a:gd name="T26" fmla="*/ 33 w 93"/>
              <a:gd name="T27" fmla="*/ 108 h 109"/>
              <a:gd name="T28" fmla="*/ 30 w 93"/>
              <a:gd name="T29" fmla="*/ 9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109">
                <a:moveTo>
                  <a:pt x="30" y="90"/>
                </a:moveTo>
                <a:cubicBezTo>
                  <a:pt x="37" y="90"/>
                  <a:pt x="47" y="89"/>
                  <a:pt x="55" y="85"/>
                </a:cubicBezTo>
                <a:cubicBezTo>
                  <a:pt x="65" y="81"/>
                  <a:pt x="68" y="75"/>
                  <a:pt x="66" y="70"/>
                </a:cubicBezTo>
                <a:cubicBezTo>
                  <a:pt x="64" y="64"/>
                  <a:pt x="58" y="62"/>
                  <a:pt x="45" y="63"/>
                </a:cubicBezTo>
                <a:cubicBezTo>
                  <a:pt x="27" y="65"/>
                  <a:pt x="13" y="62"/>
                  <a:pt x="7" y="49"/>
                </a:cubicBezTo>
                <a:cubicBezTo>
                  <a:pt x="0" y="34"/>
                  <a:pt x="9" y="15"/>
                  <a:pt x="33" y="6"/>
                </a:cubicBezTo>
                <a:cubicBezTo>
                  <a:pt x="44" y="1"/>
                  <a:pt x="54" y="0"/>
                  <a:pt x="61" y="0"/>
                </a:cubicBezTo>
                <a:cubicBezTo>
                  <a:pt x="61" y="8"/>
                  <a:pt x="61" y="11"/>
                  <a:pt x="62" y="19"/>
                </a:cubicBezTo>
                <a:cubicBezTo>
                  <a:pt x="57" y="18"/>
                  <a:pt x="49" y="19"/>
                  <a:pt x="39" y="23"/>
                </a:cubicBezTo>
                <a:cubicBezTo>
                  <a:pt x="30" y="27"/>
                  <a:pt x="27" y="33"/>
                  <a:pt x="29" y="37"/>
                </a:cubicBezTo>
                <a:cubicBezTo>
                  <a:pt x="31" y="43"/>
                  <a:pt x="38" y="43"/>
                  <a:pt x="52" y="42"/>
                </a:cubicBezTo>
                <a:cubicBezTo>
                  <a:pt x="71" y="41"/>
                  <a:pt x="82" y="47"/>
                  <a:pt x="87" y="60"/>
                </a:cubicBezTo>
                <a:cubicBezTo>
                  <a:pt x="93" y="75"/>
                  <a:pt x="86" y="92"/>
                  <a:pt x="61" y="102"/>
                </a:cubicBezTo>
                <a:cubicBezTo>
                  <a:pt x="51" y="107"/>
                  <a:pt x="40" y="109"/>
                  <a:pt x="33" y="108"/>
                </a:cubicBezTo>
                <a:cubicBezTo>
                  <a:pt x="32" y="101"/>
                  <a:pt x="31" y="97"/>
                  <a:pt x="30" y="9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3" name="Freeform 820"/>
          <p:cNvSpPr>
            <a:spLocks noEditPoints="1"/>
          </p:cNvSpPr>
          <p:nvPr/>
        </p:nvSpPr>
        <p:spPr bwMode="auto">
          <a:xfrm>
            <a:off x="9128126" y="6097587"/>
            <a:ext cx="314325" cy="398463"/>
          </a:xfrm>
          <a:custGeom>
            <a:avLst/>
            <a:gdLst>
              <a:gd name="T0" fmla="*/ 0 w 84"/>
              <a:gd name="T1" fmla="*/ 14 h 106"/>
              <a:gd name="T2" fmla="*/ 32 w 84"/>
              <a:gd name="T3" fmla="*/ 4 h 106"/>
              <a:gd name="T4" fmla="*/ 66 w 84"/>
              <a:gd name="T5" fmla="*/ 3 h 106"/>
              <a:gd name="T6" fmla="*/ 82 w 84"/>
              <a:gd name="T7" fmla="*/ 23 h 106"/>
              <a:gd name="T8" fmla="*/ 77 w 84"/>
              <a:gd name="T9" fmla="*/ 47 h 106"/>
              <a:gd name="T10" fmla="*/ 47 w 84"/>
              <a:gd name="T11" fmla="*/ 65 h 106"/>
              <a:gd name="T12" fmla="*/ 40 w 84"/>
              <a:gd name="T13" fmla="*/ 67 h 106"/>
              <a:gd name="T14" fmla="*/ 49 w 84"/>
              <a:gd name="T15" fmla="*/ 100 h 106"/>
              <a:gd name="T16" fmla="*/ 28 w 84"/>
              <a:gd name="T17" fmla="*/ 106 h 106"/>
              <a:gd name="T18" fmla="*/ 0 w 84"/>
              <a:gd name="T19" fmla="*/ 14 h 106"/>
              <a:gd name="T20" fmla="*/ 35 w 84"/>
              <a:gd name="T21" fmla="*/ 50 h 106"/>
              <a:gd name="T22" fmla="*/ 43 w 84"/>
              <a:gd name="T23" fmla="*/ 49 h 106"/>
              <a:gd name="T24" fmla="*/ 59 w 84"/>
              <a:gd name="T25" fmla="*/ 29 h 106"/>
              <a:gd name="T26" fmla="*/ 37 w 84"/>
              <a:gd name="T27" fmla="*/ 19 h 106"/>
              <a:gd name="T28" fmla="*/ 28 w 84"/>
              <a:gd name="T29" fmla="*/ 23 h 106"/>
              <a:gd name="T30" fmla="*/ 35 w 84"/>
              <a:gd name="T31" fmla="*/ 5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06">
                <a:moveTo>
                  <a:pt x="0" y="14"/>
                </a:moveTo>
                <a:cubicBezTo>
                  <a:pt x="7" y="11"/>
                  <a:pt x="17" y="7"/>
                  <a:pt x="32" y="4"/>
                </a:cubicBezTo>
                <a:cubicBezTo>
                  <a:pt x="46" y="0"/>
                  <a:pt x="57" y="0"/>
                  <a:pt x="66" y="3"/>
                </a:cubicBezTo>
                <a:cubicBezTo>
                  <a:pt x="73" y="7"/>
                  <a:pt x="80" y="13"/>
                  <a:pt x="82" y="23"/>
                </a:cubicBezTo>
                <a:cubicBezTo>
                  <a:pt x="84" y="32"/>
                  <a:pt x="82" y="41"/>
                  <a:pt x="77" y="47"/>
                </a:cubicBezTo>
                <a:cubicBezTo>
                  <a:pt x="71" y="56"/>
                  <a:pt x="60" y="62"/>
                  <a:pt x="47" y="65"/>
                </a:cubicBezTo>
                <a:cubicBezTo>
                  <a:pt x="44" y="66"/>
                  <a:pt x="42" y="66"/>
                  <a:pt x="40" y="67"/>
                </a:cubicBezTo>
                <a:cubicBezTo>
                  <a:pt x="43" y="80"/>
                  <a:pt x="45" y="87"/>
                  <a:pt x="49" y="100"/>
                </a:cubicBezTo>
                <a:cubicBezTo>
                  <a:pt x="40" y="102"/>
                  <a:pt x="36" y="104"/>
                  <a:pt x="28" y="106"/>
                </a:cubicBezTo>
                <a:cubicBezTo>
                  <a:pt x="17" y="69"/>
                  <a:pt x="11" y="51"/>
                  <a:pt x="0" y="14"/>
                </a:cubicBezTo>
                <a:close/>
                <a:moveTo>
                  <a:pt x="35" y="50"/>
                </a:moveTo>
                <a:cubicBezTo>
                  <a:pt x="37" y="50"/>
                  <a:pt x="40" y="50"/>
                  <a:pt x="43" y="49"/>
                </a:cubicBezTo>
                <a:cubicBezTo>
                  <a:pt x="55" y="46"/>
                  <a:pt x="61" y="38"/>
                  <a:pt x="59" y="29"/>
                </a:cubicBezTo>
                <a:cubicBezTo>
                  <a:pt x="57" y="20"/>
                  <a:pt x="49" y="16"/>
                  <a:pt x="37" y="19"/>
                </a:cubicBezTo>
                <a:cubicBezTo>
                  <a:pt x="32" y="20"/>
                  <a:pt x="29" y="22"/>
                  <a:pt x="28" y="23"/>
                </a:cubicBezTo>
                <a:cubicBezTo>
                  <a:pt x="31" y="34"/>
                  <a:pt x="32" y="39"/>
                  <a:pt x="35"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4" name="Freeform 821"/>
          <p:cNvSpPr>
            <a:spLocks noEditPoints="1"/>
          </p:cNvSpPr>
          <p:nvPr/>
        </p:nvSpPr>
        <p:spPr bwMode="auto">
          <a:xfrm>
            <a:off x="9488488" y="6027737"/>
            <a:ext cx="330200" cy="396875"/>
          </a:xfrm>
          <a:custGeom>
            <a:avLst/>
            <a:gdLst>
              <a:gd name="T0" fmla="*/ 25 w 88"/>
              <a:gd name="T1" fmla="*/ 76 h 106"/>
              <a:gd name="T2" fmla="*/ 23 w 88"/>
              <a:gd name="T3" fmla="*/ 102 h 106"/>
              <a:gd name="T4" fmla="*/ 0 w 88"/>
              <a:gd name="T5" fmla="*/ 106 h 106"/>
              <a:gd name="T6" fmla="*/ 13 w 88"/>
              <a:gd name="T7" fmla="*/ 5 h 106"/>
              <a:gd name="T8" fmla="*/ 45 w 88"/>
              <a:gd name="T9" fmla="*/ 0 h 106"/>
              <a:gd name="T10" fmla="*/ 88 w 88"/>
              <a:gd name="T11" fmla="*/ 92 h 106"/>
              <a:gd name="T12" fmla="*/ 65 w 88"/>
              <a:gd name="T13" fmla="*/ 95 h 106"/>
              <a:gd name="T14" fmla="*/ 54 w 88"/>
              <a:gd name="T15" fmla="*/ 71 h 106"/>
              <a:gd name="T16" fmla="*/ 25 w 88"/>
              <a:gd name="T17" fmla="*/ 76 h 106"/>
              <a:gd name="T18" fmla="*/ 48 w 88"/>
              <a:gd name="T19" fmla="*/ 56 h 106"/>
              <a:gd name="T20" fmla="*/ 39 w 88"/>
              <a:gd name="T21" fmla="*/ 36 h 106"/>
              <a:gd name="T22" fmla="*/ 30 w 88"/>
              <a:gd name="T23" fmla="*/ 19 h 106"/>
              <a:gd name="T24" fmla="*/ 30 w 88"/>
              <a:gd name="T25" fmla="*/ 19 h 106"/>
              <a:gd name="T26" fmla="*/ 28 w 88"/>
              <a:gd name="T27" fmla="*/ 38 h 106"/>
              <a:gd name="T28" fmla="*/ 26 w 88"/>
              <a:gd name="T29" fmla="*/ 59 h 106"/>
              <a:gd name="T30" fmla="*/ 48 w 88"/>
              <a:gd name="T31" fmla="*/ 5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06">
                <a:moveTo>
                  <a:pt x="25" y="76"/>
                </a:moveTo>
                <a:cubicBezTo>
                  <a:pt x="24" y="86"/>
                  <a:pt x="24" y="91"/>
                  <a:pt x="23" y="102"/>
                </a:cubicBezTo>
                <a:cubicBezTo>
                  <a:pt x="14" y="103"/>
                  <a:pt x="9" y="104"/>
                  <a:pt x="0" y="106"/>
                </a:cubicBezTo>
                <a:cubicBezTo>
                  <a:pt x="4" y="66"/>
                  <a:pt x="6" y="45"/>
                  <a:pt x="13" y="5"/>
                </a:cubicBezTo>
                <a:cubicBezTo>
                  <a:pt x="25" y="3"/>
                  <a:pt x="32" y="2"/>
                  <a:pt x="45" y="0"/>
                </a:cubicBezTo>
                <a:cubicBezTo>
                  <a:pt x="63" y="36"/>
                  <a:pt x="72" y="55"/>
                  <a:pt x="88" y="92"/>
                </a:cubicBezTo>
                <a:cubicBezTo>
                  <a:pt x="79" y="93"/>
                  <a:pt x="74" y="94"/>
                  <a:pt x="65" y="95"/>
                </a:cubicBezTo>
                <a:cubicBezTo>
                  <a:pt x="60" y="86"/>
                  <a:pt x="58" y="81"/>
                  <a:pt x="54" y="71"/>
                </a:cubicBezTo>
                <a:cubicBezTo>
                  <a:pt x="42" y="73"/>
                  <a:pt x="37" y="74"/>
                  <a:pt x="25" y="76"/>
                </a:cubicBezTo>
                <a:close/>
                <a:moveTo>
                  <a:pt x="48" y="56"/>
                </a:moveTo>
                <a:cubicBezTo>
                  <a:pt x="44" y="48"/>
                  <a:pt x="42" y="44"/>
                  <a:pt x="39" y="36"/>
                </a:cubicBezTo>
                <a:cubicBezTo>
                  <a:pt x="36" y="31"/>
                  <a:pt x="33" y="24"/>
                  <a:pt x="30" y="19"/>
                </a:cubicBezTo>
                <a:cubicBezTo>
                  <a:pt x="30" y="19"/>
                  <a:pt x="30" y="19"/>
                  <a:pt x="30" y="19"/>
                </a:cubicBezTo>
                <a:cubicBezTo>
                  <a:pt x="29" y="25"/>
                  <a:pt x="29" y="32"/>
                  <a:pt x="28" y="38"/>
                </a:cubicBezTo>
                <a:cubicBezTo>
                  <a:pt x="27" y="46"/>
                  <a:pt x="27" y="51"/>
                  <a:pt x="26" y="59"/>
                </a:cubicBezTo>
                <a:cubicBezTo>
                  <a:pt x="35" y="58"/>
                  <a:pt x="39" y="57"/>
                  <a:pt x="48"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5" name="Freeform 822"/>
          <p:cNvSpPr/>
          <p:nvPr/>
        </p:nvSpPr>
        <p:spPr bwMode="auto">
          <a:xfrm>
            <a:off x="8204201" y="6759575"/>
            <a:ext cx="233363" cy="93663"/>
          </a:xfrm>
          <a:custGeom>
            <a:avLst/>
            <a:gdLst>
              <a:gd name="T0" fmla="*/ 62 w 62"/>
              <a:gd name="T1" fmla="*/ 22 h 25"/>
              <a:gd name="T2" fmla="*/ 4 w 62"/>
              <a:gd name="T3" fmla="*/ 4 h 25"/>
              <a:gd name="T4" fmla="*/ 0 w 62"/>
              <a:gd name="T5" fmla="*/ 0 h 25"/>
              <a:gd name="T6" fmla="*/ 1 w 62"/>
              <a:gd name="T7" fmla="*/ 8 h 25"/>
              <a:gd name="T8" fmla="*/ 29 w 62"/>
              <a:gd name="T9" fmla="*/ 20 h 25"/>
              <a:gd name="T10" fmla="*/ 62 w 62"/>
              <a:gd name="T11" fmla="*/ 22 h 25"/>
            </a:gdLst>
            <a:ahLst/>
            <a:cxnLst>
              <a:cxn ang="0">
                <a:pos x="T0" y="T1"/>
              </a:cxn>
              <a:cxn ang="0">
                <a:pos x="T2" y="T3"/>
              </a:cxn>
              <a:cxn ang="0">
                <a:pos x="T4" y="T5"/>
              </a:cxn>
              <a:cxn ang="0">
                <a:pos x="T6" y="T7"/>
              </a:cxn>
              <a:cxn ang="0">
                <a:pos x="T8" y="T9"/>
              </a:cxn>
              <a:cxn ang="0">
                <a:pos x="T10" y="T11"/>
              </a:cxn>
            </a:cxnLst>
            <a:rect l="0" t="0" r="r" b="b"/>
            <a:pathLst>
              <a:path w="62" h="25">
                <a:moveTo>
                  <a:pt x="62" y="22"/>
                </a:moveTo>
                <a:cubicBezTo>
                  <a:pt x="62" y="22"/>
                  <a:pt x="23" y="18"/>
                  <a:pt x="4" y="4"/>
                </a:cubicBezTo>
                <a:cubicBezTo>
                  <a:pt x="2" y="3"/>
                  <a:pt x="1" y="1"/>
                  <a:pt x="0" y="0"/>
                </a:cubicBezTo>
                <a:cubicBezTo>
                  <a:pt x="0" y="3"/>
                  <a:pt x="1" y="6"/>
                  <a:pt x="1" y="8"/>
                </a:cubicBezTo>
                <a:cubicBezTo>
                  <a:pt x="7" y="12"/>
                  <a:pt x="16" y="17"/>
                  <a:pt x="29" y="20"/>
                </a:cubicBezTo>
                <a:cubicBezTo>
                  <a:pt x="54" y="25"/>
                  <a:pt x="62" y="22"/>
                  <a:pt x="62"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6" name="Freeform 823"/>
          <p:cNvSpPr/>
          <p:nvPr/>
        </p:nvSpPr>
        <p:spPr bwMode="auto">
          <a:xfrm>
            <a:off x="8193088" y="6718300"/>
            <a:ext cx="239713" cy="96838"/>
          </a:xfrm>
          <a:custGeom>
            <a:avLst/>
            <a:gdLst>
              <a:gd name="T0" fmla="*/ 64 w 64"/>
              <a:gd name="T1" fmla="*/ 23 h 26"/>
              <a:gd name="T2" fmla="*/ 6 w 64"/>
              <a:gd name="T3" fmla="*/ 5 h 26"/>
              <a:gd name="T4" fmla="*/ 0 w 64"/>
              <a:gd name="T5" fmla="*/ 0 h 26"/>
              <a:gd name="T6" fmla="*/ 2 w 64"/>
              <a:gd name="T7" fmla="*/ 7 h 26"/>
              <a:gd name="T8" fmla="*/ 31 w 64"/>
              <a:gd name="T9" fmla="*/ 21 h 26"/>
              <a:gd name="T10" fmla="*/ 64 w 64"/>
              <a:gd name="T11" fmla="*/ 23 h 26"/>
            </a:gdLst>
            <a:ahLst/>
            <a:cxnLst>
              <a:cxn ang="0">
                <a:pos x="T0" y="T1"/>
              </a:cxn>
              <a:cxn ang="0">
                <a:pos x="T2" y="T3"/>
              </a:cxn>
              <a:cxn ang="0">
                <a:pos x="T4" y="T5"/>
              </a:cxn>
              <a:cxn ang="0">
                <a:pos x="T6" y="T7"/>
              </a:cxn>
              <a:cxn ang="0">
                <a:pos x="T8" y="T9"/>
              </a:cxn>
              <a:cxn ang="0">
                <a:pos x="T10" y="T11"/>
              </a:cxn>
            </a:cxnLst>
            <a:rect l="0" t="0" r="r" b="b"/>
            <a:pathLst>
              <a:path w="64" h="26">
                <a:moveTo>
                  <a:pt x="64" y="23"/>
                </a:moveTo>
                <a:cubicBezTo>
                  <a:pt x="64" y="23"/>
                  <a:pt x="25" y="20"/>
                  <a:pt x="6" y="5"/>
                </a:cubicBezTo>
                <a:cubicBezTo>
                  <a:pt x="4" y="3"/>
                  <a:pt x="2" y="1"/>
                  <a:pt x="0" y="0"/>
                </a:cubicBezTo>
                <a:cubicBezTo>
                  <a:pt x="1" y="2"/>
                  <a:pt x="1" y="5"/>
                  <a:pt x="2" y="7"/>
                </a:cubicBezTo>
                <a:cubicBezTo>
                  <a:pt x="7" y="12"/>
                  <a:pt x="17" y="18"/>
                  <a:pt x="31" y="21"/>
                </a:cubicBezTo>
                <a:cubicBezTo>
                  <a:pt x="56" y="26"/>
                  <a:pt x="64" y="23"/>
                  <a:pt x="6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7" name="Freeform 824"/>
          <p:cNvSpPr/>
          <p:nvPr/>
        </p:nvSpPr>
        <p:spPr bwMode="auto">
          <a:xfrm>
            <a:off x="8185151" y="6672262"/>
            <a:ext cx="247650" cy="106363"/>
          </a:xfrm>
          <a:custGeom>
            <a:avLst/>
            <a:gdLst>
              <a:gd name="T0" fmla="*/ 66 w 66"/>
              <a:gd name="T1" fmla="*/ 25 h 28"/>
              <a:gd name="T2" fmla="*/ 8 w 66"/>
              <a:gd name="T3" fmla="*/ 7 h 28"/>
              <a:gd name="T4" fmla="*/ 0 w 66"/>
              <a:gd name="T5" fmla="*/ 0 h 28"/>
              <a:gd name="T6" fmla="*/ 2 w 66"/>
              <a:gd name="T7" fmla="*/ 8 h 28"/>
              <a:gd name="T8" fmla="*/ 33 w 66"/>
              <a:gd name="T9" fmla="*/ 23 h 28"/>
              <a:gd name="T10" fmla="*/ 66 w 66"/>
              <a:gd name="T11" fmla="*/ 25 h 28"/>
            </a:gdLst>
            <a:ahLst/>
            <a:cxnLst>
              <a:cxn ang="0">
                <a:pos x="T0" y="T1"/>
              </a:cxn>
              <a:cxn ang="0">
                <a:pos x="T2" y="T3"/>
              </a:cxn>
              <a:cxn ang="0">
                <a:pos x="T4" y="T5"/>
              </a:cxn>
              <a:cxn ang="0">
                <a:pos x="T6" y="T7"/>
              </a:cxn>
              <a:cxn ang="0">
                <a:pos x="T8" y="T9"/>
              </a:cxn>
              <a:cxn ang="0">
                <a:pos x="T10" y="T11"/>
              </a:cxn>
            </a:cxnLst>
            <a:rect l="0" t="0" r="r" b="b"/>
            <a:pathLst>
              <a:path w="66" h="28">
                <a:moveTo>
                  <a:pt x="66" y="25"/>
                </a:moveTo>
                <a:cubicBezTo>
                  <a:pt x="66" y="25"/>
                  <a:pt x="26" y="22"/>
                  <a:pt x="8" y="7"/>
                </a:cubicBezTo>
                <a:cubicBezTo>
                  <a:pt x="4" y="5"/>
                  <a:pt x="2" y="2"/>
                  <a:pt x="0" y="0"/>
                </a:cubicBezTo>
                <a:cubicBezTo>
                  <a:pt x="1" y="3"/>
                  <a:pt x="1" y="5"/>
                  <a:pt x="2" y="8"/>
                </a:cubicBezTo>
                <a:cubicBezTo>
                  <a:pt x="7" y="13"/>
                  <a:pt x="16" y="20"/>
                  <a:pt x="33" y="23"/>
                </a:cubicBezTo>
                <a:cubicBezTo>
                  <a:pt x="58" y="28"/>
                  <a:pt x="66" y="25"/>
                  <a:pt x="66"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8" name="Freeform 825"/>
          <p:cNvSpPr/>
          <p:nvPr/>
        </p:nvSpPr>
        <p:spPr bwMode="auto">
          <a:xfrm>
            <a:off x="8177213" y="6630987"/>
            <a:ext cx="252413" cy="109538"/>
          </a:xfrm>
          <a:custGeom>
            <a:avLst/>
            <a:gdLst>
              <a:gd name="T0" fmla="*/ 34 w 67"/>
              <a:gd name="T1" fmla="*/ 24 h 29"/>
              <a:gd name="T2" fmla="*/ 67 w 67"/>
              <a:gd name="T3" fmla="*/ 26 h 29"/>
              <a:gd name="T4" fmla="*/ 9 w 67"/>
              <a:gd name="T5" fmla="*/ 8 h 29"/>
              <a:gd name="T6" fmla="*/ 0 w 67"/>
              <a:gd name="T7" fmla="*/ 0 h 29"/>
              <a:gd name="T8" fmla="*/ 2 w 67"/>
              <a:gd name="T9" fmla="*/ 8 h 29"/>
              <a:gd name="T10" fmla="*/ 34 w 67"/>
              <a:gd name="T11" fmla="*/ 24 h 29"/>
            </a:gdLst>
            <a:ahLst/>
            <a:cxnLst>
              <a:cxn ang="0">
                <a:pos x="T0" y="T1"/>
              </a:cxn>
              <a:cxn ang="0">
                <a:pos x="T2" y="T3"/>
              </a:cxn>
              <a:cxn ang="0">
                <a:pos x="T4" y="T5"/>
              </a:cxn>
              <a:cxn ang="0">
                <a:pos x="T6" y="T7"/>
              </a:cxn>
              <a:cxn ang="0">
                <a:pos x="T8" y="T9"/>
              </a:cxn>
              <a:cxn ang="0">
                <a:pos x="T10" y="T11"/>
              </a:cxn>
            </a:cxnLst>
            <a:rect l="0" t="0" r="r" b="b"/>
            <a:pathLst>
              <a:path w="67" h="29">
                <a:moveTo>
                  <a:pt x="34" y="24"/>
                </a:moveTo>
                <a:cubicBezTo>
                  <a:pt x="59" y="29"/>
                  <a:pt x="67" y="26"/>
                  <a:pt x="67" y="26"/>
                </a:cubicBezTo>
                <a:cubicBezTo>
                  <a:pt x="67" y="26"/>
                  <a:pt x="27" y="23"/>
                  <a:pt x="9" y="8"/>
                </a:cubicBezTo>
                <a:cubicBezTo>
                  <a:pt x="5" y="5"/>
                  <a:pt x="2" y="2"/>
                  <a:pt x="0" y="0"/>
                </a:cubicBezTo>
                <a:cubicBezTo>
                  <a:pt x="1" y="3"/>
                  <a:pt x="1" y="5"/>
                  <a:pt x="2" y="8"/>
                </a:cubicBezTo>
                <a:cubicBezTo>
                  <a:pt x="6" y="12"/>
                  <a:pt x="16" y="21"/>
                  <a:pt x="34"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9" name="Freeform 826"/>
          <p:cNvSpPr/>
          <p:nvPr/>
        </p:nvSpPr>
        <p:spPr bwMode="auto">
          <a:xfrm>
            <a:off x="8174038" y="6589712"/>
            <a:ext cx="250825" cy="112713"/>
          </a:xfrm>
          <a:custGeom>
            <a:avLst/>
            <a:gdLst>
              <a:gd name="T0" fmla="*/ 34 w 67"/>
              <a:gd name="T1" fmla="*/ 25 h 30"/>
              <a:gd name="T2" fmla="*/ 67 w 67"/>
              <a:gd name="T3" fmla="*/ 27 h 30"/>
              <a:gd name="T4" fmla="*/ 9 w 67"/>
              <a:gd name="T5" fmla="*/ 9 h 30"/>
              <a:gd name="T6" fmla="*/ 0 w 67"/>
              <a:gd name="T7" fmla="*/ 0 h 30"/>
              <a:gd name="T8" fmla="*/ 1 w 67"/>
              <a:gd name="T9" fmla="*/ 8 h 30"/>
              <a:gd name="T10" fmla="*/ 34 w 67"/>
              <a:gd name="T11" fmla="*/ 25 h 30"/>
            </a:gdLst>
            <a:ahLst/>
            <a:cxnLst>
              <a:cxn ang="0">
                <a:pos x="T0" y="T1"/>
              </a:cxn>
              <a:cxn ang="0">
                <a:pos x="T2" y="T3"/>
              </a:cxn>
              <a:cxn ang="0">
                <a:pos x="T4" y="T5"/>
              </a:cxn>
              <a:cxn ang="0">
                <a:pos x="T6" y="T7"/>
              </a:cxn>
              <a:cxn ang="0">
                <a:pos x="T8" y="T9"/>
              </a:cxn>
              <a:cxn ang="0">
                <a:pos x="T10" y="T11"/>
              </a:cxn>
            </a:cxnLst>
            <a:rect l="0" t="0" r="r" b="b"/>
            <a:pathLst>
              <a:path w="67" h="30">
                <a:moveTo>
                  <a:pt x="34" y="25"/>
                </a:moveTo>
                <a:cubicBezTo>
                  <a:pt x="59" y="30"/>
                  <a:pt x="67" y="27"/>
                  <a:pt x="67" y="27"/>
                </a:cubicBezTo>
                <a:cubicBezTo>
                  <a:pt x="67" y="27"/>
                  <a:pt x="28" y="24"/>
                  <a:pt x="9" y="9"/>
                </a:cubicBezTo>
                <a:cubicBezTo>
                  <a:pt x="5" y="6"/>
                  <a:pt x="2" y="3"/>
                  <a:pt x="0" y="0"/>
                </a:cubicBezTo>
                <a:cubicBezTo>
                  <a:pt x="0" y="3"/>
                  <a:pt x="0" y="5"/>
                  <a:pt x="1" y="8"/>
                </a:cubicBezTo>
                <a:cubicBezTo>
                  <a:pt x="5" y="12"/>
                  <a:pt x="15" y="21"/>
                  <a:pt x="34"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0" name="Freeform 827"/>
          <p:cNvSpPr/>
          <p:nvPr/>
        </p:nvSpPr>
        <p:spPr bwMode="auto">
          <a:xfrm>
            <a:off x="8170863" y="6548437"/>
            <a:ext cx="250825" cy="117475"/>
          </a:xfrm>
          <a:custGeom>
            <a:avLst/>
            <a:gdLst>
              <a:gd name="T0" fmla="*/ 34 w 67"/>
              <a:gd name="T1" fmla="*/ 26 h 31"/>
              <a:gd name="T2" fmla="*/ 67 w 67"/>
              <a:gd name="T3" fmla="*/ 28 h 31"/>
              <a:gd name="T4" fmla="*/ 9 w 67"/>
              <a:gd name="T5" fmla="*/ 10 h 31"/>
              <a:gd name="T6" fmla="*/ 0 w 67"/>
              <a:gd name="T7" fmla="*/ 0 h 31"/>
              <a:gd name="T8" fmla="*/ 0 w 67"/>
              <a:gd name="T9" fmla="*/ 8 h 31"/>
              <a:gd name="T10" fmla="*/ 34 w 67"/>
              <a:gd name="T11" fmla="*/ 26 h 31"/>
            </a:gdLst>
            <a:ahLst/>
            <a:cxnLst>
              <a:cxn ang="0">
                <a:pos x="T0" y="T1"/>
              </a:cxn>
              <a:cxn ang="0">
                <a:pos x="T2" y="T3"/>
              </a:cxn>
              <a:cxn ang="0">
                <a:pos x="T4" y="T5"/>
              </a:cxn>
              <a:cxn ang="0">
                <a:pos x="T6" y="T7"/>
              </a:cxn>
              <a:cxn ang="0">
                <a:pos x="T8" y="T9"/>
              </a:cxn>
              <a:cxn ang="0">
                <a:pos x="T10" y="T11"/>
              </a:cxn>
            </a:cxnLst>
            <a:rect l="0" t="0" r="r" b="b"/>
            <a:pathLst>
              <a:path w="67" h="31">
                <a:moveTo>
                  <a:pt x="34" y="26"/>
                </a:moveTo>
                <a:cubicBezTo>
                  <a:pt x="59" y="31"/>
                  <a:pt x="67" y="28"/>
                  <a:pt x="67" y="28"/>
                </a:cubicBezTo>
                <a:cubicBezTo>
                  <a:pt x="67" y="28"/>
                  <a:pt x="28" y="25"/>
                  <a:pt x="9" y="10"/>
                </a:cubicBezTo>
                <a:cubicBezTo>
                  <a:pt x="5" y="7"/>
                  <a:pt x="2" y="3"/>
                  <a:pt x="0" y="0"/>
                </a:cubicBezTo>
                <a:cubicBezTo>
                  <a:pt x="0" y="3"/>
                  <a:pt x="0" y="5"/>
                  <a:pt x="0" y="8"/>
                </a:cubicBezTo>
                <a:cubicBezTo>
                  <a:pt x="4" y="12"/>
                  <a:pt x="14" y="22"/>
                  <a:pt x="34"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1" name="Freeform 828"/>
          <p:cNvSpPr/>
          <p:nvPr/>
        </p:nvSpPr>
        <p:spPr bwMode="auto">
          <a:xfrm>
            <a:off x="8166101" y="6511925"/>
            <a:ext cx="255588" cy="115888"/>
          </a:xfrm>
          <a:custGeom>
            <a:avLst/>
            <a:gdLst>
              <a:gd name="T0" fmla="*/ 35 w 68"/>
              <a:gd name="T1" fmla="*/ 26 h 31"/>
              <a:gd name="T2" fmla="*/ 68 w 68"/>
              <a:gd name="T3" fmla="*/ 28 h 31"/>
              <a:gd name="T4" fmla="*/ 10 w 68"/>
              <a:gd name="T5" fmla="*/ 10 h 31"/>
              <a:gd name="T6" fmla="*/ 0 w 68"/>
              <a:gd name="T7" fmla="*/ 0 h 31"/>
              <a:gd name="T8" fmla="*/ 0 w 68"/>
              <a:gd name="T9" fmla="*/ 7 h 31"/>
              <a:gd name="T10" fmla="*/ 35 w 68"/>
              <a:gd name="T11" fmla="*/ 26 h 31"/>
            </a:gdLst>
            <a:ahLst/>
            <a:cxnLst>
              <a:cxn ang="0">
                <a:pos x="T0" y="T1"/>
              </a:cxn>
              <a:cxn ang="0">
                <a:pos x="T2" y="T3"/>
              </a:cxn>
              <a:cxn ang="0">
                <a:pos x="T4" y="T5"/>
              </a:cxn>
              <a:cxn ang="0">
                <a:pos x="T6" y="T7"/>
              </a:cxn>
              <a:cxn ang="0">
                <a:pos x="T8" y="T9"/>
              </a:cxn>
              <a:cxn ang="0">
                <a:pos x="T10" y="T11"/>
              </a:cxn>
            </a:cxnLst>
            <a:rect l="0" t="0" r="r" b="b"/>
            <a:pathLst>
              <a:path w="68" h="31">
                <a:moveTo>
                  <a:pt x="35" y="26"/>
                </a:moveTo>
                <a:cubicBezTo>
                  <a:pt x="60" y="31"/>
                  <a:pt x="68" y="28"/>
                  <a:pt x="68" y="28"/>
                </a:cubicBezTo>
                <a:cubicBezTo>
                  <a:pt x="68" y="28"/>
                  <a:pt x="28" y="25"/>
                  <a:pt x="10" y="10"/>
                </a:cubicBezTo>
                <a:cubicBezTo>
                  <a:pt x="5" y="6"/>
                  <a:pt x="2" y="3"/>
                  <a:pt x="0" y="0"/>
                </a:cubicBezTo>
                <a:cubicBezTo>
                  <a:pt x="0" y="3"/>
                  <a:pt x="0" y="5"/>
                  <a:pt x="0" y="7"/>
                </a:cubicBezTo>
                <a:cubicBezTo>
                  <a:pt x="3" y="11"/>
                  <a:pt x="14" y="22"/>
                  <a:pt x="35"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2" name="Freeform 829"/>
          <p:cNvSpPr/>
          <p:nvPr/>
        </p:nvSpPr>
        <p:spPr bwMode="auto">
          <a:xfrm>
            <a:off x="8162926" y="6473825"/>
            <a:ext cx="255588" cy="115888"/>
          </a:xfrm>
          <a:custGeom>
            <a:avLst/>
            <a:gdLst>
              <a:gd name="T0" fmla="*/ 35 w 68"/>
              <a:gd name="T1" fmla="*/ 26 h 31"/>
              <a:gd name="T2" fmla="*/ 68 w 68"/>
              <a:gd name="T3" fmla="*/ 28 h 31"/>
              <a:gd name="T4" fmla="*/ 10 w 68"/>
              <a:gd name="T5" fmla="*/ 10 h 31"/>
              <a:gd name="T6" fmla="*/ 0 w 68"/>
              <a:gd name="T7" fmla="*/ 0 h 31"/>
              <a:gd name="T8" fmla="*/ 0 w 68"/>
              <a:gd name="T9" fmla="*/ 7 h 31"/>
              <a:gd name="T10" fmla="*/ 35 w 68"/>
              <a:gd name="T11" fmla="*/ 26 h 31"/>
            </a:gdLst>
            <a:ahLst/>
            <a:cxnLst>
              <a:cxn ang="0">
                <a:pos x="T0" y="T1"/>
              </a:cxn>
              <a:cxn ang="0">
                <a:pos x="T2" y="T3"/>
              </a:cxn>
              <a:cxn ang="0">
                <a:pos x="T4" y="T5"/>
              </a:cxn>
              <a:cxn ang="0">
                <a:pos x="T6" y="T7"/>
              </a:cxn>
              <a:cxn ang="0">
                <a:pos x="T8" y="T9"/>
              </a:cxn>
              <a:cxn ang="0">
                <a:pos x="T10" y="T11"/>
              </a:cxn>
            </a:cxnLst>
            <a:rect l="0" t="0" r="r" b="b"/>
            <a:pathLst>
              <a:path w="68" h="31">
                <a:moveTo>
                  <a:pt x="35" y="26"/>
                </a:moveTo>
                <a:cubicBezTo>
                  <a:pt x="60" y="31"/>
                  <a:pt x="68" y="28"/>
                  <a:pt x="68" y="28"/>
                </a:cubicBezTo>
                <a:cubicBezTo>
                  <a:pt x="68" y="28"/>
                  <a:pt x="28" y="25"/>
                  <a:pt x="10" y="10"/>
                </a:cubicBezTo>
                <a:cubicBezTo>
                  <a:pt x="5" y="6"/>
                  <a:pt x="2" y="3"/>
                  <a:pt x="0" y="0"/>
                </a:cubicBezTo>
                <a:cubicBezTo>
                  <a:pt x="0" y="2"/>
                  <a:pt x="0" y="5"/>
                  <a:pt x="0" y="7"/>
                </a:cubicBezTo>
                <a:cubicBezTo>
                  <a:pt x="3" y="11"/>
                  <a:pt x="14" y="22"/>
                  <a:pt x="35"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3" name="Freeform 830"/>
          <p:cNvSpPr/>
          <p:nvPr/>
        </p:nvSpPr>
        <p:spPr bwMode="auto">
          <a:xfrm>
            <a:off x="8158163" y="6440487"/>
            <a:ext cx="255588" cy="112713"/>
          </a:xfrm>
          <a:custGeom>
            <a:avLst/>
            <a:gdLst>
              <a:gd name="T0" fmla="*/ 35 w 68"/>
              <a:gd name="T1" fmla="*/ 25 h 30"/>
              <a:gd name="T2" fmla="*/ 68 w 68"/>
              <a:gd name="T3" fmla="*/ 27 h 30"/>
              <a:gd name="T4" fmla="*/ 10 w 68"/>
              <a:gd name="T5" fmla="*/ 9 h 30"/>
              <a:gd name="T6" fmla="*/ 0 w 68"/>
              <a:gd name="T7" fmla="*/ 0 h 30"/>
              <a:gd name="T8" fmla="*/ 1 w 68"/>
              <a:gd name="T9" fmla="*/ 6 h 30"/>
              <a:gd name="T10" fmla="*/ 35 w 68"/>
              <a:gd name="T11" fmla="*/ 25 h 30"/>
            </a:gdLst>
            <a:ahLst/>
            <a:cxnLst>
              <a:cxn ang="0">
                <a:pos x="T0" y="T1"/>
              </a:cxn>
              <a:cxn ang="0">
                <a:pos x="T2" y="T3"/>
              </a:cxn>
              <a:cxn ang="0">
                <a:pos x="T4" y="T5"/>
              </a:cxn>
              <a:cxn ang="0">
                <a:pos x="T6" y="T7"/>
              </a:cxn>
              <a:cxn ang="0">
                <a:pos x="T8" y="T9"/>
              </a:cxn>
              <a:cxn ang="0">
                <a:pos x="T10" y="T11"/>
              </a:cxn>
            </a:cxnLst>
            <a:rect l="0" t="0" r="r" b="b"/>
            <a:pathLst>
              <a:path w="68" h="30">
                <a:moveTo>
                  <a:pt x="35" y="25"/>
                </a:moveTo>
                <a:cubicBezTo>
                  <a:pt x="60" y="30"/>
                  <a:pt x="68" y="27"/>
                  <a:pt x="68" y="27"/>
                </a:cubicBezTo>
                <a:cubicBezTo>
                  <a:pt x="68" y="27"/>
                  <a:pt x="29" y="24"/>
                  <a:pt x="10" y="9"/>
                </a:cubicBezTo>
                <a:cubicBezTo>
                  <a:pt x="5" y="6"/>
                  <a:pt x="2" y="2"/>
                  <a:pt x="0" y="0"/>
                </a:cubicBezTo>
                <a:cubicBezTo>
                  <a:pt x="0" y="2"/>
                  <a:pt x="1" y="4"/>
                  <a:pt x="1" y="6"/>
                </a:cubicBezTo>
                <a:cubicBezTo>
                  <a:pt x="4" y="10"/>
                  <a:pt x="14" y="21"/>
                  <a:pt x="35"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4" name="Freeform 831"/>
          <p:cNvSpPr/>
          <p:nvPr/>
        </p:nvSpPr>
        <p:spPr bwMode="auto">
          <a:xfrm>
            <a:off x="8158163" y="6402387"/>
            <a:ext cx="252413" cy="112713"/>
          </a:xfrm>
          <a:custGeom>
            <a:avLst/>
            <a:gdLst>
              <a:gd name="T0" fmla="*/ 34 w 67"/>
              <a:gd name="T1" fmla="*/ 25 h 30"/>
              <a:gd name="T2" fmla="*/ 67 w 67"/>
              <a:gd name="T3" fmla="*/ 27 h 30"/>
              <a:gd name="T4" fmla="*/ 9 w 67"/>
              <a:gd name="T5" fmla="*/ 9 h 30"/>
              <a:gd name="T6" fmla="*/ 0 w 67"/>
              <a:gd name="T7" fmla="*/ 0 h 30"/>
              <a:gd name="T8" fmla="*/ 0 w 67"/>
              <a:gd name="T9" fmla="*/ 7 h 30"/>
              <a:gd name="T10" fmla="*/ 34 w 67"/>
              <a:gd name="T11" fmla="*/ 25 h 30"/>
            </a:gdLst>
            <a:ahLst/>
            <a:cxnLst>
              <a:cxn ang="0">
                <a:pos x="T0" y="T1"/>
              </a:cxn>
              <a:cxn ang="0">
                <a:pos x="T2" y="T3"/>
              </a:cxn>
              <a:cxn ang="0">
                <a:pos x="T4" y="T5"/>
              </a:cxn>
              <a:cxn ang="0">
                <a:pos x="T6" y="T7"/>
              </a:cxn>
              <a:cxn ang="0">
                <a:pos x="T8" y="T9"/>
              </a:cxn>
              <a:cxn ang="0">
                <a:pos x="T10" y="T11"/>
              </a:cxn>
            </a:cxnLst>
            <a:rect l="0" t="0" r="r" b="b"/>
            <a:pathLst>
              <a:path w="67" h="30">
                <a:moveTo>
                  <a:pt x="34" y="25"/>
                </a:moveTo>
                <a:cubicBezTo>
                  <a:pt x="59" y="30"/>
                  <a:pt x="67" y="27"/>
                  <a:pt x="67" y="27"/>
                </a:cubicBezTo>
                <a:cubicBezTo>
                  <a:pt x="67" y="27"/>
                  <a:pt x="28" y="24"/>
                  <a:pt x="9" y="9"/>
                </a:cubicBezTo>
                <a:cubicBezTo>
                  <a:pt x="5" y="6"/>
                  <a:pt x="2" y="3"/>
                  <a:pt x="0" y="0"/>
                </a:cubicBezTo>
                <a:cubicBezTo>
                  <a:pt x="0" y="2"/>
                  <a:pt x="0" y="5"/>
                  <a:pt x="0" y="7"/>
                </a:cubicBezTo>
                <a:cubicBezTo>
                  <a:pt x="4" y="11"/>
                  <a:pt x="14" y="21"/>
                  <a:pt x="34"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5" name="Freeform 832"/>
          <p:cNvSpPr/>
          <p:nvPr/>
        </p:nvSpPr>
        <p:spPr bwMode="auto">
          <a:xfrm>
            <a:off x="8158163" y="6369050"/>
            <a:ext cx="249238" cy="104775"/>
          </a:xfrm>
          <a:custGeom>
            <a:avLst/>
            <a:gdLst>
              <a:gd name="T0" fmla="*/ 33 w 66"/>
              <a:gd name="T1" fmla="*/ 23 h 28"/>
              <a:gd name="T2" fmla="*/ 66 w 66"/>
              <a:gd name="T3" fmla="*/ 25 h 28"/>
              <a:gd name="T4" fmla="*/ 8 w 66"/>
              <a:gd name="T5" fmla="*/ 7 h 28"/>
              <a:gd name="T6" fmla="*/ 0 w 66"/>
              <a:gd name="T7" fmla="*/ 0 h 28"/>
              <a:gd name="T8" fmla="*/ 0 w 66"/>
              <a:gd name="T9" fmla="*/ 6 h 28"/>
              <a:gd name="T10" fmla="*/ 33 w 66"/>
              <a:gd name="T11" fmla="*/ 23 h 28"/>
            </a:gdLst>
            <a:ahLst/>
            <a:cxnLst>
              <a:cxn ang="0">
                <a:pos x="T0" y="T1"/>
              </a:cxn>
              <a:cxn ang="0">
                <a:pos x="T2" y="T3"/>
              </a:cxn>
              <a:cxn ang="0">
                <a:pos x="T4" y="T5"/>
              </a:cxn>
              <a:cxn ang="0">
                <a:pos x="T6" y="T7"/>
              </a:cxn>
              <a:cxn ang="0">
                <a:pos x="T8" y="T9"/>
              </a:cxn>
              <a:cxn ang="0">
                <a:pos x="T10" y="T11"/>
              </a:cxn>
            </a:cxnLst>
            <a:rect l="0" t="0" r="r" b="b"/>
            <a:pathLst>
              <a:path w="66" h="28">
                <a:moveTo>
                  <a:pt x="33" y="23"/>
                </a:moveTo>
                <a:cubicBezTo>
                  <a:pt x="58" y="28"/>
                  <a:pt x="66" y="25"/>
                  <a:pt x="66" y="25"/>
                </a:cubicBezTo>
                <a:cubicBezTo>
                  <a:pt x="66" y="25"/>
                  <a:pt x="27" y="22"/>
                  <a:pt x="8" y="7"/>
                </a:cubicBezTo>
                <a:cubicBezTo>
                  <a:pt x="5" y="5"/>
                  <a:pt x="2" y="2"/>
                  <a:pt x="0" y="0"/>
                </a:cubicBezTo>
                <a:cubicBezTo>
                  <a:pt x="0" y="2"/>
                  <a:pt x="0" y="4"/>
                  <a:pt x="0" y="6"/>
                </a:cubicBezTo>
                <a:cubicBezTo>
                  <a:pt x="4" y="10"/>
                  <a:pt x="15" y="19"/>
                  <a:pt x="33"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6" name="Freeform 833"/>
          <p:cNvSpPr/>
          <p:nvPr/>
        </p:nvSpPr>
        <p:spPr bwMode="auto">
          <a:xfrm>
            <a:off x="8158163" y="6334125"/>
            <a:ext cx="244475" cy="98425"/>
          </a:xfrm>
          <a:custGeom>
            <a:avLst/>
            <a:gdLst>
              <a:gd name="T0" fmla="*/ 65 w 65"/>
              <a:gd name="T1" fmla="*/ 23 h 26"/>
              <a:gd name="T2" fmla="*/ 7 w 65"/>
              <a:gd name="T3" fmla="*/ 6 h 26"/>
              <a:gd name="T4" fmla="*/ 0 w 65"/>
              <a:gd name="T5" fmla="*/ 0 h 26"/>
              <a:gd name="T6" fmla="*/ 0 w 65"/>
              <a:gd name="T7" fmla="*/ 6 h 26"/>
              <a:gd name="T8" fmla="*/ 32 w 65"/>
              <a:gd name="T9" fmla="*/ 21 h 26"/>
              <a:gd name="T10" fmla="*/ 65 w 65"/>
              <a:gd name="T11" fmla="*/ 23 h 26"/>
            </a:gdLst>
            <a:ahLst/>
            <a:cxnLst>
              <a:cxn ang="0">
                <a:pos x="T0" y="T1"/>
              </a:cxn>
              <a:cxn ang="0">
                <a:pos x="T2" y="T3"/>
              </a:cxn>
              <a:cxn ang="0">
                <a:pos x="T4" y="T5"/>
              </a:cxn>
              <a:cxn ang="0">
                <a:pos x="T6" y="T7"/>
              </a:cxn>
              <a:cxn ang="0">
                <a:pos x="T8" y="T9"/>
              </a:cxn>
              <a:cxn ang="0">
                <a:pos x="T10" y="T11"/>
              </a:cxn>
            </a:cxnLst>
            <a:rect l="0" t="0" r="r" b="b"/>
            <a:pathLst>
              <a:path w="65" h="26">
                <a:moveTo>
                  <a:pt x="65" y="23"/>
                </a:moveTo>
                <a:cubicBezTo>
                  <a:pt x="65" y="23"/>
                  <a:pt x="25" y="20"/>
                  <a:pt x="7" y="6"/>
                </a:cubicBezTo>
                <a:cubicBezTo>
                  <a:pt x="4" y="4"/>
                  <a:pt x="2" y="2"/>
                  <a:pt x="0" y="0"/>
                </a:cubicBezTo>
                <a:cubicBezTo>
                  <a:pt x="0" y="2"/>
                  <a:pt x="0" y="4"/>
                  <a:pt x="0" y="6"/>
                </a:cubicBezTo>
                <a:cubicBezTo>
                  <a:pt x="5" y="11"/>
                  <a:pt x="15" y="18"/>
                  <a:pt x="32" y="21"/>
                </a:cubicBezTo>
                <a:cubicBezTo>
                  <a:pt x="57" y="26"/>
                  <a:pt x="65" y="23"/>
                  <a:pt x="65"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7" name="Freeform 834"/>
          <p:cNvSpPr/>
          <p:nvPr/>
        </p:nvSpPr>
        <p:spPr bwMode="auto">
          <a:xfrm>
            <a:off x="8162926" y="6297612"/>
            <a:ext cx="239713" cy="96838"/>
          </a:xfrm>
          <a:custGeom>
            <a:avLst/>
            <a:gdLst>
              <a:gd name="T0" fmla="*/ 64 w 64"/>
              <a:gd name="T1" fmla="*/ 23 h 26"/>
              <a:gd name="T2" fmla="*/ 6 w 64"/>
              <a:gd name="T3" fmla="*/ 5 h 26"/>
              <a:gd name="T4" fmla="*/ 0 w 64"/>
              <a:gd name="T5" fmla="*/ 0 h 26"/>
              <a:gd name="T6" fmla="*/ 0 w 64"/>
              <a:gd name="T7" fmla="*/ 6 h 26"/>
              <a:gd name="T8" fmla="*/ 31 w 64"/>
              <a:gd name="T9" fmla="*/ 21 h 26"/>
              <a:gd name="T10" fmla="*/ 64 w 64"/>
              <a:gd name="T11" fmla="*/ 23 h 26"/>
            </a:gdLst>
            <a:ahLst/>
            <a:cxnLst>
              <a:cxn ang="0">
                <a:pos x="T0" y="T1"/>
              </a:cxn>
              <a:cxn ang="0">
                <a:pos x="T2" y="T3"/>
              </a:cxn>
              <a:cxn ang="0">
                <a:pos x="T4" y="T5"/>
              </a:cxn>
              <a:cxn ang="0">
                <a:pos x="T6" y="T7"/>
              </a:cxn>
              <a:cxn ang="0">
                <a:pos x="T8" y="T9"/>
              </a:cxn>
              <a:cxn ang="0">
                <a:pos x="T10" y="T11"/>
              </a:cxn>
            </a:cxnLst>
            <a:rect l="0" t="0" r="r" b="b"/>
            <a:pathLst>
              <a:path w="64" h="26">
                <a:moveTo>
                  <a:pt x="64" y="23"/>
                </a:moveTo>
                <a:cubicBezTo>
                  <a:pt x="64" y="23"/>
                  <a:pt x="24" y="20"/>
                  <a:pt x="6" y="5"/>
                </a:cubicBezTo>
                <a:cubicBezTo>
                  <a:pt x="3" y="4"/>
                  <a:pt x="2" y="2"/>
                  <a:pt x="0" y="0"/>
                </a:cubicBezTo>
                <a:cubicBezTo>
                  <a:pt x="0" y="2"/>
                  <a:pt x="0" y="4"/>
                  <a:pt x="0" y="6"/>
                </a:cubicBezTo>
                <a:cubicBezTo>
                  <a:pt x="5" y="11"/>
                  <a:pt x="15" y="18"/>
                  <a:pt x="31" y="21"/>
                </a:cubicBezTo>
                <a:cubicBezTo>
                  <a:pt x="56" y="26"/>
                  <a:pt x="64" y="23"/>
                  <a:pt x="6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8" name="Freeform 835"/>
          <p:cNvSpPr/>
          <p:nvPr/>
        </p:nvSpPr>
        <p:spPr bwMode="auto">
          <a:xfrm>
            <a:off x="8162926" y="6264275"/>
            <a:ext cx="239713" cy="93663"/>
          </a:xfrm>
          <a:custGeom>
            <a:avLst/>
            <a:gdLst>
              <a:gd name="T0" fmla="*/ 64 w 64"/>
              <a:gd name="T1" fmla="*/ 22 h 25"/>
              <a:gd name="T2" fmla="*/ 6 w 64"/>
              <a:gd name="T3" fmla="*/ 4 h 25"/>
              <a:gd name="T4" fmla="*/ 1 w 64"/>
              <a:gd name="T5" fmla="*/ 0 h 25"/>
              <a:gd name="T6" fmla="*/ 0 w 64"/>
              <a:gd name="T7" fmla="*/ 5 h 25"/>
              <a:gd name="T8" fmla="*/ 31 w 64"/>
              <a:gd name="T9" fmla="*/ 20 h 25"/>
              <a:gd name="T10" fmla="*/ 64 w 64"/>
              <a:gd name="T11" fmla="*/ 22 h 25"/>
            </a:gdLst>
            <a:ahLst/>
            <a:cxnLst>
              <a:cxn ang="0">
                <a:pos x="T0" y="T1"/>
              </a:cxn>
              <a:cxn ang="0">
                <a:pos x="T2" y="T3"/>
              </a:cxn>
              <a:cxn ang="0">
                <a:pos x="T4" y="T5"/>
              </a:cxn>
              <a:cxn ang="0">
                <a:pos x="T6" y="T7"/>
              </a:cxn>
              <a:cxn ang="0">
                <a:pos x="T8" y="T9"/>
              </a:cxn>
              <a:cxn ang="0">
                <a:pos x="T10" y="T11"/>
              </a:cxn>
            </a:cxnLst>
            <a:rect l="0" t="0" r="r" b="b"/>
            <a:pathLst>
              <a:path w="64" h="25">
                <a:moveTo>
                  <a:pt x="64" y="22"/>
                </a:moveTo>
                <a:cubicBezTo>
                  <a:pt x="64" y="22"/>
                  <a:pt x="24" y="18"/>
                  <a:pt x="6" y="4"/>
                </a:cubicBezTo>
                <a:cubicBezTo>
                  <a:pt x="4" y="3"/>
                  <a:pt x="2" y="1"/>
                  <a:pt x="1" y="0"/>
                </a:cubicBezTo>
                <a:cubicBezTo>
                  <a:pt x="1" y="2"/>
                  <a:pt x="0" y="4"/>
                  <a:pt x="0" y="5"/>
                </a:cubicBezTo>
                <a:cubicBezTo>
                  <a:pt x="6" y="10"/>
                  <a:pt x="15" y="17"/>
                  <a:pt x="31" y="20"/>
                </a:cubicBezTo>
                <a:cubicBezTo>
                  <a:pt x="56" y="25"/>
                  <a:pt x="64" y="22"/>
                  <a:pt x="6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9" name="Freeform 836"/>
          <p:cNvSpPr/>
          <p:nvPr/>
        </p:nvSpPr>
        <p:spPr bwMode="auto">
          <a:xfrm>
            <a:off x="8170863" y="6223000"/>
            <a:ext cx="223838" cy="96838"/>
          </a:xfrm>
          <a:custGeom>
            <a:avLst/>
            <a:gdLst>
              <a:gd name="T0" fmla="*/ 29 w 60"/>
              <a:gd name="T1" fmla="*/ 21 h 26"/>
              <a:gd name="T2" fmla="*/ 60 w 60"/>
              <a:gd name="T3" fmla="*/ 23 h 26"/>
              <a:gd name="T4" fmla="*/ 6 w 60"/>
              <a:gd name="T5" fmla="*/ 6 h 26"/>
              <a:gd name="T6" fmla="*/ 0 w 60"/>
              <a:gd name="T7" fmla="*/ 0 h 26"/>
              <a:gd name="T8" fmla="*/ 0 w 60"/>
              <a:gd name="T9" fmla="*/ 5 h 26"/>
              <a:gd name="T10" fmla="*/ 29 w 60"/>
              <a:gd name="T11" fmla="*/ 21 h 26"/>
            </a:gdLst>
            <a:ahLst/>
            <a:cxnLst>
              <a:cxn ang="0">
                <a:pos x="T0" y="T1"/>
              </a:cxn>
              <a:cxn ang="0">
                <a:pos x="T2" y="T3"/>
              </a:cxn>
              <a:cxn ang="0">
                <a:pos x="T4" y="T5"/>
              </a:cxn>
              <a:cxn ang="0">
                <a:pos x="T6" y="T7"/>
              </a:cxn>
              <a:cxn ang="0">
                <a:pos x="T8" y="T9"/>
              </a:cxn>
              <a:cxn ang="0">
                <a:pos x="T10" y="T11"/>
              </a:cxn>
            </a:cxnLst>
            <a:rect l="0" t="0" r="r" b="b"/>
            <a:pathLst>
              <a:path w="60" h="26">
                <a:moveTo>
                  <a:pt x="29" y="21"/>
                </a:moveTo>
                <a:cubicBezTo>
                  <a:pt x="53" y="26"/>
                  <a:pt x="60" y="23"/>
                  <a:pt x="60" y="23"/>
                </a:cubicBezTo>
                <a:cubicBezTo>
                  <a:pt x="60" y="23"/>
                  <a:pt x="23" y="20"/>
                  <a:pt x="6" y="6"/>
                </a:cubicBezTo>
                <a:cubicBezTo>
                  <a:pt x="4" y="4"/>
                  <a:pt x="2" y="2"/>
                  <a:pt x="0" y="0"/>
                </a:cubicBezTo>
                <a:cubicBezTo>
                  <a:pt x="0" y="2"/>
                  <a:pt x="0" y="4"/>
                  <a:pt x="0" y="5"/>
                </a:cubicBezTo>
                <a:cubicBezTo>
                  <a:pt x="4" y="10"/>
                  <a:pt x="13" y="18"/>
                  <a:pt x="29"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0" name="Freeform 837"/>
          <p:cNvSpPr/>
          <p:nvPr/>
        </p:nvSpPr>
        <p:spPr bwMode="auto">
          <a:xfrm>
            <a:off x="8177213" y="6173787"/>
            <a:ext cx="217488" cy="107950"/>
          </a:xfrm>
          <a:custGeom>
            <a:avLst/>
            <a:gdLst>
              <a:gd name="T0" fmla="*/ 30 w 58"/>
              <a:gd name="T1" fmla="*/ 24 h 29"/>
              <a:gd name="T2" fmla="*/ 58 w 58"/>
              <a:gd name="T3" fmla="*/ 26 h 29"/>
              <a:gd name="T4" fmla="*/ 8 w 58"/>
              <a:gd name="T5" fmla="*/ 8 h 29"/>
              <a:gd name="T6" fmla="*/ 1 w 58"/>
              <a:gd name="T7" fmla="*/ 0 h 29"/>
              <a:gd name="T8" fmla="*/ 0 w 58"/>
              <a:gd name="T9" fmla="*/ 5 h 29"/>
              <a:gd name="T10" fmla="*/ 30 w 58"/>
              <a:gd name="T11" fmla="*/ 24 h 29"/>
            </a:gdLst>
            <a:ahLst/>
            <a:cxnLst>
              <a:cxn ang="0">
                <a:pos x="T0" y="T1"/>
              </a:cxn>
              <a:cxn ang="0">
                <a:pos x="T2" y="T3"/>
              </a:cxn>
              <a:cxn ang="0">
                <a:pos x="T4" y="T5"/>
              </a:cxn>
              <a:cxn ang="0">
                <a:pos x="T6" y="T7"/>
              </a:cxn>
              <a:cxn ang="0">
                <a:pos x="T8" y="T9"/>
              </a:cxn>
              <a:cxn ang="0">
                <a:pos x="T10" y="T11"/>
              </a:cxn>
            </a:cxnLst>
            <a:rect l="0" t="0" r="r" b="b"/>
            <a:pathLst>
              <a:path w="58" h="29">
                <a:moveTo>
                  <a:pt x="30" y="24"/>
                </a:moveTo>
                <a:cubicBezTo>
                  <a:pt x="51" y="29"/>
                  <a:pt x="58" y="26"/>
                  <a:pt x="58" y="26"/>
                </a:cubicBezTo>
                <a:cubicBezTo>
                  <a:pt x="58" y="26"/>
                  <a:pt x="24" y="23"/>
                  <a:pt x="8" y="8"/>
                </a:cubicBezTo>
                <a:cubicBezTo>
                  <a:pt x="5" y="5"/>
                  <a:pt x="3" y="3"/>
                  <a:pt x="1" y="0"/>
                </a:cubicBezTo>
                <a:cubicBezTo>
                  <a:pt x="0" y="2"/>
                  <a:pt x="0" y="3"/>
                  <a:pt x="0" y="5"/>
                </a:cubicBezTo>
                <a:cubicBezTo>
                  <a:pt x="1" y="7"/>
                  <a:pt x="10" y="20"/>
                  <a:pt x="3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1" name="Freeform 838"/>
          <p:cNvSpPr/>
          <p:nvPr/>
        </p:nvSpPr>
        <p:spPr bwMode="auto">
          <a:xfrm>
            <a:off x="10283826" y="5937250"/>
            <a:ext cx="195263" cy="115888"/>
          </a:xfrm>
          <a:custGeom>
            <a:avLst/>
            <a:gdLst>
              <a:gd name="T0" fmla="*/ 0 w 52"/>
              <a:gd name="T1" fmla="*/ 1 h 31"/>
              <a:gd name="T2" fmla="*/ 52 w 52"/>
              <a:gd name="T3" fmla="*/ 31 h 31"/>
              <a:gd name="T4" fmla="*/ 46 w 52"/>
              <a:gd name="T5" fmla="*/ 19 h 31"/>
              <a:gd name="T6" fmla="*/ 44 w 52"/>
              <a:gd name="T7" fmla="*/ 17 h 31"/>
              <a:gd name="T8" fmla="*/ 32 w 52"/>
              <a:gd name="T9" fmla="*/ 10 h 31"/>
              <a:gd name="T10" fmla="*/ 0 w 52"/>
              <a:gd name="T11" fmla="*/ 1 h 31"/>
            </a:gdLst>
            <a:ahLst/>
            <a:cxnLst>
              <a:cxn ang="0">
                <a:pos x="T0" y="T1"/>
              </a:cxn>
              <a:cxn ang="0">
                <a:pos x="T2" y="T3"/>
              </a:cxn>
              <a:cxn ang="0">
                <a:pos x="T4" y="T5"/>
              </a:cxn>
              <a:cxn ang="0">
                <a:pos x="T6" y="T7"/>
              </a:cxn>
              <a:cxn ang="0">
                <a:pos x="T8" y="T9"/>
              </a:cxn>
              <a:cxn ang="0">
                <a:pos x="T10" y="T11"/>
              </a:cxn>
            </a:cxnLst>
            <a:rect l="0" t="0" r="r" b="b"/>
            <a:pathLst>
              <a:path w="52" h="31">
                <a:moveTo>
                  <a:pt x="0" y="1"/>
                </a:moveTo>
                <a:cubicBezTo>
                  <a:pt x="0" y="1"/>
                  <a:pt x="37" y="13"/>
                  <a:pt x="52" y="31"/>
                </a:cubicBezTo>
                <a:cubicBezTo>
                  <a:pt x="49" y="23"/>
                  <a:pt x="46" y="19"/>
                  <a:pt x="46" y="19"/>
                </a:cubicBezTo>
                <a:cubicBezTo>
                  <a:pt x="46" y="19"/>
                  <a:pt x="45" y="19"/>
                  <a:pt x="44" y="17"/>
                </a:cubicBezTo>
                <a:cubicBezTo>
                  <a:pt x="40" y="15"/>
                  <a:pt x="37" y="12"/>
                  <a:pt x="32" y="10"/>
                </a:cubicBezTo>
                <a:cubicBezTo>
                  <a:pt x="9"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2" name="Freeform 839"/>
          <p:cNvSpPr/>
          <p:nvPr/>
        </p:nvSpPr>
        <p:spPr bwMode="auto">
          <a:xfrm>
            <a:off x="10291763" y="5981700"/>
            <a:ext cx="206375" cy="120650"/>
          </a:xfrm>
          <a:custGeom>
            <a:avLst/>
            <a:gdLst>
              <a:gd name="T0" fmla="*/ 0 w 55"/>
              <a:gd name="T1" fmla="*/ 2 h 32"/>
              <a:gd name="T2" fmla="*/ 54 w 55"/>
              <a:gd name="T3" fmla="*/ 30 h 32"/>
              <a:gd name="T4" fmla="*/ 55 w 55"/>
              <a:gd name="T5" fmla="*/ 32 h 32"/>
              <a:gd name="T6" fmla="*/ 51 w 55"/>
              <a:gd name="T7" fmla="*/ 21 h 32"/>
              <a:gd name="T8" fmla="*/ 32 w 55"/>
              <a:gd name="T9" fmla="*/ 10 h 32"/>
              <a:gd name="T10" fmla="*/ 0 w 55"/>
              <a:gd name="T11" fmla="*/ 2 h 32"/>
            </a:gdLst>
            <a:ahLst/>
            <a:cxnLst>
              <a:cxn ang="0">
                <a:pos x="T0" y="T1"/>
              </a:cxn>
              <a:cxn ang="0">
                <a:pos x="T2" y="T3"/>
              </a:cxn>
              <a:cxn ang="0">
                <a:pos x="T4" y="T5"/>
              </a:cxn>
              <a:cxn ang="0">
                <a:pos x="T6" y="T7"/>
              </a:cxn>
              <a:cxn ang="0">
                <a:pos x="T8" y="T9"/>
              </a:cxn>
              <a:cxn ang="0">
                <a:pos x="T10" y="T11"/>
              </a:cxn>
            </a:cxnLst>
            <a:rect l="0" t="0" r="r" b="b"/>
            <a:pathLst>
              <a:path w="55" h="32">
                <a:moveTo>
                  <a:pt x="0" y="2"/>
                </a:moveTo>
                <a:cubicBezTo>
                  <a:pt x="0" y="2"/>
                  <a:pt x="38" y="12"/>
                  <a:pt x="54" y="30"/>
                </a:cubicBezTo>
                <a:cubicBezTo>
                  <a:pt x="54" y="31"/>
                  <a:pt x="54" y="31"/>
                  <a:pt x="55" y="32"/>
                </a:cubicBezTo>
                <a:cubicBezTo>
                  <a:pt x="54" y="28"/>
                  <a:pt x="52" y="24"/>
                  <a:pt x="51" y="21"/>
                </a:cubicBezTo>
                <a:cubicBezTo>
                  <a:pt x="47" y="17"/>
                  <a:pt x="41" y="13"/>
                  <a:pt x="32" y="10"/>
                </a:cubicBezTo>
                <a:cubicBezTo>
                  <a:pt x="9" y="0"/>
                  <a:pt x="0"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3" name="Freeform 840"/>
          <p:cNvSpPr/>
          <p:nvPr/>
        </p:nvSpPr>
        <p:spPr bwMode="auto">
          <a:xfrm>
            <a:off x="10302876" y="6034087"/>
            <a:ext cx="203200" cy="98425"/>
          </a:xfrm>
          <a:custGeom>
            <a:avLst/>
            <a:gdLst>
              <a:gd name="T0" fmla="*/ 32 w 54"/>
              <a:gd name="T1" fmla="*/ 8 h 26"/>
              <a:gd name="T2" fmla="*/ 0 w 54"/>
              <a:gd name="T3" fmla="*/ 2 h 26"/>
              <a:gd name="T4" fmla="*/ 54 w 54"/>
              <a:gd name="T5" fmla="*/ 26 h 26"/>
              <a:gd name="T6" fmla="*/ 52 w 54"/>
              <a:gd name="T7" fmla="*/ 18 h 26"/>
              <a:gd name="T8" fmla="*/ 32 w 54"/>
              <a:gd name="T9" fmla="*/ 8 h 26"/>
            </a:gdLst>
            <a:ahLst/>
            <a:cxnLst>
              <a:cxn ang="0">
                <a:pos x="T0" y="T1"/>
              </a:cxn>
              <a:cxn ang="0">
                <a:pos x="T2" y="T3"/>
              </a:cxn>
              <a:cxn ang="0">
                <a:pos x="T4" y="T5"/>
              </a:cxn>
              <a:cxn ang="0">
                <a:pos x="T6" y="T7"/>
              </a:cxn>
              <a:cxn ang="0">
                <a:pos x="T8" y="T9"/>
              </a:cxn>
            </a:cxnLst>
            <a:rect l="0" t="0" r="r" b="b"/>
            <a:pathLst>
              <a:path w="54" h="26">
                <a:moveTo>
                  <a:pt x="32" y="8"/>
                </a:moveTo>
                <a:cubicBezTo>
                  <a:pt x="8" y="0"/>
                  <a:pt x="0" y="2"/>
                  <a:pt x="0" y="2"/>
                </a:cubicBezTo>
                <a:cubicBezTo>
                  <a:pt x="0" y="2"/>
                  <a:pt x="37" y="10"/>
                  <a:pt x="54" y="26"/>
                </a:cubicBezTo>
                <a:cubicBezTo>
                  <a:pt x="54" y="24"/>
                  <a:pt x="53" y="21"/>
                  <a:pt x="52" y="18"/>
                </a:cubicBezTo>
                <a:cubicBezTo>
                  <a:pt x="47" y="15"/>
                  <a:pt x="41" y="11"/>
                  <a:pt x="32"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4" name="Freeform 841"/>
          <p:cNvSpPr/>
          <p:nvPr/>
        </p:nvSpPr>
        <p:spPr bwMode="auto">
          <a:xfrm>
            <a:off x="10302876" y="6072187"/>
            <a:ext cx="214313" cy="109538"/>
          </a:xfrm>
          <a:custGeom>
            <a:avLst/>
            <a:gdLst>
              <a:gd name="T0" fmla="*/ 33 w 57"/>
              <a:gd name="T1" fmla="*/ 8 h 29"/>
              <a:gd name="T2" fmla="*/ 0 w 57"/>
              <a:gd name="T3" fmla="*/ 2 h 29"/>
              <a:gd name="T4" fmla="*/ 55 w 57"/>
              <a:gd name="T5" fmla="*/ 27 h 29"/>
              <a:gd name="T6" fmla="*/ 57 w 57"/>
              <a:gd name="T7" fmla="*/ 29 h 29"/>
              <a:gd name="T8" fmla="*/ 55 w 57"/>
              <a:gd name="T9" fmla="*/ 21 h 29"/>
              <a:gd name="T10" fmla="*/ 33 w 57"/>
              <a:gd name="T11" fmla="*/ 8 h 29"/>
            </a:gdLst>
            <a:ahLst/>
            <a:cxnLst>
              <a:cxn ang="0">
                <a:pos x="T0" y="T1"/>
              </a:cxn>
              <a:cxn ang="0">
                <a:pos x="T2" y="T3"/>
              </a:cxn>
              <a:cxn ang="0">
                <a:pos x="T4" y="T5"/>
              </a:cxn>
              <a:cxn ang="0">
                <a:pos x="T6" y="T7"/>
              </a:cxn>
              <a:cxn ang="0">
                <a:pos x="T8" y="T9"/>
              </a:cxn>
              <a:cxn ang="0">
                <a:pos x="T10" y="T11"/>
              </a:cxn>
            </a:cxnLst>
            <a:rect l="0" t="0" r="r" b="b"/>
            <a:pathLst>
              <a:path w="57" h="29">
                <a:moveTo>
                  <a:pt x="33" y="8"/>
                </a:moveTo>
                <a:cubicBezTo>
                  <a:pt x="8" y="0"/>
                  <a:pt x="0" y="2"/>
                  <a:pt x="0" y="2"/>
                </a:cubicBezTo>
                <a:cubicBezTo>
                  <a:pt x="0" y="2"/>
                  <a:pt x="39" y="10"/>
                  <a:pt x="55" y="27"/>
                </a:cubicBezTo>
                <a:cubicBezTo>
                  <a:pt x="56" y="28"/>
                  <a:pt x="57" y="28"/>
                  <a:pt x="57" y="29"/>
                </a:cubicBezTo>
                <a:cubicBezTo>
                  <a:pt x="57" y="26"/>
                  <a:pt x="56" y="23"/>
                  <a:pt x="55" y="21"/>
                </a:cubicBezTo>
                <a:cubicBezTo>
                  <a:pt x="50" y="16"/>
                  <a:pt x="43" y="11"/>
                  <a:pt x="3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5" name="Freeform 842"/>
          <p:cNvSpPr/>
          <p:nvPr/>
        </p:nvSpPr>
        <p:spPr bwMode="auto">
          <a:xfrm>
            <a:off x="10306051" y="6110287"/>
            <a:ext cx="217488" cy="112713"/>
          </a:xfrm>
          <a:custGeom>
            <a:avLst/>
            <a:gdLst>
              <a:gd name="T0" fmla="*/ 33 w 58"/>
              <a:gd name="T1" fmla="*/ 8 h 30"/>
              <a:gd name="T2" fmla="*/ 0 w 58"/>
              <a:gd name="T3" fmla="*/ 2 h 30"/>
              <a:gd name="T4" fmla="*/ 55 w 58"/>
              <a:gd name="T5" fmla="*/ 27 h 30"/>
              <a:gd name="T6" fmla="*/ 58 w 58"/>
              <a:gd name="T7" fmla="*/ 30 h 30"/>
              <a:gd name="T8" fmla="*/ 57 w 58"/>
              <a:gd name="T9" fmla="*/ 22 h 30"/>
              <a:gd name="T10" fmla="*/ 33 w 58"/>
              <a:gd name="T11" fmla="*/ 8 h 30"/>
            </a:gdLst>
            <a:ahLst/>
            <a:cxnLst>
              <a:cxn ang="0">
                <a:pos x="T0" y="T1"/>
              </a:cxn>
              <a:cxn ang="0">
                <a:pos x="T2" y="T3"/>
              </a:cxn>
              <a:cxn ang="0">
                <a:pos x="T4" y="T5"/>
              </a:cxn>
              <a:cxn ang="0">
                <a:pos x="T6" y="T7"/>
              </a:cxn>
              <a:cxn ang="0">
                <a:pos x="T8" y="T9"/>
              </a:cxn>
              <a:cxn ang="0">
                <a:pos x="T10" y="T11"/>
              </a:cxn>
            </a:cxnLst>
            <a:rect l="0" t="0" r="r" b="b"/>
            <a:pathLst>
              <a:path w="58" h="30">
                <a:moveTo>
                  <a:pt x="33" y="8"/>
                </a:moveTo>
                <a:cubicBezTo>
                  <a:pt x="8" y="0"/>
                  <a:pt x="0" y="2"/>
                  <a:pt x="0" y="2"/>
                </a:cubicBezTo>
                <a:cubicBezTo>
                  <a:pt x="0" y="2"/>
                  <a:pt x="39" y="10"/>
                  <a:pt x="55" y="27"/>
                </a:cubicBezTo>
                <a:cubicBezTo>
                  <a:pt x="56" y="28"/>
                  <a:pt x="57" y="29"/>
                  <a:pt x="58" y="30"/>
                </a:cubicBezTo>
                <a:cubicBezTo>
                  <a:pt x="58" y="27"/>
                  <a:pt x="57" y="24"/>
                  <a:pt x="57" y="22"/>
                </a:cubicBezTo>
                <a:cubicBezTo>
                  <a:pt x="52" y="17"/>
                  <a:pt x="44" y="11"/>
                  <a:pt x="3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6" name="Freeform 843"/>
          <p:cNvSpPr/>
          <p:nvPr/>
        </p:nvSpPr>
        <p:spPr bwMode="auto">
          <a:xfrm>
            <a:off x="10310813" y="6151562"/>
            <a:ext cx="220663" cy="115888"/>
          </a:xfrm>
          <a:custGeom>
            <a:avLst/>
            <a:gdLst>
              <a:gd name="T0" fmla="*/ 32 w 59"/>
              <a:gd name="T1" fmla="*/ 8 h 31"/>
              <a:gd name="T2" fmla="*/ 0 w 59"/>
              <a:gd name="T3" fmla="*/ 2 h 31"/>
              <a:gd name="T4" fmla="*/ 55 w 59"/>
              <a:gd name="T5" fmla="*/ 27 h 31"/>
              <a:gd name="T6" fmla="*/ 59 w 59"/>
              <a:gd name="T7" fmla="*/ 31 h 31"/>
              <a:gd name="T8" fmla="*/ 58 w 59"/>
              <a:gd name="T9" fmla="*/ 23 h 31"/>
              <a:gd name="T10" fmla="*/ 32 w 59"/>
              <a:gd name="T11" fmla="*/ 8 h 31"/>
            </a:gdLst>
            <a:ahLst/>
            <a:cxnLst>
              <a:cxn ang="0">
                <a:pos x="T0" y="T1"/>
              </a:cxn>
              <a:cxn ang="0">
                <a:pos x="T2" y="T3"/>
              </a:cxn>
              <a:cxn ang="0">
                <a:pos x="T4" y="T5"/>
              </a:cxn>
              <a:cxn ang="0">
                <a:pos x="T6" y="T7"/>
              </a:cxn>
              <a:cxn ang="0">
                <a:pos x="T8" y="T9"/>
              </a:cxn>
              <a:cxn ang="0">
                <a:pos x="T10" y="T11"/>
              </a:cxn>
            </a:cxnLst>
            <a:rect l="0" t="0" r="r" b="b"/>
            <a:pathLst>
              <a:path w="59" h="31">
                <a:moveTo>
                  <a:pt x="32" y="8"/>
                </a:moveTo>
                <a:cubicBezTo>
                  <a:pt x="8" y="0"/>
                  <a:pt x="0" y="2"/>
                  <a:pt x="0" y="2"/>
                </a:cubicBezTo>
                <a:cubicBezTo>
                  <a:pt x="0" y="2"/>
                  <a:pt x="38" y="10"/>
                  <a:pt x="55" y="27"/>
                </a:cubicBezTo>
                <a:cubicBezTo>
                  <a:pt x="56" y="28"/>
                  <a:pt x="57" y="29"/>
                  <a:pt x="59" y="31"/>
                </a:cubicBezTo>
                <a:cubicBezTo>
                  <a:pt x="58" y="28"/>
                  <a:pt x="58" y="25"/>
                  <a:pt x="58" y="23"/>
                </a:cubicBezTo>
                <a:cubicBezTo>
                  <a:pt x="53" y="18"/>
                  <a:pt x="45" y="12"/>
                  <a:pt x="32"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7" name="Freeform 844"/>
          <p:cNvSpPr/>
          <p:nvPr/>
        </p:nvSpPr>
        <p:spPr bwMode="auto">
          <a:xfrm>
            <a:off x="10306051" y="6188075"/>
            <a:ext cx="230188" cy="123825"/>
          </a:xfrm>
          <a:custGeom>
            <a:avLst/>
            <a:gdLst>
              <a:gd name="T0" fmla="*/ 33 w 61"/>
              <a:gd name="T1" fmla="*/ 8 h 33"/>
              <a:gd name="T2" fmla="*/ 0 w 61"/>
              <a:gd name="T3" fmla="*/ 2 h 33"/>
              <a:gd name="T4" fmla="*/ 55 w 61"/>
              <a:gd name="T5" fmla="*/ 27 h 33"/>
              <a:gd name="T6" fmla="*/ 61 w 61"/>
              <a:gd name="T7" fmla="*/ 33 h 33"/>
              <a:gd name="T8" fmla="*/ 60 w 61"/>
              <a:gd name="T9" fmla="*/ 25 h 33"/>
              <a:gd name="T10" fmla="*/ 33 w 61"/>
              <a:gd name="T11" fmla="*/ 8 h 33"/>
            </a:gdLst>
            <a:ahLst/>
            <a:cxnLst>
              <a:cxn ang="0">
                <a:pos x="T0" y="T1"/>
              </a:cxn>
              <a:cxn ang="0">
                <a:pos x="T2" y="T3"/>
              </a:cxn>
              <a:cxn ang="0">
                <a:pos x="T4" y="T5"/>
              </a:cxn>
              <a:cxn ang="0">
                <a:pos x="T6" y="T7"/>
              </a:cxn>
              <a:cxn ang="0">
                <a:pos x="T8" y="T9"/>
              </a:cxn>
              <a:cxn ang="0">
                <a:pos x="T10" y="T11"/>
              </a:cxn>
            </a:cxnLst>
            <a:rect l="0" t="0" r="r" b="b"/>
            <a:pathLst>
              <a:path w="61" h="33">
                <a:moveTo>
                  <a:pt x="33" y="8"/>
                </a:moveTo>
                <a:cubicBezTo>
                  <a:pt x="8" y="0"/>
                  <a:pt x="0" y="2"/>
                  <a:pt x="0" y="2"/>
                </a:cubicBezTo>
                <a:cubicBezTo>
                  <a:pt x="0" y="2"/>
                  <a:pt x="39" y="10"/>
                  <a:pt x="55" y="27"/>
                </a:cubicBezTo>
                <a:cubicBezTo>
                  <a:pt x="57" y="29"/>
                  <a:pt x="59" y="31"/>
                  <a:pt x="61" y="33"/>
                </a:cubicBezTo>
                <a:cubicBezTo>
                  <a:pt x="60" y="30"/>
                  <a:pt x="60" y="27"/>
                  <a:pt x="60" y="25"/>
                </a:cubicBezTo>
                <a:cubicBezTo>
                  <a:pt x="55" y="20"/>
                  <a:pt x="47" y="12"/>
                  <a:pt x="3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8" name="Freeform 845"/>
          <p:cNvSpPr/>
          <p:nvPr/>
        </p:nvSpPr>
        <p:spPr bwMode="auto">
          <a:xfrm>
            <a:off x="10306051" y="6226175"/>
            <a:ext cx="230188" cy="127000"/>
          </a:xfrm>
          <a:custGeom>
            <a:avLst/>
            <a:gdLst>
              <a:gd name="T0" fmla="*/ 32 w 61"/>
              <a:gd name="T1" fmla="*/ 8 h 34"/>
              <a:gd name="T2" fmla="*/ 0 w 61"/>
              <a:gd name="T3" fmla="*/ 2 h 34"/>
              <a:gd name="T4" fmla="*/ 55 w 61"/>
              <a:gd name="T5" fmla="*/ 27 h 34"/>
              <a:gd name="T6" fmla="*/ 61 w 61"/>
              <a:gd name="T7" fmla="*/ 34 h 34"/>
              <a:gd name="T8" fmla="*/ 61 w 61"/>
              <a:gd name="T9" fmla="*/ 27 h 34"/>
              <a:gd name="T10" fmla="*/ 32 w 61"/>
              <a:gd name="T11" fmla="*/ 8 h 34"/>
            </a:gdLst>
            <a:ahLst/>
            <a:cxnLst>
              <a:cxn ang="0">
                <a:pos x="T0" y="T1"/>
              </a:cxn>
              <a:cxn ang="0">
                <a:pos x="T2" y="T3"/>
              </a:cxn>
              <a:cxn ang="0">
                <a:pos x="T4" y="T5"/>
              </a:cxn>
              <a:cxn ang="0">
                <a:pos x="T6" y="T7"/>
              </a:cxn>
              <a:cxn ang="0">
                <a:pos x="T8" y="T9"/>
              </a:cxn>
              <a:cxn ang="0">
                <a:pos x="T10" y="T11"/>
              </a:cxn>
            </a:cxnLst>
            <a:rect l="0" t="0" r="r" b="b"/>
            <a:pathLst>
              <a:path w="61" h="34">
                <a:moveTo>
                  <a:pt x="32" y="8"/>
                </a:moveTo>
                <a:cubicBezTo>
                  <a:pt x="8" y="0"/>
                  <a:pt x="0" y="2"/>
                  <a:pt x="0" y="2"/>
                </a:cubicBezTo>
                <a:cubicBezTo>
                  <a:pt x="0" y="2"/>
                  <a:pt x="38" y="10"/>
                  <a:pt x="55" y="27"/>
                </a:cubicBezTo>
                <a:cubicBezTo>
                  <a:pt x="57" y="29"/>
                  <a:pt x="59" y="32"/>
                  <a:pt x="61" y="34"/>
                </a:cubicBezTo>
                <a:cubicBezTo>
                  <a:pt x="61" y="31"/>
                  <a:pt x="61" y="29"/>
                  <a:pt x="61" y="27"/>
                </a:cubicBezTo>
                <a:cubicBezTo>
                  <a:pt x="56" y="21"/>
                  <a:pt x="47" y="13"/>
                  <a:pt x="32"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9" name="Freeform 846"/>
          <p:cNvSpPr/>
          <p:nvPr/>
        </p:nvSpPr>
        <p:spPr bwMode="auto">
          <a:xfrm>
            <a:off x="10302876" y="6264275"/>
            <a:ext cx="233363" cy="130175"/>
          </a:xfrm>
          <a:custGeom>
            <a:avLst/>
            <a:gdLst>
              <a:gd name="T0" fmla="*/ 62 w 62"/>
              <a:gd name="T1" fmla="*/ 28 h 35"/>
              <a:gd name="T2" fmla="*/ 33 w 62"/>
              <a:gd name="T3" fmla="*/ 8 h 35"/>
              <a:gd name="T4" fmla="*/ 0 w 62"/>
              <a:gd name="T5" fmla="*/ 2 h 35"/>
              <a:gd name="T6" fmla="*/ 55 w 62"/>
              <a:gd name="T7" fmla="*/ 27 h 35"/>
              <a:gd name="T8" fmla="*/ 62 w 62"/>
              <a:gd name="T9" fmla="*/ 35 h 35"/>
              <a:gd name="T10" fmla="*/ 62 w 62"/>
              <a:gd name="T11" fmla="*/ 28 h 35"/>
            </a:gdLst>
            <a:ahLst/>
            <a:cxnLst>
              <a:cxn ang="0">
                <a:pos x="T0" y="T1"/>
              </a:cxn>
              <a:cxn ang="0">
                <a:pos x="T2" y="T3"/>
              </a:cxn>
              <a:cxn ang="0">
                <a:pos x="T4" y="T5"/>
              </a:cxn>
              <a:cxn ang="0">
                <a:pos x="T6" y="T7"/>
              </a:cxn>
              <a:cxn ang="0">
                <a:pos x="T8" y="T9"/>
              </a:cxn>
              <a:cxn ang="0">
                <a:pos x="T10" y="T11"/>
              </a:cxn>
            </a:cxnLst>
            <a:rect l="0" t="0" r="r" b="b"/>
            <a:pathLst>
              <a:path w="62" h="35">
                <a:moveTo>
                  <a:pt x="62" y="28"/>
                </a:moveTo>
                <a:cubicBezTo>
                  <a:pt x="58" y="22"/>
                  <a:pt x="49" y="13"/>
                  <a:pt x="33" y="8"/>
                </a:cubicBezTo>
                <a:cubicBezTo>
                  <a:pt x="8" y="0"/>
                  <a:pt x="0" y="2"/>
                  <a:pt x="0" y="2"/>
                </a:cubicBezTo>
                <a:cubicBezTo>
                  <a:pt x="0" y="2"/>
                  <a:pt x="39" y="10"/>
                  <a:pt x="55" y="27"/>
                </a:cubicBezTo>
                <a:cubicBezTo>
                  <a:pt x="58" y="30"/>
                  <a:pt x="60" y="32"/>
                  <a:pt x="62" y="35"/>
                </a:cubicBezTo>
                <a:cubicBezTo>
                  <a:pt x="62" y="32"/>
                  <a:pt x="62" y="30"/>
                  <a:pt x="6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0" name="Freeform 847"/>
          <p:cNvSpPr/>
          <p:nvPr/>
        </p:nvSpPr>
        <p:spPr bwMode="auto">
          <a:xfrm>
            <a:off x="10306051" y="6305550"/>
            <a:ext cx="230188" cy="123825"/>
          </a:xfrm>
          <a:custGeom>
            <a:avLst/>
            <a:gdLst>
              <a:gd name="T0" fmla="*/ 33 w 61"/>
              <a:gd name="T1" fmla="*/ 8 h 33"/>
              <a:gd name="T2" fmla="*/ 0 w 61"/>
              <a:gd name="T3" fmla="*/ 2 h 33"/>
              <a:gd name="T4" fmla="*/ 56 w 61"/>
              <a:gd name="T5" fmla="*/ 27 h 33"/>
              <a:gd name="T6" fmla="*/ 61 w 61"/>
              <a:gd name="T7" fmla="*/ 33 h 33"/>
              <a:gd name="T8" fmla="*/ 61 w 61"/>
              <a:gd name="T9" fmla="*/ 26 h 33"/>
              <a:gd name="T10" fmla="*/ 33 w 61"/>
              <a:gd name="T11" fmla="*/ 8 h 33"/>
            </a:gdLst>
            <a:ahLst/>
            <a:cxnLst>
              <a:cxn ang="0">
                <a:pos x="T0" y="T1"/>
              </a:cxn>
              <a:cxn ang="0">
                <a:pos x="T2" y="T3"/>
              </a:cxn>
              <a:cxn ang="0">
                <a:pos x="T4" y="T5"/>
              </a:cxn>
              <a:cxn ang="0">
                <a:pos x="T6" y="T7"/>
              </a:cxn>
              <a:cxn ang="0">
                <a:pos x="T8" y="T9"/>
              </a:cxn>
              <a:cxn ang="0">
                <a:pos x="T10" y="T11"/>
              </a:cxn>
            </a:cxnLst>
            <a:rect l="0" t="0" r="r" b="b"/>
            <a:pathLst>
              <a:path w="61" h="33">
                <a:moveTo>
                  <a:pt x="33" y="8"/>
                </a:moveTo>
                <a:cubicBezTo>
                  <a:pt x="9" y="0"/>
                  <a:pt x="0" y="2"/>
                  <a:pt x="0" y="2"/>
                </a:cubicBezTo>
                <a:cubicBezTo>
                  <a:pt x="0" y="2"/>
                  <a:pt x="39" y="10"/>
                  <a:pt x="56" y="27"/>
                </a:cubicBezTo>
                <a:cubicBezTo>
                  <a:pt x="58" y="29"/>
                  <a:pt x="59" y="31"/>
                  <a:pt x="61" y="33"/>
                </a:cubicBezTo>
                <a:cubicBezTo>
                  <a:pt x="61" y="30"/>
                  <a:pt x="61" y="28"/>
                  <a:pt x="61" y="26"/>
                </a:cubicBezTo>
                <a:cubicBezTo>
                  <a:pt x="56" y="20"/>
                  <a:pt x="48" y="13"/>
                  <a:pt x="3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1" name="Freeform 848"/>
          <p:cNvSpPr/>
          <p:nvPr/>
        </p:nvSpPr>
        <p:spPr bwMode="auto">
          <a:xfrm>
            <a:off x="10310813" y="6346825"/>
            <a:ext cx="225425" cy="123825"/>
          </a:xfrm>
          <a:custGeom>
            <a:avLst/>
            <a:gdLst>
              <a:gd name="T0" fmla="*/ 31 w 60"/>
              <a:gd name="T1" fmla="*/ 8 h 33"/>
              <a:gd name="T2" fmla="*/ 0 w 60"/>
              <a:gd name="T3" fmla="*/ 1 h 33"/>
              <a:gd name="T4" fmla="*/ 54 w 60"/>
              <a:gd name="T5" fmla="*/ 27 h 33"/>
              <a:gd name="T6" fmla="*/ 59 w 60"/>
              <a:gd name="T7" fmla="*/ 33 h 33"/>
              <a:gd name="T8" fmla="*/ 60 w 60"/>
              <a:gd name="T9" fmla="*/ 26 h 33"/>
              <a:gd name="T10" fmla="*/ 31 w 60"/>
              <a:gd name="T11" fmla="*/ 8 h 33"/>
            </a:gdLst>
            <a:ahLst/>
            <a:cxnLst>
              <a:cxn ang="0">
                <a:pos x="T0" y="T1"/>
              </a:cxn>
              <a:cxn ang="0">
                <a:pos x="T2" y="T3"/>
              </a:cxn>
              <a:cxn ang="0">
                <a:pos x="T4" y="T5"/>
              </a:cxn>
              <a:cxn ang="0">
                <a:pos x="T6" y="T7"/>
              </a:cxn>
              <a:cxn ang="0">
                <a:pos x="T8" y="T9"/>
              </a:cxn>
              <a:cxn ang="0">
                <a:pos x="T10" y="T11"/>
              </a:cxn>
            </a:cxnLst>
            <a:rect l="0" t="0" r="r" b="b"/>
            <a:pathLst>
              <a:path w="60" h="33">
                <a:moveTo>
                  <a:pt x="31" y="8"/>
                </a:moveTo>
                <a:cubicBezTo>
                  <a:pt x="7" y="0"/>
                  <a:pt x="0" y="1"/>
                  <a:pt x="0" y="1"/>
                </a:cubicBezTo>
                <a:cubicBezTo>
                  <a:pt x="0" y="1"/>
                  <a:pt x="37" y="10"/>
                  <a:pt x="54" y="27"/>
                </a:cubicBezTo>
                <a:cubicBezTo>
                  <a:pt x="56" y="29"/>
                  <a:pt x="58" y="31"/>
                  <a:pt x="59" y="33"/>
                </a:cubicBezTo>
                <a:cubicBezTo>
                  <a:pt x="60" y="31"/>
                  <a:pt x="60" y="29"/>
                  <a:pt x="60" y="26"/>
                </a:cubicBezTo>
                <a:cubicBezTo>
                  <a:pt x="55" y="21"/>
                  <a:pt x="46" y="13"/>
                  <a:pt x="31"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2" name="Freeform 849"/>
          <p:cNvSpPr/>
          <p:nvPr/>
        </p:nvSpPr>
        <p:spPr bwMode="auto">
          <a:xfrm>
            <a:off x="10310813" y="6383337"/>
            <a:ext cx="220663" cy="120650"/>
          </a:xfrm>
          <a:custGeom>
            <a:avLst/>
            <a:gdLst>
              <a:gd name="T0" fmla="*/ 32 w 59"/>
              <a:gd name="T1" fmla="*/ 8 h 32"/>
              <a:gd name="T2" fmla="*/ 0 w 59"/>
              <a:gd name="T3" fmla="*/ 0 h 32"/>
              <a:gd name="T4" fmla="*/ 54 w 59"/>
              <a:gd name="T5" fmla="*/ 27 h 32"/>
              <a:gd name="T6" fmla="*/ 59 w 59"/>
              <a:gd name="T7" fmla="*/ 32 h 32"/>
              <a:gd name="T8" fmla="*/ 59 w 59"/>
              <a:gd name="T9" fmla="*/ 26 h 32"/>
              <a:gd name="T10" fmla="*/ 32 w 59"/>
              <a:gd name="T11" fmla="*/ 8 h 32"/>
            </a:gdLst>
            <a:ahLst/>
            <a:cxnLst>
              <a:cxn ang="0">
                <a:pos x="T0" y="T1"/>
              </a:cxn>
              <a:cxn ang="0">
                <a:pos x="T2" y="T3"/>
              </a:cxn>
              <a:cxn ang="0">
                <a:pos x="T4" y="T5"/>
              </a:cxn>
              <a:cxn ang="0">
                <a:pos x="T6" y="T7"/>
              </a:cxn>
              <a:cxn ang="0">
                <a:pos x="T8" y="T9"/>
              </a:cxn>
              <a:cxn ang="0">
                <a:pos x="T10" y="T11"/>
              </a:cxn>
            </a:cxnLst>
            <a:rect l="0" t="0" r="r" b="b"/>
            <a:pathLst>
              <a:path w="59" h="32">
                <a:moveTo>
                  <a:pt x="32" y="8"/>
                </a:moveTo>
                <a:cubicBezTo>
                  <a:pt x="7" y="0"/>
                  <a:pt x="0" y="0"/>
                  <a:pt x="0" y="0"/>
                </a:cubicBezTo>
                <a:cubicBezTo>
                  <a:pt x="0" y="0"/>
                  <a:pt x="38" y="11"/>
                  <a:pt x="54" y="27"/>
                </a:cubicBezTo>
                <a:cubicBezTo>
                  <a:pt x="56" y="29"/>
                  <a:pt x="57" y="31"/>
                  <a:pt x="59" y="32"/>
                </a:cubicBezTo>
                <a:cubicBezTo>
                  <a:pt x="59" y="30"/>
                  <a:pt x="59" y="28"/>
                  <a:pt x="59" y="26"/>
                </a:cubicBezTo>
                <a:cubicBezTo>
                  <a:pt x="54" y="21"/>
                  <a:pt x="46" y="13"/>
                  <a:pt x="32"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3" name="Freeform 850"/>
          <p:cNvSpPr/>
          <p:nvPr/>
        </p:nvSpPr>
        <p:spPr bwMode="auto">
          <a:xfrm>
            <a:off x="10310813" y="6424612"/>
            <a:ext cx="217488" cy="117475"/>
          </a:xfrm>
          <a:custGeom>
            <a:avLst/>
            <a:gdLst>
              <a:gd name="T0" fmla="*/ 31 w 58"/>
              <a:gd name="T1" fmla="*/ 8 h 31"/>
              <a:gd name="T2" fmla="*/ 0 w 58"/>
              <a:gd name="T3" fmla="*/ 0 h 31"/>
              <a:gd name="T4" fmla="*/ 54 w 58"/>
              <a:gd name="T5" fmla="*/ 27 h 31"/>
              <a:gd name="T6" fmla="*/ 58 w 58"/>
              <a:gd name="T7" fmla="*/ 31 h 31"/>
              <a:gd name="T8" fmla="*/ 58 w 58"/>
              <a:gd name="T9" fmla="*/ 25 h 31"/>
              <a:gd name="T10" fmla="*/ 31 w 58"/>
              <a:gd name="T11" fmla="*/ 8 h 31"/>
            </a:gdLst>
            <a:ahLst/>
            <a:cxnLst>
              <a:cxn ang="0">
                <a:pos x="T0" y="T1"/>
              </a:cxn>
              <a:cxn ang="0">
                <a:pos x="T2" y="T3"/>
              </a:cxn>
              <a:cxn ang="0">
                <a:pos x="T4" y="T5"/>
              </a:cxn>
              <a:cxn ang="0">
                <a:pos x="T6" y="T7"/>
              </a:cxn>
              <a:cxn ang="0">
                <a:pos x="T8" y="T9"/>
              </a:cxn>
              <a:cxn ang="0">
                <a:pos x="T10" y="T11"/>
              </a:cxn>
            </a:cxnLst>
            <a:rect l="0" t="0" r="r" b="b"/>
            <a:pathLst>
              <a:path w="58" h="31">
                <a:moveTo>
                  <a:pt x="31" y="8"/>
                </a:moveTo>
                <a:cubicBezTo>
                  <a:pt x="7" y="0"/>
                  <a:pt x="0" y="0"/>
                  <a:pt x="0" y="0"/>
                </a:cubicBezTo>
                <a:cubicBezTo>
                  <a:pt x="0" y="0"/>
                  <a:pt x="37" y="10"/>
                  <a:pt x="54" y="27"/>
                </a:cubicBezTo>
                <a:cubicBezTo>
                  <a:pt x="55" y="28"/>
                  <a:pt x="57" y="30"/>
                  <a:pt x="58" y="31"/>
                </a:cubicBezTo>
                <a:cubicBezTo>
                  <a:pt x="58" y="29"/>
                  <a:pt x="58" y="27"/>
                  <a:pt x="58" y="25"/>
                </a:cubicBezTo>
                <a:cubicBezTo>
                  <a:pt x="54" y="20"/>
                  <a:pt x="45" y="12"/>
                  <a:pt x="31"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4" name="Freeform 851"/>
          <p:cNvSpPr/>
          <p:nvPr/>
        </p:nvSpPr>
        <p:spPr bwMode="auto">
          <a:xfrm>
            <a:off x="10306051" y="6459537"/>
            <a:ext cx="217488" cy="119063"/>
          </a:xfrm>
          <a:custGeom>
            <a:avLst/>
            <a:gdLst>
              <a:gd name="T0" fmla="*/ 58 w 58"/>
              <a:gd name="T1" fmla="*/ 26 h 32"/>
              <a:gd name="T2" fmla="*/ 31 w 58"/>
              <a:gd name="T3" fmla="*/ 8 h 32"/>
              <a:gd name="T4" fmla="*/ 0 w 58"/>
              <a:gd name="T5" fmla="*/ 0 h 32"/>
              <a:gd name="T6" fmla="*/ 53 w 58"/>
              <a:gd name="T7" fmla="*/ 27 h 32"/>
              <a:gd name="T8" fmla="*/ 58 w 58"/>
              <a:gd name="T9" fmla="*/ 32 h 32"/>
              <a:gd name="T10" fmla="*/ 58 w 58"/>
              <a:gd name="T11" fmla="*/ 29 h 32"/>
              <a:gd name="T12" fmla="*/ 58 w 58"/>
              <a:gd name="T13" fmla="*/ 26 h 32"/>
            </a:gdLst>
            <a:ahLst/>
            <a:cxnLst>
              <a:cxn ang="0">
                <a:pos x="T0" y="T1"/>
              </a:cxn>
              <a:cxn ang="0">
                <a:pos x="T2" y="T3"/>
              </a:cxn>
              <a:cxn ang="0">
                <a:pos x="T4" y="T5"/>
              </a:cxn>
              <a:cxn ang="0">
                <a:pos x="T6" y="T7"/>
              </a:cxn>
              <a:cxn ang="0">
                <a:pos x="T8" y="T9"/>
              </a:cxn>
              <a:cxn ang="0">
                <a:pos x="T10" y="T11"/>
              </a:cxn>
              <a:cxn ang="0">
                <a:pos x="T12" y="T13"/>
              </a:cxn>
            </a:cxnLst>
            <a:rect l="0" t="0" r="r" b="b"/>
            <a:pathLst>
              <a:path w="58" h="32">
                <a:moveTo>
                  <a:pt x="58" y="26"/>
                </a:moveTo>
                <a:cubicBezTo>
                  <a:pt x="54" y="20"/>
                  <a:pt x="45" y="13"/>
                  <a:pt x="31" y="8"/>
                </a:cubicBezTo>
                <a:cubicBezTo>
                  <a:pt x="6" y="0"/>
                  <a:pt x="0" y="0"/>
                  <a:pt x="0" y="0"/>
                </a:cubicBezTo>
                <a:cubicBezTo>
                  <a:pt x="0" y="0"/>
                  <a:pt x="37" y="10"/>
                  <a:pt x="53" y="27"/>
                </a:cubicBezTo>
                <a:cubicBezTo>
                  <a:pt x="55" y="28"/>
                  <a:pt x="56" y="30"/>
                  <a:pt x="58" y="32"/>
                </a:cubicBezTo>
                <a:cubicBezTo>
                  <a:pt x="58" y="31"/>
                  <a:pt x="58" y="30"/>
                  <a:pt x="58" y="29"/>
                </a:cubicBezTo>
                <a:cubicBezTo>
                  <a:pt x="58" y="28"/>
                  <a:pt x="58" y="27"/>
                  <a:pt x="58"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5" name="Freeform 852"/>
          <p:cNvSpPr/>
          <p:nvPr/>
        </p:nvSpPr>
        <p:spPr bwMode="auto">
          <a:xfrm>
            <a:off x="10306051" y="6496050"/>
            <a:ext cx="211138" cy="131763"/>
          </a:xfrm>
          <a:custGeom>
            <a:avLst/>
            <a:gdLst>
              <a:gd name="T0" fmla="*/ 28 w 56"/>
              <a:gd name="T1" fmla="*/ 8 h 35"/>
              <a:gd name="T2" fmla="*/ 0 w 56"/>
              <a:gd name="T3" fmla="*/ 0 h 35"/>
              <a:gd name="T4" fmla="*/ 49 w 56"/>
              <a:gd name="T5" fmla="*/ 27 h 35"/>
              <a:gd name="T6" fmla="*/ 55 w 56"/>
              <a:gd name="T7" fmla="*/ 35 h 35"/>
              <a:gd name="T8" fmla="*/ 56 w 56"/>
              <a:gd name="T9" fmla="*/ 29 h 35"/>
              <a:gd name="T10" fmla="*/ 28 w 56"/>
              <a:gd name="T11" fmla="*/ 8 h 35"/>
            </a:gdLst>
            <a:ahLst/>
            <a:cxnLst>
              <a:cxn ang="0">
                <a:pos x="T0" y="T1"/>
              </a:cxn>
              <a:cxn ang="0">
                <a:pos x="T2" y="T3"/>
              </a:cxn>
              <a:cxn ang="0">
                <a:pos x="T4" y="T5"/>
              </a:cxn>
              <a:cxn ang="0">
                <a:pos x="T6" y="T7"/>
              </a:cxn>
              <a:cxn ang="0">
                <a:pos x="T8" y="T9"/>
              </a:cxn>
              <a:cxn ang="0">
                <a:pos x="T10" y="T11"/>
              </a:cxn>
            </a:cxnLst>
            <a:rect l="0" t="0" r="r" b="b"/>
            <a:pathLst>
              <a:path w="56" h="35">
                <a:moveTo>
                  <a:pt x="28" y="8"/>
                </a:moveTo>
                <a:cubicBezTo>
                  <a:pt x="5" y="0"/>
                  <a:pt x="0" y="0"/>
                  <a:pt x="0" y="0"/>
                </a:cubicBezTo>
                <a:cubicBezTo>
                  <a:pt x="0" y="0"/>
                  <a:pt x="33" y="10"/>
                  <a:pt x="49" y="27"/>
                </a:cubicBezTo>
                <a:cubicBezTo>
                  <a:pt x="51" y="30"/>
                  <a:pt x="53" y="32"/>
                  <a:pt x="55" y="35"/>
                </a:cubicBezTo>
                <a:cubicBezTo>
                  <a:pt x="55" y="33"/>
                  <a:pt x="56" y="31"/>
                  <a:pt x="56" y="29"/>
                </a:cubicBezTo>
                <a:cubicBezTo>
                  <a:pt x="53" y="25"/>
                  <a:pt x="45" y="14"/>
                  <a:pt x="2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6" name="Freeform 853"/>
          <p:cNvSpPr/>
          <p:nvPr/>
        </p:nvSpPr>
        <p:spPr bwMode="auto">
          <a:xfrm>
            <a:off x="10294938" y="6529387"/>
            <a:ext cx="206375" cy="153988"/>
          </a:xfrm>
          <a:custGeom>
            <a:avLst/>
            <a:gdLst>
              <a:gd name="T0" fmla="*/ 26 w 55"/>
              <a:gd name="T1" fmla="*/ 8 h 41"/>
              <a:gd name="T2" fmla="*/ 0 w 55"/>
              <a:gd name="T3" fmla="*/ 0 h 41"/>
              <a:gd name="T4" fmla="*/ 45 w 55"/>
              <a:gd name="T5" fmla="*/ 26 h 41"/>
              <a:gd name="T6" fmla="*/ 53 w 55"/>
              <a:gd name="T7" fmla="*/ 41 h 41"/>
              <a:gd name="T8" fmla="*/ 55 w 55"/>
              <a:gd name="T9" fmla="*/ 35 h 41"/>
              <a:gd name="T10" fmla="*/ 26 w 55"/>
              <a:gd name="T11" fmla="*/ 8 h 41"/>
            </a:gdLst>
            <a:ahLst/>
            <a:cxnLst>
              <a:cxn ang="0">
                <a:pos x="T0" y="T1"/>
              </a:cxn>
              <a:cxn ang="0">
                <a:pos x="T2" y="T3"/>
              </a:cxn>
              <a:cxn ang="0">
                <a:pos x="T4" y="T5"/>
              </a:cxn>
              <a:cxn ang="0">
                <a:pos x="T6" y="T7"/>
              </a:cxn>
              <a:cxn ang="0">
                <a:pos x="T8" y="T9"/>
              </a:cxn>
              <a:cxn ang="0">
                <a:pos x="T10" y="T11"/>
              </a:cxn>
            </a:cxnLst>
            <a:rect l="0" t="0" r="r" b="b"/>
            <a:pathLst>
              <a:path w="55" h="41">
                <a:moveTo>
                  <a:pt x="26" y="8"/>
                </a:moveTo>
                <a:cubicBezTo>
                  <a:pt x="5" y="1"/>
                  <a:pt x="0" y="0"/>
                  <a:pt x="0" y="0"/>
                </a:cubicBezTo>
                <a:cubicBezTo>
                  <a:pt x="0" y="0"/>
                  <a:pt x="31" y="10"/>
                  <a:pt x="45" y="26"/>
                </a:cubicBezTo>
                <a:cubicBezTo>
                  <a:pt x="50" y="33"/>
                  <a:pt x="52" y="38"/>
                  <a:pt x="53" y="41"/>
                </a:cubicBezTo>
                <a:cubicBezTo>
                  <a:pt x="54" y="40"/>
                  <a:pt x="54" y="37"/>
                  <a:pt x="55" y="35"/>
                </a:cubicBezTo>
                <a:cubicBezTo>
                  <a:pt x="51" y="28"/>
                  <a:pt x="41" y="13"/>
                  <a:pt x="26"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7" name="Freeform 854"/>
          <p:cNvSpPr/>
          <p:nvPr/>
        </p:nvSpPr>
        <p:spPr bwMode="auto">
          <a:xfrm>
            <a:off x="4254501" y="1949450"/>
            <a:ext cx="1347788" cy="566738"/>
          </a:xfrm>
          <a:custGeom>
            <a:avLst/>
            <a:gdLst>
              <a:gd name="T0" fmla="*/ 52 w 359"/>
              <a:gd name="T1" fmla="*/ 52 h 151"/>
              <a:gd name="T2" fmla="*/ 67 w 359"/>
              <a:gd name="T3" fmla="*/ 130 h 151"/>
              <a:gd name="T4" fmla="*/ 326 w 359"/>
              <a:gd name="T5" fmla="*/ 116 h 151"/>
              <a:gd name="T6" fmla="*/ 211 w 359"/>
              <a:gd name="T7" fmla="*/ 14 h 151"/>
              <a:gd name="T8" fmla="*/ 52 w 359"/>
              <a:gd name="T9" fmla="*/ 52 h 151"/>
            </a:gdLst>
            <a:ahLst/>
            <a:cxnLst>
              <a:cxn ang="0">
                <a:pos x="T0" y="T1"/>
              </a:cxn>
              <a:cxn ang="0">
                <a:pos x="T2" y="T3"/>
              </a:cxn>
              <a:cxn ang="0">
                <a:pos x="T4" y="T5"/>
              </a:cxn>
              <a:cxn ang="0">
                <a:pos x="T6" y="T7"/>
              </a:cxn>
              <a:cxn ang="0">
                <a:pos x="T8" y="T9"/>
              </a:cxn>
            </a:cxnLst>
            <a:rect l="0" t="0" r="r" b="b"/>
            <a:pathLst>
              <a:path w="359" h="151">
                <a:moveTo>
                  <a:pt x="52" y="52"/>
                </a:moveTo>
                <a:cubicBezTo>
                  <a:pt x="0" y="72"/>
                  <a:pt x="2" y="115"/>
                  <a:pt x="67" y="130"/>
                </a:cubicBezTo>
                <a:cubicBezTo>
                  <a:pt x="133" y="146"/>
                  <a:pt x="293" y="151"/>
                  <a:pt x="326" y="116"/>
                </a:cubicBezTo>
                <a:cubicBezTo>
                  <a:pt x="359" y="81"/>
                  <a:pt x="340" y="0"/>
                  <a:pt x="211" y="14"/>
                </a:cubicBezTo>
                <a:cubicBezTo>
                  <a:pt x="133" y="23"/>
                  <a:pt x="91" y="37"/>
                  <a:pt x="52" y="52"/>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903" name="Picture 855"/>
          <p:cNvPicPr>
            <a:picLocks noChangeAspect="1" noChangeArrowheads="1"/>
          </p:cNvPicPr>
          <p:nvPr/>
        </p:nvPicPr>
        <p:blipFill>
          <a:blip r:embed="rId474"/>
          <a:srcRect/>
          <a:stretch>
            <a:fillRect/>
          </a:stretch>
        </p:blipFill>
        <p:spPr bwMode="auto">
          <a:xfrm>
            <a:off x="4240213" y="2074862"/>
            <a:ext cx="13287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4" name="Picture 856"/>
          <p:cNvPicPr>
            <a:picLocks noChangeAspect="1" noChangeArrowheads="1"/>
          </p:cNvPicPr>
          <p:nvPr/>
        </p:nvPicPr>
        <p:blipFill>
          <a:blip r:embed="rId475"/>
          <a:srcRect/>
          <a:stretch>
            <a:fillRect/>
          </a:stretch>
        </p:blipFill>
        <p:spPr bwMode="auto">
          <a:xfrm>
            <a:off x="4445001" y="2109787"/>
            <a:ext cx="66675"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5" name="Picture 857"/>
          <p:cNvPicPr>
            <a:picLocks noChangeAspect="1" noChangeArrowheads="1"/>
          </p:cNvPicPr>
          <p:nvPr/>
        </p:nvPicPr>
        <p:blipFill>
          <a:blip r:embed="rId476" cstate="email"/>
          <a:srcRect/>
          <a:stretch>
            <a:fillRect/>
          </a:stretch>
        </p:blipFill>
        <p:spPr bwMode="auto">
          <a:xfrm>
            <a:off x="4273551" y="2093912"/>
            <a:ext cx="10429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6" name="Picture 858"/>
          <p:cNvPicPr>
            <a:picLocks noChangeAspect="1" noChangeArrowheads="1"/>
          </p:cNvPicPr>
          <p:nvPr/>
        </p:nvPicPr>
        <p:blipFill>
          <a:blip r:embed="rId477"/>
          <a:srcRect/>
          <a:stretch>
            <a:fillRect/>
          </a:stretch>
        </p:blipFill>
        <p:spPr bwMode="auto">
          <a:xfrm>
            <a:off x="4594226" y="2047875"/>
            <a:ext cx="10160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7" name="Picture 859"/>
          <p:cNvPicPr>
            <a:picLocks noChangeAspect="1" noChangeArrowheads="1"/>
          </p:cNvPicPr>
          <p:nvPr/>
        </p:nvPicPr>
        <p:blipFill>
          <a:blip r:embed="rId478" cstate="email"/>
          <a:srcRect/>
          <a:stretch>
            <a:fillRect/>
          </a:stretch>
        </p:blipFill>
        <p:spPr bwMode="auto">
          <a:xfrm>
            <a:off x="4573588" y="2068512"/>
            <a:ext cx="96838" cy="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8" name="Picture 860"/>
          <p:cNvPicPr>
            <a:picLocks noChangeAspect="1" noChangeArrowheads="1"/>
          </p:cNvPicPr>
          <p:nvPr/>
        </p:nvPicPr>
        <p:blipFill>
          <a:blip r:embed="rId479" cstate="email"/>
          <a:srcRect/>
          <a:stretch>
            <a:fillRect/>
          </a:stretch>
        </p:blipFill>
        <p:spPr bwMode="auto">
          <a:xfrm>
            <a:off x="4659313" y="2063750"/>
            <a:ext cx="22225" cy="1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9" name="Picture 861"/>
          <p:cNvPicPr>
            <a:picLocks noChangeAspect="1" noChangeArrowheads="1"/>
          </p:cNvPicPr>
          <p:nvPr/>
        </p:nvPicPr>
        <p:blipFill>
          <a:blip r:embed="rId480" cstate="email"/>
          <a:srcRect/>
          <a:stretch>
            <a:fillRect/>
          </a:stretch>
        </p:blipFill>
        <p:spPr bwMode="auto">
          <a:xfrm>
            <a:off x="4368801" y="2063750"/>
            <a:ext cx="7524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8" name="Freeform 862"/>
          <p:cNvSpPr/>
          <p:nvPr/>
        </p:nvSpPr>
        <p:spPr bwMode="auto">
          <a:xfrm>
            <a:off x="4757738" y="2032000"/>
            <a:ext cx="641350" cy="447675"/>
          </a:xfrm>
          <a:custGeom>
            <a:avLst/>
            <a:gdLst>
              <a:gd name="T0" fmla="*/ 75 w 171"/>
              <a:gd name="T1" fmla="*/ 44 h 119"/>
              <a:gd name="T2" fmla="*/ 136 w 171"/>
              <a:gd name="T3" fmla="*/ 5 h 119"/>
              <a:gd name="T4" fmla="*/ 171 w 171"/>
              <a:gd name="T5" fmla="*/ 4 h 119"/>
              <a:gd name="T6" fmla="*/ 161 w 171"/>
              <a:gd name="T7" fmla="*/ 0 h 119"/>
              <a:gd name="T8" fmla="*/ 120 w 171"/>
              <a:gd name="T9" fmla="*/ 6 h 119"/>
              <a:gd name="T10" fmla="*/ 38 w 171"/>
              <a:gd name="T11" fmla="*/ 78 h 119"/>
              <a:gd name="T12" fmla="*/ 0 w 171"/>
              <a:gd name="T13" fmla="*/ 118 h 119"/>
              <a:gd name="T14" fmla="*/ 11 w 171"/>
              <a:gd name="T15" fmla="*/ 119 h 119"/>
              <a:gd name="T16" fmla="*/ 30 w 171"/>
              <a:gd name="T17" fmla="*/ 90 h 119"/>
              <a:gd name="T18" fmla="*/ 75 w 171"/>
              <a:gd name="T19" fmla="*/ 4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75" y="44"/>
                </a:moveTo>
                <a:cubicBezTo>
                  <a:pt x="89" y="26"/>
                  <a:pt x="112" y="9"/>
                  <a:pt x="136" y="5"/>
                </a:cubicBezTo>
                <a:cubicBezTo>
                  <a:pt x="150" y="3"/>
                  <a:pt x="163" y="3"/>
                  <a:pt x="171" y="4"/>
                </a:cubicBezTo>
                <a:cubicBezTo>
                  <a:pt x="168" y="2"/>
                  <a:pt x="164" y="1"/>
                  <a:pt x="161" y="0"/>
                </a:cubicBezTo>
                <a:cubicBezTo>
                  <a:pt x="151" y="0"/>
                  <a:pt x="138" y="1"/>
                  <a:pt x="120" y="6"/>
                </a:cubicBezTo>
                <a:cubicBezTo>
                  <a:pt x="81" y="16"/>
                  <a:pt x="75" y="45"/>
                  <a:pt x="38" y="78"/>
                </a:cubicBezTo>
                <a:cubicBezTo>
                  <a:pt x="18" y="96"/>
                  <a:pt x="5" y="111"/>
                  <a:pt x="0" y="118"/>
                </a:cubicBezTo>
                <a:cubicBezTo>
                  <a:pt x="3" y="118"/>
                  <a:pt x="7" y="118"/>
                  <a:pt x="11" y="119"/>
                </a:cubicBezTo>
                <a:cubicBezTo>
                  <a:pt x="15" y="111"/>
                  <a:pt x="23" y="100"/>
                  <a:pt x="30" y="90"/>
                </a:cubicBezTo>
                <a:cubicBezTo>
                  <a:pt x="42" y="75"/>
                  <a:pt x="62" y="63"/>
                  <a:pt x="75" y="4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911" name="Picture 863"/>
          <p:cNvPicPr>
            <a:picLocks noChangeAspect="1" noChangeArrowheads="1"/>
          </p:cNvPicPr>
          <p:nvPr/>
        </p:nvPicPr>
        <p:blipFill>
          <a:blip r:embed="rId481"/>
          <a:srcRect/>
          <a:stretch>
            <a:fillRect/>
          </a:stretch>
        </p:blipFill>
        <p:spPr bwMode="auto">
          <a:xfrm>
            <a:off x="4489451" y="2374900"/>
            <a:ext cx="10017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2" name="Picture 864"/>
          <p:cNvPicPr>
            <a:picLocks noChangeAspect="1" noChangeArrowheads="1"/>
          </p:cNvPicPr>
          <p:nvPr/>
        </p:nvPicPr>
        <p:blipFill>
          <a:blip r:embed="rId482" cstate="email"/>
          <a:srcRect/>
          <a:stretch>
            <a:fillRect/>
          </a:stretch>
        </p:blipFill>
        <p:spPr bwMode="auto">
          <a:xfrm>
            <a:off x="4332288" y="2201862"/>
            <a:ext cx="12144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3" name="Picture 865"/>
          <p:cNvPicPr>
            <a:picLocks noChangeAspect="1" noChangeArrowheads="1"/>
          </p:cNvPicPr>
          <p:nvPr/>
        </p:nvPicPr>
        <p:blipFill>
          <a:blip r:embed="rId483"/>
          <a:srcRect/>
          <a:stretch>
            <a:fillRect/>
          </a:stretch>
        </p:blipFill>
        <p:spPr bwMode="auto">
          <a:xfrm>
            <a:off x="4741863" y="2436812"/>
            <a:ext cx="8890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4" name="Picture 866"/>
          <p:cNvPicPr>
            <a:picLocks noChangeAspect="1" noChangeArrowheads="1"/>
          </p:cNvPicPr>
          <p:nvPr/>
        </p:nvPicPr>
        <p:blipFill>
          <a:blip r:embed="rId484" cstate="email"/>
          <a:srcRect/>
          <a:stretch>
            <a:fillRect/>
          </a:stretch>
        </p:blipFill>
        <p:spPr bwMode="auto">
          <a:xfrm>
            <a:off x="5305426" y="2114550"/>
            <a:ext cx="22701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5" name="Picture 867"/>
          <p:cNvPicPr>
            <a:picLocks noChangeAspect="1" noChangeArrowheads="1"/>
          </p:cNvPicPr>
          <p:nvPr/>
        </p:nvPicPr>
        <p:blipFill>
          <a:blip r:embed="rId485" cstate="email"/>
          <a:srcRect/>
          <a:stretch>
            <a:fillRect/>
          </a:stretch>
        </p:blipFill>
        <p:spPr bwMode="auto">
          <a:xfrm>
            <a:off x="5110163" y="2162175"/>
            <a:ext cx="277813"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6" name="Picture 868"/>
          <p:cNvPicPr>
            <a:picLocks noChangeAspect="1" noChangeArrowheads="1"/>
          </p:cNvPicPr>
          <p:nvPr/>
        </p:nvPicPr>
        <p:blipFill>
          <a:blip r:embed="rId486" cstate="email"/>
          <a:srcRect/>
          <a:stretch>
            <a:fillRect/>
          </a:stretch>
        </p:blipFill>
        <p:spPr bwMode="auto">
          <a:xfrm>
            <a:off x="4826001" y="2193925"/>
            <a:ext cx="420688"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7" name="Picture 869"/>
          <p:cNvPicPr>
            <a:picLocks noChangeAspect="1" noChangeArrowheads="1"/>
          </p:cNvPicPr>
          <p:nvPr/>
        </p:nvPicPr>
        <p:blipFill>
          <a:blip r:embed="rId487"/>
          <a:srcRect/>
          <a:stretch>
            <a:fillRect/>
          </a:stretch>
        </p:blipFill>
        <p:spPr bwMode="auto">
          <a:xfrm>
            <a:off x="4962526" y="2209800"/>
            <a:ext cx="68263"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8" name="Picture 870"/>
          <p:cNvPicPr>
            <a:picLocks noChangeAspect="1" noChangeArrowheads="1"/>
          </p:cNvPicPr>
          <p:nvPr/>
        </p:nvPicPr>
        <p:blipFill>
          <a:blip r:embed="rId488" cstate="email"/>
          <a:srcRect/>
          <a:stretch>
            <a:fillRect/>
          </a:stretch>
        </p:blipFill>
        <p:spPr bwMode="auto">
          <a:xfrm>
            <a:off x="5518151" y="2201862"/>
            <a:ext cx="17463"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9" name="Freeform 871"/>
          <p:cNvSpPr/>
          <p:nvPr/>
        </p:nvSpPr>
        <p:spPr bwMode="auto">
          <a:xfrm>
            <a:off x="4656138" y="1682750"/>
            <a:ext cx="938213" cy="571500"/>
          </a:xfrm>
          <a:custGeom>
            <a:avLst/>
            <a:gdLst>
              <a:gd name="T0" fmla="*/ 88 w 250"/>
              <a:gd name="T1" fmla="*/ 11 h 152"/>
              <a:gd name="T2" fmla="*/ 3 w 250"/>
              <a:gd name="T3" fmla="*/ 85 h 152"/>
              <a:gd name="T4" fmla="*/ 145 w 250"/>
              <a:gd name="T5" fmla="*/ 140 h 152"/>
              <a:gd name="T6" fmla="*/ 246 w 250"/>
              <a:gd name="T7" fmla="*/ 82 h 152"/>
              <a:gd name="T8" fmla="*/ 88 w 250"/>
              <a:gd name="T9" fmla="*/ 11 h 152"/>
            </a:gdLst>
            <a:ahLst/>
            <a:cxnLst>
              <a:cxn ang="0">
                <a:pos x="T0" y="T1"/>
              </a:cxn>
              <a:cxn ang="0">
                <a:pos x="T2" y="T3"/>
              </a:cxn>
              <a:cxn ang="0">
                <a:pos x="T4" y="T5"/>
              </a:cxn>
              <a:cxn ang="0">
                <a:pos x="T6" y="T7"/>
              </a:cxn>
              <a:cxn ang="0">
                <a:pos x="T8" y="T9"/>
              </a:cxn>
            </a:cxnLst>
            <a:rect l="0" t="0" r="r" b="b"/>
            <a:pathLst>
              <a:path w="250" h="152">
                <a:moveTo>
                  <a:pt x="88" y="11"/>
                </a:moveTo>
                <a:cubicBezTo>
                  <a:pt x="61" y="14"/>
                  <a:pt x="0" y="21"/>
                  <a:pt x="3" y="85"/>
                </a:cubicBezTo>
                <a:cubicBezTo>
                  <a:pt x="6" y="147"/>
                  <a:pt x="61" y="152"/>
                  <a:pt x="145" y="140"/>
                </a:cubicBezTo>
                <a:cubicBezTo>
                  <a:pt x="203" y="131"/>
                  <a:pt x="243" y="111"/>
                  <a:pt x="246" y="82"/>
                </a:cubicBezTo>
                <a:cubicBezTo>
                  <a:pt x="250" y="37"/>
                  <a:pt x="183" y="0"/>
                  <a:pt x="88" y="1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920" name="Picture 872"/>
          <p:cNvPicPr>
            <a:picLocks noChangeAspect="1" noChangeArrowheads="1"/>
          </p:cNvPicPr>
          <p:nvPr/>
        </p:nvPicPr>
        <p:blipFill>
          <a:blip r:embed="rId489"/>
          <a:srcRect/>
          <a:stretch>
            <a:fillRect/>
          </a:stretch>
        </p:blipFill>
        <p:spPr bwMode="auto">
          <a:xfrm>
            <a:off x="4651376" y="1712912"/>
            <a:ext cx="9572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1" name="Picture 873"/>
          <p:cNvPicPr>
            <a:picLocks noChangeAspect="1" noChangeArrowheads="1"/>
          </p:cNvPicPr>
          <p:nvPr/>
        </p:nvPicPr>
        <p:blipFill>
          <a:blip r:embed="rId490" cstate="email"/>
          <a:srcRect/>
          <a:stretch>
            <a:fillRect/>
          </a:stretch>
        </p:blipFill>
        <p:spPr bwMode="auto">
          <a:xfrm>
            <a:off x="4692651" y="1816100"/>
            <a:ext cx="7969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2" name="Picture 874"/>
          <p:cNvPicPr>
            <a:picLocks noChangeAspect="1" noChangeArrowheads="1"/>
          </p:cNvPicPr>
          <p:nvPr/>
        </p:nvPicPr>
        <p:blipFill>
          <a:blip r:embed="rId491" cstate="email"/>
          <a:srcRect/>
          <a:stretch>
            <a:fillRect/>
          </a:stretch>
        </p:blipFill>
        <p:spPr bwMode="auto">
          <a:xfrm>
            <a:off x="4775201" y="1909762"/>
            <a:ext cx="511175"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0" name="Freeform 875"/>
          <p:cNvSpPr/>
          <p:nvPr/>
        </p:nvSpPr>
        <p:spPr bwMode="auto">
          <a:xfrm>
            <a:off x="4667251" y="1751012"/>
            <a:ext cx="731838" cy="258763"/>
          </a:xfrm>
          <a:custGeom>
            <a:avLst/>
            <a:gdLst>
              <a:gd name="T0" fmla="*/ 195 w 195"/>
              <a:gd name="T1" fmla="*/ 5 h 69"/>
              <a:gd name="T2" fmla="*/ 184 w 195"/>
              <a:gd name="T3" fmla="*/ 1 h 69"/>
              <a:gd name="T4" fmla="*/ 91 w 195"/>
              <a:gd name="T5" fmla="*/ 23 h 69"/>
              <a:gd name="T6" fmla="*/ 32 w 195"/>
              <a:gd name="T7" fmla="*/ 35 h 69"/>
              <a:gd name="T8" fmla="*/ 15 w 195"/>
              <a:gd name="T9" fmla="*/ 35 h 69"/>
              <a:gd name="T10" fmla="*/ 1 w 195"/>
              <a:gd name="T11" fmla="*/ 52 h 69"/>
              <a:gd name="T12" fmla="*/ 0 w 195"/>
              <a:gd name="T13" fmla="*/ 67 h 69"/>
              <a:gd name="T14" fmla="*/ 0 w 195"/>
              <a:gd name="T15" fmla="*/ 69 h 69"/>
              <a:gd name="T16" fmla="*/ 16 w 195"/>
              <a:gd name="T17" fmla="*/ 42 h 69"/>
              <a:gd name="T18" fmla="*/ 87 w 195"/>
              <a:gd name="T19" fmla="*/ 29 h 69"/>
              <a:gd name="T20" fmla="*/ 195 w 195"/>
              <a:gd name="T2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69">
                <a:moveTo>
                  <a:pt x="195" y="5"/>
                </a:moveTo>
                <a:cubicBezTo>
                  <a:pt x="192" y="3"/>
                  <a:pt x="188" y="2"/>
                  <a:pt x="184" y="1"/>
                </a:cubicBezTo>
                <a:cubicBezTo>
                  <a:pt x="166" y="0"/>
                  <a:pt x="137" y="5"/>
                  <a:pt x="91" y="23"/>
                </a:cubicBezTo>
                <a:cubicBezTo>
                  <a:pt x="60" y="36"/>
                  <a:pt x="44" y="35"/>
                  <a:pt x="32" y="35"/>
                </a:cubicBezTo>
                <a:cubicBezTo>
                  <a:pt x="26" y="34"/>
                  <a:pt x="21" y="34"/>
                  <a:pt x="15" y="35"/>
                </a:cubicBezTo>
                <a:cubicBezTo>
                  <a:pt x="8" y="37"/>
                  <a:pt x="3" y="44"/>
                  <a:pt x="1" y="52"/>
                </a:cubicBezTo>
                <a:cubicBezTo>
                  <a:pt x="0" y="57"/>
                  <a:pt x="0" y="62"/>
                  <a:pt x="0" y="67"/>
                </a:cubicBezTo>
                <a:cubicBezTo>
                  <a:pt x="0" y="68"/>
                  <a:pt x="0" y="68"/>
                  <a:pt x="0" y="69"/>
                </a:cubicBezTo>
                <a:cubicBezTo>
                  <a:pt x="2" y="57"/>
                  <a:pt x="7" y="43"/>
                  <a:pt x="16" y="42"/>
                </a:cubicBezTo>
                <a:cubicBezTo>
                  <a:pt x="34" y="40"/>
                  <a:pt x="61" y="40"/>
                  <a:pt x="87" y="29"/>
                </a:cubicBezTo>
                <a:cubicBezTo>
                  <a:pt x="140" y="6"/>
                  <a:pt x="175" y="3"/>
                  <a:pt x="195" y="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1" name="Freeform 876"/>
          <p:cNvSpPr/>
          <p:nvPr/>
        </p:nvSpPr>
        <p:spPr bwMode="auto">
          <a:xfrm>
            <a:off x="5327651" y="1825625"/>
            <a:ext cx="184150" cy="341313"/>
          </a:xfrm>
          <a:custGeom>
            <a:avLst/>
            <a:gdLst>
              <a:gd name="T0" fmla="*/ 8 w 49"/>
              <a:gd name="T1" fmla="*/ 50 h 91"/>
              <a:gd name="T2" fmla="*/ 38 w 49"/>
              <a:gd name="T3" fmla="*/ 5 h 91"/>
              <a:gd name="T4" fmla="*/ 49 w 49"/>
              <a:gd name="T5" fmla="*/ 3 h 91"/>
              <a:gd name="T6" fmla="*/ 46 w 49"/>
              <a:gd name="T7" fmla="*/ 0 h 91"/>
              <a:gd name="T8" fmla="*/ 11 w 49"/>
              <a:gd name="T9" fmla="*/ 26 h 91"/>
              <a:gd name="T10" fmla="*/ 12 w 49"/>
              <a:gd name="T11" fmla="*/ 91 h 91"/>
              <a:gd name="T12" fmla="*/ 16 w 49"/>
              <a:gd name="T13" fmla="*/ 90 h 91"/>
              <a:gd name="T14" fmla="*/ 8 w 49"/>
              <a:gd name="T15" fmla="*/ 5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91">
                <a:moveTo>
                  <a:pt x="8" y="50"/>
                </a:moveTo>
                <a:cubicBezTo>
                  <a:pt x="7" y="29"/>
                  <a:pt x="26" y="8"/>
                  <a:pt x="38" y="5"/>
                </a:cubicBezTo>
                <a:cubicBezTo>
                  <a:pt x="42" y="4"/>
                  <a:pt x="45" y="3"/>
                  <a:pt x="49" y="3"/>
                </a:cubicBezTo>
                <a:cubicBezTo>
                  <a:pt x="48" y="2"/>
                  <a:pt x="47" y="1"/>
                  <a:pt x="46" y="0"/>
                </a:cubicBezTo>
                <a:cubicBezTo>
                  <a:pt x="39" y="0"/>
                  <a:pt x="25" y="3"/>
                  <a:pt x="11" y="26"/>
                </a:cubicBezTo>
                <a:cubicBezTo>
                  <a:pt x="0" y="45"/>
                  <a:pt x="5" y="73"/>
                  <a:pt x="12" y="91"/>
                </a:cubicBezTo>
                <a:cubicBezTo>
                  <a:pt x="13" y="91"/>
                  <a:pt x="14" y="91"/>
                  <a:pt x="16" y="90"/>
                </a:cubicBezTo>
                <a:cubicBezTo>
                  <a:pt x="12" y="80"/>
                  <a:pt x="9" y="67"/>
                  <a:pt x="8" y="5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925" name="Picture 877"/>
          <p:cNvPicPr>
            <a:picLocks noChangeAspect="1" noChangeArrowheads="1"/>
          </p:cNvPicPr>
          <p:nvPr/>
        </p:nvPicPr>
        <p:blipFill>
          <a:blip r:embed="rId492" cstate="email"/>
          <a:srcRect/>
          <a:stretch>
            <a:fillRect/>
          </a:stretch>
        </p:blipFill>
        <p:spPr bwMode="auto">
          <a:xfrm>
            <a:off x="5373688" y="1876425"/>
            <a:ext cx="2127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6" name="Picture 878"/>
          <p:cNvPicPr>
            <a:picLocks noChangeAspect="1" noChangeArrowheads="1"/>
          </p:cNvPicPr>
          <p:nvPr/>
        </p:nvPicPr>
        <p:blipFill>
          <a:blip r:embed="rId493" cstate="email"/>
          <a:srcRect/>
          <a:stretch>
            <a:fillRect/>
          </a:stretch>
        </p:blipFill>
        <p:spPr bwMode="auto">
          <a:xfrm>
            <a:off x="4724401" y="2154237"/>
            <a:ext cx="112713"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7" name="Picture 879"/>
          <p:cNvPicPr>
            <a:picLocks noChangeAspect="1" noChangeArrowheads="1"/>
          </p:cNvPicPr>
          <p:nvPr/>
        </p:nvPicPr>
        <p:blipFill>
          <a:blip r:embed="rId494" cstate="email"/>
          <a:srcRect/>
          <a:stretch>
            <a:fillRect/>
          </a:stretch>
        </p:blipFill>
        <p:spPr bwMode="auto">
          <a:xfrm>
            <a:off x="4822826" y="2205037"/>
            <a:ext cx="32385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8" name="Picture 880"/>
          <p:cNvPicPr>
            <a:picLocks noChangeAspect="1" noChangeArrowheads="1"/>
          </p:cNvPicPr>
          <p:nvPr/>
        </p:nvPicPr>
        <p:blipFill>
          <a:blip r:embed="rId495" cstate="print">
            <a:extLst>
              <a:ext uri="{28A0092B-C50C-407E-A947-70E740481C1C}">
                <a14:useLocalDpi xmlns:a14="http://schemas.microsoft.com/office/drawing/2010/main" val="0"/>
              </a:ext>
            </a:extLst>
          </a:blip>
          <a:srcRect/>
          <a:stretch>
            <a:fillRect/>
          </a:stretch>
        </p:blipFill>
        <p:spPr bwMode="auto">
          <a:xfrm>
            <a:off x="4987926" y="2222500"/>
            <a:ext cx="31750"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9" name="Picture 881"/>
          <p:cNvPicPr>
            <a:picLocks noChangeAspect="1" noChangeArrowheads="1"/>
          </p:cNvPicPr>
          <p:nvPr/>
        </p:nvPicPr>
        <p:blipFill>
          <a:blip r:embed="rId496" cstate="email"/>
          <a:srcRect/>
          <a:stretch>
            <a:fillRect/>
          </a:stretch>
        </p:blipFill>
        <p:spPr bwMode="auto">
          <a:xfrm>
            <a:off x="4678363" y="2085975"/>
            <a:ext cx="6985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0" name="Picture 882"/>
          <p:cNvPicPr>
            <a:picLocks noChangeAspect="1" noChangeArrowheads="1"/>
          </p:cNvPicPr>
          <p:nvPr/>
        </p:nvPicPr>
        <p:blipFill>
          <a:blip r:embed="rId497"/>
          <a:srcRect/>
          <a:stretch>
            <a:fillRect/>
          </a:stretch>
        </p:blipFill>
        <p:spPr bwMode="auto">
          <a:xfrm>
            <a:off x="5349876" y="2127250"/>
            <a:ext cx="5556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1" name="Picture 883"/>
          <p:cNvPicPr>
            <a:picLocks noChangeAspect="1" noChangeArrowheads="1"/>
          </p:cNvPicPr>
          <p:nvPr/>
        </p:nvPicPr>
        <p:blipFill>
          <a:blip r:embed="rId498" cstate="email"/>
          <a:srcRect/>
          <a:stretch>
            <a:fillRect/>
          </a:stretch>
        </p:blipFill>
        <p:spPr bwMode="auto">
          <a:xfrm>
            <a:off x="5232401" y="1722437"/>
            <a:ext cx="23812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2" name="Picture 884"/>
          <p:cNvPicPr>
            <a:picLocks noChangeAspect="1" noChangeArrowheads="1"/>
          </p:cNvPicPr>
          <p:nvPr/>
        </p:nvPicPr>
        <p:blipFill>
          <a:blip r:embed="rId499" cstate="email"/>
          <a:srcRect/>
          <a:stretch>
            <a:fillRect/>
          </a:stretch>
        </p:blipFill>
        <p:spPr bwMode="auto">
          <a:xfrm>
            <a:off x="5232401" y="1722437"/>
            <a:ext cx="2317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3" name="Picture 885"/>
          <p:cNvPicPr>
            <a:picLocks noChangeAspect="1" noChangeArrowheads="1"/>
          </p:cNvPicPr>
          <p:nvPr/>
        </p:nvPicPr>
        <p:blipFill>
          <a:blip r:embed="rId500" cstate="email"/>
          <a:srcRect/>
          <a:stretch>
            <a:fillRect/>
          </a:stretch>
        </p:blipFill>
        <p:spPr bwMode="auto">
          <a:xfrm>
            <a:off x="4775201" y="1722437"/>
            <a:ext cx="595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4" name="Picture 886"/>
          <p:cNvPicPr>
            <a:picLocks noChangeAspect="1" noChangeArrowheads="1"/>
          </p:cNvPicPr>
          <p:nvPr/>
        </p:nvPicPr>
        <p:blipFill>
          <a:blip r:embed="rId501"/>
          <a:srcRect/>
          <a:stretch>
            <a:fillRect/>
          </a:stretch>
        </p:blipFill>
        <p:spPr bwMode="auto">
          <a:xfrm>
            <a:off x="5208588" y="1743075"/>
            <a:ext cx="20320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5" name="Picture 887"/>
          <p:cNvPicPr>
            <a:picLocks noChangeAspect="1" noChangeArrowheads="1"/>
          </p:cNvPicPr>
          <p:nvPr/>
        </p:nvPicPr>
        <p:blipFill>
          <a:blip r:embed="rId502"/>
          <a:srcRect/>
          <a:stretch>
            <a:fillRect/>
          </a:stretch>
        </p:blipFill>
        <p:spPr bwMode="auto">
          <a:xfrm>
            <a:off x="5403851" y="1831975"/>
            <a:ext cx="46038"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2" name="Freeform 888"/>
          <p:cNvSpPr/>
          <p:nvPr/>
        </p:nvSpPr>
        <p:spPr bwMode="auto">
          <a:xfrm>
            <a:off x="4576763" y="1506537"/>
            <a:ext cx="673100" cy="442913"/>
          </a:xfrm>
          <a:custGeom>
            <a:avLst/>
            <a:gdLst>
              <a:gd name="T0" fmla="*/ 80 w 179"/>
              <a:gd name="T1" fmla="*/ 1 h 118"/>
              <a:gd name="T2" fmla="*/ 5 w 179"/>
              <a:gd name="T3" fmla="*/ 52 h 118"/>
              <a:gd name="T4" fmla="*/ 114 w 179"/>
              <a:gd name="T5" fmla="*/ 109 h 118"/>
              <a:gd name="T6" fmla="*/ 176 w 179"/>
              <a:gd name="T7" fmla="*/ 55 h 118"/>
              <a:gd name="T8" fmla="*/ 80 w 179"/>
              <a:gd name="T9" fmla="*/ 1 h 118"/>
            </a:gdLst>
            <a:ahLst/>
            <a:cxnLst>
              <a:cxn ang="0">
                <a:pos x="T0" y="T1"/>
              </a:cxn>
              <a:cxn ang="0">
                <a:pos x="T2" y="T3"/>
              </a:cxn>
              <a:cxn ang="0">
                <a:pos x="T4" y="T5"/>
              </a:cxn>
              <a:cxn ang="0">
                <a:pos x="T6" y="T7"/>
              </a:cxn>
              <a:cxn ang="0">
                <a:pos x="T8" y="T9"/>
              </a:cxn>
            </a:cxnLst>
            <a:rect l="0" t="0" r="r" b="b"/>
            <a:pathLst>
              <a:path w="179" h="118">
                <a:moveTo>
                  <a:pt x="80" y="1"/>
                </a:moveTo>
                <a:cubicBezTo>
                  <a:pt x="58" y="0"/>
                  <a:pt x="9" y="9"/>
                  <a:pt x="5" y="52"/>
                </a:cubicBezTo>
                <a:cubicBezTo>
                  <a:pt x="0" y="103"/>
                  <a:pt x="43" y="118"/>
                  <a:pt x="114" y="109"/>
                </a:cubicBezTo>
                <a:cubicBezTo>
                  <a:pt x="150" y="104"/>
                  <a:pt x="179" y="80"/>
                  <a:pt x="176" y="55"/>
                </a:cubicBezTo>
                <a:cubicBezTo>
                  <a:pt x="172" y="17"/>
                  <a:pt x="140" y="2"/>
                  <a:pt x="80" y="1"/>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3" name="Freeform 889"/>
          <p:cNvSpPr/>
          <p:nvPr/>
        </p:nvSpPr>
        <p:spPr bwMode="auto">
          <a:xfrm>
            <a:off x="4648201" y="1511300"/>
            <a:ext cx="211138" cy="366713"/>
          </a:xfrm>
          <a:custGeom>
            <a:avLst/>
            <a:gdLst>
              <a:gd name="T0" fmla="*/ 49 w 56"/>
              <a:gd name="T1" fmla="*/ 0 h 98"/>
              <a:gd name="T2" fmla="*/ 18 w 56"/>
              <a:gd name="T3" fmla="*/ 32 h 98"/>
              <a:gd name="T4" fmla="*/ 0 w 56"/>
              <a:gd name="T5" fmla="*/ 85 h 98"/>
              <a:gd name="T6" fmla="*/ 2 w 56"/>
              <a:gd name="T7" fmla="*/ 96 h 98"/>
              <a:gd name="T8" fmla="*/ 5 w 56"/>
              <a:gd name="T9" fmla="*/ 98 h 98"/>
              <a:gd name="T10" fmla="*/ 2 w 56"/>
              <a:gd name="T11" fmla="*/ 79 h 98"/>
              <a:gd name="T12" fmla="*/ 21 w 56"/>
              <a:gd name="T13" fmla="*/ 29 h 98"/>
              <a:gd name="T14" fmla="*/ 45 w 56"/>
              <a:gd name="T15" fmla="*/ 4 h 98"/>
              <a:gd name="T16" fmla="*/ 56 w 56"/>
              <a:gd name="T17" fmla="*/ 0 h 98"/>
              <a:gd name="T18" fmla="*/ 49 w 56"/>
              <a:gd name="T1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98">
                <a:moveTo>
                  <a:pt x="49" y="0"/>
                </a:moveTo>
                <a:cubicBezTo>
                  <a:pt x="39" y="4"/>
                  <a:pt x="28" y="12"/>
                  <a:pt x="18" y="32"/>
                </a:cubicBezTo>
                <a:cubicBezTo>
                  <a:pt x="0" y="66"/>
                  <a:pt x="1" y="75"/>
                  <a:pt x="0" y="85"/>
                </a:cubicBezTo>
                <a:cubicBezTo>
                  <a:pt x="0" y="90"/>
                  <a:pt x="1" y="94"/>
                  <a:pt x="2" y="96"/>
                </a:cubicBezTo>
                <a:cubicBezTo>
                  <a:pt x="3" y="97"/>
                  <a:pt x="4" y="97"/>
                  <a:pt x="5" y="98"/>
                </a:cubicBezTo>
                <a:cubicBezTo>
                  <a:pt x="3" y="95"/>
                  <a:pt x="1" y="89"/>
                  <a:pt x="2" y="79"/>
                </a:cubicBezTo>
                <a:cubicBezTo>
                  <a:pt x="4" y="65"/>
                  <a:pt x="14" y="42"/>
                  <a:pt x="21" y="29"/>
                </a:cubicBezTo>
                <a:cubicBezTo>
                  <a:pt x="28" y="16"/>
                  <a:pt x="39" y="7"/>
                  <a:pt x="45" y="4"/>
                </a:cubicBezTo>
                <a:cubicBezTo>
                  <a:pt x="48" y="2"/>
                  <a:pt x="52" y="1"/>
                  <a:pt x="56" y="0"/>
                </a:cubicBezTo>
                <a:cubicBezTo>
                  <a:pt x="54" y="0"/>
                  <a:pt x="51" y="0"/>
                  <a:pt x="4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4" name="Freeform 890"/>
          <p:cNvSpPr/>
          <p:nvPr/>
        </p:nvSpPr>
        <p:spPr bwMode="auto">
          <a:xfrm>
            <a:off x="4705351" y="1544637"/>
            <a:ext cx="517525" cy="258763"/>
          </a:xfrm>
          <a:custGeom>
            <a:avLst/>
            <a:gdLst>
              <a:gd name="T0" fmla="*/ 127 w 138"/>
              <a:gd name="T1" fmla="*/ 34 h 69"/>
              <a:gd name="T2" fmla="*/ 35 w 138"/>
              <a:gd name="T3" fmla="*/ 5 h 69"/>
              <a:gd name="T4" fmla="*/ 3 w 138"/>
              <a:gd name="T5" fmla="*/ 0 h 69"/>
              <a:gd name="T6" fmla="*/ 0 w 138"/>
              <a:gd name="T7" fmla="*/ 1 h 69"/>
              <a:gd name="T8" fmla="*/ 32 w 138"/>
              <a:gd name="T9" fmla="*/ 7 h 69"/>
              <a:gd name="T10" fmla="*/ 89 w 138"/>
              <a:gd name="T11" fmla="*/ 14 h 69"/>
              <a:gd name="T12" fmla="*/ 131 w 138"/>
              <a:gd name="T13" fmla="*/ 44 h 69"/>
              <a:gd name="T14" fmla="*/ 135 w 138"/>
              <a:gd name="T15" fmla="*/ 69 h 69"/>
              <a:gd name="T16" fmla="*/ 138 w 138"/>
              <a:gd name="T17" fmla="*/ 64 h 69"/>
              <a:gd name="T18" fmla="*/ 127 w 138"/>
              <a:gd name="T19"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9">
                <a:moveTo>
                  <a:pt x="127" y="34"/>
                </a:moveTo>
                <a:cubicBezTo>
                  <a:pt x="114" y="12"/>
                  <a:pt x="66" y="6"/>
                  <a:pt x="35" y="5"/>
                </a:cubicBezTo>
                <a:cubicBezTo>
                  <a:pt x="15" y="4"/>
                  <a:pt x="6" y="1"/>
                  <a:pt x="3" y="0"/>
                </a:cubicBezTo>
                <a:cubicBezTo>
                  <a:pt x="2" y="0"/>
                  <a:pt x="1" y="1"/>
                  <a:pt x="0" y="1"/>
                </a:cubicBezTo>
                <a:cubicBezTo>
                  <a:pt x="9" y="6"/>
                  <a:pt x="23" y="6"/>
                  <a:pt x="32" y="7"/>
                </a:cubicBezTo>
                <a:cubicBezTo>
                  <a:pt x="43" y="7"/>
                  <a:pt x="74" y="10"/>
                  <a:pt x="89" y="14"/>
                </a:cubicBezTo>
                <a:cubicBezTo>
                  <a:pt x="104" y="17"/>
                  <a:pt x="125" y="29"/>
                  <a:pt x="131" y="44"/>
                </a:cubicBezTo>
                <a:cubicBezTo>
                  <a:pt x="134" y="53"/>
                  <a:pt x="135" y="62"/>
                  <a:pt x="135" y="69"/>
                </a:cubicBezTo>
                <a:cubicBezTo>
                  <a:pt x="136" y="67"/>
                  <a:pt x="137" y="65"/>
                  <a:pt x="138" y="64"/>
                </a:cubicBezTo>
                <a:cubicBezTo>
                  <a:pt x="137" y="56"/>
                  <a:pt x="135" y="45"/>
                  <a:pt x="127" y="3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939" name="Picture 891"/>
          <p:cNvPicPr>
            <a:picLocks noChangeAspect="1" noChangeArrowheads="1"/>
          </p:cNvPicPr>
          <p:nvPr/>
        </p:nvPicPr>
        <p:blipFill>
          <a:blip r:embed="rId503"/>
          <a:srcRect/>
          <a:stretch>
            <a:fillRect/>
          </a:stretch>
        </p:blipFill>
        <p:spPr bwMode="auto">
          <a:xfrm>
            <a:off x="4579938" y="1501775"/>
            <a:ext cx="6746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0" name="Picture 892"/>
          <p:cNvPicPr>
            <a:picLocks noChangeAspect="1" noChangeArrowheads="1"/>
          </p:cNvPicPr>
          <p:nvPr/>
        </p:nvPicPr>
        <p:blipFill>
          <a:blip r:embed="rId504"/>
          <a:srcRect/>
          <a:stretch>
            <a:fillRect/>
          </a:stretch>
        </p:blipFill>
        <p:spPr bwMode="auto">
          <a:xfrm>
            <a:off x="4635501" y="1754187"/>
            <a:ext cx="4445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1" name="Picture 893"/>
          <p:cNvPicPr>
            <a:picLocks noChangeAspect="1" noChangeArrowheads="1"/>
          </p:cNvPicPr>
          <p:nvPr/>
        </p:nvPicPr>
        <p:blipFill>
          <a:blip r:embed="rId505"/>
          <a:srcRect/>
          <a:stretch>
            <a:fillRect/>
          </a:stretch>
        </p:blipFill>
        <p:spPr bwMode="auto">
          <a:xfrm>
            <a:off x="5140326" y="1633537"/>
            <a:ext cx="9048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2" name="Picture 894"/>
          <p:cNvPicPr>
            <a:picLocks noChangeAspect="1" noChangeArrowheads="1"/>
          </p:cNvPicPr>
          <p:nvPr/>
        </p:nvPicPr>
        <p:blipFill>
          <a:blip r:embed="rId506" cstate="email"/>
          <a:srcRect/>
          <a:stretch>
            <a:fillRect/>
          </a:stretch>
        </p:blipFill>
        <p:spPr bwMode="auto">
          <a:xfrm>
            <a:off x="5005388" y="1512887"/>
            <a:ext cx="1698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3" name="Picture 895"/>
          <p:cNvPicPr>
            <a:picLocks noChangeAspect="1" noChangeArrowheads="1"/>
          </p:cNvPicPr>
          <p:nvPr/>
        </p:nvPicPr>
        <p:blipFill>
          <a:blip r:embed="rId507" cstate="email"/>
          <a:srcRect/>
          <a:stretch>
            <a:fillRect/>
          </a:stretch>
        </p:blipFill>
        <p:spPr bwMode="auto">
          <a:xfrm>
            <a:off x="4591051" y="1606550"/>
            <a:ext cx="5699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4" name="Picture 896"/>
          <p:cNvPicPr>
            <a:picLocks noChangeAspect="1" noChangeArrowheads="1"/>
          </p:cNvPicPr>
          <p:nvPr/>
        </p:nvPicPr>
        <p:blipFill>
          <a:blip r:embed="rId508" cstate="email"/>
          <a:srcRect/>
          <a:stretch>
            <a:fillRect/>
          </a:stretch>
        </p:blipFill>
        <p:spPr bwMode="auto">
          <a:xfrm>
            <a:off x="4649788" y="1714500"/>
            <a:ext cx="34925"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5" name="Picture 897"/>
          <p:cNvPicPr>
            <a:picLocks noChangeAspect="1" noChangeArrowheads="1"/>
          </p:cNvPicPr>
          <p:nvPr/>
        </p:nvPicPr>
        <p:blipFill>
          <a:blip r:embed="rId509" cstate="email"/>
          <a:srcRect/>
          <a:stretch>
            <a:fillRect/>
          </a:stretch>
        </p:blipFill>
        <p:spPr bwMode="auto">
          <a:xfrm>
            <a:off x="5081588" y="1600200"/>
            <a:ext cx="8255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6" name="Picture 898"/>
          <p:cNvPicPr>
            <a:picLocks noChangeAspect="1" noChangeArrowheads="1"/>
          </p:cNvPicPr>
          <p:nvPr/>
        </p:nvPicPr>
        <p:blipFill>
          <a:blip r:embed="rId510"/>
          <a:srcRect/>
          <a:stretch>
            <a:fillRect/>
          </a:stretch>
        </p:blipFill>
        <p:spPr bwMode="auto">
          <a:xfrm>
            <a:off x="4602163" y="1497012"/>
            <a:ext cx="4286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7" name="Picture 899"/>
          <p:cNvPicPr>
            <a:picLocks noChangeAspect="1" noChangeArrowheads="1"/>
          </p:cNvPicPr>
          <p:nvPr/>
        </p:nvPicPr>
        <p:blipFill>
          <a:blip r:embed="rId511" cstate="email"/>
          <a:srcRect/>
          <a:stretch>
            <a:fillRect/>
          </a:stretch>
        </p:blipFill>
        <p:spPr bwMode="auto">
          <a:xfrm>
            <a:off x="4872038" y="1504950"/>
            <a:ext cx="144463"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8" name="Picture 900"/>
          <p:cNvPicPr>
            <a:picLocks noChangeAspect="1" noChangeArrowheads="1"/>
          </p:cNvPicPr>
          <p:nvPr/>
        </p:nvPicPr>
        <p:blipFill>
          <a:blip r:embed="rId512" cstate="email"/>
          <a:srcRect/>
          <a:stretch>
            <a:fillRect/>
          </a:stretch>
        </p:blipFill>
        <p:spPr bwMode="auto">
          <a:xfrm>
            <a:off x="4605338" y="1504950"/>
            <a:ext cx="498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9" name="Picture 901"/>
          <p:cNvPicPr>
            <a:picLocks noChangeAspect="1" noChangeArrowheads="1"/>
          </p:cNvPicPr>
          <p:nvPr/>
        </p:nvPicPr>
        <p:blipFill>
          <a:blip r:embed="rId513" cstate="email"/>
          <a:srcRect/>
          <a:stretch>
            <a:fillRect/>
          </a:stretch>
        </p:blipFill>
        <p:spPr bwMode="auto">
          <a:xfrm>
            <a:off x="4667251" y="1506537"/>
            <a:ext cx="1984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0" name="Picture 902"/>
          <p:cNvPicPr>
            <a:picLocks noChangeAspect="1" noChangeArrowheads="1"/>
          </p:cNvPicPr>
          <p:nvPr/>
        </p:nvPicPr>
        <p:blipFill>
          <a:blip r:embed="rId514" cstate="email"/>
          <a:srcRect/>
          <a:stretch>
            <a:fillRect/>
          </a:stretch>
        </p:blipFill>
        <p:spPr bwMode="auto">
          <a:xfrm>
            <a:off x="4699001" y="1538287"/>
            <a:ext cx="396875"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5" name="Freeform 903"/>
          <p:cNvSpPr>
            <a:spLocks noEditPoints="1"/>
          </p:cNvSpPr>
          <p:nvPr/>
        </p:nvSpPr>
        <p:spPr bwMode="auto">
          <a:xfrm>
            <a:off x="5238751" y="1709737"/>
            <a:ext cx="0" cy="3175"/>
          </a:xfrm>
          <a:custGeom>
            <a:avLst/>
            <a:gdLst>
              <a:gd name="T0" fmla="*/ 1 h 1"/>
              <a:gd name="T1" fmla="*/ 1 h 1"/>
              <a:gd name="T2" fmla="*/ 1 h 1"/>
              <a:gd name="T3" fmla="*/ 1 h 1"/>
              <a:gd name="T4" fmla="*/ 1 h 1"/>
              <a:gd name="T5" fmla="*/ 1 h 1"/>
              <a:gd name="T6" fmla="*/ 1 h 1"/>
              <a:gd name="T7" fmla="*/ 1 h 1"/>
              <a:gd name="T8" fmla="*/ 1 h 1"/>
              <a:gd name="T9" fmla="*/ 1 h 1"/>
              <a:gd name="T10" fmla="*/ 1 h 1"/>
              <a:gd name="T11" fmla="*/ 1 h 1"/>
              <a:gd name="T12" fmla="*/ 1 h 1"/>
              <a:gd name="T13" fmla="*/ 1 h 1"/>
              <a:gd name="T14" fmla="*/ 1 h 1"/>
              <a:gd name="T15" fmla="*/ 0 h 1"/>
              <a:gd name="T16" fmla="*/ 0 h 1"/>
              <a:gd name="T17" fmla="*/ 0 h 1"/>
              <a:gd name="T18" fmla="*/ 0 h 1"/>
              <a:gd name="T19" fmla="*/ 0 h 1"/>
              <a:gd name="T20"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61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952" name="Picture 904"/>
          <p:cNvPicPr>
            <a:picLocks noChangeAspect="1" noChangeArrowheads="1"/>
          </p:cNvPicPr>
          <p:nvPr/>
        </p:nvPicPr>
        <p:blipFill>
          <a:blip r:embed="rId515" cstate="email"/>
          <a:srcRect/>
          <a:stretch>
            <a:fillRect/>
          </a:stretch>
        </p:blipFill>
        <p:spPr bwMode="auto">
          <a:xfrm>
            <a:off x="4911726" y="1909762"/>
            <a:ext cx="98425" cy="2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3" name="Picture 905"/>
          <p:cNvPicPr>
            <a:picLocks noChangeAspect="1" noChangeArrowheads="1"/>
          </p:cNvPicPr>
          <p:nvPr/>
        </p:nvPicPr>
        <p:blipFill>
          <a:blip r:embed="rId516"/>
          <a:srcRect/>
          <a:stretch>
            <a:fillRect/>
          </a:stretch>
        </p:blipFill>
        <p:spPr bwMode="auto">
          <a:xfrm>
            <a:off x="4584701" y="1625600"/>
            <a:ext cx="6651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4" name="Picture 906"/>
          <p:cNvPicPr>
            <a:picLocks noChangeAspect="1" noChangeArrowheads="1"/>
          </p:cNvPicPr>
          <p:nvPr/>
        </p:nvPicPr>
        <p:blipFill>
          <a:blip r:embed="rId517"/>
          <a:srcRect/>
          <a:stretch>
            <a:fillRect/>
          </a:stretch>
        </p:blipFill>
        <p:spPr bwMode="auto">
          <a:xfrm>
            <a:off x="4640263" y="1847850"/>
            <a:ext cx="4445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5" name="Picture 907"/>
          <p:cNvPicPr>
            <a:picLocks noChangeAspect="1" noChangeArrowheads="1"/>
          </p:cNvPicPr>
          <p:nvPr/>
        </p:nvPicPr>
        <p:blipFill>
          <a:blip r:embed="rId518"/>
          <a:srcRect/>
          <a:stretch>
            <a:fillRect/>
          </a:stretch>
        </p:blipFill>
        <p:spPr bwMode="auto">
          <a:xfrm>
            <a:off x="5194301" y="1727200"/>
            <a:ext cx="4445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6" name="Rectangle 908"/>
          <p:cNvSpPr>
            <a:spLocks noChangeArrowheads="1"/>
          </p:cNvSpPr>
          <p:nvPr/>
        </p:nvSpPr>
        <p:spPr bwMode="auto">
          <a:xfrm>
            <a:off x="3984626" y="2535237"/>
            <a:ext cx="1062038" cy="495300"/>
          </a:xfrm>
          <a:prstGeom prst="rect">
            <a:avLst/>
          </a:prstGeom>
          <a:solidFill>
            <a:srgbClr val="617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57" name="Freeform 909"/>
          <p:cNvSpPr/>
          <p:nvPr/>
        </p:nvSpPr>
        <p:spPr bwMode="auto">
          <a:xfrm>
            <a:off x="4100513" y="2617787"/>
            <a:ext cx="233363" cy="349250"/>
          </a:xfrm>
          <a:custGeom>
            <a:avLst/>
            <a:gdLst>
              <a:gd name="T0" fmla="*/ 4 w 62"/>
              <a:gd name="T1" fmla="*/ 70 h 93"/>
              <a:gd name="T2" fmla="*/ 27 w 62"/>
              <a:gd name="T3" fmla="*/ 76 h 93"/>
              <a:gd name="T4" fmla="*/ 41 w 62"/>
              <a:gd name="T5" fmla="*/ 66 h 93"/>
              <a:gd name="T6" fmla="*/ 26 w 62"/>
              <a:gd name="T7" fmla="*/ 54 h 93"/>
              <a:gd name="T8" fmla="*/ 1 w 62"/>
              <a:gd name="T9" fmla="*/ 27 h 93"/>
              <a:gd name="T10" fmla="*/ 35 w 62"/>
              <a:gd name="T11" fmla="*/ 0 h 93"/>
              <a:gd name="T12" fmla="*/ 58 w 62"/>
              <a:gd name="T13" fmla="*/ 4 h 93"/>
              <a:gd name="T14" fmla="*/ 54 w 62"/>
              <a:gd name="T15" fmla="*/ 21 h 93"/>
              <a:gd name="T16" fmla="*/ 35 w 62"/>
              <a:gd name="T17" fmla="*/ 17 h 93"/>
              <a:gd name="T18" fmla="*/ 22 w 62"/>
              <a:gd name="T19" fmla="*/ 25 h 93"/>
              <a:gd name="T20" fmla="*/ 38 w 62"/>
              <a:gd name="T21" fmla="*/ 38 h 93"/>
              <a:gd name="T22" fmla="*/ 62 w 62"/>
              <a:gd name="T23" fmla="*/ 65 h 93"/>
              <a:gd name="T24" fmla="*/ 26 w 62"/>
              <a:gd name="T25" fmla="*/ 93 h 93"/>
              <a:gd name="T26" fmla="*/ 0 w 62"/>
              <a:gd name="T27" fmla="*/ 87 h 93"/>
              <a:gd name="T28" fmla="*/ 4 w 62"/>
              <a:gd name="T29" fmla="*/ 7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93">
                <a:moveTo>
                  <a:pt x="4" y="70"/>
                </a:moveTo>
                <a:cubicBezTo>
                  <a:pt x="10" y="73"/>
                  <a:pt x="18" y="76"/>
                  <a:pt x="27" y="76"/>
                </a:cubicBezTo>
                <a:cubicBezTo>
                  <a:pt x="36" y="76"/>
                  <a:pt x="41" y="72"/>
                  <a:pt x="41" y="66"/>
                </a:cubicBezTo>
                <a:cubicBezTo>
                  <a:pt x="41" y="61"/>
                  <a:pt x="37" y="57"/>
                  <a:pt x="26" y="54"/>
                </a:cubicBezTo>
                <a:cubicBezTo>
                  <a:pt x="11" y="48"/>
                  <a:pt x="1" y="40"/>
                  <a:pt x="1" y="27"/>
                </a:cubicBezTo>
                <a:cubicBezTo>
                  <a:pt x="1" y="12"/>
                  <a:pt x="14" y="0"/>
                  <a:pt x="35" y="0"/>
                </a:cubicBezTo>
                <a:cubicBezTo>
                  <a:pt x="45" y="0"/>
                  <a:pt x="53" y="2"/>
                  <a:pt x="58" y="4"/>
                </a:cubicBezTo>
                <a:cubicBezTo>
                  <a:pt x="54" y="21"/>
                  <a:pt x="54" y="21"/>
                  <a:pt x="54" y="21"/>
                </a:cubicBezTo>
                <a:cubicBezTo>
                  <a:pt x="50" y="19"/>
                  <a:pt x="44" y="17"/>
                  <a:pt x="35" y="17"/>
                </a:cubicBezTo>
                <a:cubicBezTo>
                  <a:pt x="26" y="17"/>
                  <a:pt x="22" y="21"/>
                  <a:pt x="22" y="25"/>
                </a:cubicBezTo>
                <a:cubicBezTo>
                  <a:pt x="22" y="31"/>
                  <a:pt x="27" y="34"/>
                  <a:pt x="38" y="38"/>
                </a:cubicBezTo>
                <a:cubicBezTo>
                  <a:pt x="54" y="44"/>
                  <a:pt x="62" y="52"/>
                  <a:pt x="62" y="65"/>
                </a:cubicBezTo>
                <a:cubicBezTo>
                  <a:pt x="62" y="80"/>
                  <a:pt x="50" y="93"/>
                  <a:pt x="26" y="93"/>
                </a:cubicBezTo>
                <a:cubicBezTo>
                  <a:pt x="15" y="93"/>
                  <a:pt x="5" y="90"/>
                  <a:pt x="0" y="87"/>
                </a:cubicBezTo>
                <a:lnTo>
                  <a:pt x="4"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8" name="Freeform 910"/>
          <p:cNvSpPr>
            <a:spLocks noEditPoints="1"/>
          </p:cNvSpPr>
          <p:nvPr/>
        </p:nvSpPr>
        <p:spPr bwMode="auto">
          <a:xfrm>
            <a:off x="4386263" y="2622550"/>
            <a:ext cx="239713" cy="336550"/>
          </a:xfrm>
          <a:custGeom>
            <a:avLst/>
            <a:gdLst>
              <a:gd name="T0" fmla="*/ 0 w 64"/>
              <a:gd name="T1" fmla="*/ 2 h 90"/>
              <a:gd name="T2" fmla="*/ 27 w 64"/>
              <a:gd name="T3" fmla="*/ 0 h 90"/>
              <a:gd name="T4" fmla="*/ 55 w 64"/>
              <a:gd name="T5" fmla="*/ 7 h 90"/>
              <a:gd name="T6" fmla="*/ 64 w 64"/>
              <a:gd name="T7" fmla="*/ 28 h 90"/>
              <a:gd name="T8" fmla="*/ 56 w 64"/>
              <a:gd name="T9" fmla="*/ 49 h 90"/>
              <a:gd name="T10" fmla="*/ 27 w 64"/>
              <a:gd name="T11" fmla="*/ 59 h 90"/>
              <a:gd name="T12" fmla="*/ 20 w 64"/>
              <a:gd name="T13" fmla="*/ 58 h 90"/>
              <a:gd name="T14" fmla="*/ 20 w 64"/>
              <a:gd name="T15" fmla="*/ 90 h 90"/>
              <a:gd name="T16" fmla="*/ 0 w 64"/>
              <a:gd name="T17" fmla="*/ 90 h 90"/>
              <a:gd name="T18" fmla="*/ 0 w 64"/>
              <a:gd name="T19" fmla="*/ 2 h 90"/>
              <a:gd name="T20" fmla="*/ 20 w 64"/>
              <a:gd name="T21" fmla="*/ 42 h 90"/>
              <a:gd name="T22" fmla="*/ 27 w 64"/>
              <a:gd name="T23" fmla="*/ 43 h 90"/>
              <a:gd name="T24" fmla="*/ 44 w 64"/>
              <a:gd name="T25" fmla="*/ 28 h 90"/>
              <a:gd name="T26" fmla="*/ 28 w 64"/>
              <a:gd name="T27" fmla="*/ 15 h 90"/>
              <a:gd name="T28" fmla="*/ 20 w 64"/>
              <a:gd name="T29" fmla="*/ 16 h 90"/>
              <a:gd name="T30" fmla="*/ 20 w 64"/>
              <a:gd name="T31" fmla="*/ 4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90">
                <a:moveTo>
                  <a:pt x="0" y="2"/>
                </a:moveTo>
                <a:cubicBezTo>
                  <a:pt x="6" y="0"/>
                  <a:pt x="15" y="0"/>
                  <a:pt x="27" y="0"/>
                </a:cubicBezTo>
                <a:cubicBezTo>
                  <a:pt x="40" y="0"/>
                  <a:pt x="49" y="2"/>
                  <a:pt x="55" y="7"/>
                </a:cubicBezTo>
                <a:cubicBezTo>
                  <a:pt x="60" y="11"/>
                  <a:pt x="64" y="19"/>
                  <a:pt x="64" y="28"/>
                </a:cubicBezTo>
                <a:cubicBezTo>
                  <a:pt x="64" y="37"/>
                  <a:pt x="61" y="44"/>
                  <a:pt x="56" y="49"/>
                </a:cubicBezTo>
                <a:cubicBezTo>
                  <a:pt x="49" y="56"/>
                  <a:pt x="39" y="59"/>
                  <a:pt x="27" y="59"/>
                </a:cubicBezTo>
                <a:cubicBezTo>
                  <a:pt x="24" y="59"/>
                  <a:pt x="22" y="58"/>
                  <a:pt x="20" y="58"/>
                </a:cubicBezTo>
                <a:cubicBezTo>
                  <a:pt x="20" y="90"/>
                  <a:pt x="20" y="90"/>
                  <a:pt x="20" y="90"/>
                </a:cubicBezTo>
                <a:cubicBezTo>
                  <a:pt x="0" y="90"/>
                  <a:pt x="0" y="90"/>
                  <a:pt x="0" y="90"/>
                </a:cubicBezTo>
                <a:lnTo>
                  <a:pt x="0" y="2"/>
                </a:lnTo>
                <a:close/>
                <a:moveTo>
                  <a:pt x="20" y="42"/>
                </a:moveTo>
                <a:cubicBezTo>
                  <a:pt x="21" y="43"/>
                  <a:pt x="24" y="43"/>
                  <a:pt x="27" y="43"/>
                </a:cubicBezTo>
                <a:cubicBezTo>
                  <a:pt x="37" y="43"/>
                  <a:pt x="44" y="37"/>
                  <a:pt x="44" y="28"/>
                </a:cubicBezTo>
                <a:cubicBezTo>
                  <a:pt x="44" y="20"/>
                  <a:pt x="38" y="15"/>
                  <a:pt x="28" y="15"/>
                </a:cubicBezTo>
                <a:cubicBezTo>
                  <a:pt x="24" y="15"/>
                  <a:pt x="21" y="15"/>
                  <a:pt x="20" y="16"/>
                </a:cubicBez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9" name="Freeform 911"/>
          <p:cNvSpPr>
            <a:spLocks noEditPoints="1"/>
          </p:cNvSpPr>
          <p:nvPr/>
        </p:nvSpPr>
        <p:spPr bwMode="auto">
          <a:xfrm>
            <a:off x="4622801" y="2622550"/>
            <a:ext cx="307975" cy="336550"/>
          </a:xfrm>
          <a:custGeom>
            <a:avLst/>
            <a:gdLst>
              <a:gd name="T0" fmla="*/ 27 w 82"/>
              <a:gd name="T1" fmla="*/ 67 h 90"/>
              <a:gd name="T2" fmla="*/ 21 w 82"/>
              <a:gd name="T3" fmla="*/ 90 h 90"/>
              <a:gd name="T4" fmla="*/ 0 w 82"/>
              <a:gd name="T5" fmla="*/ 90 h 90"/>
              <a:gd name="T6" fmla="*/ 27 w 82"/>
              <a:gd name="T7" fmla="*/ 0 h 90"/>
              <a:gd name="T8" fmla="*/ 54 w 82"/>
              <a:gd name="T9" fmla="*/ 0 h 90"/>
              <a:gd name="T10" fmla="*/ 82 w 82"/>
              <a:gd name="T11" fmla="*/ 90 h 90"/>
              <a:gd name="T12" fmla="*/ 60 w 82"/>
              <a:gd name="T13" fmla="*/ 90 h 90"/>
              <a:gd name="T14" fmla="*/ 53 w 82"/>
              <a:gd name="T15" fmla="*/ 67 h 90"/>
              <a:gd name="T16" fmla="*/ 27 w 82"/>
              <a:gd name="T17" fmla="*/ 67 h 90"/>
              <a:gd name="T18" fmla="*/ 50 w 82"/>
              <a:gd name="T19" fmla="*/ 52 h 90"/>
              <a:gd name="T20" fmla="*/ 44 w 82"/>
              <a:gd name="T21" fmla="*/ 33 h 90"/>
              <a:gd name="T22" fmla="*/ 40 w 82"/>
              <a:gd name="T23" fmla="*/ 16 h 90"/>
              <a:gd name="T24" fmla="*/ 39 w 82"/>
              <a:gd name="T25" fmla="*/ 16 h 90"/>
              <a:gd name="T26" fmla="*/ 35 w 82"/>
              <a:gd name="T27" fmla="*/ 33 h 90"/>
              <a:gd name="T28" fmla="*/ 30 w 82"/>
              <a:gd name="T29" fmla="*/ 52 h 90"/>
              <a:gd name="T30" fmla="*/ 50 w 82"/>
              <a:gd name="T31"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90">
                <a:moveTo>
                  <a:pt x="27" y="67"/>
                </a:moveTo>
                <a:cubicBezTo>
                  <a:pt x="21" y="90"/>
                  <a:pt x="21" y="90"/>
                  <a:pt x="21" y="90"/>
                </a:cubicBezTo>
                <a:cubicBezTo>
                  <a:pt x="0" y="90"/>
                  <a:pt x="0" y="90"/>
                  <a:pt x="0" y="90"/>
                </a:cubicBezTo>
                <a:cubicBezTo>
                  <a:pt x="27" y="0"/>
                  <a:pt x="27" y="0"/>
                  <a:pt x="27" y="0"/>
                </a:cubicBezTo>
                <a:cubicBezTo>
                  <a:pt x="54" y="0"/>
                  <a:pt x="54" y="0"/>
                  <a:pt x="54" y="0"/>
                </a:cubicBezTo>
                <a:cubicBezTo>
                  <a:pt x="82" y="90"/>
                  <a:pt x="82" y="90"/>
                  <a:pt x="82" y="90"/>
                </a:cubicBezTo>
                <a:cubicBezTo>
                  <a:pt x="60" y="90"/>
                  <a:pt x="60" y="90"/>
                  <a:pt x="60" y="90"/>
                </a:cubicBezTo>
                <a:cubicBezTo>
                  <a:pt x="53" y="67"/>
                  <a:pt x="53" y="67"/>
                  <a:pt x="53" y="67"/>
                </a:cubicBezTo>
                <a:lnTo>
                  <a:pt x="27" y="67"/>
                </a:lnTo>
                <a:close/>
                <a:moveTo>
                  <a:pt x="50" y="52"/>
                </a:moveTo>
                <a:cubicBezTo>
                  <a:pt x="44" y="33"/>
                  <a:pt x="44" y="33"/>
                  <a:pt x="44" y="33"/>
                </a:cubicBezTo>
                <a:cubicBezTo>
                  <a:pt x="43" y="28"/>
                  <a:pt x="41" y="21"/>
                  <a:pt x="40" y="16"/>
                </a:cubicBezTo>
                <a:cubicBezTo>
                  <a:pt x="39" y="16"/>
                  <a:pt x="39" y="16"/>
                  <a:pt x="39" y="16"/>
                </a:cubicBezTo>
                <a:cubicBezTo>
                  <a:pt x="38" y="21"/>
                  <a:pt x="37" y="28"/>
                  <a:pt x="35" y="33"/>
                </a:cubicBezTo>
                <a:cubicBezTo>
                  <a:pt x="30" y="52"/>
                  <a:pt x="30" y="52"/>
                  <a:pt x="30" y="52"/>
                </a:cubicBezTo>
                <a:lnTo>
                  <a:pt x="50"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0" name="Freeform 912"/>
          <p:cNvSpPr/>
          <p:nvPr/>
        </p:nvSpPr>
        <p:spPr bwMode="auto">
          <a:xfrm>
            <a:off x="5129213" y="2716212"/>
            <a:ext cx="120650" cy="247650"/>
          </a:xfrm>
          <a:custGeom>
            <a:avLst/>
            <a:gdLst>
              <a:gd name="T0" fmla="*/ 2 w 32"/>
              <a:gd name="T1" fmla="*/ 55 h 66"/>
              <a:gd name="T2" fmla="*/ 13 w 32"/>
              <a:gd name="T3" fmla="*/ 58 h 66"/>
              <a:gd name="T4" fmla="*/ 22 w 32"/>
              <a:gd name="T5" fmla="*/ 49 h 66"/>
              <a:gd name="T6" fmla="*/ 14 w 32"/>
              <a:gd name="T7" fmla="*/ 36 h 66"/>
              <a:gd name="T8" fmla="*/ 1 w 32"/>
              <a:gd name="T9" fmla="*/ 18 h 66"/>
              <a:gd name="T10" fmla="*/ 19 w 32"/>
              <a:gd name="T11" fmla="*/ 0 h 66"/>
              <a:gd name="T12" fmla="*/ 30 w 32"/>
              <a:gd name="T13" fmla="*/ 3 h 66"/>
              <a:gd name="T14" fmla="*/ 28 w 32"/>
              <a:gd name="T15" fmla="*/ 11 h 66"/>
              <a:gd name="T16" fmla="*/ 19 w 32"/>
              <a:gd name="T17" fmla="*/ 8 h 66"/>
              <a:gd name="T18" fmla="*/ 11 w 32"/>
              <a:gd name="T19" fmla="*/ 16 h 66"/>
              <a:gd name="T20" fmla="*/ 19 w 32"/>
              <a:gd name="T21" fmla="*/ 27 h 66"/>
              <a:gd name="T22" fmla="*/ 32 w 32"/>
              <a:gd name="T23" fmla="*/ 47 h 66"/>
              <a:gd name="T24" fmla="*/ 13 w 32"/>
              <a:gd name="T25" fmla="*/ 66 h 66"/>
              <a:gd name="T26" fmla="*/ 0 w 32"/>
              <a:gd name="T27" fmla="*/ 62 h 66"/>
              <a:gd name="T28" fmla="*/ 2 w 32"/>
              <a:gd name="T29"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66">
                <a:moveTo>
                  <a:pt x="2" y="55"/>
                </a:moveTo>
                <a:cubicBezTo>
                  <a:pt x="5" y="56"/>
                  <a:pt x="9" y="58"/>
                  <a:pt x="13" y="58"/>
                </a:cubicBezTo>
                <a:cubicBezTo>
                  <a:pt x="19" y="58"/>
                  <a:pt x="22" y="54"/>
                  <a:pt x="22" y="49"/>
                </a:cubicBezTo>
                <a:cubicBezTo>
                  <a:pt x="22" y="44"/>
                  <a:pt x="21" y="40"/>
                  <a:pt x="14" y="36"/>
                </a:cubicBezTo>
                <a:cubicBezTo>
                  <a:pt x="6" y="30"/>
                  <a:pt x="1" y="25"/>
                  <a:pt x="1" y="18"/>
                </a:cubicBezTo>
                <a:cubicBezTo>
                  <a:pt x="1" y="7"/>
                  <a:pt x="9" y="0"/>
                  <a:pt x="19" y="0"/>
                </a:cubicBezTo>
                <a:cubicBezTo>
                  <a:pt x="24" y="0"/>
                  <a:pt x="28" y="1"/>
                  <a:pt x="30" y="3"/>
                </a:cubicBezTo>
                <a:cubicBezTo>
                  <a:pt x="28" y="11"/>
                  <a:pt x="28" y="11"/>
                  <a:pt x="28" y="11"/>
                </a:cubicBezTo>
                <a:cubicBezTo>
                  <a:pt x="25" y="9"/>
                  <a:pt x="22" y="8"/>
                  <a:pt x="19" y="8"/>
                </a:cubicBezTo>
                <a:cubicBezTo>
                  <a:pt x="13" y="8"/>
                  <a:pt x="11" y="12"/>
                  <a:pt x="11" y="16"/>
                </a:cubicBezTo>
                <a:cubicBezTo>
                  <a:pt x="11" y="20"/>
                  <a:pt x="12" y="23"/>
                  <a:pt x="19" y="27"/>
                </a:cubicBezTo>
                <a:cubicBezTo>
                  <a:pt x="26" y="32"/>
                  <a:pt x="32" y="38"/>
                  <a:pt x="32" y="47"/>
                </a:cubicBezTo>
                <a:cubicBezTo>
                  <a:pt x="32" y="60"/>
                  <a:pt x="23" y="66"/>
                  <a:pt x="13" y="66"/>
                </a:cubicBezTo>
                <a:cubicBezTo>
                  <a:pt x="8" y="66"/>
                  <a:pt x="3" y="65"/>
                  <a:pt x="0" y="62"/>
                </a:cubicBezTo>
                <a:lnTo>
                  <a:pt x="2" y="55"/>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1" name="Freeform 913"/>
          <p:cNvSpPr>
            <a:spLocks noEditPoints="1"/>
          </p:cNvSpPr>
          <p:nvPr/>
        </p:nvSpPr>
        <p:spPr bwMode="auto">
          <a:xfrm>
            <a:off x="5275263" y="2716212"/>
            <a:ext cx="146050" cy="247650"/>
          </a:xfrm>
          <a:custGeom>
            <a:avLst/>
            <a:gdLst>
              <a:gd name="T0" fmla="*/ 29 w 39"/>
              <a:gd name="T1" fmla="*/ 65 h 66"/>
              <a:gd name="T2" fmla="*/ 29 w 39"/>
              <a:gd name="T3" fmla="*/ 58 h 66"/>
              <a:gd name="T4" fmla="*/ 28 w 39"/>
              <a:gd name="T5" fmla="*/ 58 h 66"/>
              <a:gd name="T6" fmla="*/ 15 w 39"/>
              <a:gd name="T7" fmla="*/ 66 h 66"/>
              <a:gd name="T8" fmla="*/ 0 w 39"/>
              <a:gd name="T9" fmla="*/ 48 h 66"/>
              <a:gd name="T10" fmla="*/ 27 w 39"/>
              <a:gd name="T11" fmla="*/ 24 h 66"/>
              <a:gd name="T12" fmla="*/ 27 w 39"/>
              <a:gd name="T13" fmla="*/ 22 h 66"/>
              <a:gd name="T14" fmla="*/ 17 w 39"/>
              <a:gd name="T15" fmla="*/ 8 h 66"/>
              <a:gd name="T16" fmla="*/ 7 w 39"/>
              <a:gd name="T17" fmla="*/ 11 h 66"/>
              <a:gd name="T18" fmla="*/ 4 w 39"/>
              <a:gd name="T19" fmla="*/ 4 h 66"/>
              <a:gd name="T20" fmla="*/ 19 w 39"/>
              <a:gd name="T21" fmla="*/ 0 h 66"/>
              <a:gd name="T22" fmla="*/ 38 w 39"/>
              <a:gd name="T23" fmla="*/ 23 h 66"/>
              <a:gd name="T24" fmla="*/ 38 w 39"/>
              <a:gd name="T25" fmla="*/ 51 h 66"/>
              <a:gd name="T26" fmla="*/ 39 w 39"/>
              <a:gd name="T27" fmla="*/ 65 h 66"/>
              <a:gd name="T28" fmla="*/ 29 w 39"/>
              <a:gd name="T29" fmla="*/ 65 h 66"/>
              <a:gd name="T30" fmla="*/ 28 w 39"/>
              <a:gd name="T31" fmla="*/ 32 h 66"/>
              <a:gd name="T32" fmla="*/ 10 w 39"/>
              <a:gd name="T33" fmla="*/ 47 h 66"/>
              <a:gd name="T34" fmla="*/ 18 w 39"/>
              <a:gd name="T35" fmla="*/ 58 h 66"/>
              <a:gd name="T36" fmla="*/ 27 w 39"/>
              <a:gd name="T37" fmla="*/ 49 h 66"/>
              <a:gd name="T38" fmla="*/ 28 w 39"/>
              <a:gd name="T39" fmla="*/ 45 h 66"/>
              <a:gd name="T40" fmla="*/ 28 w 39"/>
              <a:gd name="T41"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66">
                <a:moveTo>
                  <a:pt x="29" y="65"/>
                </a:moveTo>
                <a:cubicBezTo>
                  <a:pt x="29" y="58"/>
                  <a:pt x="29" y="58"/>
                  <a:pt x="29" y="58"/>
                </a:cubicBezTo>
                <a:cubicBezTo>
                  <a:pt x="28" y="58"/>
                  <a:pt x="28" y="58"/>
                  <a:pt x="28" y="58"/>
                </a:cubicBezTo>
                <a:cubicBezTo>
                  <a:pt x="25" y="63"/>
                  <a:pt x="21" y="66"/>
                  <a:pt x="15" y="66"/>
                </a:cubicBezTo>
                <a:cubicBezTo>
                  <a:pt x="7" y="66"/>
                  <a:pt x="0" y="59"/>
                  <a:pt x="0" y="48"/>
                </a:cubicBezTo>
                <a:cubicBezTo>
                  <a:pt x="0" y="32"/>
                  <a:pt x="13" y="25"/>
                  <a:pt x="27" y="24"/>
                </a:cubicBezTo>
                <a:cubicBezTo>
                  <a:pt x="27" y="22"/>
                  <a:pt x="27" y="22"/>
                  <a:pt x="27" y="22"/>
                </a:cubicBezTo>
                <a:cubicBezTo>
                  <a:pt x="27" y="14"/>
                  <a:pt x="25" y="8"/>
                  <a:pt x="17" y="8"/>
                </a:cubicBezTo>
                <a:cubicBezTo>
                  <a:pt x="13" y="8"/>
                  <a:pt x="10" y="9"/>
                  <a:pt x="7" y="11"/>
                </a:cubicBezTo>
                <a:cubicBezTo>
                  <a:pt x="4" y="4"/>
                  <a:pt x="4" y="4"/>
                  <a:pt x="4" y="4"/>
                </a:cubicBezTo>
                <a:cubicBezTo>
                  <a:pt x="7" y="2"/>
                  <a:pt x="13" y="0"/>
                  <a:pt x="19" y="0"/>
                </a:cubicBezTo>
                <a:cubicBezTo>
                  <a:pt x="32" y="0"/>
                  <a:pt x="38" y="8"/>
                  <a:pt x="38" y="23"/>
                </a:cubicBezTo>
                <a:cubicBezTo>
                  <a:pt x="38" y="51"/>
                  <a:pt x="38" y="51"/>
                  <a:pt x="38" y="51"/>
                </a:cubicBezTo>
                <a:cubicBezTo>
                  <a:pt x="38" y="56"/>
                  <a:pt x="38" y="61"/>
                  <a:pt x="39" y="65"/>
                </a:cubicBezTo>
                <a:lnTo>
                  <a:pt x="29" y="65"/>
                </a:lnTo>
                <a:close/>
                <a:moveTo>
                  <a:pt x="28" y="32"/>
                </a:moveTo>
                <a:cubicBezTo>
                  <a:pt x="22" y="32"/>
                  <a:pt x="10" y="33"/>
                  <a:pt x="10" y="47"/>
                </a:cubicBezTo>
                <a:cubicBezTo>
                  <a:pt x="10" y="55"/>
                  <a:pt x="14" y="58"/>
                  <a:pt x="18" y="58"/>
                </a:cubicBezTo>
                <a:cubicBezTo>
                  <a:pt x="22" y="58"/>
                  <a:pt x="26" y="55"/>
                  <a:pt x="27" y="49"/>
                </a:cubicBezTo>
                <a:cubicBezTo>
                  <a:pt x="28" y="47"/>
                  <a:pt x="28" y="46"/>
                  <a:pt x="28" y="45"/>
                </a:cubicBezTo>
                <a:lnTo>
                  <a:pt x="28" y="32"/>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2" name="Rectangle 914"/>
          <p:cNvSpPr>
            <a:spLocks noChangeArrowheads="1"/>
          </p:cNvSpPr>
          <p:nvPr/>
        </p:nvSpPr>
        <p:spPr bwMode="auto">
          <a:xfrm>
            <a:off x="5470526" y="2614612"/>
            <a:ext cx="41275" cy="344488"/>
          </a:xfrm>
          <a:prstGeom prst="rect">
            <a:avLst/>
          </a:prstGeom>
          <a:solidFill>
            <a:srgbClr val="5B38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63" name="Freeform 915"/>
          <p:cNvSpPr>
            <a:spLocks noEditPoints="1"/>
          </p:cNvSpPr>
          <p:nvPr/>
        </p:nvSpPr>
        <p:spPr bwMode="auto">
          <a:xfrm>
            <a:off x="5557838" y="2716212"/>
            <a:ext cx="157163" cy="247650"/>
          </a:xfrm>
          <a:custGeom>
            <a:avLst/>
            <a:gdLst>
              <a:gd name="T0" fmla="*/ 42 w 42"/>
              <a:gd name="T1" fmla="*/ 33 h 66"/>
              <a:gd name="T2" fmla="*/ 21 w 42"/>
              <a:gd name="T3" fmla="*/ 66 h 66"/>
              <a:gd name="T4" fmla="*/ 0 w 42"/>
              <a:gd name="T5" fmla="*/ 33 h 66"/>
              <a:gd name="T6" fmla="*/ 22 w 42"/>
              <a:gd name="T7" fmla="*/ 0 h 66"/>
              <a:gd name="T8" fmla="*/ 42 w 42"/>
              <a:gd name="T9" fmla="*/ 33 h 66"/>
              <a:gd name="T10" fmla="*/ 10 w 42"/>
              <a:gd name="T11" fmla="*/ 33 h 66"/>
              <a:gd name="T12" fmla="*/ 21 w 42"/>
              <a:gd name="T13" fmla="*/ 58 h 66"/>
              <a:gd name="T14" fmla="*/ 32 w 42"/>
              <a:gd name="T15" fmla="*/ 33 h 66"/>
              <a:gd name="T16" fmla="*/ 21 w 42"/>
              <a:gd name="T17" fmla="*/ 8 h 66"/>
              <a:gd name="T18" fmla="*/ 10 w 42"/>
              <a:gd name="T19" fmla="*/ 3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66">
                <a:moveTo>
                  <a:pt x="42" y="33"/>
                </a:moveTo>
                <a:cubicBezTo>
                  <a:pt x="42" y="58"/>
                  <a:pt x="31" y="66"/>
                  <a:pt x="21" y="66"/>
                </a:cubicBezTo>
                <a:cubicBezTo>
                  <a:pt x="9" y="66"/>
                  <a:pt x="0" y="56"/>
                  <a:pt x="0" y="33"/>
                </a:cubicBezTo>
                <a:cubicBezTo>
                  <a:pt x="0" y="10"/>
                  <a:pt x="11" y="0"/>
                  <a:pt x="22" y="0"/>
                </a:cubicBezTo>
                <a:cubicBezTo>
                  <a:pt x="33" y="0"/>
                  <a:pt x="42" y="10"/>
                  <a:pt x="42" y="33"/>
                </a:cubicBezTo>
                <a:close/>
                <a:moveTo>
                  <a:pt x="10" y="33"/>
                </a:moveTo>
                <a:cubicBezTo>
                  <a:pt x="10" y="44"/>
                  <a:pt x="12" y="58"/>
                  <a:pt x="21" y="58"/>
                </a:cubicBezTo>
                <a:cubicBezTo>
                  <a:pt x="30" y="58"/>
                  <a:pt x="32" y="43"/>
                  <a:pt x="32" y="33"/>
                </a:cubicBezTo>
                <a:cubicBezTo>
                  <a:pt x="32" y="23"/>
                  <a:pt x="30" y="8"/>
                  <a:pt x="21" y="8"/>
                </a:cubicBezTo>
                <a:cubicBezTo>
                  <a:pt x="12" y="8"/>
                  <a:pt x="10" y="23"/>
                  <a:pt x="10" y="33"/>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4" name="Freeform 916"/>
          <p:cNvSpPr/>
          <p:nvPr/>
        </p:nvSpPr>
        <p:spPr bwMode="auto">
          <a:xfrm>
            <a:off x="5756276" y="2716212"/>
            <a:ext cx="153988" cy="242888"/>
          </a:xfrm>
          <a:custGeom>
            <a:avLst/>
            <a:gdLst>
              <a:gd name="T0" fmla="*/ 1 w 41"/>
              <a:gd name="T1" fmla="*/ 17 h 65"/>
              <a:gd name="T2" fmla="*/ 0 w 41"/>
              <a:gd name="T3" fmla="*/ 1 h 65"/>
              <a:gd name="T4" fmla="*/ 9 w 41"/>
              <a:gd name="T5" fmla="*/ 1 h 65"/>
              <a:gd name="T6" fmla="*/ 10 w 41"/>
              <a:gd name="T7" fmla="*/ 8 h 65"/>
              <a:gd name="T8" fmla="*/ 10 w 41"/>
              <a:gd name="T9" fmla="*/ 8 h 65"/>
              <a:gd name="T10" fmla="*/ 25 w 41"/>
              <a:gd name="T11" fmla="*/ 0 h 65"/>
              <a:gd name="T12" fmla="*/ 41 w 41"/>
              <a:gd name="T13" fmla="*/ 22 h 65"/>
              <a:gd name="T14" fmla="*/ 41 w 41"/>
              <a:gd name="T15" fmla="*/ 65 h 65"/>
              <a:gd name="T16" fmla="*/ 30 w 41"/>
              <a:gd name="T17" fmla="*/ 65 h 65"/>
              <a:gd name="T18" fmla="*/ 30 w 41"/>
              <a:gd name="T19" fmla="*/ 24 h 65"/>
              <a:gd name="T20" fmla="*/ 21 w 41"/>
              <a:gd name="T21" fmla="*/ 8 h 65"/>
              <a:gd name="T22" fmla="*/ 12 w 41"/>
              <a:gd name="T23" fmla="*/ 19 h 65"/>
              <a:gd name="T24" fmla="*/ 11 w 41"/>
              <a:gd name="T25" fmla="*/ 25 h 65"/>
              <a:gd name="T26" fmla="*/ 11 w 41"/>
              <a:gd name="T27" fmla="*/ 65 h 65"/>
              <a:gd name="T28" fmla="*/ 1 w 41"/>
              <a:gd name="T29" fmla="*/ 65 h 65"/>
              <a:gd name="T30" fmla="*/ 1 w 41"/>
              <a:gd name="T31"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65">
                <a:moveTo>
                  <a:pt x="1" y="17"/>
                </a:moveTo>
                <a:cubicBezTo>
                  <a:pt x="1" y="10"/>
                  <a:pt x="1" y="6"/>
                  <a:pt x="0" y="1"/>
                </a:cubicBezTo>
                <a:cubicBezTo>
                  <a:pt x="9" y="1"/>
                  <a:pt x="9" y="1"/>
                  <a:pt x="9" y="1"/>
                </a:cubicBezTo>
                <a:cubicBezTo>
                  <a:pt x="10" y="8"/>
                  <a:pt x="10" y="8"/>
                  <a:pt x="10" y="8"/>
                </a:cubicBezTo>
                <a:cubicBezTo>
                  <a:pt x="10" y="8"/>
                  <a:pt x="10" y="8"/>
                  <a:pt x="10" y="8"/>
                </a:cubicBezTo>
                <a:cubicBezTo>
                  <a:pt x="13" y="3"/>
                  <a:pt x="18" y="0"/>
                  <a:pt x="25" y="0"/>
                </a:cubicBezTo>
                <a:cubicBezTo>
                  <a:pt x="34" y="0"/>
                  <a:pt x="41" y="6"/>
                  <a:pt x="41" y="22"/>
                </a:cubicBezTo>
                <a:cubicBezTo>
                  <a:pt x="41" y="65"/>
                  <a:pt x="41" y="65"/>
                  <a:pt x="41" y="65"/>
                </a:cubicBezTo>
                <a:cubicBezTo>
                  <a:pt x="30" y="65"/>
                  <a:pt x="30" y="65"/>
                  <a:pt x="30" y="65"/>
                </a:cubicBezTo>
                <a:cubicBezTo>
                  <a:pt x="30" y="24"/>
                  <a:pt x="30" y="24"/>
                  <a:pt x="30" y="24"/>
                </a:cubicBezTo>
                <a:cubicBezTo>
                  <a:pt x="30" y="16"/>
                  <a:pt x="29" y="8"/>
                  <a:pt x="21" y="8"/>
                </a:cubicBezTo>
                <a:cubicBezTo>
                  <a:pt x="17" y="8"/>
                  <a:pt x="13" y="12"/>
                  <a:pt x="12" y="19"/>
                </a:cubicBezTo>
                <a:cubicBezTo>
                  <a:pt x="11" y="20"/>
                  <a:pt x="11" y="22"/>
                  <a:pt x="11" y="25"/>
                </a:cubicBezTo>
                <a:cubicBezTo>
                  <a:pt x="11" y="65"/>
                  <a:pt x="11" y="65"/>
                  <a:pt x="11" y="65"/>
                </a:cubicBezTo>
                <a:cubicBezTo>
                  <a:pt x="1" y="65"/>
                  <a:pt x="1" y="65"/>
                  <a:pt x="1" y="65"/>
                </a:cubicBezTo>
                <a:lnTo>
                  <a:pt x="1" y="17"/>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5" name="Freeform 917"/>
          <p:cNvSpPr/>
          <p:nvPr/>
        </p:nvSpPr>
        <p:spPr bwMode="auto">
          <a:xfrm>
            <a:off x="3068638" y="3698875"/>
            <a:ext cx="465138" cy="255588"/>
          </a:xfrm>
          <a:custGeom>
            <a:avLst/>
            <a:gdLst>
              <a:gd name="T0" fmla="*/ 293 w 293"/>
              <a:gd name="T1" fmla="*/ 5 h 161"/>
              <a:gd name="T2" fmla="*/ 203 w 293"/>
              <a:gd name="T3" fmla="*/ 126 h 161"/>
              <a:gd name="T4" fmla="*/ 156 w 293"/>
              <a:gd name="T5" fmla="*/ 161 h 161"/>
              <a:gd name="T6" fmla="*/ 0 w 293"/>
              <a:gd name="T7" fmla="*/ 90 h 161"/>
              <a:gd name="T8" fmla="*/ 9 w 293"/>
              <a:gd name="T9" fmla="*/ 81 h 161"/>
              <a:gd name="T10" fmla="*/ 281 w 293"/>
              <a:gd name="T11" fmla="*/ 0 h 161"/>
              <a:gd name="T12" fmla="*/ 293 w 293"/>
              <a:gd name="T13" fmla="*/ 5 h 161"/>
            </a:gdLst>
            <a:ahLst/>
            <a:cxnLst>
              <a:cxn ang="0">
                <a:pos x="T0" y="T1"/>
              </a:cxn>
              <a:cxn ang="0">
                <a:pos x="T2" y="T3"/>
              </a:cxn>
              <a:cxn ang="0">
                <a:pos x="T4" y="T5"/>
              </a:cxn>
              <a:cxn ang="0">
                <a:pos x="T6" y="T7"/>
              </a:cxn>
              <a:cxn ang="0">
                <a:pos x="T8" y="T9"/>
              </a:cxn>
              <a:cxn ang="0">
                <a:pos x="T10" y="T11"/>
              </a:cxn>
              <a:cxn ang="0">
                <a:pos x="T12" y="T13"/>
              </a:cxn>
            </a:cxnLst>
            <a:rect l="0" t="0" r="r" b="b"/>
            <a:pathLst>
              <a:path w="293" h="161">
                <a:moveTo>
                  <a:pt x="293" y="5"/>
                </a:moveTo>
                <a:lnTo>
                  <a:pt x="203" y="126"/>
                </a:lnTo>
                <a:lnTo>
                  <a:pt x="156" y="161"/>
                </a:lnTo>
                <a:lnTo>
                  <a:pt x="0" y="90"/>
                </a:lnTo>
                <a:lnTo>
                  <a:pt x="9" y="81"/>
                </a:lnTo>
                <a:lnTo>
                  <a:pt x="281" y="0"/>
                </a:lnTo>
                <a:lnTo>
                  <a:pt x="293" y="5"/>
                </a:lnTo>
                <a:close/>
              </a:path>
            </a:pathLst>
          </a:custGeom>
          <a:solidFill>
            <a:srgbClr val="FFCE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6" name="Freeform 918"/>
          <p:cNvSpPr/>
          <p:nvPr/>
        </p:nvSpPr>
        <p:spPr bwMode="auto">
          <a:xfrm>
            <a:off x="3052763" y="3706812"/>
            <a:ext cx="588963" cy="517525"/>
          </a:xfrm>
          <a:custGeom>
            <a:avLst/>
            <a:gdLst>
              <a:gd name="T0" fmla="*/ 206 w 371"/>
              <a:gd name="T1" fmla="*/ 156 h 326"/>
              <a:gd name="T2" fmla="*/ 303 w 371"/>
              <a:gd name="T3" fmla="*/ 0 h 326"/>
              <a:gd name="T4" fmla="*/ 0 w 371"/>
              <a:gd name="T5" fmla="*/ 88 h 326"/>
              <a:gd name="T6" fmla="*/ 57 w 371"/>
              <a:gd name="T7" fmla="*/ 326 h 326"/>
              <a:gd name="T8" fmla="*/ 371 w 371"/>
              <a:gd name="T9" fmla="*/ 232 h 326"/>
              <a:gd name="T10" fmla="*/ 206 w 371"/>
              <a:gd name="T11" fmla="*/ 156 h 326"/>
            </a:gdLst>
            <a:ahLst/>
            <a:cxnLst>
              <a:cxn ang="0">
                <a:pos x="T0" y="T1"/>
              </a:cxn>
              <a:cxn ang="0">
                <a:pos x="T2" y="T3"/>
              </a:cxn>
              <a:cxn ang="0">
                <a:pos x="T4" y="T5"/>
              </a:cxn>
              <a:cxn ang="0">
                <a:pos x="T6" y="T7"/>
              </a:cxn>
              <a:cxn ang="0">
                <a:pos x="T8" y="T9"/>
              </a:cxn>
              <a:cxn ang="0">
                <a:pos x="T10" y="T11"/>
              </a:cxn>
            </a:cxnLst>
            <a:rect l="0" t="0" r="r" b="b"/>
            <a:pathLst>
              <a:path w="371" h="326">
                <a:moveTo>
                  <a:pt x="206" y="156"/>
                </a:moveTo>
                <a:lnTo>
                  <a:pt x="303" y="0"/>
                </a:lnTo>
                <a:lnTo>
                  <a:pt x="0" y="88"/>
                </a:lnTo>
                <a:lnTo>
                  <a:pt x="57" y="326"/>
                </a:lnTo>
                <a:lnTo>
                  <a:pt x="371" y="232"/>
                </a:lnTo>
                <a:lnTo>
                  <a:pt x="206" y="156"/>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7" name="Freeform 919"/>
          <p:cNvSpPr/>
          <p:nvPr/>
        </p:nvSpPr>
        <p:spPr bwMode="auto">
          <a:xfrm>
            <a:off x="3094038" y="3973512"/>
            <a:ext cx="247650" cy="250825"/>
          </a:xfrm>
          <a:custGeom>
            <a:avLst/>
            <a:gdLst>
              <a:gd name="T0" fmla="*/ 156 w 156"/>
              <a:gd name="T1" fmla="*/ 38 h 158"/>
              <a:gd name="T2" fmla="*/ 31 w 156"/>
              <a:gd name="T3" fmla="*/ 158 h 158"/>
              <a:gd name="T4" fmla="*/ 0 w 156"/>
              <a:gd name="T5" fmla="*/ 0 h 158"/>
              <a:gd name="T6" fmla="*/ 156 w 156"/>
              <a:gd name="T7" fmla="*/ 38 h 158"/>
            </a:gdLst>
            <a:ahLst/>
            <a:cxnLst>
              <a:cxn ang="0">
                <a:pos x="T0" y="T1"/>
              </a:cxn>
              <a:cxn ang="0">
                <a:pos x="T2" y="T3"/>
              </a:cxn>
              <a:cxn ang="0">
                <a:pos x="T4" y="T5"/>
              </a:cxn>
              <a:cxn ang="0">
                <a:pos x="T6" y="T7"/>
              </a:cxn>
            </a:cxnLst>
            <a:rect l="0" t="0" r="r" b="b"/>
            <a:pathLst>
              <a:path w="156" h="158">
                <a:moveTo>
                  <a:pt x="156" y="38"/>
                </a:moveTo>
                <a:lnTo>
                  <a:pt x="31" y="158"/>
                </a:lnTo>
                <a:lnTo>
                  <a:pt x="0" y="0"/>
                </a:lnTo>
                <a:lnTo>
                  <a:pt x="156" y="38"/>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9" name="Freeform 920"/>
          <p:cNvSpPr/>
          <p:nvPr/>
        </p:nvSpPr>
        <p:spPr bwMode="auto">
          <a:xfrm>
            <a:off x="2051051" y="2970212"/>
            <a:ext cx="1381125" cy="1408113"/>
          </a:xfrm>
          <a:custGeom>
            <a:avLst/>
            <a:gdLst>
              <a:gd name="T0" fmla="*/ 870 w 870"/>
              <a:gd name="T1" fmla="*/ 235 h 887"/>
              <a:gd name="T2" fmla="*/ 68 w 870"/>
              <a:gd name="T3" fmla="*/ 887 h 887"/>
              <a:gd name="T4" fmla="*/ 0 w 870"/>
              <a:gd name="T5" fmla="*/ 656 h 887"/>
              <a:gd name="T6" fmla="*/ 801 w 870"/>
              <a:gd name="T7" fmla="*/ 0 h 887"/>
              <a:gd name="T8" fmla="*/ 870 w 870"/>
              <a:gd name="T9" fmla="*/ 235 h 887"/>
            </a:gdLst>
            <a:ahLst/>
            <a:cxnLst>
              <a:cxn ang="0">
                <a:pos x="T0" y="T1"/>
              </a:cxn>
              <a:cxn ang="0">
                <a:pos x="T2" y="T3"/>
              </a:cxn>
              <a:cxn ang="0">
                <a:pos x="T4" y="T5"/>
              </a:cxn>
              <a:cxn ang="0">
                <a:pos x="T6" y="T7"/>
              </a:cxn>
              <a:cxn ang="0">
                <a:pos x="T8" y="T9"/>
              </a:cxn>
            </a:cxnLst>
            <a:rect l="0" t="0" r="r" b="b"/>
            <a:pathLst>
              <a:path w="870" h="887">
                <a:moveTo>
                  <a:pt x="870" y="235"/>
                </a:moveTo>
                <a:lnTo>
                  <a:pt x="68" y="887"/>
                </a:lnTo>
                <a:lnTo>
                  <a:pt x="0" y="656"/>
                </a:lnTo>
                <a:lnTo>
                  <a:pt x="801" y="0"/>
                </a:lnTo>
                <a:lnTo>
                  <a:pt x="870" y="235"/>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3" name="Freeform 921"/>
          <p:cNvSpPr/>
          <p:nvPr/>
        </p:nvSpPr>
        <p:spPr bwMode="auto">
          <a:xfrm>
            <a:off x="1649413" y="3173412"/>
            <a:ext cx="569913" cy="255588"/>
          </a:xfrm>
          <a:custGeom>
            <a:avLst/>
            <a:gdLst>
              <a:gd name="T0" fmla="*/ 314 w 359"/>
              <a:gd name="T1" fmla="*/ 5 h 161"/>
              <a:gd name="T2" fmla="*/ 359 w 359"/>
              <a:gd name="T3" fmla="*/ 135 h 161"/>
              <a:gd name="T4" fmla="*/ 177 w 359"/>
              <a:gd name="T5" fmla="*/ 161 h 161"/>
              <a:gd name="T6" fmla="*/ 0 w 359"/>
              <a:gd name="T7" fmla="*/ 97 h 161"/>
              <a:gd name="T8" fmla="*/ 9 w 359"/>
              <a:gd name="T9" fmla="*/ 88 h 161"/>
              <a:gd name="T10" fmla="*/ 302 w 359"/>
              <a:gd name="T11" fmla="*/ 0 h 161"/>
              <a:gd name="T12" fmla="*/ 314 w 359"/>
              <a:gd name="T13" fmla="*/ 5 h 161"/>
            </a:gdLst>
            <a:ahLst/>
            <a:cxnLst>
              <a:cxn ang="0">
                <a:pos x="T0" y="T1"/>
              </a:cxn>
              <a:cxn ang="0">
                <a:pos x="T2" y="T3"/>
              </a:cxn>
              <a:cxn ang="0">
                <a:pos x="T4" y="T5"/>
              </a:cxn>
              <a:cxn ang="0">
                <a:pos x="T6" y="T7"/>
              </a:cxn>
              <a:cxn ang="0">
                <a:pos x="T8" y="T9"/>
              </a:cxn>
              <a:cxn ang="0">
                <a:pos x="T10" y="T11"/>
              </a:cxn>
              <a:cxn ang="0">
                <a:pos x="T12" y="T13"/>
              </a:cxn>
            </a:cxnLst>
            <a:rect l="0" t="0" r="r" b="b"/>
            <a:pathLst>
              <a:path w="359" h="161">
                <a:moveTo>
                  <a:pt x="314" y="5"/>
                </a:moveTo>
                <a:lnTo>
                  <a:pt x="359" y="135"/>
                </a:lnTo>
                <a:lnTo>
                  <a:pt x="177" y="161"/>
                </a:lnTo>
                <a:lnTo>
                  <a:pt x="0" y="97"/>
                </a:lnTo>
                <a:lnTo>
                  <a:pt x="9" y="88"/>
                </a:lnTo>
                <a:lnTo>
                  <a:pt x="302" y="0"/>
                </a:lnTo>
                <a:lnTo>
                  <a:pt x="314" y="5"/>
                </a:lnTo>
                <a:close/>
              </a:path>
            </a:pathLst>
          </a:custGeom>
          <a:solidFill>
            <a:srgbClr val="FFCE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4" name="Freeform 922"/>
          <p:cNvSpPr/>
          <p:nvPr/>
        </p:nvSpPr>
        <p:spPr bwMode="auto">
          <a:xfrm>
            <a:off x="1649413" y="3181350"/>
            <a:ext cx="622300" cy="517525"/>
          </a:xfrm>
          <a:custGeom>
            <a:avLst/>
            <a:gdLst>
              <a:gd name="T0" fmla="*/ 165 w 392"/>
              <a:gd name="T1" fmla="*/ 168 h 326"/>
              <a:gd name="T2" fmla="*/ 68 w 392"/>
              <a:gd name="T3" fmla="*/ 326 h 326"/>
              <a:gd name="T4" fmla="*/ 392 w 392"/>
              <a:gd name="T5" fmla="*/ 229 h 326"/>
              <a:gd name="T6" fmla="*/ 314 w 392"/>
              <a:gd name="T7" fmla="*/ 0 h 326"/>
              <a:gd name="T8" fmla="*/ 0 w 392"/>
              <a:gd name="T9" fmla="*/ 92 h 326"/>
              <a:gd name="T10" fmla="*/ 165 w 392"/>
              <a:gd name="T11" fmla="*/ 168 h 326"/>
            </a:gdLst>
            <a:ahLst/>
            <a:cxnLst>
              <a:cxn ang="0">
                <a:pos x="T0" y="T1"/>
              </a:cxn>
              <a:cxn ang="0">
                <a:pos x="T2" y="T3"/>
              </a:cxn>
              <a:cxn ang="0">
                <a:pos x="T4" y="T5"/>
              </a:cxn>
              <a:cxn ang="0">
                <a:pos x="T6" y="T7"/>
              </a:cxn>
              <a:cxn ang="0">
                <a:pos x="T8" y="T9"/>
              </a:cxn>
              <a:cxn ang="0">
                <a:pos x="T10" y="T11"/>
              </a:cxn>
            </a:cxnLst>
            <a:rect l="0" t="0" r="r" b="b"/>
            <a:pathLst>
              <a:path w="392" h="326">
                <a:moveTo>
                  <a:pt x="165" y="168"/>
                </a:moveTo>
                <a:lnTo>
                  <a:pt x="68" y="326"/>
                </a:lnTo>
                <a:lnTo>
                  <a:pt x="392" y="229"/>
                </a:lnTo>
                <a:lnTo>
                  <a:pt x="314" y="0"/>
                </a:lnTo>
                <a:lnTo>
                  <a:pt x="0" y="92"/>
                </a:lnTo>
                <a:lnTo>
                  <a:pt x="165" y="168"/>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6" name="Freeform 923"/>
          <p:cNvSpPr/>
          <p:nvPr/>
        </p:nvSpPr>
        <p:spPr bwMode="auto">
          <a:xfrm>
            <a:off x="1949451" y="3181350"/>
            <a:ext cx="277813" cy="239713"/>
          </a:xfrm>
          <a:custGeom>
            <a:avLst/>
            <a:gdLst>
              <a:gd name="T0" fmla="*/ 0 w 175"/>
              <a:gd name="T1" fmla="*/ 118 h 151"/>
              <a:gd name="T2" fmla="*/ 125 w 175"/>
              <a:gd name="T3" fmla="*/ 0 h 151"/>
              <a:gd name="T4" fmla="*/ 175 w 175"/>
              <a:gd name="T5" fmla="*/ 151 h 151"/>
              <a:gd name="T6" fmla="*/ 0 w 175"/>
              <a:gd name="T7" fmla="*/ 118 h 151"/>
            </a:gdLst>
            <a:ahLst/>
            <a:cxnLst>
              <a:cxn ang="0">
                <a:pos x="T0" y="T1"/>
              </a:cxn>
              <a:cxn ang="0">
                <a:pos x="T2" y="T3"/>
              </a:cxn>
              <a:cxn ang="0">
                <a:pos x="T4" y="T5"/>
              </a:cxn>
              <a:cxn ang="0">
                <a:pos x="T6" y="T7"/>
              </a:cxn>
            </a:cxnLst>
            <a:rect l="0" t="0" r="r" b="b"/>
            <a:pathLst>
              <a:path w="175" h="151">
                <a:moveTo>
                  <a:pt x="0" y="118"/>
                </a:moveTo>
                <a:lnTo>
                  <a:pt x="125" y="0"/>
                </a:lnTo>
                <a:lnTo>
                  <a:pt x="175" y="151"/>
                </a:lnTo>
                <a:lnTo>
                  <a:pt x="0" y="118"/>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7" name="Freeform 924"/>
          <p:cNvSpPr/>
          <p:nvPr/>
        </p:nvSpPr>
        <p:spPr bwMode="auto">
          <a:xfrm>
            <a:off x="2051051" y="2686050"/>
            <a:ext cx="1287463" cy="1898650"/>
          </a:xfrm>
          <a:custGeom>
            <a:avLst/>
            <a:gdLst>
              <a:gd name="T0" fmla="*/ 72 w 343"/>
              <a:gd name="T1" fmla="*/ 501 h 506"/>
              <a:gd name="T2" fmla="*/ 96 w 343"/>
              <a:gd name="T3" fmla="*/ 506 h 506"/>
              <a:gd name="T4" fmla="*/ 253 w 343"/>
              <a:gd name="T5" fmla="*/ 506 h 506"/>
              <a:gd name="T6" fmla="*/ 270 w 343"/>
              <a:gd name="T7" fmla="*/ 502 h 506"/>
              <a:gd name="T8" fmla="*/ 285 w 343"/>
              <a:gd name="T9" fmla="*/ 479 h 506"/>
              <a:gd name="T10" fmla="*/ 343 w 343"/>
              <a:gd name="T11" fmla="*/ 0 h 506"/>
              <a:gd name="T12" fmla="*/ 172 w 343"/>
              <a:gd name="T13" fmla="*/ 0 h 506"/>
              <a:gd name="T14" fmla="*/ 171 w 343"/>
              <a:gd name="T15" fmla="*/ 0 h 506"/>
              <a:gd name="T16" fmla="*/ 0 w 343"/>
              <a:gd name="T17" fmla="*/ 0 h 506"/>
              <a:gd name="T18" fmla="*/ 57 w 343"/>
              <a:gd name="T19" fmla="*/ 479 h 506"/>
              <a:gd name="T20" fmla="*/ 72 w 343"/>
              <a:gd name="T21" fmla="*/ 50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6">
                <a:moveTo>
                  <a:pt x="72" y="501"/>
                </a:moveTo>
                <a:cubicBezTo>
                  <a:pt x="74" y="502"/>
                  <a:pt x="83" y="506"/>
                  <a:pt x="96" y="506"/>
                </a:cubicBezTo>
                <a:cubicBezTo>
                  <a:pt x="253" y="506"/>
                  <a:pt x="253" y="506"/>
                  <a:pt x="253" y="506"/>
                </a:cubicBezTo>
                <a:cubicBezTo>
                  <a:pt x="263" y="506"/>
                  <a:pt x="268" y="503"/>
                  <a:pt x="270" y="502"/>
                </a:cubicBezTo>
                <a:cubicBezTo>
                  <a:pt x="274" y="500"/>
                  <a:pt x="284" y="493"/>
                  <a:pt x="285" y="479"/>
                </a:cubicBezTo>
                <a:cubicBezTo>
                  <a:pt x="299" y="363"/>
                  <a:pt x="343" y="0"/>
                  <a:pt x="343" y="0"/>
                </a:cubicBezTo>
                <a:cubicBezTo>
                  <a:pt x="172" y="0"/>
                  <a:pt x="172" y="0"/>
                  <a:pt x="172" y="0"/>
                </a:cubicBezTo>
                <a:cubicBezTo>
                  <a:pt x="171" y="0"/>
                  <a:pt x="171" y="0"/>
                  <a:pt x="171" y="0"/>
                </a:cubicBezTo>
                <a:cubicBezTo>
                  <a:pt x="0" y="0"/>
                  <a:pt x="0" y="0"/>
                  <a:pt x="0" y="0"/>
                </a:cubicBezTo>
                <a:cubicBezTo>
                  <a:pt x="0" y="0"/>
                  <a:pt x="42" y="359"/>
                  <a:pt x="57" y="479"/>
                </a:cubicBezTo>
                <a:cubicBezTo>
                  <a:pt x="59" y="493"/>
                  <a:pt x="67" y="499"/>
                  <a:pt x="72" y="501"/>
                </a:cubicBez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8" name="Freeform 925"/>
          <p:cNvSpPr/>
          <p:nvPr/>
        </p:nvSpPr>
        <p:spPr bwMode="auto">
          <a:xfrm>
            <a:off x="2046288" y="2576512"/>
            <a:ext cx="1292225" cy="109538"/>
          </a:xfrm>
          <a:custGeom>
            <a:avLst/>
            <a:gdLst>
              <a:gd name="T0" fmla="*/ 814 w 814"/>
              <a:gd name="T1" fmla="*/ 0 h 69"/>
              <a:gd name="T2" fmla="*/ 0 w 814"/>
              <a:gd name="T3" fmla="*/ 0 h 69"/>
              <a:gd name="T4" fmla="*/ 3 w 814"/>
              <a:gd name="T5" fmla="*/ 69 h 69"/>
              <a:gd name="T6" fmla="*/ 814 w 814"/>
              <a:gd name="T7" fmla="*/ 69 h 69"/>
              <a:gd name="T8" fmla="*/ 814 w 814"/>
              <a:gd name="T9" fmla="*/ 0 h 69"/>
            </a:gdLst>
            <a:ahLst/>
            <a:cxnLst>
              <a:cxn ang="0">
                <a:pos x="T0" y="T1"/>
              </a:cxn>
              <a:cxn ang="0">
                <a:pos x="T2" y="T3"/>
              </a:cxn>
              <a:cxn ang="0">
                <a:pos x="T4" y="T5"/>
              </a:cxn>
              <a:cxn ang="0">
                <a:pos x="T6" y="T7"/>
              </a:cxn>
              <a:cxn ang="0">
                <a:pos x="T8" y="T9"/>
              </a:cxn>
            </a:cxnLst>
            <a:rect l="0" t="0" r="r" b="b"/>
            <a:pathLst>
              <a:path w="814" h="69">
                <a:moveTo>
                  <a:pt x="814" y="0"/>
                </a:moveTo>
                <a:lnTo>
                  <a:pt x="0" y="0"/>
                </a:lnTo>
                <a:lnTo>
                  <a:pt x="3" y="69"/>
                </a:lnTo>
                <a:lnTo>
                  <a:pt x="814" y="69"/>
                </a:lnTo>
                <a:lnTo>
                  <a:pt x="814" y="0"/>
                </a:ln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1" name="Freeform 926"/>
          <p:cNvSpPr/>
          <p:nvPr/>
        </p:nvSpPr>
        <p:spPr bwMode="auto">
          <a:xfrm>
            <a:off x="2070101" y="25812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6" name="Freeform 927"/>
          <p:cNvSpPr/>
          <p:nvPr/>
        </p:nvSpPr>
        <p:spPr bwMode="auto">
          <a:xfrm>
            <a:off x="2114551" y="25812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7" name="Freeform 928"/>
          <p:cNvSpPr/>
          <p:nvPr/>
        </p:nvSpPr>
        <p:spPr bwMode="auto">
          <a:xfrm>
            <a:off x="2155826" y="25812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8" name="Freeform 929"/>
          <p:cNvSpPr/>
          <p:nvPr/>
        </p:nvSpPr>
        <p:spPr bwMode="auto">
          <a:xfrm>
            <a:off x="2200276" y="25812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2" y="26"/>
                  <a:pt x="3" y="26"/>
                  <a:pt x="3" y="25"/>
                </a:cubicBezTo>
                <a:cubicBezTo>
                  <a:pt x="3" y="2"/>
                  <a:pt x="3" y="2"/>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9" name="Freeform 930"/>
          <p:cNvSpPr/>
          <p:nvPr/>
        </p:nvSpPr>
        <p:spPr bwMode="auto">
          <a:xfrm>
            <a:off x="2246313" y="25812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0" name="Freeform 931"/>
          <p:cNvSpPr/>
          <p:nvPr/>
        </p:nvSpPr>
        <p:spPr bwMode="auto">
          <a:xfrm>
            <a:off x="2290763" y="25812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1" name="Freeform 932"/>
          <p:cNvSpPr/>
          <p:nvPr/>
        </p:nvSpPr>
        <p:spPr bwMode="auto">
          <a:xfrm>
            <a:off x="2335213" y="2581275"/>
            <a:ext cx="7938" cy="96838"/>
          </a:xfrm>
          <a:custGeom>
            <a:avLst/>
            <a:gdLst>
              <a:gd name="T0" fmla="*/ 1 w 2"/>
              <a:gd name="T1" fmla="*/ 0 h 26"/>
              <a:gd name="T2" fmla="*/ 0 w 2"/>
              <a:gd name="T3" fmla="*/ 2 h 26"/>
              <a:gd name="T4" fmla="*/ 0 w 2"/>
              <a:gd name="T5" fmla="*/ 25 h 26"/>
              <a:gd name="T6" fmla="*/ 1 w 2"/>
              <a:gd name="T7" fmla="*/ 26 h 26"/>
              <a:gd name="T8" fmla="*/ 2 w 2"/>
              <a:gd name="T9" fmla="*/ 25 h 26"/>
              <a:gd name="T10" fmla="*/ 2 w 2"/>
              <a:gd name="T11" fmla="*/ 2 h 26"/>
              <a:gd name="T12" fmla="*/ 1 w 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0"/>
                </a:moveTo>
                <a:cubicBezTo>
                  <a:pt x="0" y="0"/>
                  <a:pt x="0" y="1"/>
                  <a:pt x="0" y="2"/>
                </a:cubicBezTo>
                <a:cubicBezTo>
                  <a:pt x="0" y="25"/>
                  <a:pt x="0" y="25"/>
                  <a:pt x="0" y="25"/>
                </a:cubicBezTo>
                <a:cubicBezTo>
                  <a:pt x="0" y="26"/>
                  <a:pt x="0" y="26"/>
                  <a:pt x="1" y="26"/>
                </a:cubicBezTo>
                <a:cubicBezTo>
                  <a:pt x="2" y="26"/>
                  <a:pt x="2" y="26"/>
                  <a:pt x="2" y="25"/>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2" name="Freeform 933"/>
          <p:cNvSpPr/>
          <p:nvPr/>
        </p:nvSpPr>
        <p:spPr bwMode="auto">
          <a:xfrm>
            <a:off x="2376488" y="2581275"/>
            <a:ext cx="12700"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3" name="Freeform 934"/>
          <p:cNvSpPr/>
          <p:nvPr/>
        </p:nvSpPr>
        <p:spPr bwMode="auto">
          <a:xfrm>
            <a:off x="2422526" y="25812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2" y="26"/>
                  <a:pt x="3" y="26"/>
                  <a:pt x="3" y="25"/>
                </a:cubicBezTo>
                <a:cubicBezTo>
                  <a:pt x="3" y="2"/>
                  <a:pt x="3" y="2"/>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4" name="Freeform 935"/>
          <p:cNvSpPr/>
          <p:nvPr/>
        </p:nvSpPr>
        <p:spPr bwMode="auto">
          <a:xfrm>
            <a:off x="2466976" y="25812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5" name="Freeform 936"/>
          <p:cNvSpPr/>
          <p:nvPr/>
        </p:nvSpPr>
        <p:spPr bwMode="auto">
          <a:xfrm>
            <a:off x="2513013" y="25812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6" name="Freeform 937"/>
          <p:cNvSpPr/>
          <p:nvPr/>
        </p:nvSpPr>
        <p:spPr bwMode="auto">
          <a:xfrm>
            <a:off x="2554288" y="25812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7" name="Freeform 938"/>
          <p:cNvSpPr/>
          <p:nvPr/>
        </p:nvSpPr>
        <p:spPr bwMode="auto">
          <a:xfrm>
            <a:off x="2598738" y="25812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2" y="26"/>
                  <a:pt x="3" y="26"/>
                  <a:pt x="3" y="25"/>
                </a:cubicBezTo>
                <a:cubicBezTo>
                  <a:pt x="3" y="2"/>
                  <a:pt x="3" y="2"/>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8" name="Freeform 939"/>
          <p:cNvSpPr/>
          <p:nvPr/>
        </p:nvSpPr>
        <p:spPr bwMode="auto">
          <a:xfrm>
            <a:off x="2643188" y="25812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9" name="Freeform 940"/>
          <p:cNvSpPr/>
          <p:nvPr/>
        </p:nvSpPr>
        <p:spPr bwMode="auto">
          <a:xfrm>
            <a:off x="2689226" y="25812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0" name="Freeform 941"/>
          <p:cNvSpPr/>
          <p:nvPr/>
        </p:nvSpPr>
        <p:spPr bwMode="auto">
          <a:xfrm>
            <a:off x="2730501" y="25812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1" name="Freeform 942"/>
          <p:cNvSpPr/>
          <p:nvPr/>
        </p:nvSpPr>
        <p:spPr bwMode="auto">
          <a:xfrm>
            <a:off x="2774951" y="25812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2" name="Freeform 943"/>
          <p:cNvSpPr/>
          <p:nvPr/>
        </p:nvSpPr>
        <p:spPr bwMode="auto">
          <a:xfrm>
            <a:off x="2820988" y="25812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3" name="Freeform 944"/>
          <p:cNvSpPr/>
          <p:nvPr/>
        </p:nvSpPr>
        <p:spPr bwMode="auto">
          <a:xfrm>
            <a:off x="2865438" y="25812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4" name="Freeform 945"/>
          <p:cNvSpPr/>
          <p:nvPr/>
        </p:nvSpPr>
        <p:spPr bwMode="auto">
          <a:xfrm>
            <a:off x="2909888" y="2581275"/>
            <a:ext cx="7938" cy="96838"/>
          </a:xfrm>
          <a:custGeom>
            <a:avLst/>
            <a:gdLst>
              <a:gd name="T0" fmla="*/ 1 w 2"/>
              <a:gd name="T1" fmla="*/ 0 h 26"/>
              <a:gd name="T2" fmla="*/ 0 w 2"/>
              <a:gd name="T3" fmla="*/ 2 h 26"/>
              <a:gd name="T4" fmla="*/ 0 w 2"/>
              <a:gd name="T5" fmla="*/ 25 h 26"/>
              <a:gd name="T6" fmla="*/ 1 w 2"/>
              <a:gd name="T7" fmla="*/ 26 h 26"/>
              <a:gd name="T8" fmla="*/ 2 w 2"/>
              <a:gd name="T9" fmla="*/ 25 h 26"/>
              <a:gd name="T10" fmla="*/ 2 w 2"/>
              <a:gd name="T11" fmla="*/ 2 h 26"/>
              <a:gd name="T12" fmla="*/ 1 w 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0"/>
                </a:moveTo>
                <a:cubicBezTo>
                  <a:pt x="0" y="0"/>
                  <a:pt x="0" y="1"/>
                  <a:pt x="0" y="2"/>
                </a:cubicBezTo>
                <a:cubicBezTo>
                  <a:pt x="0" y="25"/>
                  <a:pt x="0" y="25"/>
                  <a:pt x="0" y="25"/>
                </a:cubicBezTo>
                <a:cubicBezTo>
                  <a:pt x="0" y="26"/>
                  <a:pt x="0" y="26"/>
                  <a:pt x="1" y="26"/>
                </a:cubicBezTo>
                <a:cubicBezTo>
                  <a:pt x="2" y="26"/>
                  <a:pt x="2" y="26"/>
                  <a:pt x="2" y="25"/>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5" name="Freeform 946"/>
          <p:cNvSpPr/>
          <p:nvPr/>
        </p:nvSpPr>
        <p:spPr bwMode="auto">
          <a:xfrm>
            <a:off x="2951163" y="25812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0" name="Freeform 947"/>
          <p:cNvSpPr/>
          <p:nvPr/>
        </p:nvSpPr>
        <p:spPr bwMode="auto">
          <a:xfrm>
            <a:off x="2997201" y="25812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2" y="26"/>
                  <a:pt x="3" y="26"/>
                  <a:pt x="3" y="25"/>
                </a:cubicBezTo>
                <a:cubicBezTo>
                  <a:pt x="3" y="2"/>
                  <a:pt x="3" y="2"/>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1" name="Freeform 948"/>
          <p:cNvSpPr/>
          <p:nvPr/>
        </p:nvSpPr>
        <p:spPr bwMode="auto">
          <a:xfrm>
            <a:off x="3041651" y="25812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2" name="Freeform 949"/>
          <p:cNvSpPr/>
          <p:nvPr/>
        </p:nvSpPr>
        <p:spPr bwMode="auto">
          <a:xfrm>
            <a:off x="3086101" y="2581275"/>
            <a:ext cx="12700"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3" name="Freeform 950"/>
          <p:cNvSpPr/>
          <p:nvPr/>
        </p:nvSpPr>
        <p:spPr bwMode="auto">
          <a:xfrm>
            <a:off x="3127376" y="2581275"/>
            <a:ext cx="12700"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4" name="Freeform 951"/>
          <p:cNvSpPr/>
          <p:nvPr/>
        </p:nvSpPr>
        <p:spPr bwMode="auto">
          <a:xfrm>
            <a:off x="3173413" y="25812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5" name="Freeform 952"/>
          <p:cNvSpPr/>
          <p:nvPr/>
        </p:nvSpPr>
        <p:spPr bwMode="auto">
          <a:xfrm>
            <a:off x="3217863" y="25812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6" name="Freeform 953"/>
          <p:cNvSpPr/>
          <p:nvPr/>
        </p:nvSpPr>
        <p:spPr bwMode="auto">
          <a:xfrm>
            <a:off x="3263901" y="2581275"/>
            <a:ext cx="11113" cy="96838"/>
          </a:xfrm>
          <a:custGeom>
            <a:avLst/>
            <a:gdLst>
              <a:gd name="T0" fmla="*/ 1 w 3"/>
              <a:gd name="T1" fmla="*/ 26 h 26"/>
              <a:gd name="T2" fmla="*/ 3 w 3"/>
              <a:gd name="T3" fmla="*/ 25 h 26"/>
              <a:gd name="T4" fmla="*/ 3 w 3"/>
              <a:gd name="T5" fmla="*/ 2 h 26"/>
              <a:gd name="T6" fmla="*/ 1 w 3"/>
              <a:gd name="T7" fmla="*/ 0 h 26"/>
              <a:gd name="T8" fmla="*/ 0 w 3"/>
              <a:gd name="T9" fmla="*/ 2 h 26"/>
              <a:gd name="T10" fmla="*/ 0 w 3"/>
              <a:gd name="T11" fmla="*/ 25 h 26"/>
              <a:gd name="T12" fmla="*/ 1 w 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26"/>
                </a:moveTo>
                <a:cubicBezTo>
                  <a:pt x="2" y="26"/>
                  <a:pt x="3" y="26"/>
                  <a:pt x="3" y="25"/>
                </a:cubicBezTo>
                <a:cubicBezTo>
                  <a:pt x="3" y="2"/>
                  <a:pt x="3" y="2"/>
                  <a:pt x="3" y="2"/>
                </a:cubicBezTo>
                <a:cubicBezTo>
                  <a:pt x="3" y="1"/>
                  <a:pt x="2" y="0"/>
                  <a:pt x="1" y="0"/>
                </a:cubicBezTo>
                <a:cubicBezTo>
                  <a:pt x="0" y="0"/>
                  <a:pt x="0" y="1"/>
                  <a:pt x="0" y="2"/>
                </a:cubicBezTo>
                <a:cubicBezTo>
                  <a:pt x="0" y="25"/>
                  <a:pt x="0" y="25"/>
                  <a:pt x="0" y="25"/>
                </a:cubicBezTo>
                <a:cubicBezTo>
                  <a:pt x="0" y="26"/>
                  <a:pt x="0" y="26"/>
                  <a:pt x="1"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7" name="Freeform 954"/>
          <p:cNvSpPr/>
          <p:nvPr/>
        </p:nvSpPr>
        <p:spPr bwMode="auto">
          <a:xfrm>
            <a:off x="3308351" y="2581275"/>
            <a:ext cx="7938" cy="96838"/>
          </a:xfrm>
          <a:custGeom>
            <a:avLst/>
            <a:gdLst>
              <a:gd name="T0" fmla="*/ 1 w 2"/>
              <a:gd name="T1" fmla="*/ 26 h 26"/>
              <a:gd name="T2" fmla="*/ 2 w 2"/>
              <a:gd name="T3" fmla="*/ 25 h 26"/>
              <a:gd name="T4" fmla="*/ 2 w 2"/>
              <a:gd name="T5" fmla="*/ 2 h 26"/>
              <a:gd name="T6" fmla="*/ 1 w 2"/>
              <a:gd name="T7" fmla="*/ 0 h 26"/>
              <a:gd name="T8" fmla="*/ 0 w 2"/>
              <a:gd name="T9" fmla="*/ 2 h 26"/>
              <a:gd name="T10" fmla="*/ 0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2" y="26"/>
                  <a:pt x="2" y="26"/>
                  <a:pt x="2" y="25"/>
                </a:cubicBezTo>
                <a:cubicBezTo>
                  <a:pt x="2" y="2"/>
                  <a:pt x="2" y="2"/>
                  <a:pt x="2" y="2"/>
                </a:cubicBezTo>
                <a:cubicBezTo>
                  <a:pt x="2" y="1"/>
                  <a:pt x="2" y="0"/>
                  <a:pt x="1" y="0"/>
                </a:cubicBezTo>
                <a:cubicBezTo>
                  <a:pt x="0" y="0"/>
                  <a:pt x="0" y="1"/>
                  <a:pt x="0" y="2"/>
                </a:cubicBezTo>
                <a:cubicBezTo>
                  <a:pt x="0" y="25"/>
                  <a:pt x="0" y="25"/>
                  <a:pt x="0" y="25"/>
                </a:cubicBezTo>
                <a:cubicBezTo>
                  <a:pt x="0" y="26"/>
                  <a:pt x="0" y="26"/>
                  <a:pt x="1"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8" name="Freeform 955"/>
          <p:cNvSpPr/>
          <p:nvPr/>
        </p:nvSpPr>
        <p:spPr bwMode="auto">
          <a:xfrm>
            <a:off x="2182813" y="2708275"/>
            <a:ext cx="311150" cy="1801813"/>
          </a:xfrm>
          <a:custGeom>
            <a:avLst/>
            <a:gdLst>
              <a:gd name="T0" fmla="*/ 45 w 83"/>
              <a:gd name="T1" fmla="*/ 476 h 480"/>
              <a:gd name="T2" fmla="*/ 83 w 83"/>
              <a:gd name="T3" fmla="*/ 480 h 480"/>
              <a:gd name="T4" fmla="*/ 83 w 83"/>
              <a:gd name="T5" fmla="*/ 0 h 480"/>
              <a:gd name="T6" fmla="*/ 0 w 83"/>
              <a:gd name="T7" fmla="*/ 0 h 480"/>
              <a:gd name="T8" fmla="*/ 45 w 83"/>
              <a:gd name="T9" fmla="*/ 476 h 480"/>
            </a:gdLst>
            <a:ahLst/>
            <a:cxnLst>
              <a:cxn ang="0">
                <a:pos x="T0" y="T1"/>
              </a:cxn>
              <a:cxn ang="0">
                <a:pos x="T2" y="T3"/>
              </a:cxn>
              <a:cxn ang="0">
                <a:pos x="T4" y="T5"/>
              </a:cxn>
              <a:cxn ang="0">
                <a:pos x="T6" y="T7"/>
              </a:cxn>
              <a:cxn ang="0">
                <a:pos x="T8" y="T9"/>
              </a:cxn>
            </a:cxnLst>
            <a:rect l="0" t="0" r="r" b="b"/>
            <a:pathLst>
              <a:path w="83" h="480">
                <a:moveTo>
                  <a:pt x="45" y="476"/>
                </a:moveTo>
                <a:cubicBezTo>
                  <a:pt x="52" y="477"/>
                  <a:pt x="63" y="479"/>
                  <a:pt x="83" y="480"/>
                </a:cubicBezTo>
                <a:cubicBezTo>
                  <a:pt x="83" y="0"/>
                  <a:pt x="83" y="0"/>
                  <a:pt x="83" y="0"/>
                </a:cubicBezTo>
                <a:cubicBezTo>
                  <a:pt x="0" y="0"/>
                  <a:pt x="0" y="0"/>
                  <a:pt x="0" y="0"/>
                </a:cubicBezTo>
                <a:cubicBezTo>
                  <a:pt x="8" y="79"/>
                  <a:pt x="36" y="368"/>
                  <a:pt x="45" y="4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9" name="Freeform 956"/>
          <p:cNvSpPr/>
          <p:nvPr/>
        </p:nvSpPr>
        <p:spPr bwMode="auto">
          <a:xfrm>
            <a:off x="2301876" y="4625975"/>
            <a:ext cx="784225" cy="527050"/>
          </a:xfrm>
          <a:custGeom>
            <a:avLst/>
            <a:gdLst>
              <a:gd name="T0" fmla="*/ 209 w 209"/>
              <a:gd name="T1" fmla="*/ 0 h 140"/>
              <a:gd name="T2" fmla="*/ 0 w 209"/>
              <a:gd name="T3" fmla="*/ 0 h 140"/>
              <a:gd name="T4" fmla="*/ 6 w 209"/>
              <a:gd name="T5" fmla="*/ 122 h 140"/>
              <a:gd name="T6" fmla="*/ 6 w 209"/>
              <a:gd name="T7" fmla="*/ 123 h 140"/>
              <a:gd name="T8" fmla="*/ 104 w 209"/>
              <a:gd name="T9" fmla="*/ 140 h 140"/>
              <a:gd name="T10" fmla="*/ 202 w 209"/>
              <a:gd name="T11" fmla="*/ 123 h 140"/>
              <a:gd name="T12" fmla="*/ 202 w 209"/>
              <a:gd name="T13" fmla="*/ 122 h 140"/>
              <a:gd name="T14" fmla="*/ 209 w 209"/>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140">
                <a:moveTo>
                  <a:pt x="209" y="0"/>
                </a:moveTo>
                <a:cubicBezTo>
                  <a:pt x="0" y="0"/>
                  <a:pt x="0" y="0"/>
                  <a:pt x="0" y="0"/>
                </a:cubicBezTo>
                <a:cubicBezTo>
                  <a:pt x="6" y="122"/>
                  <a:pt x="6" y="122"/>
                  <a:pt x="6" y="122"/>
                </a:cubicBezTo>
                <a:cubicBezTo>
                  <a:pt x="6" y="123"/>
                  <a:pt x="6" y="123"/>
                  <a:pt x="6" y="123"/>
                </a:cubicBezTo>
                <a:cubicBezTo>
                  <a:pt x="6" y="131"/>
                  <a:pt x="46" y="140"/>
                  <a:pt x="104" y="140"/>
                </a:cubicBezTo>
                <a:cubicBezTo>
                  <a:pt x="162" y="140"/>
                  <a:pt x="202" y="131"/>
                  <a:pt x="202" y="123"/>
                </a:cubicBezTo>
                <a:cubicBezTo>
                  <a:pt x="202" y="122"/>
                  <a:pt x="202" y="122"/>
                  <a:pt x="202" y="122"/>
                </a:cubicBezTo>
                <a:lnTo>
                  <a:pt x="209" y="0"/>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0" name="Freeform 957"/>
          <p:cNvSpPr/>
          <p:nvPr/>
        </p:nvSpPr>
        <p:spPr bwMode="auto">
          <a:xfrm>
            <a:off x="2051051" y="3657600"/>
            <a:ext cx="1268413" cy="709613"/>
          </a:xfrm>
          <a:custGeom>
            <a:avLst/>
            <a:gdLst>
              <a:gd name="T0" fmla="*/ 745 w 799"/>
              <a:gd name="T1" fmla="*/ 5 h 447"/>
              <a:gd name="T2" fmla="*/ 799 w 799"/>
              <a:gd name="T3" fmla="*/ 230 h 447"/>
              <a:gd name="T4" fmla="*/ 71 w 799"/>
              <a:gd name="T5" fmla="*/ 447 h 447"/>
              <a:gd name="T6" fmla="*/ 0 w 799"/>
              <a:gd name="T7" fmla="*/ 223 h 447"/>
              <a:gd name="T8" fmla="*/ 14 w 799"/>
              <a:gd name="T9" fmla="*/ 211 h 447"/>
              <a:gd name="T10" fmla="*/ 733 w 799"/>
              <a:gd name="T11" fmla="*/ 0 h 447"/>
              <a:gd name="T12" fmla="*/ 745 w 799"/>
              <a:gd name="T13" fmla="*/ 5 h 447"/>
            </a:gdLst>
            <a:ahLst/>
            <a:cxnLst>
              <a:cxn ang="0">
                <a:pos x="T0" y="T1"/>
              </a:cxn>
              <a:cxn ang="0">
                <a:pos x="T2" y="T3"/>
              </a:cxn>
              <a:cxn ang="0">
                <a:pos x="T4" y="T5"/>
              </a:cxn>
              <a:cxn ang="0">
                <a:pos x="T6" y="T7"/>
              </a:cxn>
              <a:cxn ang="0">
                <a:pos x="T8" y="T9"/>
              </a:cxn>
              <a:cxn ang="0">
                <a:pos x="T10" y="T11"/>
              </a:cxn>
              <a:cxn ang="0">
                <a:pos x="T12" y="T13"/>
              </a:cxn>
            </a:cxnLst>
            <a:rect l="0" t="0" r="r" b="b"/>
            <a:pathLst>
              <a:path w="799" h="447">
                <a:moveTo>
                  <a:pt x="745" y="5"/>
                </a:moveTo>
                <a:lnTo>
                  <a:pt x="799" y="230"/>
                </a:lnTo>
                <a:lnTo>
                  <a:pt x="71" y="447"/>
                </a:lnTo>
                <a:lnTo>
                  <a:pt x="0" y="223"/>
                </a:lnTo>
                <a:lnTo>
                  <a:pt x="14" y="211"/>
                </a:lnTo>
                <a:lnTo>
                  <a:pt x="733" y="0"/>
                </a:lnTo>
                <a:lnTo>
                  <a:pt x="745"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1" name="Freeform 958"/>
          <p:cNvSpPr/>
          <p:nvPr/>
        </p:nvSpPr>
        <p:spPr bwMode="auto">
          <a:xfrm>
            <a:off x="2051051" y="3665537"/>
            <a:ext cx="1290638" cy="712788"/>
          </a:xfrm>
          <a:custGeom>
            <a:avLst/>
            <a:gdLst>
              <a:gd name="T0" fmla="*/ 0 w 813"/>
              <a:gd name="T1" fmla="*/ 218 h 449"/>
              <a:gd name="T2" fmla="*/ 745 w 813"/>
              <a:gd name="T3" fmla="*/ 0 h 449"/>
              <a:gd name="T4" fmla="*/ 813 w 813"/>
              <a:gd name="T5" fmla="*/ 232 h 449"/>
              <a:gd name="T6" fmla="*/ 68 w 813"/>
              <a:gd name="T7" fmla="*/ 449 h 449"/>
              <a:gd name="T8" fmla="*/ 0 w 813"/>
              <a:gd name="T9" fmla="*/ 218 h 449"/>
            </a:gdLst>
            <a:ahLst/>
            <a:cxnLst>
              <a:cxn ang="0">
                <a:pos x="T0" y="T1"/>
              </a:cxn>
              <a:cxn ang="0">
                <a:pos x="T2" y="T3"/>
              </a:cxn>
              <a:cxn ang="0">
                <a:pos x="T4" y="T5"/>
              </a:cxn>
              <a:cxn ang="0">
                <a:pos x="T6" y="T7"/>
              </a:cxn>
              <a:cxn ang="0">
                <a:pos x="T8" y="T9"/>
              </a:cxn>
            </a:cxnLst>
            <a:rect l="0" t="0" r="r" b="b"/>
            <a:pathLst>
              <a:path w="813" h="449">
                <a:moveTo>
                  <a:pt x="0" y="218"/>
                </a:moveTo>
                <a:lnTo>
                  <a:pt x="745" y="0"/>
                </a:lnTo>
                <a:lnTo>
                  <a:pt x="813" y="232"/>
                </a:lnTo>
                <a:lnTo>
                  <a:pt x="68" y="449"/>
                </a:lnTo>
                <a:lnTo>
                  <a:pt x="0" y="218"/>
                </a:lnTo>
                <a:close/>
              </a:path>
            </a:pathLst>
          </a:custGeom>
          <a:solidFill>
            <a:srgbClr val="FF9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2" name="Freeform 959"/>
          <p:cNvSpPr/>
          <p:nvPr/>
        </p:nvSpPr>
        <p:spPr bwMode="auto">
          <a:xfrm>
            <a:off x="1949451" y="2963862"/>
            <a:ext cx="1460500" cy="762000"/>
          </a:xfrm>
          <a:custGeom>
            <a:avLst/>
            <a:gdLst>
              <a:gd name="T0" fmla="*/ 865 w 920"/>
              <a:gd name="T1" fmla="*/ 4 h 480"/>
              <a:gd name="T2" fmla="*/ 920 w 920"/>
              <a:gd name="T3" fmla="*/ 232 h 480"/>
              <a:gd name="T4" fmla="*/ 68 w 920"/>
              <a:gd name="T5" fmla="*/ 480 h 480"/>
              <a:gd name="T6" fmla="*/ 0 w 920"/>
              <a:gd name="T7" fmla="*/ 255 h 480"/>
              <a:gd name="T8" fmla="*/ 12 w 920"/>
              <a:gd name="T9" fmla="*/ 243 h 480"/>
              <a:gd name="T10" fmla="*/ 854 w 920"/>
              <a:gd name="T11" fmla="*/ 0 h 480"/>
              <a:gd name="T12" fmla="*/ 865 w 920"/>
              <a:gd name="T13" fmla="*/ 4 h 480"/>
            </a:gdLst>
            <a:ahLst/>
            <a:cxnLst>
              <a:cxn ang="0">
                <a:pos x="T0" y="T1"/>
              </a:cxn>
              <a:cxn ang="0">
                <a:pos x="T2" y="T3"/>
              </a:cxn>
              <a:cxn ang="0">
                <a:pos x="T4" y="T5"/>
              </a:cxn>
              <a:cxn ang="0">
                <a:pos x="T6" y="T7"/>
              </a:cxn>
              <a:cxn ang="0">
                <a:pos x="T8" y="T9"/>
              </a:cxn>
              <a:cxn ang="0">
                <a:pos x="T10" y="T11"/>
              </a:cxn>
              <a:cxn ang="0">
                <a:pos x="T12" y="T13"/>
              </a:cxn>
            </a:cxnLst>
            <a:rect l="0" t="0" r="r" b="b"/>
            <a:pathLst>
              <a:path w="920" h="480">
                <a:moveTo>
                  <a:pt x="865" y="4"/>
                </a:moveTo>
                <a:lnTo>
                  <a:pt x="920" y="232"/>
                </a:lnTo>
                <a:lnTo>
                  <a:pt x="68" y="480"/>
                </a:lnTo>
                <a:lnTo>
                  <a:pt x="0" y="255"/>
                </a:lnTo>
                <a:lnTo>
                  <a:pt x="12" y="243"/>
                </a:lnTo>
                <a:lnTo>
                  <a:pt x="854" y="0"/>
                </a:lnTo>
                <a:lnTo>
                  <a:pt x="865"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3" name="Freeform 960"/>
          <p:cNvSpPr/>
          <p:nvPr/>
        </p:nvSpPr>
        <p:spPr bwMode="auto">
          <a:xfrm>
            <a:off x="1949451" y="2970212"/>
            <a:ext cx="1482725" cy="766763"/>
          </a:xfrm>
          <a:custGeom>
            <a:avLst/>
            <a:gdLst>
              <a:gd name="T0" fmla="*/ 934 w 934"/>
              <a:gd name="T1" fmla="*/ 235 h 483"/>
              <a:gd name="T2" fmla="*/ 68 w 934"/>
              <a:gd name="T3" fmla="*/ 483 h 483"/>
              <a:gd name="T4" fmla="*/ 0 w 934"/>
              <a:gd name="T5" fmla="*/ 251 h 483"/>
              <a:gd name="T6" fmla="*/ 865 w 934"/>
              <a:gd name="T7" fmla="*/ 0 h 483"/>
              <a:gd name="T8" fmla="*/ 934 w 934"/>
              <a:gd name="T9" fmla="*/ 235 h 483"/>
            </a:gdLst>
            <a:ahLst/>
            <a:cxnLst>
              <a:cxn ang="0">
                <a:pos x="T0" y="T1"/>
              </a:cxn>
              <a:cxn ang="0">
                <a:pos x="T2" y="T3"/>
              </a:cxn>
              <a:cxn ang="0">
                <a:pos x="T4" y="T5"/>
              </a:cxn>
              <a:cxn ang="0">
                <a:pos x="T6" y="T7"/>
              </a:cxn>
              <a:cxn ang="0">
                <a:pos x="T8" y="T9"/>
              </a:cxn>
            </a:cxnLst>
            <a:rect l="0" t="0" r="r" b="b"/>
            <a:pathLst>
              <a:path w="934" h="483">
                <a:moveTo>
                  <a:pt x="934" y="235"/>
                </a:moveTo>
                <a:lnTo>
                  <a:pt x="68" y="483"/>
                </a:lnTo>
                <a:lnTo>
                  <a:pt x="0" y="251"/>
                </a:lnTo>
                <a:lnTo>
                  <a:pt x="865" y="0"/>
                </a:lnTo>
                <a:lnTo>
                  <a:pt x="934" y="235"/>
                </a:lnTo>
                <a:close/>
              </a:path>
            </a:pathLst>
          </a:custGeom>
          <a:solidFill>
            <a:srgbClr val="FF9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4" name="Freeform 961"/>
          <p:cNvSpPr/>
          <p:nvPr/>
        </p:nvSpPr>
        <p:spPr bwMode="auto">
          <a:xfrm>
            <a:off x="2381251" y="4625975"/>
            <a:ext cx="123825" cy="514350"/>
          </a:xfrm>
          <a:custGeom>
            <a:avLst/>
            <a:gdLst>
              <a:gd name="T0" fmla="*/ 0 w 33"/>
              <a:gd name="T1" fmla="*/ 0 h 137"/>
              <a:gd name="T2" fmla="*/ 3 w 33"/>
              <a:gd name="T3" fmla="*/ 90 h 137"/>
              <a:gd name="T4" fmla="*/ 4 w 33"/>
              <a:gd name="T5" fmla="*/ 133 h 137"/>
              <a:gd name="T6" fmla="*/ 4 w 33"/>
              <a:gd name="T7" fmla="*/ 133 h 137"/>
              <a:gd name="T8" fmla="*/ 10 w 33"/>
              <a:gd name="T9" fmla="*/ 134 h 137"/>
              <a:gd name="T10" fmla="*/ 10 w 33"/>
              <a:gd name="T11" fmla="*/ 134 h 137"/>
              <a:gd name="T12" fmla="*/ 17 w 33"/>
              <a:gd name="T13" fmla="*/ 135 h 137"/>
              <a:gd name="T14" fmla="*/ 24 w 33"/>
              <a:gd name="T15" fmla="*/ 136 h 137"/>
              <a:gd name="T16" fmla="*/ 25 w 33"/>
              <a:gd name="T17" fmla="*/ 136 h 137"/>
              <a:gd name="T18" fmla="*/ 32 w 33"/>
              <a:gd name="T19" fmla="*/ 137 h 137"/>
              <a:gd name="T20" fmla="*/ 33 w 33"/>
              <a:gd name="T21" fmla="*/ 137 h 137"/>
              <a:gd name="T22" fmla="*/ 33 w 33"/>
              <a:gd name="T23" fmla="*/ 0 h 137"/>
              <a:gd name="T24" fmla="*/ 0 w 33"/>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37">
                <a:moveTo>
                  <a:pt x="0" y="0"/>
                </a:moveTo>
                <a:cubicBezTo>
                  <a:pt x="1" y="22"/>
                  <a:pt x="2" y="51"/>
                  <a:pt x="3" y="90"/>
                </a:cubicBezTo>
                <a:cubicBezTo>
                  <a:pt x="3" y="104"/>
                  <a:pt x="4" y="121"/>
                  <a:pt x="4" y="133"/>
                </a:cubicBezTo>
                <a:cubicBezTo>
                  <a:pt x="4" y="133"/>
                  <a:pt x="4" y="133"/>
                  <a:pt x="4" y="133"/>
                </a:cubicBezTo>
                <a:cubicBezTo>
                  <a:pt x="6" y="133"/>
                  <a:pt x="8" y="133"/>
                  <a:pt x="10" y="134"/>
                </a:cubicBezTo>
                <a:cubicBezTo>
                  <a:pt x="10" y="134"/>
                  <a:pt x="10" y="134"/>
                  <a:pt x="10" y="134"/>
                </a:cubicBezTo>
                <a:cubicBezTo>
                  <a:pt x="12" y="134"/>
                  <a:pt x="15" y="135"/>
                  <a:pt x="17" y="135"/>
                </a:cubicBezTo>
                <a:cubicBezTo>
                  <a:pt x="19" y="136"/>
                  <a:pt x="22" y="136"/>
                  <a:pt x="24" y="136"/>
                </a:cubicBezTo>
                <a:cubicBezTo>
                  <a:pt x="25" y="136"/>
                  <a:pt x="25" y="136"/>
                  <a:pt x="25" y="136"/>
                </a:cubicBezTo>
                <a:cubicBezTo>
                  <a:pt x="27" y="137"/>
                  <a:pt x="30" y="137"/>
                  <a:pt x="32" y="137"/>
                </a:cubicBezTo>
                <a:cubicBezTo>
                  <a:pt x="33" y="137"/>
                  <a:pt x="33" y="137"/>
                  <a:pt x="33" y="137"/>
                </a:cubicBezTo>
                <a:cubicBezTo>
                  <a:pt x="33" y="0"/>
                  <a:pt x="33" y="0"/>
                  <a:pt x="3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5" name="Freeform 962"/>
          <p:cNvSpPr/>
          <p:nvPr/>
        </p:nvSpPr>
        <p:spPr bwMode="auto">
          <a:xfrm>
            <a:off x="2279651" y="3368675"/>
            <a:ext cx="161925" cy="206375"/>
          </a:xfrm>
          <a:custGeom>
            <a:avLst/>
            <a:gdLst>
              <a:gd name="T0" fmla="*/ 4 w 43"/>
              <a:gd name="T1" fmla="*/ 20 h 55"/>
              <a:gd name="T2" fmla="*/ 0 w 43"/>
              <a:gd name="T3" fmla="*/ 8 h 55"/>
              <a:gd name="T4" fmla="*/ 7 w 43"/>
              <a:gd name="T5" fmla="*/ 6 h 55"/>
              <a:gd name="T6" fmla="*/ 9 w 43"/>
              <a:gd name="T7" fmla="*/ 12 h 55"/>
              <a:gd name="T8" fmla="*/ 9 w 43"/>
              <a:gd name="T9" fmla="*/ 12 h 55"/>
              <a:gd name="T10" fmla="*/ 18 w 43"/>
              <a:gd name="T11" fmla="*/ 2 h 55"/>
              <a:gd name="T12" fmla="*/ 34 w 43"/>
              <a:gd name="T13" fmla="*/ 15 h 55"/>
              <a:gd name="T14" fmla="*/ 43 w 43"/>
              <a:gd name="T15" fmla="*/ 47 h 55"/>
              <a:gd name="T16" fmla="*/ 36 w 43"/>
              <a:gd name="T17" fmla="*/ 49 h 55"/>
              <a:gd name="T18" fmla="*/ 27 w 43"/>
              <a:gd name="T19" fmla="*/ 19 h 55"/>
              <a:gd name="T20" fmla="*/ 17 w 43"/>
              <a:gd name="T21" fmla="*/ 9 h 55"/>
              <a:gd name="T22" fmla="*/ 12 w 43"/>
              <a:gd name="T23" fmla="*/ 19 h 55"/>
              <a:gd name="T24" fmla="*/ 13 w 43"/>
              <a:gd name="T25" fmla="*/ 23 h 55"/>
              <a:gd name="T26" fmla="*/ 22 w 43"/>
              <a:gd name="T27" fmla="*/ 53 h 55"/>
              <a:gd name="T28" fmla="*/ 15 w 43"/>
              <a:gd name="T29" fmla="*/ 55 h 55"/>
              <a:gd name="T30" fmla="*/ 4 w 43"/>
              <a:gd name="T31"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55">
                <a:moveTo>
                  <a:pt x="4" y="20"/>
                </a:moveTo>
                <a:cubicBezTo>
                  <a:pt x="3" y="15"/>
                  <a:pt x="1" y="12"/>
                  <a:pt x="0" y="8"/>
                </a:cubicBezTo>
                <a:cubicBezTo>
                  <a:pt x="7" y="6"/>
                  <a:pt x="7" y="6"/>
                  <a:pt x="7" y="6"/>
                </a:cubicBezTo>
                <a:cubicBezTo>
                  <a:pt x="9" y="12"/>
                  <a:pt x="9" y="12"/>
                  <a:pt x="9" y="12"/>
                </a:cubicBezTo>
                <a:cubicBezTo>
                  <a:pt x="9" y="12"/>
                  <a:pt x="9" y="12"/>
                  <a:pt x="9" y="12"/>
                </a:cubicBezTo>
                <a:cubicBezTo>
                  <a:pt x="10" y="7"/>
                  <a:pt x="13" y="4"/>
                  <a:pt x="18" y="2"/>
                </a:cubicBezTo>
                <a:cubicBezTo>
                  <a:pt x="24" y="0"/>
                  <a:pt x="31" y="4"/>
                  <a:pt x="34" y="15"/>
                </a:cubicBezTo>
                <a:cubicBezTo>
                  <a:pt x="43" y="47"/>
                  <a:pt x="43" y="47"/>
                  <a:pt x="43" y="47"/>
                </a:cubicBezTo>
                <a:cubicBezTo>
                  <a:pt x="36" y="49"/>
                  <a:pt x="36" y="49"/>
                  <a:pt x="36" y="49"/>
                </a:cubicBezTo>
                <a:cubicBezTo>
                  <a:pt x="27" y="19"/>
                  <a:pt x="27" y="19"/>
                  <a:pt x="27" y="19"/>
                </a:cubicBezTo>
                <a:cubicBezTo>
                  <a:pt x="25" y="13"/>
                  <a:pt x="22" y="8"/>
                  <a:pt x="17" y="9"/>
                </a:cubicBezTo>
                <a:cubicBezTo>
                  <a:pt x="14" y="10"/>
                  <a:pt x="12" y="14"/>
                  <a:pt x="12" y="19"/>
                </a:cubicBezTo>
                <a:cubicBezTo>
                  <a:pt x="12" y="20"/>
                  <a:pt x="13" y="22"/>
                  <a:pt x="13" y="23"/>
                </a:cubicBezTo>
                <a:cubicBezTo>
                  <a:pt x="22" y="53"/>
                  <a:pt x="22" y="53"/>
                  <a:pt x="22" y="53"/>
                </a:cubicBezTo>
                <a:cubicBezTo>
                  <a:pt x="15" y="55"/>
                  <a:pt x="15" y="55"/>
                  <a:pt x="15" y="55"/>
                </a:cubicBezTo>
                <a:lnTo>
                  <a:pt x="4" y="20"/>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6" name="Freeform 963"/>
          <p:cNvSpPr>
            <a:spLocks noEditPoints="1"/>
          </p:cNvSpPr>
          <p:nvPr/>
        </p:nvSpPr>
        <p:spPr bwMode="auto">
          <a:xfrm>
            <a:off x="2433638" y="3332162"/>
            <a:ext cx="142875" cy="201613"/>
          </a:xfrm>
          <a:custGeom>
            <a:avLst/>
            <a:gdLst>
              <a:gd name="T0" fmla="*/ 31 w 38"/>
              <a:gd name="T1" fmla="*/ 48 h 54"/>
              <a:gd name="T2" fmla="*/ 29 w 38"/>
              <a:gd name="T3" fmla="*/ 43 h 54"/>
              <a:gd name="T4" fmla="*/ 29 w 38"/>
              <a:gd name="T5" fmla="*/ 43 h 54"/>
              <a:gd name="T6" fmla="*/ 21 w 38"/>
              <a:gd name="T7" fmla="*/ 52 h 54"/>
              <a:gd name="T8" fmla="*/ 6 w 38"/>
              <a:gd name="T9" fmla="*/ 42 h 54"/>
              <a:gd name="T10" fmla="*/ 21 w 38"/>
              <a:gd name="T11" fmla="*/ 19 h 54"/>
              <a:gd name="T12" fmla="*/ 21 w 38"/>
              <a:gd name="T13" fmla="*/ 17 h 54"/>
              <a:gd name="T14" fmla="*/ 10 w 38"/>
              <a:gd name="T15" fmla="*/ 9 h 54"/>
              <a:gd name="T16" fmla="*/ 3 w 38"/>
              <a:gd name="T17" fmla="*/ 14 h 54"/>
              <a:gd name="T18" fmla="*/ 0 w 38"/>
              <a:gd name="T19" fmla="*/ 9 h 54"/>
              <a:gd name="T20" fmla="*/ 10 w 38"/>
              <a:gd name="T21" fmla="*/ 3 h 54"/>
              <a:gd name="T22" fmla="*/ 28 w 38"/>
              <a:gd name="T23" fmla="*/ 15 h 54"/>
              <a:gd name="T24" fmla="*/ 34 w 38"/>
              <a:gd name="T25" fmla="*/ 35 h 54"/>
              <a:gd name="T26" fmla="*/ 38 w 38"/>
              <a:gd name="T27" fmla="*/ 46 h 54"/>
              <a:gd name="T28" fmla="*/ 31 w 38"/>
              <a:gd name="T29" fmla="*/ 48 h 54"/>
              <a:gd name="T30" fmla="*/ 23 w 38"/>
              <a:gd name="T31" fmla="*/ 24 h 54"/>
              <a:gd name="T32" fmla="*/ 13 w 38"/>
              <a:gd name="T33" fmla="*/ 39 h 54"/>
              <a:gd name="T34" fmla="*/ 21 w 38"/>
              <a:gd name="T35" fmla="*/ 45 h 54"/>
              <a:gd name="T36" fmla="*/ 26 w 38"/>
              <a:gd name="T37" fmla="*/ 36 h 54"/>
              <a:gd name="T38" fmla="*/ 26 w 38"/>
              <a:gd name="T39" fmla="*/ 34 h 54"/>
              <a:gd name="T40" fmla="*/ 23 w 38"/>
              <a:gd name="T4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4">
                <a:moveTo>
                  <a:pt x="31" y="48"/>
                </a:moveTo>
                <a:cubicBezTo>
                  <a:pt x="29" y="43"/>
                  <a:pt x="29" y="43"/>
                  <a:pt x="29" y="43"/>
                </a:cubicBezTo>
                <a:cubicBezTo>
                  <a:pt x="29" y="43"/>
                  <a:pt x="29" y="43"/>
                  <a:pt x="29" y="43"/>
                </a:cubicBezTo>
                <a:cubicBezTo>
                  <a:pt x="28" y="47"/>
                  <a:pt x="25" y="51"/>
                  <a:pt x="21" y="52"/>
                </a:cubicBezTo>
                <a:cubicBezTo>
                  <a:pt x="15" y="54"/>
                  <a:pt x="9" y="50"/>
                  <a:pt x="6" y="42"/>
                </a:cubicBezTo>
                <a:cubicBezTo>
                  <a:pt x="3" y="30"/>
                  <a:pt x="11" y="22"/>
                  <a:pt x="21" y="19"/>
                </a:cubicBezTo>
                <a:cubicBezTo>
                  <a:pt x="21" y="17"/>
                  <a:pt x="21" y="17"/>
                  <a:pt x="21" y="17"/>
                </a:cubicBezTo>
                <a:cubicBezTo>
                  <a:pt x="19" y="11"/>
                  <a:pt x="16" y="7"/>
                  <a:pt x="10" y="9"/>
                </a:cubicBezTo>
                <a:cubicBezTo>
                  <a:pt x="7" y="10"/>
                  <a:pt x="5" y="11"/>
                  <a:pt x="3" y="14"/>
                </a:cubicBezTo>
                <a:cubicBezTo>
                  <a:pt x="0" y="9"/>
                  <a:pt x="0" y="9"/>
                  <a:pt x="0" y="9"/>
                </a:cubicBezTo>
                <a:cubicBezTo>
                  <a:pt x="1" y="7"/>
                  <a:pt x="5" y="4"/>
                  <a:pt x="10" y="3"/>
                </a:cubicBezTo>
                <a:cubicBezTo>
                  <a:pt x="19" y="0"/>
                  <a:pt x="25" y="5"/>
                  <a:pt x="28" y="15"/>
                </a:cubicBezTo>
                <a:cubicBezTo>
                  <a:pt x="34" y="35"/>
                  <a:pt x="34" y="35"/>
                  <a:pt x="34" y="35"/>
                </a:cubicBezTo>
                <a:cubicBezTo>
                  <a:pt x="35" y="39"/>
                  <a:pt x="37" y="43"/>
                  <a:pt x="38" y="46"/>
                </a:cubicBezTo>
                <a:lnTo>
                  <a:pt x="31" y="48"/>
                </a:lnTo>
                <a:close/>
                <a:moveTo>
                  <a:pt x="23" y="24"/>
                </a:moveTo>
                <a:cubicBezTo>
                  <a:pt x="19" y="25"/>
                  <a:pt x="10" y="29"/>
                  <a:pt x="13" y="39"/>
                </a:cubicBezTo>
                <a:cubicBezTo>
                  <a:pt x="15" y="45"/>
                  <a:pt x="19" y="46"/>
                  <a:pt x="21" y="45"/>
                </a:cubicBezTo>
                <a:cubicBezTo>
                  <a:pt x="25" y="44"/>
                  <a:pt x="27" y="41"/>
                  <a:pt x="26" y="36"/>
                </a:cubicBezTo>
                <a:cubicBezTo>
                  <a:pt x="26" y="35"/>
                  <a:pt x="26" y="34"/>
                  <a:pt x="26" y="34"/>
                </a:cubicBezTo>
                <a:lnTo>
                  <a:pt x="23" y="2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7" name="Freeform 964"/>
          <p:cNvSpPr/>
          <p:nvPr/>
        </p:nvSpPr>
        <p:spPr bwMode="auto">
          <a:xfrm>
            <a:off x="2543176" y="3260725"/>
            <a:ext cx="130175" cy="223838"/>
          </a:xfrm>
          <a:custGeom>
            <a:avLst/>
            <a:gdLst>
              <a:gd name="T0" fmla="*/ 10 w 35"/>
              <a:gd name="T1" fmla="*/ 0 h 60"/>
              <a:gd name="T2" fmla="*/ 13 w 35"/>
              <a:gd name="T3" fmla="*/ 13 h 60"/>
              <a:gd name="T4" fmla="*/ 22 w 35"/>
              <a:gd name="T5" fmla="*/ 10 h 60"/>
              <a:gd name="T6" fmla="*/ 24 w 35"/>
              <a:gd name="T7" fmla="*/ 16 h 60"/>
              <a:gd name="T8" fmla="*/ 15 w 35"/>
              <a:gd name="T9" fmla="*/ 18 h 60"/>
              <a:gd name="T10" fmla="*/ 23 w 35"/>
              <a:gd name="T11" fmla="*/ 46 h 60"/>
              <a:gd name="T12" fmla="*/ 30 w 35"/>
              <a:gd name="T13" fmla="*/ 52 h 60"/>
              <a:gd name="T14" fmla="*/ 33 w 35"/>
              <a:gd name="T15" fmla="*/ 51 h 60"/>
              <a:gd name="T16" fmla="*/ 35 w 35"/>
              <a:gd name="T17" fmla="*/ 57 h 60"/>
              <a:gd name="T18" fmla="*/ 30 w 35"/>
              <a:gd name="T19" fmla="*/ 59 h 60"/>
              <a:gd name="T20" fmla="*/ 22 w 35"/>
              <a:gd name="T21" fmla="*/ 59 h 60"/>
              <a:gd name="T22" fmla="*/ 15 w 35"/>
              <a:gd name="T23" fmla="*/ 48 h 60"/>
              <a:gd name="T24" fmla="*/ 7 w 35"/>
              <a:gd name="T25" fmla="*/ 21 h 60"/>
              <a:gd name="T26" fmla="*/ 2 w 35"/>
              <a:gd name="T27" fmla="*/ 22 h 60"/>
              <a:gd name="T28" fmla="*/ 0 w 35"/>
              <a:gd name="T29" fmla="*/ 17 h 60"/>
              <a:gd name="T30" fmla="*/ 6 w 35"/>
              <a:gd name="T31" fmla="*/ 15 h 60"/>
              <a:gd name="T32" fmla="*/ 3 w 35"/>
              <a:gd name="T33" fmla="*/ 5 h 60"/>
              <a:gd name="T34" fmla="*/ 10 w 35"/>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60">
                <a:moveTo>
                  <a:pt x="10" y="0"/>
                </a:moveTo>
                <a:cubicBezTo>
                  <a:pt x="13" y="13"/>
                  <a:pt x="13" y="13"/>
                  <a:pt x="13" y="13"/>
                </a:cubicBezTo>
                <a:cubicBezTo>
                  <a:pt x="22" y="10"/>
                  <a:pt x="22" y="10"/>
                  <a:pt x="22" y="10"/>
                </a:cubicBezTo>
                <a:cubicBezTo>
                  <a:pt x="24" y="16"/>
                  <a:pt x="24" y="16"/>
                  <a:pt x="24" y="16"/>
                </a:cubicBezTo>
                <a:cubicBezTo>
                  <a:pt x="15" y="18"/>
                  <a:pt x="15" y="18"/>
                  <a:pt x="15" y="18"/>
                </a:cubicBezTo>
                <a:cubicBezTo>
                  <a:pt x="23" y="46"/>
                  <a:pt x="23" y="46"/>
                  <a:pt x="23" y="46"/>
                </a:cubicBezTo>
                <a:cubicBezTo>
                  <a:pt x="25" y="52"/>
                  <a:pt x="28" y="53"/>
                  <a:pt x="30" y="52"/>
                </a:cubicBezTo>
                <a:cubicBezTo>
                  <a:pt x="31" y="52"/>
                  <a:pt x="32" y="52"/>
                  <a:pt x="33" y="51"/>
                </a:cubicBezTo>
                <a:cubicBezTo>
                  <a:pt x="35" y="57"/>
                  <a:pt x="35" y="57"/>
                  <a:pt x="35" y="57"/>
                </a:cubicBezTo>
                <a:cubicBezTo>
                  <a:pt x="34" y="58"/>
                  <a:pt x="32" y="59"/>
                  <a:pt x="30" y="59"/>
                </a:cubicBezTo>
                <a:cubicBezTo>
                  <a:pt x="27" y="60"/>
                  <a:pt x="24" y="60"/>
                  <a:pt x="22" y="59"/>
                </a:cubicBezTo>
                <a:cubicBezTo>
                  <a:pt x="19" y="57"/>
                  <a:pt x="17" y="54"/>
                  <a:pt x="15" y="48"/>
                </a:cubicBezTo>
                <a:cubicBezTo>
                  <a:pt x="7" y="21"/>
                  <a:pt x="7" y="21"/>
                  <a:pt x="7" y="21"/>
                </a:cubicBezTo>
                <a:cubicBezTo>
                  <a:pt x="2" y="22"/>
                  <a:pt x="2" y="22"/>
                  <a:pt x="2" y="22"/>
                </a:cubicBezTo>
                <a:cubicBezTo>
                  <a:pt x="0" y="17"/>
                  <a:pt x="0" y="17"/>
                  <a:pt x="0" y="17"/>
                </a:cubicBezTo>
                <a:cubicBezTo>
                  <a:pt x="6" y="15"/>
                  <a:pt x="6" y="15"/>
                  <a:pt x="6" y="15"/>
                </a:cubicBezTo>
                <a:cubicBezTo>
                  <a:pt x="3" y="5"/>
                  <a:pt x="3" y="5"/>
                  <a:pt x="3" y="5"/>
                </a:cubicBezTo>
                <a:lnTo>
                  <a:pt x="10" y="0"/>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8" name="Freeform 965"/>
          <p:cNvSpPr/>
          <p:nvPr/>
        </p:nvSpPr>
        <p:spPr bwMode="auto">
          <a:xfrm>
            <a:off x="2651126" y="3260725"/>
            <a:ext cx="157163" cy="206375"/>
          </a:xfrm>
          <a:custGeom>
            <a:avLst/>
            <a:gdLst>
              <a:gd name="T0" fmla="*/ 38 w 42"/>
              <a:gd name="T1" fmla="*/ 34 h 55"/>
              <a:gd name="T2" fmla="*/ 42 w 42"/>
              <a:gd name="T3" fmla="*/ 46 h 55"/>
              <a:gd name="T4" fmla="*/ 36 w 42"/>
              <a:gd name="T5" fmla="*/ 48 h 55"/>
              <a:gd name="T6" fmla="*/ 34 w 42"/>
              <a:gd name="T7" fmla="*/ 44 h 55"/>
              <a:gd name="T8" fmla="*/ 33 w 42"/>
              <a:gd name="T9" fmla="*/ 44 h 55"/>
              <a:gd name="T10" fmla="*/ 25 w 42"/>
              <a:gd name="T11" fmla="*/ 52 h 55"/>
              <a:gd name="T12" fmla="*/ 8 w 42"/>
              <a:gd name="T13" fmla="*/ 38 h 55"/>
              <a:gd name="T14" fmla="*/ 0 w 42"/>
              <a:gd name="T15" fmla="*/ 8 h 55"/>
              <a:gd name="T16" fmla="*/ 7 w 42"/>
              <a:gd name="T17" fmla="*/ 6 h 55"/>
              <a:gd name="T18" fmla="*/ 15 w 42"/>
              <a:gd name="T19" fmla="*/ 35 h 55"/>
              <a:gd name="T20" fmla="*/ 26 w 42"/>
              <a:gd name="T21" fmla="*/ 45 h 55"/>
              <a:gd name="T22" fmla="*/ 30 w 42"/>
              <a:gd name="T23" fmla="*/ 37 h 55"/>
              <a:gd name="T24" fmla="*/ 29 w 42"/>
              <a:gd name="T25" fmla="*/ 33 h 55"/>
              <a:gd name="T26" fmla="*/ 20 w 42"/>
              <a:gd name="T27" fmla="*/ 2 h 55"/>
              <a:gd name="T28" fmla="*/ 28 w 42"/>
              <a:gd name="T29" fmla="*/ 0 h 55"/>
              <a:gd name="T30" fmla="*/ 38 w 42"/>
              <a:gd name="T31" fmla="*/ 3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55">
                <a:moveTo>
                  <a:pt x="38" y="34"/>
                </a:moveTo>
                <a:cubicBezTo>
                  <a:pt x="39" y="39"/>
                  <a:pt x="41" y="43"/>
                  <a:pt x="42" y="46"/>
                </a:cubicBezTo>
                <a:cubicBezTo>
                  <a:pt x="36" y="48"/>
                  <a:pt x="36" y="48"/>
                  <a:pt x="36" y="48"/>
                </a:cubicBezTo>
                <a:cubicBezTo>
                  <a:pt x="34" y="44"/>
                  <a:pt x="34" y="44"/>
                  <a:pt x="34" y="44"/>
                </a:cubicBezTo>
                <a:cubicBezTo>
                  <a:pt x="33" y="44"/>
                  <a:pt x="33" y="44"/>
                  <a:pt x="33" y="44"/>
                </a:cubicBezTo>
                <a:cubicBezTo>
                  <a:pt x="33" y="46"/>
                  <a:pt x="30" y="51"/>
                  <a:pt x="25" y="52"/>
                </a:cubicBezTo>
                <a:cubicBezTo>
                  <a:pt x="17" y="55"/>
                  <a:pt x="12" y="49"/>
                  <a:pt x="8" y="38"/>
                </a:cubicBezTo>
                <a:cubicBezTo>
                  <a:pt x="0" y="8"/>
                  <a:pt x="0" y="8"/>
                  <a:pt x="0" y="8"/>
                </a:cubicBezTo>
                <a:cubicBezTo>
                  <a:pt x="7" y="6"/>
                  <a:pt x="7" y="6"/>
                  <a:pt x="7" y="6"/>
                </a:cubicBezTo>
                <a:cubicBezTo>
                  <a:pt x="15" y="35"/>
                  <a:pt x="15" y="35"/>
                  <a:pt x="15" y="35"/>
                </a:cubicBezTo>
                <a:cubicBezTo>
                  <a:pt x="18" y="42"/>
                  <a:pt x="20" y="47"/>
                  <a:pt x="26" y="45"/>
                </a:cubicBezTo>
                <a:cubicBezTo>
                  <a:pt x="30" y="44"/>
                  <a:pt x="31" y="39"/>
                  <a:pt x="30" y="37"/>
                </a:cubicBezTo>
                <a:cubicBezTo>
                  <a:pt x="30" y="36"/>
                  <a:pt x="30" y="34"/>
                  <a:pt x="29" y="33"/>
                </a:cubicBezTo>
                <a:cubicBezTo>
                  <a:pt x="20" y="2"/>
                  <a:pt x="20" y="2"/>
                  <a:pt x="20" y="2"/>
                </a:cubicBezTo>
                <a:cubicBezTo>
                  <a:pt x="28" y="0"/>
                  <a:pt x="28" y="0"/>
                  <a:pt x="28" y="0"/>
                </a:cubicBezTo>
                <a:lnTo>
                  <a:pt x="38" y="3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9" name="Freeform 966"/>
          <p:cNvSpPr/>
          <p:nvPr/>
        </p:nvSpPr>
        <p:spPr bwMode="auto">
          <a:xfrm>
            <a:off x="2794001" y="3225800"/>
            <a:ext cx="79375" cy="200025"/>
          </a:xfrm>
          <a:custGeom>
            <a:avLst/>
            <a:gdLst>
              <a:gd name="T0" fmla="*/ 4 w 21"/>
              <a:gd name="T1" fmla="*/ 18 h 53"/>
              <a:gd name="T2" fmla="*/ 0 w 21"/>
              <a:gd name="T3" fmla="*/ 6 h 53"/>
              <a:gd name="T4" fmla="*/ 6 w 21"/>
              <a:gd name="T5" fmla="*/ 4 h 53"/>
              <a:gd name="T6" fmla="*/ 9 w 21"/>
              <a:gd name="T7" fmla="*/ 11 h 53"/>
              <a:gd name="T8" fmla="*/ 9 w 21"/>
              <a:gd name="T9" fmla="*/ 11 h 53"/>
              <a:gd name="T10" fmla="*/ 17 w 21"/>
              <a:gd name="T11" fmla="*/ 0 h 53"/>
              <a:gd name="T12" fmla="*/ 18 w 21"/>
              <a:gd name="T13" fmla="*/ 0 h 53"/>
              <a:gd name="T14" fmla="*/ 20 w 21"/>
              <a:gd name="T15" fmla="*/ 7 h 53"/>
              <a:gd name="T16" fmla="*/ 19 w 21"/>
              <a:gd name="T17" fmla="*/ 8 h 53"/>
              <a:gd name="T18" fmla="*/ 13 w 21"/>
              <a:gd name="T19" fmla="*/ 20 h 53"/>
              <a:gd name="T20" fmla="*/ 14 w 21"/>
              <a:gd name="T21" fmla="*/ 24 h 53"/>
              <a:gd name="T22" fmla="*/ 21 w 21"/>
              <a:gd name="T23" fmla="*/ 50 h 53"/>
              <a:gd name="T24" fmla="*/ 14 w 21"/>
              <a:gd name="T25" fmla="*/ 53 h 53"/>
              <a:gd name="T26" fmla="*/ 4 w 21"/>
              <a:gd name="T27" fmla="*/ 1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53">
                <a:moveTo>
                  <a:pt x="4" y="18"/>
                </a:moveTo>
                <a:cubicBezTo>
                  <a:pt x="3" y="14"/>
                  <a:pt x="1" y="9"/>
                  <a:pt x="0" y="6"/>
                </a:cubicBezTo>
                <a:cubicBezTo>
                  <a:pt x="6" y="4"/>
                  <a:pt x="6" y="4"/>
                  <a:pt x="6" y="4"/>
                </a:cubicBezTo>
                <a:cubicBezTo>
                  <a:pt x="9" y="11"/>
                  <a:pt x="9" y="11"/>
                  <a:pt x="9" y="11"/>
                </a:cubicBezTo>
                <a:cubicBezTo>
                  <a:pt x="9" y="11"/>
                  <a:pt x="9" y="11"/>
                  <a:pt x="9" y="11"/>
                </a:cubicBezTo>
                <a:cubicBezTo>
                  <a:pt x="9" y="6"/>
                  <a:pt x="12" y="1"/>
                  <a:pt x="17" y="0"/>
                </a:cubicBezTo>
                <a:cubicBezTo>
                  <a:pt x="17" y="0"/>
                  <a:pt x="18" y="0"/>
                  <a:pt x="18" y="0"/>
                </a:cubicBezTo>
                <a:cubicBezTo>
                  <a:pt x="20" y="7"/>
                  <a:pt x="20" y="7"/>
                  <a:pt x="20" y="7"/>
                </a:cubicBezTo>
                <a:cubicBezTo>
                  <a:pt x="20" y="7"/>
                  <a:pt x="19" y="7"/>
                  <a:pt x="19" y="8"/>
                </a:cubicBezTo>
                <a:cubicBezTo>
                  <a:pt x="14" y="9"/>
                  <a:pt x="12" y="14"/>
                  <a:pt x="13" y="20"/>
                </a:cubicBezTo>
                <a:cubicBezTo>
                  <a:pt x="13" y="21"/>
                  <a:pt x="13" y="23"/>
                  <a:pt x="14" y="24"/>
                </a:cubicBezTo>
                <a:cubicBezTo>
                  <a:pt x="21" y="50"/>
                  <a:pt x="21" y="50"/>
                  <a:pt x="21" y="50"/>
                </a:cubicBezTo>
                <a:cubicBezTo>
                  <a:pt x="14" y="53"/>
                  <a:pt x="14" y="53"/>
                  <a:pt x="14" y="53"/>
                </a:cubicBezTo>
                <a:lnTo>
                  <a:pt x="4" y="18"/>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0" name="Freeform 967"/>
          <p:cNvSpPr>
            <a:spLocks noEditPoints="1"/>
          </p:cNvSpPr>
          <p:nvPr/>
        </p:nvSpPr>
        <p:spPr bwMode="auto">
          <a:xfrm>
            <a:off x="2887663" y="3195637"/>
            <a:ext cx="142875" cy="203200"/>
          </a:xfrm>
          <a:custGeom>
            <a:avLst/>
            <a:gdLst>
              <a:gd name="T0" fmla="*/ 31 w 38"/>
              <a:gd name="T1" fmla="*/ 48 h 54"/>
              <a:gd name="T2" fmla="*/ 29 w 38"/>
              <a:gd name="T3" fmla="*/ 43 h 54"/>
              <a:gd name="T4" fmla="*/ 29 w 38"/>
              <a:gd name="T5" fmla="*/ 43 h 54"/>
              <a:gd name="T6" fmla="*/ 21 w 38"/>
              <a:gd name="T7" fmla="*/ 52 h 54"/>
              <a:gd name="T8" fmla="*/ 6 w 38"/>
              <a:gd name="T9" fmla="*/ 42 h 54"/>
              <a:gd name="T10" fmla="*/ 21 w 38"/>
              <a:gd name="T11" fmla="*/ 19 h 54"/>
              <a:gd name="T12" fmla="*/ 20 w 38"/>
              <a:gd name="T13" fmla="*/ 17 h 54"/>
              <a:gd name="T14" fmla="*/ 10 w 38"/>
              <a:gd name="T15" fmla="*/ 9 h 54"/>
              <a:gd name="T16" fmla="*/ 3 w 38"/>
              <a:gd name="T17" fmla="*/ 14 h 54"/>
              <a:gd name="T18" fmla="*/ 0 w 38"/>
              <a:gd name="T19" fmla="*/ 9 h 54"/>
              <a:gd name="T20" fmla="*/ 10 w 38"/>
              <a:gd name="T21" fmla="*/ 3 h 54"/>
              <a:gd name="T22" fmla="*/ 28 w 38"/>
              <a:gd name="T23" fmla="*/ 15 h 54"/>
              <a:gd name="T24" fmla="*/ 34 w 38"/>
              <a:gd name="T25" fmla="*/ 36 h 54"/>
              <a:gd name="T26" fmla="*/ 38 w 38"/>
              <a:gd name="T27" fmla="*/ 46 h 54"/>
              <a:gd name="T28" fmla="*/ 31 w 38"/>
              <a:gd name="T29" fmla="*/ 48 h 54"/>
              <a:gd name="T30" fmla="*/ 23 w 38"/>
              <a:gd name="T31" fmla="*/ 24 h 54"/>
              <a:gd name="T32" fmla="*/ 13 w 38"/>
              <a:gd name="T33" fmla="*/ 39 h 54"/>
              <a:gd name="T34" fmla="*/ 21 w 38"/>
              <a:gd name="T35" fmla="*/ 46 h 54"/>
              <a:gd name="T36" fmla="*/ 26 w 38"/>
              <a:gd name="T37" fmla="*/ 36 h 54"/>
              <a:gd name="T38" fmla="*/ 26 w 38"/>
              <a:gd name="T39" fmla="*/ 34 h 54"/>
              <a:gd name="T40" fmla="*/ 23 w 38"/>
              <a:gd name="T4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4">
                <a:moveTo>
                  <a:pt x="31" y="48"/>
                </a:moveTo>
                <a:cubicBezTo>
                  <a:pt x="29" y="43"/>
                  <a:pt x="29" y="43"/>
                  <a:pt x="29" y="43"/>
                </a:cubicBezTo>
                <a:cubicBezTo>
                  <a:pt x="29" y="43"/>
                  <a:pt x="29" y="43"/>
                  <a:pt x="29" y="43"/>
                </a:cubicBezTo>
                <a:cubicBezTo>
                  <a:pt x="28" y="48"/>
                  <a:pt x="25" y="51"/>
                  <a:pt x="21" y="52"/>
                </a:cubicBezTo>
                <a:cubicBezTo>
                  <a:pt x="15" y="54"/>
                  <a:pt x="8" y="50"/>
                  <a:pt x="6" y="42"/>
                </a:cubicBezTo>
                <a:cubicBezTo>
                  <a:pt x="3" y="30"/>
                  <a:pt x="10" y="22"/>
                  <a:pt x="21" y="19"/>
                </a:cubicBezTo>
                <a:cubicBezTo>
                  <a:pt x="20" y="17"/>
                  <a:pt x="20" y="17"/>
                  <a:pt x="20" y="17"/>
                </a:cubicBezTo>
                <a:cubicBezTo>
                  <a:pt x="19" y="11"/>
                  <a:pt x="16" y="7"/>
                  <a:pt x="10" y="9"/>
                </a:cubicBezTo>
                <a:cubicBezTo>
                  <a:pt x="7" y="10"/>
                  <a:pt x="5" y="12"/>
                  <a:pt x="3" y="14"/>
                </a:cubicBezTo>
                <a:cubicBezTo>
                  <a:pt x="0" y="9"/>
                  <a:pt x="0" y="9"/>
                  <a:pt x="0" y="9"/>
                </a:cubicBezTo>
                <a:cubicBezTo>
                  <a:pt x="1" y="7"/>
                  <a:pt x="5" y="4"/>
                  <a:pt x="10" y="3"/>
                </a:cubicBezTo>
                <a:cubicBezTo>
                  <a:pt x="19" y="0"/>
                  <a:pt x="25" y="5"/>
                  <a:pt x="28" y="15"/>
                </a:cubicBezTo>
                <a:cubicBezTo>
                  <a:pt x="34" y="36"/>
                  <a:pt x="34" y="36"/>
                  <a:pt x="34" y="36"/>
                </a:cubicBezTo>
                <a:cubicBezTo>
                  <a:pt x="35" y="39"/>
                  <a:pt x="36" y="43"/>
                  <a:pt x="38" y="46"/>
                </a:cubicBezTo>
                <a:lnTo>
                  <a:pt x="31" y="48"/>
                </a:lnTo>
                <a:close/>
                <a:moveTo>
                  <a:pt x="23" y="24"/>
                </a:moveTo>
                <a:cubicBezTo>
                  <a:pt x="19" y="25"/>
                  <a:pt x="10" y="29"/>
                  <a:pt x="13" y="39"/>
                </a:cubicBezTo>
                <a:cubicBezTo>
                  <a:pt x="15" y="45"/>
                  <a:pt x="19" y="46"/>
                  <a:pt x="21" y="46"/>
                </a:cubicBezTo>
                <a:cubicBezTo>
                  <a:pt x="25" y="45"/>
                  <a:pt x="27" y="41"/>
                  <a:pt x="26" y="36"/>
                </a:cubicBezTo>
                <a:cubicBezTo>
                  <a:pt x="26" y="35"/>
                  <a:pt x="26" y="34"/>
                  <a:pt x="26" y="34"/>
                </a:cubicBezTo>
                <a:lnTo>
                  <a:pt x="23" y="2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1" name="Freeform 968"/>
          <p:cNvSpPr/>
          <p:nvPr/>
        </p:nvSpPr>
        <p:spPr bwMode="auto">
          <a:xfrm>
            <a:off x="2992438" y="3098800"/>
            <a:ext cx="101600" cy="258763"/>
          </a:xfrm>
          <a:custGeom>
            <a:avLst/>
            <a:gdLst>
              <a:gd name="T0" fmla="*/ 0 w 64"/>
              <a:gd name="T1" fmla="*/ 5 h 163"/>
              <a:gd name="T2" fmla="*/ 17 w 64"/>
              <a:gd name="T3" fmla="*/ 0 h 163"/>
              <a:gd name="T4" fmla="*/ 64 w 64"/>
              <a:gd name="T5" fmla="*/ 158 h 163"/>
              <a:gd name="T6" fmla="*/ 48 w 64"/>
              <a:gd name="T7" fmla="*/ 163 h 163"/>
              <a:gd name="T8" fmla="*/ 0 w 64"/>
              <a:gd name="T9" fmla="*/ 5 h 163"/>
            </a:gdLst>
            <a:ahLst/>
            <a:cxnLst>
              <a:cxn ang="0">
                <a:pos x="T0" y="T1"/>
              </a:cxn>
              <a:cxn ang="0">
                <a:pos x="T2" y="T3"/>
              </a:cxn>
              <a:cxn ang="0">
                <a:pos x="T4" y="T5"/>
              </a:cxn>
              <a:cxn ang="0">
                <a:pos x="T6" y="T7"/>
              </a:cxn>
              <a:cxn ang="0">
                <a:pos x="T8" y="T9"/>
              </a:cxn>
            </a:cxnLst>
            <a:rect l="0" t="0" r="r" b="b"/>
            <a:pathLst>
              <a:path w="64" h="163">
                <a:moveTo>
                  <a:pt x="0" y="5"/>
                </a:moveTo>
                <a:lnTo>
                  <a:pt x="17" y="0"/>
                </a:lnTo>
                <a:lnTo>
                  <a:pt x="64" y="158"/>
                </a:lnTo>
                <a:lnTo>
                  <a:pt x="48" y="163"/>
                </a:lnTo>
                <a:lnTo>
                  <a:pt x="0" y="5"/>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2" name="Freeform 969"/>
          <p:cNvSpPr>
            <a:spLocks noEditPoints="1"/>
          </p:cNvSpPr>
          <p:nvPr/>
        </p:nvSpPr>
        <p:spPr bwMode="auto">
          <a:xfrm>
            <a:off x="2265363" y="4033837"/>
            <a:ext cx="157163" cy="273050"/>
          </a:xfrm>
          <a:custGeom>
            <a:avLst/>
            <a:gdLst>
              <a:gd name="T0" fmla="*/ 4 w 42"/>
              <a:gd name="T1" fmla="*/ 22 h 73"/>
              <a:gd name="T2" fmla="*/ 0 w 42"/>
              <a:gd name="T3" fmla="*/ 8 h 73"/>
              <a:gd name="T4" fmla="*/ 6 w 42"/>
              <a:gd name="T5" fmla="*/ 6 h 73"/>
              <a:gd name="T6" fmla="*/ 8 w 42"/>
              <a:gd name="T7" fmla="*/ 12 h 73"/>
              <a:gd name="T8" fmla="*/ 9 w 42"/>
              <a:gd name="T9" fmla="*/ 12 h 73"/>
              <a:gd name="T10" fmla="*/ 17 w 42"/>
              <a:gd name="T11" fmla="*/ 2 h 73"/>
              <a:gd name="T12" fmla="*/ 37 w 42"/>
              <a:gd name="T13" fmla="*/ 22 h 73"/>
              <a:gd name="T14" fmla="*/ 30 w 42"/>
              <a:gd name="T15" fmla="*/ 51 h 73"/>
              <a:gd name="T16" fmla="*/ 20 w 42"/>
              <a:gd name="T17" fmla="*/ 48 h 73"/>
              <a:gd name="T18" fmla="*/ 20 w 42"/>
              <a:gd name="T19" fmla="*/ 48 h 73"/>
              <a:gd name="T20" fmla="*/ 27 w 42"/>
              <a:gd name="T21" fmla="*/ 71 h 73"/>
              <a:gd name="T22" fmla="*/ 19 w 42"/>
              <a:gd name="T23" fmla="*/ 73 h 73"/>
              <a:gd name="T24" fmla="*/ 4 w 42"/>
              <a:gd name="T25" fmla="*/ 22 h 73"/>
              <a:gd name="T26" fmla="*/ 16 w 42"/>
              <a:gd name="T27" fmla="*/ 35 h 73"/>
              <a:gd name="T28" fmla="*/ 18 w 42"/>
              <a:gd name="T29" fmla="*/ 39 h 73"/>
              <a:gd name="T30" fmla="*/ 27 w 42"/>
              <a:gd name="T31" fmla="*/ 45 h 73"/>
              <a:gd name="T32" fmla="*/ 30 w 42"/>
              <a:gd name="T33" fmla="*/ 24 h 73"/>
              <a:gd name="T34" fmla="*/ 16 w 42"/>
              <a:gd name="T35" fmla="*/ 9 h 73"/>
              <a:gd name="T36" fmla="*/ 12 w 42"/>
              <a:gd name="T37" fmla="*/ 20 h 73"/>
              <a:gd name="T38" fmla="*/ 13 w 42"/>
              <a:gd name="T39" fmla="*/ 23 h 73"/>
              <a:gd name="T40" fmla="*/ 16 w 42"/>
              <a:gd name="T4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3">
                <a:moveTo>
                  <a:pt x="4" y="22"/>
                </a:moveTo>
                <a:cubicBezTo>
                  <a:pt x="2" y="15"/>
                  <a:pt x="1" y="11"/>
                  <a:pt x="0" y="8"/>
                </a:cubicBezTo>
                <a:cubicBezTo>
                  <a:pt x="6" y="6"/>
                  <a:pt x="6" y="6"/>
                  <a:pt x="6" y="6"/>
                </a:cubicBezTo>
                <a:cubicBezTo>
                  <a:pt x="8" y="12"/>
                  <a:pt x="8" y="12"/>
                  <a:pt x="8" y="12"/>
                </a:cubicBezTo>
                <a:cubicBezTo>
                  <a:pt x="9" y="12"/>
                  <a:pt x="9" y="12"/>
                  <a:pt x="9" y="12"/>
                </a:cubicBezTo>
                <a:cubicBezTo>
                  <a:pt x="10" y="6"/>
                  <a:pt x="13" y="3"/>
                  <a:pt x="17" y="2"/>
                </a:cubicBezTo>
                <a:cubicBezTo>
                  <a:pt x="25" y="0"/>
                  <a:pt x="33" y="7"/>
                  <a:pt x="37" y="22"/>
                </a:cubicBezTo>
                <a:cubicBezTo>
                  <a:pt x="42" y="39"/>
                  <a:pt x="37" y="48"/>
                  <a:pt x="30" y="51"/>
                </a:cubicBezTo>
                <a:cubicBezTo>
                  <a:pt x="26" y="52"/>
                  <a:pt x="22" y="50"/>
                  <a:pt x="20" y="48"/>
                </a:cubicBezTo>
                <a:cubicBezTo>
                  <a:pt x="20" y="48"/>
                  <a:pt x="20" y="48"/>
                  <a:pt x="20" y="48"/>
                </a:cubicBezTo>
                <a:cubicBezTo>
                  <a:pt x="27" y="71"/>
                  <a:pt x="27" y="71"/>
                  <a:pt x="27" y="71"/>
                </a:cubicBezTo>
                <a:cubicBezTo>
                  <a:pt x="19" y="73"/>
                  <a:pt x="19" y="73"/>
                  <a:pt x="19" y="73"/>
                </a:cubicBezTo>
                <a:lnTo>
                  <a:pt x="4" y="22"/>
                </a:lnTo>
                <a:close/>
                <a:moveTo>
                  <a:pt x="16" y="35"/>
                </a:moveTo>
                <a:cubicBezTo>
                  <a:pt x="17" y="37"/>
                  <a:pt x="17" y="38"/>
                  <a:pt x="18" y="39"/>
                </a:cubicBezTo>
                <a:cubicBezTo>
                  <a:pt x="21" y="45"/>
                  <a:pt x="25" y="45"/>
                  <a:pt x="27" y="45"/>
                </a:cubicBezTo>
                <a:cubicBezTo>
                  <a:pt x="33" y="43"/>
                  <a:pt x="32" y="34"/>
                  <a:pt x="30" y="24"/>
                </a:cubicBezTo>
                <a:cubicBezTo>
                  <a:pt x="27" y="15"/>
                  <a:pt x="22" y="7"/>
                  <a:pt x="16" y="9"/>
                </a:cubicBezTo>
                <a:cubicBezTo>
                  <a:pt x="13" y="10"/>
                  <a:pt x="11" y="15"/>
                  <a:pt x="12" y="20"/>
                </a:cubicBezTo>
                <a:cubicBezTo>
                  <a:pt x="12" y="21"/>
                  <a:pt x="12" y="22"/>
                  <a:pt x="13" y="23"/>
                </a:cubicBezTo>
                <a:lnTo>
                  <a:pt x="16" y="35"/>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0" name="Freeform 970"/>
          <p:cNvSpPr/>
          <p:nvPr/>
        </p:nvSpPr>
        <p:spPr bwMode="auto">
          <a:xfrm>
            <a:off x="2406651" y="3995737"/>
            <a:ext cx="82550" cy="198438"/>
          </a:xfrm>
          <a:custGeom>
            <a:avLst/>
            <a:gdLst>
              <a:gd name="T0" fmla="*/ 4 w 22"/>
              <a:gd name="T1" fmla="*/ 18 h 53"/>
              <a:gd name="T2" fmla="*/ 0 w 22"/>
              <a:gd name="T3" fmla="*/ 6 h 53"/>
              <a:gd name="T4" fmla="*/ 7 w 22"/>
              <a:gd name="T5" fmla="*/ 4 h 53"/>
              <a:gd name="T6" fmla="*/ 9 w 22"/>
              <a:gd name="T7" fmla="*/ 12 h 53"/>
              <a:gd name="T8" fmla="*/ 10 w 22"/>
              <a:gd name="T9" fmla="*/ 12 h 53"/>
              <a:gd name="T10" fmla="*/ 17 w 22"/>
              <a:gd name="T11" fmla="*/ 1 h 53"/>
              <a:gd name="T12" fmla="*/ 19 w 22"/>
              <a:gd name="T13" fmla="*/ 0 h 53"/>
              <a:gd name="T14" fmla="*/ 21 w 22"/>
              <a:gd name="T15" fmla="*/ 8 h 53"/>
              <a:gd name="T16" fmla="*/ 19 w 22"/>
              <a:gd name="T17" fmla="*/ 8 h 53"/>
              <a:gd name="T18" fmla="*/ 13 w 22"/>
              <a:gd name="T19" fmla="*/ 21 h 53"/>
              <a:gd name="T20" fmla="*/ 14 w 22"/>
              <a:gd name="T21" fmla="*/ 25 h 53"/>
              <a:gd name="T22" fmla="*/ 22 w 22"/>
              <a:gd name="T23" fmla="*/ 51 h 53"/>
              <a:gd name="T24" fmla="*/ 14 w 22"/>
              <a:gd name="T25" fmla="*/ 53 h 53"/>
              <a:gd name="T26" fmla="*/ 4 w 22"/>
              <a:gd name="T27" fmla="*/ 1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53">
                <a:moveTo>
                  <a:pt x="4" y="18"/>
                </a:moveTo>
                <a:cubicBezTo>
                  <a:pt x="3" y="14"/>
                  <a:pt x="1" y="10"/>
                  <a:pt x="0" y="6"/>
                </a:cubicBezTo>
                <a:cubicBezTo>
                  <a:pt x="7" y="4"/>
                  <a:pt x="7" y="4"/>
                  <a:pt x="7" y="4"/>
                </a:cubicBezTo>
                <a:cubicBezTo>
                  <a:pt x="9" y="12"/>
                  <a:pt x="9" y="12"/>
                  <a:pt x="9" y="12"/>
                </a:cubicBezTo>
                <a:cubicBezTo>
                  <a:pt x="10" y="12"/>
                  <a:pt x="10" y="12"/>
                  <a:pt x="10" y="12"/>
                </a:cubicBezTo>
                <a:cubicBezTo>
                  <a:pt x="10" y="7"/>
                  <a:pt x="13" y="2"/>
                  <a:pt x="17" y="1"/>
                </a:cubicBezTo>
                <a:cubicBezTo>
                  <a:pt x="18" y="0"/>
                  <a:pt x="18" y="0"/>
                  <a:pt x="19" y="0"/>
                </a:cubicBezTo>
                <a:cubicBezTo>
                  <a:pt x="21" y="8"/>
                  <a:pt x="21" y="8"/>
                  <a:pt x="21" y="8"/>
                </a:cubicBezTo>
                <a:cubicBezTo>
                  <a:pt x="20" y="8"/>
                  <a:pt x="20" y="8"/>
                  <a:pt x="19" y="8"/>
                </a:cubicBezTo>
                <a:cubicBezTo>
                  <a:pt x="15" y="10"/>
                  <a:pt x="12" y="15"/>
                  <a:pt x="13" y="21"/>
                </a:cubicBezTo>
                <a:cubicBezTo>
                  <a:pt x="13" y="22"/>
                  <a:pt x="14" y="23"/>
                  <a:pt x="14" y="25"/>
                </a:cubicBezTo>
                <a:cubicBezTo>
                  <a:pt x="22" y="51"/>
                  <a:pt x="22" y="51"/>
                  <a:pt x="22" y="51"/>
                </a:cubicBezTo>
                <a:cubicBezTo>
                  <a:pt x="14" y="53"/>
                  <a:pt x="14" y="53"/>
                  <a:pt x="14" y="53"/>
                </a:cubicBezTo>
                <a:lnTo>
                  <a:pt x="4" y="18"/>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8" name="Freeform 971"/>
          <p:cNvSpPr>
            <a:spLocks noEditPoints="1"/>
          </p:cNvSpPr>
          <p:nvPr/>
        </p:nvSpPr>
        <p:spPr bwMode="auto">
          <a:xfrm>
            <a:off x="2493963" y="3965575"/>
            <a:ext cx="153988" cy="203200"/>
          </a:xfrm>
          <a:custGeom>
            <a:avLst/>
            <a:gdLst>
              <a:gd name="T0" fmla="*/ 36 w 41"/>
              <a:gd name="T1" fmla="*/ 22 h 54"/>
              <a:gd name="T2" fmla="*/ 28 w 41"/>
              <a:gd name="T3" fmla="*/ 51 h 54"/>
              <a:gd name="T4" fmla="*/ 5 w 41"/>
              <a:gd name="T5" fmla="*/ 32 h 54"/>
              <a:gd name="T6" fmla="*/ 14 w 41"/>
              <a:gd name="T7" fmla="*/ 3 h 54"/>
              <a:gd name="T8" fmla="*/ 36 w 41"/>
              <a:gd name="T9" fmla="*/ 22 h 54"/>
              <a:gd name="T10" fmla="*/ 13 w 41"/>
              <a:gd name="T11" fmla="*/ 29 h 54"/>
              <a:gd name="T12" fmla="*/ 26 w 41"/>
              <a:gd name="T13" fmla="*/ 45 h 54"/>
              <a:gd name="T14" fmla="*/ 28 w 41"/>
              <a:gd name="T15" fmla="*/ 25 h 54"/>
              <a:gd name="T16" fmla="*/ 15 w 41"/>
              <a:gd name="T17" fmla="*/ 9 h 54"/>
              <a:gd name="T18" fmla="*/ 13 w 41"/>
              <a:gd name="T19"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54">
                <a:moveTo>
                  <a:pt x="36" y="22"/>
                </a:moveTo>
                <a:cubicBezTo>
                  <a:pt x="41" y="40"/>
                  <a:pt x="35" y="49"/>
                  <a:pt x="28" y="51"/>
                </a:cubicBezTo>
                <a:cubicBezTo>
                  <a:pt x="19" y="54"/>
                  <a:pt x="10" y="48"/>
                  <a:pt x="5" y="32"/>
                </a:cubicBezTo>
                <a:cubicBezTo>
                  <a:pt x="0" y="15"/>
                  <a:pt x="6" y="5"/>
                  <a:pt x="14" y="3"/>
                </a:cubicBezTo>
                <a:cubicBezTo>
                  <a:pt x="22" y="0"/>
                  <a:pt x="31" y="6"/>
                  <a:pt x="36" y="22"/>
                </a:cubicBezTo>
                <a:close/>
                <a:moveTo>
                  <a:pt x="13" y="29"/>
                </a:moveTo>
                <a:cubicBezTo>
                  <a:pt x="15" y="37"/>
                  <a:pt x="19" y="47"/>
                  <a:pt x="26" y="45"/>
                </a:cubicBezTo>
                <a:cubicBezTo>
                  <a:pt x="33" y="43"/>
                  <a:pt x="31" y="32"/>
                  <a:pt x="28" y="25"/>
                </a:cubicBezTo>
                <a:cubicBezTo>
                  <a:pt x="26" y="17"/>
                  <a:pt x="22" y="7"/>
                  <a:pt x="15" y="9"/>
                </a:cubicBezTo>
                <a:cubicBezTo>
                  <a:pt x="9" y="11"/>
                  <a:pt x="11" y="22"/>
                  <a:pt x="13" y="29"/>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9" name="Freeform 972"/>
          <p:cNvSpPr>
            <a:spLocks noEditPoints="1"/>
          </p:cNvSpPr>
          <p:nvPr/>
        </p:nvSpPr>
        <p:spPr bwMode="auto">
          <a:xfrm>
            <a:off x="2632076" y="3846512"/>
            <a:ext cx="161925" cy="280988"/>
          </a:xfrm>
          <a:custGeom>
            <a:avLst/>
            <a:gdLst>
              <a:gd name="T0" fmla="*/ 22 w 43"/>
              <a:gd name="T1" fmla="*/ 0 h 75"/>
              <a:gd name="T2" fmla="*/ 39 w 43"/>
              <a:gd name="T3" fmla="*/ 56 h 75"/>
              <a:gd name="T4" fmla="*/ 43 w 43"/>
              <a:gd name="T5" fmla="*/ 67 h 75"/>
              <a:gd name="T6" fmla="*/ 36 w 43"/>
              <a:gd name="T7" fmla="*/ 69 h 75"/>
              <a:gd name="T8" fmla="*/ 34 w 43"/>
              <a:gd name="T9" fmla="*/ 63 h 75"/>
              <a:gd name="T10" fmla="*/ 34 w 43"/>
              <a:gd name="T11" fmla="*/ 63 h 75"/>
              <a:gd name="T12" fmla="*/ 26 w 43"/>
              <a:gd name="T13" fmla="*/ 73 h 75"/>
              <a:gd name="T14" fmla="*/ 5 w 43"/>
              <a:gd name="T15" fmla="*/ 53 h 75"/>
              <a:gd name="T16" fmla="*/ 12 w 43"/>
              <a:gd name="T17" fmla="*/ 24 h 75"/>
              <a:gd name="T18" fmla="*/ 22 w 43"/>
              <a:gd name="T19" fmla="*/ 27 h 75"/>
              <a:gd name="T20" fmla="*/ 23 w 43"/>
              <a:gd name="T21" fmla="*/ 27 h 75"/>
              <a:gd name="T22" fmla="*/ 15 w 43"/>
              <a:gd name="T23" fmla="*/ 2 h 75"/>
              <a:gd name="T24" fmla="*/ 22 w 43"/>
              <a:gd name="T25" fmla="*/ 0 h 75"/>
              <a:gd name="T26" fmla="*/ 26 w 43"/>
              <a:gd name="T27" fmla="*/ 40 h 75"/>
              <a:gd name="T28" fmla="*/ 25 w 43"/>
              <a:gd name="T29" fmla="*/ 37 h 75"/>
              <a:gd name="T30" fmla="*/ 16 w 43"/>
              <a:gd name="T31" fmla="*/ 30 h 75"/>
              <a:gd name="T32" fmla="*/ 13 w 43"/>
              <a:gd name="T33" fmla="*/ 51 h 75"/>
              <a:gd name="T34" fmla="*/ 26 w 43"/>
              <a:gd name="T35" fmla="*/ 66 h 75"/>
              <a:gd name="T36" fmla="*/ 31 w 43"/>
              <a:gd name="T37" fmla="*/ 56 h 75"/>
              <a:gd name="T38" fmla="*/ 30 w 43"/>
              <a:gd name="T39" fmla="*/ 53 h 75"/>
              <a:gd name="T40" fmla="*/ 26 w 43"/>
              <a:gd name="T41" fmla="*/ 4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75">
                <a:moveTo>
                  <a:pt x="22" y="0"/>
                </a:moveTo>
                <a:cubicBezTo>
                  <a:pt x="39" y="56"/>
                  <a:pt x="39" y="56"/>
                  <a:pt x="39" y="56"/>
                </a:cubicBezTo>
                <a:cubicBezTo>
                  <a:pt x="40" y="59"/>
                  <a:pt x="42" y="64"/>
                  <a:pt x="43" y="67"/>
                </a:cubicBezTo>
                <a:cubicBezTo>
                  <a:pt x="36" y="69"/>
                  <a:pt x="36" y="69"/>
                  <a:pt x="36" y="69"/>
                </a:cubicBezTo>
                <a:cubicBezTo>
                  <a:pt x="34" y="63"/>
                  <a:pt x="34" y="63"/>
                  <a:pt x="34" y="63"/>
                </a:cubicBezTo>
                <a:cubicBezTo>
                  <a:pt x="34" y="63"/>
                  <a:pt x="34" y="63"/>
                  <a:pt x="34" y="63"/>
                </a:cubicBezTo>
                <a:cubicBezTo>
                  <a:pt x="33" y="67"/>
                  <a:pt x="31" y="71"/>
                  <a:pt x="26" y="73"/>
                </a:cubicBezTo>
                <a:cubicBezTo>
                  <a:pt x="18" y="75"/>
                  <a:pt x="10" y="68"/>
                  <a:pt x="5" y="53"/>
                </a:cubicBezTo>
                <a:cubicBezTo>
                  <a:pt x="0" y="36"/>
                  <a:pt x="5" y="26"/>
                  <a:pt x="12" y="24"/>
                </a:cubicBezTo>
                <a:cubicBezTo>
                  <a:pt x="16" y="23"/>
                  <a:pt x="19" y="24"/>
                  <a:pt x="22" y="27"/>
                </a:cubicBezTo>
                <a:cubicBezTo>
                  <a:pt x="23" y="27"/>
                  <a:pt x="23" y="27"/>
                  <a:pt x="23" y="27"/>
                </a:cubicBezTo>
                <a:cubicBezTo>
                  <a:pt x="15" y="2"/>
                  <a:pt x="15" y="2"/>
                  <a:pt x="15" y="2"/>
                </a:cubicBezTo>
                <a:lnTo>
                  <a:pt x="22" y="0"/>
                </a:lnTo>
                <a:close/>
                <a:moveTo>
                  <a:pt x="26" y="40"/>
                </a:moveTo>
                <a:cubicBezTo>
                  <a:pt x="26" y="39"/>
                  <a:pt x="26" y="38"/>
                  <a:pt x="25" y="37"/>
                </a:cubicBezTo>
                <a:cubicBezTo>
                  <a:pt x="23" y="32"/>
                  <a:pt x="19" y="29"/>
                  <a:pt x="16" y="30"/>
                </a:cubicBezTo>
                <a:cubicBezTo>
                  <a:pt x="10" y="32"/>
                  <a:pt x="10" y="41"/>
                  <a:pt x="13" y="51"/>
                </a:cubicBezTo>
                <a:cubicBezTo>
                  <a:pt x="16" y="60"/>
                  <a:pt x="20" y="68"/>
                  <a:pt x="26" y="66"/>
                </a:cubicBezTo>
                <a:cubicBezTo>
                  <a:pt x="28" y="65"/>
                  <a:pt x="31" y="63"/>
                  <a:pt x="31" y="56"/>
                </a:cubicBezTo>
                <a:cubicBezTo>
                  <a:pt x="31" y="55"/>
                  <a:pt x="30" y="54"/>
                  <a:pt x="30" y="53"/>
                </a:cubicBezTo>
                <a:lnTo>
                  <a:pt x="26" y="40"/>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0" name="Freeform 973"/>
          <p:cNvSpPr/>
          <p:nvPr/>
        </p:nvSpPr>
        <p:spPr bwMode="auto">
          <a:xfrm>
            <a:off x="2779713" y="3879850"/>
            <a:ext cx="157163" cy="206375"/>
          </a:xfrm>
          <a:custGeom>
            <a:avLst/>
            <a:gdLst>
              <a:gd name="T0" fmla="*/ 38 w 42"/>
              <a:gd name="T1" fmla="*/ 34 h 55"/>
              <a:gd name="T2" fmla="*/ 42 w 42"/>
              <a:gd name="T3" fmla="*/ 46 h 55"/>
              <a:gd name="T4" fmla="*/ 36 w 42"/>
              <a:gd name="T5" fmla="*/ 48 h 55"/>
              <a:gd name="T6" fmla="*/ 34 w 42"/>
              <a:gd name="T7" fmla="*/ 44 h 55"/>
              <a:gd name="T8" fmla="*/ 34 w 42"/>
              <a:gd name="T9" fmla="*/ 44 h 55"/>
              <a:gd name="T10" fmla="*/ 25 w 42"/>
              <a:gd name="T11" fmla="*/ 52 h 55"/>
              <a:gd name="T12" fmla="*/ 8 w 42"/>
              <a:gd name="T13" fmla="*/ 38 h 55"/>
              <a:gd name="T14" fmla="*/ 0 w 42"/>
              <a:gd name="T15" fmla="*/ 8 h 55"/>
              <a:gd name="T16" fmla="*/ 7 w 42"/>
              <a:gd name="T17" fmla="*/ 6 h 55"/>
              <a:gd name="T18" fmla="*/ 16 w 42"/>
              <a:gd name="T19" fmla="*/ 34 h 55"/>
              <a:gd name="T20" fmla="*/ 26 w 42"/>
              <a:gd name="T21" fmla="*/ 45 h 55"/>
              <a:gd name="T22" fmla="*/ 30 w 42"/>
              <a:gd name="T23" fmla="*/ 37 h 55"/>
              <a:gd name="T24" fmla="*/ 30 w 42"/>
              <a:gd name="T25" fmla="*/ 33 h 55"/>
              <a:gd name="T26" fmla="*/ 20 w 42"/>
              <a:gd name="T27" fmla="*/ 2 h 55"/>
              <a:gd name="T28" fmla="*/ 28 w 42"/>
              <a:gd name="T29" fmla="*/ 0 h 55"/>
              <a:gd name="T30" fmla="*/ 38 w 42"/>
              <a:gd name="T31" fmla="*/ 3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55">
                <a:moveTo>
                  <a:pt x="38" y="34"/>
                </a:moveTo>
                <a:cubicBezTo>
                  <a:pt x="40" y="39"/>
                  <a:pt x="41" y="43"/>
                  <a:pt x="42" y="46"/>
                </a:cubicBezTo>
                <a:cubicBezTo>
                  <a:pt x="36" y="48"/>
                  <a:pt x="36" y="48"/>
                  <a:pt x="36" y="48"/>
                </a:cubicBezTo>
                <a:cubicBezTo>
                  <a:pt x="34" y="44"/>
                  <a:pt x="34" y="44"/>
                  <a:pt x="34" y="44"/>
                </a:cubicBezTo>
                <a:cubicBezTo>
                  <a:pt x="34" y="44"/>
                  <a:pt x="34" y="44"/>
                  <a:pt x="34" y="44"/>
                </a:cubicBezTo>
                <a:cubicBezTo>
                  <a:pt x="33" y="46"/>
                  <a:pt x="30" y="51"/>
                  <a:pt x="25" y="52"/>
                </a:cubicBezTo>
                <a:cubicBezTo>
                  <a:pt x="17" y="55"/>
                  <a:pt x="12" y="49"/>
                  <a:pt x="8" y="38"/>
                </a:cubicBezTo>
                <a:cubicBezTo>
                  <a:pt x="0" y="8"/>
                  <a:pt x="0" y="8"/>
                  <a:pt x="0" y="8"/>
                </a:cubicBezTo>
                <a:cubicBezTo>
                  <a:pt x="7" y="6"/>
                  <a:pt x="7" y="6"/>
                  <a:pt x="7" y="6"/>
                </a:cubicBezTo>
                <a:cubicBezTo>
                  <a:pt x="16" y="34"/>
                  <a:pt x="16" y="34"/>
                  <a:pt x="16" y="34"/>
                </a:cubicBezTo>
                <a:cubicBezTo>
                  <a:pt x="18" y="42"/>
                  <a:pt x="21" y="47"/>
                  <a:pt x="26" y="45"/>
                </a:cubicBezTo>
                <a:cubicBezTo>
                  <a:pt x="30" y="44"/>
                  <a:pt x="31" y="39"/>
                  <a:pt x="30" y="37"/>
                </a:cubicBezTo>
                <a:cubicBezTo>
                  <a:pt x="30" y="36"/>
                  <a:pt x="30" y="34"/>
                  <a:pt x="30" y="33"/>
                </a:cubicBezTo>
                <a:cubicBezTo>
                  <a:pt x="20" y="2"/>
                  <a:pt x="20" y="2"/>
                  <a:pt x="20" y="2"/>
                </a:cubicBezTo>
                <a:cubicBezTo>
                  <a:pt x="28" y="0"/>
                  <a:pt x="28" y="0"/>
                  <a:pt x="28" y="0"/>
                </a:cubicBezTo>
                <a:lnTo>
                  <a:pt x="38" y="3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1" name="Freeform 974"/>
          <p:cNvSpPr/>
          <p:nvPr/>
        </p:nvSpPr>
        <p:spPr bwMode="auto">
          <a:xfrm>
            <a:off x="2925763" y="3841750"/>
            <a:ext cx="134938" cy="198438"/>
          </a:xfrm>
          <a:custGeom>
            <a:avLst/>
            <a:gdLst>
              <a:gd name="T0" fmla="*/ 36 w 36"/>
              <a:gd name="T1" fmla="*/ 46 h 53"/>
              <a:gd name="T2" fmla="*/ 28 w 36"/>
              <a:gd name="T3" fmla="*/ 50 h 53"/>
              <a:gd name="T4" fmla="*/ 4 w 36"/>
              <a:gd name="T5" fmla="*/ 31 h 53"/>
              <a:gd name="T6" fmla="*/ 16 w 36"/>
              <a:gd name="T7" fmla="*/ 1 h 53"/>
              <a:gd name="T8" fmla="*/ 23 w 36"/>
              <a:gd name="T9" fmla="*/ 1 h 53"/>
              <a:gd name="T10" fmla="*/ 23 w 36"/>
              <a:gd name="T11" fmla="*/ 7 h 53"/>
              <a:gd name="T12" fmla="*/ 17 w 36"/>
              <a:gd name="T13" fmla="*/ 7 h 53"/>
              <a:gd name="T14" fmla="*/ 12 w 36"/>
              <a:gd name="T15" fmla="*/ 29 h 53"/>
              <a:gd name="T16" fmla="*/ 28 w 36"/>
              <a:gd name="T17" fmla="*/ 43 h 53"/>
              <a:gd name="T18" fmla="*/ 33 w 36"/>
              <a:gd name="T19" fmla="*/ 40 h 53"/>
              <a:gd name="T20" fmla="*/ 36 w 36"/>
              <a:gd name="T21"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3">
                <a:moveTo>
                  <a:pt x="36" y="46"/>
                </a:moveTo>
                <a:cubicBezTo>
                  <a:pt x="34" y="47"/>
                  <a:pt x="32" y="49"/>
                  <a:pt x="28" y="50"/>
                </a:cubicBezTo>
                <a:cubicBezTo>
                  <a:pt x="18" y="53"/>
                  <a:pt x="9" y="46"/>
                  <a:pt x="4" y="31"/>
                </a:cubicBezTo>
                <a:cubicBezTo>
                  <a:pt x="0" y="18"/>
                  <a:pt x="4" y="5"/>
                  <a:pt x="16" y="1"/>
                </a:cubicBezTo>
                <a:cubicBezTo>
                  <a:pt x="18" y="0"/>
                  <a:pt x="21" y="0"/>
                  <a:pt x="23" y="1"/>
                </a:cubicBezTo>
                <a:cubicBezTo>
                  <a:pt x="23" y="7"/>
                  <a:pt x="23" y="7"/>
                  <a:pt x="23" y="7"/>
                </a:cubicBezTo>
                <a:cubicBezTo>
                  <a:pt x="22" y="7"/>
                  <a:pt x="20" y="7"/>
                  <a:pt x="17" y="7"/>
                </a:cubicBezTo>
                <a:cubicBezTo>
                  <a:pt x="10" y="10"/>
                  <a:pt x="9" y="20"/>
                  <a:pt x="12" y="29"/>
                </a:cubicBezTo>
                <a:cubicBezTo>
                  <a:pt x="15" y="40"/>
                  <a:pt x="21" y="45"/>
                  <a:pt x="28" y="43"/>
                </a:cubicBezTo>
                <a:cubicBezTo>
                  <a:pt x="30" y="42"/>
                  <a:pt x="31" y="41"/>
                  <a:pt x="33" y="40"/>
                </a:cubicBezTo>
                <a:lnTo>
                  <a:pt x="36" y="46"/>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2" name="Freeform 975"/>
          <p:cNvSpPr/>
          <p:nvPr/>
        </p:nvSpPr>
        <p:spPr bwMode="auto">
          <a:xfrm>
            <a:off x="3022601" y="3778250"/>
            <a:ext cx="131763" cy="220663"/>
          </a:xfrm>
          <a:custGeom>
            <a:avLst/>
            <a:gdLst>
              <a:gd name="T0" fmla="*/ 9 w 35"/>
              <a:gd name="T1" fmla="*/ 0 h 59"/>
              <a:gd name="T2" fmla="*/ 13 w 35"/>
              <a:gd name="T3" fmla="*/ 12 h 59"/>
              <a:gd name="T4" fmla="*/ 22 w 35"/>
              <a:gd name="T5" fmla="*/ 9 h 59"/>
              <a:gd name="T6" fmla="*/ 24 w 35"/>
              <a:gd name="T7" fmla="*/ 15 h 59"/>
              <a:gd name="T8" fmla="*/ 15 w 35"/>
              <a:gd name="T9" fmla="*/ 18 h 59"/>
              <a:gd name="T10" fmla="*/ 23 w 35"/>
              <a:gd name="T11" fmla="*/ 45 h 59"/>
              <a:gd name="T12" fmla="*/ 30 w 35"/>
              <a:gd name="T13" fmla="*/ 52 h 59"/>
              <a:gd name="T14" fmla="*/ 33 w 35"/>
              <a:gd name="T15" fmla="*/ 50 h 59"/>
              <a:gd name="T16" fmla="*/ 35 w 35"/>
              <a:gd name="T17" fmla="*/ 56 h 59"/>
              <a:gd name="T18" fmla="*/ 30 w 35"/>
              <a:gd name="T19" fmla="*/ 58 h 59"/>
              <a:gd name="T20" fmla="*/ 22 w 35"/>
              <a:gd name="T21" fmla="*/ 58 h 59"/>
              <a:gd name="T22" fmla="*/ 15 w 35"/>
              <a:gd name="T23" fmla="*/ 47 h 59"/>
              <a:gd name="T24" fmla="*/ 7 w 35"/>
              <a:gd name="T25" fmla="*/ 20 h 59"/>
              <a:gd name="T26" fmla="*/ 2 w 35"/>
              <a:gd name="T27" fmla="*/ 22 h 59"/>
              <a:gd name="T28" fmla="*/ 0 w 35"/>
              <a:gd name="T29" fmla="*/ 16 h 59"/>
              <a:gd name="T30" fmla="*/ 6 w 35"/>
              <a:gd name="T31" fmla="*/ 14 h 59"/>
              <a:gd name="T32" fmla="*/ 3 w 35"/>
              <a:gd name="T33" fmla="*/ 4 h 59"/>
              <a:gd name="T34" fmla="*/ 9 w 35"/>
              <a:gd name="T3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9">
                <a:moveTo>
                  <a:pt x="9" y="0"/>
                </a:moveTo>
                <a:cubicBezTo>
                  <a:pt x="13" y="12"/>
                  <a:pt x="13" y="12"/>
                  <a:pt x="13" y="12"/>
                </a:cubicBezTo>
                <a:cubicBezTo>
                  <a:pt x="22" y="9"/>
                  <a:pt x="22" y="9"/>
                  <a:pt x="22" y="9"/>
                </a:cubicBezTo>
                <a:cubicBezTo>
                  <a:pt x="24" y="15"/>
                  <a:pt x="24" y="15"/>
                  <a:pt x="24" y="15"/>
                </a:cubicBezTo>
                <a:cubicBezTo>
                  <a:pt x="15" y="18"/>
                  <a:pt x="15" y="18"/>
                  <a:pt x="15" y="18"/>
                </a:cubicBezTo>
                <a:cubicBezTo>
                  <a:pt x="23" y="45"/>
                  <a:pt x="23" y="45"/>
                  <a:pt x="23" y="45"/>
                </a:cubicBezTo>
                <a:cubicBezTo>
                  <a:pt x="25" y="51"/>
                  <a:pt x="27" y="52"/>
                  <a:pt x="30" y="52"/>
                </a:cubicBezTo>
                <a:cubicBezTo>
                  <a:pt x="31" y="51"/>
                  <a:pt x="32" y="51"/>
                  <a:pt x="33" y="50"/>
                </a:cubicBezTo>
                <a:cubicBezTo>
                  <a:pt x="35" y="56"/>
                  <a:pt x="35" y="56"/>
                  <a:pt x="35" y="56"/>
                </a:cubicBezTo>
                <a:cubicBezTo>
                  <a:pt x="34" y="57"/>
                  <a:pt x="32" y="58"/>
                  <a:pt x="30" y="58"/>
                </a:cubicBezTo>
                <a:cubicBezTo>
                  <a:pt x="27" y="59"/>
                  <a:pt x="24" y="59"/>
                  <a:pt x="22" y="58"/>
                </a:cubicBezTo>
                <a:cubicBezTo>
                  <a:pt x="19" y="56"/>
                  <a:pt x="17" y="53"/>
                  <a:pt x="15" y="47"/>
                </a:cubicBezTo>
                <a:cubicBezTo>
                  <a:pt x="7" y="20"/>
                  <a:pt x="7" y="20"/>
                  <a:pt x="7" y="20"/>
                </a:cubicBezTo>
                <a:cubicBezTo>
                  <a:pt x="2" y="22"/>
                  <a:pt x="2" y="22"/>
                  <a:pt x="2" y="22"/>
                </a:cubicBezTo>
                <a:cubicBezTo>
                  <a:pt x="0" y="16"/>
                  <a:pt x="0" y="16"/>
                  <a:pt x="0" y="16"/>
                </a:cubicBezTo>
                <a:cubicBezTo>
                  <a:pt x="6" y="14"/>
                  <a:pt x="6" y="14"/>
                  <a:pt x="6" y="14"/>
                </a:cubicBezTo>
                <a:cubicBezTo>
                  <a:pt x="3" y="4"/>
                  <a:pt x="3" y="4"/>
                  <a:pt x="3" y="4"/>
                </a:cubicBezTo>
                <a:lnTo>
                  <a:pt x="9" y="0"/>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3" name="Freeform 976"/>
          <p:cNvSpPr/>
          <p:nvPr/>
        </p:nvSpPr>
        <p:spPr bwMode="auto">
          <a:xfrm>
            <a:off x="4851401" y="7326312"/>
            <a:ext cx="558800" cy="398463"/>
          </a:xfrm>
          <a:custGeom>
            <a:avLst/>
            <a:gdLst>
              <a:gd name="T0" fmla="*/ 17 w 352"/>
              <a:gd name="T1" fmla="*/ 0 h 251"/>
              <a:gd name="T2" fmla="*/ 17 w 352"/>
              <a:gd name="T3" fmla="*/ 0 h 251"/>
              <a:gd name="T4" fmla="*/ 0 w 352"/>
              <a:gd name="T5" fmla="*/ 16 h 251"/>
              <a:gd name="T6" fmla="*/ 17 w 352"/>
              <a:gd name="T7" fmla="*/ 31 h 251"/>
              <a:gd name="T8" fmla="*/ 0 w 352"/>
              <a:gd name="T9" fmla="*/ 47 h 251"/>
              <a:gd name="T10" fmla="*/ 17 w 352"/>
              <a:gd name="T11" fmla="*/ 61 h 251"/>
              <a:gd name="T12" fmla="*/ 0 w 352"/>
              <a:gd name="T13" fmla="*/ 78 h 251"/>
              <a:gd name="T14" fmla="*/ 17 w 352"/>
              <a:gd name="T15" fmla="*/ 94 h 251"/>
              <a:gd name="T16" fmla="*/ 0 w 352"/>
              <a:gd name="T17" fmla="*/ 109 h 251"/>
              <a:gd name="T18" fmla="*/ 17 w 352"/>
              <a:gd name="T19" fmla="*/ 125 h 251"/>
              <a:gd name="T20" fmla="*/ 0 w 352"/>
              <a:gd name="T21" fmla="*/ 139 h 251"/>
              <a:gd name="T22" fmla="*/ 17 w 352"/>
              <a:gd name="T23" fmla="*/ 156 h 251"/>
              <a:gd name="T24" fmla="*/ 0 w 352"/>
              <a:gd name="T25" fmla="*/ 172 h 251"/>
              <a:gd name="T26" fmla="*/ 17 w 352"/>
              <a:gd name="T27" fmla="*/ 187 h 251"/>
              <a:gd name="T28" fmla="*/ 0 w 352"/>
              <a:gd name="T29" fmla="*/ 203 h 251"/>
              <a:gd name="T30" fmla="*/ 17 w 352"/>
              <a:gd name="T31" fmla="*/ 217 h 251"/>
              <a:gd name="T32" fmla="*/ 0 w 352"/>
              <a:gd name="T33" fmla="*/ 234 h 251"/>
              <a:gd name="T34" fmla="*/ 17 w 352"/>
              <a:gd name="T35" fmla="*/ 251 h 251"/>
              <a:gd name="T36" fmla="*/ 352 w 352"/>
              <a:gd name="T37" fmla="*/ 251 h 251"/>
              <a:gd name="T38" fmla="*/ 352 w 352"/>
              <a:gd name="T39" fmla="*/ 0 h 251"/>
              <a:gd name="T40" fmla="*/ 17 w 352"/>
              <a:gd name="T41"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251">
                <a:moveTo>
                  <a:pt x="17" y="0"/>
                </a:moveTo>
                <a:lnTo>
                  <a:pt x="17" y="0"/>
                </a:lnTo>
                <a:lnTo>
                  <a:pt x="0" y="16"/>
                </a:lnTo>
                <a:lnTo>
                  <a:pt x="17" y="31"/>
                </a:lnTo>
                <a:lnTo>
                  <a:pt x="0" y="47"/>
                </a:lnTo>
                <a:lnTo>
                  <a:pt x="17" y="61"/>
                </a:lnTo>
                <a:lnTo>
                  <a:pt x="0" y="78"/>
                </a:lnTo>
                <a:lnTo>
                  <a:pt x="17" y="94"/>
                </a:lnTo>
                <a:lnTo>
                  <a:pt x="0" y="109"/>
                </a:lnTo>
                <a:lnTo>
                  <a:pt x="17" y="125"/>
                </a:lnTo>
                <a:lnTo>
                  <a:pt x="0" y="139"/>
                </a:lnTo>
                <a:lnTo>
                  <a:pt x="17" y="156"/>
                </a:lnTo>
                <a:lnTo>
                  <a:pt x="0" y="172"/>
                </a:lnTo>
                <a:lnTo>
                  <a:pt x="17" y="187"/>
                </a:lnTo>
                <a:lnTo>
                  <a:pt x="0" y="203"/>
                </a:lnTo>
                <a:lnTo>
                  <a:pt x="17" y="217"/>
                </a:lnTo>
                <a:lnTo>
                  <a:pt x="0" y="234"/>
                </a:lnTo>
                <a:lnTo>
                  <a:pt x="17" y="251"/>
                </a:lnTo>
                <a:lnTo>
                  <a:pt x="352" y="251"/>
                </a:lnTo>
                <a:lnTo>
                  <a:pt x="352" y="0"/>
                </a:lnTo>
                <a:lnTo>
                  <a:pt x="17" y="0"/>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4" name="Freeform 977"/>
          <p:cNvSpPr/>
          <p:nvPr/>
        </p:nvSpPr>
        <p:spPr bwMode="auto">
          <a:xfrm>
            <a:off x="7186613" y="7326312"/>
            <a:ext cx="566738" cy="398463"/>
          </a:xfrm>
          <a:custGeom>
            <a:avLst/>
            <a:gdLst>
              <a:gd name="T0" fmla="*/ 341 w 357"/>
              <a:gd name="T1" fmla="*/ 31 h 251"/>
              <a:gd name="T2" fmla="*/ 357 w 357"/>
              <a:gd name="T3" fmla="*/ 16 h 251"/>
              <a:gd name="T4" fmla="*/ 341 w 357"/>
              <a:gd name="T5" fmla="*/ 0 h 251"/>
              <a:gd name="T6" fmla="*/ 341 w 357"/>
              <a:gd name="T7" fmla="*/ 0 h 251"/>
              <a:gd name="T8" fmla="*/ 341 w 357"/>
              <a:gd name="T9" fmla="*/ 0 h 251"/>
              <a:gd name="T10" fmla="*/ 0 w 357"/>
              <a:gd name="T11" fmla="*/ 0 h 251"/>
              <a:gd name="T12" fmla="*/ 0 w 357"/>
              <a:gd name="T13" fmla="*/ 251 h 251"/>
              <a:gd name="T14" fmla="*/ 341 w 357"/>
              <a:gd name="T15" fmla="*/ 251 h 251"/>
              <a:gd name="T16" fmla="*/ 341 w 357"/>
              <a:gd name="T17" fmla="*/ 251 h 251"/>
              <a:gd name="T18" fmla="*/ 357 w 357"/>
              <a:gd name="T19" fmla="*/ 234 h 251"/>
              <a:gd name="T20" fmla="*/ 341 w 357"/>
              <a:gd name="T21" fmla="*/ 217 h 251"/>
              <a:gd name="T22" fmla="*/ 357 w 357"/>
              <a:gd name="T23" fmla="*/ 203 h 251"/>
              <a:gd name="T24" fmla="*/ 341 w 357"/>
              <a:gd name="T25" fmla="*/ 187 h 251"/>
              <a:gd name="T26" fmla="*/ 357 w 357"/>
              <a:gd name="T27" fmla="*/ 172 h 251"/>
              <a:gd name="T28" fmla="*/ 341 w 357"/>
              <a:gd name="T29" fmla="*/ 156 h 251"/>
              <a:gd name="T30" fmla="*/ 357 w 357"/>
              <a:gd name="T31" fmla="*/ 139 h 251"/>
              <a:gd name="T32" fmla="*/ 341 w 357"/>
              <a:gd name="T33" fmla="*/ 125 h 251"/>
              <a:gd name="T34" fmla="*/ 357 w 357"/>
              <a:gd name="T35" fmla="*/ 109 h 251"/>
              <a:gd name="T36" fmla="*/ 341 w 357"/>
              <a:gd name="T37" fmla="*/ 94 h 251"/>
              <a:gd name="T38" fmla="*/ 357 w 357"/>
              <a:gd name="T39" fmla="*/ 78 h 251"/>
              <a:gd name="T40" fmla="*/ 341 w 357"/>
              <a:gd name="T41" fmla="*/ 61 h 251"/>
              <a:gd name="T42" fmla="*/ 357 w 357"/>
              <a:gd name="T43" fmla="*/ 47 h 251"/>
              <a:gd name="T44" fmla="*/ 341 w 357"/>
              <a:gd name="T45" fmla="*/ 3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251">
                <a:moveTo>
                  <a:pt x="341" y="31"/>
                </a:moveTo>
                <a:lnTo>
                  <a:pt x="357" y="16"/>
                </a:lnTo>
                <a:lnTo>
                  <a:pt x="341" y="0"/>
                </a:lnTo>
                <a:lnTo>
                  <a:pt x="341" y="0"/>
                </a:lnTo>
                <a:lnTo>
                  <a:pt x="341" y="0"/>
                </a:lnTo>
                <a:lnTo>
                  <a:pt x="0" y="0"/>
                </a:lnTo>
                <a:lnTo>
                  <a:pt x="0" y="251"/>
                </a:lnTo>
                <a:lnTo>
                  <a:pt x="341" y="251"/>
                </a:lnTo>
                <a:lnTo>
                  <a:pt x="341" y="251"/>
                </a:lnTo>
                <a:lnTo>
                  <a:pt x="357" y="234"/>
                </a:lnTo>
                <a:lnTo>
                  <a:pt x="341" y="217"/>
                </a:lnTo>
                <a:lnTo>
                  <a:pt x="357" y="203"/>
                </a:lnTo>
                <a:lnTo>
                  <a:pt x="341" y="187"/>
                </a:lnTo>
                <a:lnTo>
                  <a:pt x="357" y="172"/>
                </a:lnTo>
                <a:lnTo>
                  <a:pt x="341" y="156"/>
                </a:lnTo>
                <a:lnTo>
                  <a:pt x="357" y="139"/>
                </a:lnTo>
                <a:lnTo>
                  <a:pt x="341" y="125"/>
                </a:lnTo>
                <a:lnTo>
                  <a:pt x="357" y="109"/>
                </a:lnTo>
                <a:lnTo>
                  <a:pt x="341" y="94"/>
                </a:lnTo>
                <a:lnTo>
                  <a:pt x="357" y="78"/>
                </a:lnTo>
                <a:lnTo>
                  <a:pt x="341" y="61"/>
                </a:lnTo>
                <a:lnTo>
                  <a:pt x="357" y="47"/>
                </a:lnTo>
                <a:lnTo>
                  <a:pt x="341" y="31"/>
                </a:ln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5" name="Freeform 978"/>
          <p:cNvSpPr/>
          <p:nvPr/>
        </p:nvSpPr>
        <p:spPr bwMode="auto">
          <a:xfrm>
            <a:off x="5184776" y="7210425"/>
            <a:ext cx="225425" cy="514350"/>
          </a:xfrm>
          <a:custGeom>
            <a:avLst/>
            <a:gdLst>
              <a:gd name="T0" fmla="*/ 0 w 142"/>
              <a:gd name="T1" fmla="*/ 253 h 324"/>
              <a:gd name="T2" fmla="*/ 142 w 142"/>
              <a:gd name="T3" fmla="*/ 324 h 324"/>
              <a:gd name="T4" fmla="*/ 140 w 142"/>
              <a:gd name="T5" fmla="*/ 73 h 324"/>
              <a:gd name="T6" fmla="*/ 0 w 142"/>
              <a:gd name="T7" fmla="*/ 0 h 324"/>
              <a:gd name="T8" fmla="*/ 0 w 142"/>
              <a:gd name="T9" fmla="*/ 253 h 324"/>
            </a:gdLst>
            <a:ahLst/>
            <a:cxnLst>
              <a:cxn ang="0">
                <a:pos x="T0" y="T1"/>
              </a:cxn>
              <a:cxn ang="0">
                <a:pos x="T2" y="T3"/>
              </a:cxn>
              <a:cxn ang="0">
                <a:pos x="T4" y="T5"/>
              </a:cxn>
              <a:cxn ang="0">
                <a:pos x="T6" y="T7"/>
              </a:cxn>
              <a:cxn ang="0">
                <a:pos x="T8" y="T9"/>
              </a:cxn>
            </a:cxnLst>
            <a:rect l="0" t="0" r="r" b="b"/>
            <a:pathLst>
              <a:path w="142" h="324">
                <a:moveTo>
                  <a:pt x="0" y="253"/>
                </a:moveTo>
                <a:lnTo>
                  <a:pt x="142" y="324"/>
                </a:lnTo>
                <a:lnTo>
                  <a:pt x="140" y="73"/>
                </a:lnTo>
                <a:lnTo>
                  <a:pt x="0" y="0"/>
                </a:lnTo>
                <a:lnTo>
                  <a:pt x="0" y="253"/>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6" name="Freeform 979"/>
          <p:cNvSpPr/>
          <p:nvPr/>
        </p:nvSpPr>
        <p:spPr bwMode="auto">
          <a:xfrm>
            <a:off x="7186613" y="7210425"/>
            <a:ext cx="225425" cy="514350"/>
          </a:xfrm>
          <a:custGeom>
            <a:avLst/>
            <a:gdLst>
              <a:gd name="T0" fmla="*/ 142 w 142"/>
              <a:gd name="T1" fmla="*/ 253 h 324"/>
              <a:gd name="T2" fmla="*/ 0 w 142"/>
              <a:gd name="T3" fmla="*/ 324 h 324"/>
              <a:gd name="T4" fmla="*/ 2 w 142"/>
              <a:gd name="T5" fmla="*/ 73 h 324"/>
              <a:gd name="T6" fmla="*/ 142 w 142"/>
              <a:gd name="T7" fmla="*/ 0 h 324"/>
              <a:gd name="T8" fmla="*/ 142 w 142"/>
              <a:gd name="T9" fmla="*/ 253 h 324"/>
            </a:gdLst>
            <a:ahLst/>
            <a:cxnLst>
              <a:cxn ang="0">
                <a:pos x="T0" y="T1"/>
              </a:cxn>
              <a:cxn ang="0">
                <a:pos x="T2" y="T3"/>
              </a:cxn>
              <a:cxn ang="0">
                <a:pos x="T4" y="T5"/>
              </a:cxn>
              <a:cxn ang="0">
                <a:pos x="T6" y="T7"/>
              </a:cxn>
              <a:cxn ang="0">
                <a:pos x="T8" y="T9"/>
              </a:cxn>
            </a:cxnLst>
            <a:rect l="0" t="0" r="r" b="b"/>
            <a:pathLst>
              <a:path w="142" h="324">
                <a:moveTo>
                  <a:pt x="142" y="253"/>
                </a:moveTo>
                <a:lnTo>
                  <a:pt x="0" y="324"/>
                </a:lnTo>
                <a:lnTo>
                  <a:pt x="2" y="73"/>
                </a:lnTo>
                <a:lnTo>
                  <a:pt x="142" y="0"/>
                </a:lnTo>
                <a:lnTo>
                  <a:pt x="142" y="253"/>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7" name="Rectangle 980"/>
          <p:cNvSpPr>
            <a:spLocks noChangeArrowheads="1"/>
          </p:cNvSpPr>
          <p:nvPr/>
        </p:nvSpPr>
        <p:spPr bwMode="auto">
          <a:xfrm>
            <a:off x="5184776" y="7210425"/>
            <a:ext cx="2227263" cy="401638"/>
          </a:xfrm>
          <a:prstGeom prst="rect">
            <a:avLst/>
          </a:prstGeom>
          <a:solidFill>
            <a:srgbClr val="FF9C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78" name="Freeform 981"/>
          <p:cNvSpPr>
            <a:spLocks noEditPoints="1"/>
          </p:cNvSpPr>
          <p:nvPr/>
        </p:nvSpPr>
        <p:spPr bwMode="auto">
          <a:xfrm>
            <a:off x="5715001" y="7307262"/>
            <a:ext cx="192088" cy="203200"/>
          </a:xfrm>
          <a:custGeom>
            <a:avLst/>
            <a:gdLst>
              <a:gd name="T0" fmla="*/ 0 w 51"/>
              <a:gd name="T1" fmla="*/ 27 h 54"/>
              <a:gd name="T2" fmla="*/ 2 w 51"/>
              <a:gd name="T3" fmla="*/ 14 h 54"/>
              <a:gd name="T4" fmla="*/ 7 w 51"/>
              <a:gd name="T5" fmla="*/ 7 h 54"/>
              <a:gd name="T6" fmla="*/ 14 w 51"/>
              <a:gd name="T7" fmla="*/ 2 h 54"/>
              <a:gd name="T8" fmla="*/ 25 w 51"/>
              <a:gd name="T9" fmla="*/ 0 h 54"/>
              <a:gd name="T10" fmla="*/ 44 w 51"/>
              <a:gd name="T11" fmla="*/ 7 h 54"/>
              <a:gd name="T12" fmla="*/ 51 w 51"/>
              <a:gd name="T13" fmla="*/ 27 h 54"/>
              <a:gd name="T14" fmla="*/ 44 w 51"/>
              <a:gd name="T15" fmla="*/ 47 h 54"/>
              <a:gd name="T16" fmla="*/ 25 w 51"/>
              <a:gd name="T17" fmla="*/ 54 h 54"/>
              <a:gd name="T18" fmla="*/ 7 w 51"/>
              <a:gd name="T19" fmla="*/ 47 h 54"/>
              <a:gd name="T20" fmla="*/ 0 w 51"/>
              <a:gd name="T21" fmla="*/ 27 h 54"/>
              <a:gd name="T22" fmla="*/ 11 w 51"/>
              <a:gd name="T23" fmla="*/ 27 h 54"/>
              <a:gd name="T24" fmla="*/ 15 w 51"/>
              <a:gd name="T25" fmla="*/ 40 h 54"/>
              <a:gd name="T26" fmla="*/ 25 w 51"/>
              <a:gd name="T27" fmla="*/ 45 h 54"/>
              <a:gd name="T28" fmla="*/ 36 w 51"/>
              <a:gd name="T29" fmla="*/ 40 h 54"/>
              <a:gd name="T30" fmla="*/ 40 w 51"/>
              <a:gd name="T31" fmla="*/ 27 h 54"/>
              <a:gd name="T32" fmla="*/ 36 w 51"/>
              <a:gd name="T33" fmla="*/ 13 h 54"/>
              <a:gd name="T34" fmla="*/ 25 w 51"/>
              <a:gd name="T35" fmla="*/ 9 h 54"/>
              <a:gd name="T36" fmla="*/ 15 w 51"/>
              <a:gd name="T37" fmla="*/ 13 h 54"/>
              <a:gd name="T38" fmla="*/ 11 w 51"/>
              <a:gd name="T3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54">
                <a:moveTo>
                  <a:pt x="0" y="27"/>
                </a:moveTo>
                <a:cubicBezTo>
                  <a:pt x="0" y="22"/>
                  <a:pt x="1" y="17"/>
                  <a:pt x="2" y="14"/>
                </a:cubicBezTo>
                <a:cubicBezTo>
                  <a:pt x="4" y="11"/>
                  <a:pt x="5" y="9"/>
                  <a:pt x="7" y="7"/>
                </a:cubicBezTo>
                <a:cubicBezTo>
                  <a:pt x="9" y="5"/>
                  <a:pt x="11" y="3"/>
                  <a:pt x="14" y="2"/>
                </a:cubicBezTo>
                <a:cubicBezTo>
                  <a:pt x="17" y="1"/>
                  <a:pt x="21" y="0"/>
                  <a:pt x="25" y="0"/>
                </a:cubicBezTo>
                <a:cubicBezTo>
                  <a:pt x="33" y="0"/>
                  <a:pt x="39" y="2"/>
                  <a:pt x="44" y="7"/>
                </a:cubicBezTo>
                <a:cubicBezTo>
                  <a:pt x="48" y="12"/>
                  <a:pt x="51" y="19"/>
                  <a:pt x="51" y="27"/>
                </a:cubicBezTo>
                <a:cubicBezTo>
                  <a:pt x="51" y="35"/>
                  <a:pt x="48" y="42"/>
                  <a:pt x="44" y="47"/>
                </a:cubicBezTo>
                <a:cubicBezTo>
                  <a:pt x="39" y="52"/>
                  <a:pt x="33" y="54"/>
                  <a:pt x="25" y="54"/>
                </a:cubicBezTo>
                <a:cubicBezTo>
                  <a:pt x="18" y="54"/>
                  <a:pt x="11" y="52"/>
                  <a:pt x="7" y="47"/>
                </a:cubicBezTo>
                <a:cubicBezTo>
                  <a:pt x="2" y="42"/>
                  <a:pt x="0" y="36"/>
                  <a:pt x="0" y="27"/>
                </a:cubicBezTo>
                <a:close/>
                <a:moveTo>
                  <a:pt x="11" y="27"/>
                </a:moveTo>
                <a:cubicBezTo>
                  <a:pt x="11" y="33"/>
                  <a:pt x="12" y="37"/>
                  <a:pt x="15" y="40"/>
                </a:cubicBezTo>
                <a:cubicBezTo>
                  <a:pt x="18" y="43"/>
                  <a:pt x="21" y="45"/>
                  <a:pt x="25" y="45"/>
                </a:cubicBezTo>
                <a:cubicBezTo>
                  <a:pt x="30" y="45"/>
                  <a:pt x="33" y="43"/>
                  <a:pt x="36" y="40"/>
                </a:cubicBezTo>
                <a:cubicBezTo>
                  <a:pt x="38" y="37"/>
                  <a:pt x="40" y="33"/>
                  <a:pt x="40" y="27"/>
                </a:cubicBezTo>
                <a:cubicBezTo>
                  <a:pt x="40" y="21"/>
                  <a:pt x="38" y="16"/>
                  <a:pt x="36" y="13"/>
                </a:cubicBezTo>
                <a:cubicBezTo>
                  <a:pt x="33" y="10"/>
                  <a:pt x="30" y="9"/>
                  <a:pt x="25" y="9"/>
                </a:cubicBezTo>
                <a:cubicBezTo>
                  <a:pt x="21" y="9"/>
                  <a:pt x="17" y="10"/>
                  <a:pt x="15" y="13"/>
                </a:cubicBezTo>
                <a:cubicBezTo>
                  <a:pt x="12" y="16"/>
                  <a:pt x="11" y="21"/>
                  <a:pt x="1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9" name="Freeform 982"/>
          <p:cNvSpPr>
            <a:spLocks noEditPoints="1"/>
          </p:cNvSpPr>
          <p:nvPr/>
        </p:nvSpPr>
        <p:spPr bwMode="auto">
          <a:xfrm>
            <a:off x="5935663" y="7310437"/>
            <a:ext cx="150813" cy="195263"/>
          </a:xfrm>
          <a:custGeom>
            <a:avLst/>
            <a:gdLst>
              <a:gd name="T0" fmla="*/ 0 w 40"/>
              <a:gd name="T1" fmla="*/ 52 h 52"/>
              <a:gd name="T2" fmla="*/ 0 w 40"/>
              <a:gd name="T3" fmla="*/ 0 h 52"/>
              <a:gd name="T4" fmla="*/ 17 w 40"/>
              <a:gd name="T5" fmla="*/ 0 h 52"/>
              <a:gd name="T6" fmla="*/ 29 w 40"/>
              <a:gd name="T7" fmla="*/ 1 h 52"/>
              <a:gd name="T8" fmla="*/ 37 w 40"/>
              <a:gd name="T9" fmla="*/ 6 h 52"/>
              <a:gd name="T10" fmla="*/ 40 w 40"/>
              <a:gd name="T11" fmla="*/ 16 h 52"/>
              <a:gd name="T12" fmla="*/ 38 w 40"/>
              <a:gd name="T13" fmla="*/ 24 h 52"/>
              <a:gd name="T14" fmla="*/ 34 w 40"/>
              <a:gd name="T15" fmla="*/ 29 h 52"/>
              <a:gd name="T16" fmla="*/ 28 w 40"/>
              <a:gd name="T17" fmla="*/ 32 h 52"/>
              <a:gd name="T18" fmla="*/ 17 w 40"/>
              <a:gd name="T19" fmla="*/ 32 h 52"/>
              <a:gd name="T20" fmla="*/ 10 w 40"/>
              <a:gd name="T21" fmla="*/ 32 h 52"/>
              <a:gd name="T22" fmla="*/ 10 w 40"/>
              <a:gd name="T23" fmla="*/ 52 h 52"/>
              <a:gd name="T24" fmla="*/ 0 w 40"/>
              <a:gd name="T25" fmla="*/ 52 h 52"/>
              <a:gd name="T26" fmla="*/ 10 w 40"/>
              <a:gd name="T27" fmla="*/ 9 h 52"/>
              <a:gd name="T28" fmla="*/ 10 w 40"/>
              <a:gd name="T29" fmla="*/ 23 h 52"/>
              <a:gd name="T30" fmla="*/ 16 w 40"/>
              <a:gd name="T31" fmla="*/ 23 h 52"/>
              <a:gd name="T32" fmla="*/ 25 w 40"/>
              <a:gd name="T33" fmla="*/ 23 h 52"/>
              <a:gd name="T34" fmla="*/ 28 w 40"/>
              <a:gd name="T35" fmla="*/ 20 h 52"/>
              <a:gd name="T36" fmla="*/ 29 w 40"/>
              <a:gd name="T37" fmla="*/ 16 h 52"/>
              <a:gd name="T38" fmla="*/ 27 w 40"/>
              <a:gd name="T39" fmla="*/ 11 h 52"/>
              <a:gd name="T40" fmla="*/ 23 w 40"/>
              <a:gd name="T41" fmla="*/ 9 h 52"/>
              <a:gd name="T42" fmla="*/ 16 w 40"/>
              <a:gd name="T43" fmla="*/ 9 h 52"/>
              <a:gd name="T44" fmla="*/ 10 w 40"/>
              <a:gd name="T45"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 h="52">
                <a:moveTo>
                  <a:pt x="0" y="52"/>
                </a:moveTo>
                <a:cubicBezTo>
                  <a:pt x="0" y="0"/>
                  <a:pt x="0" y="0"/>
                  <a:pt x="0" y="0"/>
                </a:cubicBezTo>
                <a:cubicBezTo>
                  <a:pt x="17" y="0"/>
                  <a:pt x="17" y="0"/>
                  <a:pt x="17" y="0"/>
                </a:cubicBezTo>
                <a:cubicBezTo>
                  <a:pt x="23" y="0"/>
                  <a:pt x="27" y="0"/>
                  <a:pt x="29" y="1"/>
                </a:cubicBezTo>
                <a:cubicBezTo>
                  <a:pt x="32" y="1"/>
                  <a:pt x="35" y="3"/>
                  <a:pt x="37" y="6"/>
                </a:cubicBezTo>
                <a:cubicBezTo>
                  <a:pt x="39" y="8"/>
                  <a:pt x="40" y="12"/>
                  <a:pt x="40" y="16"/>
                </a:cubicBezTo>
                <a:cubicBezTo>
                  <a:pt x="40" y="19"/>
                  <a:pt x="39" y="22"/>
                  <a:pt x="38" y="24"/>
                </a:cubicBezTo>
                <a:cubicBezTo>
                  <a:pt x="37" y="26"/>
                  <a:pt x="36" y="28"/>
                  <a:pt x="34" y="29"/>
                </a:cubicBezTo>
                <a:cubicBezTo>
                  <a:pt x="32" y="30"/>
                  <a:pt x="30" y="31"/>
                  <a:pt x="28" y="32"/>
                </a:cubicBezTo>
                <a:cubicBezTo>
                  <a:pt x="26" y="32"/>
                  <a:pt x="22" y="32"/>
                  <a:pt x="17" y="32"/>
                </a:cubicBezTo>
                <a:cubicBezTo>
                  <a:pt x="10" y="32"/>
                  <a:pt x="10" y="32"/>
                  <a:pt x="10" y="32"/>
                </a:cubicBezTo>
                <a:cubicBezTo>
                  <a:pt x="10" y="52"/>
                  <a:pt x="10" y="52"/>
                  <a:pt x="10" y="52"/>
                </a:cubicBezTo>
                <a:lnTo>
                  <a:pt x="0" y="52"/>
                </a:lnTo>
                <a:close/>
                <a:moveTo>
                  <a:pt x="10" y="9"/>
                </a:moveTo>
                <a:cubicBezTo>
                  <a:pt x="10" y="23"/>
                  <a:pt x="10" y="23"/>
                  <a:pt x="10" y="23"/>
                </a:cubicBezTo>
                <a:cubicBezTo>
                  <a:pt x="16" y="23"/>
                  <a:pt x="16" y="23"/>
                  <a:pt x="16" y="23"/>
                </a:cubicBezTo>
                <a:cubicBezTo>
                  <a:pt x="20" y="23"/>
                  <a:pt x="23" y="23"/>
                  <a:pt x="25" y="23"/>
                </a:cubicBezTo>
                <a:cubicBezTo>
                  <a:pt x="26" y="22"/>
                  <a:pt x="27" y="21"/>
                  <a:pt x="28" y="20"/>
                </a:cubicBezTo>
                <a:cubicBezTo>
                  <a:pt x="29" y="19"/>
                  <a:pt x="29" y="18"/>
                  <a:pt x="29" y="16"/>
                </a:cubicBezTo>
                <a:cubicBezTo>
                  <a:pt x="29" y="14"/>
                  <a:pt x="29" y="13"/>
                  <a:pt x="27" y="11"/>
                </a:cubicBezTo>
                <a:cubicBezTo>
                  <a:pt x="26" y="10"/>
                  <a:pt x="25" y="9"/>
                  <a:pt x="23" y="9"/>
                </a:cubicBezTo>
                <a:cubicBezTo>
                  <a:pt x="22" y="9"/>
                  <a:pt x="19" y="9"/>
                  <a:pt x="16" y="9"/>
                </a:cubicBez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0" name="Freeform 983"/>
          <p:cNvSpPr/>
          <p:nvPr/>
        </p:nvSpPr>
        <p:spPr bwMode="auto">
          <a:xfrm>
            <a:off x="6105526" y="7310437"/>
            <a:ext cx="153988" cy="195263"/>
          </a:xfrm>
          <a:custGeom>
            <a:avLst/>
            <a:gdLst>
              <a:gd name="T0" fmla="*/ 35 w 97"/>
              <a:gd name="T1" fmla="*/ 123 h 123"/>
              <a:gd name="T2" fmla="*/ 35 w 97"/>
              <a:gd name="T3" fmla="*/ 22 h 123"/>
              <a:gd name="T4" fmla="*/ 0 w 97"/>
              <a:gd name="T5" fmla="*/ 22 h 123"/>
              <a:gd name="T6" fmla="*/ 0 w 97"/>
              <a:gd name="T7" fmla="*/ 0 h 123"/>
              <a:gd name="T8" fmla="*/ 97 w 97"/>
              <a:gd name="T9" fmla="*/ 0 h 123"/>
              <a:gd name="T10" fmla="*/ 97 w 97"/>
              <a:gd name="T11" fmla="*/ 22 h 123"/>
              <a:gd name="T12" fmla="*/ 61 w 97"/>
              <a:gd name="T13" fmla="*/ 22 h 123"/>
              <a:gd name="T14" fmla="*/ 61 w 97"/>
              <a:gd name="T15" fmla="*/ 123 h 123"/>
              <a:gd name="T16" fmla="*/ 35 w 9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3">
                <a:moveTo>
                  <a:pt x="35" y="123"/>
                </a:moveTo>
                <a:lnTo>
                  <a:pt x="35" y="22"/>
                </a:lnTo>
                <a:lnTo>
                  <a:pt x="0" y="22"/>
                </a:lnTo>
                <a:lnTo>
                  <a:pt x="0" y="0"/>
                </a:lnTo>
                <a:lnTo>
                  <a:pt x="97" y="0"/>
                </a:lnTo>
                <a:lnTo>
                  <a:pt x="97" y="22"/>
                </a:lnTo>
                <a:lnTo>
                  <a:pt x="61" y="22"/>
                </a:lnTo>
                <a:lnTo>
                  <a:pt x="61" y="123"/>
                </a:lnTo>
                <a:lnTo>
                  <a:pt x="35" y="1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1" name="Rectangle 984"/>
          <p:cNvSpPr>
            <a:spLocks noChangeArrowheads="1"/>
          </p:cNvSpPr>
          <p:nvPr/>
        </p:nvSpPr>
        <p:spPr bwMode="auto">
          <a:xfrm>
            <a:off x="6284913" y="7310437"/>
            <a:ext cx="41275" cy="195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2" name="Freeform 985"/>
          <p:cNvSpPr/>
          <p:nvPr/>
        </p:nvSpPr>
        <p:spPr bwMode="auto">
          <a:xfrm>
            <a:off x="6356351" y="7307262"/>
            <a:ext cx="169863" cy="203200"/>
          </a:xfrm>
          <a:custGeom>
            <a:avLst/>
            <a:gdLst>
              <a:gd name="T0" fmla="*/ 35 w 45"/>
              <a:gd name="T1" fmla="*/ 34 h 54"/>
              <a:gd name="T2" fmla="*/ 45 w 45"/>
              <a:gd name="T3" fmla="*/ 37 h 54"/>
              <a:gd name="T4" fmla="*/ 37 w 45"/>
              <a:gd name="T5" fmla="*/ 50 h 54"/>
              <a:gd name="T6" fmla="*/ 24 w 45"/>
              <a:gd name="T7" fmla="*/ 54 h 54"/>
              <a:gd name="T8" fmla="*/ 6 w 45"/>
              <a:gd name="T9" fmla="*/ 47 h 54"/>
              <a:gd name="T10" fmla="*/ 0 w 45"/>
              <a:gd name="T11" fmla="*/ 27 h 54"/>
              <a:gd name="T12" fmla="*/ 6 w 45"/>
              <a:gd name="T13" fmla="*/ 7 h 54"/>
              <a:gd name="T14" fmla="*/ 24 w 45"/>
              <a:gd name="T15" fmla="*/ 0 h 54"/>
              <a:gd name="T16" fmla="*/ 40 w 45"/>
              <a:gd name="T17" fmla="*/ 6 h 54"/>
              <a:gd name="T18" fmla="*/ 45 w 45"/>
              <a:gd name="T19" fmla="*/ 15 h 54"/>
              <a:gd name="T20" fmla="*/ 35 w 45"/>
              <a:gd name="T21" fmla="*/ 18 h 54"/>
              <a:gd name="T22" fmla="*/ 31 w 45"/>
              <a:gd name="T23" fmla="*/ 11 h 54"/>
              <a:gd name="T24" fmla="*/ 24 w 45"/>
              <a:gd name="T25" fmla="*/ 9 h 54"/>
              <a:gd name="T26" fmla="*/ 14 w 45"/>
              <a:gd name="T27" fmla="*/ 13 h 54"/>
              <a:gd name="T28" fmla="*/ 11 w 45"/>
              <a:gd name="T29" fmla="*/ 27 h 54"/>
              <a:gd name="T30" fmla="*/ 14 w 45"/>
              <a:gd name="T31" fmla="*/ 41 h 54"/>
              <a:gd name="T32" fmla="*/ 23 w 45"/>
              <a:gd name="T33" fmla="*/ 45 h 54"/>
              <a:gd name="T34" fmla="*/ 31 w 45"/>
              <a:gd name="T35" fmla="*/ 42 h 54"/>
              <a:gd name="T36" fmla="*/ 35 w 45"/>
              <a:gd name="T37"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54">
                <a:moveTo>
                  <a:pt x="35" y="34"/>
                </a:moveTo>
                <a:cubicBezTo>
                  <a:pt x="45" y="37"/>
                  <a:pt x="45" y="37"/>
                  <a:pt x="45" y="37"/>
                </a:cubicBezTo>
                <a:cubicBezTo>
                  <a:pt x="44" y="43"/>
                  <a:pt x="41" y="47"/>
                  <a:pt x="37" y="50"/>
                </a:cubicBezTo>
                <a:cubicBezTo>
                  <a:pt x="34" y="53"/>
                  <a:pt x="29" y="54"/>
                  <a:pt x="24" y="54"/>
                </a:cubicBezTo>
                <a:cubicBezTo>
                  <a:pt x="17" y="54"/>
                  <a:pt x="11" y="52"/>
                  <a:pt x="6" y="47"/>
                </a:cubicBezTo>
                <a:cubicBezTo>
                  <a:pt x="2" y="42"/>
                  <a:pt x="0" y="36"/>
                  <a:pt x="0" y="27"/>
                </a:cubicBezTo>
                <a:cubicBezTo>
                  <a:pt x="0" y="19"/>
                  <a:pt x="2" y="12"/>
                  <a:pt x="6" y="7"/>
                </a:cubicBezTo>
                <a:cubicBezTo>
                  <a:pt x="11" y="2"/>
                  <a:pt x="17" y="0"/>
                  <a:pt x="24" y="0"/>
                </a:cubicBezTo>
                <a:cubicBezTo>
                  <a:pt x="31" y="0"/>
                  <a:pt x="36" y="2"/>
                  <a:pt x="40" y="6"/>
                </a:cubicBezTo>
                <a:cubicBezTo>
                  <a:pt x="42" y="8"/>
                  <a:pt x="44" y="11"/>
                  <a:pt x="45" y="15"/>
                </a:cubicBezTo>
                <a:cubicBezTo>
                  <a:pt x="35" y="18"/>
                  <a:pt x="35" y="18"/>
                  <a:pt x="35" y="18"/>
                </a:cubicBezTo>
                <a:cubicBezTo>
                  <a:pt x="34" y="15"/>
                  <a:pt x="33" y="13"/>
                  <a:pt x="31" y="11"/>
                </a:cubicBezTo>
                <a:cubicBezTo>
                  <a:pt x="29" y="10"/>
                  <a:pt x="26" y="9"/>
                  <a:pt x="24" y="9"/>
                </a:cubicBezTo>
                <a:cubicBezTo>
                  <a:pt x="20" y="9"/>
                  <a:pt x="17" y="10"/>
                  <a:pt x="14" y="13"/>
                </a:cubicBezTo>
                <a:cubicBezTo>
                  <a:pt x="12" y="16"/>
                  <a:pt x="11" y="20"/>
                  <a:pt x="11" y="27"/>
                </a:cubicBezTo>
                <a:cubicBezTo>
                  <a:pt x="11" y="33"/>
                  <a:pt x="12" y="38"/>
                  <a:pt x="14" y="41"/>
                </a:cubicBezTo>
                <a:cubicBezTo>
                  <a:pt x="17" y="44"/>
                  <a:pt x="20" y="45"/>
                  <a:pt x="23" y="45"/>
                </a:cubicBezTo>
                <a:cubicBezTo>
                  <a:pt x="26" y="45"/>
                  <a:pt x="29" y="44"/>
                  <a:pt x="31" y="42"/>
                </a:cubicBezTo>
                <a:cubicBezTo>
                  <a:pt x="33" y="41"/>
                  <a:pt x="34" y="38"/>
                  <a:pt x="35"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3" name="Freeform 986"/>
          <p:cNvSpPr>
            <a:spLocks noEditPoints="1"/>
          </p:cNvSpPr>
          <p:nvPr/>
        </p:nvSpPr>
        <p:spPr bwMode="auto">
          <a:xfrm>
            <a:off x="6540501" y="7310437"/>
            <a:ext cx="200025" cy="195263"/>
          </a:xfrm>
          <a:custGeom>
            <a:avLst/>
            <a:gdLst>
              <a:gd name="T0" fmla="*/ 126 w 126"/>
              <a:gd name="T1" fmla="*/ 123 h 123"/>
              <a:gd name="T2" fmla="*/ 97 w 126"/>
              <a:gd name="T3" fmla="*/ 123 h 123"/>
              <a:gd name="T4" fmla="*/ 85 w 126"/>
              <a:gd name="T5" fmla="*/ 95 h 123"/>
              <a:gd name="T6" fmla="*/ 38 w 126"/>
              <a:gd name="T7" fmla="*/ 95 h 123"/>
              <a:gd name="T8" fmla="*/ 26 w 126"/>
              <a:gd name="T9" fmla="*/ 123 h 123"/>
              <a:gd name="T10" fmla="*/ 0 w 126"/>
              <a:gd name="T11" fmla="*/ 123 h 123"/>
              <a:gd name="T12" fmla="*/ 48 w 126"/>
              <a:gd name="T13" fmla="*/ 0 h 123"/>
              <a:gd name="T14" fmla="*/ 76 w 126"/>
              <a:gd name="T15" fmla="*/ 0 h 123"/>
              <a:gd name="T16" fmla="*/ 126 w 126"/>
              <a:gd name="T17" fmla="*/ 123 h 123"/>
              <a:gd name="T18" fmla="*/ 78 w 126"/>
              <a:gd name="T19" fmla="*/ 74 h 123"/>
              <a:gd name="T20" fmla="*/ 62 w 126"/>
              <a:gd name="T21" fmla="*/ 29 h 123"/>
              <a:gd name="T22" fmla="*/ 45 w 126"/>
              <a:gd name="T23" fmla="*/ 74 h 123"/>
              <a:gd name="T24" fmla="*/ 78 w 126"/>
              <a:gd name="T25" fmla="*/ 7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123">
                <a:moveTo>
                  <a:pt x="126" y="123"/>
                </a:moveTo>
                <a:lnTo>
                  <a:pt x="97" y="123"/>
                </a:lnTo>
                <a:lnTo>
                  <a:pt x="85" y="95"/>
                </a:lnTo>
                <a:lnTo>
                  <a:pt x="38" y="95"/>
                </a:lnTo>
                <a:lnTo>
                  <a:pt x="26" y="123"/>
                </a:lnTo>
                <a:lnTo>
                  <a:pt x="0" y="123"/>
                </a:lnTo>
                <a:lnTo>
                  <a:pt x="48" y="0"/>
                </a:lnTo>
                <a:lnTo>
                  <a:pt x="76" y="0"/>
                </a:lnTo>
                <a:lnTo>
                  <a:pt x="126" y="123"/>
                </a:lnTo>
                <a:close/>
                <a:moveTo>
                  <a:pt x="78" y="74"/>
                </a:moveTo>
                <a:lnTo>
                  <a:pt x="62" y="29"/>
                </a:lnTo>
                <a:lnTo>
                  <a:pt x="45" y="74"/>
                </a:lnTo>
                <a:lnTo>
                  <a:pt x="78" y="7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4" name="Freeform 987"/>
          <p:cNvSpPr/>
          <p:nvPr/>
        </p:nvSpPr>
        <p:spPr bwMode="auto">
          <a:xfrm>
            <a:off x="6757988" y="7310437"/>
            <a:ext cx="139700" cy="195263"/>
          </a:xfrm>
          <a:custGeom>
            <a:avLst/>
            <a:gdLst>
              <a:gd name="T0" fmla="*/ 0 w 88"/>
              <a:gd name="T1" fmla="*/ 123 h 123"/>
              <a:gd name="T2" fmla="*/ 0 w 88"/>
              <a:gd name="T3" fmla="*/ 0 h 123"/>
              <a:gd name="T4" fmla="*/ 26 w 88"/>
              <a:gd name="T5" fmla="*/ 0 h 123"/>
              <a:gd name="T6" fmla="*/ 26 w 88"/>
              <a:gd name="T7" fmla="*/ 102 h 123"/>
              <a:gd name="T8" fmla="*/ 88 w 88"/>
              <a:gd name="T9" fmla="*/ 102 h 123"/>
              <a:gd name="T10" fmla="*/ 88 w 88"/>
              <a:gd name="T11" fmla="*/ 123 h 123"/>
              <a:gd name="T12" fmla="*/ 0 w 88"/>
              <a:gd name="T13" fmla="*/ 123 h 123"/>
            </a:gdLst>
            <a:ahLst/>
            <a:cxnLst>
              <a:cxn ang="0">
                <a:pos x="T0" y="T1"/>
              </a:cxn>
              <a:cxn ang="0">
                <a:pos x="T2" y="T3"/>
              </a:cxn>
              <a:cxn ang="0">
                <a:pos x="T4" y="T5"/>
              </a:cxn>
              <a:cxn ang="0">
                <a:pos x="T6" y="T7"/>
              </a:cxn>
              <a:cxn ang="0">
                <a:pos x="T8" y="T9"/>
              </a:cxn>
              <a:cxn ang="0">
                <a:pos x="T10" y="T11"/>
              </a:cxn>
              <a:cxn ang="0">
                <a:pos x="T12" y="T13"/>
              </a:cxn>
            </a:cxnLst>
            <a:rect l="0" t="0" r="r" b="b"/>
            <a:pathLst>
              <a:path w="88" h="123">
                <a:moveTo>
                  <a:pt x="0" y="123"/>
                </a:moveTo>
                <a:lnTo>
                  <a:pt x="0" y="0"/>
                </a:lnTo>
                <a:lnTo>
                  <a:pt x="26" y="0"/>
                </a:lnTo>
                <a:lnTo>
                  <a:pt x="26" y="102"/>
                </a:lnTo>
                <a:lnTo>
                  <a:pt x="88" y="102"/>
                </a:lnTo>
                <a:lnTo>
                  <a:pt x="88" y="123"/>
                </a:lnTo>
                <a:lnTo>
                  <a:pt x="0" y="1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5" name="Freeform 988"/>
          <p:cNvSpPr/>
          <p:nvPr/>
        </p:nvSpPr>
        <p:spPr bwMode="auto">
          <a:xfrm>
            <a:off x="6196013" y="6696075"/>
            <a:ext cx="212725" cy="284163"/>
          </a:xfrm>
          <a:custGeom>
            <a:avLst/>
            <a:gdLst>
              <a:gd name="T0" fmla="*/ 56 w 57"/>
              <a:gd name="T1" fmla="*/ 0 h 76"/>
              <a:gd name="T2" fmla="*/ 28 w 57"/>
              <a:gd name="T3" fmla="*/ 14 h 76"/>
              <a:gd name="T4" fmla="*/ 1 w 57"/>
              <a:gd name="T5" fmla="*/ 0 h 76"/>
              <a:gd name="T6" fmla="*/ 0 w 57"/>
              <a:gd name="T7" fmla="*/ 0 h 76"/>
              <a:gd name="T8" fmla="*/ 3 w 57"/>
              <a:gd name="T9" fmla="*/ 76 h 76"/>
              <a:gd name="T10" fmla="*/ 5 w 57"/>
              <a:gd name="T11" fmla="*/ 76 h 76"/>
              <a:gd name="T12" fmla="*/ 28 w 57"/>
              <a:gd name="T13" fmla="*/ 57 h 76"/>
              <a:gd name="T14" fmla="*/ 52 w 57"/>
              <a:gd name="T15" fmla="*/ 76 h 76"/>
              <a:gd name="T16" fmla="*/ 54 w 57"/>
              <a:gd name="T17" fmla="*/ 76 h 76"/>
              <a:gd name="T18" fmla="*/ 57 w 57"/>
              <a:gd name="T19" fmla="*/ 0 h 76"/>
              <a:gd name="T20" fmla="*/ 56 w 57"/>
              <a:gd name="T2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76">
                <a:moveTo>
                  <a:pt x="56" y="0"/>
                </a:moveTo>
                <a:cubicBezTo>
                  <a:pt x="51" y="9"/>
                  <a:pt x="39" y="14"/>
                  <a:pt x="28" y="14"/>
                </a:cubicBezTo>
                <a:cubicBezTo>
                  <a:pt x="18" y="14"/>
                  <a:pt x="6" y="9"/>
                  <a:pt x="1" y="0"/>
                </a:cubicBezTo>
                <a:cubicBezTo>
                  <a:pt x="0" y="0"/>
                  <a:pt x="0" y="0"/>
                  <a:pt x="0" y="0"/>
                </a:cubicBezTo>
                <a:cubicBezTo>
                  <a:pt x="3" y="76"/>
                  <a:pt x="3" y="76"/>
                  <a:pt x="3" y="76"/>
                </a:cubicBezTo>
                <a:cubicBezTo>
                  <a:pt x="5" y="76"/>
                  <a:pt x="5" y="76"/>
                  <a:pt x="5" y="76"/>
                </a:cubicBezTo>
                <a:cubicBezTo>
                  <a:pt x="8" y="64"/>
                  <a:pt x="16" y="57"/>
                  <a:pt x="28" y="57"/>
                </a:cubicBezTo>
                <a:cubicBezTo>
                  <a:pt x="41" y="57"/>
                  <a:pt x="48" y="63"/>
                  <a:pt x="52" y="76"/>
                </a:cubicBezTo>
                <a:cubicBezTo>
                  <a:pt x="54" y="76"/>
                  <a:pt x="54" y="76"/>
                  <a:pt x="54" y="76"/>
                </a:cubicBezTo>
                <a:cubicBezTo>
                  <a:pt x="57" y="0"/>
                  <a:pt x="57" y="0"/>
                  <a:pt x="57" y="0"/>
                </a:cubicBezTo>
                <a:lnTo>
                  <a:pt x="56" y="0"/>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6" name="Freeform 989"/>
          <p:cNvSpPr/>
          <p:nvPr/>
        </p:nvSpPr>
        <p:spPr bwMode="auto">
          <a:xfrm>
            <a:off x="7423151" y="6729412"/>
            <a:ext cx="85725" cy="176213"/>
          </a:xfrm>
          <a:custGeom>
            <a:avLst/>
            <a:gdLst>
              <a:gd name="T0" fmla="*/ 5 w 23"/>
              <a:gd name="T1" fmla="*/ 2 h 47"/>
              <a:gd name="T2" fmla="*/ 17 w 23"/>
              <a:gd name="T3" fmla="*/ 7 h 47"/>
              <a:gd name="T4" fmla="*/ 22 w 23"/>
              <a:gd name="T5" fmla="*/ 11 h 47"/>
              <a:gd name="T6" fmla="*/ 23 w 23"/>
              <a:gd name="T7" fmla="*/ 34 h 47"/>
              <a:gd name="T8" fmla="*/ 20 w 23"/>
              <a:gd name="T9" fmla="*/ 38 h 47"/>
              <a:gd name="T10" fmla="*/ 8 w 23"/>
              <a:gd name="T11" fmla="*/ 46 h 47"/>
              <a:gd name="T12" fmla="*/ 1 w 23"/>
              <a:gd name="T13" fmla="*/ 36 h 47"/>
              <a:gd name="T14" fmla="*/ 0 w 23"/>
              <a:gd name="T15" fmla="*/ 21 h 47"/>
              <a:gd name="T16" fmla="*/ 5 w 23"/>
              <a:gd name="T1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5" y="2"/>
                </a:moveTo>
                <a:cubicBezTo>
                  <a:pt x="10" y="5"/>
                  <a:pt x="14" y="7"/>
                  <a:pt x="17" y="7"/>
                </a:cubicBezTo>
                <a:cubicBezTo>
                  <a:pt x="20" y="8"/>
                  <a:pt x="21" y="9"/>
                  <a:pt x="22" y="11"/>
                </a:cubicBezTo>
                <a:cubicBezTo>
                  <a:pt x="23" y="34"/>
                  <a:pt x="23" y="34"/>
                  <a:pt x="23" y="34"/>
                </a:cubicBezTo>
                <a:cubicBezTo>
                  <a:pt x="23" y="36"/>
                  <a:pt x="22" y="38"/>
                  <a:pt x="20" y="38"/>
                </a:cubicBezTo>
                <a:cubicBezTo>
                  <a:pt x="16" y="39"/>
                  <a:pt x="12" y="41"/>
                  <a:pt x="8" y="46"/>
                </a:cubicBezTo>
                <a:cubicBezTo>
                  <a:pt x="7" y="47"/>
                  <a:pt x="1" y="38"/>
                  <a:pt x="1" y="36"/>
                </a:cubicBezTo>
                <a:cubicBezTo>
                  <a:pt x="0" y="21"/>
                  <a:pt x="0" y="21"/>
                  <a:pt x="0" y="21"/>
                </a:cubicBezTo>
                <a:cubicBezTo>
                  <a:pt x="0" y="19"/>
                  <a:pt x="4" y="0"/>
                  <a:pt x="5" y="2"/>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7" name="Freeform 990"/>
          <p:cNvSpPr/>
          <p:nvPr/>
        </p:nvSpPr>
        <p:spPr bwMode="auto">
          <a:xfrm>
            <a:off x="6364288" y="6375400"/>
            <a:ext cx="1122363" cy="1052513"/>
          </a:xfrm>
          <a:custGeom>
            <a:avLst/>
            <a:gdLst>
              <a:gd name="T0" fmla="*/ 2 w 299"/>
              <a:gd name="T1" fmla="*/ 122 h 280"/>
              <a:gd name="T2" fmla="*/ 35 w 299"/>
              <a:gd name="T3" fmla="*/ 51 h 280"/>
              <a:gd name="T4" fmla="*/ 158 w 299"/>
              <a:gd name="T5" fmla="*/ 4 h 280"/>
              <a:gd name="T6" fmla="*/ 276 w 299"/>
              <a:gd name="T7" fmla="*/ 49 h 280"/>
              <a:gd name="T8" fmla="*/ 297 w 299"/>
              <a:gd name="T9" fmla="*/ 125 h 280"/>
              <a:gd name="T10" fmla="*/ 158 w 299"/>
              <a:gd name="T11" fmla="*/ 264 h 280"/>
              <a:gd name="T12" fmla="*/ 2 w 299"/>
              <a:gd name="T13" fmla="*/ 122 h 280"/>
            </a:gdLst>
            <a:ahLst/>
            <a:cxnLst>
              <a:cxn ang="0">
                <a:pos x="T0" y="T1"/>
              </a:cxn>
              <a:cxn ang="0">
                <a:pos x="T2" y="T3"/>
              </a:cxn>
              <a:cxn ang="0">
                <a:pos x="T4" y="T5"/>
              </a:cxn>
              <a:cxn ang="0">
                <a:pos x="T6" y="T7"/>
              </a:cxn>
              <a:cxn ang="0">
                <a:pos x="T8" y="T9"/>
              </a:cxn>
              <a:cxn ang="0">
                <a:pos x="T10" y="T11"/>
              </a:cxn>
              <a:cxn ang="0">
                <a:pos x="T12" y="T13"/>
              </a:cxn>
            </a:cxnLst>
            <a:rect l="0" t="0" r="r" b="b"/>
            <a:pathLst>
              <a:path w="299" h="280">
                <a:moveTo>
                  <a:pt x="2" y="122"/>
                </a:moveTo>
                <a:cubicBezTo>
                  <a:pt x="2" y="99"/>
                  <a:pt x="15" y="68"/>
                  <a:pt x="35" y="51"/>
                </a:cubicBezTo>
                <a:cubicBezTo>
                  <a:pt x="65" y="25"/>
                  <a:pt x="112" y="7"/>
                  <a:pt x="158" y="4"/>
                </a:cubicBezTo>
                <a:cubicBezTo>
                  <a:pt x="209" y="0"/>
                  <a:pt x="252" y="16"/>
                  <a:pt x="276" y="49"/>
                </a:cubicBezTo>
                <a:cubicBezTo>
                  <a:pt x="289" y="66"/>
                  <a:pt x="296" y="98"/>
                  <a:pt x="297" y="125"/>
                </a:cubicBezTo>
                <a:cubicBezTo>
                  <a:pt x="299" y="205"/>
                  <a:pt x="258" y="280"/>
                  <a:pt x="158" y="264"/>
                </a:cubicBezTo>
                <a:cubicBezTo>
                  <a:pt x="71" y="250"/>
                  <a:pt x="0" y="206"/>
                  <a:pt x="2" y="122"/>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039" name="Picture 991"/>
          <p:cNvPicPr>
            <a:picLocks noChangeAspect="1" noChangeArrowheads="1"/>
          </p:cNvPicPr>
          <p:nvPr/>
        </p:nvPicPr>
        <p:blipFill>
          <a:blip r:embed="rId519"/>
          <a:srcRect/>
          <a:stretch>
            <a:fillRect/>
          </a:stretch>
        </p:blipFill>
        <p:spPr bwMode="auto">
          <a:xfrm>
            <a:off x="6396038" y="6429375"/>
            <a:ext cx="105886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8" name="Freeform 992"/>
          <p:cNvSpPr/>
          <p:nvPr/>
        </p:nvSpPr>
        <p:spPr bwMode="auto">
          <a:xfrm>
            <a:off x="6792913" y="6765925"/>
            <a:ext cx="638175" cy="403225"/>
          </a:xfrm>
          <a:custGeom>
            <a:avLst/>
            <a:gdLst>
              <a:gd name="T0" fmla="*/ 25 w 170"/>
              <a:gd name="T1" fmla="*/ 64 h 107"/>
              <a:gd name="T2" fmla="*/ 85 w 170"/>
              <a:gd name="T3" fmla="*/ 18 h 107"/>
              <a:gd name="T4" fmla="*/ 170 w 170"/>
              <a:gd name="T5" fmla="*/ 0 h 107"/>
              <a:gd name="T6" fmla="*/ 170 w 170"/>
              <a:gd name="T7" fmla="*/ 22 h 107"/>
              <a:gd name="T8" fmla="*/ 170 w 170"/>
              <a:gd name="T9" fmla="*/ 29 h 107"/>
              <a:gd name="T10" fmla="*/ 104 w 170"/>
              <a:gd name="T11" fmla="*/ 37 h 107"/>
              <a:gd name="T12" fmla="*/ 47 w 170"/>
              <a:gd name="T13" fmla="*/ 48 h 107"/>
              <a:gd name="T14" fmla="*/ 29 w 170"/>
              <a:gd name="T15" fmla="*/ 75 h 107"/>
              <a:gd name="T16" fmla="*/ 13 w 170"/>
              <a:gd name="T17" fmla="*/ 107 h 107"/>
              <a:gd name="T18" fmla="*/ 6 w 170"/>
              <a:gd name="T19" fmla="*/ 98 h 107"/>
              <a:gd name="T20" fmla="*/ 25 w 170"/>
              <a:gd name="T21" fmla="*/ 6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107">
                <a:moveTo>
                  <a:pt x="25" y="64"/>
                </a:moveTo>
                <a:cubicBezTo>
                  <a:pt x="37" y="43"/>
                  <a:pt x="43" y="27"/>
                  <a:pt x="85" y="18"/>
                </a:cubicBezTo>
                <a:cubicBezTo>
                  <a:pt x="107" y="13"/>
                  <a:pt x="145" y="5"/>
                  <a:pt x="170" y="0"/>
                </a:cubicBezTo>
                <a:cubicBezTo>
                  <a:pt x="170" y="3"/>
                  <a:pt x="170" y="18"/>
                  <a:pt x="170" y="22"/>
                </a:cubicBezTo>
                <a:cubicBezTo>
                  <a:pt x="170" y="24"/>
                  <a:pt x="170" y="27"/>
                  <a:pt x="170" y="29"/>
                </a:cubicBezTo>
                <a:cubicBezTo>
                  <a:pt x="152" y="31"/>
                  <a:pt x="126" y="35"/>
                  <a:pt x="104" y="37"/>
                </a:cubicBezTo>
                <a:cubicBezTo>
                  <a:pt x="77" y="40"/>
                  <a:pt x="55" y="42"/>
                  <a:pt x="47" y="48"/>
                </a:cubicBezTo>
                <a:cubicBezTo>
                  <a:pt x="36" y="55"/>
                  <a:pt x="34" y="61"/>
                  <a:pt x="29" y="75"/>
                </a:cubicBezTo>
                <a:cubicBezTo>
                  <a:pt x="20" y="97"/>
                  <a:pt x="21" y="106"/>
                  <a:pt x="13" y="107"/>
                </a:cubicBezTo>
                <a:cubicBezTo>
                  <a:pt x="6" y="107"/>
                  <a:pt x="0" y="106"/>
                  <a:pt x="6" y="98"/>
                </a:cubicBezTo>
                <a:cubicBezTo>
                  <a:pt x="9" y="93"/>
                  <a:pt x="12" y="87"/>
                  <a:pt x="25" y="6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9" name="Freeform 993"/>
          <p:cNvSpPr/>
          <p:nvPr/>
        </p:nvSpPr>
        <p:spPr bwMode="auto">
          <a:xfrm>
            <a:off x="6526213" y="6503987"/>
            <a:ext cx="839788" cy="498475"/>
          </a:xfrm>
          <a:custGeom>
            <a:avLst/>
            <a:gdLst>
              <a:gd name="T0" fmla="*/ 129 w 224"/>
              <a:gd name="T1" fmla="*/ 48 h 133"/>
              <a:gd name="T2" fmla="*/ 0 w 224"/>
              <a:gd name="T3" fmla="*/ 60 h 133"/>
              <a:gd name="T4" fmla="*/ 113 w 224"/>
              <a:gd name="T5" fmla="*/ 5 h 133"/>
              <a:gd name="T6" fmla="*/ 224 w 224"/>
              <a:gd name="T7" fmla="*/ 94 h 133"/>
              <a:gd name="T8" fmla="*/ 220 w 224"/>
              <a:gd name="T9" fmla="*/ 133 h 133"/>
              <a:gd name="T10" fmla="*/ 129 w 224"/>
              <a:gd name="T11" fmla="*/ 48 h 133"/>
            </a:gdLst>
            <a:ahLst/>
            <a:cxnLst>
              <a:cxn ang="0">
                <a:pos x="T0" y="T1"/>
              </a:cxn>
              <a:cxn ang="0">
                <a:pos x="T2" y="T3"/>
              </a:cxn>
              <a:cxn ang="0">
                <a:pos x="T4" y="T5"/>
              </a:cxn>
              <a:cxn ang="0">
                <a:pos x="T6" y="T7"/>
              </a:cxn>
              <a:cxn ang="0">
                <a:pos x="T8" y="T9"/>
              </a:cxn>
              <a:cxn ang="0">
                <a:pos x="T10" y="T11"/>
              </a:cxn>
            </a:cxnLst>
            <a:rect l="0" t="0" r="r" b="b"/>
            <a:pathLst>
              <a:path w="224" h="133">
                <a:moveTo>
                  <a:pt x="129" y="48"/>
                </a:moveTo>
                <a:cubicBezTo>
                  <a:pt x="83" y="37"/>
                  <a:pt x="31" y="41"/>
                  <a:pt x="0" y="60"/>
                </a:cubicBezTo>
                <a:cubicBezTo>
                  <a:pt x="21" y="30"/>
                  <a:pt x="67" y="9"/>
                  <a:pt x="113" y="5"/>
                </a:cubicBezTo>
                <a:cubicBezTo>
                  <a:pt x="176" y="0"/>
                  <a:pt x="222" y="33"/>
                  <a:pt x="224" y="94"/>
                </a:cubicBezTo>
                <a:cubicBezTo>
                  <a:pt x="224" y="107"/>
                  <a:pt x="223" y="121"/>
                  <a:pt x="220" y="133"/>
                </a:cubicBezTo>
                <a:cubicBezTo>
                  <a:pt x="216" y="92"/>
                  <a:pt x="181" y="60"/>
                  <a:pt x="129"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0" name="Freeform 994"/>
          <p:cNvSpPr/>
          <p:nvPr/>
        </p:nvSpPr>
        <p:spPr bwMode="auto">
          <a:xfrm>
            <a:off x="5095876" y="6729412"/>
            <a:ext cx="85725" cy="176213"/>
          </a:xfrm>
          <a:custGeom>
            <a:avLst/>
            <a:gdLst>
              <a:gd name="T0" fmla="*/ 18 w 23"/>
              <a:gd name="T1" fmla="*/ 2 h 47"/>
              <a:gd name="T2" fmla="*/ 5 w 23"/>
              <a:gd name="T3" fmla="*/ 7 h 47"/>
              <a:gd name="T4" fmla="*/ 1 w 23"/>
              <a:gd name="T5" fmla="*/ 11 h 47"/>
              <a:gd name="T6" fmla="*/ 0 w 23"/>
              <a:gd name="T7" fmla="*/ 34 h 47"/>
              <a:gd name="T8" fmla="*/ 3 w 23"/>
              <a:gd name="T9" fmla="*/ 38 h 47"/>
              <a:gd name="T10" fmla="*/ 15 w 23"/>
              <a:gd name="T11" fmla="*/ 46 h 47"/>
              <a:gd name="T12" fmla="*/ 22 w 23"/>
              <a:gd name="T13" fmla="*/ 36 h 47"/>
              <a:gd name="T14" fmla="*/ 23 w 23"/>
              <a:gd name="T15" fmla="*/ 21 h 47"/>
              <a:gd name="T16" fmla="*/ 18 w 23"/>
              <a:gd name="T1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18" y="2"/>
                </a:moveTo>
                <a:cubicBezTo>
                  <a:pt x="13" y="5"/>
                  <a:pt x="9" y="7"/>
                  <a:pt x="5" y="7"/>
                </a:cubicBezTo>
                <a:cubicBezTo>
                  <a:pt x="3" y="8"/>
                  <a:pt x="1" y="9"/>
                  <a:pt x="1" y="11"/>
                </a:cubicBezTo>
                <a:cubicBezTo>
                  <a:pt x="0" y="34"/>
                  <a:pt x="0" y="34"/>
                  <a:pt x="0" y="34"/>
                </a:cubicBezTo>
                <a:cubicBezTo>
                  <a:pt x="0" y="36"/>
                  <a:pt x="1" y="38"/>
                  <a:pt x="3" y="38"/>
                </a:cubicBezTo>
                <a:cubicBezTo>
                  <a:pt x="7" y="39"/>
                  <a:pt x="10" y="41"/>
                  <a:pt x="15" y="46"/>
                </a:cubicBezTo>
                <a:cubicBezTo>
                  <a:pt x="16" y="47"/>
                  <a:pt x="22" y="38"/>
                  <a:pt x="22" y="36"/>
                </a:cubicBezTo>
                <a:cubicBezTo>
                  <a:pt x="23" y="21"/>
                  <a:pt x="23" y="21"/>
                  <a:pt x="23" y="21"/>
                </a:cubicBezTo>
                <a:cubicBezTo>
                  <a:pt x="23" y="19"/>
                  <a:pt x="19" y="0"/>
                  <a:pt x="18" y="2"/>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1" name="Freeform 995"/>
          <p:cNvSpPr/>
          <p:nvPr/>
        </p:nvSpPr>
        <p:spPr bwMode="auto">
          <a:xfrm>
            <a:off x="5118101" y="6375400"/>
            <a:ext cx="1122363" cy="1052513"/>
          </a:xfrm>
          <a:custGeom>
            <a:avLst/>
            <a:gdLst>
              <a:gd name="T0" fmla="*/ 297 w 299"/>
              <a:gd name="T1" fmla="*/ 122 h 280"/>
              <a:gd name="T2" fmla="*/ 264 w 299"/>
              <a:gd name="T3" fmla="*/ 51 h 280"/>
              <a:gd name="T4" fmla="*/ 141 w 299"/>
              <a:gd name="T5" fmla="*/ 4 h 280"/>
              <a:gd name="T6" fmla="*/ 23 w 299"/>
              <a:gd name="T7" fmla="*/ 49 h 280"/>
              <a:gd name="T8" fmla="*/ 2 w 299"/>
              <a:gd name="T9" fmla="*/ 125 h 280"/>
              <a:gd name="T10" fmla="*/ 141 w 299"/>
              <a:gd name="T11" fmla="*/ 264 h 280"/>
              <a:gd name="T12" fmla="*/ 297 w 299"/>
              <a:gd name="T13" fmla="*/ 122 h 280"/>
            </a:gdLst>
            <a:ahLst/>
            <a:cxnLst>
              <a:cxn ang="0">
                <a:pos x="T0" y="T1"/>
              </a:cxn>
              <a:cxn ang="0">
                <a:pos x="T2" y="T3"/>
              </a:cxn>
              <a:cxn ang="0">
                <a:pos x="T4" y="T5"/>
              </a:cxn>
              <a:cxn ang="0">
                <a:pos x="T6" y="T7"/>
              </a:cxn>
              <a:cxn ang="0">
                <a:pos x="T8" y="T9"/>
              </a:cxn>
              <a:cxn ang="0">
                <a:pos x="T10" y="T11"/>
              </a:cxn>
              <a:cxn ang="0">
                <a:pos x="T12" y="T13"/>
              </a:cxn>
            </a:cxnLst>
            <a:rect l="0" t="0" r="r" b="b"/>
            <a:pathLst>
              <a:path w="299" h="280">
                <a:moveTo>
                  <a:pt x="297" y="122"/>
                </a:moveTo>
                <a:cubicBezTo>
                  <a:pt x="296" y="99"/>
                  <a:pt x="284" y="68"/>
                  <a:pt x="264" y="51"/>
                </a:cubicBezTo>
                <a:cubicBezTo>
                  <a:pt x="233" y="25"/>
                  <a:pt x="187" y="7"/>
                  <a:pt x="141" y="4"/>
                </a:cubicBezTo>
                <a:cubicBezTo>
                  <a:pt x="89" y="0"/>
                  <a:pt x="47" y="16"/>
                  <a:pt x="23" y="49"/>
                </a:cubicBezTo>
                <a:cubicBezTo>
                  <a:pt x="10" y="66"/>
                  <a:pt x="2" y="98"/>
                  <a:pt x="2" y="125"/>
                </a:cubicBezTo>
                <a:cubicBezTo>
                  <a:pt x="0" y="205"/>
                  <a:pt x="41" y="280"/>
                  <a:pt x="141" y="264"/>
                </a:cubicBezTo>
                <a:cubicBezTo>
                  <a:pt x="228" y="250"/>
                  <a:pt x="299" y="206"/>
                  <a:pt x="297" y="122"/>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044" name="Picture 996"/>
          <p:cNvPicPr>
            <a:picLocks noChangeAspect="1" noChangeArrowheads="1"/>
          </p:cNvPicPr>
          <p:nvPr/>
        </p:nvPicPr>
        <p:blipFill>
          <a:blip r:embed="rId520"/>
          <a:srcRect/>
          <a:stretch>
            <a:fillRect/>
          </a:stretch>
        </p:blipFill>
        <p:spPr bwMode="auto">
          <a:xfrm>
            <a:off x="5151438" y="6429375"/>
            <a:ext cx="1058863"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92" name="Freeform 997"/>
          <p:cNvSpPr/>
          <p:nvPr/>
        </p:nvSpPr>
        <p:spPr bwMode="auto">
          <a:xfrm>
            <a:off x="5170488" y="6765925"/>
            <a:ext cx="641350" cy="403225"/>
          </a:xfrm>
          <a:custGeom>
            <a:avLst/>
            <a:gdLst>
              <a:gd name="T0" fmla="*/ 146 w 171"/>
              <a:gd name="T1" fmla="*/ 64 h 107"/>
              <a:gd name="T2" fmla="*/ 86 w 171"/>
              <a:gd name="T3" fmla="*/ 18 h 107"/>
              <a:gd name="T4" fmla="*/ 1 w 171"/>
              <a:gd name="T5" fmla="*/ 0 h 107"/>
              <a:gd name="T6" fmla="*/ 0 w 171"/>
              <a:gd name="T7" fmla="*/ 22 h 107"/>
              <a:gd name="T8" fmla="*/ 0 w 171"/>
              <a:gd name="T9" fmla="*/ 29 h 107"/>
              <a:gd name="T10" fmla="*/ 67 w 171"/>
              <a:gd name="T11" fmla="*/ 37 h 107"/>
              <a:gd name="T12" fmla="*/ 124 w 171"/>
              <a:gd name="T13" fmla="*/ 48 h 107"/>
              <a:gd name="T14" fmla="*/ 142 w 171"/>
              <a:gd name="T15" fmla="*/ 75 h 107"/>
              <a:gd name="T16" fmla="*/ 158 w 171"/>
              <a:gd name="T17" fmla="*/ 107 h 107"/>
              <a:gd name="T18" fmla="*/ 165 w 171"/>
              <a:gd name="T19" fmla="*/ 98 h 107"/>
              <a:gd name="T20" fmla="*/ 146 w 171"/>
              <a:gd name="T21" fmla="*/ 6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107">
                <a:moveTo>
                  <a:pt x="146" y="64"/>
                </a:moveTo>
                <a:cubicBezTo>
                  <a:pt x="134" y="43"/>
                  <a:pt x="128" y="27"/>
                  <a:pt x="86" y="18"/>
                </a:cubicBezTo>
                <a:cubicBezTo>
                  <a:pt x="64" y="13"/>
                  <a:pt x="26" y="5"/>
                  <a:pt x="1" y="0"/>
                </a:cubicBezTo>
                <a:cubicBezTo>
                  <a:pt x="1" y="3"/>
                  <a:pt x="0" y="18"/>
                  <a:pt x="0" y="22"/>
                </a:cubicBezTo>
                <a:cubicBezTo>
                  <a:pt x="0" y="24"/>
                  <a:pt x="0" y="27"/>
                  <a:pt x="0" y="29"/>
                </a:cubicBezTo>
                <a:cubicBezTo>
                  <a:pt x="19" y="31"/>
                  <a:pt x="45" y="35"/>
                  <a:pt x="67" y="37"/>
                </a:cubicBezTo>
                <a:cubicBezTo>
                  <a:pt x="93" y="40"/>
                  <a:pt x="116" y="42"/>
                  <a:pt x="124" y="48"/>
                </a:cubicBezTo>
                <a:cubicBezTo>
                  <a:pt x="135" y="55"/>
                  <a:pt x="137" y="61"/>
                  <a:pt x="142" y="75"/>
                </a:cubicBezTo>
                <a:cubicBezTo>
                  <a:pt x="151" y="97"/>
                  <a:pt x="150" y="106"/>
                  <a:pt x="158" y="107"/>
                </a:cubicBezTo>
                <a:cubicBezTo>
                  <a:pt x="165" y="107"/>
                  <a:pt x="171" y="106"/>
                  <a:pt x="165" y="98"/>
                </a:cubicBezTo>
                <a:cubicBezTo>
                  <a:pt x="162" y="93"/>
                  <a:pt x="159" y="87"/>
                  <a:pt x="146" y="6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3" name="Freeform 998"/>
          <p:cNvSpPr/>
          <p:nvPr/>
        </p:nvSpPr>
        <p:spPr bwMode="auto">
          <a:xfrm>
            <a:off x="5238751" y="6503987"/>
            <a:ext cx="839788" cy="498475"/>
          </a:xfrm>
          <a:custGeom>
            <a:avLst/>
            <a:gdLst>
              <a:gd name="T0" fmla="*/ 95 w 224"/>
              <a:gd name="T1" fmla="*/ 48 h 133"/>
              <a:gd name="T2" fmla="*/ 224 w 224"/>
              <a:gd name="T3" fmla="*/ 60 h 133"/>
              <a:gd name="T4" fmla="*/ 111 w 224"/>
              <a:gd name="T5" fmla="*/ 5 h 133"/>
              <a:gd name="T6" fmla="*/ 0 w 224"/>
              <a:gd name="T7" fmla="*/ 94 h 133"/>
              <a:gd name="T8" fmla="*/ 4 w 224"/>
              <a:gd name="T9" fmla="*/ 133 h 133"/>
              <a:gd name="T10" fmla="*/ 95 w 224"/>
              <a:gd name="T11" fmla="*/ 48 h 133"/>
            </a:gdLst>
            <a:ahLst/>
            <a:cxnLst>
              <a:cxn ang="0">
                <a:pos x="T0" y="T1"/>
              </a:cxn>
              <a:cxn ang="0">
                <a:pos x="T2" y="T3"/>
              </a:cxn>
              <a:cxn ang="0">
                <a:pos x="T4" y="T5"/>
              </a:cxn>
              <a:cxn ang="0">
                <a:pos x="T6" y="T7"/>
              </a:cxn>
              <a:cxn ang="0">
                <a:pos x="T8" y="T9"/>
              </a:cxn>
              <a:cxn ang="0">
                <a:pos x="T10" y="T11"/>
              </a:cxn>
            </a:cxnLst>
            <a:rect l="0" t="0" r="r" b="b"/>
            <a:pathLst>
              <a:path w="224" h="133">
                <a:moveTo>
                  <a:pt x="95" y="48"/>
                </a:moveTo>
                <a:cubicBezTo>
                  <a:pt x="141" y="37"/>
                  <a:pt x="193" y="41"/>
                  <a:pt x="224" y="60"/>
                </a:cubicBezTo>
                <a:cubicBezTo>
                  <a:pt x="203" y="30"/>
                  <a:pt x="157" y="9"/>
                  <a:pt x="111" y="5"/>
                </a:cubicBezTo>
                <a:cubicBezTo>
                  <a:pt x="48" y="0"/>
                  <a:pt x="2" y="33"/>
                  <a:pt x="0" y="94"/>
                </a:cubicBezTo>
                <a:cubicBezTo>
                  <a:pt x="0" y="107"/>
                  <a:pt x="1" y="121"/>
                  <a:pt x="4" y="133"/>
                </a:cubicBezTo>
                <a:cubicBezTo>
                  <a:pt x="8" y="92"/>
                  <a:pt x="43" y="60"/>
                  <a:pt x="95" y="4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4" name="Freeform 999"/>
          <p:cNvSpPr>
            <a:spLocks noEditPoints="1"/>
          </p:cNvSpPr>
          <p:nvPr/>
        </p:nvSpPr>
        <p:spPr bwMode="auto">
          <a:xfrm>
            <a:off x="3849688" y="3597275"/>
            <a:ext cx="1139825" cy="1514475"/>
          </a:xfrm>
          <a:custGeom>
            <a:avLst/>
            <a:gdLst>
              <a:gd name="T0" fmla="*/ 260 w 304"/>
              <a:gd name="T1" fmla="*/ 101 h 403"/>
              <a:gd name="T2" fmla="*/ 301 w 304"/>
              <a:gd name="T3" fmla="*/ 52 h 403"/>
              <a:gd name="T4" fmla="*/ 283 w 304"/>
              <a:gd name="T5" fmla="*/ 65 h 403"/>
              <a:gd name="T6" fmla="*/ 236 w 304"/>
              <a:gd name="T7" fmla="*/ 126 h 403"/>
              <a:gd name="T8" fmla="*/ 246 w 304"/>
              <a:gd name="T9" fmla="*/ 92 h 403"/>
              <a:gd name="T10" fmla="*/ 173 w 304"/>
              <a:gd name="T11" fmla="*/ 84 h 403"/>
              <a:gd name="T12" fmla="*/ 169 w 304"/>
              <a:gd name="T13" fmla="*/ 127 h 403"/>
              <a:gd name="T14" fmla="*/ 168 w 304"/>
              <a:gd name="T15" fmla="*/ 65 h 403"/>
              <a:gd name="T16" fmla="*/ 179 w 304"/>
              <a:gd name="T17" fmla="*/ 50 h 403"/>
              <a:gd name="T18" fmla="*/ 190 w 304"/>
              <a:gd name="T19" fmla="*/ 84 h 403"/>
              <a:gd name="T20" fmla="*/ 185 w 304"/>
              <a:gd name="T21" fmla="*/ 118 h 403"/>
              <a:gd name="T22" fmla="*/ 269 w 304"/>
              <a:gd name="T23" fmla="*/ 149 h 403"/>
              <a:gd name="T24" fmla="*/ 280 w 304"/>
              <a:gd name="T25" fmla="*/ 144 h 403"/>
              <a:gd name="T26" fmla="*/ 130 w 304"/>
              <a:gd name="T27" fmla="*/ 362 h 403"/>
              <a:gd name="T28" fmla="*/ 245 w 304"/>
              <a:gd name="T29" fmla="*/ 159 h 403"/>
              <a:gd name="T30" fmla="*/ 250 w 304"/>
              <a:gd name="T31" fmla="*/ 162 h 403"/>
              <a:gd name="T32" fmla="*/ 161 w 304"/>
              <a:gd name="T33" fmla="*/ 46 h 403"/>
              <a:gd name="T34" fmla="*/ 60 w 304"/>
              <a:gd name="T35" fmla="*/ 354 h 403"/>
              <a:gd name="T36" fmla="*/ 61 w 304"/>
              <a:gd name="T37" fmla="*/ 110 h 403"/>
              <a:gd name="T38" fmla="*/ 60 w 304"/>
              <a:gd name="T39" fmla="*/ 77 h 403"/>
              <a:gd name="T40" fmla="*/ 57 w 304"/>
              <a:gd name="T41" fmla="*/ 101 h 403"/>
              <a:gd name="T42" fmla="*/ 2 w 304"/>
              <a:gd name="T43" fmla="*/ 45 h 403"/>
              <a:gd name="T44" fmla="*/ 0 w 304"/>
              <a:gd name="T45" fmla="*/ 99 h 403"/>
              <a:gd name="T46" fmla="*/ 31 w 304"/>
              <a:gd name="T47" fmla="*/ 141 h 403"/>
              <a:gd name="T48" fmla="*/ 76 w 304"/>
              <a:gd name="T49" fmla="*/ 399 h 403"/>
              <a:gd name="T50" fmla="*/ 63 w 304"/>
              <a:gd name="T51" fmla="*/ 149 h 403"/>
              <a:gd name="T52" fmla="*/ 88 w 304"/>
              <a:gd name="T53" fmla="*/ 395 h 403"/>
              <a:gd name="T54" fmla="*/ 122 w 304"/>
              <a:gd name="T55" fmla="*/ 350 h 403"/>
              <a:gd name="T56" fmla="*/ 76 w 304"/>
              <a:gd name="T57" fmla="*/ 167 h 403"/>
              <a:gd name="T58" fmla="*/ 52 w 304"/>
              <a:gd name="T59" fmla="*/ 353 h 403"/>
              <a:gd name="T60" fmla="*/ 162 w 304"/>
              <a:gd name="T61" fmla="*/ 166 h 403"/>
              <a:gd name="T62" fmla="*/ 225 w 304"/>
              <a:gd name="T63" fmla="*/ 116 h 403"/>
              <a:gd name="T64" fmla="*/ 216 w 304"/>
              <a:gd name="T65" fmla="*/ 114 h 403"/>
              <a:gd name="T66" fmla="*/ 213 w 304"/>
              <a:gd name="T67" fmla="*/ 164 h 403"/>
              <a:gd name="T68" fmla="*/ 204 w 304"/>
              <a:gd name="T69" fmla="*/ 69 h 403"/>
              <a:gd name="T70" fmla="*/ 199 w 304"/>
              <a:gd name="T71" fmla="*/ 7 h 403"/>
              <a:gd name="T72" fmla="*/ 200 w 304"/>
              <a:gd name="T73" fmla="*/ 105 h 403"/>
              <a:gd name="T74" fmla="*/ 198 w 304"/>
              <a:gd name="T75" fmla="*/ 177 h 403"/>
              <a:gd name="T76" fmla="*/ 181 w 304"/>
              <a:gd name="T77" fmla="*/ 185 h 403"/>
              <a:gd name="T78" fmla="*/ 160 w 304"/>
              <a:gd name="T79" fmla="*/ 191 h 403"/>
              <a:gd name="T80" fmla="*/ 125 w 304"/>
              <a:gd name="T81" fmla="*/ 167 h 403"/>
              <a:gd name="T82" fmla="*/ 118 w 304"/>
              <a:gd name="T83" fmla="*/ 178 h 403"/>
              <a:gd name="T84" fmla="*/ 125 w 304"/>
              <a:gd name="T85" fmla="*/ 187 h 403"/>
              <a:gd name="T86" fmla="*/ 125 w 304"/>
              <a:gd name="T87" fmla="*/ 200 h 403"/>
              <a:gd name="T88" fmla="*/ 121 w 304"/>
              <a:gd name="T89" fmla="*/ 225 h 403"/>
              <a:gd name="T90" fmla="*/ 126 w 304"/>
              <a:gd name="T91" fmla="*/ 231 h 403"/>
              <a:gd name="T92" fmla="*/ 129 w 304"/>
              <a:gd name="T93" fmla="*/ 254 h 403"/>
              <a:gd name="T94" fmla="*/ 125 w 304"/>
              <a:gd name="T95" fmla="*/ 268 h 403"/>
              <a:gd name="T96" fmla="*/ 129 w 304"/>
              <a:gd name="T97" fmla="*/ 288 h 403"/>
              <a:gd name="T98" fmla="*/ 108 w 304"/>
              <a:gd name="T99" fmla="*/ 312 h 403"/>
              <a:gd name="T100" fmla="*/ 123 w 304"/>
              <a:gd name="T101" fmla="*/ 305 h 403"/>
              <a:gd name="T102" fmla="*/ 224 w 304"/>
              <a:gd name="T103" fmla="*/ 126 h 403"/>
              <a:gd name="T104" fmla="*/ 111 w 304"/>
              <a:gd name="T105" fmla="*/ 242 h 403"/>
              <a:gd name="T106" fmla="*/ 119 w 304"/>
              <a:gd name="T107" fmla="*/ 277 h 403"/>
              <a:gd name="T108" fmla="*/ 152 w 304"/>
              <a:gd name="T109" fmla="*/ 127 h 403"/>
              <a:gd name="T110" fmla="*/ 124 w 304"/>
              <a:gd name="T111" fmla="*/ 41 h 403"/>
              <a:gd name="T112" fmla="*/ 118 w 304"/>
              <a:gd name="T113" fmla="*/ 127 h 403"/>
              <a:gd name="T114" fmla="*/ 92 w 304"/>
              <a:gd name="T115" fmla="*/ 168 h 403"/>
              <a:gd name="T116" fmla="*/ 138 w 304"/>
              <a:gd name="T117" fmla="*/ 116 h 403"/>
              <a:gd name="T118" fmla="*/ 124 w 304"/>
              <a:gd name="T119" fmla="*/ 78 h 403"/>
              <a:gd name="T120" fmla="*/ 114 w 304"/>
              <a:gd name="T121" fmla="*/ 16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4" h="403">
                <a:moveTo>
                  <a:pt x="232" y="117"/>
                </a:moveTo>
                <a:cubicBezTo>
                  <a:pt x="232" y="118"/>
                  <a:pt x="232" y="119"/>
                  <a:pt x="232" y="121"/>
                </a:cubicBezTo>
                <a:cubicBezTo>
                  <a:pt x="233" y="121"/>
                  <a:pt x="232" y="118"/>
                  <a:pt x="232" y="117"/>
                </a:cubicBezTo>
                <a:close/>
                <a:moveTo>
                  <a:pt x="259" y="100"/>
                </a:moveTo>
                <a:cubicBezTo>
                  <a:pt x="259" y="100"/>
                  <a:pt x="259" y="99"/>
                  <a:pt x="258" y="99"/>
                </a:cubicBezTo>
                <a:cubicBezTo>
                  <a:pt x="257" y="104"/>
                  <a:pt x="254" y="107"/>
                  <a:pt x="255" y="112"/>
                </a:cubicBezTo>
                <a:cubicBezTo>
                  <a:pt x="258" y="110"/>
                  <a:pt x="257" y="104"/>
                  <a:pt x="260" y="101"/>
                </a:cubicBezTo>
                <a:cubicBezTo>
                  <a:pt x="259" y="101"/>
                  <a:pt x="260" y="100"/>
                  <a:pt x="259" y="100"/>
                </a:cubicBezTo>
                <a:close/>
                <a:moveTo>
                  <a:pt x="249" y="134"/>
                </a:moveTo>
                <a:cubicBezTo>
                  <a:pt x="252" y="132"/>
                  <a:pt x="251" y="126"/>
                  <a:pt x="253" y="123"/>
                </a:cubicBezTo>
                <a:cubicBezTo>
                  <a:pt x="253" y="123"/>
                  <a:pt x="252" y="123"/>
                  <a:pt x="252" y="123"/>
                </a:cubicBezTo>
                <a:cubicBezTo>
                  <a:pt x="251" y="126"/>
                  <a:pt x="249" y="130"/>
                  <a:pt x="249" y="134"/>
                </a:cubicBezTo>
                <a:close/>
                <a:moveTo>
                  <a:pt x="304" y="45"/>
                </a:moveTo>
                <a:cubicBezTo>
                  <a:pt x="302" y="47"/>
                  <a:pt x="302" y="50"/>
                  <a:pt x="301" y="52"/>
                </a:cubicBezTo>
                <a:cubicBezTo>
                  <a:pt x="302" y="50"/>
                  <a:pt x="303" y="48"/>
                  <a:pt x="304" y="45"/>
                </a:cubicBezTo>
                <a:close/>
                <a:moveTo>
                  <a:pt x="289" y="56"/>
                </a:moveTo>
                <a:cubicBezTo>
                  <a:pt x="290" y="53"/>
                  <a:pt x="291" y="49"/>
                  <a:pt x="292" y="45"/>
                </a:cubicBezTo>
                <a:cubicBezTo>
                  <a:pt x="295" y="37"/>
                  <a:pt x="300" y="30"/>
                  <a:pt x="302" y="21"/>
                </a:cubicBezTo>
                <a:cubicBezTo>
                  <a:pt x="302" y="21"/>
                  <a:pt x="301" y="21"/>
                  <a:pt x="301" y="21"/>
                </a:cubicBezTo>
                <a:cubicBezTo>
                  <a:pt x="298" y="24"/>
                  <a:pt x="298" y="29"/>
                  <a:pt x="296" y="31"/>
                </a:cubicBezTo>
                <a:cubicBezTo>
                  <a:pt x="293" y="44"/>
                  <a:pt x="283" y="51"/>
                  <a:pt x="283" y="65"/>
                </a:cubicBezTo>
                <a:cubicBezTo>
                  <a:pt x="286" y="63"/>
                  <a:pt x="287" y="59"/>
                  <a:pt x="289" y="56"/>
                </a:cubicBezTo>
                <a:close/>
                <a:moveTo>
                  <a:pt x="296" y="46"/>
                </a:moveTo>
                <a:cubicBezTo>
                  <a:pt x="297" y="44"/>
                  <a:pt x="299" y="41"/>
                  <a:pt x="300" y="38"/>
                </a:cubicBezTo>
                <a:cubicBezTo>
                  <a:pt x="298" y="40"/>
                  <a:pt x="296" y="44"/>
                  <a:pt x="296" y="46"/>
                </a:cubicBezTo>
                <a:close/>
                <a:moveTo>
                  <a:pt x="246" y="92"/>
                </a:moveTo>
                <a:cubicBezTo>
                  <a:pt x="244" y="99"/>
                  <a:pt x="243" y="107"/>
                  <a:pt x="240" y="115"/>
                </a:cubicBezTo>
                <a:cubicBezTo>
                  <a:pt x="239" y="117"/>
                  <a:pt x="237" y="122"/>
                  <a:pt x="236" y="126"/>
                </a:cubicBezTo>
                <a:cubicBezTo>
                  <a:pt x="234" y="130"/>
                  <a:pt x="233" y="136"/>
                  <a:pt x="236" y="139"/>
                </a:cubicBezTo>
                <a:cubicBezTo>
                  <a:pt x="238" y="138"/>
                  <a:pt x="238" y="134"/>
                  <a:pt x="239" y="131"/>
                </a:cubicBezTo>
                <a:cubicBezTo>
                  <a:pt x="240" y="128"/>
                  <a:pt x="241" y="125"/>
                  <a:pt x="242" y="121"/>
                </a:cubicBezTo>
                <a:cubicBezTo>
                  <a:pt x="242" y="119"/>
                  <a:pt x="241" y="117"/>
                  <a:pt x="242" y="116"/>
                </a:cubicBezTo>
                <a:cubicBezTo>
                  <a:pt x="242" y="107"/>
                  <a:pt x="248" y="100"/>
                  <a:pt x="247" y="91"/>
                </a:cubicBezTo>
                <a:cubicBezTo>
                  <a:pt x="246" y="91"/>
                  <a:pt x="246" y="91"/>
                  <a:pt x="246" y="91"/>
                </a:cubicBezTo>
                <a:cubicBezTo>
                  <a:pt x="246" y="91"/>
                  <a:pt x="246" y="92"/>
                  <a:pt x="246" y="92"/>
                </a:cubicBezTo>
                <a:close/>
                <a:moveTo>
                  <a:pt x="173" y="155"/>
                </a:moveTo>
                <a:cubicBezTo>
                  <a:pt x="171" y="146"/>
                  <a:pt x="167" y="139"/>
                  <a:pt x="163" y="131"/>
                </a:cubicBezTo>
                <a:cubicBezTo>
                  <a:pt x="163" y="132"/>
                  <a:pt x="163" y="132"/>
                  <a:pt x="163" y="132"/>
                </a:cubicBezTo>
                <a:cubicBezTo>
                  <a:pt x="165" y="138"/>
                  <a:pt x="168" y="144"/>
                  <a:pt x="170" y="150"/>
                </a:cubicBezTo>
                <a:cubicBezTo>
                  <a:pt x="171" y="152"/>
                  <a:pt x="171" y="155"/>
                  <a:pt x="173" y="155"/>
                </a:cubicBezTo>
                <a:close/>
                <a:moveTo>
                  <a:pt x="168" y="66"/>
                </a:moveTo>
                <a:cubicBezTo>
                  <a:pt x="170" y="72"/>
                  <a:pt x="170" y="80"/>
                  <a:pt x="173" y="84"/>
                </a:cubicBezTo>
                <a:cubicBezTo>
                  <a:pt x="173" y="79"/>
                  <a:pt x="171" y="74"/>
                  <a:pt x="169" y="70"/>
                </a:cubicBezTo>
                <a:cubicBezTo>
                  <a:pt x="169" y="68"/>
                  <a:pt x="169" y="66"/>
                  <a:pt x="168" y="66"/>
                </a:cubicBezTo>
                <a:close/>
                <a:moveTo>
                  <a:pt x="169" y="127"/>
                </a:moveTo>
                <a:cubicBezTo>
                  <a:pt x="167" y="119"/>
                  <a:pt x="163" y="112"/>
                  <a:pt x="161" y="105"/>
                </a:cubicBezTo>
                <a:cubicBezTo>
                  <a:pt x="160" y="105"/>
                  <a:pt x="160" y="105"/>
                  <a:pt x="160" y="105"/>
                </a:cubicBezTo>
                <a:cubicBezTo>
                  <a:pt x="162" y="111"/>
                  <a:pt x="165" y="117"/>
                  <a:pt x="166" y="124"/>
                </a:cubicBezTo>
                <a:cubicBezTo>
                  <a:pt x="168" y="125"/>
                  <a:pt x="168" y="128"/>
                  <a:pt x="169" y="127"/>
                </a:cubicBezTo>
                <a:close/>
                <a:moveTo>
                  <a:pt x="166" y="41"/>
                </a:moveTo>
                <a:cubicBezTo>
                  <a:pt x="166" y="41"/>
                  <a:pt x="166" y="40"/>
                  <a:pt x="165" y="40"/>
                </a:cubicBezTo>
                <a:cubicBezTo>
                  <a:pt x="166" y="46"/>
                  <a:pt x="168" y="54"/>
                  <a:pt x="170" y="59"/>
                </a:cubicBezTo>
                <a:cubicBezTo>
                  <a:pt x="170" y="53"/>
                  <a:pt x="167" y="47"/>
                  <a:pt x="166" y="41"/>
                </a:cubicBezTo>
                <a:close/>
                <a:moveTo>
                  <a:pt x="164" y="53"/>
                </a:moveTo>
                <a:cubicBezTo>
                  <a:pt x="163" y="53"/>
                  <a:pt x="163" y="53"/>
                  <a:pt x="163" y="53"/>
                </a:cubicBezTo>
                <a:cubicBezTo>
                  <a:pt x="165" y="56"/>
                  <a:pt x="165" y="62"/>
                  <a:pt x="168" y="65"/>
                </a:cubicBezTo>
                <a:cubicBezTo>
                  <a:pt x="167" y="60"/>
                  <a:pt x="165" y="57"/>
                  <a:pt x="164" y="53"/>
                </a:cubicBezTo>
                <a:close/>
                <a:moveTo>
                  <a:pt x="182" y="84"/>
                </a:moveTo>
                <a:cubicBezTo>
                  <a:pt x="183" y="88"/>
                  <a:pt x="183" y="91"/>
                  <a:pt x="183" y="93"/>
                </a:cubicBezTo>
                <a:cubicBezTo>
                  <a:pt x="184" y="100"/>
                  <a:pt x="184" y="107"/>
                  <a:pt x="188" y="113"/>
                </a:cubicBezTo>
                <a:cubicBezTo>
                  <a:pt x="188" y="112"/>
                  <a:pt x="189" y="111"/>
                  <a:pt x="189" y="111"/>
                </a:cubicBezTo>
                <a:cubicBezTo>
                  <a:pt x="189" y="97"/>
                  <a:pt x="184" y="87"/>
                  <a:pt x="182" y="75"/>
                </a:cubicBezTo>
                <a:cubicBezTo>
                  <a:pt x="181" y="67"/>
                  <a:pt x="181" y="59"/>
                  <a:pt x="179" y="50"/>
                </a:cubicBezTo>
                <a:cubicBezTo>
                  <a:pt x="178" y="51"/>
                  <a:pt x="177" y="49"/>
                  <a:pt x="177" y="50"/>
                </a:cubicBezTo>
                <a:cubicBezTo>
                  <a:pt x="177" y="50"/>
                  <a:pt x="177" y="50"/>
                  <a:pt x="177" y="50"/>
                </a:cubicBezTo>
                <a:cubicBezTo>
                  <a:pt x="178" y="53"/>
                  <a:pt x="178" y="56"/>
                  <a:pt x="178" y="60"/>
                </a:cubicBezTo>
                <a:cubicBezTo>
                  <a:pt x="179" y="68"/>
                  <a:pt x="182" y="76"/>
                  <a:pt x="182" y="84"/>
                </a:cubicBezTo>
                <a:close/>
                <a:moveTo>
                  <a:pt x="192" y="98"/>
                </a:moveTo>
                <a:cubicBezTo>
                  <a:pt x="192" y="94"/>
                  <a:pt x="191" y="89"/>
                  <a:pt x="190" y="84"/>
                </a:cubicBezTo>
                <a:cubicBezTo>
                  <a:pt x="190" y="84"/>
                  <a:pt x="190" y="84"/>
                  <a:pt x="190" y="84"/>
                </a:cubicBezTo>
                <a:cubicBezTo>
                  <a:pt x="190" y="88"/>
                  <a:pt x="189" y="95"/>
                  <a:pt x="192" y="98"/>
                </a:cubicBezTo>
                <a:close/>
                <a:moveTo>
                  <a:pt x="225" y="39"/>
                </a:moveTo>
                <a:cubicBezTo>
                  <a:pt x="226" y="37"/>
                  <a:pt x="227" y="31"/>
                  <a:pt x="226" y="29"/>
                </a:cubicBezTo>
                <a:cubicBezTo>
                  <a:pt x="226" y="32"/>
                  <a:pt x="225" y="36"/>
                  <a:pt x="225" y="39"/>
                </a:cubicBezTo>
                <a:close/>
                <a:moveTo>
                  <a:pt x="185" y="118"/>
                </a:moveTo>
                <a:cubicBezTo>
                  <a:pt x="185" y="114"/>
                  <a:pt x="185" y="109"/>
                  <a:pt x="183" y="106"/>
                </a:cubicBezTo>
                <a:cubicBezTo>
                  <a:pt x="183" y="110"/>
                  <a:pt x="183" y="115"/>
                  <a:pt x="185" y="118"/>
                </a:cubicBezTo>
                <a:close/>
                <a:moveTo>
                  <a:pt x="227" y="135"/>
                </a:moveTo>
                <a:cubicBezTo>
                  <a:pt x="227" y="138"/>
                  <a:pt x="228" y="131"/>
                  <a:pt x="227" y="131"/>
                </a:cubicBezTo>
                <a:lnTo>
                  <a:pt x="227" y="135"/>
                </a:lnTo>
                <a:close/>
                <a:moveTo>
                  <a:pt x="261" y="91"/>
                </a:moveTo>
                <a:cubicBezTo>
                  <a:pt x="261" y="92"/>
                  <a:pt x="260" y="93"/>
                  <a:pt x="260" y="94"/>
                </a:cubicBezTo>
                <a:cubicBezTo>
                  <a:pt x="261" y="94"/>
                  <a:pt x="262" y="91"/>
                  <a:pt x="261" y="91"/>
                </a:cubicBezTo>
                <a:close/>
                <a:moveTo>
                  <a:pt x="269" y="149"/>
                </a:moveTo>
                <a:cubicBezTo>
                  <a:pt x="269" y="150"/>
                  <a:pt x="267" y="151"/>
                  <a:pt x="268" y="152"/>
                </a:cubicBezTo>
                <a:cubicBezTo>
                  <a:pt x="268" y="151"/>
                  <a:pt x="270" y="150"/>
                  <a:pt x="269" y="149"/>
                </a:cubicBezTo>
                <a:close/>
                <a:moveTo>
                  <a:pt x="283" y="134"/>
                </a:moveTo>
                <a:cubicBezTo>
                  <a:pt x="279" y="137"/>
                  <a:pt x="278" y="142"/>
                  <a:pt x="276" y="147"/>
                </a:cubicBezTo>
                <a:cubicBezTo>
                  <a:pt x="275" y="149"/>
                  <a:pt x="274" y="151"/>
                  <a:pt x="273" y="153"/>
                </a:cubicBezTo>
                <a:cubicBezTo>
                  <a:pt x="274" y="152"/>
                  <a:pt x="274" y="152"/>
                  <a:pt x="275" y="152"/>
                </a:cubicBezTo>
                <a:cubicBezTo>
                  <a:pt x="276" y="149"/>
                  <a:pt x="278" y="147"/>
                  <a:pt x="280" y="144"/>
                </a:cubicBezTo>
                <a:cubicBezTo>
                  <a:pt x="282" y="141"/>
                  <a:pt x="283" y="138"/>
                  <a:pt x="285" y="135"/>
                </a:cubicBezTo>
                <a:cubicBezTo>
                  <a:pt x="286" y="134"/>
                  <a:pt x="288" y="132"/>
                  <a:pt x="287" y="130"/>
                </a:cubicBezTo>
                <a:cubicBezTo>
                  <a:pt x="284" y="130"/>
                  <a:pt x="284" y="132"/>
                  <a:pt x="283" y="134"/>
                </a:cubicBezTo>
                <a:close/>
                <a:moveTo>
                  <a:pt x="252" y="156"/>
                </a:moveTo>
                <a:cubicBezTo>
                  <a:pt x="252" y="157"/>
                  <a:pt x="251" y="159"/>
                  <a:pt x="251" y="159"/>
                </a:cubicBezTo>
                <a:cubicBezTo>
                  <a:pt x="251" y="158"/>
                  <a:pt x="253" y="156"/>
                  <a:pt x="252" y="156"/>
                </a:cubicBezTo>
                <a:close/>
                <a:moveTo>
                  <a:pt x="130" y="362"/>
                </a:moveTo>
                <a:cubicBezTo>
                  <a:pt x="130" y="362"/>
                  <a:pt x="130" y="362"/>
                  <a:pt x="130" y="362"/>
                </a:cubicBezTo>
                <a:cubicBezTo>
                  <a:pt x="130" y="362"/>
                  <a:pt x="130" y="362"/>
                  <a:pt x="130" y="362"/>
                </a:cubicBezTo>
                <a:close/>
                <a:moveTo>
                  <a:pt x="237" y="154"/>
                </a:moveTo>
                <a:cubicBezTo>
                  <a:pt x="235" y="158"/>
                  <a:pt x="235" y="161"/>
                  <a:pt x="234" y="166"/>
                </a:cubicBezTo>
                <a:cubicBezTo>
                  <a:pt x="233" y="168"/>
                  <a:pt x="232" y="171"/>
                  <a:pt x="231" y="173"/>
                </a:cubicBezTo>
                <a:cubicBezTo>
                  <a:pt x="234" y="171"/>
                  <a:pt x="237" y="169"/>
                  <a:pt x="241" y="167"/>
                </a:cubicBezTo>
                <a:cubicBezTo>
                  <a:pt x="242" y="165"/>
                  <a:pt x="243" y="161"/>
                  <a:pt x="245" y="159"/>
                </a:cubicBezTo>
                <a:cubicBezTo>
                  <a:pt x="246" y="157"/>
                  <a:pt x="247" y="156"/>
                  <a:pt x="247" y="153"/>
                </a:cubicBezTo>
                <a:cubicBezTo>
                  <a:pt x="244" y="148"/>
                  <a:pt x="240" y="152"/>
                  <a:pt x="237" y="154"/>
                </a:cubicBezTo>
                <a:close/>
                <a:moveTo>
                  <a:pt x="239" y="137"/>
                </a:moveTo>
                <a:cubicBezTo>
                  <a:pt x="239" y="138"/>
                  <a:pt x="238" y="139"/>
                  <a:pt x="238" y="140"/>
                </a:cubicBezTo>
                <a:cubicBezTo>
                  <a:pt x="238" y="139"/>
                  <a:pt x="240" y="138"/>
                  <a:pt x="239" y="137"/>
                </a:cubicBezTo>
                <a:close/>
                <a:moveTo>
                  <a:pt x="250" y="163"/>
                </a:moveTo>
                <a:cubicBezTo>
                  <a:pt x="250" y="162"/>
                  <a:pt x="250" y="162"/>
                  <a:pt x="250" y="162"/>
                </a:cubicBezTo>
                <a:cubicBezTo>
                  <a:pt x="251" y="162"/>
                  <a:pt x="251" y="161"/>
                  <a:pt x="251" y="161"/>
                </a:cubicBezTo>
                <a:cubicBezTo>
                  <a:pt x="251" y="161"/>
                  <a:pt x="250" y="162"/>
                  <a:pt x="250" y="163"/>
                </a:cubicBezTo>
                <a:close/>
                <a:moveTo>
                  <a:pt x="267" y="155"/>
                </a:moveTo>
                <a:cubicBezTo>
                  <a:pt x="267" y="154"/>
                  <a:pt x="267" y="153"/>
                  <a:pt x="267" y="153"/>
                </a:cubicBezTo>
                <a:cubicBezTo>
                  <a:pt x="267" y="153"/>
                  <a:pt x="266" y="154"/>
                  <a:pt x="266" y="156"/>
                </a:cubicBezTo>
                <a:lnTo>
                  <a:pt x="267" y="155"/>
                </a:lnTo>
                <a:close/>
                <a:moveTo>
                  <a:pt x="161" y="46"/>
                </a:moveTo>
                <a:cubicBezTo>
                  <a:pt x="161" y="37"/>
                  <a:pt x="157" y="28"/>
                  <a:pt x="156" y="18"/>
                </a:cubicBezTo>
                <a:cubicBezTo>
                  <a:pt x="156" y="18"/>
                  <a:pt x="155" y="18"/>
                  <a:pt x="155" y="18"/>
                </a:cubicBezTo>
                <a:cubicBezTo>
                  <a:pt x="154" y="20"/>
                  <a:pt x="156" y="21"/>
                  <a:pt x="156" y="23"/>
                </a:cubicBezTo>
                <a:cubicBezTo>
                  <a:pt x="157" y="30"/>
                  <a:pt x="158" y="40"/>
                  <a:pt x="161" y="46"/>
                </a:cubicBezTo>
                <a:close/>
                <a:moveTo>
                  <a:pt x="60" y="354"/>
                </a:moveTo>
                <a:cubicBezTo>
                  <a:pt x="59" y="354"/>
                  <a:pt x="57" y="355"/>
                  <a:pt x="56" y="356"/>
                </a:cubicBezTo>
                <a:cubicBezTo>
                  <a:pt x="58" y="355"/>
                  <a:pt x="60" y="355"/>
                  <a:pt x="60" y="354"/>
                </a:cubicBezTo>
                <a:close/>
                <a:moveTo>
                  <a:pt x="48" y="97"/>
                </a:moveTo>
                <a:cubicBezTo>
                  <a:pt x="46" y="95"/>
                  <a:pt x="44" y="93"/>
                  <a:pt x="41" y="91"/>
                </a:cubicBezTo>
                <a:cubicBezTo>
                  <a:pt x="39" y="89"/>
                  <a:pt x="35" y="85"/>
                  <a:pt x="33" y="85"/>
                </a:cubicBezTo>
                <a:cubicBezTo>
                  <a:pt x="33" y="86"/>
                  <a:pt x="33" y="86"/>
                  <a:pt x="33" y="86"/>
                </a:cubicBezTo>
                <a:cubicBezTo>
                  <a:pt x="38" y="91"/>
                  <a:pt x="43" y="95"/>
                  <a:pt x="48" y="99"/>
                </a:cubicBezTo>
                <a:cubicBezTo>
                  <a:pt x="50" y="101"/>
                  <a:pt x="51" y="103"/>
                  <a:pt x="53" y="104"/>
                </a:cubicBezTo>
                <a:cubicBezTo>
                  <a:pt x="56" y="106"/>
                  <a:pt x="58" y="108"/>
                  <a:pt x="61" y="110"/>
                </a:cubicBezTo>
                <a:cubicBezTo>
                  <a:pt x="63" y="112"/>
                  <a:pt x="65" y="115"/>
                  <a:pt x="68" y="116"/>
                </a:cubicBezTo>
                <a:cubicBezTo>
                  <a:pt x="63" y="108"/>
                  <a:pt x="56" y="104"/>
                  <a:pt x="48" y="97"/>
                </a:cubicBezTo>
                <a:close/>
                <a:moveTo>
                  <a:pt x="60" y="77"/>
                </a:moveTo>
                <a:cubicBezTo>
                  <a:pt x="61" y="79"/>
                  <a:pt x="63" y="81"/>
                  <a:pt x="65" y="82"/>
                </a:cubicBezTo>
                <a:cubicBezTo>
                  <a:pt x="63" y="79"/>
                  <a:pt x="62" y="76"/>
                  <a:pt x="59" y="75"/>
                </a:cubicBezTo>
                <a:cubicBezTo>
                  <a:pt x="57" y="72"/>
                  <a:pt x="54" y="69"/>
                  <a:pt x="52" y="68"/>
                </a:cubicBezTo>
                <a:cubicBezTo>
                  <a:pt x="54" y="71"/>
                  <a:pt x="57" y="74"/>
                  <a:pt x="60" y="77"/>
                </a:cubicBezTo>
                <a:close/>
                <a:moveTo>
                  <a:pt x="42" y="91"/>
                </a:moveTo>
                <a:cubicBezTo>
                  <a:pt x="42" y="91"/>
                  <a:pt x="43" y="92"/>
                  <a:pt x="44" y="92"/>
                </a:cubicBezTo>
                <a:cubicBezTo>
                  <a:pt x="44" y="91"/>
                  <a:pt x="43" y="91"/>
                  <a:pt x="42" y="91"/>
                </a:cubicBezTo>
                <a:close/>
                <a:moveTo>
                  <a:pt x="8" y="52"/>
                </a:moveTo>
                <a:cubicBezTo>
                  <a:pt x="15" y="60"/>
                  <a:pt x="22" y="67"/>
                  <a:pt x="29" y="74"/>
                </a:cubicBezTo>
                <a:cubicBezTo>
                  <a:pt x="34" y="79"/>
                  <a:pt x="37" y="84"/>
                  <a:pt x="43" y="88"/>
                </a:cubicBezTo>
                <a:cubicBezTo>
                  <a:pt x="48" y="92"/>
                  <a:pt x="52" y="97"/>
                  <a:pt x="57" y="101"/>
                </a:cubicBezTo>
                <a:cubicBezTo>
                  <a:pt x="56" y="97"/>
                  <a:pt x="51" y="94"/>
                  <a:pt x="48" y="90"/>
                </a:cubicBezTo>
                <a:cubicBezTo>
                  <a:pt x="46" y="89"/>
                  <a:pt x="45" y="86"/>
                  <a:pt x="44" y="85"/>
                </a:cubicBezTo>
                <a:cubicBezTo>
                  <a:pt x="40" y="81"/>
                  <a:pt x="35" y="77"/>
                  <a:pt x="31" y="74"/>
                </a:cubicBezTo>
                <a:cubicBezTo>
                  <a:pt x="28" y="72"/>
                  <a:pt x="26" y="69"/>
                  <a:pt x="24" y="66"/>
                </a:cubicBezTo>
                <a:cubicBezTo>
                  <a:pt x="18" y="59"/>
                  <a:pt x="10" y="52"/>
                  <a:pt x="3" y="45"/>
                </a:cubicBezTo>
                <a:cubicBezTo>
                  <a:pt x="2" y="45"/>
                  <a:pt x="2" y="45"/>
                  <a:pt x="2" y="45"/>
                </a:cubicBezTo>
                <a:cubicBezTo>
                  <a:pt x="2" y="45"/>
                  <a:pt x="2" y="45"/>
                  <a:pt x="2" y="45"/>
                </a:cubicBezTo>
                <a:cubicBezTo>
                  <a:pt x="3" y="48"/>
                  <a:pt x="6" y="50"/>
                  <a:pt x="8" y="52"/>
                </a:cubicBezTo>
                <a:close/>
                <a:moveTo>
                  <a:pt x="43" y="346"/>
                </a:moveTo>
                <a:cubicBezTo>
                  <a:pt x="43" y="345"/>
                  <a:pt x="45" y="345"/>
                  <a:pt x="44" y="344"/>
                </a:cubicBezTo>
                <a:cubicBezTo>
                  <a:pt x="43" y="344"/>
                  <a:pt x="42" y="345"/>
                  <a:pt x="43" y="346"/>
                </a:cubicBezTo>
                <a:close/>
                <a:moveTo>
                  <a:pt x="1" y="100"/>
                </a:moveTo>
                <a:cubicBezTo>
                  <a:pt x="4" y="102"/>
                  <a:pt x="8" y="106"/>
                  <a:pt x="12" y="107"/>
                </a:cubicBezTo>
                <a:cubicBezTo>
                  <a:pt x="8" y="104"/>
                  <a:pt x="5" y="101"/>
                  <a:pt x="0" y="99"/>
                </a:cubicBezTo>
                <a:cubicBezTo>
                  <a:pt x="1" y="100"/>
                  <a:pt x="0" y="100"/>
                  <a:pt x="1" y="100"/>
                </a:cubicBezTo>
                <a:close/>
                <a:moveTo>
                  <a:pt x="31" y="141"/>
                </a:moveTo>
                <a:cubicBezTo>
                  <a:pt x="27" y="137"/>
                  <a:pt x="21" y="134"/>
                  <a:pt x="15" y="132"/>
                </a:cubicBezTo>
                <a:cubicBezTo>
                  <a:pt x="15" y="132"/>
                  <a:pt x="14" y="133"/>
                  <a:pt x="14" y="133"/>
                </a:cubicBezTo>
                <a:cubicBezTo>
                  <a:pt x="14" y="134"/>
                  <a:pt x="14" y="134"/>
                  <a:pt x="14" y="134"/>
                </a:cubicBezTo>
                <a:cubicBezTo>
                  <a:pt x="16" y="134"/>
                  <a:pt x="17" y="136"/>
                  <a:pt x="19" y="136"/>
                </a:cubicBezTo>
                <a:cubicBezTo>
                  <a:pt x="23" y="138"/>
                  <a:pt x="27" y="142"/>
                  <a:pt x="31" y="141"/>
                </a:cubicBezTo>
                <a:close/>
                <a:moveTo>
                  <a:pt x="70" y="346"/>
                </a:moveTo>
                <a:cubicBezTo>
                  <a:pt x="73" y="344"/>
                  <a:pt x="75" y="342"/>
                  <a:pt x="78" y="340"/>
                </a:cubicBezTo>
                <a:cubicBezTo>
                  <a:pt x="78" y="340"/>
                  <a:pt x="78" y="339"/>
                  <a:pt x="78" y="339"/>
                </a:cubicBezTo>
                <a:cubicBezTo>
                  <a:pt x="75" y="341"/>
                  <a:pt x="72" y="343"/>
                  <a:pt x="70" y="346"/>
                </a:cubicBezTo>
                <a:close/>
                <a:moveTo>
                  <a:pt x="76" y="399"/>
                </a:moveTo>
                <a:cubicBezTo>
                  <a:pt x="77" y="399"/>
                  <a:pt x="76" y="397"/>
                  <a:pt x="76" y="396"/>
                </a:cubicBezTo>
                <a:cubicBezTo>
                  <a:pt x="76" y="396"/>
                  <a:pt x="76" y="398"/>
                  <a:pt x="76" y="399"/>
                </a:cubicBezTo>
                <a:close/>
                <a:moveTo>
                  <a:pt x="63" y="149"/>
                </a:moveTo>
                <a:cubicBezTo>
                  <a:pt x="61" y="146"/>
                  <a:pt x="59" y="145"/>
                  <a:pt x="55" y="143"/>
                </a:cubicBezTo>
                <a:cubicBezTo>
                  <a:pt x="49" y="138"/>
                  <a:pt x="43" y="133"/>
                  <a:pt x="36" y="129"/>
                </a:cubicBezTo>
                <a:cubicBezTo>
                  <a:pt x="30" y="124"/>
                  <a:pt x="24" y="120"/>
                  <a:pt x="17" y="115"/>
                </a:cubicBezTo>
                <a:cubicBezTo>
                  <a:pt x="16" y="114"/>
                  <a:pt x="13" y="112"/>
                  <a:pt x="11" y="112"/>
                </a:cubicBezTo>
                <a:cubicBezTo>
                  <a:pt x="19" y="118"/>
                  <a:pt x="27" y="124"/>
                  <a:pt x="36" y="130"/>
                </a:cubicBezTo>
                <a:cubicBezTo>
                  <a:pt x="45" y="137"/>
                  <a:pt x="53" y="144"/>
                  <a:pt x="63" y="149"/>
                </a:cubicBezTo>
                <a:close/>
                <a:moveTo>
                  <a:pt x="122" y="350"/>
                </a:moveTo>
                <a:cubicBezTo>
                  <a:pt x="119" y="354"/>
                  <a:pt x="117" y="358"/>
                  <a:pt x="113" y="360"/>
                </a:cubicBezTo>
                <a:cubicBezTo>
                  <a:pt x="109" y="364"/>
                  <a:pt x="106" y="369"/>
                  <a:pt x="103" y="374"/>
                </a:cubicBezTo>
                <a:cubicBezTo>
                  <a:pt x="101" y="375"/>
                  <a:pt x="99" y="377"/>
                  <a:pt x="97" y="379"/>
                </a:cubicBezTo>
                <a:cubicBezTo>
                  <a:pt x="92" y="384"/>
                  <a:pt x="87" y="391"/>
                  <a:pt x="82" y="396"/>
                </a:cubicBezTo>
                <a:cubicBezTo>
                  <a:pt x="81" y="397"/>
                  <a:pt x="79" y="397"/>
                  <a:pt x="79" y="400"/>
                </a:cubicBezTo>
                <a:cubicBezTo>
                  <a:pt x="83" y="403"/>
                  <a:pt x="85" y="397"/>
                  <a:pt x="88" y="395"/>
                </a:cubicBezTo>
                <a:cubicBezTo>
                  <a:pt x="90" y="392"/>
                  <a:pt x="92" y="389"/>
                  <a:pt x="94" y="388"/>
                </a:cubicBezTo>
                <a:cubicBezTo>
                  <a:pt x="99" y="381"/>
                  <a:pt x="106" y="376"/>
                  <a:pt x="111" y="368"/>
                </a:cubicBezTo>
                <a:cubicBezTo>
                  <a:pt x="114" y="366"/>
                  <a:pt x="116" y="363"/>
                  <a:pt x="118" y="360"/>
                </a:cubicBezTo>
                <a:cubicBezTo>
                  <a:pt x="121" y="357"/>
                  <a:pt x="125" y="355"/>
                  <a:pt x="127" y="351"/>
                </a:cubicBezTo>
                <a:cubicBezTo>
                  <a:pt x="127" y="351"/>
                  <a:pt x="127" y="351"/>
                  <a:pt x="127" y="351"/>
                </a:cubicBezTo>
                <a:cubicBezTo>
                  <a:pt x="127" y="349"/>
                  <a:pt x="127" y="346"/>
                  <a:pt x="128" y="344"/>
                </a:cubicBezTo>
                <a:cubicBezTo>
                  <a:pt x="126" y="346"/>
                  <a:pt x="124" y="347"/>
                  <a:pt x="122" y="350"/>
                </a:cubicBezTo>
                <a:close/>
                <a:moveTo>
                  <a:pt x="106" y="355"/>
                </a:moveTo>
                <a:cubicBezTo>
                  <a:pt x="104" y="352"/>
                  <a:pt x="99" y="355"/>
                  <a:pt x="100" y="358"/>
                </a:cubicBezTo>
                <a:cubicBezTo>
                  <a:pt x="103" y="359"/>
                  <a:pt x="105" y="358"/>
                  <a:pt x="106" y="355"/>
                </a:cubicBezTo>
                <a:close/>
                <a:moveTo>
                  <a:pt x="92" y="334"/>
                </a:moveTo>
                <a:cubicBezTo>
                  <a:pt x="94" y="333"/>
                  <a:pt x="95" y="333"/>
                  <a:pt x="95" y="332"/>
                </a:cubicBezTo>
                <a:cubicBezTo>
                  <a:pt x="94" y="332"/>
                  <a:pt x="93" y="332"/>
                  <a:pt x="92" y="334"/>
                </a:cubicBezTo>
                <a:close/>
                <a:moveTo>
                  <a:pt x="76" y="167"/>
                </a:moveTo>
                <a:cubicBezTo>
                  <a:pt x="83" y="169"/>
                  <a:pt x="89" y="173"/>
                  <a:pt x="95" y="176"/>
                </a:cubicBezTo>
                <a:cubicBezTo>
                  <a:pt x="97" y="177"/>
                  <a:pt x="99" y="180"/>
                  <a:pt x="101" y="179"/>
                </a:cubicBezTo>
                <a:cubicBezTo>
                  <a:pt x="93" y="174"/>
                  <a:pt x="85" y="169"/>
                  <a:pt x="76" y="166"/>
                </a:cubicBezTo>
                <a:cubicBezTo>
                  <a:pt x="76" y="167"/>
                  <a:pt x="76" y="167"/>
                  <a:pt x="76" y="167"/>
                </a:cubicBezTo>
                <a:close/>
                <a:moveTo>
                  <a:pt x="66" y="344"/>
                </a:moveTo>
                <a:cubicBezTo>
                  <a:pt x="66" y="344"/>
                  <a:pt x="66" y="344"/>
                  <a:pt x="66" y="344"/>
                </a:cubicBezTo>
                <a:cubicBezTo>
                  <a:pt x="61" y="347"/>
                  <a:pt x="57" y="350"/>
                  <a:pt x="52" y="353"/>
                </a:cubicBezTo>
                <a:cubicBezTo>
                  <a:pt x="46" y="357"/>
                  <a:pt x="40" y="360"/>
                  <a:pt x="34" y="364"/>
                </a:cubicBezTo>
                <a:cubicBezTo>
                  <a:pt x="33" y="365"/>
                  <a:pt x="29" y="365"/>
                  <a:pt x="29" y="368"/>
                </a:cubicBezTo>
                <a:cubicBezTo>
                  <a:pt x="36" y="366"/>
                  <a:pt x="42" y="361"/>
                  <a:pt x="49" y="357"/>
                </a:cubicBezTo>
                <a:cubicBezTo>
                  <a:pt x="54" y="354"/>
                  <a:pt x="59" y="352"/>
                  <a:pt x="63" y="348"/>
                </a:cubicBezTo>
                <a:cubicBezTo>
                  <a:pt x="64" y="348"/>
                  <a:pt x="67" y="346"/>
                  <a:pt x="66" y="344"/>
                </a:cubicBezTo>
                <a:close/>
                <a:moveTo>
                  <a:pt x="159" y="162"/>
                </a:moveTo>
                <a:cubicBezTo>
                  <a:pt x="160" y="164"/>
                  <a:pt x="159" y="166"/>
                  <a:pt x="162" y="166"/>
                </a:cubicBezTo>
                <a:cubicBezTo>
                  <a:pt x="160" y="157"/>
                  <a:pt x="156" y="151"/>
                  <a:pt x="152" y="145"/>
                </a:cubicBezTo>
                <a:cubicBezTo>
                  <a:pt x="148" y="143"/>
                  <a:pt x="148" y="137"/>
                  <a:pt x="145" y="135"/>
                </a:cubicBezTo>
                <a:cubicBezTo>
                  <a:pt x="145" y="136"/>
                  <a:pt x="144" y="136"/>
                  <a:pt x="144" y="137"/>
                </a:cubicBezTo>
                <a:cubicBezTo>
                  <a:pt x="148" y="143"/>
                  <a:pt x="153" y="149"/>
                  <a:pt x="156" y="156"/>
                </a:cubicBezTo>
                <a:cubicBezTo>
                  <a:pt x="157" y="157"/>
                  <a:pt x="159" y="160"/>
                  <a:pt x="159" y="162"/>
                </a:cubicBezTo>
                <a:close/>
                <a:moveTo>
                  <a:pt x="224" y="126"/>
                </a:moveTo>
                <a:cubicBezTo>
                  <a:pt x="224" y="123"/>
                  <a:pt x="224" y="120"/>
                  <a:pt x="225" y="116"/>
                </a:cubicBezTo>
                <a:cubicBezTo>
                  <a:pt x="224" y="116"/>
                  <a:pt x="223" y="116"/>
                  <a:pt x="222" y="115"/>
                </a:cubicBezTo>
                <a:cubicBezTo>
                  <a:pt x="220" y="116"/>
                  <a:pt x="221" y="119"/>
                  <a:pt x="221" y="121"/>
                </a:cubicBezTo>
                <a:cubicBezTo>
                  <a:pt x="221" y="123"/>
                  <a:pt x="221" y="126"/>
                  <a:pt x="221" y="128"/>
                </a:cubicBezTo>
                <a:cubicBezTo>
                  <a:pt x="220" y="134"/>
                  <a:pt x="222" y="139"/>
                  <a:pt x="217" y="139"/>
                </a:cubicBezTo>
                <a:cubicBezTo>
                  <a:pt x="216" y="130"/>
                  <a:pt x="218" y="117"/>
                  <a:pt x="217" y="105"/>
                </a:cubicBezTo>
                <a:cubicBezTo>
                  <a:pt x="215" y="106"/>
                  <a:pt x="216" y="108"/>
                  <a:pt x="216" y="109"/>
                </a:cubicBezTo>
                <a:cubicBezTo>
                  <a:pt x="216" y="110"/>
                  <a:pt x="216" y="112"/>
                  <a:pt x="216" y="114"/>
                </a:cubicBezTo>
                <a:cubicBezTo>
                  <a:pt x="216" y="119"/>
                  <a:pt x="215" y="123"/>
                  <a:pt x="216" y="128"/>
                </a:cubicBezTo>
                <a:cubicBezTo>
                  <a:pt x="216" y="132"/>
                  <a:pt x="217" y="137"/>
                  <a:pt x="216" y="140"/>
                </a:cubicBezTo>
                <a:cubicBezTo>
                  <a:pt x="216" y="142"/>
                  <a:pt x="215" y="143"/>
                  <a:pt x="215" y="145"/>
                </a:cubicBezTo>
                <a:cubicBezTo>
                  <a:pt x="214" y="146"/>
                  <a:pt x="215" y="148"/>
                  <a:pt x="215" y="150"/>
                </a:cubicBezTo>
                <a:cubicBezTo>
                  <a:pt x="215" y="153"/>
                  <a:pt x="213" y="156"/>
                  <a:pt x="214" y="158"/>
                </a:cubicBezTo>
                <a:cubicBezTo>
                  <a:pt x="214" y="160"/>
                  <a:pt x="215" y="161"/>
                  <a:pt x="215" y="162"/>
                </a:cubicBezTo>
                <a:cubicBezTo>
                  <a:pt x="215" y="163"/>
                  <a:pt x="214" y="163"/>
                  <a:pt x="213" y="164"/>
                </a:cubicBezTo>
                <a:cubicBezTo>
                  <a:pt x="211" y="161"/>
                  <a:pt x="211" y="156"/>
                  <a:pt x="211" y="151"/>
                </a:cubicBezTo>
                <a:cubicBezTo>
                  <a:pt x="209" y="149"/>
                  <a:pt x="209" y="145"/>
                  <a:pt x="208" y="141"/>
                </a:cubicBezTo>
                <a:cubicBezTo>
                  <a:pt x="208" y="139"/>
                  <a:pt x="206" y="137"/>
                  <a:pt x="206" y="134"/>
                </a:cubicBezTo>
                <a:cubicBezTo>
                  <a:pt x="206" y="131"/>
                  <a:pt x="206" y="128"/>
                  <a:pt x="206" y="125"/>
                </a:cubicBezTo>
                <a:cubicBezTo>
                  <a:pt x="205" y="115"/>
                  <a:pt x="203" y="106"/>
                  <a:pt x="204" y="96"/>
                </a:cubicBezTo>
                <a:cubicBezTo>
                  <a:pt x="204" y="95"/>
                  <a:pt x="205" y="95"/>
                  <a:pt x="205" y="94"/>
                </a:cubicBezTo>
                <a:cubicBezTo>
                  <a:pt x="204" y="86"/>
                  <a:pt x="205" y="77"/>
                  <a:pt x="204" y="69"/>
                </a:cubicBezTo>
                <a:cubicBezTo>
                  <a:pt x="204" y="65"/>
                  <a:pt x="203" y="61"/>
                  <a:pt x="202" y="57"/>
                </a:cubicBezTo>
                <a:cubicBezTo>
                  <a:pt x="202" y="55"/>
                  <a:pt x="203" y="52"/>
                  <a:pt x="203" y="50"/>
                </a:cubicBezTo>
                <a:cubicBezTo>
                  <a:pt x="203" y="46"/>
                  <a:pt x="202" y="43"/>
                  <a:pt x="202" y="39"/>
                </a:cubicBezTo>
                <a:cubicBezTo>
                  <a:pt x="202" y="36"/>
                  <a:pt x="202" y="32"/>
                  <a:pt x="202" y="29"/>
                </a:cubicBezTo>
                <a:cubicBezTo>
                  <a:pt x="202" y="21"/>
                  <a:pt x="201" y="12"/>
                  <a:pt x="202" y="4"/>
                </a:cubicBezTo>
                <a:cubicBezTo>
                  <a:pt x="199" y="4"/>
                  <a:pt x="198" y="1"/>
                  <a:pt x="195" y="0"/>
                </a:cubicBezTo>
                <a:cubicBezTo>
                  <a:pt x="195" y="3"/>
                  <a:pt x="199" y="3"/>
                  <a:pt x="199" y="7"/>
                </a:cubicBezTo>
                <a:cubicBezTo>
                  <a:pt x="201" y="14"/>
                  <a:pt x="199" y="25"/>
                  <a:pt x="200" y="34"/>
                </a:cubicBezTo>
                <a:cubicBezTo>
                  <a:pt x="200" y="35"/>
                  <a:pt x="200" y="36"/>
                  <a:pt x="200" y="37"/>
                </a:cubicBezTo>
                <a:cubicBezTo>
                  <a:pt x="200" y="39"/>
                  <a:pt x="198" y="41"/>
                  <a:pt x="198" y="43"/>
                </a:cubicBezTo>
                <a:cubicBezTo>
                  <a:pt x="198" y="46"/>
                  <a:pt x="200" y="49"/>
                  <a:pt x="200" y="51"/>
                </a:cubicBezTo>
                <a:cubicBezTo>
                  <a:pt x="200" y="59"/>
                  <a:pt x="199" y="68"/>
                  <a:pt x="200" y="76"/>
                </a:cubicBezTo>
                <a:cubicBezTo>
                  <a:pt x="198" y="81"/>
                  <a:pt x="200" y="87"/>
                  <a:pt x="200" y="93"/>
                </a:cubicBezTo>
                <a:cubicBezTo>
                  <a:pt x="200" y="96"/>
                  <a:pt x="199" y="100"/>
                  <a:pt x="200" y="105"/>
                </a:cubicBezTo>
                <a:cubicBezTo>
                  <a:pt x="200" y="110"/>
                  <a:pt x="200" y="115"/>
                  <a:pt x="200" y="121"/>
                </a:cubicBezTo>
                <a:cubicBezTo>
                  <a:pt x="200" y="124"/>
                  <a:pt x="200" y="127"/>
                  <a:pt x="201" y="130"/>
                </a:cubicBezTo>
                <a:cubicBezTo>
                  <a:pt x="201" y="135"/>
                  <a:pt x="203" y="140"/>
                  <a:pt x="203" y="145"/>
                </a:cubicBezTo>
                <a:cubicBezTo>
                  <a:pt x="203" y="151"/>
                  <a:pt x="204" y="158"/>
                  <a:pt x="204" y="163"/>
                </a:cubicBezTo>
                <a:cubicBezTo>
                  <a:pt x="203" y="166"/>
                  <a:pt x="202" y="168"/>
                  <a:pt x="202" y="170"/>
                </a:cubicBezTo>
                <a:cubicBezTo>
                  <a:pt x="202" y="173"/>
                  <a:pt x="204" y="175"/>
                  <a:pt x="203" y="177"/>
                </a:cubicBezTo>
                <a:cubicBezTo>
                  <a:pt x="202" y="179"/>
                  <a:pt x="200" y="177"/>
                  <a:pt x="198" y="177"/>
                </a:cubicBezTo>
                <a:cubicBezTo>
                  <a:pt x="196" y="177"/>
                  <a:pt x="195" y="179"/>
                  <a:pt x="194" y="179"/>
                </a:cubicBezTo>
                <a:cubicBezTo>
                  <a:pt x="192" y="179"/>
                  <a:pt x="190" y="178"/>
                  <a:pt x="190" y="177"/>
                </a:cubicBezTo>
                <a:cubicBezTo>
                  <a:pt x="188" y="174"/>
                  <a:pt x="190" y="169"/>
                  <a:pt x="185" y="168"/>
                </a:cubicBezTo>
                <a:cubicBezTo>
                  <a:pt x="184" y="170"/>
                  <a:pt x="186" y="172"/>
                  <a:pt x="187" y="174"/>
                </a:cubicBezTo>
                <a:cubicBezTo>
                  <a:pt x="188" y="176"/>
                  <a:pt x="188" y="178"/>
                  <a:pt x="189" y="180"/>
                </a:cubicBezTo>
                <a:cubicBezTo>
                  <a:pt x="188" y="180"/>
                  <a:pt x="188" y="181"/>
                  <a:pt x="188" y="181"/>
                </a:cubicBezTo>
                <a:cubicBezTo>
                  <a:pt x="186" y="182"/>
                  <a:pt x="185" y="185"/>
                  <a:pt x="181" y="185"/>
                </a:cubicBezTo>
                <a:cubicBezTo>
                  <a:pt x="182" y="182"/>
                  <a:pt x="178" y="180"/>
                  <a:pt x="177" y="182"/>
                </a:cubicBezTo>
                <a:cubicBezTo>
                  <a:pt x="176" y="184"/>
                  <a:pt x="177" y="185"/>
                  <a:pt x="177" y="186"/>
                </a:cubicBezTo>
                <a:cubicBezTo>
                  <a:pt x="177" y="188"/>
                  <a:pt x="175" y="189"/>
                  <a:pt x="173" y="189"/>
                </a:cubicBezTo>
                <a:cubicBezTo>
                  <a:pt x="170" y="189"/>
                  <a:pt x="168" y="182"/>
                  <a:pt x="164" y="184"/>
                </a:cubicBezTo>
                <a:cubicBezTo>
                  <a:pt x="164" y="186"/>
                  <a:pt x="163" y="189"/>
                  <a:pt x="161" y="190"/>
                </a:cubicBezTo>
                <a:cubicBezTo>
                  <a:pt x="160" y="189"/>
                  <a:pt x="160" y="187"/>
                  <a:pt x="158" y="187"/>
                </a:cubicBezTo>
                <a:cubicBezTo>
                  <a:pt x="158" y="189"/>
                  <a:pt x="160" y="189"/>
                  <a:pt x="160" y="191"/>
                </a:cubicBezTo>
                <a:cubicBezTo>
                  <a:pt x="157" y="192"/>
                  <a:pt x="156" y="189"/>
                  <a:pt x="154" y="189"/>
                </a:cubicBezTo>
                <a:cubicBezTo>
                  <a:pt x="151" y="184"/>
                  <a:pt x="148" y="178"/>
                  <a:pt x="143" y="175"/>
                </a:cubicBezTo>
                <a:cubicBezTo>
                  <a:pt x="144" y="176"/>
                  <a:pt x="146" y="178"/>
                  <a:pt x="146" y="179"/>
                </a:cubicBezTo>
                <a:cubicBezTo>
                  <a:pt x="141" y="180"/>
                  <a:pt x="140" y="173"/>
                  <a:pt x="135" y="172"/>
                </a:cubicBezTo>
                <a:cubicBezTo>
                  <a:pt x="133" y="170"/>
                  <a:pt x="131" y="169"/>
                  <a:pt x="128" y="167"/>
                </a:cubicBezTo>
                <a:cubicBezTo>
                  <a:pt x="127" y="166"/>
                  <a:pt x="126" y="163"/>
                  <a:pt x="123" y="162"/>
                </a:cubicBezTo>
                <a:cubicBezTo>
                  <a:pt x="121" y="164"/>
                  <a:pt x="124" y="166"/>
                  <a:pt x="125" y="167"/>
                </a:cubicBezTo>
                <a:cubicBezTo>
                  <a:pt x="130" y="171"/>
                  <a:pt x="134" y="174"/>
                  <a:pt x="137" y="179"/>
                </a:cubicBezTo>
                <a:cubicBezTo>
                  <a:pt x="139" y="179"/>
                  <a:pt x="141" y="181"/>
                  <a:pt x="143" y="183"/>
                </a:cubicBezTo>
                <a:cubicBezTo>
                  <a:pt x="147" y="185"/>
                  <a:pt x="151" y="189"/>
                  <a:pt x="147" y="194"/>
                </a:cubicBezTo>
                <a:cubicBezTo>
                  <a:pt x="145" y="194"/>
                  <a:pt x="143" y="193"/>
                  <a:pt x="141" y="193"/>
                </a:cubicBezTo>
                <a:cubicBezTo>
                  <a:pt x="136" y="192"/>
                  <a:pt x="133" y="188"/>
                  <a:pt x="130" y="186"/>
                </a:cubicBezTo>
                <a:cubicBezTo>
                  <a:pt x="128" y="186"/>
                  <a:pt x="127" y="186"/>
                  <a:pt x="126" y="186"/>
                </a:cubicBezTo>
                <a:cubicBezTo>
                  <a:pt x="122" y="184"/>
                  <a:pt x="120" y="181"/>
                  <a:pt x="118" y="178"/>
                </a:cubicBezTo>
                <a:cubicBezTo>
                  <a:pt x="109" y="171"/>
                  <a:pt x="98" y="165"/>
                  <a:pt x="89" y="159"/>
                </a:cubicBezTo>
                <a:cubicBezTo>
                  <a:pt x="87" y="158"/>
                  <a:pt x="85" y="156"/>
                  <a:pt x="83" y="157"/>
                </a:cubicBezTo>
                <a:cubicBezTo>
                  <a:pt x="83" y="160"/>
                  <a:pt x="87" y="160"/>
                  <a:pt x="89" y="161"/>
                </a:cubicBezTo>
                <a:cubicBezTo>
                  <a:pt x="91" y="163"/>
                  <a:pt x="93" y="164"/>
                  <a:pt x="95" y="166"/>
                </a:cubicBezTo>
                <a:cubicBezTo>
                  <a:pt x="96" y="166"/>
                  <a:pt x="97" y="167"/>
                  <a:pt x="98" y="167"/>
                </a:cubicBezTo>
                <a:cubicBezTo>
                  <a:pt x="103" y="172"/>
                  <a:pt x="110" y="176"/>
                  <a:pt x="117" y="180"/>
                </a:cubicBezTo>
                <a:cubicBezTo>
                  <a:pt x="119" y="183"/>
                  <a:pt x="123" y="184"/>
                  <a:pt x="125" y="187"/>
                </a:cubicBezTo>
                <a:cubicBezTo>
                  <a:pt x="126" y="189"/>
                  <a:pt x="127" y="191"/>
                  <a:pt x="129" y="192"/>
                </a:cubicBezTo>
                <a:cubicBezTo>
                  <a:pt x="130" y="193"/>
                  <a:pt x="133" y="193"/>
                  <a:pt x="134" y="193"/>
                </a:cubicBezTo>
                <a:cubicBezTo>
                  <a:pt x="137" y="195"/>
                  <a:pt x="142" y="198"/>
                  <a:pt x="144" y="200"/>
                </a:cubicBezTo>
                <a:cubicBezTo>
                  <a:pt x="142" y="202"/>
                  <a:pt x="141" y="204"/>
                  <a:pt x="139" y="204"/>
                </a:cubicBezTo>
                <a:cubicBezTo>
                  <a:pt x="137" y="203"/>
                  <a:pt x="136" y="201"/>
                  <a:pt x="135" y="200"/>
                </a:cubicBezTo>
                <a:cubicBezTo>
                  <a:pt x="133" y="198"/>
                  <a:pt x="130" y="198"/>
                  <a:pt x="130" y="196"/>
                </a:cubicBezTo>
                <a:cubicBezTo>
                  <a:pt x="127" y="192"/>
                  <a:pt x="121" y="196"/>
                  <a:pt x="125" y="200"/>
                </a:cubicBezTo>
                <a:cubicBezTo>
                  <a:pt x="129" y="200"/>
                  <a:pt x="131" y="203"/>
                  <a:pt x="133" y="206"/>
                </a:cubicBezTo>
                <a:cubicBezTo>
                  <a:pt x="136" y="206"/>
                  <a:pt x="138" y="208"/>
                  <a:pt x="139" y="210"/>
                </a:cubicBezTo>
                <a:cubicBezTo>
                  <a:pt x="138" y="213"/>
                  <a:pt x="133" y="210"/>
                  <a:pt x="132" y="214"/>
                </a:cubicBezTo>
                <a:cubicBezTo>
                  <a:pt x="133" y="217"/>
                  <a:pt x="136" y="219"/>
                  <a:pt x="137" y="223"/>
                </a:cubicBezTo>
                <a:cubicBezTo>
                  <a:pt x="136" y="224"/>
                  <a:pt x="134" y="223"/>
                  <a:pt x="133" y="223"/>
                </a:cubicBezTo>
                <a:cubicBezTo>
                  <a:pt x="132" y="224"/>
                  <a:pt x="132" y="226"/>
                  <a:pt x="131" y="227"/>
                </a:cubicBezTo>
                <a:cubicBezTo>
                  <a:pt x="127" y="227"/>
                  <a:pt x="125" y="226"/>
                  <a:pt x="121" y="225"/>
                </a:cubicBezTo>
                <a:cubicBezTo>
                  <a:pt x="118" y="223"/>
                  <a:pt x="111" y="223"/>
                  <a:pt x="107" y="222"/>
                </a:cubicBezTo>
                <a:cubicBezTo>
                  <a:pt x="104" y="222"/>
                  <a:pt x="102" y="221"/>
                  <a:pt x="101" y="220"/>
                </a:cubicBezTo>
                <a:cubicBezTo>
                  <a:pt x="99" y="220"/>
                  <a:pt x="94" y="218"/>
                  <a:pt x="94" y="221"/>
                </a:cubicBezTo>
                <a:cubicBezTo>
                  <a:pt x="94" y="223"/>
                  <a:pt x="99" y="224"/>
                  <a:pt x="100" y="224"/>
                </a:cubicBezTo>
                <a:cubicBezTo>
                  <a:pt x="102" y="225"/>
                  <a:pt x="103" y="224"/>
                  <a:pt x="104" y="224"/>
                </a:cubicBezTo>
                <a:cubicBezTo>
                  <a:pt x="110" y="225"/>
                  <a:pt x="115" y="228"/>
                  <a:pt x="119" y="227"/>
                </a:cubicBezTo>
                <a:cubicBezTo>
                  <a:pt x="121" y="229"/>
                  <a:pt x="125" y="229"/>
                  <a:pt x="126" y="231"/>
                </a:cubicBezTo>
                <a:cubicBezTo>
                  <a:pt x="125" y="231"/>
                  <a:pt x="124" y="231"/>
                  <a:pt x="124" y="232"/>
                </a:cubicBezTo>
                <a:cubicBezTo>
                  <a:pt x="124" y="234"/>
                  <a:pt x="128" y="232"/>
                  <a:pt x="128" y="233"/>
                </a:cubicBezTo>
                <a:cubicBezTo>
                  <a:pt x="127" y="237"/>
                  <a:pt x="122" y="234"/>
                  <a:pt x="119" y="235"/>
                </a:cubicBezTo>
                <a:cubicBezTo>
                  <a:pt x="119" y="238"/>
                  <a:pt x="123" y="237"/>
                  <a:pt x="126" y="237"/>
                </a:cubicBezTo>
                <a:cubicBezTo>
                  <a:pt x="128" y="238"/>
                  <a:pt x="131" y="239"/>
                  <a:pt x="133" y="240"/>
                </a:cubicBezTo>
                <a:cubicBezTo>
                  <a:pt x="134" y="241"/>
                  <a:pt x="135" y="243"/>
                  <a:pt x="135" y="244"/>
                </a:cubicBezTo>
                <a:cubicBezTo>
                  <a:pt x="133" y="248"/>
                  <a:pt x="134" y="254"/>
                  <a:pt x="129" y="254"/>
                </a:cubicBezTo>
                <a:cubicBezTo>
                  <a:pt x="127" y="255"/>
                  <a:pt x="125" y="253"/>
                  <a:pt x="123" y="253"/>
                </a:cubicBezTo>
                <a:cubicBezTo>
                  <a:pt x="118" y="254"/>
                  <a:pt x="114" y="254"/>
                  <a:pt x="110" y="254"/>
                </a:cubicBezTo>
                <a:cubicBezTo>
                  <a:pt x="110" y="255"/>
                  <a:pt x="108" y="256"/>
                  <a:pt x="109" y="257"/>
                </a:cubicBezTo>
                <a:cubicBezTo>
                  <a:pt x="112" y="261"/>
                  <a:pt x="117" y="258"/>
                  <a:pt x="121" y="258"/>
                </a:cubicBezTo>
                <a:cubicBezTo>
                  <a:pt x="125" y="259"/>
                  <a:pt x="126" y="261"/>
                  <a:pt x="129" y="262"/>
                </a:cubicBezTo>
                <a:cubicBezTo>
                  <a:pt x="129" y="264"/>
                  <a:pt x="131" y="264"/>
                  <a:pt x="131" y="266"/>
                </a:cubicBezTo>
                <a:cubicBezTo>
                  <a:pt x="130" y="268"/>
                  <a:pt x="128" y="268"/>
                  <a:pt x="125" y="268"/>
                </a:cubicBezTo>
                <a:cubicBezTo>
                  <a:pt x="127" y="270"/>
                  <a:pt x="130" y="269"/>
                  <a:pt x="132" y="270"/>
                </a:cubicBezTo>
                <a:cubicBezTo>
                  <a:pt x="133" y="274"/>
                  <a:pt x="129" y="274"/>
                  <a:pt x="127" y="276"/>
                </a:cubicBezTo>
                <a:cubicBezTo>
                  <a:pt x="128" y="275"/>
                  <a:pt x="128" y="276"/>
                  <a:pt x="129" y="276"/>
                </a:cubicBezTo>
                <a:cubicBezTo>
                  <a:pt x="127" y="281"/>
                  <a:pt x="135" y="279"/>
                  <a:pt x="135" y="283"/>
                </a:cubicBezTo>
                <a:cubicBezTo>
                  <a:pt x="135" y="285"/>
                  <a:pt x="130" y="286"/>
                  <a:pt x="129" y="287"/>
                </a:cubicBezTo>
                <a:cubicBezTo>
                  <a:pt x="126" y="289"/>
                  <a:pt x="124" y="289"/>
                  <a:pt x="122" y="291"/>
                </a:cubicBezTo>
                <a:cubicBezTo>
                  <a:pt x="125" y="292"/>
                  <a:pt x="126" y="289"/>
                  <a:pt x="129" y="288"/>
                </a:cubicBezTo>
                <a:cubicBezTo>
                  <a:pt x="131" y="290"/>
                  <a:pt x="134" y="291"/>
                  <a:pt x="134" y="294"/>
                </a:cubicBezTo>
                <a:cubicBezTo>
                  <a:pt x="133" y="296"/>
                  <a:pt x="131" y="298"/>
                  <a:pt x="128" y="298"/>
                </a:cubicBezTo>
                <a:cubicBezTo>
                  <a:pt x="127" y="298"/>
                  <a:pt x="127" y="297"/>
                  <a:pt x="126" y="297"/>
                </a:cubicBezTo>
                <a:cubicBezTo>
                  <a:pt x="125" y="297"/>
                  <a:pt x="125" y="299"/>
                  <a:pt x="124" y="300"/>
                </a:cubicBezTo>
                <a:cubicBezTo>
                  <a:pt x="123" y="300"/>
                  <a:pt x="122" y="301"/>
                  <a:pt x="121" y="302"/>
                </a:cubicBezTo>
                <a:cubicBezTo>
                  <a:pt x="119" y="305"/>
                  <a:pt x="115" y="306"/>
                  <a:pt x="112" y="309"/>
                </a:cubicBezTo>
                <a:cubicBezTo>
                  <a:pt x="111" y="310"/>
                  <a:pt x="110" y="311"/>
                  <a:pt x="108" y="312"/>
                </a:cubicBezTo>
                <a:cubicBezTo>
                  <a:pt x="105" y="314"/>
                  <a:pt x="102" y="315"/>
                  <a:pt x="99" y="317"/>
                </a:cubicBezTo>
                <a:cubicBezTo>
                  <a:pt x="99" y="318"/>
                  <a:pt x="98" y="319"/>
                  <a:pt x="97" y="320"/>
                </a:cubicBezTo>
                <a:cubicBezTo>
                  <a:pt x="94" y="322"/>
                  <a:pt x="90" y="324"/>
                  <a:pt x="86" y="325"/>
                </a:cubicBezTo>
                <a:cubicBezTo>
                  <a:pt x="85" y="328"/>
                  <a:pt x="80" y="328"/>
                  <a:pt x="81" y="331"/>
                </a:cubicBezTo>
                <a:cubicBezTo>
                  <a:pt x="83" y="333"/>
                  <a:pt x="85" y="331"/>
                  <a:pt x="87" y="330"/>
                </a:cubicBezTo>
                <a:cubicBezTo>
                  <a:pt x="91" y="327"/>
                  <a:pt x="95" y="324"/>
                  <a:pt x="99" y="322"/>
                </a:cubicBezTo>
                <a:cubicBezTo>
                  <a:pt x="108" y="317"/>
                  <a:pt x="116" y="311"/>
                  <a:pt x="123" y="305"/>
                </a:cubicBezTo>
                <a:cubicBezTo>
                  <a:pt x="127" y="301"/>
                  <a:pt x="132" y="299"/>
                  <a:pt x="137" y="295"/>
                </a:cubicBezTo>
                <a:cubicBezTo>
                  <a:pt x="151" y="249"/>
                  <a:pt x="181" y="208"/>
                  <a:pt x="220" y="181"/>
                </a:cubicBezTo>
                <a:cubicBezTo>
                  <a:pt x="219" y="178"/>
                  <a:pt x="217" y="177"/>
                  <a:pt x="217" y="173"/>
                </a:cubicBezTo>
                <a:cubicBezTo>
                  <a:pt x="217" y="172"/>
                  <a:pt x="216" y="172"/>
                  <a:pt x="215" y="171"/>
                </a:cubicBezTo>
                <a:cubicBezTo>
                  <a:pt x="216" y="165"/>
                  <a:pt x="214" y="156"/>
                  <a:pt x="222" y="157"/>
                </a:cubicBezTo>
                <a:cubicBezTo>
                  <a:pt x="227" y="153"/>
                  <a:pt x="223" y="146"/>
                  <a:pt x="223" y="138"/>
                </a:cubicBezTo>
                <a:cubicBezTo>
                  <a:pt x="223" y="134"/>
                  <a:pt x="224" y="130"/>
                  <a:pt x="224" y="126"/>
                </a:cubicBezTo>
                <a:close/>
                <a:moveTo>
                  <a:pt x="122" y="313"/>
                </a:moveTo>
                <a:cubicBezTo>
                  <a:pt x="120" y="315"/>
                  <a:pt x="117" y="317"/>
                  <a:pt x="114" y="319"/>
                </a:cubicBezTo>
                <a:cubicBezTo>
                  <a:pt x="118" y="318"/>
                  <a:pt x="120" y="315"/>
                  <a:pt x="123" y="313"/>
                </a:cubicBezTo>
                <a:cubicBezTo>
                  <a:pt x="123" y="313"/>
                  <a:pt x="123" y="313"/>
                  <a:pt x="122" y="313"/>
                </a:cubicBezTo>
                <a:close/>
                <a:moveTo>
                  <a:pt x="129" y="246"/>
                </a:moveTo>
                <a:cubicBezTo>
                  <a:pt x="124" y="244"/>
                  <a:pt x="116" y="242"/>
                  <a:pt x="111" y="241"/>
                </a:cubicBezTo>
                <a:cubicBezTo>
                  <a:pt x="111" y="242"/>
                  <a:pt x="111" y="242"/>
                  <a:pt x="111" y="242"/>
                </a:cubicBezTo>
                <a:cubicBezTo>
                  <a:pt x="118" y="242"/>
                  <a:pt x="123" y="246"/>
                  <a:pt x="129" y="246"/>
                </a:cubicBezTo>
                <a:close/>
                <a:moveTo>
                  <a:pt x="197" y="150"/>
                </a:moveTo>
                <a:cubicBezTo>
                  <a:pt x="198" y="153"/>
                  <a:pt x="197" y="160"/>
                  <a:pt x="199" y="163"/>
                </a:cubicBezTo>
                <a:cubicBezTo>
                  <a:pt x="199" y="158"/>
                  <a:pt x="198" y="154"/>
                  <a:pt x="197" y="150"/>
                </a:cubicBezTo>
                <a:close/>
                <a:moveTo>
                  <a:pt x="119" y="277"/>
                </a:moveTo>
                <a:cubicBezTo>
                  <a:pt x="111" y="279"/>
                  <a:pt x="105" y="282"/>
                  <a:pt x="98" y="285"/>
                </a:cubicBezTo>
                <a:cubicBezTo>
                  <a:pt x="104" y="283"/>
                  <a:pt x="113" y="281"/>
                  <a:pt x="119" y="277"/>
                </a:cubicBezTo>
                <a:cubicBezTo>
                  <a:pt x="119" y="277"/>
                  <a:pt x="119" y="277"/>
                  <a:pt x="119" y="277"/>
                </a:cubicBezTo>
                <a:close/>
                <a:moveTo>
                  <a:pt x="161" y="150"/>
                </a:moveTo>
                <a:cubicBezTo>
                  <a:pt x="162" y="153"/>
                  <a:pt x="163" y="157"/>
                  <a:pt x="166" y="158"/>
                </a:cubicBezTo>
                <a:cubicBezTo>
                  <a:pt x="165" y="155"/>
                  <a:pt x="165" y="152"/>
                  <a:pt x="165" y="150"/>
                </a:cubicBezTo>
                <a:cubicBezTo>
                  <a:pt x="164" y="147"/>
                  <a:pt x="161" y="144"/>
                  <a:pt x="160" y="141"/>
                </a:cubicBezTo>
                <a:cubicBezTo>
                  <a:pt x="157" y="136"/>
                  <a:pt x="157" y="131"/>
                  <a:pt x="153" y="127"/>
                </a:cubicBezTo>
                <a:cubicBezTo>
                  <a:pt x="152" y="127"/>
                  <a:pt x="152" y="127"/>
                  <a:pt x="152" y="127"/>
                </a:cubicBezTo>
                <a:cubicBezTo>
                  <a:pt x="152" y="130"/>
                  <a:pt x="154" y="132"/>
                  <a:pt x="155" y="135"/>
                </a:cubicBezTo>
                <a:cubicBezTo>
                  <a:pt x="158" y="140"/>
                  <a:pt x="159" y="145"/>
                  <a:pt x="161" y="150"/>
                </a:cubicBezTo>
                <a:close/>
                <a:moveTo>
                  <a:pt x="117" y="29"/>
                </a:moveTo>
                <a:cubicBezTo>
                  <a:pt x="120" y="36"/>
                  <a:pt x="122" y="42"/>
                  <a:pt x="125" y="48"/>
                </a:cubicBezTo>
                <a:cubicBezTo>
                  <a:pt x="128" y="55"/>
                  <a:pt x="131" y="61"/>
                  <a:pt x="133" y="69"/>
                </a:cubicBezTo>
                <a:cubicBezTo>
                  <a:pt x="135" y="72"/>
                  <a:pt x="137" y="77"/>
                  <a:pt x="141" y="80"/>
                </a:cubicBezTo>
                <a:cubicBezTo>
                  <a:pt x="138" y="65"/>
                  <a:pt x="129" y="54"/>
                  <a:pt x="124" y="41"/>
                </a:cubicBezTo>
                <a:cubicBezTo>
                  <a:pt x="122" y="38"/>
                  <a:pt x="121" y="35"/>
                  <a:pt x="120" y="32"/>
                </a:cubicBezTo>
                <a:cubicBezTo>
                  <a:pt x="118" y="29"/>
                  <a:pt x="117" y="26"/>
                  <a:pt x="116" y="23"/>
                </a:cubicBezTo>
                <a:cubicBezTo>
                  <a:pt x="115" y="21"/>
                  <a:pt x="113" y="19"/>
                  <a:pt x="111" y="17"/>
                </a:cubicBezTo>
                <a:cubicBezTo>
                  <a:pt x="111" y="17"/>
                  <a:pt x="111" y="17"/>
                  <a:pt x="111" y="17"/>
                </a:cubicBezTo>
                <a:cubicBezTo>
                  <a:pt x="110" y="18"/>
                  <a:pt x="110" y="18"/>
                  <a:pt x="111" y="18"/>
                </a:cubicBezTo>
                <a:cubicBezTo>
                  <a:pt x="112" y="22"/>
                  <a:pt x="115" y="26"/>
                  <a:pt x="117" y="29"/>
                </a:cubicBezTo>
                <a:close/>
                <a:moveTo>
                  <a:pt x="118" y="127"/>
                </a:moveTo>
                <a:cubicBezTo>
                  <a:pt x="115" y="121"/>
                  <a:pt x="111" y="117"/>
                  <a:pt x="107" y="111"/>
                </a:cubicBezTo>
                <a:cubicBezTo>
                  <a:pt x="107" y="113"/>
                  <a:pt x="107" y="113"/>
                  <a:pt x="107" y="113"/>
                </a:cubicBezTo>
                <a:cubicBezTo>
                  <a:pt x="111" y="117"/>
                  <a:pt x="113" y="124"/>
                  <a:pt x="118" y="127"/>
                </a:cubicBezTo>
                <a:close/>
                <a:moveTo>
                  <a:pt x="50" y="144"/>
                </a:moveTo>
                <a:cubicBezTo>
                  <a:pt x="59" y="150"/>
                  <a:pt x="69" y="155"/>
                  <a:pt x="78" y="161"/>
                </a:cubicBezTo>
                <a:cubicBezTo>
                  <a:pt x="86" y="166"/>
                  <a:pt x="94" y="175"/>
                  <a:pt x="105" y="177"/>
                </a:cubicBezTo>
                <a:cubicBezTo>
                  <a:pt x="101" y="174"/>
                  <a:pt x="97" y="171"/>
                  <a:pt x="92" y="168"/>
                </a:cubicBezTo>
                <a:cubicBezTo>
                  <a:pt x="88" y="165"/>
                  <a:pt x="83" y="163"/>
                  <a:pt x="78" y="160"/>
                </a:cubicBezTo>
                <a:cubicBezTo>
                  <a:pt x="76" y="159"/>
                  <a:pt x="74" y="157"/>
                  <a:pt x="71" y="155"/>
                </a:cubicBezTo>
                <a:cubicBezTo>
                  <a:pt x="68" y="154"/>
                  <a:pt x="66" y="152"/>
                  <a:pt x="63" y="151"/>
                </a:cubicBezTo>
                <a:cubicBezTo>
                  <a:pt x="59" y="148"/>
                  <a:pt x="55" y="144"/>
                  <a:pt x="50" y="144"/>
                </a:cubicBezTo>
                <a:close/>
                <a:moveTo>
                  <a:pt x="138" y="116"/>
                </a:moveTo>
                <a:cubicBezTo>
                  <a:pt x="139" y="118"/>
                  <a:pt x="140" y="120"/>
                  <a:pt x="142" y="121"/>
                </a:cubicBezTo>
                <a:cubicBezTo>
                  <a:pt x="141" y="119"/>
                  <a:pt x="140" y="117"/>
                  <a:pt x="138" y="116"/>
                </a:cubicBezTo>
                <a:close/>
                <a:moveTo>
                  <a:pt x="120" y="96"/>
                </a:moveTo>
                <a:cubicBezTo>
                  <a:pt x="120" y="95"/>
                  <a:pt x="120" y="94"/>
                  <a:pt x="119" y="94"/>
                </a:cubicBezTo>
                <a:cubicBezTo>
                  <a:pt x="118" y="94"/>
                  <a:pt x="118" y="94"/>
                  <a:pt x="118" y="94"/>
                </a:cubicBezTo>
                <a:cubicBezTo>
                  <a:pt x="118" y="97"/>
                  <a:pt x="120" y="97"/>
                  <a:pt x="121" y="99"/>
                </a:cubicBezTo>
                <a:cubicBezTo>
                  <a:pt x="124" y="103"/>
                  <a:pt x="127" y="110"/>
                  <a:pt x="130" y="113"/>
                </a:cubicBezTo>
                <a:cubicBezTo>
                  <a:pt x="129" y="107"/>
                  <a:pt x="124" y="102"/>
                  <a:pt x="120" y="96"/>
                </a:cubicBezTo>
                <a:close/>
                <a:moveTo>
                  <a:pt x="124" y="78"/>
                </a:moveTo>
                <a:cubicBezTo>
                  <a:pt x="123" y="78"/>
                  <a:pt x="123" y="78"/>
                  <a:pt x="123" y="78"/>
                </a:cubicBezTo>
                <a:cubicBezTo>
                  <a:pt x="123" y="79"/>
                  <a:pt x="122" y="79"/>
                  <a:pt x="122" y="79"/>
                </a:cubicBezTo>
                <a:cubicBezTo>
                  <a:pt x="127" y="86"/>
                  <a:pt x="128" y="95"/>
                  <a:pt x="133" y="101"/>
                </a:cubicBezTo>
                <a:cubicBezTo>
                  <a:pt x="131" y="93"/>
                  <a:pt x="126" y="86"/>
                  <a:pt x="124" y="78"/>
                </a:cubicBezTo>
                <a:close/>
                <a:moveTo>
                  <a:pt x="118" y="167"/>
                </a:moveTo>
                <a:cubicBezTo>
                  <a:pt x="121" y="169"/>
                  <a:pt x="122" y="172"/>
                  <a:pt x="125" y="172"/>
                </a:cubicBezTo>
                <a:cubicBezTo>
                  <a:pt x="122" y="169"/>
                  <a:pt x="118" y="166"/>
                  <a:pt x="114" y="163"/>
                </a:cubicBezTo>
                <a:cubicBezTo>
                  <a:pt x="114" y="165"/>
                  <a:pt x="117" y="165"/>
                  <a:pt x="118" y="167"/>
                </a:cubicBezTo>
                <a:close/>
                <a:moveTo>
                  <a:pt x="140" y="170"/>
                </a:moveTo>
                <a:cubicBezTo>
                  <a:pt x="138" y="168"/>
                  <a:pt x="136" y="166"/>
                  <a:pt x="135" y="164"/>
                </a:cubicBezTo>
                <a:cubicBezTo>
                  <a:pt x="135" y="166"/>
                  <a:pt x="138" y="169"/>
                  <a:pt x="140" y="170"/>
                </a:cubicBez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5" name="Freeform 1000"/>
          <p:cNvSpPr/>
          <p:nvPr/>
        </p:nvSpPr>
        <p:spPr bwMode="auto">
          <a:xfrm>
            <a:off x="5497513" y="4052887"/>
            <a:ext cx="173038" cy="165100"/>
          </a:xfrm>
          <a:custGeom>
            <a:avLst/>
            <a:gdLst>
              <a:gd name="T0" fmla="*/ 0 w 46"/>
              <a:gd name="T1" fmla="*/ 26 h 44"/>
              <a:gd name="T2" fmla="*/ 13 w 46"/>
              <a:gd name="T3" fmla="*/ 0 h 44"/>
              <a:gd name="T4" fmla="*/ 17 w 46"/>
              <a:gd name="T5" fmla="*/ 2 h 44"/>
              <a:gd name="T6" fmla="*/ 15 w 46"/>
              <a:gd name="T7" fmla="*/ 6 h 44"/>
              <a:gd name="T8" fmla="*/ 20 w 46"/>
              <a:gd name="T9" fmla="*/ 4 h 44"/>
              <a:gd name="T10" fmla="*/ 25 w 46"/>
              <a:gd name="T11" fmla="*/ 6 h 44"/>
              <a:gd name="T12" fmla="*/ 29 w 46"/>
              <a:gd name="T13" fmla="*/ 9 h 44"/>
              <a:gd name="T14" fmla="*/ 30 w 46"/>
              <a:gd name="T15" fmla="*/ 14 h 44"/>
              <a:gd name="T16" fmla="*/ 41 w 46"/>
              <a:gd name="T17" fmla="*/ 14 h 44"/>
              <a:gd name="T18" fmla="*/ 45 w 46"/>
              <a:gd name="T19" fmla="*/ 19 h 44"/>
              <a:gd name="T20" fmla="*/ 44 w 46"/>
              <a:gd name="T21" fmla="*/ 26 h 44"/>
              <a:gd name="T22" fmla="*/ 35 w 46"/>
              <a:gd name="T23" fmla="*/ 44 h 44"/>
              <a:gd name="T24" fmla="*/ 30 w 46"/>
              <a:gd name="T25" fmla="*/ 42 h 44"/>
              <a:gd name="T26" fmla="*/ 39 w 46"/>
              <a:gd name="T27" fmla="*/ 26 h 44"/>
              <a:gd name="T28" fmla="*/ 40 w 46"/>
              <a:gd name="T29" fmla="*/ 22 h 44"/>
              <a:gd name="T30" fmla="*/ 40 w 46"/>
              <a:gd name="T31" fmla="*/ 19 h 44"/>
              <a:gd name="T32" fmla="*/ 38 w 46"/>
              <a:gd name="T33" fmla="*/ 17 h 44"/>
              <a:gd name="T34" fmla="*/ 32 w 46"/>
              <a:gd name="T35" fmla="*/ 16 h 44"/>
              <a:gd name="T36" fmla="*/ 27 w 46"/>
              <a:gd name="T37" fmla="*/ 21 h 44"/>
              <a:gd name="T38" fmla="*/ 20 w 46"/>
              <a:gd name="T39" fmla="*/ 36 h 44"/>
              <a:gd name="T40" fmla="*/ 15 w 46"/>
              <a:gd name="T41" fmla="*/ 34 h 44"/>
              <a:gd name="T42" fmla="*/ 24 w 46"/>
              <a:gd name="T43" fmla="*/ 17 h 44"/>
              <a:gd name="T44" fmla="*/ 25 w 46"/>
              <a:gd name="T45" fmla="*/ 12 h 44"/>
              <a:gd name="T46" fmla="*/ 22 w 46"/>
              <a:gd name="T47" fmla="*/ 9 h 44"/>
              <a:gd name="T48" fmla="*/ 18 w 46"/>
              <a:gd name="T49" fmla="*/ 8 h 44"/>
              <a:gd name="T50" fmla="*/ 15 w 46"/>
              <a:gd name="T51" fmla="*/ 10 h 44"/>
              <a:gd name="T52" fmla="*/ 11 w 46"/>
              <a:gd name="T53" fmla="*/ 15 h 44"/>
              <a:gd name="T54" fmla="*/ 4 w 46"/>
              <a:gd name="T55" fmla="*/ 28 h 44"/>
              <a:gd name="T56" fmla="*/ 0 w 46"/>
              <a:gd name="T57"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4">
                <a:moveTo>
                  <a:pt x="0" y="26"/>
                </a:moveTo>
                <a:cubicBezTo>
                  <a:pt x="13" y="0"/>
                  <a:pt x="13" y="0"/>
                  <a:pt x="13" y="0"/>
                </a:cubicBezTo>
                <a:cubicBezTo>
                  <a:pt x="17" y="2"/>
                  <a:pt x="17" y="2"/>
                  <a:pt x="17" y="2"/>
                </a:cubicBezTo>
                <a:cubicBezTo>
                  <a:pt x="15" y="6"/>
                  <a:pt x="15" y="6"/>
                  <a:pt x="15" y="6"/>
                </a:cubicBezTo>
                <a:cubicBezTo>
                  <a:pt x="17" y="5"/>
                  <a:pt x="18" y="4"/>
                  <a:pt x="20" y="4"/>
                </a:cubicBezTo>
                <a:cubicBezTo>
                  <a:pt x="22" y="4"/>
                  <a:pt x="24" y="5"/>
                  <a:pt x="25" y="6"/>
                </a:cubicBezTo>
                <a:cubicBezTo>
                  <a:pt x="27" y="7"/>
                  <a:pt x="29" y="8"/>
                  <a:pt x="29" y="9"/>
                </a:cubicBezTo>
                <a:cubicBezTo>
                  <a:pt x="30" y="11"/>
                  <a:pt x="31" y="12"/>
                  <a:pt x="30" y="14"/>
                </a:cubicBezTo>
                <a:cubicBezTo>
                  <a:pt x="34" y="12"/>
                  <a:pt x="37" y="12"/>
                  <a:pt x="41" y="14"/>
                </a:cubicBezTo>
                <a:cubicBezTo>
                  <a:pt x="43" y="15"/>
                  <a:pt x="45" y="17"/>
                  <a:pt x="45" y="19"/>
                </a:cubicBezTo>
                <a:cubicBezTo>
                  <a:pt x="46" y="21"/>
                  <a:pt x="46" y="23"/>
                  <a:pt x="44" y="26"/>
                </a:cubicBezTo>
                <a:cubicBezTo>
                  <a:pt x="35" y="44"/>
                  <a:pt x="35" y="44"/>
                  <a:pt x="35" y="44"/>
                </a:cubicBezTo>
                <a:cubicBezTo>
                  <a:pt x="30" y="42"/>
                  <a:pt x="30" y="42"/>
                  <a:pt x="30" y="42"/>
                </a:cubicBezTo>
                <a:cubicBezTo>
                  <a:pt x="39" y="26"/>
                  <a:pt x="39" y="26"/>
                  <a:pt x="39" y="26"/>
                </a:cubicBezTo>
                <a:cubicBezTo>
                  <a:pt x="40" y="24"/>
                  <a:pt x="40" y="23"/>
                  <a:pt x="40" y="22"/>
                </a:cubicBezTo>
                <a:cubicBezTo>
                  <a:pt x="41" y="21"/>
                  <a:pt x="40" y="20"/>
                  <a:pt x="40" y="19"/>
                </a:cubicBezTo>
                <a:cubicBezTo>
                  <a:pt x="39" y="18"/>
                  <a:pt x="39" y="17"/>
                  <a:pt x="38" y="17"/>
                </a:cubicBezTo>
                <a:cubicBezTo>
                  <a:pt x="36" y="16"/>
                  <a:pt x="34" y="16"/>
                  <a:pt x="32" y="16"/>
                </a:cubicBezTo>
                <a:cubicBezTo>
                  <a:pt x="30" y="17"/>
                  <a:pt x="29" y="19"/>
                  <a:pt x="27" y="21"/>
                </a:cubicBezTo>
                <a:cubicBezTo>
                  <a:pt x="20" y="36"/>
                  <a:pt x="20" y="36"/>
                  <a:pt x="20" y="36"/>
                </a:cubicBezTo>
                <a:cubicBezTo>
                  <a:pt x="15" y="34"/>
                  <a:pt x="15" y="34"/>
                  <a:pt x="15" y="34"/>
                </a:cubicBezTo>
                <a:cubicBezTo>
                  <a:pt x="24" y="17"/>
                  <a:pt x="24" y="17"/>
                  <a:pt x="24" y="17"/>
                </a:cubicBezTo>
                <a:cubicBezTo>
                  <a:pt x="25" y="15"/>
                  <a:pt x="25" y="14"/>
                  <a:pt x="25" y="12"/>
                </a:cubicBezTo>
                <a:cubicBezTo>
                  <a:pt x="25" y="11"/>
                  <a:pt x="24" y="10"/>
                  <a:pt x="22" y="9"/>
                </a:cubicBezTo>
                <a:cubicBezTo>
                  <a:pt x="21" y="8"/>
                  <a:pt x="20" y="8"/>
                  <a:pt x="18" y="8"/>
                </a:cubicBezTo>
                <a:cubicBezTo>
                  <a:pt x="17" y="8"/>
                  <a:pt x="16" y="9"/>
                  <a:pt x="15" y="10"/>
                </a:cubicBezTo>
                <a:cubicBezTo>
                  <a:pt x="14" y="11"/>
                  <a:pt x="12" y="12"/>
                  <a:pt x="11" y="15"/>
                </a:cubicBezTo>
                <a:cubicBezTo>
                  <a:pt x="4" y="28"/>
                  <a:pt x="4" y="28"/>
                  <a:pt x="4" y="28"/>
                </a:cubicBezTo>
                <a:lnTo>
                  <a:pt x="0" y="26"/>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6" name="Freeform 1001"/>
          <p:cNvSpPr>
            <a:spLocks noEditPoints="1"/>
          </p:cNvSpPr>
          <p:nvPr/>
        </p:nvSpPr>
        <p:spPr bwMode="auto">
          <a:xfrm>
            <a:off x="5654676" y="4157662"/>
            <a:ext cx="120650" cy="134938"/>
          </a:xfrm>
          <a:custGeom>
            <a:avLst/>
            <a:gdLst>
              <a:gd name="T0" fmla="*/ 16 w 32"/>
              <a:gd name="T1" fmla="*/ 29 h 36"/>
              <a:gd name="T2" fmla="*/ 10 w 32"/>
              <a:gd name="T3" fmla="*/ 29 h 36"/>
              <a:gd name="T4" fmla="*/ 5 w 32"/>
              <a:gd name="T5" fmla="*/ 26 h 36"/>
              <a:gd name="T6" fmla="*/ 0 w 32"/>
              <a:gd name="T7" fmla="*/ 20 h 36"/>
              <a:gd name="T8" fmla="*/ 2 w 32"/>
              <a:gd name="T9" fmla="*/ 13 h 36"/>
              <a:gd name="T10" fmla="*/ 5 w 32"/>
              <a:gd name="T11" fmla="*/ 11 h 36"/>
              <a:gd name="T12" fmla="*/ 9 w 32"/>
              <a:gd name="T13" fmla="*/ 10 h 36"/>
              <a:gd name="T14" fmla="*/ 13 w 32"/>
              <a:gd name="T15" fmla="*/ 11 h 36"/>
              <a:gd name="T16" fmla="*/ 17 w 32"/>
              <a:gd name="T17" fmla="*/ 13 h 36"/>
              <a:gd name="T18" fmla="*/ 25 w 32"/>
              <a:gd name="T19" fmla="*/ 17 h 36"/>
              <a:gd name="T20" fmla="*/ 25 w 32"/>
              <a:gd name="T21" fmla="*/ 16 h 36"/>
              <a:gd name="T22" fmla="*/ 27 w 32"/>
              <a:gd name="T23" fmla="*/ 12 h 36"/>
              <a:gd name="T24" fmla="*/ 23 w 32"/>
              <a:gd name="T25" fmla="*/ 7 h 36"/>
              <a:gd name="T26" fmla="*/ 18 w 32"/>
              <a:gd name="T27" fmla="*/ 5 h 36"/>
              <a:gd name="T28" fmla="*/ 14 w 32"/>
              <a:gd name="T29" fmla="*/ 7 h 36"/>
              <a:gd name="T30" fmla="*/ 10 w 32"/>
              <a:gd name="T31" fmla="*/ 3 h 36"/>
              <a:gd name="T32" fmla="*/ 15 w 32"/>
              <a:gd name="T33" fmla="*/ 1 h 36"/>
              <a:gd name="T34" fmla="*/ 20 w 32"/>
              <a:gd name="T35" fmla="*/ 1 h 36"/>
              <a:gd name="T36" fmla="*/ 26 w 32"/>
              <a:gd name="T37" fmla="*/ 4 h 36"/>
              <a:gd name="T38" fmla="*/ 31 w 32"/>
              <a:gd name="T39" fmla="*/ 9 h 36"/>
              <a:gd name="T40" fmla="*/ 32 w 32"/>
              <a:gd name="T41" fmla="*/ 12 h 36"/>
              <a:gd name="T42" fmla="*/ 31 w 32"/>
              <a:gd name="T43" fmla="*/ 16 h 36"/>
              <a:gd name="T44" fmla="*/ 29 w 32"/>
              <a:gd name="T45" fmla="*/ 20 h 36"/>
              <a:gd name="T46" fmla="*/ 25 w 32"/>
              <a:gd name="T47" fmla="*/ 25 h 36"/>
              <a:gd name="T48" fmla="*/ 20 w 32"/>
              <a:gd name="T49" fmla="*/ 32 h 36"/>
              <a:gd name="T50" fmla="*/ 19 w 32"/>
              <a:gd name="T51" fmla="*/ 36 h 36"/>
              <a:gd name="T52" fmla="*/ 15 w 32"/>
              <a:gd name="T53" fmla="*/ 33 h 36"/>
              <a:gd name="T54" fmla="*/ 16 w 32"/>
              <a:gd name="T55" fmla="*/ 29 h 36"/>
              <a:gd name="T56" fmla="*/ 22 w 32"/>
              <a:gd name="T57" fmla="*/ 20 h 36"/>
              <a:gd name="T58" fmla="*/ 15 w 32"/>
              <a:gd name="T59" fmla="*/ 17 h 36"/>
              <a:gd name="T60" fmla="*/ 11 w 32"/>
              <a:gd name="T61" fmla="*/ 15 h 36"/>
              <a:gd name="T62" fmla="*/ 8 w 32"/>
              <a:gd name="T63" fmla="*/ 15 h 36"/>
              <a:gd name="T64" fmla="*/ 6 w 32"/>
              <a:gd name="T65" fmla="*/ 16 h 36"/>
              <a:gd name="T66" fmla="*/ 5 w 32"/>
              <a:gd name="T67" fmla="*/ 20 h 36"/>
              <a:gd name="T68" fmla="*/ 8 w 32"/>
              <a:gd name="T69" fmla="*/ 24 h 36"/>
              <a:gd name="T70" fmla="*/ 13 w 32"/>
              <a:gd name="T71" fmla="*/ 26 h 36"/>
              <a:gd name="T72" fmla="*/ 18 w 32"/>
              <a:gd name="T73" fmla="*/ 25 h 36"/>
              <a:gd name="T74" fmla="*/ 21 w 32"/>
              <a:gd name="T75" fmla="*/ 22 h 36"/>
              <a:gd name="T76" fmla="*/ 22 w 32"/>
              <a:gd name="T77"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36">
                <a:moveTo>
                  <a:pt x="16" y="29"/>
                </a:moveTo>
                <a:cubicBezTo>
                  <a:pt x="14" y="29"/>
                  <a:pt x="11" y="29"/>
                  <a:pt x="10" y="29"/>
                </a:cubicBezTo>
                <a:cubicBezTo>
                  <a:pt x="8" y="28"/>
                  <a:pt x="6" y="27"/>
                  <a:pt x="5" y="26"/>
                </a:cubicBezTo>
                <a:cubicBezTo>
                  <a:pt x="2" y="24"/>
                  <a:pt x="1" y="22"/>
                  <a:pt x="0" y="20"/>
                </a:cubicBezTo>
                <a:cubicBezTo>
                  <a:pt x="0" y="17"/>
                  <a:pt x="0" y="15"/>
                  <a:pt x="2" y="13"/>
                </a:cubicBezTo>
                <a:cubicBezTo>
                  <a:pt x="3" y="12"/>
                  <a:pt x="4" y="11"/>
                  <a:pt x="5" y="11"/>
                </a:cubicBezTo>
                <a:cubicBezTo>
                  <a:pt x="6" y="10"/>
                  <a:pt x="8" y="10"/>
                  <a:pt x="9" y="10"/>
                </a:cubicBezTo>
                <a:cubicBezTo>
                  <a:pt x="10" y="10"/>
                  <a:pt x="11" y="11"/>
                  <a:pt x="13" y="11"/>
                </a:cubicBezTo>
                <a:cubicBezTo>
                  <a:pt x="14" y="11"/>
                  <a:pt x="15" y="12"/>
                  <a:pt x="17" y="13"/>
                </a:cubicBezTo>
                <a:cubicBezTo>
                  <a:pt x="20" y="15"/>
                  <a:pt x="23" y="16"/>
                  <a:pt x="25" y="17"/>
                </a:cubicBezTo>
                <a:cubicBezTo>
                  <a:pt x="25" y="16"/>
                  <a:pt x="25" y="16"/>
                  <a:pt x="25" y="16"/>
                </a:cubicBezTo>
                <a:cubicBezTo>
                  <a:pt x="27" y="14"/>
                  <a:pt x="27" y="13"/>
                  <a:pt x="27" y="12"/>
                </a:cubicBezTo>
                <a:cubicBezTo>
                  <a:pt x="26" y="10"/>
                  <a:pt x="25" y="9"/>
                  <a:pt x="23" y="7"/>
                </a:cubicBezTo>
                <a:cubicBezTo>
                  <a:pt x="21" y="6"/>
                  <a:pt x="20" y="5"/>
                  <a:pt x="18" y="5"/>
                </a:cubicBezTo>
                <a:cubicBezTo>
                  <a:pt x="17" y="5"/>
                  <a:pt x="16" y="6"/>
                  <a:pt x="14" y="7"/>
                </a:cubicBezTo>
                <a:cubicBezTo>
                  <a:pt x="10" y="3"/>
                  <a:pt x="10" y="3"/>
                  <a:pt x="10" y="3"/>
                </a:cubicBezTo>
                <a:cubicBezTo>
                  <a:pt x="12" y="2"/>
                  <a:pt x="14" y="1"/>
                  <a:pt x="15" y="1"/>
                </a:cubicBezTo>
                <a:cubicBezTo>
                  <a:pt x="17" y="0"/>
                  <a:pt x="19" y="0"/>
                  <a:pt x="20" y="1"/>
                </a:cubicBezTo>
                <a:cubicBezTo>
                  <a:pt x="22" y="2"/>
                  <a:pt x="24" y="3"/>
                  <a:pt x="26" y="4"/>
                </a:cubicBezTo>
                <a:cubicBezTo>
                  <a:pt x="28" y="6"/>
                  <a:pt x="30" y="7"/>
                  <a:pt x="31" y="9"/>
                </a:cubicBezTo>
                <a:cubicBezTo>
                  <a:pt x="32" y="10"/>
                  <a:pt x="32" y="11"/>
                  <a:pt x="32" y="12"/>
                </a:cubicBezTo>
                <a:cubicBezTo>
                  <a:pt x="32" y="14"/>
                  <a:pt x="32" y="15"/>
                  <a:pt x="31" y="16"/>
                </a:cubicBezTo>
                <a:cubicBezTo>
                  <a:pt x="31" y="17"/>
                  <a:pt x="30" y="18"/>
                  <a:pt x="29" y="20"/>
                </a:cubicBezTo>
                <a:cubicBezTo>
                  <a:pt x="25" y="25"/>
                  <a:pt x="25" y="25"/>
                  <a:pt x="25" y="25"/>
                </a:cubicBezTo>
                <a:cubicBezTo>
                  <a:pt x="22" y="29"/>
                  <a:pt x="20" y="31"/>
                  <a:pt x="20" y="32"/>
                </a:cubicBezTo>
                <a:cubicBezTo>
                  <a:pt x="19" y="33"/>
                  <a:pt x="19" y="34"/>
                  <a:pt x="19" y="36"/>
                </a:cubicBezTo>
                <a:cubicBezTo>
                  <a:pt x="15" y="33"/>
                  <a:pt x="15" y="33"/>
                  <a:pt x="15" y="33"/>
                </a:cubicBezTo>
                <a:cubicBezTo>
                  <a:pt x="15" y="31"/>
                  <a:pt x="15" y="30"/>
                  <a:pt x="16" y="29"/>
                </a:cubicBezTo>
                <a:close/>
                <a:moveTo>
                  <a:pt x="22" y="20"/>
                </a:moveTo>
                <a:cubicBezTo>
                  <a:pt x="20" y="20"/>
                  <a:pt x="18" y="18"/>
                  <a:pt x="15" y="17"/>
                </a:cubicBezTo>
                <a:cubicBezTo>
                  <a:pt x="13" y="16"/>
                  <a:pt x="12" y="15"/>
                  <a:pt x="11" y="15"/>
                </a:cubicBezTo>
                <a:cubicBezTo>
                  <a:pt x="10" y="15"/>
                  <a:pt x="9" y="15"/>
                  <a:pt x="8" y="15"/>
                </a:cubicBezTo>
                <a:cubicBezTo>
                  <a:pt x="7" y="15"/>
                  <a:pt x="7" y="16"/>
                  <a:pt x="6" y="16"/>
                </a:cubicBezTo>
                <a:cubicBezTo>
                  <a:pt x="5" y="18"/>
                  <a:pt x="5" y="19"/>
                  <a:pt x="5" y="20"/>
                </a:cubicBezTo>
                <a:cubicBezTo>
                  <a:pt x="6" y="21"/>
                  <a:pt x="7" y="23"/>
                  <a:pt x="8" y="24"/>
                </a:cubicBezTo>
                <a:cubicBezTo>
                  <a:pt x="10" y="25"/>
                  <a:pt x="11" y="25"/>
                  <a:pt x="13" y="26"/>
                </a:cubicBezTo>
                <a:cubicBezTo>
                  <a:pt x="15" y="26"/>
                  <a:pt x="16" y="26"/>
                  <a:pt x="18" y="25"/>
                </a:cubicBezTo>
                <a:cubicBezTo>
                  <a:pt x="19" y="24"/>
                  <a:pt x="20" y="23"/>
                  <a:pt x="21" y="22"/>
                </a:cubicBezTo>
                <a:lnTo>
                  <a:pt x="22" y="20"/>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7" name="Freeform 1002"/>
          <p:cNvSpPr/>
          <p:nvPr/>
        </p:nvSpPr>
        <p:spPr bwMode="auto">
          <a:xfrm>
            <a:off x="5740401" y="4229100"/>
            <a:ext cx="128588" cy="138113"/>
          </a:xfrm>
          <a:custGeom>
            <a:avLst/>
            <a:gdLst>
              <a:gd name="T0" fmla="*/ 0 w 34"/>
              <a:gd name="T1" fmla="*/ 21 h 37"/>
              <a:gd name="T2" fmla="*/ 21 w 34"/>
              <a:gd name="T3" fmla="*/ 0 h 37"/>
              <a:gd name="T4" fmla="*/ 24 w 34"/>
              <a:gd name="T5" fmla="*/ 3 h 37"/>
              <a:gd name="T6" fmla="*/ 21 w 34"/>
              <a:gd name="T7" fmla="*/ 6 h 37"/>
              <a:gd name="T8" fmla="*/ 31 w 34"/>
              <a:gd name="T9" fmla="*/ 9 h 37"/>
              <a:gd name="T10" fmla="*/ 34 w 34"/>
              <a:gd name="T11" fmla="*/ 13 h 37"/>
              <a:gd name="T12" fmla="*/ 34 w 34"/>
              <a:gd name="T13" fmla="*/ 17 h 37"/>
              <a:gd name="T14" fmla="*/ 33 w 34"/>
              <a:gd name="T15" fmla="*/ 21 h 37"/>
              <a:gd name="T16" fmla="*/ 30 w 34"/>
              <a:gd name="T17" fmla="*/ 25 h 37"/>
              <a:gd name="T18" fmla="*/ 17 w 34"/>
              <a:gd name="T19" fmla="*/ 37 h 37"/>
              <a:gd name="T20" fmla="*/ 13 w 34"/>
              <a:gd name="T21" fmla="*/ 34 h 37"/>
              <a:gd name="T22" fmla="*/ 26 w 34"/>
              <a:gd name="T23" fmla="*/ 21 h 37"/>
              <a:gd name="T24" fmla="*/ 29 w 34"/>
              <a:gd name="T25" fmla="*/ 18 h 37"/>
              <a:gd name="T26" fmla="*/ 29 w 34"/>
              <a:gd name="T27" fmla="*/ 15 h 37"/>
              <a:gd name="T28" fmla="*/ 27 w 34"/>
              <a:gd name="T29" fmla="*/ 12 h 37"/>
              <a:gd name="T30" fmla="*/ 22 w 34"/>
              <a:gd name="T31" fmla="*/ 9 h 37"/>
              <a:gd name="T32" fmla="*/ 15 w 34"/>
              <a:gd name="T33" fmla="*/ 13 h 37"/>
              <a:gd name="T34" fmla="*/ 4 w 34"/>
              <a:gd name="T35" fmla="*/ 24 h 37"/>
              <a:gd name="T36" fmla="*/ 0 w 34"/>
              <a:gd name="T37"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7">
                <a:moveTo>
                  <a:pt x="0" y="21"/>
                </a:moveTo>
                <a:cubicBezTo>
                  <a:pt x="21" y="0"/>
                  <a:pt x="21" y="0"/>
                  <a:pt x="21" y="0"/>
                </a:cubicBezTo>
                <a:cubicBezTo>
                  <a:pt x="24" y="3"/>
                  <a:pt x="24" y="3"/>
                  <a:pt x="24" y="3"/>
                </a:cubicBezTo>
                <a:cubicBezTo>
                  <a:pt x="21" y="6"/>
                  <a:pt x="21" y="6"/>
                  <a:pt x="21" y="6"/>
                </a:cubicBezTo>
                <a:cubicBezTo>
                  <a:pt x="25" y="5"/>
                  <a:pt x="28" y="6"/>
                  <a:pt x="31" y="9"/>
                </a:cubicBezTo>
                <a:cubicBezTo>
                  <a:pt x="32" y="10"/>
                  <a:pt x="33" y="12"/>
                  <a:pt x="34" y="13"/>
                </a:cubicBezTo>
                <a:cubicBezTo>
                  <a:pt x="34" y="15"/>
                  <a:pt x="34" y="16"/>
                  <a:pt x="34" y="17"/>
                </a:cubicBezTo>
                <a:cubicBezTo>
                  <a:pt x="34" y="19"/>
                  <a:pt x="33" y="20"/>
                  <a:pt x="33" y="21"/>
                </a:cubicBezTo>
                <a:cubicBezTo>
                  <a:pt x="32" y="22"/>
                  <a:pt x="31" y="23"/>
                  <a:pt x="30" y="25"/>
                </a:cubicBezTo>
                <a:cubicBezTo>
                  <a:pt x="17" y="37"/>
                  <a:pt x="17" y="37"/>
                  <a:pt x="17" y="37"/>
                </a:cubicBezTo>
                <a:cubicBezTo>
                  <a:pt x="13" y="34"/>
                  <a:pt x="13" y="34"/>
                  <a:pt x="13" y="34"/>
                </a:cubicBezTo>
                <a:cubicBezTo>
                  <a:pt x="26" y="21"/>
                  <a:pt x="26" y="21"/>
                  <a:pt x="26" y="21"/>
                </a:cubicBezTo>
                <a:cubicBezTo>
                  <a:pt x="27" y="20"/>
                  <a:pt x="28" y="19"/>
                  <a:pt x="29" y="18"/>
                </a:cubicBezTo>
                <a:cubicBezTo>
                  <a:pt x="29" y="17"/>
                  <a:pt x="29" y="16"/>
                  <a:pt x="29" y="15"/>
                </a:cubicBezTo>
                <a:cubicBezTo>
                  <a:pt x="29" y="13"/>
                  <a:pt x="28" y="12"/>
                  <a:pt x="27" y="12"/>
                </a:cubicBezTo>
                <a:cubicBezTo>
                  <a:pt x="26" y="10"/>
                  <a:pt x="24" y="9"/>
                  <a:pt x="22" y="9"/>
                </a:cubicBezTo>
                <a:cubicBezTo>
                  <a:pt x="20" y="9"/>
                  <a:pt x="17" y="10"/>
                  <a:pt x="15" y="13"/>
                </a:cubicBezTo>
                <a:cubicBezTo>
                  <a:pt x="4" y="24"/>
                  <a:pt x="4" y="24"/>
                  <a:pt x="4" y="24"/>
                </a:cubicBezTo>
                <a:lnTo>
                  <a:pt x="0" y="21"/>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8" name="Freeform 1003"/>
          <p:cNvSpPr>
            <a:spLocks noEditPoints="1"/>
          </p:cNvSpPr>
          <p:nvPr/>
        </p:nvSpPr>
        <p:spPr bwMode="auto">
          <a:xfrm>
            <a:off x="5824538" y="4292600"/>
            <a:ext cx="127000" cy="112713"/>
          </a:xfrm>
          <a:custGeom>
            <a:avLst/>
            <a:gdLst>
              <a:gd name="T0" fmla="*/ 0 w 80"/>
              <a:gd name="T1" fmla="*/ 61 h 71"/>
              <a:gd name="T2" fmla="*/ 52 w 80"/>
              <a:gd name="T3" fmla="*/ 19 h 71"/>
              <a:gd name="T4" fmla="*/ 59 w 80"/>
              <a:gd name="T5" fmla="*/ 26 h 71"/>
              <a:gd name="T6" fmla="*/ 7 w 80"/>
              <a:gd name="T7" fmla="*/ 71 h 71"/>
              <a:gd name="T8" fmla="*/ 0 w 80"/>
              <a:gd name="T9" fmla="*/ 61 h 71"/>
              <a:gd name="T10" fmla="*/ 61 w 80"/>
              <a:gd name="T11" fmla="*/ 9 h 71"/>
              <a:gd name="T12" fmla="*/ 70 w 80"/>
              <a:gd name="T13" fmla="*/ 0 h 71"/>
              <a:gd name="T14" fmla="*/ 80 w 80"/>
              <a:gd name="T15" fmla="*/ 9 h 71"/>
              <a:gd name="T16" fmla="*/ 68 w 80"/>
              <a:gd name="T17" fmla="*/ 19 h 71"/>
              <a:gd name="T18" fmla="*/ 61 w 80"/>
              <a:gd name="T19" fmla="*/ 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1">
                <a:moveTo>
                  <a:pt x="0" y="61"/>
                </a:moveTo>
                <a:lnTo>
                  <a:pt x="52" y="19"/>
                </a:lnTo>
                <a:lnTo>
                  <a:pt x="59" y="26"/>
                </a:lnTo>
                <a:lnTo>
                  <a:pt x="7" y="71"/>
                </a:lnTo>
                <a:lnTo>
                  <a:pt x="0" y="61"/>
                </a:lnTo>
                <a:close/>
                <a:moveTo>
                  <a:pt x="61" y="9"/>
                </a:moveTo>
                <a:lnTo>
                  <a:pt x="70" y="0"/>
                </a:lnTo>
                <a:lnTo>
                  <a:pt x="80" y="9"/>
                </a:lnTo>
                <a:lnTo>
                  <a:pt x="68" y="19"/>
                </a:lnTo>
                <a:lnTo>
                  <a:pt x="61" y="9"/>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9" name="Freeform 1004"/>
          <p:cNvSpPr/>
          <p:nvPr/>
        </p:nvSpPr>
        <p:spPr bwMode="auto">
          <a:xfrm>
            <a:off x="5865813" y="4375150"/>
            <a:ext cx="111125" cy="109538"/>
          </a:xfrm>
          <a:custGeom>
            <a:avLst/>
            <a:gdLst>
              <a:gd name="T0" fmla="*/ 16 w 30"/>
              <a:gd name="T1" fmla="*/ 23 h 29"/>
              <a:gd name="T2" fmla="*/ 19 w 30"/>
              <a:gd name="T3" fmla="*/ 28 h 29"/>
              <a:gd name="T4" fmla="*/ 10 w 30"/>
              <a:gd name="T5" fmla="*/ 29 h 29"/>
              <a:gd name="T6" fmla="*/ 3 w 30"/>
              <a:gd name="T7" fmla="*/ 24 h 29"/>
              <a:gd name="T8" fmla="*/ 1 w 30"/>
              <a:gd name="T9" fmla="*/ 14 h 29"/>
              <a:gd name="T10" fmla="*/ 8 w 30"/>
              <a:gd name="T11" fmla="*/ 4 h 29"/>
              <a:gd name="T12" fmla="*/ 15 w 30"/>
              <a:gd name="T13" fmla="*/ 1 h 29"/>
              <a:gd name="T14" fmla="*/ 22 w 30"/>
              <a:gd name="T15" fmla="*/ 2 h 29"/>
              <a:gd name="T16" fmla="*/ 28 w 30"/>
              <a:gd name="T17" fmla="*/ 6 h 29"/>
              <a:gd name="T18" fmla="*/ 30 w 30"/>
              <a:gd name="T19" fmla="*/ 14 h 29"/>
              <a:gd name="T20" fmla="*/ 27 w 30"/>
              <a:gd name="T21" fmla="*/ 21 h 29"/>
              <a:gd name="T22" fmla="*/ 24 w 30"/>
              <a:gd name="T23" fmla="*/ 18 h 29"/>
              <a:gd name="T24" fmla="*/ 26 w 30"/>
              <a:gd name="T25" fmla="*/ 13 h 29"/>
              <a:gd name="T26" fmla="*/ 25 w 30"/>
              <a:gd name="T27" fmla="*/ 9 h 29"/>
              <a:gd name="T28" fmla="*/ 19 w 30"/>
              <a:gd name="T29" fmla="*/ 5 h 29"/>
              <a:gd name="T30" fmla="*/ 11 w 30"/>
              <a:gd name="T31" fmla="*/ 8 h 29"/>
              <a:gd name="T32" fmla="*/ 5 w 30"/>
              <a:gd name="T33" fmla="*/ 15 h 29"/>
              <a:gd name="T34" fmla="*/ 6 w 30"/>
              <a:gd name="T35" fmla="*/ 21 h 29"/>
              <a:gd name="T36" fmla="*/ 10 w 30"/>
              <a:gd name="T37" fmla="*/ 24 h 29"/>
              <a:gd name="T38" fmla="*/ 16 w 30"/>
              <a:gd name="T39"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9">
                <a:moveTo>
                  <a:pt x="16" y="23"/>
                </a:moveTo>
                <a:cubicBezTo>
                  <a:pt x="19" y="28"/>
                  <a:pt x="19" y="28"/>
                  <a:pt x="19" y="28"/>
                </a:cubicBezTo>
                <a:cubicBezTo>
                  <a:pt x="16" y="29"/>
                  <a:pt x="13" y="29"/>
                  <a:pt x="10" y="29"/>
                </a:cubicBezTo>
                <a:cubicBezTo>
                  <a:pt x="7" y="28"/>
                  <a:pt x="5" y="26"/>
                  <a:pt x="3" y="24"/>
                </a:cubicBezTo>
                <a:cubicBezTo>
                  <a:pt x="1" y="20"/>
                  <a:pt x="0" y="17"/>
                  <a:pt x="1" y="14"/>
                </a:cubicBezTo>
                <a:cubicBezTo>
                  <a:pt x="1" y="10"/>
                  <a:pt x="4" y="7"/>
                  <a:pt x="8" y="4"/>
                </a:cubicBezTo>
                <a:cubicBezTo>
                  <a:pt x="10" y="2"/>
                  <a:pt x="13" y="1"/>
                  <a:pt x="15" y="1"/>
                </a:cubicBezTo>
                <a:cubicBezTo>
                  <a:pt x="18" y="0"/>
                  <a:pt x="20" y="1"/>
                  <a:pt x="22" y="2"/>
                </a:cubicBezTo>
                <a:cubicBezTo>
                  <a:pt x="25" y="3"/>
                  <a:pt x="26" y="4"/>
                  <a:pt x="28" y="6"/>
                </a:cubicBezTo>
                <a:cubicBezTo>
                  <a:pt x="30" y="9"/>
                  <a:pt x="30" y="12"/>
                  <a:pt x="30" y="14"/>
                </a:cubicBezTo>
                <a:cubicBezTo>
                  <a:pt x="30" y="17"/>
                  <a:pt x="29" y="19"/>
                  <a:pt x="27" y="21"/>
                </a:cubicBezTo>
                <a:cubicBezTo>
                  <a:pt x="24" y="18"/>
                  <a:pt x="24" y="18"/>
                  <a:pt x="24" y="18"/>
                </a:cubicBezTo>
                <a:cubicBezTo>
                  <a:pt x="25" y="16"/>
                  <a:pt x="26" y="15"/>
                  <a:pt x="26" y="13"/>
                </a:cubicBezTo>
                <a:cubicBezTo>
                  <a:pt x="26" y="12"/>
                  <a:pt x="26" y="10"/>
                  <a:pt x="25" y="9"/>
                </a:cubicBezTo>
                <a:cubicBezTo>
                  <a:pt x="23" y="7"/>
                  <a:pt x="21" y="6"/>
                  <a:pt x="19" y="5"/>
                </a:cubicBezTo>
                <a:cubicBezTo>
                  <a:pt x="17" y="5"/>
                  <a:pt x="14" y="6"/>
                  <a:pt x="11" y="8"/>
                </a:cubicBezTo>
                <a:cubicBezTo>
                  <a:pt x="8" y="11"/>
                  <a:pt x="6" y="13"/>
                  <a:pt x="5" y="15"/>
                </a:cubicBezTo>
                <a:cubicBezTo>
                  <a:pt x="4" y="17"/>
                  <a:pt x="5" y="19"/>
                  <a:pt x="6" y="21"/>
                </a:cubicBezTo>
                <a:cubicBezTo>
                  <a:pt x="7" y="23"/>
                  <a:pt x="9" y="24"/>
                  <a:pt x="10" y="24"/>
                </a:cubicBezTo>
                <a:cubicBezTo>
                  <a:pt x="12" y="25"/>
                  <a:pt x="14" y="24"/>
                  <a:pt x="16" y="23"/>
                </a:cubicBez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8" name="Freeform 1005"/>
          <p:cNvSpPr/>
          <p:nvPr/>
        </p:nvSpPr>
        <p:spPr bwMode="auto">
          <a:xfrm>
            <a:off x="5921376" y="4460875"/>
            <a:ext cx="127000" cy="131763"/>
          </a:xfrm>
          <a:custGeom>
            <a:avLst/>
            <a:gdLst>
              <a:gd name="T0" fmla="*/ 6 w 34"/>
              <a:gd name="T1" fmla="*/ 31 h 35"/>
              <a:gd name="T2" fmla="*/ 10 w 34"/>
              <a:gd name="T3" fmla="*/ 29 h 35"/>
              <a:gd name="T4" fmla="*/ 1 w 34"/>
              <a:gd name="T5" fmla="*/ 23 h 35"/>
              <a:gd name="T6" fmla="*/ 0 w 34"/>
              <a:gd name="T7" fmla="*/ 18 h 35"/>
              <a:gd name="T8" fmla="*/ 1 w 34"/>
              <a:gd name="T9" fmla="*/ 14 h 35"/>
              <a:gd name="T10" fmla="*/ 3 w 34"/>
              <a:gd name="T11" fmla="*/ 11 h 35"/>
              <a:gd name="T12" fmla="*/ 7 w 34"/>
              <a:gd name="T13" fmla="*/ 9 h 35"/>
              <a:gd name="T14" fmla="*/ 23 w 34"/>
              <a:gd name="T15" fmla="*/ 0 h 35"/>
              <a:gd name="T16" fmla="*/ 25 w 34"/>
              <a:gd name="T17" fmla="*/ 5 h 35"/>
              <a:gd name="T18" fmla="*/ 11 w 34"/>
              <a:gd name="T19" fmla="*/ 12 h 35"/>
              <a:gd name="T20" fmla="*/ 7 w 34"/>
              <a:gd name="T21" fmla="*/ 15 h 35"/>
              <a:gd name="T22" fmla="*/ 5 w 34"/>
              <a:gd name="T23" fmla="*/ 18 h 35"/>
              <a:gd name="T24" fmla="*/ 6 w 34"/>
              <a:gd name="T25" fmla="*/ 22 h 35"/>
              <a:gd name="T26" fmla="*/ 9 w 34"/>
              <a:gd name="T27" fmla="*/ 25 h 35"/>
              <a:gd name="T28" fmla="*/ 13 w 34"/>
              <a:gd name="T29" fmla="*/ 26 h 35"/>
              <a:gd name="T30" fmla="*/ 18 w 34"/>
              <a:gd name="T31" fmla="*/ 24 h 35"/>
              <a:gd name="T32" fmla="*/ 32 w 34"/>
              <a:gd name="T33" fmla="*/ 17 h 35"/>
              <a:gd name="T34" fmla="*/ 34 w 34"/>
              <a:gd name="T35" fmla="*/ 21 h 35"/>
              <a:gd name="T36" fmla="*/ 8 w 34"/>
              <a:gd name="T37" fmla="*/ 35 h 35"/>
              <a:gd name="T38" fmla="*/ 6 w 34"/>
              <a:gd name="T39"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5">
                <a:moveTo>
                  <a:pt x="6" y="31"/>
                </a:moveTo>
                <a:cubicBezTo>
                  <a:pt x="10" y="29"/>
                  <a:pt x="10" y="29"/>
                  <a:pt x="10" y="29"/>
                </a:cubicBezTo>
                <a:cubicBezTo>
                  <a:pt x="6" y="28"/>
                  <a:pt x="3" y="26"/>
                  <a:pt x="1" y="23"/>
                </a:cubicBezTo>
                <a:cubicBezTo>
                  <a:pt x="1" y="21"/>
                  <a:pt x="0" y="20"/>
                  <a:pt x="0" y="18"/>
                </a:cubicBezTo>
                <a:cubicBezTo>
                  <a:pt x="0" y="17"/>
                  <a:pt x="0" y="15"/>
                  <a:pt x="1" y="14"/>
                </a:cubicBezTo>
                <a:cubicBezTo>
                  <a:pt x="1" y="13"/>
                  <a:pt x="2" y="12"/>
                  <a:pt x="3" y="11"/>
                </a:cubicBezTo>
                <a:cubicBezTo>
                  <a:pt x="4" y="10"/>
                  <a:pt x="5" y="10"/>
                  <a:pt x="7" y="9"/>
                </a:cubicBezTo>
                <a:cubicBezTo>
                  <a:pt x="23" y="0"/>
                  <a:pt x="23" y="0"/>
                  <a:pt x="23" y="0"/>
                </a:cubicBezTo>
                <a:cubicBezTo>
                  <a:pt x="25" y="5"/>
                  <a:pt x="25" y="5"/>
                  <a:pt x="25" y="5"/>
                </a:cubicBezTo>
                <a:cubicBezTo>
                  <a:pt x="11" y="12"/>
                  <a:pt x="11" y="12"/>
                  <a:pt x="11" y="12"/>
                </a:cubicBezTo>
                <a:cubicBezTo>
                  <a:pt x="9" y="13"/>
                  <a:pt x="7" y="14"/>
                  <a:pt x="7" y="15"/>
                </a:cubicBezTo>
                <a:cubicBezTo>
                  <a:pt x="6" y="16"/>
                  <a:pt x="5" y="17"/>
                  <a:pt x="5" y="18"/>
                </a:cubicBezTo>
                <a:cubicBezTo>
                  <a:pt x="5" y="19"/>
                  <a:pt x="5" y="21"/>
                  <a:pt x="6" y="22"/>
                </a:cubicBezTo>
                <a:cubicBezTo>
                  <a:pt x="6" y="23"/>
                  <a:pt x="7" y="24"/>
                  <a:pt x="9" y="25"/>
                </a:cubicBezTo>
                <a:cubicBezTo>
                  <a:pt x="10" y="26"/>
                  <a:pt x="11" y="26"/>
                  <a:pt x="13" y="26"/>
                </a:cubicBezTo>
                <a:cubicBezTo>
                  <a:pt x="14" y="26"/>
                  <a:pt x="16" y="25"/>
                  <a:pt x="18" y="24"/>
                </a:cubicBezTo>
                <a:cubicBezTo>
                  <a:pt x="32" y="17"/>
                  <a:pt x="32" y="17"/>
                  <a:pt x="32" y="17"/>
                </a:cubicBezTo>
                <a:cubicBezTo>
                  <a:pt x="34" y="21"/>
                  <a:pt x="34" y="21"/>
                  <a:pt x="34" y="21"/>
                </a:cubicBezTo>
                <a:cubicBezTo>
                  <a:pt x="8" y="35"/>
                  <a:pt x="8" y="35"/>
                  <a:pt x="8" y="35"/>
                </a:cubicBezTo>
                <a:lnTo>
                  <a:pt x="6" y="31"/>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9" name="Freeform 1006"/>
          <p:cNvSpPr/>
          <p:nvPr/>
        </p:nvSpPr>
        <p:spPr bwMode="auto">
          <a:xfrm>
            <a:off x="5962651" y="4578350"/>
            <a:ext cx="120650" cy="55563"/>
          </a:xfrm>
          <a:custGeom>
            <a:avLst/>
            <a:gdLst>
              <a:gd name="T0" fmla="*/ 0 w 32"/>
              <a:gd name="T1" fmla="*/ 11 h 15"/>
              <a:gd name="T2" fmla="*/ 27 w 32"/>
              <a:gd name="T3" fmla="*/ 0 h 15"/>
              <a:gd name="T4" fmla="*/ 29 w 32"/>
              <a:gd name="T5" fmla="*/ 4 h 15"/>
              <a:gd name="T6" fmla="*/ 25 w 32"/>
              <a:gd name="T7" fmla="*/ 6 h 15"/>
              <a:gd name="T8" fmla="*/ 30 w 32"/>
              <a:gd name="T9" fmla="*/ 7 h 15"/>
              <a:gd name="T10" fmla="*/ 32 w 32"/>
              <a:gd name="T11" fmla="*/ 10 h 15"/>
              <a:gd name="T12" fmla="*/ 32 w 32"/>
              <a:gd name="T13" fmla="*/ 15 h 15"/>
              <a:gd name="T14" fmla="*/ 27 w 32"/>
              <a:gd name="T15" fmla="*/ 15 h 15"/>
              <a:gd name="T16" fmla="*/ 27 w 32"/>
              <a:gd name="T17" fmla="*/ 12 h 15"/>
              <a:gd name="T18" fmla="*/ 25 w 32"/>
              <a:gd name="T19" fmla="*/ 9 h 15"/>
              <a:gd name="T20" fmla="*/ 22 w 32"/>
              <a:gd name="T21" fmla="*/ 9 h 15"/>
              <a:gd name="T22" fmla="*/ 16 w 32"/>
              <a:gd name="T23" fmla="*/ 10 h 15"/>
              <a:gd name="T24" fmla="*/ 2 w 32"/>
              <a:gd name="T25" fmla="*/ 15 h 15"/>
              <a:gd name="T26" fmla="*/ 0 w 32"/>
              <a:gd name="T2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5">
                <a:moveTo>
                  <a:pt x="0" y="11"/>
                </a:moveTo>
                <a:cubicBezTo>
                  <a:pt x="27" y="0"/>
                  <a:pt x="27" y="0"/>
                  <a:pt x="27" y="0"/>
                </a:cubicBezTo>
                <a:cubicBezTo>
                  <a:pt x="29" y="4"/>
                  <a:pt x="29" y="4"/>
                  <a:pt x="29" y="4"/>
                </a:cubicBezTo>
                <a:cubicBezTo>
                  <a:pt x="25" y="6"/>
                  <a:pt x="25" y="6"/>
                  <a:pt x="25" y="6"/>
                </a:cubicBezTo>
                <a:cubicBezTo>
                  <a:pt x="27" y="6"/>
                  <a:pt x="29" y="7"/>
                  <a:pt x="30" y="7"/>
                </a:cubicBezTo>
                <a:cubicBezTo>
                  <a:pt x="31" y="8"/>
                  <a:pt x="31" y="9"/>
                  <a:pt x="32" y="10"/>
                </a:cubicBezTo>
                <a:cubicBezTo>
                  <a:pt x="32" y="11"/>
                  <a:pt x="32" y="13"/>
                  <a:pt x="32" y="15"/>
                </a:cubicBezTo>
                <a:cubicBezTo>
                  <a:pt x="27" y="15"/>
                  <a:pt x="27" y="15"/>
                  <a:pt x="27" y="15"/>
                </a:cubicBezTo>
                <a:cubicBezTo>
                  <a:pt x="27" y="14"/>
                  <a:pt x="27" y="13"/>
                  <a:pt x="27" y="12"/>
                </a:cubicBezTo>
                <a:cubicBezTo>
                  <a:pt x="27" y="11"/>
                  <a:pt x="26" y="10"/>
                  <a:pt x="25" y="9"/>
                </a:cubicBezTo>
                <a:cubicBezTo>
                  <a:pt x="24" y="9"/>
                  <a:pt x="23" y="8"/>
                  <a:pt x="22" y="9"/>
                </a:cubicBezTo>
                <a:cubicBezTo>
                  <a:pt x="20" y="9"/>
                  <a:pt x="18" y="9"/>
                  <a:pt x="16" y="10"/>
                </a:cubicBezTo>
                <a:cubicBezTo>
                  <a:pt x="2" y="15"/>
                  <a:pt x="2" y="15"/>
                  <a:pt x="2" y="15"/>
                </a:cubicBezTo>
                <a:lnTo>
                  <a:pt x="0" y="11"/>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0" name="Freeform 1007"/>
          <p:cNvSpPr>
            <a:spLocks noEditPoints="1"/>
          </p:cNvSpPr>
          <p:nvPr/>
        </p:nvSpPr>
        <p:spPr bwMode="auto">
          <a:xfrm>
            <a:off x="5992813" y="4660900"/>
            <a:ext cx="120650" cy="104775"/>
          </a:xfrm>
          <a:custGeom>
            <a:avLst/>
            <a:gdLst>
              <a:gd name="T0" fmla="*/ 13 w 32"/>
              <a:gd name="T1" fmla="*/ 23 h 28"/>
              <a:gd name="T2" fmla="*/ 14 w 32"/>
              <a:gd name="T3" fmla="*/ 28 h 28"/>
              <a:gd name="T4" fmla="*/ 6 w 32"/>
              <a:gd name="T5" fmla="*/ 26 h 28"/>
              <a:gd name="T6" fmla="*/ 2 w 32"/>
              <a:gd name="T7" fmla="*/ 18 h 28"/>
              <a:gd name="T8" fmla="*/ 3 w 32"/>
              <a:gd name="T9" fmla="*/ 7 h 28"/>
              <a:gd name="T10" fmla="*/ 12 w 32"/>
              <a:gd name="T11" fmla="*/ 1 h 28"/>
              <a:gd name="T12" fmla="*/ 24 w 32"/>
              <a:gd name="T13" fmla="*/ 2 h 28"/>
              <a:gd name="T14" fmla="*/ 31 w 32"/>
              <a:gd name="T15" fmla="*/ 10 h 28"/>
              <a:gd name="T16" fmla="*/ 29 w 32"/>
              <a:gd name="T17" fmla="*/ 20 h 28"/>
              <a:gd name="T18" fmla="*/ 20 w 32"/>
              <a:gd name="T19" fmla="*/ 27 h 28"/>
              <a:gd name="T20" fmla="*/ 18 w 32"/>
              <a:gd name="T21" fmla="*/ 27 h 28"/>
              <a:gd name="T22" fmla="*/ 13 w 32"/>
              <a:gd name="T23" fmla="*/ 6 h 28"/>
              <a:gd name="T24" fmla="*/ 6 w 32"/>
              <a:gd name="T25" fmla="*/ 11 h 28"/>
              <a:gd name="T26" fmla="*/ 5 w 32"/>
              <a:gd name="T27" fmla="*/ 17 h 28"/>
              <a:gd name="T28" fmla="*/ 8 w 32"/>
              <a:gd name="T29" fmla="*/ 21 h 28"/>
              <a:gd name="T30" fmla="*/ 13 w 32"/>
              <a:gd name="T31" fmla="*/ 23 h 28"/>
              <a:gd name="T32" fmla="*/ 17 w 32"/>
              <a:gd name="T33" fmla="*/ 5 h 28"/>
              <a:gd name="T34" fmla="*/ 21 w 32"/>
              <a:gd name="T35" fmla="*/ 21 h 28"/>
              <a:gd name="T36" fmla="*/ 26 w 32"/>
              <a:gd name="T37" fmla="*/ 18 h 28"/>
              <a:gd name="T38" fmla="*/ 27 w 32"/>
              <a:gd name="T39" fmla="*/ 11 h 28"/>
              <a:gd name="T40" fmla="*/ 23 w 32"/>
              <a:gd name="T41" fmla="*/ 6 h 28"/>
              <a:gd name="T42" fmla="*/ 17 w 32"/>
              <a:gd name="T43"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28">
                <a:moveTo>
                  <a:pt x="13" y="23"/>
                </a:moveTo>
                <a:cubicBezTo>
                  <a:pt x="14" y="28"/>
                  <a:pt x="14" y="28"/>
                  <a:pt x="14" y="28"/>
                </a:cubicBezTo>
                <a:cubicBezTo>
                  <a:pt x="11" y="28"/>
                  <a:pt x="8" y="27"/>
                  <a:pt x="6" y="26"/>
                </a:cubicBezTo>
                <a:cubicBezTo>
                  <a:pt x="4" y="24"/>
                  <a:pt x="2" y="21"/>
                  <a:pt x="2" y="18"/>
                </a:cubicBezTo>
                <a:cubicBezTo>
                  <a:pt x="0" y="14"/>
                  <a:pt x="1" y="10"/>
                  <a:pt x="3" y="7"/>
                </a:cubicBezTo>
                <a:cubicBezTo>
                  <a:pt x="5" y="4"/>
                  <a:pt x="8" y="2"/>
                  <a:pt x="12" y="1"/>
                </a:cubicBezTo>
                <a:cubicBezTo>
                  <a:pt x="17" y="0"/>
                  <a:pt x="21" y="0"/>
                  <a:pt x="24" y="2"/>
                </a:cubicBezTo>
                <a:cubicBezTo>
                  <a:pt x="28" y="3"/>
                  <a:pt x="30" y="6"/>
                  <a:pt x="31" y="10"/>
                </a:cubicBezTo>
                <a:cubicBezTo>
                  <a:pt x="32" y="14"/>
                  <a:pt x="31" y="17"/>
                  <a:pt x="29" y="20"/>
                </a:cubicBezTo>
                <a:cubicBezTo>
                  <a:pt x="27" y="23"/>
                  <a:pt x="24" y="25"/>
                  <a:pt x="20" y="27"/>
                </a:cubicBezTo>
                <a:cubicBezTo>
                  <a:pt x="19" y="27"/>
                  <a:pt x="19" y="27"/>
                  <a:pt x="18" y="27"/>
                </a:cubicBezTo>
                <a:cubicBezTo>
                  <a:pt x="13" y="6"/>
                  <a:pt x="13" y="6"/>
                  <a:pt x="13" y="6"/>
                </a:cubicBezTo>
                <a:cubicBezTo>
                  <a:pt x="10" y="7"/>
                  <a:pt x="7" y="9"/>
                  <a:pt x="6" y="11"/>
                </a:cubicBezTo>
                <a:cubicBezTo>
                  <a:pt x="5" y="13"/>
                  <a:pt x="5" y="15"/>
                  <a:pt x="5" y="17"/>
                </a:cubicBezTo>
                <a:cubicBezTo>
                  <a:pt x="6" y="19"/>
                  <a:pt x="7" y="20"/>
                  <a:pt x="8" y="21"/>
                </a:cubicBezTo>
                <a:cubicBezTo>
                  <a:pt x="9" y="22"/>
                  <a:pt x="11" y="23"/>
                  <a:pt x="13" y="23"/>
                </a:cubicBezTo>
                <a:close/>
                <a:moveTo>
                  <a:pt x="17" y="5"/>
                </a:moveTo>
                <a:cubicBezTo>
                  <a:pt x="21" y="21"/>
                  <a:pt x="21" y="21"/>
                  <a:pt x="21" y="21"/>
                </a:cubicBezTo>
                <a:cubicBezTo>
                  <a:pt x="23" y="20"/>
                  <a:pt x="25" y="19"/>
                  <a:pt x="26" y="18"/>
                </a:cubicBezTo>
                <a:cubicBezTo>
                  <a:pt x="27" y="16"/>
                  <a:pt x="27" y="13"/>
                  <a:pt x="27" y="11"/>
                </a:cubicBezTo>
                <a:cubicBezTo>
                  <a:pt x="26" y="9"/>
                  <a:pt x="25" y="7"/>
                  <a:pt x="23" y="6"/>
                </a:cubicBezTo>
                <a:cubicBezTo>
                  <a:pt x="21" y="5"/>
                  <a:pt x="19" y="5"/>
                  <a:pt x="17" y="5"/>
                </a:cubicBez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1" name="Freeform 1008"/>
          <p:cNvSpPr/>
          <p:nvPr/>
        </p:nvSpPr>
        <p:spPr bwMode="auto">
          <a:xfrm>
            <a:off x="6026151" y="4911725"/>
            <a:ext cx="117475" cy="153988"/>
          </a:xfrm>
          <a:custGeom>
            <a:avLst/>
            <a:gdLst>
              <a:gd name="T0" fmla="*/ 2 w 31"/>
              <a:gd name="T1" fmla="*/ 0 h 41"/>
              <a:gd name="T2" fmla="*/ 31 w 31"/>
              <a:gd name="T3" fmla="*/ 1 h 41"/>
              <a:gd name="T4" fmla="*/ 31 w 31"/>
              <a:gd name="T5" fmla="*/ 6 h 41"/>
              <a:gd name="T6" fmla="*/ 27 w 31"/>
              <a:gd name="T7" fmla="*/ 6 h 41"/>
              <a:gd name="T8" fmla="*/ 30 w 31"/>
              <a:gd name="T9" fmla="*/ 9 h 41"/>
              <a:gd name="T10" fmla="*/ 31 w 31"/>
              <a:gd name="T11" fmla="*/ 15 h 41"/>
              <a:gd name="T12" fmla="*/ 29 w 31"/>
              <a:gd name="T13" fmla="*/ 20 h 41"/>
              <a:gd name="T14" fmla="*/ 26 w 31"/>
              <a:gd name="T15" fmla="*/ 23 h 41"/>
              <a:gd name="T16" fmla="*/ 30 w 31"/>
              <a:gd name="T17" fmla="*/ 32 h 41"/>
              <a:gd name="T18" fmla="*/ 28 w 31"/>
              <a:gd name="T19" fmla="*/ 38 h 41"/>
              <a:gd name="T20" fmla="*/ 20 w 31"/>
              <a:gd name="T21" fmla="*/ 40 h 41"/>
              <a:gd name="T22" fmla="*/ 0 w 31"/>
              <a:gd name="T23" fmla="*/ 40 h 41"/>
              <a:gd name="T24" fmla="*/ 1 w 31"/>
              <a:gd name="T25" fmla="*/ 35 h 41"/>
              <a:gd name="T26" fmla="*/ 19 w 31"/>
              <a:gd name="T27" fmla="*/ 35 h 41"/>
              <a:gd name="T28" fmla="*/ 23 w 31"/>
              <a:gd name="T29" fmla="*/ 35 h 41"/>
              <a:gd name="T30" fmla="*/ 25 w 31"/>
              <a:gd name="T31" fmla="*/ 33 h 41"/>
              <a:gd name="T32" fmla="*/ 26 w 31"/>
              <a:gd name="T33" fmla="*/ 31 h 41"/>
              <a:gd name="T34" fmla="*/ 24 w 31"/>
              <a:gd name="T35" fmla="*/ 25 h 41"/>
              <a:gd name="T36" fmla="*/ 18 w 31"/>
              <a:gd name="T37" fmla="*/ 23 h 41"/>
              <a:gd name="T38" fmla="*/ 1 w 31"/>
              <a:gd name="T39" fmla="*/ 23 h 41"/>
              <a:gd name="T40" fmla="*/ 1 w 31"/>
              <a:gd name="T41" fmla="*/ 18 h 41"/>
              <a:gd name="T42" fmla="*/ 20 w 31"/>
              <a:gd name="T43" fmla="*/ 18 h 41"/>
              <a:gd name="T44" fmla="*/ 25 w 31"/>
              <a:gd name="T45" fmla="*/ 17 h 41"/>
              <a:gd name="T46" fmla="*/ 27 w 31"/>
              <a:gd name="T47" fmla="*/ 13 h 41"/>
              <a:gd name="T48" fmla="*/ 26 w 31"/>
              <a:gd name="T49" fmla="*/ 10 h 41"/>
              <a:gd name="T50" fmla="*/ 23 w 31"/>
              <a:gd name="T51" fmla="*/ 7 h 41"/>
              <a:gd name="T52" fmla="*/ 17 w 31"/>
              <a:gd name="T53" fmla="*/ 6 h 41"/>
              <a:gd name="T54" fmla="*/ 2 w 31"/>
              <a:gd name="T55" fmla="*/ 5 h 41"/>
              <a:gd name="T56" fmla="*/ 2 w 31"/>
              <a:gd name="T5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41">
                <a:moveTo>
                  <a:pt x="2" y="0"/>
                </a:moveTo>
                <a:cubicBezTo>
                  <a:pt x="31" y="1"/>
                  <a:pt x="31" y="1"/>
                  <a:pt x="31" y="1"/>
                </a:cubicBezTo>
                <a:cubicBezTo>
                  <a:pt x="31" y="6"/>
                  <a:pt x="31" y="6"/>
                  <a:pt x="31" y="6"/>
                </a:cubicBezTo>
                <a:cubicBezTo>
                  <a:pt x="27" y="6"/>
                  <a:pt x="27" y="6"/>
                  <a:pt x="27" y="6"/>
                </a:cubicBezTo>
                <a:cubicBezTo>
                  <a:pt x="28" y="7"/>
                  <a:pt x="29" y="8"/>
                  <a:pt x="30" y="9"/>
                </a:cubicBezTo>
                <a:cubicBezTo>
                  <a:pt x="31" y="11"/>
                  <a:pt x="31" y="13"/>
                  <a:pt x="31" y="15"/>
                </a:cubicBezTo>
                <a:cubicBezTo>
                  <a:pt x="31" y="17"/>
                  <a:pt x="30" y="19"/>
                  <a:pt x="29" y="20"/>
                </a:cubicBezTo>
                <a:cubicBezTo>
                  <a:pt x="29" y="21"/>
                  <a:pt x="27" y="22"/>
                  <a:pt x="26" y="23"/>
                </a:cubicBezTo>
                <a:cubicBezTo>
                  <a:pt x="29" y="25"/>
                  <a:pt x="31" y="28"/>
                  <a:pt x="30" y="32"/>
                </a:cubicBezTo>
                <a:cubicBezTo>
                  <a:pt x="30" y="35"/>
                  <a:pt x="29" y="37"/>
                  <a:pt x="28" y="38"/>
                </a:cubicBezTo>
                <a:cubicBezTo>
                  <a:pt x="26" y="40"/>
                  <a:pt x="24" y="41"/>
                  <a:pt x="20" y="40"/>
                </a:cubicBezTo>
                <a:cubicBezTo>
                  <a:pt x="0" y="40"/>
                  <a:pt x="0" y="40"/>
                  <a:pt x="0" y="40"/>
                </a:cubicBezTo>
                <a:cubicBezTo>
                  <a:pt x="1" y="35"/>
                  <a:pt x="1" y="35"/>
                  <a:pt x="1" y="35"/>
                </a:cubicBezTo>
                <a:cubicBezTo>
                  <a:pt x="19" y="35"/>
                  <a:pt x="19" y="35"/>
                  <a:pt x="19" y="35"/>
                </a:cubicBezTo>
                <a:cubicBezTo>
                  <a:pt x="21" y="36"/>
                  <a:pt x="22" y="35"/>
                  <a:pt x="23" y="35"/>
                </a:cubicBezTo>
                <a:cubicBezTo>
                  <a:pt x="24" y="35"/>
                  <a:pt x="25" y="34"/>
                  <a:pt x="25" y="33"/>
                </a:cubicBezTo>
                <a:cubicBezTo>
                  <a:pt x="26" y="33"/>
                  <a:pt x="26" y="32"/>
                  <a:pt x="26" y="31"/>
                </a:cubicBezTo>
                <a:cubicBezTo>
                  <a:pt x="26" y="29"/>
                  <a:pt x="26" y="27"/>
                  <a:pt x="24" y="25"/>
                </a:cubicBezTo>
                <a:cubicBezTo>
                  <a:pt x="23" y="24"/>
                  <a:pt x="21" y="23"/>
                  <a:pt x="18" y="23"/>
                </a:cubicBezTo>
                <a:cubicBezTo>
                  <a:pt x="1" y="23"/>
                  <a:pt x="1" y="23"/>
                  <a:pt x="1" y="23"/>
                </a:cubicBezTo>
                <a:cubicBezTo>
                  <a:pt x="1" y="18"/>
                  <a:pt x="1" y="18"/>
                  <a:pt x="1" y="18"/>
                </a:cubicBezTo>
                <a:cubicBezTo>
                  <a:pt x="20" y="18"/>
                  <a:pt x="20" y="18"/>
                  <a:pt x="20" y="18"/>
                </a:cubicBezTo>
                <a:cubicBezTo>
                  <a:pt x="22" y="18"/>
                  <a:pt x="24" y="18"/>
                  <a:pt x="25" y="17"/>
                </a:cubicBezTo>
                <a:cubicBezTo>
                  <a:pt x="26" y="17"/>
                  <a:pt x="27" y="15"/>
                  <a:pt x="27" y="13"/>
                </a:cubicBezTo>
                <a:cubicBezTo>
                  <a:pt x="27" y="12"/>
                  <a:pt x="26" y="11"/>
                  <a:pt x="26" y="10"/>
                </a:cubicBezTo>
                <a:cubicBezTo>
                  <a:pt x="25" y="8"/>
                  <a:pt x="24" y="7"/>
                  <a:pt x="23" y="7"/>
                </a:cubicBezTo>
                <a:cubicBezTo>
                  <a:pt x="21" y="6"/>
                  <a:pt x="19" y="6"/>
                  <a:pt x="17" y="6"/>
                </a:cubicBezTo>
                <a:cubicBezTo>
                  <a:pt x="2" y="5"/>
                  <a:pt x="2" y="5"/>
                  <a:pt x="2" y="5"/>
                </a:cubicBezTo>
                <a:lnTo>
                  <a:pt x="2" y="0"/>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10"/>
          <p:cNvSpPr>
            <a:spLocks noEditPoints="1"/>
          </p:cNvSpPr>
          <p:nvPr/>
        </p:nvSpPr>
        <p:spPr bwMode="auto">
          <a:xfrm>
            <a:off x="6003926" y="5084763"/>
            <a:ext cx="120650" cy="104775"/>
          </a:xfrm>
          <a:custGeom>
            <a:avLst/>
            <a:gdLst>
              <a:gd name="T0" fmla="*/ 5 w 32"/>
              <a:gd name="T1" fmla="*/ 20 h 28"/>
              <a:gd name="T2" fmla="*/ 2 w 32"/>
              <a:gd name="T3" fmla="*/ 14 h 28"/>
              <a:gd name="T4" fmla="*/ 3 w 32"/>
              <a:gd name="T5" fmla="*/ 9 h 28"/>
              <a:gd name="T6" fmla="*/ 6 w 32"/>
              <a:gd name="T7" fmla="*/ 2 h 28"/>
              <a:gd name="T8" fmla="*/ 13 w 32"/>
              <a:gd name="T9" fmla="*/ 1 h 28"/>
              <a:gd name="T10" fmla="*/ 16 w 32"/>
              <a:gd name="T11" fmla="*/ 3 h 28"/>
              <a:gd name="T12" fmla="*/ 19 w 32"/>
              <a:gd name="T13" fmla="*/ 6 h 28"/>
              <a:gd name="T14" fmla="*/ 19 w 32"/>
              <a:gd name="T15" fmla="*/ 9 h 28"/>
              <a:gd name="T16" fmla="*/ 19 w 32"/>
              <a:gd name="T17" fmla="*/ 14 h 28"/>
              <a:gd name="T18" fmla="*/ 19 w 32"/>
              <a:gd name="T19" fmla="*/ 23 h 28"/>
              <a:gd name="T20" fmla="*/ 20 w 32"/>
              <a:gd name="T21" fmla="*/ 23 h 28"/>
              <a:gd name="T22" fmla="*/ 25 w 32"/>
              <a:gd name="T23" fmla="*/ 23 h 28"/>
              <a:gd name="T24" fmla="*/ 28 w 32"/>
              <a:gd name="T25" fmla="*/ 17 h 28"/>
              <a:gd name="T26" fmla="*/ 27 w 32"/>
              <a:gd name="T27" fmla="*/ 12 h 28"/>
              <a:gd name="T28" fmla="*/ 24 w 32"/>
              <a:gd name="T29" fmla="*/ 9 h 28"/>
              <a:gd name="T30" fmla="*/ 25 w 32"/>
              <a:gd name="T31" fmla="*/ 4 h 28"/>
              <a:gd name="T32" fmla="*/ 30 w 32"/>
              <a:gd name="T33" fmla="*/ 7 h 28"/>
              <a:gd name="T34" fmla="*/ 32 w 32"/>
              <a:gd name="T35" fmla="*/ 12 h 28"/>
              <a:gd name="T36" fmla="*/ 31 w 32"/>
              <a:gd name="T37" fmla="*/ 19 h 28"/>
              <a:gd name="T38" fmla="*/ 29 w 32"/>
              <a:gd name="T39" fmla="*/ 25 h 28"/>
              <a:gd name="T40" fmla="*/ 27 w 32"/>
              <a:gd name="T41" fmla="*/ 28 h 28"/>
              <a:gd name="T42" fmla="*/ 23 w 32"/>
              <a:gd name="T43" fmla="*/ 28 h 28"/>
              <a:gd name="T44" fmla="*/ 18 w 32"/>
              <a:gd name="T45" fmla="*/ 28 h 28"/>
              <a:gd name="T46" fmla="*/ 12 w 32"/>
              <a:gd name="T47" fmla="*/ 26 h 28"/>
              <a:gd name="T48" fmla="*/ 3 w 32"/>
              <a:gd name="T49" fmla="*/ 25 h 28"/>
              <a:gd name="T50" fmla="*/ 0 w 32"/>
              <a:gd name="T51" fmla="*/ 25 h 28"/>
              <a:gd name="T52" fmla="*/ 1 w 32"/>
              <a:gd name="T53" fmla="*/ 20 h 28"/>
              <a:gd name="T54" fmla="*/ 5 w 32"/>
              <a:gd name="T55" fmla="*/ 20 h 28"/>
              <a:gd name="T56" fmla="*/ 15 w 32"/>
              <a:gd name="T57" fmla="*/ 22 h 28"/>
              <a:gd name="T58" fmla="*/ 15 w 32"/>
              <a:gd name="T59" fmla="*/ 14 h 28"/>
              <a:gd name="T60" fmla="*/ 15 w 32"/>
              <a:gd name="T61" fmla="*/ 9 h 28"/>
              <a:gd name="T62" fmla="*/ 14 w 32"/>
              <a:gd name="T63" fmla="*/ 7 h 28"/>
              <a:gd name="T64" fmla="*/ 12 w 32"/>
              <a:gd name="T65" fmla="*/ 6 h 28"/>
              <a:gd name="T66" fmla="*/ 8 w 32"/>
              <a:gd name="T67" fmla="*/ 7 h 28"/>
              <a:gd name="T68" fmla="*/ 6 w 32"/>
              <a:gd name="T69" fmla="*/ 11 h 28"/>
              <a:gd name="T70" fmla="*/ 6 w 32"/>
              <a:gd name="T71" fmla="*/ 16 h 28"/>
              <a:gd name="T72" fmla="*/ 9 w 32"/>
              <a:gd name="T73" fmla="*/ 20 h 28"/>
              <a:gd name="T74" fmla="*/ 14 w 32"/>
              <a:gd name="T75" fmla="*/ 22 h 28"/>
              <a:gd name="T76" fmla="*/ 15 w 32"/>
              <a:gd name="T77"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 h="28">
                <a:moveTo>
                  <a:pt x="5" y="20"/>
                </a:moveTo>
                <a:cubicBezTo>
                  <a:pt x="3" y="18"/>
                  <a:pt x="3" y="16"/>
                  <a:pt x="2" y="14"/>
                </a:cubicBezTo>
                <a:cubicBezTo>
                  <a:pt x="2" y="13"/>
                  <a:pt x="2" y="11"/>
                  <a:pt x="3" y="9"/>
                </a:cubicBezTo>
                <a:cubicBezTo>
                  <a:pt x="3" y="6"/>
                  <a:pt x="4" y="4"/>
                  <a:pt x="6" y="2"/>
                </a:cubicBezTo>
                <a:cubicBezTo>
                  <a:pt x="8" y="1"/>
                  <a:pt x="10" y="0"/>
                  <a:pt x="13" y="1"/>
                </a:cubicBezTo>
                <a:cubicBezTo>
                  <a:pt x="14" y="1"/>
                  <a:pt x="15" y="2"/>
                  <a:pt x="16" y="3"/>
                </a:cubicBezTo>
                <a:cubicBezTo>
                  <a:pt x="17" y="3"/>
                  <a:pt x="18" y="4"/>
                  <a:pt x="19" y="6"/>
                </a:cubicBezTo>
                <a:cubicBezTo>
                  <a:pt x="19" y="7"/>
                  <a:pt x="19" y="8"/>
                  <a:pt x="19" y="9"/>
                </a:cubicBezTo>
                <a:cubicBezTo>
                  <a:pt x="20" y="10"/>
                  <a:pt x="19" y="12"/>
                  <a:pt x="19" y="14"/>
                </a:cubicBezTo>
                <a:cubicBezTo>
                  <a:pt x="19" y="18"/>
                  <a:pt x="19" y="21"/>
                  <a:pt x="19" y="23"/>
                </a:cubicBezTo>
                <a:cubicBezTo>
                  <a:pt x="20" y="23"/>
                  <a:pt x="20" y="23"/>
                  <a:pt x="20" y="23"/>
                </a:cubicBezTo>
                <a:cubicBezTo>
                  <a:pt x="22" y="23"/>
                  <a:pt x="24" y="23"/>
                  <a:pt x="25" y="23"/>
                </a:cubicBezTo>
                <a:cubicBezTo>
                  <a:pt x="26" y="22"/>
                  <a:pt x="27" y="20"/>
                  <a:pt x="28" y="17"/>
                </a:cubicBezTo>
                <a:cubicBezTo>
                  <a:pt x="28" y="15"/>
                  <a:pt x="28" y="13"/>
                  <a:pt x="27" y="12"/>
                </a:cubicBezTo>
                <a:cubicBezTo>
                  <a:pt x="27" y="11"/>
                  <a:pt x="26" y="10"/>
                  <a:pt x="24" y="9"/>
                </a:cubicBezTo>
                <a:cubicBezTo>
                  <a:pt x="25" y="4"/>
                  <a:pt x="25" y="4"/>
                  <a:pt x="25" y="4"/>
                </a:cubicBezTo>
                <a:cubicBezTo>
                  <a:pt x="27" y="5"/>
                  <a:pt x="29" y="6"/>
                  <a:pt x="30" y="7"/>
                </a:cubicBezTo>
                <a:cubicBezTo>
                  <a:pt x="31" y="9"/>
                  <a:pt x="32" y="10"/>
                  <a:pt x="32" y="12"/>
                </a:cubicBezTo>
                <a:cubicBezTo>
                  <a:pt x="32" y="14"/>
                  <a:pt x="32" y="16"/>
                  <a:pt x="31" y="19"/>
                </a:cubicBezTo>
                <a:cubicBezTo>
                  <a:pt x="31" y="21"/>
                  <a:pt x="30" y="23"/>
                  <a:pt x="29" y="25"/>
                </a:cubicBezTo>
                <a:cubicBezTo>
                  <a:pt x="29" y="26"/>
                  <a:pt x="28" y="27"/>
                  <a:pt x="27" y="28"/>
                </a:cubicBezTo>
                <a:cubicBezTo>
                  <a:pt x="26" y="28"/>
                  <a:pt x="24" y="28"/>
                  <a:pt x="23" y="28"/>
                </a:cubicBezTo>
                <a:cubicBezTo>
                  <a:pt x="22" y="28"/>
                  <a:pt x="21" y="28"/>
                  <a:pt x="18" y="28"/>
                </a:cubicBezTo>
                <a:cubicBezTo>
                  <a:pt x="12" y="26"/>
                  <a:pt x="12" y="26"/>
                  <a:pt x="12" y="26"/>
                </a:cubicBezTo>
                <a:cubicBezTo>
                  <a:pt x="8" y="25"/>
                  <a:pt x="5" y="25"/>
                  <a:pt x="3" y="25"/>
                </a:cubicBezTo>
                <a:cubicBezTo>
                  <a:pt x="2" y="25"/>
                  <a:pt x="1" y="25"/>
                  <a:pt x="0" y="25"/>
                </a:cubicBezTo>
                <a:cubicBezTo>
                  <a:pt x="1" y="20"/>
                  <a:pt x="1" y="20"/>
                  <a:pt x="1" y="20"/>
                </a:cubicBezTo>
                <a:cubicBezTo>
                  <a:pt x="2" y="20"/>
                  <a:pt x="3" y="20"/>
                  <a:pt x="5" y="20"/>
                </a:cubicBezTo>
                <a:close/>
                <a:moveTo>
                  <a:pt x="15" y="22"/>
                </a:moveTo>
                <a:cubicBezTo>
                  <a:pt x="15" y="20"/>
                  <a:pt x="15" y="17"/>
                  <a:pt x="15" y="14"/>
                </a:cubicBezTo>
                <a:cubicBezTo>
                  <a:pt x="15" y="12"/>
                  <a:pt x="15" y="10"/>
                  <a:pt x="15" y="9"/>
                </a:cubicBezTo>
                <a:cubicBezTo>
                  <a:pt x="15" y="8"/>
                  <a:pt x="15" y="8"/>
                  <a:pt x="14" y="7"/>
                </a:cubicBezTo>
                <a:cubicBezTo>
                  <a:pt x="13" y="7"/>
                  <a:pt x="13" y="6"/>
                  <a:pt x="12" y="6"/>
                </a:cubicBezTo>
                <a:cubicBezTo>
                  <a:pt x="11" y="6"/>
                  <a:pt x="9" y="6"/>
                  <a:pt x="8" y="7"/>
                </a:cubicBezTo>
                <a:cubicBezTo>
                  <a:pt x="7" y="8"/>
                  <a:pt x="6" y="9"/>
                  <a:pt x="6" y="11"/>
                </a:cubicBezTo>
                <a:cubicBezTo>
                  <a:pt x="6" y="13"/>
                  <a:pt x="6" y="14"/>
                  <a:pt x="6" y="16"/>
                </a:cubicBezTo>
                <a:cubicBezTo>
                  <a:pt x="7" y="18"/>
                  <a:pt x="8" y="19"/>
                  <a:pt x="9" y="20"/>
                </a:cubicBezTo>
                <a:cubicBezTo>
                  <a:pt x="10" y="21"/>
                  <a:pt x="12" y="21"/>
                  <a:pt x="14" y="22"/>
                </a:cubicBezTo>
                <a:lnTo>
                  <a:pt x="15" y="22"/>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011"/>
          <p:cNvSpPr/>
          <p:nvPr/>
        </p:nvSpPr>
        <p:spPr bwMode="auto">
          <a:xfrm>
            <a:off x="5965826" y="5200650"/>
            <a:ext cx="131763" cy="112713"/>
          </a:xfrm>
          <a:custGeom>
            <a:avLst/>
            <a:gdLst>
              <a:gd name="T0" fmla="*/ 8 w 35"/>
              <a:gd name="T1" fmla="*/ 0 h 30"/>
              <a:gd name="T2" fmla="*/ 35 w 35"/>
              <a:gd name="T3" fmla="*/ 10 h 30"/>
              <a:gd name="T4" fmla="*/ 34 w 35"/>
              <a:gd name="T5" fmla="*/ 14 h 30"/>
              <a:gd name="T6" fmla="*/ 30 w 35"/>
              <a:gd name="T7" fmla="*/ 13 h 30"/>
              <a:gd name="T8" fmla="*/ 32 w 35"/>
              <a:gd name="T9" fmla="*/ 23 h 30"/>
              <a:gd name="T10" fmla="*/ 29 w 35"/>
              <a:gd name="T11" fmla="*/ 27 h 30"/>
              <a:gd name="T12" fmla="*/ 26 w 35"/>
              <a:gd name="T13" fmla="*/ 30 h 30"/>
              <a:gd name="T14" fmla="*/ 22 w 35"/>
              <a:gd name="T15" fmla="*/ 30 h 30"/>
              <a:gd name="T16" fmla="*/ 17 w 35"/>
              <a:gd name="T17" fmla="*/ 29 h 30"/>
              <a:gd name="T18" fmla="*/ 0 w 35"/>
              <a:gd name="T19" fmla="*/ 23 h 30"/>
              <a:gd name="T20" fmla="*/ 2 w 35"/>
              <a:gd name="T21" fmla="*/ 18 h 30"/>
              <a:gd name="T22" fmla="*/ 19 w 35"/>
              <a:gd name="T23" fmla="*/ 24 h 30"/>
              <a:gd name="T24" fmla="*/ 23 w 35"/>
              <a:gd name="T25" fmla="*/ 25 h 30"/>
              <a:gd name="T26" fmla="*/ 26 w 35"/>
              <a:gd name="T27" fmla="*/ 24 h 30"/>
              <a:gd name="T28" fmla="*/ 28 w 35"/>
              <a:gd name="T29" fmla="*/ 21 h 30"/>
              <a:gd name="T30" fmla="*/ 28 w 35"/>
              <a:gd name="T31" fmla="*/ 15 h 30"/>
              <a:gd name="T32" fmla="*/ 21 w 35"/>
              <a:gd name="T33" fmla="*/ 10 h 30"/>
              <a:gd name="T34" fmla="*/ 6 w 35"/>
              <a:gd name="T35" fmla="*/ 5 h 30"/>
              <a:gd name="T36" fmla="*/ 8 w 35"/>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30">
                <a:moveTo>
                  <a:pt x="8" y="0"/>
                </a:moveTo>
                <a:cubicBezTo>
                  <a:pt x="35" y="10"/>
                  <a:pt x="35" y="10"/>
                  <a:pt x="35" y="10"/>
                </a:cubicBezTo>
                <a:cubicBezTo>
                  <a:pt x="34" y="14"/>
                  <a:pt x="34" y="14"/>
                  <a:pt x="34" y="14"/>
                </a:cubicBezTo>
                <a:cubicBezTo>
                  <a:pt x="30" y="13"/>
                  <a:pt x="30" y="13"/>
                  <a:pt x="30" y="13"/>
                </a:cubicBezTo>
                <a:cubicBezTo>
                  <a:pt x="32" y="16"/>
                  <a:pt x="33" y="19"/>
                  <a:pt x="32" y="23"/>
                </a:cubicBezTo>
                <a:cubicBezTo>
                  <a:pt x="31" y="25"/>
                  <a:pt x="30" y="26"/>
                  <a:pt x="29" y="27"/>
                </a:cubicBezTo>
                <a:cubicBezTo>
                  <a:pt x="28" y="29"/>
                  <a:pt x="27" y="29"/>
                  <a:pt x="26" y="30"/>
                </a:cubicBezTo>
                <a:cubicBezTo>
                  <a:pt x="24" y="30"/>
                  <a:pt x="23" y="30"/>
                  <a:pt x="22" y="30"/>
                </a:cubicBezTo>
                <a:cubicBezTo>
                  <a:pt x="21" y="30"/>
                  <a:pt x="19" y="29"/>
                  <a:pt x="17" y="29"/>
                </a:cubicBezTo>
                <a:cubicBezTo>
                  <a:pt x="0" y="23"/>
                  <a:pt x="0" y="23"/>
                  <a:pt x="0" y="23"/>
                </a:cubicBezTo>
                <a:cubicBezTo>
                  <a:pt x="2" y="18"/>
                  <a:pt x="2" y="18"/>
                  <a:pt x="2" y="18"/>
                </a:cubicBezTo>
                <a:cubicBezTo>
                  <a:pt x="19" y="24"/>
                  <a:pt x="19" y="24"/>
                  <a:pt x="19" y="24"/>
                </a:cubicBezTo>
                <a:cubicBezTo>
                  <a:pt x="20" y="25"/>
                  <a:pt x="22" y="25"/>
                  <a:pt x="23" y="25"/>
                </a:cubicBezTo>
                <a:cubicBezTo>
                  <a:pt x="24" y="25"/>
                  <a:pt x="25" y="24"/>
                  <a:pt x="26" y="24"/>
                </a:cubicBezTo>
                <a:cubicBezTo>
                  <a:pt x="27" y="23"/>
                  <a:pt x="27" y="22"/>
                  <a:pt x="28" y="21"/>
                </a:cubicBezTo>
                <a:cubicBezTo>
                  <a:pt x="29" y="19"/>
                  <a:pt x="29" y="17"/>
                  <a:pt x="28" y="15"/>
                </a:cubicBezTo>
                <a:cubicBezTo>
                  <a:pt x="27" y="13"/>
                  <a:pt x="25" y="12"/>
                  <a:pt x="21" y="10"/>
                </a:cubicBezTo>
                <a:cubicBezTo>
                  <a:pt x="6" y="5"/>
                  <a:pt x="6" y="5"/>
                  <a:pt x="6" y="5"/>
                </a:cubicBezTo>
                <a:lnTo>
                  <a:pt x="8" y="0"/>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012"/>
          <p:cNvSpPr>
            <a:spLocks noEditPoints="1"/>
          </p:cNvSpPr>
          <p:nvPr/>
        </p:nvSpPr>
        <p:spPr bwMode="auto">
          <a:xfrm>
            <a:off x="5948363" y="5310188"/>
            <a:ext cx="141288" cy="82550"/>
          </a:xfrm>
          <a:custGeom>
            <a:avLst/>
            <a:gdLst>
              <a:gd name="T0" fmla="*/ 4 w 89"/>
              <a:gd name="T1" fmla="*/ 0 h 52"/>
              <a:gd name="T2" fmla="*/ 66 w 89"/>
              <a:gd name="T3" fmla="*/ 31 h 52"/>
              <a:gd name="T4" fmla="*/ 61 w 89"/>
              <a:gd name="T5" fmla="*/ 40 h 52"/>
              <a:gd name="T6" fmla="*/ 0 w 89"/>
              <a:gd name="T7" fmla="*/ 12 h 52"/>
              <a:gd name="T8" fmla="*/ 4 w 89"/>
              <a:gd name="T9" fmla="*/ 0 h 52"/>
              <a:gd name="T10" fmla="*/ 78 w 89"/>
              <a:gd name="T11" fmla="*/ 35 h 52"/>
              <a:gd name="T12" fmla="*/ 89 w 89"/>
              <a:gd name="T13" fmla="*/ 40 h 52"/>
              <a:gd name="T14" fmla="*/ 85 w 89"/>
              <a:gd name="T15" fmla="*/ 52 h 52"/>
              <a:gd name="T16" fmla="*/ 73 w 89"/>
              <a:gd name="T17" fmla="*/ 45 h 52"/>
              <a:gd name="T18" fmla="*/ 78 w 89"/>
              <a:gd name="T19"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52">
                <a:moveTo>
                  <a:pt x="4" y="0"/>
                </a:moveTo>
                <a:lnTo>
                  <a:pt x="66" y="31"/>
                </a:lnTo>
                <a:lnTo>
                  <a:pt x="61" y="40"/>
                </a:lnTo>
                <a:lnTo>
                  <a:pt x="0" y="12"/>
                </a:lnTo>
                <a:lnTo>
                  <a:pt x="4" y="0"/>
                </a:lnTo>
                <a:close/>
                <a:moveTo>
                  <a:pt x="78" y="35"/>
                </a:moveTo>
                <a:lnTo>
                  <a:pt x="89" y="40"/>
                </a:lnTo>
                <a:lnTo>
                  <a:pt x="85" y="52"/>
                </a:lnTo>
                <a:lnTo>
                  <a:pt x="73" y="45"/>
                </a:lnTo>
                <a:lnTo>
                  <a:pt x="78" y="35"/>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13"/>
          <p:cNvSpPr/>
          <p:nvPr/>
        </p:nvSpPr>
        <p:spPr bwMode="auto">
          <a:xfrm>
            <a:off x="5902326" y="5362575"/>
            <a:ext cx="115888" cy="109538"/>
          </a:xfrm>
          <a:custGeom>
            <a:avLst/>
            <a:gdLst>
              <a:gd name="T0" fmla="*/ 9 w 31"/>
              <a:gd name="T1" fmla="*/ 20 h 29"/>
              <a:gd name="T2" fmla="*/ 6 w 31"/>
              <a:gd name="T3" fmla="*/ 23 h 29"/>
              <a:gd name="T4" fmla="*/ 1 w 31"/>
              <a:gd name="T5" fmla="*/ 16 h 29"/>
              <a:gd name="T6" fmla="*/ 2 w 31"/>
              <a:gd name="T7" fmla="*/ 8 h 29"/>
              <a:gd name="T8" fmla="*/ 11 w 31"/>
              <a:gd name="T9" fmla="*/ 1 h 29"/>
              <a:gd name="T10" fmla="*/ 22 w 31"/>
              <a:gd name="T11" fmla="*/ 4 h 29"/>
              <a:gd name="T12" fmla="*/ 28 w 31"/>
              <a:gd name="T13" fmla="*/ 9 h 29"/>
              <a:gd name="T14" fmla="*/ 31 w 31"/>
              <a:gd name="T15" fmla="*/ 16 h 29"/>
              <a:gd name="T16" fmla="*/ 29 w 31"/>
              <a:gd name="T17" fmla="*/ 23 h 29"/>
              <a:gd name="T18" fmla="*/ 23 w 31"/>
              <a:gd name="T19" fmla="*/ 28 h 29"/>
              <a:gd name="T20" fmla="*/ 15 w 31"/>
              <a:gd name="T21" fmla="*/ 28 h 29"/>
              <a:gd name="T22" fmla="*/ 17 w 31"/>
              <a:gd name="T23" fmla="*/ 24 h 29"/>
              <a:gd name="T24" fmla="*/ 22 w 31"/>
              <a:gd name="T25" fmla="*/ 24 h 29"/>
              <a:gd name="T26" fmla="*/ 25 w 31"/>
              <a:gd name="T27" fmla="*/ 21 h 29"/>
              <a:gd name="T28" fmla="*/ 26 w 31"/>
              <a:gd name="T29" fmla="*/ 14 h 29"/>
              <a:gd name="T30" fmla="*/ 20 w 31"/>
              <a:gd name="T31" fmla="*/ 8 h 29"/>
              <a:gd name="T32" fmla="*/ 11 w 31"/>
              <a:gd name="T33" fmla="*/ 6 h 29"/>
              <a:gd name="T34" fmla="*/ 6 w 31"/>
              <a:gd name="T35" fmla="*/ 10 h 29"/>
              <a:gd name="T36" fmla="*/ 5 w 31"/>
              <a:gd name="T37" fmla="*/ 15 h 29"/>
              <a:gd name="T38" fmla="*/ 9 w 31"/>
              <a:gd name="T39"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29">
                <a:moveTo>
                  <a:pt x="9" y="20"/>
                </a:moveTo>
                <a:cubicBezTo>
                  <a:pt x="6" y="23"/>
                  <a:pt x="6" y="23"/>
                  <a:pt x="6" y="23"/>
                </a:cubicBezTo>
                <a:cubicBezTo>
                  <a:pt x="3" y="21"/>
                  <a:pt x="1" y="19"/>
                  <a:pt x="1" y="16"/>
                </a:cubicBezTo>
                <a:cubicBezTo>
                  <a:pt x="0" y="13"/>
                  <a:pt x="1" y="10"/>
                  <a:pt x="2" y="8"/>
                </a:cubicBezTo>
                <a:cubicBezTo>
                  <a:pt x="4" y="4"/>
                  <a:pt x="7" y="2"/>
                  <a:pt x="11" y="1"/>
                </a:cubicBezTo>
                <a:cubicBezTo>
                  <a:pt x="14" y="0"/>
                  <a:pt x="18" y="1"/>
                  <a:pt x="22" y="4"/>
                </a:cubicBezTo>
                <a:cubicBezTo>
                  <a:pt x="25" y="5"/>
                  <a:pt x="27" y="7"/>
                  <a:pt x="28" y="9"/>
                </a:cubicBezTo>
                <a:cubicBezTo>
                  <a:pt x="30" y="11"/>
                  <a:pt x="31" y="13"/>
                  <a:pt x="31" y="16"/>
                </a:cubicBezTo>
                <a:cubicBezTo>
                  <a:pt x="31" y="18"/>
                  <a:pt x="30" y="21"/>
                  <a:pt x="29" y="23"/>
                </a:cubicBezTo>
                <a:cubicBezTo>
                  <a:pt x="27" y="25"/>
                  <a:pt x="25" y="27"/>
                  <a:pt x="23" y="28"/>
                </a:cubicBezTo>
                <a:cubicBezTo>
                  <a:pt x="20" y="29"/>
                  <a:pt x="18" y="29"/>
                  <a:pt x="15" y="28"/>
                </a:cubicBezTo>
                <a:cubicBezTo>
                  <a:pt x="17" y="24"/>
                  <a:pt x="17" y="24"/>
                  <a:pt x="17" y="24"/>
                </a:cubicBezTo>
                <a:cubicBezTo>
                  <a:pt x="19" y="24"/>
                  <a:pt x="20" y="24"/>
                  <a:pt x="22" y="24"/>
                </a:cubicBezTo>
                <a:cubicBezTo>
                  <a:pt x="23" y="23"/>
                  <a:pt x="24" y="22"/>
                  <a:pt x="25" y="21"/>
                </a:cubicBezTo>
                <a:cubicBezTo>
                  <a:pt x="26" y="19"/>
                  <a:pt x="27" y="17"/>
                  <a:pt x="26" y="14"/>
                </a:cubicBezTo>
                <a:cubicBezTo>
                  <a:pt x="25" y="12"/>
                  <a:pt x="23" y="10"/>
                  <a:pt x="20" y="8"/>
                </a:cubicBezTo>
                <a:cubicBezTo>
                  <a:pt x="16" y="6"/>
                  <a:pt x="13" y="5"/>
                  <a:pt x="11" y="6"/>
                </a:cubicBezTo>
                <a:cubicBezTo>
                  <a:pt x="9" y="6"/>
                  <a:pt x="7" y="7"/>
                  <a:pt x="6" y="10"/>
                </a:cubicBezTo>
                <a:cubicBezTo>
                  <a:pt x="5" y="11"/>
                  <a:pt x="5" y="13"/>
                  <a:pt x="5" y="15"/>
                </a:cubicBezTo>
                <a:cubicBezTo>
                  <a:pt x="6" y="16"/>
                  <a:pt x="7" y="18"/>
                  <a:pt x="9" y="20"/>
                </a:cubicBez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014"/>
          <p:cNvSpPr/>
          <p:nvPr/>
        </p:nvSpPr>
        <p:spPr bwMode="auto">
          <a:xfrm>
            <a:off x="5827713" y="5456238"/>
            <a:ext cx="142875" cy="123825"/>
          </a:xfrm>
          <a:custGeom>
            <a:avLst/>
            <a:gdLst>
              <a:gd name="T0" fmla="*/ 3 w 38"/>
              <a:gd name="T1" fmla="*/ 12 h 33"/>
              <a:gd name="T2" fmla="*/ 7 w 38"/>
              <a:gd name="T3" fmla="*/ 15 h 33"/>
              <a:gd name="T4" fmla="*/ 8 w 38"/>
              <a:gd name="T5" fmla="*/ 4 h 33"/>
              <a:gd name="T6" fmla="*/ 12 w 38"/>
              <a:gd name="T7" fmla="*/ 1 h 33"/>
              <a:gd name="T8" fmla="*/ 16 w 38"/>
              <a:gd name="T9" fmla="*/ 0 h 33"/>
              <a:gd name="T10" fmla="*/ 20 w 38"/>
              <a:gd name="T11" fmla="*/ 1 h 33"/>
              <a:gd name="T12" fmla="*/ 23 w 38"/>
              <a:gd name="T13" fmla="*/ 4 h 33"/>
              <a:gd name="T14" fmla="*/ 38 w 38"/>
              <a:gd name="T15" fmla="*/ 14 h 33"/>
              <a:gd name="T16" fmla="*/ 35 w 38"/>
              <a:gd name="T17" fmla="*/ 18 h 33"/>
              <a:gd name="T18" fmla="*/ 22 w 38"/>
              <a:gd name="T19" fmla="*/ 9 h 33"/>
              <a:gd name="T20" fmla="*/ 18 w 38"/>
              <a:gd name="T21" fmla="*/ 6 h 33"/>
              <a:gd name="T22" fmla="*/ 14 w 38"/>
              <a:gd name="T23" fmla="*/ 5 h 33"/>
              <a:gd name="T24" fmla="*/ 11 w 38"/>
              <a:gd name="T25" fmla="*/ 8 h 33"/>
              <a:gd name="T26" fmla="*/ 9 w 38"/>
              <a:gd name="T27" fmla="*/ 12 h 33"/>
              <a:gd name="T28" fmla="*/ 10 w 38"/>
              <a:gd name="T29" fmla="*/ 16 h 33"/>
              <a:gd name="T30" fmla="*/ 14 w 38"/>
              <a:gd name="T31" fmla="*/ 20 h 33"/>
              <a:gd name="T32" fmla="*/ 27 w 38"/>
              <a:gd name="T33" fmla="*/ 29 h 33"/>
              <a:gd name="T34" fmla="*/ 24 w 38"/>
              <a:gd name="T35" fmla="*/ 33 h 33"/>
              <a:gd name="T36" fmla="*/ 0 w 38"/>
              <a:gd name="T37" fmla="*/ 16 h 33"/>
              <a:gd name="T38" fmla="*/ 3 w 38"/>
              <a:gd name="T3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3">
                <a:moveTo>
                  <a:pt x="3" y="12"/>
                </a:moveTo>
                <a:cubicBezTo>
                  <a:pt x="7" y="15"/>
                  <a:pt x="7" y="15"/>
                  <a:pt x="7" y="15"/>
                </a:cubicBezTo>
                <a:cubicBezTo>
                  <a:pt x="5" y="11"/>
                  <a:pt x="6" y="7"/>
                  <a:pt x="8" y="4"/>
                </a:cubicBezTo>
                <a:cubicBezTo>
                  <a:pt x="9" y="3"/>
                  <a:pt x="10" y="2"/>
                  <a:pt x="12" y="1"/>
                </a:cubicBezTo>
                <a:cubicBezTo>
                  <a:pt x="13" y="0"/>
                  <a:pt x="15" y="0"/>
                  <a:pt x="16" y="0"/>
                </a:cubicBezTo>
                <a:cubicBezTo>
                  <a:pt x="17" y="0"/>
                  <a:pt x="18" y="0"/>
                  <a:pt x="20" y="1"/>
                </a:cubicBezTo>
                <a:cubicBezTo>
                  <a:pt x="21" y="1"/>
                  <a:pt x="22" y="2"/>
                  <a:pt x="23" y="4"/>
                </a:cubicBezTo>
                <a:cubicBezTo>
                  <a:pt x="38" y="14"/>
                  <a:pt x="38" y="14"/>
                  <a:pt x="38" y="14"/>
                </a:cubicBezTo>
                <a:cubicBezTo>
                  <a:pt x="35" y="18"/>
                  <a:pt x="35" y="18"/>
                  <a:pt x="35" y="18"/>
                </a:cubicBezTo>
                <a:cubicBezTo>
                  <a:pt x="22" y="9"/>
                  <a:pt x="22" y="9"/>
                  <a:pt x="22" y="9"/>
                </a:cubicBezTo>
                <a:cubicBezTo>
                  <a:pt x="20" y="7"/>
                  <a:pt x="19" y="6"/>
                  <a:pt x="18" y="6"/>
                </a:cubicBezTo>
                <a:cubicBezTo>
                  <a:pt x="16" y="5"/>
                  <a:pt x="15" y="5"/>
                  <a:pt x="14" y="5"/>
                </a:cubicBezTo>
                <a:cubicBezTo>
                  <a:pt x="13" y="6"/>
                  <a:pt x="12" y="7"/>
                  <a:pt x="11" y="8"/>
                </a:cubicBezTo>
                <a:cubicBezTo>
                  <a:pt x="10" y="9"/>
                  <a:pt x="10" y="10"/>
                  <a:pt x="9" y="12"/>
                </a:cubicBezTo>
                <a:cubicBezTo>
                  <a:pt x="9" y="13"/>
                  <a:pt x="9" y="15"/>
                  <a:pt x="10" y="16"/>
                </a:cubicBezTo>
                <a:cubicBezTo>
                  <a:pt x="11" y="17"/>
                  <a:pt x="12" y="18"/>
                  <a:pt x="14" y="20"/>
                </a:cubicBezTo>
                <a:cubicBezTo>
                  <a:pt x="27" y="29"/>
                  <a:pt x="27" y="29"/>
                  <a:pt x="27" y="29"/>
                </a:cubicBezTo>
                <a:cubicBezTo>
                  <a:pt x="24" y="33"/>
                  <a:pt x="24" y="33"/>
                  <a:pt x="24" y="33"/>
                </a:cubicBezTo>
                <a:cubicBezTo>
                  <a:pt x="0" y="16"/>
                  <a:pt x="0" y="16"/>
                  <a:pt x="0" y="16"/>
                </a:cubicBezTo>
                <a:lnTo>
                  <a:pt x="3" y="12"/>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15"/>
          <p:cNvSpPr/>
          <p:nvPr/>
        </p:nvSpPr>
        <p:spPr bwMode="auto">
          <a:xfrm>
            <a:off x="5797551" y="5535613"/>
            <a:ext cx="90488" cy="115888"/>
          </a:xfrm>
          <a:custGeom>
            <a:avLst/>
            <a:gdLst>
              <a:gd name="T0" fmla="*/ 3 w 24"/>
              <a:gd name="T1" fmla="*/ 0 h 31"/>
              <a:gd name="T2" fmla="*/ 24 w 24"/>
              <a:gd name="T3" fmla="*/ 20 h 31"/>
              <a:gd name="T4" fmla="*/ 21 w 24"/>
              <a:gd name="T5" fmla="*/ 23 h 31"/>
              <a:gd name="T6" fmla="*/ 18 w 24"/>
              <a:gd name="T7" fmla="*/ 20 h 31"/>
              <a:gd name="T8" fmla="*/ 19 w 24"/>
              <a:gd name="T9" fmla="*/ 25 h 31"/>
              <a:gd name="T10" fmla="*/ 18 w 24"/>
              <a:gd name="T11" fmla="*/ 28 h 31"/>
              <a:gd name="T12" fmla="*/ 13 w 24"/>
              <a:gd name="T13" fmla="*/ 31 h 31"/>
              <a:gd name="T14" fmla="*/ 11 w 24"/>
              <a:gd name="T15" fmla="*/ 27 h 31"/>
              <a:gd name="T16" fmla="*/ 14 w 24"/>
              <a:gd name="T17" fmla="*/ 25 h 31"/>
              <a:gd name="T18" fmla="*/ 15 w 24"/>
              <a:gd name="T19" fmla="*/ 22 h 31"/>
              <a:gd name="T20" fmla="*/ 15 w 24"/>
              <a:gd name="T21" fmla="*/ 19 h 31"/>
              <a:gd name="T22" fmla="*/ 11 w 24"/>
              <a:gd name="T23" fmla="*/ 14 h 31"/>
              <a:gd name="T24" fmla="*/ 0 w 24"/>
              <a:gd name="T25" fmla="*/ 4 h 31"/>
              <a:gd name="T26" fmla="*/ 3 w 24"/>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1">
                <a:moveTo>
                  <a:pt x="3" y="0"/>
                </a:moveTo>
                <a:cubicBezTo>
                  <a:pt x="24" y="20"/>
                  <a:pt x="24" y="20"/>
                  <a:pt x="24" y="20"/>
                </a:cubicBezTo>
                <a:cubicBezTo>
                  <a:pt x="21" y="23"/>
                  <a:pt x="21" y="23"/>
                  <a:pt x="21" y="23"/>
                </a:cubicBezTo>
                <a:cubicBezTo>
                  <a:pt x="18" y="20"/>
                  <a:pt x="18" y="20"/>
                  <a:pt x="18" y="20"/>
                </a:cubicBezTo>
                <a:cubicBezTo>
                  <a:pt x="19" y="23"/>
                  <a:pt x="19" y="24"/>
                  <a:pt x="19" y="25"/>
                </a:cubicBezTo>
                <a:cubicBezTo>
                  <a:pt x="19" y="27"/>
                  <a:pt x="18" y="28"/>
                  <a:pt x="18" y="28"/>
                </a:cubicBezTo>
                <a:cubicBezTo>
                  <a:pt x="16" y="30"/>
                  <a:pt x="15" y="30"/>
                  <a:pt x="13" y="31"/>
                </a:cubicBezTo>
                <a:cubicBezTo>
                  <a:pt x="11" y="27"/>
                  <a:pt x="11" y="27"/>
                  <a:pt x="11" y="27"/>
                </a:cubicBezTo>
                <a:cubicBezTo>
                  <a:pt x="12" y="26"/>
                  <a:pt x="13" y="26"/>
                  <a:pt x="14" y="25"/>
                </a:cubicBezTo>
                <a:cubicBezTo>
                  <a:pt x="15" y="24"/>
                  <a:pt x="15" y="23"/>
                  <a:pt x="15" y="22"/>
                </a:cubicBezTo>
                <a:cubicBezTo>
                  <a:pt x="15" y="21"/>
                  <a:pt x="15" y="20"/>
                  <a:pt x="15" y="19"/>
                </a:cubicBezTo>
                <a:cubicBezTo>
                  <a:pt x="14" y="17"/>
                  <a:pt x="13" y="16"/>
                  <a:pt x="11" y="14"/>
                </a:cubicBezTo>
                <a:cubicBezTo>
                  <a:pt x="0" y="4"/>
                  <a:pt x="0" y="4"/>
                  <a:pt x="0" y="4"/>
                </a:cubicBezTo>
                <a:lnTo>
                  <a:pt x="3" y="0"/>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016"/>
          <p:cNvSpPr>
            <a:spLocks noEditPoints="1"/>
          </p:cNvSpPr>
          <p:nvPr/>
        </p:nvSpPr>
        <p:spPr bwMode="auto">
          <a:xfrm>
            <a:off x="5703888" y="5599113"/>
            <a:ext cx="115888" cy="115888"/>
          </a:xfrm>
          <a:custGeom>
            <a:avLst/>
            <a:gdLst>
              <a:gd name="T0" fmla="*/ 6 w 31"/>
              <a:gd name="T1" fmla="*/ 17 h 31"/>
              <a:gd name="T2" fmla="*/ 2 w 31"/>
              <a:gd name="T3" fmla="*/ 20 h 31"/>
              <a:gd name="T4" fmla="*/ 1 w 31"/>
              <a:gd name="T5" fmla="*/ 12 h 31"/>
              <a:gd name="T6" fmla="*/ 6 w 31"/>
              <a:gd name="T7" fmla="*/ 4 h 31"/>
              <a:gd name="T8" fmla="*/ 16 w 31"/>
              <a:gd name="T9" fmla="*/ 1 h 31"/>
              <a:gd name="T10" fmla="*/ 26 w 31"/>
              <a:gd name="T11" fmla="*/ 7 h 31"/>
              <a:gd name="T12" fmla="*/ 31 w 31"/>
              <a:gd name="T13" fmla="*/ 18 h 31"/>
              <a:gd name="T14" fmla="*/ 26 w 31"/>
              <a:gd name="T15" fmla="*/ 27 h 31"/>
              <a:gd name="T16" fmla="*/ 16 w 31"/>
              <a:gd name="T17" fmla="*/ 30 h 31"/>
              <a:gd name="T18" fmla="*/ 6 w 31"/>
              <a:gd name="T19" fmla="*/ 24 h 31"/>
              <a:gd name="T20" fmla="*/ 5 w 31"/>
              <a:gd name="T21" fmla="*/ 23 h 31"/>
              <a:gd name="T22" fmla="*/ 21 w 31"/>
              <a:gd name="T23" fmla="*/ 9 h 31"/>
              <a:gd name="T24" fmla="*/ 15 w 31"/>
              <a:gd name="T25" fmla="*/ 5 h 31"/>
              <a:gd name="T26" fmla="*/ 8 w 31"/>
              <a:gd name="T27" fmla="*/ 7 h 31"/>
              <a:gd name="T28" fmla="*/ 6 w 31"/>
              <a:gd name="T29" fmla="*/ 12 h 31"/>
              <a:gd name="T30" fmla="*/ 6 w 31"/>
              <a:gd name="T31" fmla="*/ 17 h 31"/>
              <a:gd name="T32" fmla="*/ 24 w 31"/>
              <a:gd name="T33" fmla="*/ 12 h 31"/>
              <a:gd name="T34" fmla="*/ 12 w 31"/>
              <a:gd name="T35" fmla="*/ 23 h 31"/>
              <a:gd name="T36" fmla="*/ 17 w 31"/>
              <a:gd name="T37" fmla="*/ 26 h 31"/>
              <a:gd name="T38" fmla="*/ 23 w 31"/>
              <a:gd name="T39" fmla="*/ 24 h 31"/>
              <a:gd name="T40" fmla="*/ 26 w 31"/>
              <a:gd name="T41" fmla="*/ 19 h 31"/>
              <a:gd name="T42" fmla="*/ 24 w 31"/>
              <a:gd name="T43"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31">
                <a:moveTo>
                  <a:pt x="6" y="17"/>
                </a:moveTo>
                <a:cubicBezTo>
                  <a:pt x="2" y="20"/>
                  <a:pt x="2" y="20"/>
                  <a:pt x="2" y="20"/>
                </a:cubicBezTo>
                <a:cubicBezTo>
                  <a:pt x="1" y="17"/>
                  <a:pt x="0" y="14"/>
                  <a:pt x="1" y="12"/>
                </a:cubicBezTo>
                <a:cubicBezTo>
                  <a:pt x="2" y="9"/>
                  <a:pt x="3" y="7"/>
                  <a:pt x="6" y="4"/>
                </a:cubicBezTo>
                <a:cubicBezTo>
                  <a:pt x="9" y="2"/>
                  <a:pt x="12" y="0"/>
                  <a:pt x="16" y="1"/>
                </a:cubicBezTo>
                <a:cubicBezTo>
                  <a:pt x="20" y="1"/>
                  <a:pt x="23" y="3"/>
                  <a:pt x="26" y="7"/>
                </a:cubicBezTo>
                <a:cubicBezTo>
                  <a:pt x="29" y="10"/>
                  <a:pt x="31" y="14"/>
                  <a:pt x="31" y="18"/>
                </a:cubicBezTo>
                <a:cubicBezTo>
                  <a:pt x="30" y="21"/>
                  <a:pt x="29" y="25"/>
                  <a:pt x="26" y="27"/>
                </a:cubicBezTo>
                <a:cubicBezTo>
                  <a:pt x="23" y="30"/>
                  <a:pt x="20" y="31"/>
                  <a:pt x="16" y="30"/>
                </a:cubicBezTo>
                <a:cubicBezTo>
                  <a:pt x="12" y="30"/>
                  <a:pt x="9" y="28"/>
                  <a:pt x="6" y="24"/>
                </a:cubicBezTo>
                <a:cubicBezTo>
                  <a:pt x="6" y="24"/>
                  <a:pt x="5" y="24"/>
                  <a:pt x="5" y="23"/>
                </a:cubicBezTo>
                <a:cubicBezTo>
                  <a:pt x="21" y="9"/>
                  <a:pt x="21" y="9"/>
                  <a:pt x="21" y="9"/>
                </a:cubicBezTo>
                <a:cubicBezTo>
                  <a:pt x="19" y="7"/>
                  <a:pt x="17" y="6"/>
                  <a:pt x="15" y="5"/>
                </a:cubicBezTo>
                <a:cubicBezTo>
                  <a:pt x="12" y="5"/>
                  <a:pt x="10" y="6"/>
                  <a:pt x="8" y="7"/>
                </a:cubicBezTo>
                <a:cubicBezTo>
                  <a:pt x="7" y="9"/>
                  <a:pt x="6" y="10"/>
                  <a:pt x="6" y="12"/>
                </a:cubicBezTo>
                <a:cubicBezTo>
                  <a:pt x="5" y="13"/>
                  <a:pt x="6" y="15"/>
                  <a:pt x="6" y="17"/>
                </a:cubicBezTo>
                <a:close/>
                <a:moveTo>
                  <a:pt x="24" y="12"/>
                </a:moveTo>
                <a:cubicBezTo>
                  <a:pt x="12" y="23"/>
                  <a:pt x="12" y="23"/>
                  <a:pt x="12" y="23"/>
                </a:cubicBezTo>
                <a:cubicBezTo>
                  <a:pt x="13" y="25"/>
                  <a:pt x="15" y="26"/>
                  <a:pt x="17" y="26"/>
                </a:cubicBezTo>
                <a:cubicBezTo>
                  <a:pt x="19" y="26"/>
                  <a:pt x="21" y="26"/>
                  <a:pt x="23" y="24"/>
                </a:cubicBezTo>
                <a:cubicBezTo>
                  <a:pt x="25" y="23"/>
                  <a:pt x="26" y="21"/>
                  <a:pt x="26" y="19"/>
                </a:cubicBezTo>
                <a:cubicBezTo>
                  <a:pt x="26" y="17"/>
                  <a:pt x="25" y="14"/>
                  <a:pt x="24" y="12"/>
                </a:cubicBez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17"/>
          <p:cNvSpPr/>
          <p:nvPr/>
        </p:nvSpPr>
        <p:spPr bwMode="auto">
          <a:xfrm>
            <a:off x="5437188" y="5726113"/>
            <a:ext cx="179388" cy="150813"/>
          </a:xfrm>
          <a:custGeom>
            <a:avLst/>
            <a:gdLst>
              <a:gd name="T0" fmla="*/ 36 w 48"/>
              <a:gd name="T1" fmla="*/ 0 h 40"/>
              <a:gd name="T2" fmla="*/ 48 w 48"/>
              <a:gd name="T3" fmla="*/ 27 h 40"/>
              <a:gd name="T4" fmla="*/ 44 w 48"/>
              <a:gd name="T5" fmla="*/ 28 h 40"/>
              <a:gd name="T6" fmla="*/ 42 w 48"/>
              <a:gd name="T7" fmla="*/ 25 h 40"/>
              <a:gd name="T8" fmla="*/ 40 w 48"/>
              <a:gd name="T9" fmla="*/ 29 h 40"/>
              <a:gd name="T10" fmla="*/ 36 w 48"/>
              <a:gd name="T11" fmla="*/ 32 h 40"/>
              <a:gd name="T12" fmla="*/ 31 w 48"/>
              <a:gd name="T13" fmla="*/ 33 h 40"/>
              <a:gd name="T14" fmla="*/ 26 w 48"/>
              <a:gd name="T15" fmla="*/ 31 h 40"/>
              <a:gd name="T16" fmla="*/ 20 w 48"/>
              <a:gd name="T17" fmla="*/ 39 h 40"/>
              <a:gd name="T18" fmla="*/ 13 w 48"/>
              <a:gd name="T19" fmla="*/ 40 h 40"/>
              <a:gd name="T20" fmla="*/ 8 w 48"/>
              <a:gd name="T21" fmla="*/ 34 h 40"/>
              <a:gd name="T22" fmla="*/ 0 w 48"/>
              <a:gd name="T23" fmla="*/ 15 h 40"/>
              <a:gd name="T24" fmla="*/ 5 w 48"/>
              <a:gd name="T25" fmla="*/ 14 h 40"/>
              <a:gd name="T26" fmla="*/ 12 w 48"/>
              <a:gd name="T27" fmla="*/ 30 h 40"/>
              <a:gd name="T28" fmla="*/ 14 w 48"/>
              <a:gd name="T29" fmla="*/ 34 h 40"/>
              <a:gd name="T30" fmla="*/ 17 w 48"/>
              <a:gd name="T31" fmla="*/ 35 h 40"/>
              <a:gd name="T32" fmla="*/ 20 w 48"/>
              <a:gd name="T33" fmla="*/ 35 h 40"/>
              <a:gd name="T34" fmla="*/ 23 w 48"/>
              <a:gd name="T35" fmla="*/ 31 h 40"/>
              <a:gd name="T36" fmla="*/ 23 w 48"/>
              <a:gd name="T37" fmla="*/ 24 h 40"/>
              <a:gd name="T38" fmla="*/ 16 w 48"/>
              <a:gd name="T39" fmla="*/ 9 h 40"/>
              <a:gd name="T40" fmla="*/ 21 w 48"/>
              <a:gd name="T41" fmla="*/ 7 h 40"/>
              <a:gd name="T42" fmla="*/ 28 w 48"/>
              <a:gd name="T43" fmla="*/ 24 h 40"/>
              <a:gd name="T44" fmla="*/ 31 w 48"/>
              <a:gd name="T45" fmla="*/ 28 h 40"/>
              <a:gd name="T46" fmla="*/ 35 w 48"/>
              <a:gd name="T47" fmla="*/ 28 h 40"/>
              <a:gd name="T48" fmla="*/ 38 w 48"/>
              <a:gd name="T49" fmla="*/ 26 h 40"/>
              <a:gd name="T50" fmla="*/ 39 w 48"/>
              <a:gd name="T51" fmla="*/ 22 h 40"/>
              <a:gd name="T52" fmla="*/ 38 w 48"/>
              <a:gd name="T53" fmla="*/ 16 h 40"/>
              <a:gd name="T54" fmla="*/ 32 w 48"/>
              <a:gd name="T55" fmla="*/ 2 h 40"/>
              <a:gd name="T56" fmla="*/ 36 w 48"/>
              <a:gd name="T5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40">
                <a:moveTo>
                  <a:pt x="36" y="0"/>
                </a:moveTo>
                <a:cubicBezTo>
                  <a:pt x="48" y="27"/>
                  <a:pt x="48" y="27"/>
                  <a:pt x="48" y="27"/>
                </a:cubicBezTo>
                <a:cubicBezTo>
                  <a:pt x="44" y="28"/>
                  <a:pt x="44" y="28"/>
                  <a:pt x="44" y="28"/>
                </a:cubicBezTo>
                <a:cubicBezTo>
                  <a:pt x="42" y="25"/>
                  <a:pt x="42" y="25"/>
                  <a:pt x="42" y="25"/>
                </a:cubicBezTo>
                <a:cubicBezTo>
                  <a:pt x="42" y="26"/>
                  <a:pt x="41" y="28"/>
                  <a:pt x="40" y="29"/>
                </a:cubicBezTo>
                <a:cubicBezTo>
                  <a:pt x="39" y="31"/>
                  <a:pt x="38" y="32"/>
                  <a:pt x="36" y="32"/>
                </a:cubicBezTo>
                <a:cubicBezTo>
                  <a:pt x="34" y="33"/>
                  <a:pt x="32" y="34"/>
                  <a:pt x="31" y="33"/>
                </a:cubicBezTo>
                <a:cubicBezTo>
                  <a:pt x="29" y="33"/>
                  <a:pt x="28" y="32"/>
                  <a:pt x="26" y="31"/>
                </a:cubicBezTo>
                <a:cubicBezTo>
                  <a:pt x="26" y="35"/>
                  <a:pt x="24" y="38"/>
                  <a:pt x="20" y="39"/>
                </a:cubicBezTo>
                <a:cubicBezTo>
                  <a:pt x="18" y="40"/>
                  <a:pt x="15" y="40"/>
                  <a:pt x="13" y="40"/>
                </a:cubicBezTo>
                <a:cubicBezTo>
                  <a:pt x="11" y="39"/>
                  <a:pt x="9" y="37"/>
                  <a:pt x="8" y="34"/>
                </a:cubicBezTo>
                <a:cubicBezTo>
                  <a:pt x="0" y="15"/>
                  <a:pt x="0" y="15"/>
                  <a:pt x="0" y="15"/>
                </a:cubicBezTo>
                <a:cubicBezTo>
                  <a:pt x="5" y="14"/>
                  <a:pt x="5" y="14"/>
                  <a:pt x="5" y="14"/>
                </a:cubicBezTo>
                <a:cubicBezTo>
                  <a:pt x="12" y="30"/>
                  <a:pt x="12" y="30"/>
                  <a:pt x="12" y="30"/>
                </a:cubicBezTo>
                <a:cubicBezTo>
                  <a:pt x="13" y="32"/>
                  <a:pt x="13" y="33"/>
                  <a:pt x="14" y="34"/>
                </a:cubicBezTo>
                <a:cubicBezTo>
                  <a:pt x="15" y="35"/>
                  <a:pt x="16" y="35"/>
                  <a:pt x="17" y="35"/>
                </a:cubicBezTo>
                <a:cubicBezTo>
                  <a:pt x="18" y="35"/>
                  <a:pt x="19" y="35"/>
                  <a:pt x="20" y="35"/>
                </a:cubicBezTo>
                <a:cubicBezTo>
                  <a:pt x="21" y="34"/>
                  <a:pt x="23" y="33"/>
                  <a:pt x="23" y="31"/>
                </a:cubicBezTo>
                <a:cubicBezTo>
                  <a:pt x="24" y="29"/>
                  <a:pt x="24" y="27"/>
                  <a:pt x="23" y="24"/>
                </a:cubicBezTo>
                <a:cubicBezTo>
                  <a:pt x="16" y="9"/>
                  <a:pt x="16" y="9"/>
                  <a:pt x="16" y="9"/>
                </a:cubicBezTo>
                <a:cubicBezTo>
                  <a:pt x="21" y="7"/>
                  <a:pt x="21" y="7"/>
                  <a:pt x="21" y="7"/>
                </a:cubicBezTo>
                <a:cubicBezTo>
                  <a:pt x="28" y="24"/>
                  <a:pt x="28" y="24"/>
                  <a:pt x="28" y="24"/>
                </a:cubicBezTo>
                <a:cubicBezTo>
                  <a:pt x="29" y="26"/>
                  <a:pt x="30" y="27"/>
                  <a:pt x="31" y="28"/>
                </a:cubicBezTo>
                <a:cubicBezTo>
                  <a:pt x="32" y="29"/>
                  <a:pt x="34" y="29"/>
                  <a:pt x="35" y="28"/>
                </a:cubicBezTo>
                <a:cubicBezTo>
                  <a:pt x="37" y="27"/>
                  <a:pt x="38" y="27"/>
                  <a:pt x="38" y="26"/>
                </a:cubicBezTo>
                <a:cubicBezTo>
                  <a:pt x="39" y="24"/>
                  <a:pt x="40" y="23"/>
                  <a:pt x="39" y="22"/>
                </a:cubicBezTo>
                <a:cubicBezTo>
                  <a:pt x="39" y="20"/>
                  <a:pt x="39" y="18"/>
                  <a:pt x="38" y="16"/>
                </a:cubicBezTo>
                <a:cubicBezTo>
                  <a:pt x="32" y="2"/>
                  <a:pt x="32" y="2"/>
                  <a:pt x="32" y="2"/>
                </a:cubicBezTo>
                <a:lnTo>
                  <a:pt x="36" y="0"/>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18"/>
          <p:cNvSpPr>
            <a:spLocks noEditPoints="1"/>
          </p:cNvSpPr>
          <p:nvPr/>
        </p:nvSpPr>
        <p:spPr bwMode="auto">
          <a:xfrm>
            <a:off x="5321301" y="5794375"/>
            <a:ext cx="112713" cy="120650"/>
          </a:xfrm>
          <a:custGeom>
            <a:avLst/>
            <a:gdLst>
              <a:gd name="T0" fmla="*/ 6 w 30"/>
              <a:gd name="T1" fmla="*/ 7 h 32"/>
              <a:gd name="T2" fmla="*/ 11 w 30"/>
              <a:gd name="T3" fmla="*/ 3 h 32"/>
              <a:gd name="T4" fmla="*/ 16 w 30"/>
              <a:gd name="T5" fmla="*/ 1 h 32"/>
              <a:gd name="T6" fmla="*/ 24 w 30"/>
              <a:gd name="T7" fmla="*/ 1 h 32"/>
              <a:gd name="T8" fmla="*/ 27 w 30"/>
              <a:gd name="T9" fmla="*/ 6 h 32"/>
              <a:gd name="T10" fmla="*/ 27 w 30"/>
              <a:gd name="T11" fmla="*/ 10 h 32"/>
              <a:gd name="T12" fmla="*/ 26 w 30"/>
              <a:gd name="T13" fmla="*/ 14 h 32"/>
              <a:gd name="T14" fmla="*/ 23 w 30"/>
              <a:gd name="T15" fmla="*/ 16 h 32"/>
              <a:gd name="T16" fmla="*/ 19 w 30"/>
              <a:gd name="T17" fmla="*/ 18 h 32"/>
              <a:gd name="T18" fmla="*/ 10 w 30"/>
              <a:gd name="T19" fmla="*/ 21 h 32"/>
              <a:gd name="T20" fmla="*/ 11 w 30"/>
              <a:gd name="T21" fmla="*/ 23 h 32"/>
              <a:gd name="T22" fmla="*/ 13 w 30"/>
              <a:gd name="T23" fmla="*/ 27 h 32"/>
              <a:gd name="T24" fmla="*/ 19 w 30"/>
              <a:gd name="T25" fmla="*/ 27 h 32"/>
              <a:gd name="T26" fmla="*/ 24 w 30"/>
              <a:gd name="T27" fmla="*/ 24 h 32"/>
              <a:gd name="T28" fmla="*/ 25 w 30"/>
              <a:gd name="T29" fmla="*/ 20 h 32"/>
              <a:gd name="T30" fmla="*/ 30 w 30"/>
              <a:gd name="T31" fmla="*/ 19 h 32"/>
              <a:gd name="T32" fmla="*/ 29 w 30"/>
              <a:gd name="T33" fmla="*/ 25 h 32"/>
              <a:gd name="T34" fmla="*/ 25 w 30"/>
              <a:gd name="T35" fmla="*/ 28 h 32"/>
              <a:gd name="T36" fmla="*/ 19 w 30"/>
              <a:gd name="T37" fmla="*/ 31 h 32"/>
              <a:gd name="T38" fmla="*/ 13 w 30"/>
              <a:gd name="T39" fmla="*/ 32 h 32"/>
              <a:gd name="T40" fmla="*/ 9 w 30"/>
              <a:gd name="T41" fmla="*/ 30 h 32"/>
              <a:gd name="T42" fmla="*/ 7 w 30"/>
              <a:gd name="T43" fmla="*/ 27 h 32"/>
              <a:gd name="T44" fmla="*/ 6 w 30"/>
              <a:gd name="T45" fmla="*/ 23 h 32"/>
              <a:gd name="T46" fmla="*/ 4 w 30"/>
              <a:gd name="T47" fmla="*/ 17 h 32"/>
              <a:gd name="T48" fmla="*/ 2 w 30"/>
              <a:gd name="T49" fmla="*/ 8 h 32"/>
              <a:gd name="T50" fmla="*/ 0 w 30"/>
              <a:gd name="T51" fmla="*/ 5 h 32"/>
              <a:gd name="T52" fmla="*/ 5 w 30"/>
              <a:gd name="T53" fmla="*/ 4 h 32"/>
              <a:gd name="T54" fmla="*/ 6 w 30"/>
              <a:gd name="T55" fmla="*/ 7 h 32"/>
              <a:gd name="T56" fmla="*/ 9 w 30"/>
              <a:gd name="T57" fmla="*/ 18 h 32"/>
              <a:gd name="T58" fmla="*/ 17 w 30"/>
              <a:gd name="T59" fmla="*/ 14 h 32"/>
              <a:gd name="T60" fmla="*/ 21 w 30"/>
              <a:gd name="T61" fmla="*/ 12 h 32"/>
              <a:gd name="T62" fmla="*/ 22 w 30"/>
              <a:gd name="T63" fmla="*/ 10 h 32"/>
              <a:gd name="T64" fmla="*/ 22 w 30"/>
              <a:gd name="T65" fmla="*/ 8 h 32"/>
              <a:gd name="T66" fmla="*/ 20 w 30"/>
              <a:gd name="T67" fmla="*/ 5 h 32"/>
              <a:gd name="T68" fmla="*/ 16 w 30"/>
              <a:gd name="T69" fmla="*/ 5 h 32"/>
              <a:gd name="T70" fmla="*/ 11 w 30"/>
              <a:gd name="T71" fmla="*/ 7 h 32"/>
              <a:gd name="T72" fmla="*/ 9 w 30"/>
              <a:gd name="T73" fmla="*/ 11 h 32"/>
              <a:gd name="T74" fmla="*/ 9 w 30"/>
              <a:gd name="T75" fmla="*/ 16 h 32"/>
              <a:gd name="T76" fmla="*/ 9 w 30"/>
              <a:gd name="T77"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 h="32">
                <a:moveTo>
                  <a:pt x="6" y="7"/>
                </a:moveTo>
                <a:cubicBezTo>
                  <a:pt x="8" y="5"/>
                  <a:pt x="9" y="4"/>
                  <a:pt x="11" y="3"/>
                </a:cubicBezTo>
                <a:cubicBezTo>
                  <a:pt x="12" y="2"/>
                  <a:pt x="14" y="1"/>
                  <a:pt x="16" y="1"/>
                </a:cubicBezTo>
                <a:cubicBezTo>
                  <a:pt x="19" y="0"/>
                  <a:pt x="22" y="0"/>
                  <a:pt x="24" y="1"/>
                </a:cubicBezTo>
                <a:cubicBezTo>
                  <a:pt x="26" y="2"/>
                  <a:pt x="27" y="4"/>
                  <a:pt x="27" y="6"/>
                </a:cubicBezTo>
                <a:cubicBezTo>
                  <a:pt x="28" y="8"/>
                  <a:pt x="28" y="9"/>
                  <a:pt x="27" y="10"/>
                </a:cubicBezTo>
                <a:cubicBezTo>
                  <a:pt x="27" y="12"/>
                  <a:pt x="27" y="13"/>
                  <a:pt x="26" y="14"/>
                </a:cubicBezTo>
                <a:cubicBezTo>
                  <a:pt x="25" y="15"/>
                  <a:pt x="24" y="15"/>
                  <a:pt x="23" y="16"/>
                </a:cubicBezTo>
                <a:cubicBezTo>
                  <a:pt x="22" y="16"/>
                  <a:pt x="20" y="17"/>
                  <a:pt x="19" y="18"/>
                </a:cubicBezTo>
                <a:cubicBezTo>
                  <a:pt x="15" y="19"/>
                  <a:pt x="12" y="20"/>
                  <a:pt x="10" y="21"/>
                </a:cubicBezTo>
                <a:cubicBezTo>
                  <a:pt x="11" y="22"/>
                  <a:pt x="11" y="23"/>
                  <a:pt x="11" y="23"/>
                </a:cubicBezTo>
                <a:cubicBezTo>
                  <a:pt x="11" y="25"/>
                  <a:pt x="12" y="26"/>
                  <a:pt x="13" y="27"/>
                </a:cubicBezTo>
                <a:cubicBezTo>
                  <a:pt x="15" y="27"/>
                  <a:pt x="16" y="27"/>
                  <a:pt x="19" y="27"/>
                </a:cubicBezTo>
                <a:cubicBezTo>
                  <a:pt x="21" y="26"/>
                  <a:pt x="23" y="25"/>
                  <a:pt x="24" y="24"/>
                </a:cubicBezTo>
                <a:cubicBezTo>
                  <a:pt x="24" y="23"/>
                  <a:pt x="25" y="22"/>
                  <a:pt x="25" y="20"/>
                </a:cubicBezTo>
                <a:cubicBezTo>
                  <a:pt x="30" y="19"/>
                  <a:pt x="30" y="19"/>
                  <a:pt x="30" y="19"/>
                </a:cubicBezTo>
                <a:cubicBezTo>
                  <a:pt x="30" y="21"/>
                  <a:pt x="30" y="23"/>
                  <a:pt x="29" y="25"/>
                </a:cubicBezTo>
                <a:cubicBezTo>
                  <a:pt x="28" y="26"/>
                  <a:pt x="27" y="27"/>
                  <a:pt x="25" y="28"/>
                </a:cubicBezTo>
                <a:cubicBezTo>
                  <a:pt x="24" y="30"/>
                  <a:pt x="22" y="30"/>
                  <a:pt x="19" y="31"/>
                </a:cubicBezTo>
                <a:cubicBezTo>
                  <a:pt x="17" y="32"/>
                  <a:pt x="15" y="32"/>
                  <a:pt x="13" y="32"/>
                </a:cubicBezTo>
                <a:cubicBezTo>
                  <a:pt x="11" y="31"/>
                  <a:pt x="10" y="31"/>
                  <a:pt x="9" y="30"/>
                </a:cubicBezTo>
                <a:cubicBezTo>
                  <a:pt x="8" y="30"/>
                  <a:pt x="8" y="29"/>
                  <a:pt x="7" y="27"/>
                </a:cubicBezTo>
                <a:cubicBezTo>
                  <a:pt x="7" y="27"/>
                  <a:pt x="6" y="25"/>
                  <a:pt x="6" y="23"/>
                </a:cubicBezTo>
                <a:cubicBezTo>
                  <a:pt x="4" y="17"/>
                  <a:pt x="4" y="17"/>
                  <a:pt x="4" y="17"/>
                </a:cubicBezTo>
                <a:cubicBezTo>
                  <a:pt x="3" y="12"/>
                  <a:pt x="2" y="9"/>
                  <a:pt x="2" y="8"/>
                </a:cubicBezTo>
                <a:cubicBezTo>
                  <a:pt x="1" y="7"/>
                  <a:pt x="1" y="6"/>
                  <a:pt x="0" y="5"/>
                </a:cubicBezTo>
                <a:cubicBezTo>
                  <a:pt x="5" y="4"/>
                  <a:pt x="5" y="4"/>
                  <a:pt x="5" y="4"/>
                </a:cubicBezTo>
                <a:cubicBezTo>
                  <a:pt x="5" y="5"/>
                  <a:pt x="6" y="6"/>
                  <a:pt x="6" y="7"/>
                </a:cubicBezTo>
                <a:close/>
                <a:moveTo>
                  <a:pt x="9" y="18"/>
                </a:moveTo>
                <a:cubicBezTo>
                  <a:pt x="11" y="17"/>
                  <a:pt x="14" y="15"/>
                  <a:pt x="17" y="14"/>
                </a:cubicBezTo>
                <a:cubicBezTo>
                  <a:pt x="19" y="13"/>
                  <a:pt x="20" y="13"/>
                  <a:pt x="21" y="12"/>
                </a:cubicBezTo>
                <a:cubicBezTo>
                  <a:pt x="22" y="12"/>
                  <a:pt x="22" y="11"/>
                  <a:pt x="22" y="10"/>
                </a:cubicBezTo>
                <a:cubicBezTo>
                  <a:pt x="23" y="9"/>
                  <a:pt x="23" y="8"/>
                  <a:pt x="22" y="8"/>
                </a:cubicBezTo>
                <a:cubicBezTo>
                  <a:pt x="22" y="6"/>
                  <a:pt x="21" y="5"/>
                  <a:pt x="20" y="5"/>
                </a:cubicBezTo>
                <a:cubicBezTo>
                  <a:pt x="19" y="4"/>
                  <a:pt x="18" y="4"/>
                  <a:pt x="16" y="5"/>
                </a:cubicBezTo>
                <a:cubicBezTo>
                  <a:pt x="14" y="5"/>
                  <a:pt x="12" y="6"/>
                  <a:pt x="11" y="7"/>
                </a:cubicBezTo>
                <a:cubicBezTo>
                  <a:pt x="10" y="8"/>
                  <a:pt x="9" y="9"/>
                  <a:pt x="9" y="11"/>
                </a:cubicBezTo>
                <a:cubicBezTo>
                  <a:pt x="8" y="12"/>
                  <a:pt x="9" y="14"/>
                  <a:pt x="9" y="16"/>
                </a:cubicBezTo>
                <a:lnTo>
                  <a:pt x="9" y="18"/>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19"/>
          <p:cNvSpPr/>
          <p:nvPr/>
        </p:nvSpPr>
        <p:spPr bwMode="auto">
          <a:xfrm>
            <a:off x="5208588" y="5816600"/>
            <a:ext cx="101600" cy="115888"/>
          </a:xfrm>
          <a:custGeom>
            <a:avLst/>
            <a:gdLst>
              <a:gd name="T0" fmla="*/ 24 w 27"/>
              <a:gd name="T1" fmla="*/ 0 h 31"/>
              <a:gd name="T2" fmla="*/ 27 w 27"/>
              <a:gd name="T3" fmla="*/ 29 h 31"/>
              <a:gd name="T4" fmla="*/ 22 w 27"/>
              <a:gd name="T5" fmla="*/ 29 h 31"/>
              <a:gd name="T6" fmla="*/ 22 w 27"/>
              <a:gd name="T7" fmla="*/ 25 h 31"/>
              <a:gd name="T8" fmla="*/ 13 w 27"/>
              <a:gd name="T9" fmla="*/ 31 h 31"/>
              <a:gd name="T10" fmla="*/ 8 w 27"/>
              <a:gd name="T11" fmla="*/ 31 h 31"/>
              <a:gd name="T12" fmla="*/ 5 w 27"/>
              <a:gd name="T13" fmla="*/ 29 h 31"/>
              <a:gd name="T14" fmla="*/ 3 w 27"/>
              <a:gd name="T15" fmla="*/ 25 h 31"/>
              <a:gd name="T16" fmla="*/ 2 w 27"/>
              <a:gd name="T17" fmla="*/ 20 h 31"/>
              <a:gd name="T18" fmla="*/ 0 w 27"/>
              <a:gd name="T19" fmla="*/ 3 h 31"/>
              <a:gd name="T20" fmla="*/ 5 w 27"/>
              <a:gd name="T21" fmla="*/ 2 h 31"/>
              <a:gd name="T22" fmla="*/ 7 w 27"/>
              <a:gd name="T23" fmla="*/ 20 h 31"/>
              <a:gd name="T24" fmla="*/ 8 w 27"/>
              <a:gd name="T25" fmla="*/ 24 h 31"/>
              <a:gd name="T26" fmla="*/ 10 w 27"/>
              <a:gd name="T27" fmla="*/ 26 h 31"/>
              <a:gd name="T28" fmla="*/ 14 w 27"/>
              <a:gd name="T29" fmla="*/ 27 h 31"/>
              <a:gd name="T30" fmla="*/ 19 w 27"/>
              <a:gd name="T31" fmla="*/ 24 h 31"/>
              <a:gd name="T32" fmla="*/ 20 w 27"/>
              <a:gd name="T33" fmla="*/ 16 h 31"/>
              <a:gd name="T34" fmla="*/ 19 w 27"/>
              <a:gd name="T35" fmla="*/ 1 h 31"/>
              <a:gd name="T36" fmla="*/ 24 w 27"/>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31">
                <a:moveTo>
                  <a:pt x="24" y="0"/>
                </a:moveTo>
                <a:cubicBezTo>
                  <a:pt x="27" y="29"/>
                  <a:pt x="27" y="29"/>
                  <a:pt x="27" y="29"/>
                </a:cubicBezTo>
                <a:cubicBezTo>
                  <a:pt x="22" y="29"/>
                  <a:pt x="22" y="29"/>
                  <a:pt x="22" y="29"/>
                </a:cubicBezTo>
                <a:cubicBezTo>
                  <a:pt x="22" y="25"/>
                  <a:pt x="22" y="25"/>
                  <a:pt x="22" y="25"/>
                </a:cubicBezTo>
                <a:cubicBezTo>
                  <a:pt x="20" y="29"/>
                  <a:pt x="17" y="31"/>
                  <a:pt x="13" y="31"/>
                </a:cubicBezTo>
                <a:cubicBezTo>
                  <a:pt x="12" y="31"/>
                  <a:pt x="10" y="31"/>
                  <a:pt x="8" y="31"/>
                </a:cubicBezTo>
                <a:cubicBezTo>
                  <a:pt x="7" y="30"/>
                  <a:pt x="6" y="30"/>
                  <a:pt x="5" y="29"/>
                </a:cubicBezTo>
                <a:cubicBezTo>
                  <a:pt x="4" y="28"/>
                  <a:pt x="3" y="27"/>
                  <a:pt x="3" y="25"/>
                </a:cubicBezTo>
                <a:cubicBezTo>
                  <a:pt x="3" y="24"/>
                  <a:pt x="2" y="23"/>
                  <a:pt x="2" y="20"/>
                </a:cubicBezTo>
                <a:cubicBezTo>
                  <a:pt x="0" y="3"/>
                  <a:pt x="0" y="3"/>
                  <a:pt x="0" y="3"/>
                </a:cubicBezTo>
                <a:cubicBezTo>
                  <a:pt x="5" y="2"/>
                  <a:pt x="5" y="2"/>
                  <a:pt x="5" y="2"/>
                </a:cubicBezTo>
                <a:cubicBezTo>
                  <a:pt x="7" y="20"/>
                  <a:pt x="7" y="20"/>
                  <a:pt x="7" y="20"/>
                </a:cubicBezTo>
                <a:cubicBezTo>
                  <a:pt x="7" y="22"/>
                  <a:pt x="8" y="23"/>
                  <a:pt x="8" y="24"/>
                </a:cubicBezTo>
                <a:cubicBezTo>
                  <a:pt x="9" y="25"/>
                  <a:pt x="9" y="26"/>
                  <a:pt x="10" y="26"/>
                </a:cubicBezTo>
                <a:cubicBezTo>
                  <a:pt x="11" y="27"/>
                  <a:pt x="13" y="27"/>
                  <a:pt x="14" y="27"/>
                </a:cubicBezTo>
                <a:cubicBezTo>
                  <a:pt x="16" y="26"/>
                  <a:pt x="18" y="26"/>
                  <a:pt x="19" y="24"/>
                </a:cubicBezTo>
                <a:cubicBezTo>
                  <a:pt x="20" y="23"/>
                  <a:pt x="21" y="20"/>
                  <a:pt x="20" y="16"/>
                </a:cubicBezTo>
                <a:cubicBezTo>
                  <a:pt x="19" y="1"/>
                  <a:pt x="19" y="1"/>
                  <a:pt x="19" y="1"/>
                </a:cubicBezTo>
                <a:lnTo>
                  <a:pt x="24" y="0"/>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020"/>
          <p:cNvSpPr>
            <a:spLocks noEditPoints="1"/>
          </p:cNvSpPr>
          <p:nvPr/>
        </p:nvSpPr>
        <p:spPr bwMode="auto">
          <a:xfrm>
            <a:off x="5162551" y="5827713"/>
            <a:ext cx="19050" cy="150813"/>
          </a:xfrm>
          <a:custGeom>
            <a:avLst/>
            <a:gdLst>
              <a:gd name="T0" fmla="*/ 12 w 12"/>
              <a:gd name="T1" fmla="*/ 0 h 95"/>
              <a:gd name="T2" fmla="*/ 12 w 12"/>
              <a:gd name="T3" fmla="*/ 69 h 95"/>
              <a:gd name="T4" fmla="*/ 0 w 12"/>
              <a:gd name="T5" fmla="*/ 69 h 95"/>
              <a:gd name="T6" fmla="*/ 0 w 12"/>
              <a:gd name="T7" fmla="*/ 0 h 95"/>
              <a:gd name="T8" fmla="*/ 12 w 12"/>
              <a:gd name="T9" fmla="*/ 0 h 95"/>
              <a:gd name="T10" fmla="*/ 12 w 12"/>
              <a:gd name="T11" fmla="*/ 81 h 95"/>
              <a:gd name="T12" fmla="*/ 12 w 12"/>
              <a:gd name="T13" fmla="*/ 95 h 95"/>
              <a:gd name="T14" fmla="*/ 0 w 12"/>
              <a:gd name="T15" fmla="*/ 95 h 95"/>
              <a:gd name="T16" fmla="*/ 0 w 12"/>
              <a:gd name="T17" fmla="*/ 81 h 95"/>
              <a:gd name="T18" fmla="*/ 12 w 12"/>
              <a:gd name="T19" fmla="*/ 8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5">
                <a:moveTo>
                  <a:pt x="12" y="0"/>
                </a:moveTo>
                <a:lnTo>
                  <a:pt x="12" y="69"/>
                </a:lnTo>
                <a:lnTo>
                  <a:pt x="0" y="69"/>
                </a:lnTo>
                <a:lnTo>
                  <a:pt x="0" y="0"/>
                </a:lnTo>
                <a:lnTo>
                  <a:pt x="12" y="0"/>
                </a:lnTo>
                <a:close/>
                <a:moveTo>
                  <a:pt x="12" y="81"/>
                </a:moveTo>
                <a:lnTo>
                  <a:pt x="12" y="95"/>
                </a:lnTo>
                <a:lnTo>
                  <a:pt x="0" y="95"/>
                </a:lnTo>
                <a:lnTo>
                  <a:pt x="0" y="81"/>
                </a:lnTo>
                <a:lnTo>
                  <a:pt x="12" y="81"/>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21"/>
          <p:cNvSpPr/>
          <p:nvPr/>
        </p:nvSpPr>
        <p:spPr bwMode="auto">
          <a:xfrm>
            <a:off x="5038726" y="5819775"/>
            <a:ext cx="98425" cy="117475"/>
          </a:xfrm>
          <a:custGeom>
            <a:avLst/>
            <a:gdLst>
              <a:gd name="T0" fmla="*/ 5 w 26"/>
              <a:gd name="T1" fmla="*/ 11 h 31"/>
              <a:gd name="T2" fmla="*/ 1 w 26"/>
              <a:gd name="T3" fmla="*/ 10 h 31"/>
              <a:gd name="T4" fmla="*/ 5 w 26"/>
              <a:gd name="T5" fmla="*/ 3 h 31"/>
              <a:gd name="T6" fmla="*/ 14 w 26"/>
              <a:gd name="T7" fmla="*/ 0 h 31"/>
              <a:gd name="T8" fmla="*/ 23 w 26"/>
              <a:gd name="T9" fmla="*/ 5 h 31"/>
              <a:gd name="T10" fmla="*/ 26 w 26"/>
              <a:gd name="T11" fmla="*/ 16 h 31"/>
              <a:gd name="T12" fmla="*/ 23 w 26"/>
              <a:gd name="T13" fmla="*/ 24 h 31"/>
              <a:gd name="T14" fmla="*/ 18 w 26"/>
              <a:gd name="T15" fmla="*/ 29 h 31"/>
              <a:gd name="T16" fmla="*/ 11 w 26"/>
              <a:gd name="T17" fmla="*/ 31 h 31"/>
              <a:gd name="T18" fmla="*/ 4 w 26"/>
              <a:gd name="T19" fmla="*/ 28 h 31"/>
              <a:gd name="T20" fmla="*/ 0 w 26"/>
              <a:gd name="T21" fmla="*/ 21 h 31"/>
              <a:gd name="T22" fmla="*/ 5 w 26"/>
              <a:gd name="T23" fmla="*/ 20 h 31"/>
              <a:gd name="T24" fmla="*/ 7 w 26"/>
              <a:gd name="T25" fmla="*/ 25 h 31"/>
              <a:gd name="T26" fmla="*/ 11 w 26"/>
              <a:gd name="T27" fmla="*/ 27 h 31"/>
              <a:gd name="T28" fmla="*/ 18 w 26"/>
              <a:gd name="T29" fmla="*/ 24 h 31"/>
              <a:gd name="T30" fmla="*/ 21 w 26"/>
              <a:gd name="T31" fmla="*/ 16 h 31"/>
              <a:gd name="T32" fmla="*/ 19 w 26"/>
              <a:gd name="T33" fmla="*/ 7 h 31"/>
              <a:gd name="T34" fmla="*/ 13 w 26"/>
              <a:gd name="T35" fmla="*/ 4 h 31"/>
              <a:gd name="T36" fmla="*/ 8 w 26"/>
              <a:gd name="T37" fmla="*/ 6 h 31"/>
              <a:gd name="T38" fmla="*/ 5 w 26"/>
              <a:gd name="T39"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1">
                <a:moveTo>
                  <a:pt x="5" y="11"/>
                </a:moveTo>
                <a:cubicBezTo>
                  <a:pt x="1" y="10"/>
                  <a:pt x="1" y="10"/>
                  <a:pt x="1" y="10"/>
                </a:cubicBezTo>
                <a:cubicBezTo>
                  <a:pt x="1" y="7"/>
                  <a:pt x="3" y="4"/>
                  <a:pt x="5" y="3"/>
                </a:cubicBezTo>
                <a:cubicBezTo>
                  <a:pt x="8" y="1"/>
                  <a:pt x="10" y="0"/>
                  <a:pt x="14" y="0"/>
                </a:cubicBezTo>
                <a:cubicBezTo>
                  <a:pt x="17" y="1"/>
                  <a:pt x="21" y="2"/>
                  <a:pt x="23" y="5"/>
                </a:cubicBezTo>
                <a:cubicBezTo>
                  <a:pt x="25" y="8"/>
                  <a:pt x="26" y="11"/>
                  <a:pt x="26" y="16"/>
                </a:cubicBezTo>
                <a:cubicBezTo>
                  <a:pt x="25" y="19"/>
                  <a:pt x="25" y="22"/>
                  <a:pt x="23" y="24"/>
                </a:cubicBezTo>
                <a:cubicBezTo>
                  <a:pt x="22" y="27"/>
                  <a:pt x="21" y="28"/>
                  <a:pt x="18" y="29"/>
                </a:cubicBezTo>
                <a:cubicBezTo>
                  <a:pt x="16" y="30"/>
                  <a:pt x="14" y="31"/>
                  <a:pt x="11" y="31"/>
                </a:cubicBezTo>
                <a:cubicBezTo>
                  <a:pt x="8" y="30"/>
                  <a:pt x="6" y="29"/>
                  <a:pt x="4" y="28"/>
                </a:cubicBezTo>
                <a:cubicBezTo>
                  <a:pt x="2" y="26"/>
                  <a:pt x="1" y="23"/>
                  <a:pt x="0" y="21"/>
                </a:cubicBezTo>
                <a:cubicBezTo>
                  <a:pt x="5" y="20"/>
                  <a:pt x="5" y="20"/>
                  <a:pt x="5" y="20"/>
                </a:cubicBezTo>
                <a:cubicBezTo>
                  <a:pt x="6" y="22"/>
                  <a:pt x="6" y="24"/>
                  <a:pt x="7" y="25"/>
                </a:cubicBezTo>
                <a:cubicBezTo>
                  <a:pt x="8" y="26"/>
                  <a:pt x="10" y="26"/>
                  <a:pt x="11" y="27"/>
                </a:cubicBezTo>
                <a:cubicBezTo>
                  <a:pt x="14" y="27"/>
                  <a:pt x="16" y="26"/>
                  <a:pt x="18" y="24"/>
                </a:cubicBezTo>
                <a:cubicBezTo>
                  <a:pt x="19" y="23"/>
                  <a:pt x="20" y="20"/>
                  <a:pt x="21" y="16"/>
                </a:cubicBezTo>
                <a:cubicBezTo>
                  <a:pt x="21" y="12"/>
                  <a:pt x="20" y="9"/>
                  <a:pt x="19" y="7"/>
                </a:cubicBezTo>
                <a:cubicBezTo>
                  <a:pt x="18" y="6"/>
                  <a:pt x="16" y="4"/>
                  <a:pt x="13" y="4"/>
                </a:cubicBezTo>
                <a:cubicBezTo>
                  <a:pt x="11" y="4"/>
                  <a:pt x="10" y="5"/>
                  <a:pt x="8" y="6"/>
                </a:cubicBezTo>
                <a:cubicBezTo>
                  <a:pt x="7" y="7"/>
                  <a:pt x="6" y="9"/>
                  <a:pt x="5" y="11"/>
                </a:cubicBez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22"/>
          <p:cNvSpPr/>
          <p:nvPr/>
        </p:nvSpPr>
        <p:spPr bwMode="auto">
          <a:xfrm>
            <a:off x="4919663" y="5802313"/>
            <a:ext cx="104775" cy="123825"/>
          </a:xfrm>
          <a:custGeom>
            <a:avLst/>
            <a:gdLst>
              <a:gd name="T0" fmla="*/ 11 w 28"/>
              <a:gd name="T1" fmla="*/ 1 h 33"/>
              <a:gd name="T2" fmla="*/ 10 w 28"/>
              <a:gd name="T3" fmla="*/ 5 h 33"/>
              <a:gd name="T4" fmla="*/ 20 w 28"/>
              <a:gd name="T5" fmla="*/ 2 h 33"/>
              <a:gd name="T6" fmla="*/ 24 w 28"/>
              <a:gd name="T7" fmla="*/ 4 h 33"/>
              <a:gd name="T8" fmla="*/ 27 w 28"/>
              <a:gd name="T9" fmla="*/ 7 h 33"/>
              <a:gd name="T10" fmla="*/ 28 w 28"/>
              <a:gd name="T11" fmla="*/ 11 h 33"/>
              <a:gd name="T12" fmla="*/ 27 w 28"/>
              <a:gd name="T13" fmla="*/ 15 h 33"/>
              <a:gd name="T14" fmla="*/ 24 w 28"/>
              <a:gd name="T15" fmla="*/ 33 h 33"/>
              <a:gd name="T16" fmla="*/ 19 w 28"/>
              <a:gd name="T17" fmla="*/ 32 h 33"/>
              <a:gd name="T18" fmla="*/ 22 w 28"/>
              <a:gd name="T19" fmla="*/ 16 h 33"/>
              <a:gd name="T20" fmla="*/ 23 w 28"/>
              <a:gd name="T21" fmla="*/ 11 h 33"/>
              <a:gd name="T22" fmla="*/ 21 w 28"/>
              <a:gd name="T23" fmla="*/ 8 h 33"/>
              <a:gd name="T24" fmla="*/ 18 w 28"/>
              <a:gd name="T25" fmla="*/ 6 h 33"/>
              <a:gd name="T26" fmla="*/ 14 w 28"/>
              <a:gd name="T27" fmla="*/ 6 h 33"/>
              <a:gd name="T28" fmla="*/ 10 w 28"/>
              <a:gd name="T29" fmla="*/ 8 h 33"/>
              <a:gd name="T30" fmla="*/ 8 w 28"/>
              <a:gd name="T31" fmla="*/ 14 h 33"/>
              <a:gd name="T32" fmla="*/ 5 w 28"/>
              <a:gd name="T33" fmla="*/ 29 h 33"/>
              <a:gd name="T34" fmla="*/ 0 w 28"/>
              <a:gd name="T35" fmla="*/ 28 h 33"/>
              <a:gd name="T36" fmla="*/ 6 w 28"/>
              <a:gd name="T37" fmla="*/ 0 h 33"/>
              <a:gd name="T38" fmla="*/ 11 w 28"/>
              <a:gd name="T39"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33">
                <a:moveTo>
                  <a:pt x="11" y="1"/>
                </a:moveTo>
                <a:cubicBezTo>
                  <a:pt x="10" y="5"/>
                  <a:pt x="10" y="5"/>
                  <a:pt x="10" y="5"/>
                </a:cubicBezTo>
                <a:cubicBezTo>
                  <a:pt x="13" y="2"/>
                  <a:pt x="16" y="1"/>
                  <a:pt x="20" y="2"/>
                </a:cubicBezTo>
                <a:cubicBezTo>
                  <a:pt x="21" y="2"/>
                  <a:pt x="23" y="3"/>
                  <a:pt x="24" y="4"/>
                </a:cubicBezTo>
                <a:cubicBezTo>
                  <a:pt x="26" y="5"/>
                  <a:pt x="26" y="6"/>
                  <a:pt x="27" y="7"/>
                </a:cubicBezTo>
                <a:cubicBezTo>
                  <a:pt x="28" y="8"/>
                  <a:pt x="28" y="9"/>
                  <a:pt x="28" y="11"/>
                </a:cubicBezTo>
                <a:cubicBezTo>
                  <a:pt x="28" y="12"/>
                  <a:pt x="28" y="13"/>
                  <a:pt x="27" y="15"/>
                </a:cubicBezTo>
                <a:cubicBezTo>
                  <a:pt x="24" y="33"/>
                  <a:pt x="24" y="33"/>
                  <a:pt x="24" y="33"/>
                </a:cubicBezTo>
                <a:cubicBezTo>
                  <a:pt x="19" y="32"/>
                  <a:pt x="19" y="32"/>
                  <a:pt x="19" y="32"/>
                </a:cubicBezTo>
                <a:cubicBezTo>
                  <a:pt x="22" y="16"/>
                  <a:pt x="22" y="16"/>
                  <a:pt x="22" y="16"/>
                </a:cubicBezTo>
                <a:cubicBezTo>
                  <a:pt x="22" y="14"/>
                  <a:pt x="23" y="12"/>
                  <a:pt x="23" y="11"/>
                </a:cubicBezTo>
                <a:cubicBezTo>
                  <a:pt x="23" y="10"/>
                  <a:pt x="22" y="8"/>
                  <a:pt x="21" y="8"/>
                </a:cubicBezTo>
                <a:cubicBezTo>
                  <a:pt x="21" y="7"/>
                  <a:pt x="19" y="6"/>
                  <a:pt x="18" y="6"/>
                </a:cubicBezTo>
                <a:cubicBezTo>
                  <a:pt x="16" y="5"/>
                  <a:pt x="15" y="5"/>
                  <a:pt x="14" y="6"/>
                </a:cubicBezTo>
                <a:cubicBezTo>
                  <a:pt x="12" y="6"/>
                  <a:pt x="11" y="7"/>
                  <a:pt x="10" y="8"/>
                </a:cubicBezTo>
                <a:cubicBezTo>
                  <a:pt x="10" y="10"/>
                  <a:pt x="9" y="11"/>
                  <a:pt x="8" y="14"/>
                </a:cubicBezTo>
                <a:cubicBezTo>
                  <a:pt x="5" y="29"/>
                  <a:pt x="5" y="29"/>
                  <a:pt x="5" y="29"/>
                </a:cubicBezTo>
                <a:cubicBezTo>
                  <a:pt x="0" y="28"/>
                  <a:pt x="0" y="28"/>
                  <a:pt x="0" y="28"/>
                </a:cubicBezTo>
                <a:cubicBezTo>
                  <a:pt x="6" y="0"/>
                  <a:pt x="6" y="0"/>
                  <a:pt x="6" y="0"/>
                </a:cubicBezTo>
                <a:lnTo>
                  <a:pt x="11" y="1"/>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23"/>
          <p:cNvSpPr/>
          <p:nvPr/>
        </p:nvSpPr>
        <p:spPr bwMode="auto">
          <a:xfrm>
            <a:off x="4824413" y="5786438"/>
            <a:ext cx="90488" cy="109538"/>
          </a:xfrm>
          <a:custGeom>
            <a:avLst/>
            <a:gdLst>
              <a:gd name="T0" fmla="*/ 24 w 24"/>
              <a:gd name="T1" fmla="*/ 1 h 29"/>
              <a:gd name="T2" fmla="*/ 15 w 24"/>
              <a:gd name="T3" fmla="*/ 29 h 29"/>
              <a:gd name="T4" fmla="*/ 11 w 24"/>
              <a:gd name="T5" fmla="*/ 28 h 29"/>
              <a:gd name="T6" fmla="*/ 12 w 24"/>
              <a:gd name="T7" fmla="*/ 24 h 29"/>
              <a:gd name="T8" fmla="*/ 8 w 24"/>
              <a:gd name="T9" fmla="*/ 26 h 29"/>
              <a:gd name="T10" fmla="*/ 5 w 24"/>
              <a:gd name="T11" fmla="*/ 26 h 29"/>
              <a:gd name="T12" fmla="*/ 0 w 24"/>
              <a:gd name="T13" fmla="*/ 23 h 29"/>
              <a:gd name="T14" fmla="*/ 3 w 24"/>
              <a:gd name="T15" fmla="*/ 20 h 29"/>
              <a:gd name="T16" fmla="*/ 6 w 24"/>
              <a:gd name="T17" fmla="*/ 22 h 29"/>
              <a:gd name="T18" fmla="*/ 9 w 24"/>
              <a:gd name="T19" fmla="*/ 22 h 29"/>
              <a:gd name="T20" fmla="*/ 12 w 24"/>
              <a:gd name="T21" fmla="*/ 20 h 29"/>
              <a:gd name="T22" fmla="*/ 15 w 24"/>
              <a:gd name="T23" fmla="*/ 14 h 29"/>
              <a:gd name="T24" fmla="*/ 19 w 24"/>
              <a:gd name="T25" fmla="*/ 0 h 29"/>
              <a:gd name="T26" fmla="*/ 24 w 24"/>
              <a:gd name="T27"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9">
                <a:moveTo>
                  <a:pt x="24" y="1"/>
                </a:moveTo>
                <a:cubicBezTo>
                  <a:pt x="15" y="29"/>
                  <a:pt x="15" y="29"/>
                  <a:pt x="15" y="29"/>
                </a:cubicBezTo>
                <a:cubicBezTo>
                  <a:pt x="11" y="28"/>
                  <a:pt x="11" y="28"/>
                  <a:pt x="11" y="28"/>
                </a:cubicBezTo>
                <a:cubicBezTo>
                  <a:pt x="12" y="24"/>
                  <a:pt x="12" y="24"/>
                  <a:pt x="12" y="24"/>
                </a:cubicBezTo>
                <a:cubicBezTo>
                  <a:pt x="10" y="25"/>
                  <a:pt x="9" y="26"/>
                  <a:pt x="8" y="26"/>
                </a:cubicBezTo>
                <a:cubicBezTo>
                  <a:pt x="7" y="27"/>
                  <a:pt x="6" y="27"/>
                  <a:pt x="5" y="26"/>
                </a:cubicBezTo>
                <a:cubicBezTo>
                  <a:pt x="3" y="26"/>
                  <a:pt x="2" y="25"/>
                  <a:pt x="0" y="23"/>
                </a:cubicBezTo>
                <a:cubicBezTo>
                  <a:pt x="3" y="20"/>
                  <a:pt x="3" y="20"/>
                  <a:pt x="3" y="20"/>
                </a:cubicBezTo>
                <a:cubicBezTo>
                  <a:pt x="4" y="21"/>
                  <a:pt x="5" y="21"/>
                  <a:pt x="6" y="22"/>
                </a:cubicBezTo>
                <a:cubicBezTo>
                  <a:pt x="7" y="22"/>
                  <a:pt x="8" y="22"/>
                  <a:pt x="9" y="22"/>
                </a:cubicBezTo>
                <a:cubicBezTo>
                  <a:pt x="11" y="21"/>
                  <a:pt x="11" y="21"/>
                  <a:pt x="12" y="20"/>
                </a:cubicBezTo>
                <a:cubicBezTo>
                  <a:pt x="13" y="18"/>
                  <a:pt x="14" y="16"/>
                  <a:pt x="15" y="14"/>
                </a:cubicBezTo>
                <a:cubicBezTo>
                  <a:pt x="19" y="0"/>
                  <a:pt x="19" y="0"/>
                  <a:pt x="19" y="0"/>
                </a:cubicBezTo>
                <a:lnTo>
                  <a:pt x="24" y="1"/>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024"/>
          <p:cNvSpPr>
            <a:spLocks noEditPoints="1"/>
          </p:cNvSpPr>
          <p:nvPr/>
        </p:nvSpPr>
        <p:spPr bwMode="auto">
          <a:xfrm>
            <a:off x="4730751" y="5741988"/>
            <a:ext cx="109538" cy="119063"/>
          </a:xfrm>
          <a:custGeom>
            <a:avLst/>
            <a:gdLst>
              <a:gd name="T0" fmla="*/ 9 w 29"/>
              <a:gd name="T1" fmla="*/ 8 h 32"/>
              <a:gd name="T2" fmla="*/ 5 w 29"/>
              <a:gd name="T3" fmla="*/ 5 h 32"/>
              <a:gd name="T4" fmla="*/ 12 w 29"/>
              <a:gd name="T5" fmla="*/ 1 h 32"/>
              <a:gd name="T6" fmla="*/ 20 w 29"/>
              <a:gd name="T7" fmla="*/ 2 h 32"/>
              <a:gd name="T8" fmla="*/ 28 w 29"/>
              <a:gd name="T9" fmla="*/ 10 h 32"/>
              <a:gd name="T10" fmla="*/ 27 w 29"/>
              <a:gd name="T11" fmla="*/ 21 h 32"/>
              <a:gd name="T12" fmla="*/ 19 w 29"/>
              <a:gd name="T13" fmla="*/ 30 h 32"/>
              <a:gd name="T14" fmla="*/ 8 w 29"/>
              <a:gd name="T15" fmla="*/ 30 h 32"/>
              <a:gd name="T16" fmla="*/ 1 w 29"/>
              <a:gd name="T17" fmla="*/ 22 h 32"/>
              <a:gd name="T18" fmla="*/ 2 w 29"/>
              <a:gd name="T19" fmla="*/ 11 h 32"/>
              <a:gd name="T20" fmla="*/ 3 w 29"/>
              <a:gd name="T21" fmla="*/ 10 h 32"/>
              <a:gd name="T22" fmla="*/ 23 w 29"/>
              <a:gd name="T23" fmla="*/ 18 h 32"/>
              <a:gd name="T24" fmla="*/ 23 w 29"/>
              <a:gd name="T25" fmla="*/ 11 h 32"/>
              <a:gd name="T26" fmla="*/ 19 w 29"/>
              <a:gd name="T27" fmla="*/ 6 h 32"/>
              <a:gd name="T28" fmla="*/ 14 w 29"/>
              <a:gd name="T29" fmla="*/ 5 h 32"/>
              <a:gd name="T30" fmla="*/ 9 w 29"/>
              <a:gd name="T31" fmla="*/ 8 h 32"/>
              <a:gd name="T32" fmla="*/ 21 w 29"/>
              <a:gd name="T33" fmla="*/ 22 h 32"/>
              <a:gd name="T34" fmla="*/ 6 w 29"/>
              <a:gd name="T35" fmla="*/ 15 h 32"/>
              <a:gd name="T36" fmla="*/ 5 w 29"/>
              <a:gd name="T37" fmla="*/ 21 h 32"/>
              <a:gd name="T38" fmla="*/ 10 w 29"/>
              <a:gd name="T39" fmla="*/ 26 h 32"/>
              <a:gd name="T40" fmla="*/ 16 w 29"/>
              <a:gd name="T41" fmla="*/ 26 h 32"/>
              <a:gd name="T42" fmla="*/ 21 w 29"/>
              <a:gd name="T43"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32">
                <a:moveTo>
                  <a:pt x="9" y="8"/>
                </a:moveTo>
                <a:cubicBezTo>
                  <a:pt x="5" y="5"/>
                  <a:pt x="5" y="5"/>
                  <a:pt x="5" y="5"/>
                </a:cubicBezTo>
                <a:cubicBezTo>
                  <a:pt x="7" y="3"/>
                  <a:pt x="9" y="2"/>
                  <a:pt x="12" y="1"/>
                </a:cubicBezTo>
                <a:cubicBezTo>
                  <a:pt x="14" y="0"/>
                  <a:pt x="17" y="1"/>
                  <a:pt x="20" y="2"/>
                </a:cubicBezTo>
                <a:cubicBezTo>
                  <a:pt x="24" y="4"/>
                  <a:pt x="27" y="6"/>
                  <a:pt x="28" y="10"/>
                </a:cubicBezTo>
                <a:cubicBezTo>
                  <a:pt x="29" y="13"/>
                  <a:pt x="29" y="17"/>
                  <a:pt x="27" y="21"/>
                </a:cubicBezTo>
                <a:cubicBezTo>
                  <a:pt x="25" y="26"/>
                  <a:pt x="22" y="29"/>
                  <a:pt x="19" y="30"/>
                </a:cubicBezTo>
                <a:cubicBezTo>
                  <a:pt x="15" y="32"/>
                  <a:pt x="12" y="32"/>
                  <a:pt x="8" y="30"/>
                </a:cubicBezTo>
                <a:cubicBezTo>
                  <a:pt x="5" y="28"/>
                  <a:pt x="2" y="26"/>
                  <a:pt x="1" y="22"/>
                </a:cubicBezTo>
                <a:cubicBezTo>
                  <a:pt x="0" y="19"/>
                  <a:pt x="0" y="15"/>
                  <a:pt x="2" y="11"/>
                </a:cubicBezTo>
                <a:cubicBezTo>
                  <a:pt x="2" y="10"/>
                  <a:pt x="3" y="10"/>
                  <a:pt x="3" y="10"/>
                </a:cubicBezTo>
                <a:cubicBezTo>
                  <a:pt x="23" y="18"/>
                  <a:pt x="23" y="18"/>
                  <a:pt x="23" y="18"/>
                </a:cubicBezTo>
                <a:cubicBezTo>
                  <a:pt x="24" y="15"/>
                  <a:pt x="24" y="13"/>
                  <a:pt x="23" y="11"/>
                </a:cubicBezTo>
                <a:cubicBezTo>
                  <a:pt x="22" y="8"/>
                  <a:pt x="21" y="7"/>
                  <a:pt x="19" y="6"/>
                </a:cubicBezTo>
                <a:cubicBezTo>
                  <a:pt x="17" y="5"/>
                  <a:pt x="15" y="5"/>
                  <a:pt x="14" y="5"/>
                </a:cubicBezTo>
                <a:cubicBezTo>
                  <a:pt x="12" y="6"/>
                  <a:pt x="11" y="7"/>
                  <a:pt x="9" y="8"/>
                </a:cubicBezTo>
                <a:close/>
                <a:moveTo>
                  <a:pt x="21" y="22"/>
                </a:moveTo>
                <a:cubicBezTo>
                  <a:pt x="6" y="15"/>
                  <a:pt x="6" y="15"/>
                  <a:pt x="6" y="15"/>
                </a:cubicBezTo>
                <a:cubicBezTo>
                  <a:pt x="5" y="18"/>
                  <a:pt x="5" y="20"/>
                  <a:pt x="5" y="21"/>
                </a:cubicBezTo>
                <a:cubicBezTo>
                  <a:pt x="6" y="24"/>
                  <a:pt x="8" y="25"/>
                  <a:pt x="10" y="26"/>
                </a:cubicBezTo>
                <a:cubicBezTo>
                  <a:pt x="12" y="27"/>
                  <a:pt x="14" y="27"/>
                  <a:pt x="16" y="26"/>
                </a:cubicBezTo>
                <a:cubicBezTo>
                  <a:pt x="18" y="26"/>
                  <a:pt x="20" y="24"/>
                  <a:pt x="21" y="22"/>
                </a:cubicBez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25"/>
          <p:cNvSpPr/>
          <p:nvPr/>
        </p:nvSpPr>
        <p:spPr bwMode="auto">
          <a:xfrm>
            <a:off x="4468813" y="5561013"/>
            <a:ext cx="173038" cy="180975"/>
          </a:xfrm>
          <a:custGeom>
            <a:avLst/>
            <a:gdLst>
              <a:gd name="T0" fmla="*/ 46 w 46"/>
              <a:gd name="T1" fmla="*/ 26 h 48"/>
              <a:gd name="T2" fmla="*/ 27 w 46"/>
              <a:gd name="T3" fmla="*/ 48 h 48"/>
              <a:gd name="T4" fmla="*/ 24 w 46"/>
              <a:gd name="T5" fmla="*/ 45 h 48"/>
              <a:gd name="T6" fmla="*/ 27 w 46"/>
              <a:gd name="T7" fmla="*/ 42 h 48"/>
              <a:gd name="T8" fmla="*/ 22 w 46"/>
              <a:gd name="T9" fmla="*/ 42 h 48"/>
              <a:gd name="T10" fmla="*/ 17 w 46"/>
              <a:gd name="T11" fmla="*/ 40 h 48"/>
              <a:gd name="T12" fmla="*/ 14 w 46"/>
              <a:gd name="T13" fmla="*/ 35 h 48"/>
              <a:gd name="T14" fmla="*/ 14 w 46"/>
              <a:gd name="T15" fmla="*/ 31 h 48"/>
              <a:gd name="T16" fmla="*/ 4 w 46"/>
              <a:gd name="T17" fmla="*/ 28 h 48"/>
              <a:gd name="T18" fmla="*/ 0 w 46"/>
              <a:gd name="T19" fmla="*/ 22 h 48"/>
              <a:gd name="T20" fmla="*/ 4 w 46"/>
              <a:gd name="T21" fmla="*/ 15 h 48"/>
              <a:gd name="T22" fmla="*/ 17 w 46"/>
              <a:gd name="T23" fmla="*/ 0 h 48"/>
              <a:gd name="T24" fmla="*/ 20 w 46"/>
              <a:gd name="T25" fmla="*/ 3 h 48"/>
              <a:gd name="T26" fmla="*/ 8 w 46"/>
              <a:gd name="T27" fmla="*/ 17 h 48"/>
              <a:gd name="T28" fmla="*/ 6 w 46"/>
              <a:gd name="T29" fmla="*/ 21 h 48"/>
              <a:gd name="T30" fmla="*/ 6 w 46"/>
              <a:gd name="T31" fmla="*/ 23 h 48"/>
              <a:gd name="T32" fmla="*/ 7 w 46"/>
              <a:gd name="T33" fmla="*/ 26 h 48"/>
              <a:gd name="T34" fmla="*/ 13 w 46"/>
              <a:gd name="T35" fmla="*/ 28 h 48"/>
              <a:gd name="T36" fmla="*/ 18 w 46"/>
              <a:gd name="T37" fmla="*/ 24 h 48"/>
              <a:gd name="T38" fmla="*/ 30 w 46"/>
              <a:gd name="T39" fmla="*/ 12 h 48"/>
              <a:gd name="T40" fmla="*/ 33 w 46"/>
              <a:gd name="T41" fmla="*/ 15 h 48"/>
              <a:gd name="T42" fmla="*/ 21 w 46"/>
              <a:gd name="T43" fmla="*/ 29 h 48"/>
              <a:gd name="T44" fmla="*/ 19 w 46"/>
              <a:gd name="T45" fmla="*/ 33 h 48"/>
              <a:gd name="T46" fmla="*/ 20 w 46"/>
              <a:gd name="T47" fmla="*/ 37 h 48"/>
              <a:gd name="T48" fmla="*/ 24 w 46"/>
              <a:gd name="T49" fmla="*/ 39 h 48"/>
              <a:gd name="T50" fmla="*/ 28 w 46"/>
              <a:gd name="T51" fmla="*/ 38 h 48"/>
              <a:gd name="T52" fmla="*/ 33 w 46"/>
              <a:gd name="T53" fmla="*/ 34 h 48"/>
              <a:gd name="T54" fmla="*/ 43 w 46"/>
              <a:gd name="T55" fmla="*/ 23 h 48"/>
              <a:gd name="T56" fmla="*/ 46 w 46"/>
              <a:gd name="T57"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8">
                <a:moveTo>
                  <a:pt x="46" y="26"/>
                </a:moveTo>
                <a:cubicBezTo>
                  <a:pt x="27" y="48"/>
                  <a:pt x="27" y="48"/>
                  <a:pt x="27" y="48"/>
                </a:cubicBezTo>
                <a:cubicBezTo>
                  <a:pt x="24" y="45"/>
                  <a:pt x="24" y="45"/>
                  <a:pt x="24" y="45"/>
                </a:cubicBezTo>
                <a:cubicBezTo>
                  <a:pt x="27" y="42"/>
                  <a:pt x="27" y="42"/>
                  <a:pt x="27" y="42"/>
                </a:cubicBezTo>
                <a:cubicBezTo>
                  <a:pt x="25" y="43"/>
                  <a:pt x="23" y="43"/>
                  <a:pt x="22" y="42"/>
                </a:cubicBezTo>
                <a:cubicBezTo>
                  <a:pt x="20" y="42"/>
                  <a:pt x="18" y="41"/>
                  <a:pt x="17" y="40"/>
                </a:cubicBezTo>
                <a:cubicBezTo>
                  <a:pt x="15" y="38"/>
                  <a:pt x="14" y="37"/>
                  <a:pt x="14" y="35"/>
                </a:cubicBezTo>
                <a:cubicBezTo>
                  <a:pt x="13" y="34"/>
                  <a:pt x="13" y="32"/>
                  <a:pt x="14" y="31"/>
                </a:cubicBezTo>
                <a:cubicBezTo>
                  <a:pt x="10" y="32"/>
                  <a:pt x="7" y="31"/>
                  <a:pt x="4" y="28"/>
                </a:cubicBezTo>
                <a:cubicBezTo>
                  <a:pt x="2" y="27"/>
                  <a:pt x="1" y="25"/>
                  <a:pt x="0" y="22"/>
                </a:cubicBezTo>
                <a:cubicBezTo>
                  <a:pt x="0" y="20"/>
                  <a:pt x="1" y="18"/>
                  <a:pt x="4" y="15"/>
                </a:cubicBezTo>
                <a:cubicBezTo>
                  <a:pt x="17" y="0"/>
                  <a:pt x="17" y="0"/>
                  <a:pt x="17" y="0"/>
                </a:cubicBezTo>
                <a:cubicBezTo>
                  <a:pt x="20" y="3"/>
                  <a:pt x="20" y="3"/>
                  <a:pt x="20" y="3"/>
                </a:cubicBezTo>
                <a:cubicBezTo>
                  <a:pt x="8" y="17"/>
                  <a:pt x="8" y="17"/>
                  <a:pt x="8" y="17"/>
                </a:cubicBezTo>
                <a:cubicBezTo>
                  <a:pt x="7" y="19"/>
                  <a:pt x="6" y="20"/>
                  <a:pt x="6" y="21"/>
                </a:cubicBezTo>
                <a:cubicBezTo>
                  <a:pt x="6" y="22"/>
                  <a:pt x="5" y="23"/>
                  <a:pt x="6" y="23"/>
                </a:cubicBezTo>
                <a:cubicBezTo>
                  <a:pt x="6" y="24"/>
                  <a:pt x="7" y="25"/>
                  <a:pt x="7" y="26"/>
                </a:cubicBezTo>
                <a:cubicBezTo>
                  <a:pt x="9" y="27"/>
                  <a:pt x="11" y="28"/>
                  <a:pt x="13" y="28"/>
                </a:cubicBezTo>
                <a:cubicBezTo>
                  <a:pt x="15" y="28"/>
                  <a:pt x="16" y="26"/>
                  <a:pt x="18" y="24"/>
                </a:cubicBezTo>
                <a:cubicBezTo>
                  <a:pt x="30" y="12"/>
                  <a:pt x="30" y="12"/>
                  <a:pt x="30" y="12"/>
                </a:cubicBezTo>
                <a:cubicBezTo>
                  <a:pt x="33" y="15"/>
                  <a:pt x="33" y="15"/>
                  <a:pt x="33" y="15"/>
                </a:cubicBezTo>
                <a:cubicBezTo>
                  <a:pt x="21" y="29"/>
                  <a:pt x="21" y="29"/>
                  <a:pt x="21" y="29"/>
                </a:cubicBezTo>
                <a:cubicBezTo>
                  <a:pt x="19" y="31"/>
                  <a:pt x="19" y="32"/>
                  <a:pt x="19" y="33"/>
                </a:cubicBezTo>
                <a:cubicBezTo>
                  <a:pt x="18" y="35"/>
                  <a:pt x="19" y="36"/>
                  <a:pt x="20" y="37"/>
                </a:cubicBezTo>
                <a:cubicBezTo>
                  <a:pt x="21" y="38"/>
                  <a:pt x="23" y="39"/>
                  <a:pt x="24" y="39"/>
                </a:cubicBezTo>
                <a:cubicBezTo>
                  <a:pt x="25" y="39"/>
                  <a:pt x="27" y="39"/>
                  <a:pt x="28" y="38"/>
                </a:cubicBezTo>
                <a:cubicBezTo>
                  <a:pt x="29" y="38"/>
                  <a:pt x="31" y="36"/>
                  <a:pt x="33" y="34"/>
                </a:cubicBezTo>
                <a:cubicBezTo>
                  <a:pt x="43" y="23"/>
                  <a:pt x="43" y="23"/>
                  <a:pt x="43" y="23"/>
                </a:cubicBezTo>
                <a:lnTo>
                  <a:pt x="46" y="26"/>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26"/>
          <p:cNvSpPr>
            <a:spLocks noEditPoints="1"/>
          </p:cNvSpPr>
          <p:nvPr/>
        </p:nvSpPr>
        <p:spPr bwMode="auto">
          <a:xfrm>
            <a:off x="4381501" y="5467350"/>
            <a:ext cx="123825" cy="131763"/>
          </a:xfrm>
          <a:custGeom>
            <a:avLst/>
            <a:gdLst>
              <a:gd name="T0" fmla="*/ 20 w 33"/>
              <a:gd name="T1" fmla="*/ 7 h 35"/>
              <a:gd name="T2" fmla="*/ 26 w 33"/>
              <a:gd name="T3" fmla="*/ 9 h 35"/>
              <a:gd name="T4" fmla="*/ 30 w 33"/>
              <a:gd name="T5" fmla="*/ 13 h 35"/>
              <a:gd name="T6" fmla="*/ 33 w 33"/>
              <a:gd name="T7" fmla="*/ 20 h 35"/>
              <a:gd name="T8" fmla="*/ 30 w 33"/>
              <a:gd name="T9" fmla="*/ 26 h 35"/>
              <a:gd name="T10" fmla="*/ 27 w 33"/>
              <a:gd name="T11" fmla="*/ 27 h 35"/>
              <a:gd name="T12" fmla="*/ 23 w 33"/>
              <a:gd name="T13" fmla="*/ 27 h 35"/>
              <a:gd name="T14" fmla="*/ 19 w 33"/>
              <a:gd name="T15" fmla="*/ 25 h 35"/>
              <a:gd name="T16" fmla="*/ 16 w 33"/>
              <a:gd name="T17" fmla="*/ 23 h 35"/>
              <a:gd name="T18" fmla="*/ 9 w 33"/>
              <a:gd name="T19" fmla="*/ 17 h 35"/>
              <a:gd name="T20" fmla="*/ 8 w 33"/>
              <a:gd name="T21" fmla="*/ 18 h 35"/>
              <a:gd name="T22" fmla="*/ 6 w 33"/>
              <a:gd name="T23" fmla="*/ 21 h 35"/>
              <a:gd name="T24" fmla="*/ 8 w 33"/>
              <a:gd name="T25" fmla="*/ 27 h 35"/>
              <a:gd name="T26" fmla="*/ 12 w 33"/>
              <a:gd name="T27" fmla="*/ 30 h 35"/>
              <a:gd name="T28" fmla="*/ 17 w 33"/>
              <a:gd name="T29" fmla="*/ 29 h 35"/>
              <a:gd name="T30" fmla="*/ 19 w 33"/>
              <a:gd name="T31" fmla="*/ 33 h 35"/>
              <a:gd name="T32" fmla="*/ 14 w 33"/>
              <a:gd name="T33" fmla="*/ 35 h 35"/>
              <a:gd name="T34" fmla="*/ 9 w 33"/>
              <a:gd name="T35" fmla="*/ 33 h 35"/>
              <a:gd name="T36" fmla="*/ 4 w 33"/>
              <a:gd name="T37" fmla="*/ 29 h 35"/>
              <a:gd name="T38" fmla="*/ 1 w 33"/>
              <a:gd name="T39" fmla="*/ 24 h 35"/>
              <a:gd name="T40" fmla="*/ 1 w 33"/>
              <a:gd name="T41" fmla="*/ 20 h 35"/>
              <a:gd name="T42" fmla="*/ 2 w 33"/>
              <a:gd name="T43" fmla="*/ 16 h 35"/>
              <a:gd name="T44" fmla="*/ 6 w 33"/>
              <a:gd name="T45" fmla="*/ 13 h 35"/>
              <a:gd name="T46" fmla="*/ 11 w 33"/>
              <a:gd name="T47" fmla="*/ 9 h 35"/>
              <a:gd name="T48" fmla="*/ 17 w 33"/>
              <a:gd name="T49" fmla="*/ 3 h 35"/>
              <a:gd name="T50" fmla="*/ 19 w 33"/>
              <a:gd name="T51" fmla="*/ 0 h 35"/>
              <a:gd name="T52" fmla="*/ 22 w 33"/>
              <a:gd name="T53" fmla="*/ 4 h 35"/>
              <a:gd name="T54" fmla="*/ 20 w 33"/>
              <a:gd name="T55" fmla="*/ 7 h 35"/>
              <a:gd name="T56" fmla="*/ 12 w 33"/>
              <a:gd name="T57" fmla="*/ 14 h 35"/>
              <a:gd name="T58" fmla="*/ 19 w 33"/>
              <a:gd name="T59" fmla="*/ 19 h 35"/>
              <a:gd name="T60" fmla="*/ 22 w 33"/>
              <a:gd name="T61" fmla="*/ 22 h 35"/>
              <a:gd name="T62" fmla="*/ 24 w 33"/>
              <a:gd name="T63" fmla="*/ 23 h 35"/>
              <a:gd name="T64" fmla="*/ 27 w 33"/>
              <a:gd name="T65" fmla="*/ 22 h 35"/>
              <a:gd name="T66" fmla="*/ 28 w 33"/>
              <a:gd name="T67" fmla="*/ 18 h 35"/>
              <a:gd name="T68" fmla="*/ 27 w 33"/>
              <a:gd name="T69" fmla="*/ 14 h 35"/>
              <a:gd name="T70" fmla="*/ 22 w 33"/>
              <a:gd name="T71" fmla="*/ 11 h 35"/>
              <a:gd name="T72" fmla="*/ 18 w 33"/>
              <a:gd name="T73" fmla="*/ 11 h 35"/>
              <a:gd name="T74" fmla="*/ 13 w 33"/>
              <a:gd name="T75" fmla="*/ 13 h 35"/>
              <a:gd name="T76" fmla="*/ 12 w 33"/>
              <a:gd name="T77"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 h="35">
                <a:moveTo>
                  <a:pt x="20" y="7"/>
                </a:moveTo>
                <a:cubicBezTo>
                  <a:pt x="23" y="8"/>
                  <a:pt x="25" y="8"/>
                  <a:pt x="26" y="9"/>
                </a:cubicBezTo>
                <a:cubicBezTo>
                  <a:pt x="28" y="10"/>
                  <a:pt x="29" y="11"/>
                  <a:pt x="30" y="13"/>
                </a:cubicBezTo>
                <a:cubicBezTo>
                  <a:pt x="32" y="15"/>
                  <a:pt x="33" y="18"/>
                  <a:pt x="33" y="20"/>
                </a:cubicBezTo>
                <a:cubicBezTo>
                  <a:pt x="33" y="22"/>
                  <a:pt x="32" y="24"/>
                  <a:pt x="30" y="26"/>
                </a:cubicBezTo>
                <a:cubicBezTo>
                  <a:pt x="29" y="27"/>
                  <a:pt x="28" y="27"/>
                  <a:pt x="27" y="27"/>
                </a:cubicBezTo>
                <a:cubicBezTo>
                  <a:pt x="25" y="28"/>
                  <a:pt x="24" y="28"/>
                  <a:pt x="23" y="27"/>
                </a:cubicBezTo>
                <a:cubicBezTo>
                  <a:pt x="22" y="27"/>
                  <a:pt x="20" y="26"/>
                  <a:pt x="19" y="25"/>
                </a:cubicBezTo>
                <a:cubicBezTo>
                  <a:pt x="18" y="25"/>
                  <a:pt x="17" y="24"/>
                  <a:pt x="16" y="23"/>
                </a:cubicBezTo>
                <a:cubicBezTo>
                  <a:pt x="13" y="20"/>
                  <a:pt x="11" y="18"/>
                  <a:pt x="9" y="17"/>
                </a:cubicBezTo>
                <a:cubicBezTo>
                  <a:pt x="9" y="17"/>
                  <a:pt x="8" y="18"/>
                  <a:pt x="8" y="18"/>
                </a:cubicBezTo>
                <a:cubicBezTo>
                  <a:pt x="6" y="19"/>
                  <a:pt x="6" y="20"/>
                  <a:pt x="6" y="21"/>
                </a:cubicBezTo>
                <a:cubicBezTo>
                  <a:pt x="6" y="23"/>
                  <a:pt x="6" y="25"/>
                  <a:pt x="8" y="27"/>
                </a:cubicBezTo>
                <a:cubicBezTo>
                  <a:pt x="9" y="29"/>
                  <a:pt x="11" y="30"/>
                  <a:pt x="12" y="30"/>
                </a:cubicBezTo>
                <a:cubicBezTo>
                  <a:pt x="13" y="30"/>
                  <a:pt x="15" y="30"/>
                  <a:pt x="17" y="29"/>
                </a:cubicBezTo>
                <a:cubicBezTo>
                  <a:pt x="19" y="33"/>
                  <a:pt x="19" y="33"/>
                  <a:pt x="19" y="33"/>
                </a:cubicBezTo>
                <a:cubicBezTo>
                  <a:pt x="18" y="34"/>
                  <a:pt x="16" y="35"/>
                  <a:pt x="14" y="35"/>
                </a:cubicBezTo>
                <a:cubicBezTo>
                  <a:pt x="13" y="35"/>
                  <a:pt x="11" y="34"/>
                  <a:pt x="9" y="33"/>
                </a:cubicBezTo>
                <a:cubicBezTo>
                  <a:pt x="8" y="32"/>
                  <a:pt x="6" y="31"/>
                  <a:pt x="4" y="29"/>
                </a:cubicBezTo>
                <a:cubicBezTo>
                  <a:pt x="3" y="27"/>
                  <a:pt x="2" y="25"/>
                  <a:pt x="1" y="24"/>
                </a:cubicBezTo>
                <a:cubicBezTo>
                  <a:pt x="1" y="22"/>
                  <a:pt x="0" y="21"/>
                  <a:pt x="1" y="20"/>
                </a:cubicBezTo>
                <a:cubicBezTo>
                  <a:pt x="1" y="18"/>
                  <a:pt x="1" y="17"/>
                  <a:pt x="2" y="16"/>
                </a:cubicBezTo>
                <a:cubicBezTo>
                  <a:pt x="3" y="16"/>
                  <a:pt x="4" y="15"/>
                  <a:pt x="6" y="13"/>
                </a:cubicBezTo>
                <a:cubicBezTo>
                  <a:pt x="11" y="9"/>
                  <a:pt x="11" y="9"/>
                  <a:pt x="11" y="9"/>
                </a:cubicBezTo>
                <a:cubicBezTo>
                  <a:pt x="14" y="6"/>
                  <a:pt x="16" y="4"/>
                  <a:pt x="17" y="3"/>
                </a:cubicBezTo>
                <a:cubicBezTo>
                  <a:pt x="18" y="2"/>
                  <a:pt x="19" y="1"/>
                  <a:pt x="19" y="0"/>
                </a:cubicBezTo>
                <a:cubicBezTo>
                  <a:pt x="22" y="4"/>
                  <a:pt x="22" y="4"/>
                  <a:pt x="22" y="4"/>
                </a:cubicBezTo>
                <a:cubicBezTo>
                  <a:pt x="22" y="5"/>
                  <a:pt x="21" y="6"/>
                  <a:pt x="20" y="7"/>
                </a:cubicBezTo>
                <a:close/>
                <a:moveTo>
                  <a:pt x="12" y="14"/>
                </a:moveTo>
                <a:cubicBezTo>
                  <a:pt x="14" y="15"/>
                  <a:pt x="16" y="17"/>
                  <a:pt x="19" y="19"/>
                </a:cubicBezTo>
                <a:cubicBezTo>
                  <a:pt x="20" y="21"/>
                  <a:pt x="21" y="22"/>
                  <a:pt x="22" y="22"/>
                </a:cubicBezTo>
                <a:cubicBezTo>
                  <a:pt x="23" y="23"/>
                  <a:pt x="24" y="23"/>
                  <a:pt x="24" y="23"/>
                </a:cubicBezTo>
                <a:cubicBezTo>
                  <a:pt x="25" y="23"/>
                  <a:pt x="26" y="22"/>
                  <a:pt x="27" y="22"/>
                </a:cubicBezTo>
                <a:cubicBezTo>
                  <a:pt x="28" y="21"/>
                  <a:pt x="28" y="20"/>
                  <a:pt x="28" y="18"/>
                </a:cubicBezTo>
                <a:cubicBezTo>
                  <a:pt x="28" y="17"/>
                  <a:pt x="28" y="16"/>
                  <a:pt x="27" y="14"/>
                </a:cubicBezTo>
                <a:cubicBezTo>
                  <a:pt x="25" y="13"/>
                  <a:pt x="24" y="12"/>
                  <a:pt x="22" y="11"/>
                </a:cubicBezTo>
                <a:cubicBezTo>
                  <a:pt x="21" y="11"/>
                  <a:pt x="19" y="10"/>
                  <a:pt x="18" y="11"/>
                </a:cubicBezTo>
                <a:cubicBezTo>
                  <a:pt x="17" y="11"/>
                  <a:pt x="15" y="12"/>
                  <a:pt x="13" y="13"/>
                </a:cubicBezTo>
                <a:lnTo>
                  <a:pt x="12" y="14"/>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027"/>
          <p:cNvSpPr/>
          <p:nvPr/>
        </p:nvSpPr>
        <p:spPr bwMode="auto">
          <a:xfrm>
            <a:off x="4310063" y="5373688"/>
            <a:ext cx="131763" cy="131763"/>
          </a:xfrm>
          <a:custGeom>
            <a:avLst/>
            <a:gdLst>
              <a:gd name="T0" fmla="*/ 35 w 35"/>
              <a:gd name="T1" fmla="*/ 20 h 35"/>
              <a:gd name="T2" fmla="*/ 10 w 35"/>
              <a:gd name="T3" fmla="*/ 35 h 35"/>
              <a:gd name="T4" fmla="*/ 8 w 35"/>
              <a:gd name="T5" fmla="*/ 31 h 35"/>
              <a:gd name="T6" fmla="*/ 11 w 35"/>
              <a:gd name="T7" fmla="*/ 29 h 35"/>
              <a:gd name="T8" fmla="*/ 2 w 35"/>
              <a:gd name="T9" fmla="*/ 24 h 35"/>
              <a:gd name="T10" fmla="*/ 1 w 35"/>
              <a:gd name="T11" fmla="*/ 19 h 35"/>
              <a:gd name="T12" fmla="*/ 1 w 35"/>
              <a:gd name="T13" fmla="*/ 15 h 35"/>
              <a:gd name="T14" fmla="*/ 3 w 35"/>
              <a:gd name="T15" fmla="*/ 12 h 35"/>
              <a:gd name="T16" fmla="*/ 7 w 35"/>
              <a:gd name="T17" fmla="*/ 9 h 35"/>
              <a:gd name="T18" fmla="*/ 22 w 35"/>
              <a:gd name="T19" fmla="*/ 0 h 35"/>
              <a:gd name="T20" fmla="*/ 25 w 35"/>
              <a:gd name="T21" fmla="*/ 4 h 35"/>
              <a:gd name="T22" fmla="*/ 10 w 35"/>
              <a:gd name="T23" fmla="*/ 13 h 35"/>
              <a:gd name="T24" fmla="*/ 6 w 35"/>
              <a:gd name="T25" fmla="*/ 16 h 35"/>
              <a:gd name="T26" fmla="*/ 5 w 35"/>
              <a:gd name="T27" fmla="*/ 19 h 35"/>
              <a:gd name="T28" fmla="*/ 6 w 35"/>
              <a:gd name="T29" fmla="*/ 23 h 35"/>
              <a:gd name="T30" fmla="*/ 11 w 35"/>
              <a:gd name="T31" fmla="*/ 26 h 35"/>
              <a:gd name="T32" fmla="*/ 19 w 35"/>
              <a:gd name="T33" fmla="*/ 24 h 35"/>
              <a:gd name="T34" fmla="*/ 32 w 35"/>
              <a:gd name="T35" fmla="*/ 16 h 35"/>
              <a:gd name="T36" fmla="*/ 35 w 35"/>
              <a:gd name="T37"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35">
                <a:moveTo>
                  <a:pt x="35" y="20"/>
                </a:moveTo>
                <a:cubicBezTo>
                  <a:pt x="10" y="35"/>
                  <a:pt x="10" y="35"/>
                  <a:pt x="10" y="35"/>
                </a:cubicBezTo>
                <a:cubicBezTo>
                  <a:pt x="8" y="31"/>
                  <a:pt x="8" y="31"/>
                  <a:pt x="8" y="31"/>
                </a:cubicBezTo>
                <a:cubicBezTo>
                  <a:pt x="11" y="29"/>
                  <a:pt x="11" y="29"/>
                  <a:pt x="11" y="29"/>
                </a:cubicBezTo>
                <a:cubicBezTo>
                  <a:pt x="7" y="29"/>
                  <a:pt x="4" y="27"/>
                  <a:pt x="2" y="24"/>
                </a:cubicBezTo>
                <a:cubicBezTo>
                  <a:pt x="1" y="22"/>
                  <a:pt x="1" y="21"/>
                  <a:pt x="1" y="19"/>
                </a:cubicBezTo>
                <a:cubicBezTo>
                  <a:pt x="0" y="18"/>
                  <a:pt x="0" y="16"/>
                  <a:pt x="1" y="15"/>
                </a:cubicBezTo>
                <a:cubicBezTo>
                  <a:pt x="1" y="14"/>
                  <a:pt x="2" y="13"/>
                  <a:pt x="3" y="12"/>
                </a:cubicBezTo>
                <a:cubicBezTo>
                  <a:pt x="4" y="11"/>
                  <a:pt x="5" y="11"/>
                  <a:pt x="7" y="9"/>
                </a:cubicBezTo>
                <a:cubicBezTo>
                  <a:pt x="22" y="0"/>
                  <a:pt x="22" y="0"/>
                  <a:pt x="22" y="0"/>
                </a:cubicBezTo>
                <a:cubicBezTo>
                  <a:pt x="25" y="4"/>
                  <a:pt x="25" y="4"/>
                  <a:pt x="25" y="4"/>
                </a:cubicBezTo>
                <a:cubicBezTo>
                  <a:pt x="10" y="13"/>
                  <a:pt x="10" y="13"/>
                  <a:pt x="10" y="13"/>
                </a:cubicBezTo>
                <a:cubicBezTo>
                  <a:pt x="8" y="14"/>
                  <a:pt x="7" y="15"/>
                  <a:pt x="6" y="16"/>
                </a:cubicBezTo>
                <a:cubicBezTo>
                  <a:pt x="6" y="17"/>
                  <a:pt x="5" y="18"/>
                  <a:pt x="5" y="19"/>
                </a:cubicBezTo>
                <a:cubicBezTo>
                  <a:pt x="5" y="20"/>
                  <a:pt x="6" y="21"/>
                  <a:pt x="6" y="23"/>
                </a:cubicBezTo>
                <a:cubicBezTo>
                  <a:pt x="8" y="24"/>
                  <a:pt x="9" y="26"/>
                  <a:pt x="11" y="26"/>
                </a:cubicBezTo>
                <a:cubicBezTo>
                  <a:pt x="13" y="27"/>
                  <a:pt x="15" y="26"/>
                  <a:pt x="19" y="24"/>
                </a:cubicBezTo>
                <a:cubicBezTo>
                  <a:pt x="32" y="16"/>
                  <a:pt x="32" y="16"/>
                  <a:pt x="32" y="16"/>
                </a:cubicBezTo>
                <a:lnTo>
                  <a:pt x="35" y="20"/>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28"/>
          <p:cNvSpPr>
            <a:spLocks noEditPoints="1"/>
          </p:cNvSpPr>
          <p:nvPr/>
        </p:nvSpPr>
        <p:spPr bwMode="auto">
          <a:xfrm>
            <a:off x="4238626" y="5332413"/>
            <a:ext cx="142875" cy="82550"/>
          </a:xfrm>
          <a:custGeom>
            <a:avLst/>
            <a:gdLst>
              <a:gd name="T0" fmla="*/ 17 w 90"/>
              <a:gd name="T1" fmla="*/ 45 h 52"/>
              <a:gd name="T2" fmla="*/ 5 w 90"/>
              <a:gd name="T3" fmla="*/ 52 h 52"/>
              <a:gd name="T4" fmla="*/ 0 w 90"/>
              <a:gd name="T5" fmla="*/ 40 h 52"/>
              <a:gd name="T6" fmla="*/ 12 w 90"/>
              <a:gd name="T7" fmla="*/ 36 h 52"/>
              <a:gd name="T8" fmla="*/ 17 w 90"/>
              <a:gd name="T9" fmla="*/ 45 h 52"/>
              <a:gd name="T10" fmla="*/ 90 w 90"/>
              <a:gd name="T11" fmla="*/ 10 h 52"/>
              <a:gd name="T12" fmla="*/ 29 w 90"/>
              <a:gd name="T13" fmla="*/ 40 h 52"/>
              <a:gd name="T14" fmla="*/ 24 w 90"/>
              <a:gd name="T15" fmla="*/ 28 h 52"/>
              <a:gd name="T16" fmla="*/ 86 w 90"/>
              <a:gd name="T17" fmla="*/ 0 h 52"/>
              <a:gd name="T18" fmla="*/ 90 w 90"/>
              <a:gd name="T19"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52">
                <a:moveTo>
                  <a:pt x="17" y="45"/>
                </a:moveTo>
                <a:lnTo>
                  <a:pt x="5" y="52"/>
                </a:lnTo>
                <a:lnTo>
                  <a:pt x="0" y="40"/>
                </a:lnTo>
                <a:lnTo>
                  <a:pt x="12" y="36"/>
                </a:lnTo>
                <a:lnTo>
                  <a:pt x="17" y="45"/>
                </a:lnTo>
                <a:close/>
                <a:moveTo>
                  <a:pt x="90" y="10"/>
                </a:moveTo>
                <a:lnTo>
                  <a:pt x="29" y="40"/>
                </a:lnTo>
                <a:lnTo>
                  <a:pt x="24" y="28"/>
                </a:lnTo>
                <a:lnTo>
                  <a:pt x="86" y="0"/>
                </a:lnTo>
                <a:lnTo>
                  <a:pt x="90" y="10"/>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29"/>
          <p:cNvSpPr/>
          <p:nvPr/>
        </p:nvSpPr>
        <p:spPr bwMode="auto">
          <a:xfrm>
            <a:off x="4235451" y="5235575"/>
            <a:ext cx="115888" cy="100013"/>
          </a:xfrm>
          <a:custGeom>
            <a:avLst/>
            <a:gdLst>
              <a:gd name="T0" fmla="*/ 17 w 31"/>
              <a:gd name="T1" fmla="*/ 5 h 27"/>
              <a:gd name="T2" fmla="*/ 16 w 31"/>
              <a:gd name="T3" fmla="*/ 0 h 27"/>
              <a:gd name="T4" fmla="*/ 24 w 31"/>
              <a:gd name="T5" fmla="*/ 1 h 27"/>
              <a:gd name="T6" fmla="*/ 30 w 31"/>
              <a:gd name="T7" fmla="*/ 8 h 27"/>
              <a:gd name="T8" fmla="*/ 30 w 31"/>
              <a:gd name="T9" fmla="*/ 18 h 27"/>
              <a:gd name="T10" fmla="*/ 21 w 31"/>
              <a:gd name="T11" fmla="*/ 26 h 27"/>
              <a:gd name="T12" fmla="*/ 12 w 31"/>
              <a:gd name="T13" fmla="*/ 27 h 27"/>
              <a:gd name="T14" fmla="*/ 6 w 31"/>
              <a:gd name="T15" fmla="*/ 25 h 27"/>
              <a:gd name="T16" fmla="*/ 2 w 31"/>
              <a:gd name="T17" fmla="*/ 19 h 27"/>
              <a:gd name="T18" fmla="*/ 1 w 31"/>
              <a:gd name="T19" fmla="*/ 11 h 27"/>
              <a:gd name="T20" fmla="*/ 6 w 31"/>
              <a:gd name="T21" fmla="*/ 5 h 27"/>
              <a:gd name="T22" fmla="*/ 8 w 31"/>
              <a:gd name="T23" fmla="*/ 9 h 27"/>
              <a:gd name="T24" fmla="*/ 5 w 31"/>
              <a:gd name="T25" fmla="*/ 13 h 27"/>
              <a:gd name="T26" fmla="*/ 5 w 31"/>
              <a:gd name="T27" fmla="*/ 17 h 27"/>
              <a:gd name="T28" fmla="*/ 10 w 31"/>
              <a:gd name="T29" fmla="*/ 22 h 27"/>
              <a:gd name="T30" fmla="*/ 19 w 31"/>
              <a:gd name="T31" fmla="*/ 21 h 27"/>
              <a:gd name="T32" fmla="*/ 26 w 31"/>
              <a:gd name="T33" fmla="*/ 16 h 27"/>
              <a:gd name="T34" fmla="*/ 26 w 31"/>
              <a:gd name="T35" fmla="*/ 9 h 27"/>
              <a:gd name="T36" fmla="*/ 23 w 31"/>
              <a:gd name="T37" fmla="*/ 5 h 27"/>
              <a:gd name="T38" fmla="*/ 17 w 31"/>
              <a:gd name="T3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27">
                <a:moveTo>
                  <a:pt x="17" y="5"/>
                </a:moveTo>
                <a:cubicBezTo>
                  <a:pt x="16" y="0"/>
                  <a:pt x="16" y="0"/>
                  <a:pt x="16" y="0"/>
                </a:cubicBezTo>
                <a:cubicBezTo>
                  <a:pt x="19" y="0"/>
                  <a:pt x="22" y="0"/>
                  <a:pt x="24" y="1"/>
                </a:cubicBezTo>
                <a:cubicBezTo>
                  <a:pt x="27" y="3"/>
                  <a:pt x="29" y="5"/>
                  <a:pt x="30" y="8"/>
                </a:cubicBezTo>
                <a:cubicBezTo>
                  <a:pt x="31" y="12"/>
                  <a:pt x="31" y="15"/>
                  <a:pt x="30" y="18"/>
                </a:cubicBezTo>
                <a:cubicBezTo>
                  <a:pt x="28" y="21"/>
                  <a:pt x="25" y="24"/>
                  <a:pt x="21" y="26"/>
                </a:cubicBezTo>
                <a:cubicBezTo>
                  <a:pt x="18" y="27"/>
                  <a:pt x="15" y="27"/>
                  <a:pt x="12" y="27"/>
                </a:cubicBezTo>
                <a:cubicBezTo>
                  <a:pt x="10" y="27"/>
                  <a:pt x="8" y="26"/>
                  <a:pt x="6" y="25"/>
                </a:cubicBezTo>
                <a:cubicBezTo>
                  <a:pt x="4" y="23"/>
                  <a:pt x="3" y="21"/>
                  <a:pt x="2" y="19"/>
                </a:cubicBezTo>
                <a:cubicBezTo>
                  <a:pt x="1" y="16"/>
                  <a:pt x="0" y="13"/>
                  <a:pt x="1" y="11"/>
                </a:cubicBezTo>
                <a:cubicBezTo>
                  <a:pt x="2" y="8"/>
                  <a:pt x="4" y="6"/>
                  <a:pt x="6" y="5"/>
                </a:cubicBezTo>
                <a:cubicBezTo>
                  <a:pt x="8" y="9"/>
                  <a:pt x="8" y="9"/>
                  <a:pt x="8" y="9"/>
                </a:cubicBezTo>
                <a:cubicBezTo>
                  <a:pt x="7" y="10"/>
                  <a:pt x="6" y="11"/>
                  <a:pt x="5" y="13"/>
                </a:cubicBezTo>
                <a:cubicBezTo>
                  <a:pt x="5" y="14"/>
                  <a:pt x="5" y="16"/>
                  <a:pt x="5" y="17"/>
                </a:cubicBezTo>
                <a:cubicBezTo>
                  <a:pt x="6" y="19"/>
                  <a:pt x="8" y="21"/>
                  <a:pt x="10" y="22"/>
                </a:cubicBezTo>
                <a:cubicBezTo>
                  <a:pt x="12" y="23"/>
                  <a:pt x="15" y="22"/>
                  <a:pt x="19" y="21"/>
                </a:cubicBezTo>
                <a:cubicBezTo>
                  <a:pt x="22" y="20"/>
                  <a:pt x="25" y="18"/>
                  <a:pt x="26" y="16"/>
                </a:cubicBezTo>
                <a:cubicBezTo>
                  <a:pt x="27" y="14"/>
                  <a:pt x="27" y="12"/>
                  <a:pt x="26" y="9"/>
                </a:cubicBezTo>
                <a:cubicBezTo>
                  <a:pt x="26" y="8"/>
                  <a:pt x="24" y="6"/>
                  <a:pt x="23" y="5"/>
                </a:cubicBezTo>
                <a:cubicBezTo>
                  <a:pt x="21" y="5"/>
                  <a:pt x="19" y="5"/>
                  <a:pt x="17" y="5"/>
                </a:cubicBez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030"/>
          <p:cNvSpPr/>
          <p:nvPr/>
        </p:nvSpPr>
        <p:spPr bwMode="auto">
          <a:xfrm>
            <a:off x="4197351" y="5122863"/>
            <a:ext cx="125413" cy="112713"/>
          </a:xfrm>
          <a:custGeom>
            <a:avLst/>
            <a:gdLst>
              <a:gd name="T0" fmla="*/ 29 w 33"/>
              <a:gd name="T1" fmla="*/ 4 h 30"/>
              <a:gd name="T2" fmla="*/ 25 w 33"/>
              <a:gd name="T3" fmla="*/ 5 h 30"/>
              <a:gd name="T4" fmla="*/ 32 w 33"/>
              <a:gd name="T5" fmla="*/ 13 h 30"/>
              <a:gd name="T6" fmla="*/ 32 w 33"/>
              <a:gd name="T7" fmla="*/ 18 h 30"/>
              <a:gd name="T8" fmla="*/ 31 w 33"/>
              <a:gd name="T9" fmla="*/ 22 h 30"/>
              <a:gd name="T10" fmla="*/ 28 w 33"/>
              <a:gd name="T11" fmla="*/ 24 h 30"/>
              <a:gd name="T12" fmla="*/ 23 w 33"/>
              <a:gd name="T13" fmla="*/ 25 h 30"/>
              <a:gd name="T14" fmla="*/ 6 w 33"/>
              <a:gd name="T15" fmla="*/ 30 h 30"/>
              <a:gd name="T16" fmla="*/ 5 w 33"/>
              <a:gd name="T17" fmla="*/ 25 h 30"/>
              <a:gd name="T18" fmla="*/ 20 w 33"/>
              <a:gd name="T19" fmla="*/ 21 h 30"/>
              <a:gd name="T20" fmla="*/ 25 w 33"/>
              <a:gd name="T21" fmla="*/ 20 h 30"/>
              <a:gd name="T22" fmla="*/ 28 w 33"/>
              <a:gd name="T23" fmla="*/ 17 h 30"/>
              <a:gd name="T24" fmla="*/ 28 w 33"/>
              <a:gd name="T25" fmla="*/ 13 h 30"/>
              <a:gd name="T26" fmla="*/ 26 w 33"/>
              <a:gd name="T27" fmla="*/ 9 h 30"/>
              <a:gd name="T28" fmla="*/ 22 w 33"/>
              <a:gd name="T29" fmla="*/ 7 h 30"/>
              <a:gd name="T30" fmla="*/ 16 w 33"/>
              <a:gd name="T31" fmla="*/ 8 h 30"/>
              <a:gd name="T32" fmla="*/ 1 w 33"/>
              <a:gd name="T33" fmla="*/ 12 h 30"/>
              <a:gd name="T34" fmla="*/ 0 w 33"/>
              <a:gd name="T35" fmla="*/ 7 h 30"/>
              <a:gd name="T36" fmla="*/ 28 w 33"/>
              <a:gd name="T37" fmla="*/ 0 h 30"/>
              <a:gd name="T38" fmla="*/ 29 w 33"/>
              <a:gd name="T3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30">
                <a:moveTo>
                  <a:pt x="29" y="4"/>
                </a:moveTo>
                <a:cubicBezTo>
                  <a:pt x="25" y="5"/>
                  <a:pt x="25" y="5"/>
                  <a:pt x="25" y="5"/>
                </a:cubicBezTo>
                <a:cubicBezTo>
                  <a:pt x="29" y="7"/>
                  <a:pt x="31" y="9"/>
                  <a:pt x="32" y="13"/>
                </a:cubicBezTo>
                <a:cubicBezTo>
                  <a:pt x="33" y="15"/>
                  <a:pt x="33" y="16"/>
                  <a:pt x="32" y="18"/>
                </a:cubicBezTo>
                <a:cubicBezTo>
                  <a:pt x="32" y="19"/>
                  <a:pt x="32" y="21"/>
                  <a:pt x="31" y="22"/>
                </a:cubicBezTo>
                <a:cubicBezTo>
                  <a:pt x="30" y="23"/>
                  <a:pt x="29" y="23"/>
                  <a:pt x="28" y="24"/>
                </a:cubicBezTo>
                <a:cubicBezTo>
                  <a:pt x="27" y="24"/>
                  <a:pt x="25" y="25"/>
                  <a:pt x="23" y="25"/>
                </a:cubicBezTo>
                <a:cubicBezTo>
                  <a:pt x="6" y="30"/>
                  <a:pt x="6" y="30"/>
                  <a:pt x="6" y="30"/>
                </a:cubicBezTo>
                <a:cubicBezTo>
                  <a:pt x="5" y="25"/>
                  <a:pt x="5" y="25"/>
                  <a:pt x="5" y="25"/>
                </a:cubicBezTo>
                <a:cubicBezTo>
                  <a:pt x="20" y="21"/>
                  <a:pt x="20" y="21"/>
                  <a:pt x="20" y="21"/>
                </a:cubicBezTo>
                <a:cubicBezTo>
                  <a:pt x="23" y="20"/>
                  <a:pt x="24" y="20"/>
                  <a:pt x="25" y="20"/>
                </a:cubicBezTo>
                <a:cubicBezTo>
                  <a:pt x="26" y="19"/>
                  <a:pt x="27" y="18"/>
                  <a:pt x="28" y="17"/>
                </a:cubicBezTo>
                <a:cubicBezTo>
                  <a:pt x="28" y="16"/>
                  <a:pt x="28" y="14"/>
                  <a:pt x="28" y="13"/>
                </a:cubicBezTo>
                <a:cubicBezTo>
                  <a:pt x="27" y="12"/>
                  <a:pt x="27" y="10"/>
                  <a:pt x="26" y="9"/>
                </a:cubicBezTo>
                <a:cubicBezTo>
                  <a:pt x="25" y="8"/>
                  <a:pt x="23" y="8"/>
                  <a:pt x="22" y="7"/>
                </a:cubicBezTo>
                <a:cubicBezTo>
                  <a:pt x="21" y="7"/>
                  <a:pt x="19" y="7"/>
                  <a:pt x="16" y="8"/>
                </a:cubicBezTo>
                <a:cubicBezTo>
                  <a:pt x="1" y="12"/>
                  <a:pt x="1" y="12"/>
                  <a:pt x="1" y="12"/>
                </a:cubicBezTo>
                <a:cubicBezTo>
                  <a:pt x="0" y="7"/>
                  <a:pt x="0" y="7"/>
                  <a:pt x="0" y="7"/>
                </a:cubicBezTo>
                <a:cubicBezTo>
                  <a:pt x="28" y="0"/>
                  <a:pt x="28" y="0"/>
                  <a:pt x="28" y="0"/>
                </a:cubicBezTo>
                <a:lnTo>
                  <a:pt x="29" y="4"/>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031"/>
          <p:cNvSpPr/>
          <p:nvPr/>
        </p:nvSpPr>
        <p:spPr bwMode="auto">
          <a:xfrm>
            <a:off x="4183063" y="5046663"/>
            <a:ext cx="115888" cy="60325"/>
          </a:xfrm>
          <a:custGeom>
            <a:avLst/>
            <a:gdLst>
              <a:gd name="T0" fmla="*/ 31 w 31"/>
              <a:gd name="T1" fmla="*/ 12 h 16"/>
              <a:gd name="T2" fmla="*/ 2 w 31"/>
              <a:gd name="T3" fmla="*/ 16 h 16"/>
              <a:gd name="T4" fmla="*/ 2 w 31"/>
              <a:gd name="T5" fmla="*/ 12 h 16"/>
              <a:gd name="T6" fmla="*/ 6 w 31"/>
              <a:gd name="T7" fmla="*/ 11 h 16"/>
              <a:gd name="T8" fmla="*/ 2 w 31"/>
              <a:gd name="T9" fmla="*/ 9 h 16"/>
              <a:gd name="T10" fmla="*/ 0 w 31"/>
              <a:gd name="T11" fmla="*/ 6 h 16"/>
              <a:gd name="T12" fmla="*/ 1 w 31"/>
              <a:gd name="T13" fmla="*/ 0 h 16"/>
              <a:gd name="T14" fmla="*/ 6 w 31"/>
              <a:gd name="T15" fmla="*/ 2 h 16"/>
              <a:gd name="T16" fmla="*/ 5 w 31"/>
              <a:gd name="T17" fmla="*/ 5 h 16"/>
              <a:gd name="T18" fmla="*/ 7 w 31"/>
              <a:gd name="T19" fmla="*/ 8 h 16"/>
              <a:gd name="T20" fmla="*/ 10 w 31"/>
              <a:gd name="T21" fmla="*/ 9 h 16"/>
              <a:gd name="T22" fmla="*/ 15 w 31"/>
              <a:gd name="T23" fmla="*/ 10 h 16"/>
              <a:gd name="T24" fmla="*/ 31 w 31"/>
              <a:gd name="T25" fmla="*/ 7 h 16"/>
              <a:gd name="T26" fmla="*/ 31 w 31"/>
              <a:gd name="T2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6">
                <a:moveTo>
                  <a:pt x="31" y="12"/>
                </a:moveTo>
                <a:cubicBezTo>
                  <a:pt x="2" y="16"/>
                  <a:pt x="2" y="16"/>
                  <a:pt x="2" y="16"/>
                </a:cubicBezTo>
                <a:cubicBezTo>
                  <a:pt x="2" y="12"/>
                  <a:pt x="2" y="12"/>
                  <a:pt x="2" y="12"/>
                </a:cubicBezTo>
                <a:cubicBezTo>
                  <a:pt x="6" y="11"/>
                  <a:pt x="6" y="11"/>
                  <a:pt x="6" y="11"/>
                </a:cubicBezTo>
                <a:cubicBezTo>
                  <a:pt x="4" y="10"/>
                  <a:pt x="2" y="10"/>
                  <a:pt x="2" y="9"/>
                </a:cubicBezTo>
                <a:cubicBezTo>
                  <a:pt x="1" y="8"/>
                  <a:pt x="0" y="7"/>
                  <a:pt x="0" y="6"/>
                </a:cubicBezTo>
                <a:cubicBezTo>
                  <a:pt x="0" y="4"/>
                  <a:pt x="0" y="2"/>
                  <a:pt x="1" y="0"/>
                </a:cubicBezTo>
                <a:cubicBezTo>
                  <a:pt x="6" y="2"/>
                  <a:pt x="6" y="2"/>
                  <a:pt x="6" y="2"/>
                </a:cubicBezTo>
                <a:cubicBezTo>
                  <a:pt x="5" y="3"/>
                  <a:pt x="5" y="4"/>
                  <a:pt x="5" y="5"/>
                </a:cubicBezTo>
                <a:cubicBezTo>
                  <a:pt x="6" y="6"/>
                  <a:pt x="6" y="7"/>
                  <a:pt x="7" y="8"/>
                </a:cubicBezTo>
                <a:cubicBezTo>
                  <a:pt x="7" y="9"/>
                  <a:pt x="8" y="9"/>
                  <a:pt x="10" y="9"/>
                </a:cubicBezTo>
                <a:cubicBezTo>
                  <a:pt x="11" y="10"/>
                  <a:pt x="13" y="10"/>
                  <a:pt x="15" y="10"/>
                </a:cubicBezTo>
                <a:cubicBezTo>
                  <a:pt x="31" y="7"/>
                  <a:pt x="31" y="7"/>
                  <a:pt x="31" y="7"/>
                </a:cubicBezTo>
                <a:lnTo>
                  <a:pt x="31" y="12"/>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2" name="Freeform 1032"/>
          <p:cNvSpPr>
            <a:spLocks noEditPoints="1"/>
          </p:cNvSpPr>
          <p:nvPr/>
        </p:nvSpPr>
        <p:spPr bwMode="auto">
          <a:xfrm>
            <a:off x="4179888" y="4930775"/>
            <a:ext cx="112713" cy="101600"/>
          </a:xfrm>
          <a:custGeom>
            <a:avLst/>
            <a:gdLst>
              <a:gd name="T0" fmla="*/ 20 w 30"/>
              <a:gd name="T1" fmla="*/ 5 h 27"/>
              <a:gd name="T2" fmla="*/ 20 w 30"/>
              <a:gd name="T3" fmla="*/ 0 h 27"/>
              <a:gd name="T4" fmla="*/ 27 w 30"/>
              <a:gd name="T5" fmla="*/ 4 h 27"/>
              <a:gd name="T6" fmla="*/ 30 w 30"/>
              <a:gd name="T7" fmla="*/ 13 h 27"/>
              <a:gd name="T8" fmla="*/ 26 w 30"/>
              <a:gd name="T9" fmla="*/ 23 h 27"/>
              <a:gd name="T10" fmla="*/ 16 w 30"/>
              <a:gd name="T11" fmla="*/ 27 h 27"/>
              <a:gd name="T12" fmla="*/ 4 w 30"/>
              <a:gd name="T13" fmla="*/ 23 h 27"/>
              <a:gd name="T14" fmla="*/ 0 w 30"/>
              <a:gd name="T15" fmla="*/ 14 h 27"/>
              <a:gd name="T16" fmla="*/ 3 w 30"/>
              <a:gd name="T17" fmla="*/ 4 h 27"/>
              <a:gd name="T18" fmla="*/ 14 w 30"/>
              <a:gd name="T19" fmla="*/ 0 h 27"/>
              <a:gd name="T20" fmla="*/ 16 w 30"/>
              <a:gd name="T21" fmla="*/ 0 h 27"/>
              <a:gd name="T22" fmla="*/ 16 w 30"/>
              <a:gd name="T23" fmla="*/ 22 h 27"/>
              <a:gd name="T24" fmla="*/ 24 w 30"/>
              <a:gd name="T25" fmla="*/ 19 h 27"/>
              <a:gd name="T26" fmla="*/ 26 w 30"/>
              <a:gd name="T27" fmla="*/ 13 h 27"/>
              <a:gd name="T28" fmla="*/ 24 w 30"/>
              <a:gd name="T29" fmla="*/ 8 h 27"/>
              <a:gd name="T30" fmla="*/ 20 w 30"/>
              <a:gd name="T31" fmla="*/ 5 h 27"/>
              <a:gd name="T32" fmla="*/ 12 w 30"/>
              <a:gd name="T33" fmla="*/ 21 h 27"/>
              <a:gd name="T34" fmla="*/ 12 w 30"/>
              <a:gd name="T35" fmla="*/ 5 h 27"/>
              <a:gd name="T36" fmla="*/ 6 w 30"/>
              <a:gd name="T37" fmla="*/ 7 h 27"/>
              <a:gd name="T38" fmla="*/ 4 w 30"/>
              <a:gd name="T39" fmla="*/ 13 h 27"/>
              <a:gd name="T40" fmla="*/ 6 w 30"/>
              <a:gd name="T41" fmla="*/ 19 h 27"/>
              <a:gd name="T42" fmla="*/ 12 w 30"/>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7">
                <a:moveTo>
                  <a:pt x="20" y="5"/>
                </a:moveTo>
                <a:cubicBezTo>
                  <a:pt x="20" y="0"/>
                  <a:pt x="20" y="0"/>
                  <a:pt x="20" y="0"/>
                </a:cubicBezTo>
                <a:cubicBezTo>
                  <a:pt x="23" y="1"/>
                  <a:pt x="26" y="2"/>
                  <a:pt x="27" y="4"/>
                </a:cubicBezTo>
                <a:cubicBezTo>
                  <a:pt x="29" y="6"/>
                  <a:pt x="30" y="9"/>
                  <a:pt x="30" y="13"/>
                </a:cubicBezTo>
                <a:cubicBezTo>
                  <a:pt x="30" y="17"/>
                  <a:pt x="29" y="20"/>
                  <a:pt x="26" y="23"/>
                </a:cubicBezTo>
                <a:cubicBezTo>
                  <a:pt x="24" y="25"/>
                  <a:pt x="20" y="27"/>
                  <a:pt x="16" y="27"/>
                </a:cubicBezTo>
                <a:cubicBezTo>
                  <a:pt x="11" y="27"/>
                  <a:pt x="7" y="26"/>
                  <a:pt x="4" y="23"/>
                </a:cubicBezTo>
                <a:cubicBezTo>
                  <a:pt x="1" y="21"/>
                  <a:pt x="0" y="18"/>
                  <a:pt x="0" y="14"/>
                </a:cubicBezTo>
                <a:cubicBezTo>
                  <a:pt x="0" y="10"/>
                  <a:pt x="1" y="7"/>
                  <a:pt x="3" y="4"/>
                </a:cubicBezTo>
                <a:cubicBezTo>
                  <a:pt x="6" y="1"/>
                  <a:pt x="10" y="0"/>
                  <a:pt x="14" y="0"/>
                </a:cubicBezTo>
                <a:cubicBezTo>
                  <a:pt x="15" y="0"/>
                  <a:pt x="15" y="0"/>
                  <a:pt x="16" y="0"/>
                </a:cubicBezTo>
                <a:cubicBezTo>
                  <a:pt x="16" y="22"/>
                  <a:pt x="16" y="22"/>
                  <a:pt x="16" y="22"/>
                </a:cubicBezTo>
                <a:cubicBezTo>
                  <a:pt x="20" y="21"/>
                  <a:pt x="22" y="20"/>
                  <a:pt x="24" y="19"/>
                </a:cubicBezTo>
                <a:cubicBezTo>
                  <a:pt x="25" y="17"/>
                  <a:pt x="26" y="15"/>
                  <a:pt x="26" y="13"/>
                </a:cubicBezTo>
                <a:cubicBezTo>
                  <a:pt x="26" y="11"/>
                  <a:pt x="25" y="9"/>
                  <a:pt x="24" y="8"/>
                </a:cubicBezTo>
                <a:cubicBezTo>
                  <a:pt x="23" y="7"/>
                  <a:pt x="22" y="6"/>
                  <a:pt x="20" y="5"/>
                </a:cubicBezTo>
                <a:close/>
                <a:moveTo>
                  <a:pt x="12" y="21"/>
                </a:moveTo>
                <a:cubicBezTo>
                  <a:pt x="12" y="5"/>
                  <a:pt x="12" y="5"/>
                  <a:pt x="12" y="5"/>
                </a:cubicBezTo>
                <a:cubicBezTo>
                  <a:pt x="9" y="6"/>
                  <a:pt x="8" y="6"/>
                  <a:pt x="6" y="7"/>
                </a:cubicBezTo>
                <a:cubicBezTo>
                  <a:pt x="5" y="9"/>
                  <a:pt x="4" y="11"/>
                  <a:pt x="4" y="13"/>
                </a:cubicBezTo>
                <a:cubicBezTo>
                  <a:pt x="4" y="16"/>
                  <a:pt x="5" y="18"/>
                  <a:pt x="6" y="19"/>
                </a:cubicBezTo>
                <a:cubicBezTo>
                  <a:pt x="8" y="21"/>
                  <a:pt x="10" y="21"/>
                  <a:pt x="12" y="21"/>
                </a:cubicBez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3" name="Freeform 1033"/>
          <p:cNvSpPr/>
          <p:nvPr/>
        </p:nvSpPr>
        <p:spPr bwMode="auto">
          <a:xfrm>
            <a:off x="4197351" y="4622800"/>
            <a:ext cx="142875" cy="168275"/>
          </a:xfrm>
          <a:custGeom>
            <a:avLst/>
            <a:gdLst>
              <a:gd name="T0" fmla="*/ 28 w 38"/>
              <a:gd name="T1" fmla="*/ 45 h 45"/>
              <a:gd name="T2" fmla="*/ 0 w 38"/>
              <a:gd name="T3" fmla="*/ 37 h 45"/>
              <a:gd name="T4" fmla="*/ 1 w 38"/>
              <a:gd name="T5" fmla="*/ 32 h 45"/>
              <a:gd name="T6" fmla="*/ 5 w 38"/>
              <a:gd name="T7" fmla="*/ 34 h 45"/>
              <a:gd name="T8" fmla="*/ 3 w 38"/>
              <a:gd name="T9" fmla="*/ 29 h 45"/>
              <a:gd name="T10" fmla="*/ 3 w 38"/>
              <a:gd name="T11" fmla="*/ 24 h 45"/>
              <a:gd name="T12" fmla="*/ 5 w 38"/>
              <a:gd name="T13" fmla="*/ 19 h 45"/>
              <a:gd name="T14" fmla="*/ 10 w 38"/>
              <a:gd name="T15" fmla="*/ 17 h 45"/>
              <a:gd name="T16" fmla="*/ 7 w 38"/>
              <a:gd name="T17" fmla="*/ 7 h 45"/>
              <a:gd name="T18" fmla="*/ 11 w 38"/>
              <a:gd name="T19" fmla="*/ 2 h 45"/>
              <a:gd name="T20" fmla="*/ 19 w 38"/>
              <a:gd name="T21" fmla="*/ 1 h 45"/>
              <a:gd name="T22" fmla="*/ 38 w 38"/>
              <a:gd name="T23" fmla="*/ 7 h 45"/>
              <a:gd name="T24" fmla="*/ 37 w 38"/>
              <a:gd name="T25" fmla="*/ 11 h 45"/>
              <a:gd name="T26" fmla="*/ 19 w 38"/>
              <a:gd name="T27" fmla="*/ 6 h 45"/>
              <a:gd name="T28" fmla="*/ 15 w 38"/>
              <a:gd name="T29" fmla="*/ 6 h 45"/>
              <a:gd name="T30" fmla="*/ 13 w 38"/>
              <a:gd name="T31" fmla="*/ 7 h 45"/>
              <a:gd name="T32" fmla="*/ 11 w 38"/>
              <a:gd name="T33" fmla="*/ 9 h 45"/>
              <a:gd name="T34" fmla="*/ 12 w 38"/>
              <a:gd name="T35" fmla="*/ 15 h 45"/>
              <a:gd name="T36" fmla="*/ 17 w 38"/>
              <a:gd name="T37" fmla="*/ 19 h 45"/>
              <a:gd name="T38" fmla="*/ 34 w 38"/>
              <a:gd name="T39" fmla="*/ 23 h 45"/>
              <a:gd name="T40" fmla="*/ 32 w 38"/>
              <a:gd name="T41" fmla="*/ 28 h 45"/>
              <a:gd name="T42" fmla="*/ 14 w 38"/>
              <a:gd name="T43" fmla="*/ 23 h 45"/>
              <a:gd name="T44" fmla="*/ 9 w 38"/>
              <a:gd name="T45" fmla="*/ 23 h 45"/>
              <a:gd name="T46" fmla="*/ 6 w 38"/>
              <a:gd name="T47" fmla="*/ 26 h 45"/>
              <a:gd name="T48" fmla="*/ 7 w 38"/>
              <a:gd name="T49" fmla="*/ 30 h 45"/>
              <a:gd name="T50" fmla="*/ 9 w 38"/>
              <a:gd name="T51" fmla="*/ 33 h 45"/>
              <a:gd name="T52" fmla="*/ 15 w 38"/>
              <a:gd name="T53" fmla="*/ 36 h 45"/>
              <a:gd name="T54" fmla="*/ 29 w 38"/>
              <a:gd name="T55" fmla="*/ 40 h 45"/>
              <a:gd name="T56" fmla="*/ 28 w 38"/>
              <a:gd name="T5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45">
                <a:moveTo>
                  <a:pt x="28" y="45"/>
                </a:moveTo>
                <a:cubicBezTo>
                  <a:pt x="0" y="37"/>
                  <a:pt x="0" y="37"/>
                  <a:pt x="0" y="37"/>
                </a:cubicBezTo>
                <a:cubicBezTo>
                  <a:pt x="1" y="32"/>
                  <a:pt x="1" y="32"/>
                  <a:pt x="1" y="32"/>
                </a:cubicBezTo>
                <a:cubicBezTo>
                  <a:pt x="5" y="34"/>
                  <a:pt x="5" y="34"/>
                  <a:pt x="5" y="34"/>
                </a:cubicBezTo>
                <a:cubicBezTo>
                  <a:pt x="4" y="32"/>
                  <a:pt x="3" y="31"/>
                  <a:pt x="3" y="29"/>
                </a:cubicBezTo>
                <a:cubicBezTo>
                  <a:pt x="2" y="27"/>
                  <a:pt x="2" y="26"/>
                  <a:pt x="3" y="24"/>
                </a:cubicBezTo>
                <a:cubicBezTo>
                  <a:pt x="3" y="22"/>
                  <a:pt x="4" y="20"/>
                  <a:pt x="5" y="19"/>
                </a:cubicBezTo>
                <a:cubicBezTo>
                  <a:pt x="7" y="18"/>
                  <a:pt x="8" y="17"/>
                  <a:pt x="10" y="17"/>
                </a:cubicBezTo>
                <a:cubicBezTo>
                  <a:pt x="7" y="14"/>
                  <a:pt x="6" y="11"/>
                  <a:pt x="7" y="7"/>
                </a:cubicBezTo>
                <a:cubicBezTo>
                  <a:pt x="8" y="4"/>
                  <a:pt x="10" y="3"/>
                  <a:pt x="11" y="2"/>
                </a:cubicBezTo>
                <a:cubicBezTo>
                  <a:pt x="13" y="0"/>
                  <a:pt x="16" y="0"/>
                  <a:pt x="19" y="1"/>
                </a:cubicBezTo>
                <a:cubicBezTo>
                  <a:pt x="38" y="7"/>
                  <a:pt x="38" y="7"/>
                  <a:pt x="38" y="7"/>
                </a:cubicBezTo>
                <a:cubicBezTo>
                  <a:pt x="37" y="11"/>
                  <a:pt x="37" y="11"/>
                  <a:pt x="37" y="11"/>
                </a:cubicBezTo>
                <a:cubicBezTo>
                  <a:pt x="19" y="6"/>
                  <a:pt x="19" y="6"/>
                  <a:pt x="19" y="6"/>
                </a:cubicBezTo>
                <a:cubicBezTo>
                  <a:pt x="18" y="6"/>
                  <a:pt x="16" y="6"/>
                  <a:pt x="15" y="6"/>
                </a:cubicBezTo>
                <a:cubicBezTo>
                  <a:pt x="14" y="6"/>
                  <a:pt x="13" y="6"/>
                  <a:pt x="13" y="7"/>
                </a:cubicBezTo>
                <a:cubicBezTo>
                  <a:pt x="12" y="7"/>
                  <a:pt x="11" y="8"/>
                  <a:pt x="11" y="9"/>
                </a:cubicBezTo>
                <a:cubicBezTo>
                  <a:pt x="11" y="11"/>
                  <a:pt x="11" y="13"/>
                  <a:pt x="12" y="15"/>
                </a:cubicBezTo>
                <a:cubicBezTo>
                  <a:pt x="13" y="17"/>
                  <a:pt x="15" y="18"/>
                  <a:pt x="17" y="19"/>
                </a:cubicBezTo>
                <a:cubicBezTo>
                  <a:pt x="34" y="23"/>
                  <a:pt x="34" y="23"/>
                  <a:pt x="34" y="23"/>
                </a:cubicBezTo>
                <a:cubicBezTo>
                  <a:pt x="32" y="28"/>
                  <a:pt x="32" y="28"/>
                  <a:pt x="32" y="28"/>
                </a:cubicBezTo>
                <a:cubicBezTo>
                  <a:pt x="14" y="23"/>
                  <a:pt x="14" y="23"/>
                  <a:pt x="14" y="23"/>
                </a:cubicBezTo>
                <a:cubicBezTo>
                  <a:pt x="12" y="22"/>
                  <a:pt x="10" y="22"/>
                  <a:pt x="9" y="23"/>
                </a:cubicBezTo>
                <a:cubicBezTo>
                  <a:pt x="8" y="23"/>
                  <a:pt x="7" y="24"/>
                  <a:pt x="6" y="26"/>
                </a:cubicBezTo>
                <a:cubicBezTo>
                  <a:pt x="6" y="27"/>
                  <a:pt x="6" y="29"/>
                  <a:pt x="7" y="30"/>
                </a:cubicBezTo>
                <a:cubicBezTo>
                  <a:pt x="7" y="31"/>
                  <a:pt x="8" y="32"/>
                  <a:pt x="9" y="33"/>
                </a:cubicBezTo>
                <a:cubicBezTo>
                  <a:pt x="10" y="34"/>
                  <a:pt x="12" y="35"/>
                  <a:pt x="15" y="36"/>
                </a:cubicBezTo>
                <a:cubicBezTo>
                  <a:pt x="29" y="40"/>
                  <a:pt x="29" y="40"/>
                  <a:pt x="29" y="40"/>
                </a:cubicBezTo>
                <a:lnTo>
                  <a:pt x="28" y="45"/>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4" name="Freeform 1034"/>
          <p:cNvSpPr>
            <a:spLocks noEditPoints="1"/>
          </p:cNvSpPr>
          <p:nvPr/>
        </p:nvSpPr>
        <p:spPr bwMode="auto">
          <a:xfrm>
            <a:off x="4265613" y="4506913"/>
            <a:ext cx="127000" cy="112713"/>
          </a:xfrm>
          <a:custGeom>
            <a:avLst/>
            <a:gdLst>
              <a:gd name="T0" fmla="*/ 28 w 34"/>
              <a:gd name="T1" fmla="*/ 12 h 30"/>
              <a:gd name="T2" fmla="*/ 29 w 34"/>
              <a:gd name="T3" fmla="*/ 19 h 30"/>
              <a:gd name="T4" fmla="*/ 28 w 34"/>
              <a:gd name="T5" fmla="*/ 24 h 30"/>
              <a:gd name="T6" fmla="*/ 22 w 34"/>
              <a:gd name="T7" fmla="*/ 30 h 30"/>
              <a:gd name="T8" fmla="*/ 16 w 34"/>
              <a:gd name="T9" fmla="*/ 29 h 30"/>
              <a:gd name="T10" fmla="*/ 13 w 34"/>
              <a:gd name="T11" fmla="*/ 27 h 30"/>
              <a:gd name="T12" fmla="*/ 11 w 34"/>
              <a:gd name="T13" fmla="*/ 23 h 30"/>
              <a:gd name="T14" fmla="*/ 11 w 34"/>
              <a:gd name="T15" fmla="*/ 19 h 30"/>
              <a:gd name="T16" fmla="*/ 13 w 34"/>
              <a:gd name="T17" fmla="*/ 15 h 30"/>
              <a:gd name="T18" fmla="*/ 15 w 34"/>
              <a:gd name="T19" fmla="*/ 6 h 30"/>
              <a:gd name="T20" fmla="*/ 14 w 34"/>
              <a:gd name="T21" fmla="*/ 6 h 30"/>
              <a:gd name="T22" fmla="*/ 9 w 34"/>
              <a:gd name="T23" fmla="*/ 5 h 30"/>
              <a:gd name="T24" fmla="*/ 5 w 34"/>
              <a:gd name="T25" fmla="*/ 10 h 30"/>
              <a:gd name="T26" fmla="*/ 4 w 34"/>
              <a:gd name="T27" fmla="*/ 15 h 30"/>
              <a:gd name="T28" fmla="*/ 7 w 34"/>
              <a:gd name="T29" fmla="*/ 19 h 30"/>
              <a:gd name="T30" fmla="*/ 4 w 34"/>
              <a:gd name="T31" fmla="*/ 23 h 30"/>
              <a:gd name="T32" fmla="*/ 1 w 34"/>
              <a:gd name="T33" fmla="*/ 19 h 30"/>
              <a:gd name="T34" fmla="*/ 0 w 34"/>
              <a:gd name="T35" fmla="*/ 14 h 30"/>
              <a:gd name="T36" fmla="*/ 2 w 34"/>
              <a:gd name="T37" fmla="*/ 7 h 30"/>
              <a:gd name="T38" fmla="*/ 5 w 34"/>
              <a:gd name="T39" fmla="*/ 2 h 30"/>
              <a:gd name="T40" fmla="*/ 9 w 34"/>
              <a:gd name="T41" fmla="*/ 0 h 30"/>
              <a:gd name="T42" fmla="*/ 13 w 34"/>
              <a:gd name="T43" fmla="*/ 0 h 30"/>
              <a:gd name="T44" fmla="*/ 17 w 34"/>
              <a:gd name="T45" fmla="*/ 2 h 30"/>
              <a:gd name="T46" fmla="*/ 23 w 34"/>
              <a:gd name="T47" fmla="*/ 5 h 30"/>
              <a:gd name="T48" fmla="*/ 31 w 34"/>
              <a:gd name="T49" fmla="*/ 8 h 30"/>
              <a:gd name="T50" fmla="*/ 34 w 34"/>
              <a:gd name="T51" fmla="*/ 8 h 30"/>
              <a:gd name="T52" fmla="*/ 32 w 34"/>
              <a:gd name="T53" fmla="*/ 13 h 30"/>
              <a:gd name="T54" fmla="*/ 28 w 34"/>
              <a:gd name="T55" fmla="*/ 12 h 30"/>
              <a:gd name="T56" fmla="*/ 18 w 34"/>
              <a:gd name="T57" fmla="*/ 8 h 30"/>
              <a:gd name="T58" fmla="*/ 17 w 34"/>
              <a:gd name="T59" fmla="*/ 16 h 30"/>
              <a:gd name="T60" fmla="*/ 16 w 34"/>
              <a:gd name="T61" fmla="*/ 20 h 30"/>
              <a:gd name="T62" fmla="*/ 16 w 34"/>
              <a:gd name="T63" fmla="*/ 23 h 30"/>
              <a:gd name="T64" fmla="*/ 18 w 34"/>
              <a:gd name="T65" fmla="*/ 24 h 30"/>
              <a:gd name="T66" fmla="*/ 22 w 34"/>
              <a:gd name="T67" fmla="*/ 25 h 30"/>
              <a:gd name="T68" fmla="*/ 25 w 34"/>
              <a:gd name="T69" fmla="*/ 21 h 30"/>
              <a:gd name="T70" fmla="*/ 26 w 34"/>
              <a:gd name="T71" fmla="*/ 16 h 30"/>
              <a:gd name="T72" fmla="*/ 24 w 34"/>
              <a:gd name="T73" fmla="*/ 12 h 30"/>
              <a:gd name="T74" fmla="*/ 20 w 34"/>
              <a:gd name="T75" fmla="*/ 9 h 30"/>
              <a:gd name="T76" fmla="*/ 18 w 34"/>
              <a:gd name="T77"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30">
                <a:moveTo>
                  <a:pt x="28" y="12"/>
                </a:moveTo>
                <a:cubicBezTo>
                  <a:pt x="29" y="15"/>
                  <a:pt x="29" y="17"/>
                  <a:pt x="29" y="19"/>
                </a:cubicBezTo>
                <a:cubicBezTo>
                  <a:pt x="29" y="20"/>
                  <a:pt x="29" y="22"/>
                  <a:pt x="28" y="24"/>
                </a:cubicBezTo>
                <a:cubicBezTo>
                  <a:pt x="26" y="27"/>
                  <a:pt x="25" y="29"/>
                  <a:pt x="22" y="30"/>
                </a:cubicBezTo>
                <a:cubicBezTo>
                  <a:pt x="20" y="30"/>
                  <a:pt x="18" y="30"/>
                  <a:pt x="16" y="29"/>
                </a:cubicBezTo>
                <a:cubicBezTo>
                  <a:pt x="15" y="29"/>
                  <a:pt x="14" y="28"/>
                  <a:pt x="13" y="27"/>
                </a:cubicBezTo>
                <a:cubicBezTo>
                  <a:pt x="12" y="26"/>
                  <a:pt x="12" y="24"/>
                  <a:pt x="11" y="23"/>
                </a:cubicBezTo>
                <a:cubicBezTo>
                  <a:pt x="11" y="22"/>
                  <a:pt x="11" y="21"/>
                  <a:pt x="11" y="19"/>
                </a:cubicBezTo>
                <a:cubicBezTo>
                  <a:pt x="12" y="18"/>
                  <a:pt x="12" y="17"/>
                  <a:pt x="13" y="15"/>
                </a:cubicBezTo>
                <a:cubicBezTo>
                  <a:pt x="14" y="11"/>
                  <a:pt x="15" y="8"/>
                  <a:pt x="15" y="6"/>
                </a:cubicBezTo>
                <a:cubicBezTo>
                  <a:pt x="14" y="6"/>
                  <a:pt x="14" y="6"/>
                  <a:pt x="14" y="6"/>
                </a:cubicBezTo>
                <a:cubicBezTo>
                  <a:pt x="12" y="5"/>
                  <a:pt x="10" y="5"/>
                  <a:pt x="9" y="5"/>
                </a:cubicBezTo>
                <a:cubicBezTo>
                  <a:pt x="8" y="6"/>
                  <a:pt x="6" y="7"/>
                  <a:pt x="5" y="10"/>
                </a:cubicBezTo>
                <a:cubicBezTo>
                  <a:pt x="4" y="12"/>
                  <a:pt x="4" y="13"/>
                  <a:pt x="4" y="15"/>
                </a:cubicBezTo>
                <a:cubicBezTo>
                  <a:pt x="5" y="16"/>
                  <a:pt x="6" y="17"/>
                  <a:pt x="7" y="19"/>
                </a:cubicBezTo>
                <a:cubicBezTo>
                  <a:pt x="4" y="23"/>
                  <a:pt x="4" y="23"/>
                  <a:pt x="4" y="23"/>
                </a:cubicBezTo>
                <a:cubicBezTo>
                  <a:pt x="3" y="22"/>
                  <a:pt x="2" y="20"/>
                  <a:pt x="1" y="19"/>
                </a:cubicBezTo>
                <a:cubicBezTo>
                  <a:pt x="0" y="17"/>
                  <a:pt x="0" y="16"/>
                  <a:pt x="0" y="14"/>
                </a:cubicBezTo>
                <a:cubicBezTo>
                  <a:pt x="0" y="12"/>
                  <a:pt x="1" y="9"/>
                  <a:pt x="2" y="7"/>
                </a:cubicBezTo>
                <a:cubicBezTo>
                  <a:pt x="3" y="5"/>
                  <a:pt x="4" y="3"/>
                  <a:pt x="5" y="2"/>
                </a:cubicBezTo>
                <a:cubicBezTo>
                  <a:pt x="7" y="1"/>
                  <a:pt x="8" y="0"/>
                  <a:pt x="9" y="0"/>
                </a:cubicBezTo>
                <a:cubicBezTo>
                  <a:pt x="10" y="0"/>
                  <a:pt x="11" y="0"/>
                  <a:pt x="13" y="0"/>
                </a:cubicBezTo>
                <a:cubicBezTo>
                  <a:pt x="13" y="0"/>
                  <a:pt x="15" y="1"/>
                  <a:pt x="17" y="2"/>
                </a:cubicBezTo>
                <a:cubicBezTo>
                  <a:pt x="23" y="5"/>
                  <a:pt x="23" y="5"/>
                  <a:pt x="23" y="5"/>
                </a:cubicBezTo>
                <a:cubicBezTo>
                  <a:pt x="27" y="7"/>
                  <a:pt x="29" y="8"/>
                  <a:pt x="31" y="8"/>
                </a:cubicBezTo>
                <a:cubicBezTo>
                  <a:pt x="32" y="8"/>
                  <a:pt x="33" y="9"/>
                  <a:pt x="34" y="8"/>
                </a:cubicBezTo>
                <a:cubicBezTo>
                  <a:pt x="32" y="13"/>
                  <a:pt x="32" y="13"/>
                  <a:pt x="32" y="13"/>
                </a:cubicBezTo>
                <a:cubicBezTo>
                  <a:pt x="31" y="13"/>
                  <a:pt x="30" y="13"/>
                  <a:pt x="28" y="12"/>
                </a:cubicBezTo>
                <a:close/>
                <a:moveTo>
                  <a:pt x="18" y="8"/>
                </a:moveTo>
                <a:cubicBezTo>
                  <a:pt x="18" y="10"/>
                  <a:pt x="18" y="13"/>
                  <a:pt x="17" y="16"/>
                </a:cubicBezTo>
                <a:cubicBezTo>
                  <a:pt x="16" y="18"/>
                  <a:pt x="16" y="20"/>
                  <a:pt x="16" y="20"/>
                </a:cubicBezTo>
                <a:cubicBezTo>
                  <a:pt x="16" y="21"/>
                  <a:pt x="16" y="22"/>
                  <a:pt x="16" y="23"/>
                </a:cubicBezTo>
                <a:cubicBezTo>
                  <a:pt x="17" y="24"/>
                  <a:pt x="17" y="24"/>
                  <a:pt x="18" y="24"/>
                </a:cubicBezTo>
                <a:cubicBezTo>
                  <a:pt x="19" y="25"/>
                  <a:pt x="20" y="25"/>
                  <a:pt x="22" y="25"/>
                </a:cubicBezTo>
                <a:cubicBezTo>
                  <a:pt x="23" y="24"/>
                  <a:pt x="24" y="23"/>
                  <a:pt x="25" y="21"/>
                </a:cubicBezTo>
                <a:cubicBezTo>
                  <a:pt x="26" y="19"/>
                  <a:pt x="26" y="18"/>
                  <a:pt x="26" y="16"/>
                </a:cubicBezTo>
                <a:cubicBezTo>
                  <a:pt x="26" y="14"/>
                  <a:pt x="25" y="13"/>
                  <a:pt x="24" y="12"/>
                </a:cubicBezTo>
                <a:cubicBezTo>
                  <a:pt x="23" y="11"/>
                  <a:pt x="22" y="10"/>
                  <a:pt x="20" y="9"/>
                </a:cubicBezTo>
                <a:lnTo>
                  <a:pt x="18" y="8"/>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5" name="Freeform 1035"/>
          <p:cNvSpPr/>
          <p:nvPr/>
        </p:nvSpPr>
        <p:spPr bwMode="auto">
          <a:xfrm>
            <a:off x="4314826" y="4394200"/>
            <a:ext cx="138113" cy="123825"/>
          </a:xfrm>
          <a:custGeom>
            <a:avLst/>
            <a:gdLst>
              <a:gd name="T0" fmla="*/ 24 w 37"/>
              <a:gd name="T1" fmla="*/ 33 h 33"/>
              <a:gd name="T2" fmla="*/ 0 w 37"/>
              <a:gd name="T3" fmla="*/ 17 h 33"/>
              <a:gd name="T4" fmla="*/ 3 w 37"/>
              <a:gd name="T5" fmla="*/ 13 h 33"/>
              <a:gd name="T6" fmla="*/ 6 w 37"/>
              <a:gd name="T7" fmla="*/ 16 h 33"/>
              <a:gd name="T8" fmla="*/ 7 w 37"/>
              <a:gd name="T9" fmla="*/ 5 h 33"/>
              <a:gd name="T10" fmla="*/ 10 w 37"/>
              <a:gd name="T11" fmla="*/ 2 h 33"/>
              <a:gd name="T12" fmla="*/ 14 w 37"/>
              <a:gd name="T13" fmla="*/ 0 h 33"/>
              <a:gd name="T14" fmla="*/ 18 w 37"/>
              <a:gd name="T15" fmla="*/ 1 h 33"/>
              <a:gd name="T16" fmla="*/ 22 w 37"/>
              <a:gd name="T17" fmla="*/ 4 h 33"/>
              <a:gd name="T18" fmla="*/ 37 w 37"/>
              <a:gd name="T19" fmla="*/ 13 h 33"/>
              <a:gd name="T20" fmla="*/ 35 w 37"/>
              <a:gd name="T21" fmla="*/ 17 h 33"/>
              <a:gd name="T22" fmla="*/ 20 w 37"/>
              <a:gd name="T23" fmla="*/ 8 h 33"/>
              <a:gd name="T24" fmla="*/ 16 w 37"/>
              <a:gd name="T25" fmla="*/ 6 h 33"/>
              <a:gd name="T26" fmla="*/ 13 w 37"/>
              <a:gd name="T27" fmla="*/ 6 h 33"/>
              <a:gd name="T28" fmla="*/ 10 w 37"/>
              <a:gd name="T29" fmla="*/ 9 h 33"/>
              <a:gd name="T30" fmla="*/ 9 w 37"/>
              <a:gd name="T31" fmla="*/ 14 h 33"/>
              <a:gd name="T32" fmla="*/ 14 w 37"/>
              <a:gd name="T33" fmla="*/ 20 h 33"/>
              <a:gd name="T34" fmla="*/ 27 w 37"/>
              <a:gd name="T35" fmla="*/ 29 h 33"/>
              <a:gd name="T36" fmla="*/ 24 w 37"/>
              <a:gd name="T3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33">
                <a:moveTo>
                  <a:pt x="24" y="33"/>
                </a:moveTo>
                <a:cubicBezTo>
                  <a:pt x="0" y="17"/>
                  <a:pt x="0" y="17"/>
                  <a:pt x="0" y="17"/>
                </a:cubicBezTo>
                <a:cubicBezTo>
                  <a:pt x="3" y="13"/>
                  <a:pt x="3" y="13"/>
                  <a:pt x="3" y="13"/>
                </a:cubicBezTo>
                <a:cubicBezTo>
                  <a:pt x="6" y="16"/>
                  <a:pt x="6" y="16"/>
                  <a:pt x="6" y="16"/>
                </a:cubicBezTo>
                <a:cubicBezTo>
                  <a:pt x="4" y="12"/>
                  <a:pt x="5" y="9"/>
                  <a:pt x="7" y="5"/>
                </a:cubicBezTo>
                <a:cubicBezTo>
                  <a:pt x="8" y="4"/>
                  <a:pt x="9" y="3"/>
                  <a:pt x="10" y="2"/>
                </a:cubicBezTo>
                <a:cubicBezTo>
                  <a:pt x="12" y="1"/>
                  <a:pt x="13" y="1"/>
                  <a:pt x="14" y="0"/>
                </a:cubicBezTo>
                <a:cubicBezTo>
                  <a:pt x="16" y="0"/>
                  <a:pt x="17" y="1"/>
                  <a:pt x="18" y="1"/>
                </a:cubicBezTo>
                <a:cubicBezTo>
                  <a:pt x="19" y="2"/>
                  <a:pt x="20" y="2"/>
                  <a:pt x="22" y="4"/>
                </a:cubicBezTo>
                <a:cubicBezTo>
                  <a:pt x="37" y="13"/>
                  <a:pt x="37" y="13"/>
                  <a:pt x="37" y="13"/>
                </a:cubicBezTo>
                <a:cubicBezTo>
                  <a:pt x="35" y="17"/>
                  <a:pt x="35" y="17"/>
                  <a:pt x="35" y="17"/>
                </a:cubicBezTo>
                <a:cubicBezTo>
                  <a:pt x="20" y="8"/>
                  <a:pt x="20" y="8"/>
                  <a:pt x="20" y="8"/>
                </a:cubicBezTo>
                <a:cubicBezTo>
                  <a:pt x="18" y="7"/>
                  <a:pt x="17" y="6"/>
                  <a:pt x="16" y="6"/>
                </a:cubicBezTo>
                <a:cubicBezTo>
                  <a:pt x="15" y="6"/>
                  <a:pt x="14" y="6"/>
                  <a:pt x="13" y="6"/>
                </a:cubicBezTo>
                <a:cubicBezTo>
                  <a:pt x="12" y="7"/>
                  <a:pt x="11" y="7"/>
                  <a:pt x="10" y="9"/>
                </a:cubicBezTo>
                <a:cubicBezTo>
                  <a:pt x="9" y="10"/>
                  <a:pt x="8" y="12"/>
                  <a:pt x="9" y="14"/>
                </a:cubicBezTo>
                <a:cubicBezTo>
                  <a:pt x="9" y="16"/>
                  <a:pt x="11" y="18"/>
                  <a:pt x="14" y="20"/>
                </a:cubicBezTo>
                <a:cubicBezTo>
                  <a:pt x="27" y="29"/>
                  <a:pt x="27" y="29"/>
                  <a:pt x="27" y="29"/>
                </a:cubicBezTo>
                <a:lnTo>
                  <a:pt x="24" y="33"/>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6" name="Freeform 1036"/>
          <p:cNvSpPr>
            <a:spLocks noEditPoints="1"/>
          </p:cNvSpPr>
          <p:nvPr/>
        </p:nvSpPr>
        <p:spPr bwMode="auto">
          <a:xfrm>
            <a:off x="4356101" y="4314825"/>
            <a:ext cx="127000" cy="104775"/>
          </a:xfrm>
          <a:custGeom>
            <a:avLst/>
            <a:gdLst>
              <a:gd name="T0" fmla="*/ 9 w 80"/>
              <a:gd name="T1" fmla="*/ 17 h 66"/>
              <a:gd name="T2" fmla="*/ 0 w 80"/>
              <a:gd name="T3" fmla="*/ 10 h 66"/>
              <a:gd name="T4" fmla="*/ 7 w 80"/>
              <a:gd name="T5" fmla="*/ 0 h 66"/>
              <a:gd name="T6" fmla="*/ 16 w 80"/>
              <a:gd name="T7" fmla="*/ 7 h 66"/>
              <a:gd name="T8" fmla="*/ 9 w 80"/>
              <a:gd name="T9" fmla="*/ 17 h 66"/>
              <a:gd name="T10" fmla="*/ 73 w 80"/>
              <a:gd name="T11" fmla="*/ 66 h 66"/>
              <a:gd name="T12" fmla="*/ 19 w 80"/>
              <a:gd name="T13" fmla="*/ 24 h 66"/>
              <a:gd name="T14" fmla="*/ 26 w 80"/>
              <a:gd name="T15" fmla="*/ 17 h 66"/>
              <a:gd name="T16" fmla="*/ 80 w 80"/>
              <a:gd name="T17" fmla="*/ 59 h 66"/>
              <a:gd name="T18" fmla="*/ 73 w 80"/>
              <a:gd name="T1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66">
                <a:moveTo>
                  <a:pt x="9" y="17"/>
                </a:moveTo>
                <a:lnTo>
                  <a:pt x="0" y="10"/>
                </a:lnTo>
                <a:lnTo>
                  <a:pt x="7" y="0"/>
                </a:lnTo>
                <a:lnTo>
                  <a:pt x="16" y="7"/>
                </a:lnTo>
                <a:lnTo>
                  <a:pt x="9" y="17"/>
                </a:lnTo>
                <a:close/>
                <a:moveTo>
                  <a:pt x="73" y="66"/>
                </a:moveTo>
                <a:lnTo>
                  <a:pt x="19" y="24"/>
                </a:lnTo>
                <a:lnTo>
                  <a:pt x="26" y="17"/>
                </a:lnTo>
                <a:lnTo>
                  <a:pt x="80" y="59"/>
                </a:lnTo>
                <a:lnTo>
                  <a:pt x="73" y="66"/>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7" name="Freeform 1037"/>
          <p:cNvSpPr/>
          <p:nvPr/>
        </p:nvSpPr>
        <p:spPr bwMode="auto">
          <a:xfrm>
            <a:off x="4433888" y="4259263"/>
            <a:ext cx="112713" cy="112713"/>
          </a:xfrm>
          <a:custGeom>
            <a:avLst/>
            <a:gdLst>
              <a:gd name="T0" fmla="*/ 23 w 30"/>
              <a:gd name="T1" fmla="*/ 13 h 30"/>
              <a:gd name="T2" fmla="*/ 27 w 30"/>
              <a:gd name="T3" fmla="*/ 10 h 30"/>
              <a:gd name="T4" fmla="*/ 30 w 30"/>
              <a:gd name="T5" fmla="*/ 18 h 30"/>
              <a:gd name="T6" fmla="*/ 26 w 30"/>
              <a:gd name="T7" fmla="*/ 26 h 30"/>
              <a:gd name="T8" fmla="*/ 17 w 30"/>
              <a:gd name="T9" fmla="*/ 30 h 30"/>
              <a:gd name="T10" fmla="*/ 6 w 30"/>
              <a:gd name="T11" fmla="*/ 25 h 30"/>
              <a:gd name="T12" fmla="*/ 1 w 30"/>
              <a:gd name="T13" fmla="*/ 18 h 30"/>
              <a:gd name="T14" fmla="*/ 1 w 30"/>
              <a:gd name="T15" fmla="*/ 11 h 30"/>
              <a:gd name="T16" fmla="*/ 4 w 30"/>
              <a:gd name="T17" fmla="*/ 5 h 30"/>
              <a:gd name="T18" fmla="*/ 11 w 30"/>
              <a:gd name="T19" fmla="*/ 1 h 30"/>
              <a:gd name="T20" fmla="*/ 19 w 30"/>
              <a:gd name="T21" fmla="*/ 3 h 30"/>
              <a:gd name="T22" fmla="*/ 16 w 30"/>
              <a:gd name="T23" fmla="*/ 7 h 30"/>
              <a:gd name="T24" fmla="*/ 11 w 30"/>
              <a:gd name="T25" fmla="*/ 5 h 30"/>
              <a:gd name="T26" fmla="*/ 7 w 30"/>
              <a:gd name="T27" fmla="*/ 7 h 30"/>
              <a:gd name="T28" fmla="*/ 5 w 30"/>
              <a:gd name="T29" fmla="*/ 14 h 30"/>
              <a:gd name="T30" fmla="*/ 10 w 30"/>
              <a:gd name="T31" fmla="*/ 21 h 30"/>
              <a:gd name="T32" fmla="*/ 17 w 30"/>
              <a:gd name="T33" fmla="*/ 25 h 30"/>
              <a:gd name="T34" fmla="*/ 23 w 30"/>
              <a:gd name="T35" fmla="*/ 23 h 30"/>
              <a:gd name="T36" fmla="*/ 25 w 30"/>
              <a:gd name="T37" fmla="*/ 18 h 30"/>
              <a:gd name="T38" fmla="*/ 23 w 30"/>
              <a:gd name="T39"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0">
                <a:moveTo>
                  <a:pt x="23" y="13"/>
                </a:moveTo>
                <a:cubicBezTo>
                  <a:pt x="27" y="10"/>
                  <a:pt x="27" y="10"/>
                  <a:pt x="27" y="10"/>
                </a:cubicBezTo>
                <a:cubicBezTo>
                  <a:pt x="29" y="12"/>
                  <a:pt x="30" y="15"/>
                  <a:pt x="30" y="18"/>
                </a:cubicBezTo>
                <a:cubicBezTo>
                  <a:pt x="30" y="21"/>
                  <a:pt x="29" y="23"/>
                  <a:pt x="26" y="26"/>
                </a:cubicBezTo>
                <a:cubicBezTo>
                  <a:pt x="24" y="29"/>
                  <a:pt x="20" y="30"/>
                  <a:pt x="17" y="30"/>
                </a:cubicBezTo>
                <a:cubicBezTo>
                  <a:pt x="13" y="30"/>
                  <a:pt x="10" y="28"/>
                  <a:pt x="6" y="25"/>
                </a:cubicBezTo>
                <a:cubicBezTo>
                  <a:pt x="4" y="23"/>
                  <a:pt x="2" y="20"/>
                  <a:pt x="1" y="18"/>
                </a:cubicBezTo>
                <a:cubicBezTo>
                  <a:pt x="0" y="16"/>
                  <a:pt x="0" y="13"/>
                  <a:pt x="1" y="11"/>
                </a:cubicBezTo>
                <a:cubicBezTo>
                  <a:pt x="1" y="9"/>
                  <a:pt x="3" y="7"/>
                  <a:pt x="4" y="5"/>
                </a:cubicBezTo>
                <a:cubicBezTo>
                  <a:pt x="7" y="2"/>
                  <a:pt x="9" y="1"/>
                  <a:pt x="11" y="1"/>
                </a:cubicBezTo>
                <a:cubicBezTo>
                  <a:pt x="14" y="0"/>
                  <a:pt x="16" y="1"/>
                  <a:pt x="19" y="3"/>
                </a:cubicBezTo>
                <a:cubicBezTo>
                  <a:pt x="16" y="7"/>
                  <a:pt x="16" y="7"/>
                  <a:pt x="16" y="7"/>
                </a:cubicBezTo>
                <a:cubicBezTo>
                  <a:pt x="14" y="6"/>
                  <a:pt x="13" y="5"/>
                  <a:pt x="11" y="5"/>
                </a:cubicBezTo>
                <a:cubicBezTo>
                  <a:pt x="10" y="6"/>
                  <a:pt x="9" y="6"/>
                  <a:pt x="7" y="7"/>
                </a:cubicBezTo>
                <a:cubicBezTo>
                  <a:pt x="6" y="9"/>
                  <a:pt x="5" y="11"/>
                  <a:pt x="5" y="14"/>
                </a:cubicBezTo>
                <a:cubicBezTo>
                  <a:pt x="5" y="16"/>
                  <a:pt x="7" y="18"/>
                  <a:pt x="10" y="21"/>
                </a:cubicBezTo>
                <a:cubicBezTo>
                  <a:pt x="13" y="24"/>
                  <a:pt x="15" y="25"/>
                  <a:pt x="17" y="25"/>
                </a:cubicBezTo>
                <a:cubicBezTo>
                  <a:pt x="20" y="25"/>
                  <a:pt x="22" y="25"/>
                  <a:pt x="23" y="23"/>
                </a:cubicBezTo>
                <a:cubicBezTo>
                  <a:pt x="25" y="21"/>
                  <a:pt x="25" y="20"/>
                  <a:pt x="25" y="18"/>
                </a:cubicBezTo>
                <a:cubicBezTo>
                  <a:pt x="25" y="16"/>
                  <a:pt x="25" y="15"/>
                  <a:pt x="23" y="13"/>
                </a:cubicBez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8" name="Freeform 1038"/>
          <p:cNvSpPr/>
          <p:nvPr/>
        </p:nvSpPr>
        <p:spPr bwMode="auto">
          <a:xfrm>
            <a:off x="4505326" y="4168775"/>
            <a:ext cx="136525" cy="131763"/>
          </a:xfrm>
          <a:custGeom>
            <a:avLst/>
            <a:gdLst>
              <a:gd name="T0" fmla="*/ 33 w 36"/>
              <a:gd name="T1" fmla="*/ 26 h 35"/>
              <a:gd name="T2" fmla="*/ 30 w 36"/>
              <a:gd name="T3" fmla="*/ 22 h 35"/>
              <a:gd name="T4" fmla="*/ 26 w 36"/>
              <a:gd name="T5" fmla="*/ 32 h 35"/>
              <a:gd name="T6" fmla="*/ 22 w 36"/>
              <a:gd name="T7" fmla="*/ 34 h 35"/>
              <a:gd name="T8" fmla="*/ 18 w 36"/>
              <a:gd name="T9" fmla="*/ 34 h 35"/>
              <a:gd name="T10" fmla="*/ 14 w 36"/>
              <a:gd name="T11" fmla="*/ 33 h 35"/>
              <a:gd name="T12" fmla="*/ 11 w 36"/>
              <a:gd name="T13" fmla="*/ 29 h 35"/>
              <a:gd name="T14" fmla="*/ 0 w 36"/>
              <a:gd name="T15" fmla="*/ 15 h 35"/>
              <a:gd name="T16" fmla="*/ 4 w 36"/>
              <a:gd name="T17" fmla="*/ 12 h 35"/>
              <a:gd name="T18" fmla="*/ 14 w 36"/>
              <a:gd name="T19" fmla="*/ 25 h 35"/>
              <a:gd name="T20" fmla="*/ 17 w 36"/>
              <a:gd name="T21" fmla="*/ 28 h 35"/>
              <a:gd name="T22" fmla="*/ 21 w 36"/>
              <a:gd name="T23" fmla="*/ 30 h 35"/>
              <a:gd name="T24" fmla="*/ 24 w 36"/>
              <a:gd name="T25" fmla="*/ 28 h 35"/>
              <a:gd name="T26" fmla="*/ 27 w 36"/>
              <a:gd name="T27" fmla="*/ 24 h 35"/>
              <a:gd name="T28" fmla="*/ 27 w 36"/>
              <a:gd name="T29" fmla="*/ 20 h 35"/>
              <a:gd name="T30" fmla="*/ 24 w 36"/>
              <a:gd name="T31" fmla="*/ 15 h 35"/>
              <a:gd name="T32" fmla="*/ 14 w 36"/>
              <a:gd name="T33" fmla="*/ 3 h 35"/>
              <a:gd name="T34" fmla="*/ 18 w 36"/>
              <a:gd name="T35" fmla="*/ 0 h 35"/>
              <a:gd name="T36" fmla="*/ 36 w 36"/>
              <a:gd name="T37" fmla="*/ 23 h 35"/>
              <a:gd name="T38" fmla="*/ 33 w 36"/>
              <a:gd name="T39"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5">
                <a:moveTo>
                  <a:pt x="33" y="26"/>
                </a:moveTo>
                <a:cubicBezTo>
                  <a:pt x="30" y="22"/>
                  <a:pt x="30" y="22"/>
                  <a:pt x="30" y="22"/>
                </a:cubicBezTo>
                <a:cubicBezTo>
                  <a:pt x="31" y="26"/>
                  <a:pt x="29" y="29"/>
                  <a:pt x="26" y="32"/>
                </a:cubicBezTo>
                <a:cubicBezTo>
                  <a:pt x="25" y="33"/>
                  <a:pt x="24" y="34"/>
                  <a:pt x="22" y="34"/>
                </a:cubicBezTo>
                <a:cubicBezTo>
                  <a:pt x="20" y="35"/>
                  <a:pt x="19" y="35"/>
                  <a:pt x="18" y="34"/>
                </a:cubicBezTo>
                <a:cubicBezTo>
                  <a:pt x="17" y="34"/>
                  <a:pt x="16" y="33"/>
                  <a:pt x="14" y="33"/>
                </a:cubicBezTo>
                <a:cubicBezTo>
                  <a:pt x="14" y="32"/>
                  <a:pt x="13" y="31"/>
                  <a:pt x="11" y="29"/>
                </a:cubicBezTo>
                <a:cubicBezTo>
                  <a:pt x="0" y="15"/>
                  <a:pt x="0" y="15"/>
                  <a:pt x="0" y="15"/>
                </a:cubicBezTo>
                <a:cubicBezTo>
                  <a:pt x="4" y="12"/>
                  <a:pt x="4" y="12"/>
                  <a:pt x="4" y="12"/>
                </a:cubicBezTo>
                <a:cubicBezTo>
                  <a:pt x="14" y="25"/>
                  <a:pt x="14" y="25"/>
                  <a:pt x="14" y="25"/>
                </a:cubicBezTo>
                <a:cubicBezTo>
                  <a:pt x="15" y="27"/>
                  <a:pt x="17" y="28"/>
                  <a:pt x="17" y="28"/>
                </a:cubicBezTo>
                <a:cubicBezTo>
                  <a:pt x="18" y="29"/>
                  <a:pt x="20" y="30"/>
                  <a:pt x="21" y="30"/>
                </a:cubicBezTo>
                <a:cubicBezTo>
                  <a:pt x="22" y="29"/>
                  <a:pt x="23" y="29"/>
                  <a:pt x="24" y="28"/>
                </a:cubicBezTo>
                <a:cubicBezTo>
                  <a:pt x="26" y="27"/>
                  <a:pt x="26" y="26"/>
                  <a:pt x="27" y="24"/>
                </a:cubicBezTo>
                <a:cubicBezTo>
                  <a:pt x="27" y="23"/>
                  <a:pt x="27" y="22"/>
                  <a:pt x="27" y="20"/>
                </a:cubicBezTo>
                <a:cubicBezTo>
                  <a:pt x="27" y="19"/>
                  <a:pt x="26" y="17"/>
                  <a:pt x="24" y="15"/>
                </a:cubicBezTo>
                <a:cubicBezTo>
                  <a:pt x="14" y="3"/>
                  <a:pt x="14" y="3"/>
                  <a:pt x="14" y="3"/>
                </a:cubicBezTo>
                <a:cubicBezTo>
                  <a:pt x="18" y="0"/>
                  <a:pt x="18" y="0"/>
                  <a:pt x="18" y="0"/>
                </a:cubicBezTo>
                <a:cubicBezTo>
                  <a:pt x="36" y="23"/>
                  <a:pt x="36" y="23"/>
                  <a:pt x="36" y="23"/>
                </a:cubicBezTo>
                <a:lnTo>
                  <a:pt x="33" y="26"/>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9" name="Freeform 1039"/>
          <p:cNvSpPr/>
          <p:nvPr/>
        </p:nvSpPr>
        <p:spPr bwMode="auto">
          <a:xfrm>
            <a:off x="4606926" y="4116388"/>
            <a:ext cx="76200" cy="119063"/>
          </a:xfrm>
          <a:custGeom>
            <a:avLst/>
            <a:gdLst>
              <a:gd name="T0" fmla="*/ 16 w 20"/>
              <a:gd name="T1" fmla="*/ 32 h 32"/>
              <a:gd name="T2" fmla="*/ 0 w 20"/>
              <a:gd name="T3" fmla="*/ 8 h 32"/>
              <a:gd name="T4" fmla="*/ 4 w 20"/>
              <a:gd name="T5" fmla="*/ 6 h 32"/>
              <a:gd name="T6" fmla="*/ 6 w 20"/>
              <a:gd name="T7" fmla="*/ 9 h 32"/>
              <a:gd name="T8" fmla="*/ 7 w 20"/>
              <a:gd name="T9" fmla="*/ 4 h 32"/>
              <a:gd name="T10" fmla="*/ 9 w 20"/>
              <a:gd name="T11" fmla="*/ 2 h 32"/>
              <a:gd name="T12" fmla="*/ 14 w 20"/>
              <a:gd name="T13" fmla="*/ 0 h 32"/>
              <a:gd name="T14" fmla="*/ 15 w 20"/>
              <a:gd name="T15" fmla="*/ 5 h 32"/>
              <a:gd name="T16" fmla="*/ 11 w 20"/>
              <a:gd name="T17" fmla="*/ 6 h 32"/>
              <a:gd name="T18" fmla="*/ 9 w 20"/>
              <a:gd name="T19" fmla="*/ 9 h 32"/>
              <a:gd name="T20" fmla="*/ 9 w 20"/>
              <a:gd name="T21" fmla="*/ 12 h 32"/>
              <a:gd name="T22" fmla="*/ 12 w 20"/>
              <a:gd name="T23" fmla="*/ 17 h 32"/>
              <a:gd name="T24" fmla="*/ 20 w 20"/>
              <a:gd name="T25" fmla="*/ 30 h 32"/>
              <a:gd name="T26" fmla="*/ 16 w 20"/>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32">
                <a:moveTo>
                  <a:pt x="16" y="32"/>
                </a:moveTo>
                <a:cubicBezTo>
                  <a:pt x="0" y="8"/>
                  <a:pt x="0" y="8"/>
                  <a:pt x="0" y="8"/>
                </a:cubicBezTo>
                <a:cubicBezTo>
                  <a:pt x="4" y="6"/>
                  <a:pt x="4" y="6"/>
                  <a:pt x="4" y="6"/>
                </a:cubicBezTo>
                <a:cubicBezTo>
                  <a:pt x="6" y="9"/>
                  <a:pt x="6" y="9"/>
                  <a:pt x="6" y="9"/>
                </a:cubicBezTo>
                <a:cubicBezTo>
                  <a:pt x="6" y="7"/>
                  <a:pt x="6" y="5"/>
                  <a:pt x="7" y="4"/>
                </a:cubicBezTo>
                <a:cubicBezTo>
                  <a:pt x="7" y="3"/>
                  <a:pt x="8" y="2"/>
                  <a:pt x="9" y="2"/>
                </a:cubicBezTo>
                <a:cubicBezTo>
                  <a:pt x="10" y="1"/>
                  <a:pt x="12" y="0"/>
                  <a:pt x="14" y="0"/>
                </a:cubicBezTo>
                <a:cubicBezTo>
                  <a:pt x="15" y="5"/>
                  <a:pt x="15" y="5"/>
                  <a:pt x="15" y="5"/>
                </a:cubicBezTo>
                <a:cubicBezTo>
                  <a:pt x="13" y="5"/>
                  <a:pt x="12" y="5"/>
                  <a:pt x="11" y="6"/>
                </a:cubicBezTo>
                <a:cubicBezTo>
                  <a:pt x="10" y="7"/>
                  <a:pt x="10" y="8"/>
                  <a:pt x="9" y="9"/>
                </a:cubicBezTo>
                <a:cubicBezTo>
                  <a:pt x="9" y="10"/>
                  <a:pt x="9" y="11"/>
                  <a:pt x="9" y="12"/>
                </a:cubicBezTo>
                <a:cubicBezTo>
                  <a:pt x="10" y="14"/>
                  <a:pt x="11" y="15"/>
                  <a:pt x="12" y="17"/>
                </a:cubicBezTo>
                <a:cubicBezTo>
                  <a:pt x="20" y="30"/>
                  <a:pt x="20" y="30"/>
                  <a:pt x="20" y="30"/>
                </a:cubicBezTo>
                <a:lnTo>
                  <a:pt x="16" y="32"/>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0" name="Freeform 1040"/>
          <p:cNvSpPr>
            <a:spLocks noEditPoints="1"/>
          </p:cNvSpPr>
          <p:nvPr/>
        </p:nvSpPr>
        <p:spPr bwMode="auto">
          <a:xfrm>
            <a:off x="4686301" y="4070350"/>
            <a:ext cx="112713" cy="120650"/>
          </a:xfrm>
          <a:custGeom>
            <a:avLst/>
            <a:gdLst>
              <a:gd name="T0" fmla="*/ 24 w 30"/>
              <a:gd name="T1" fmla="*/ 17 h 32"/>
              <a:gd name="T2" fmla="*/ 29 w 30"/>
              <a:gd name="T3" fmla="*/ 15 h 32"/>
              <a:gd name="T4" fmla="*/ 28 w 30"/>
              <a:gd name="T5" fmla="*/ 23 h 32"/>
              <a:gd name="T6" fmla="*/ 22 w 30"/>
              <a:gd name="T7" fmla="*/ 29 h 32"/>
              <a:gd name="T8" fmla="*/ 11 w 30"/>
              <a:gd name="T9" fmla="*/ 30 h 32"/>
              <a:gd name="T10" fmla="*/ 3 w 30"/>
              <a:gd name="T11" fmla="*/ 22 h 32"/>
              <a:gd name="T12" fmla="*/ 1 w 30"/>
              <a:gd name="T13" fmla="*/ 10 h 32"/>
              <a:gd name="T14" fmla="*/ 8 w 30"/>
              <a:gd name="T15" fmla="*/ 2 h 32"/>
              <a:gd name="T16" fmla="*/ 18 w 30"/>
              <a:gd name="T17" fmla="*/ 2 h 32"/>
              <a:gd name="T18" fmla="*/ 26 w 30"/>
              <a:gd name="T19" fmla="*/ 10 h 32"/>
              <a:gd name="T20" fmla="*/ 27 w 30"/>
              <a:gd name="T21" fmla="*/ 11 h 32"/>
              <a:gd name="T22" fmla="*/ 8 w 30"/>
              <a:gd name="T23" fmla="*/ 21 h 32"/>
              <a:gd name="T24" fmla="*/ 13 w 30"/>
              <a:gd name="T25" fmla="*/ 26 h 32"/>
              <a:gd name="T26" fmla="*/ 20 w 30"/>
              <a:gd name="T27" fmla="*/ 26 h 32"/>
              <a:gd name="T28" fmla="*/ 23 w 30"/>
              <a:gd name="T29" fmla="*/ 22 h 32"/>
              <a:gd name="T30" fmla="*/ 24 w 30"/>
              <a:gd name="T31" fmla="*/ 17 h 32"/>
              <a:gd name="T32" fmla="*/ 6 w 30"/>
              <a:gd name="T33" fmla="*/ 17 h 32"/>
              <a:gd name="T34" fmla="*/ 21 w 30"/>
              <a:gd name="T35" fmla="*/ 10 h 32"/>
              <a:gd name="T36" fmla="*/ 16 w 30"/>
              <a:gd name="T37" fmla="*/ 6 h 32"/>
              <a:gd name="T38" fmla="*/ 10 w 30"/>
              <a:gd name="T39" fmla="*/ 6 h 32"/>
              <a:gd name="T40" fmla="*/ 6 w 30"/>
              <a:gd name="T41" fmla="*/ 11 h 32"/>
              <a:gd name="T42" fmla="*/ 6 w 30"/>
              <a:gd name="T43"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24" y="17"/>
                </a:moveTo>
                <a:cubicBezTo>
                  <a:pt x="29" y="15"/>
                  <a:pt x="29" y="15"/>
                  <a:pt x="29" y="15"/>
                </a:cubicBezTo>
                <a:cubicBezTo>
                  <a:pt x="30" y="18"/>
                  <a:pt x="29" y="21"/>
                  <a:pt x="28" y="23"/>
                </a:cubicBezTo>
                <a:cubicBezTo>
                  <a:pt x="27" y="26"/>
                  <a:pt x="25" y="28"/>
                  <a:pt x="22" y="29"/>
                </a:cubicBezTo>
                <a:cubicBezTo>
                  <a:pt x="18" y="31"/>
                  <a:pt x="14" y="32"/>
                  <a:pt x="11" y="30"/>
                </a:cubicBezTo>
                <a:cubicBezTo>
                  <a:pt x="8" y="29"/>
                  <a:pt x="5" y="27"/>
                  <a:pt x="3" y="22"/>
                </a:cubicBezTo>
                <a:cubicBezTo>
                  <a:pt x="0" y="18"/>
                  <a:pt x="0" y="14"/>
                  <a:pt x="1" y="10"/>
                </a:cubicBezTo>
                <a:cubicBezTo>
                  <a:pt x="2" y="7"/>
                  <a:pt x="4" y="4"/>
                  <a:pt x="8" y="2"/>
                </a:cubicBezTo>
                <a:cubicBezTo>
                  <a:pt x="11" y="1"/>
                  <a:pt x="15" y="0"/>
                  <a:pt x="18" y="2"/>
                </a:cubicBezTo>
                <a:cubicBezTo>
                  <a:pt x="21" y="3"/>
                  <a:pt x="24" y="6"/>
                  <a:pt x="26" y="10"/>
                </a:cubicBezTo>
                <a:cubicBezTo>
                  <a:pt x="27" y="10"/>
                  <a:pt x="27" y="11"/>
                  <a:pt x="27" y="11"/>
                </a:cubicBezTo>
                <a:cubicBezTo>
                  <a:pt x="8" y="21"/>
                  <a:pt x="8" y="21"/>
                  <a:pt x="8" y="21"/>
                </a:cubicBezTo>
                <a:cubicBezTo>
                  <a:pt x="9" y="24"/>
                  <a:pt x="11" y="25"/>
                  <a:pt x="13" y="26"/>
                </a:cubicBezTo>
                <a:cubicBezTo>
                  <a:pt x="16" y="27"/>
                  <a:pt x="18" y="27"/>
                  <a:pt x="20" y="26"/>
                </a:cubicBezTo>
                <a:cubicBezTo>
                  <a:pt x="22" y="25"/>
                  <a:pt x="23" y="24"/>
                  <a:pt x="23" y="22"/>
                </a:cubicBezTo>
                <a:cubicBezTo>
                  <a:pt x="24" y="21"/>
                  <a:pt x="24" y="19"/>
                  <a:pt x="24" y="17"/>
                </a:cubicBezTo>
                <a:close/>
                <a:moveTo>
                  <a:pt x="6" y="17"/>
                </a:moveTo>
                <a:cubicBezTo>
                  <a:pt x="21" y="10"/>
                  <a:pt x="21" y="10"/>
                  <a:pt x="21" y="10"/>
                </a:cubicBezTo>
                <a:cubicBezTo>
                  <a:pt x="19" y="8"/>
                  <a:pt x="18" y="6"/>
                  <a:pt x="16" y="6"/>
                </a:cubicBezTo>
                <a:cubicBezTo>
                  <a:pt x="14" y="5"/>
                  <a:pt x="12" y="5"/>
                  <a:pt x="10" y="6"/>
                </a:cubicBezTo>
                <a:cubicBezTo>
                  <a:pt x="8" y="7"/>
                  <a:pt x="6" y="9"/>
                  <a:pt x="6" y="11"/>
                </a:cubicBezTo>
                <a:cubicBezTo>
                  <a:pt x="5" y="13"/>
                  <a:pt x="5" y="15"/>
                  <a:pt x="6" y="17"/>
                </a:cubicBez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1" name="Rectangle 1041"/>
          <p:cNvSpPr>
            <a:spLocks noChangeArrowheads="1"/>
          </p:cNvSpPr>
          <p:nvPr/>
        </p:nvSpPr>
        <p:spPr bwMode="auto">
          <a:xfrm>
            <a:off x="4922838" y="3789363"/>
            <a:ext cx="476250" cy="736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42" name="Freeform 1042"/>
          <p:cNvSpPr/>
          <p:nvPr/>
        </p:nvSpPr>
        <p:spPr bwMode="auto">
          <a:xfrm>
            <a:off x="4821238" y="4443413"/>
            <a:ext cx="679450" cy="1092200"/>
          </a:xfrm>
          <a:custGeom>
            <a:avLst/>
            <a:gdLst>
              <a:gd name="T0" fmla="*/ 181 w 181"/>
              <a:gd name="T1" fmla="*/ 240 h 291"/>
              <a:gd name="T2" fmla="*/ 179 w 181"/>
              <a:gd name="T3" fmla="*/ 43 h 291"/>
              <a:gd name="T4" fmla="*/ 90 w 181"/>
              <a:gd name="T5" fmla="*/ 0 h 291"/>
              <a:gd name="T6" fmla="*/ 2 w 181"/>
              <a:gd name="T7" fmla="*/ 43 h 291"/>
              <a:gd name="T8" fmla="*/ 0 w 181"/>
              <a:gd name="T9" fmla="*/ 240 h 291"/>
              <a:gd name="T10" fmla="*/ 0 w 181"/>
              <a:gd name="T11" fmla="*/ 240 h 291"/>
              <a:gd name="T12" fmla="*/ 0 w 181"/>
              <a:gd name="T13" fmla="*/ 246 h 291"/>
              <a:gd name="T14" fmla="*/ 0 w 181"/>
              <a:gd name="T15" fmla="*/ 246 h 291"/>
              <a:gd name="T16" fmla="*/ 0 w 181"/>
              <a:gd name="T17" fmla="*/ 246 h 291"/>
              <a:gd name="T18" fmla="*/ 0 w 181"/>
              <a:gd name="T19" fmla="*/ 270 h 291"/>
              <a:gd name="T20" fmla="*/ 0 w 181"/>
              <a:gd name="T21" fmla="*/ 270 h 291"/>
              <a:gd name="T22" fmla="*/ 0 w 181"/>
              <a:gd name="T23" fmla="*/ 270 h 291"/>
              <a:gd name="T24" fmla="*/ 90 w 181"/>
              <a:gd name="T25" fmla="*/ 291 h 291"/>
              <a:gd name="T26" fmla="*/ 181 w 181"/>
              <a:gd name="T27" fmla="*/ 270 h 291"/>
              <a:gd name="T28" fmla="*/ 181 w 181"/>
              <a:gd name="T29" fmla="*/ 270 h 291"/>
              <a:gd name="T30" fmla="*/ 181 w 181"/>
              <a:gd name="T31" fmla="*/ 270 h 291"/>
              <a:gd name="T32" fmla="*/ 181 w 181"/>
              <a:gd name="T33" fmla="*/ 24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291">
                <a:moveTo>
                  <a:pt x="181" y="240"/>
                </a:moveTo>
                <a:cubicBezTo>
                  <a:pt x="179" y="43"/>
                  <a:pt x="179" y="43"/>
                  <a:pt x="179" y="43"/>
                </a:cubicBezTo>
                <a:cubicBezTo>
                  <a:pt x="171" y="7"/>
                  <a:pt x="134" y="0"/>
                  <a:pt x="90" y="0"/>
                </a:cubicBezTo>
                <a:cubicBezTo>
                  <a:pt x="46" y="0"/>
                  <a:pt x="10" y="7"/>
                  <a:pt x="2" y="43"/>
                </a:cubicBezTo>
                <a:cubicBezTo>
                  <a:pt x="0" y="240"/>
                  <a:pt x="0" y="240"/>
                  <a:pt x="0" y="240"/>
                </a:cubicBezTo>
                <a:cubicBezTo>
                  <a:pt x="0" y="240"/>
                  <a:pt x="0" y="240"/>
                  <a:pt x="0" y="240"/>
                </a:cubicBezTo>
                <a:cubicBezTo>
                  <a:pt x="0" y="246"/>
                  <a:pt x="0" y="246"/>
                  <a:pt x="0" y="246"/>
                </a:cubicBezTo>
                <a:cubicBezTo>
                  <a:pt x="0" y="246"/>
                  <a:pt x="0" y="246"/>
                  <a:pt x="0" y="246"/>
                </a:cubicBezTo>
                <a:cubicBezTo>
                  <a:pt x="0" y="246"/>
                  <a:pt x="0" y="246"/>
                  <a:pt x="0" y="246"/>
                </a:cubicBezTo>
                <a:cubicBezTo>
                  <a:pt x="0" y="270"/>
                  <a:pt x="0" y="270"/>
                  <a:pt x="0" y="270"/>
                </a:cubicBezTo>
                <a:cubicBezTo>
                  <a:pt x="0" y="270"/>
                  <a:pt x="0" y="270"/>
                  <a:pt x="0" y="270"/>
                </a:cubicBezTo>
                <a:cubicBezTo>
                  <a:pt x="0" y="270"/>
                  <a:pt x="0" y="270"/>
                  <a:pt x="0" y="270"/>
                </a:cubicBezTo>
                <a:cubicBezTo>
                  <a:pt x="0" y="282"/>
                  <a:pt x="40" y="291"/>
                  <a:pt x="90" y="291"/>
                </a:cubicBezTo>
                <a:cubicBezTo>
                  <a:pt x="140" y="291"/>
                  <a:pt x="181" y="282"/>
                  <a:pt x="181" y="270"/>
                </a:cubicBezTo>
                <a:cubicBezTo>
                  <a:pt x="181" y="270"/>
                  <a:pt x="181" y="270"/>
                  <a:pt x="181" y="270"/>
                </a:cubicBezTo>
                <a:cubicBezTo>
                  <a:pt x="181" y="270"/>
                  <a:pt x="181" y="270"/>
                  <a:pt x="181" y="270"/>
                </a:cubicBezTo>
                <a:cubicBezTo>
                  <a:pt x="181" y="240"/>
                  <a:pt x="181" y="240"/>
                  <a:pt x="181" y="240"/>
                </a:cubicBez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3" name="Freeform 1043"/>
          <p:cNvSpPr/>
          <p:nvPr/>
        </p:nvSpPr>
        <p:spPr bwMode="auto">
          <a:xfrm>
            <a:off x="4854576" y="4454525"/>
            <a:ext cx="612775" cy="998538"/>
          </a:xfrm>
          <a:custGeom>
            <a:avLst/>
            <a:gdLst>
              <a:gd name="T0" fmla="*/ 163 w 163"/>
              <a:gd name="T1" fmla="*/ 50 h 266"/>
              <a:gd name="T2" fmla="*/ 160 w 163"/>
              <a:gd name="T3" fmla="*/ 33 h 266"/>
              <a:gd name="T4" fmla="*/ 160 w 163"/>
              <a:gd name="T5" fmla="*/ 33 h 266"/>
              <a:gd name="T6" fmla="*/ 148 w 163"/>
              <a:gd name="T7" fmla="*/ 15 h 266"/>
              <a:gd name="T8" fmla="*/ 148 w 163"/>
              <a:gd name="T9" fmla="*/ 15 h 266"/>
              <a:gd name="T10" fmla="*/ 143 w 163"/>
              <a:gd name="T11" fmla="*/ 12 h 266"/>
              <a:gd name="T12" fmla="*/ 143 w 163"/>
              <a:gd name="T13" fmla="*/ 12 h 266"/>
              <a:gd name="T14" fmla="*/ 128 w 163"/>
              <a:gd name="T15" fmla="*/ 5 h 266"/>
              <a:gd name="T16" fmla="*/ 128 w 163"/>
              <a:gd name="T17" fmla="*/ 5 h 266"/>
              <a:gd name="T18" fmla="*/ 122 w 163"/>
              <a:gd name="T19" fmla="*/ 4 h 266"/>
              <a:gd name="T20" fmla="*/ 122 w 163"/>
              <a:gd name="T21" fmla="*/ 4 h 266"/>
              <a:gd name="T22" fmla="*/ 116 w 163"/>
              <a:gd name="T23" fmla="*/ 2 h 266"/>
              <a:gd name="T24" fmla="*/ 116 w 163"/>
              <a:gd name="T25" fmla="*/ 2 h 266"/>
              <a:gd name="T26" fmla="*/ 103 w 163"/>
              <a:gd name="T27" fmla="*/ 1 h 266"/>
              <a:gd name="T28" fmla="*/ 103 w 163"/>
              <a:gd name="T29" fmla="*/ 1 h 266"/>
              <a:gd name="T30" fmla="*/ 96 w 163"/>
              <a:gd name="T31" fmla="*/ 0 h 266"/>
              <a:gd name="T32" fmla="*/ 95 w 163"/>
              <a:gd name="T33" fmla="*/ 0 h 266"/>
              <a:gd name="T34" fmla="*/ 89 w 163"/>
              <a:gd name="T35" fmla="*/ 0 h 266"/>
              <a:gd name="T36" fmla="*/ 88 w 163"/>
              <a:gd name="T37" fmla="*/ 0 h 266"/>
              <a:gd name="T38" fmla="*/ 81 w 163"/>
              <a:gd name="T39" fmla="*/ 0 h 266"/>
              <a:gd name="T40" fmla="*/ 75 w 163"/>
              <a:gd name="T41" fmla="*/ 0 h 266"/>
              <a:gd name="T42" fmla="*/ 74 w 163"/>
              <a:gd name="T43" fmla="*/ 0 h 266"/>
              <a:gd name="T44" fmla="*/ 67 w 163"/>
              <a:gd name="T45" fmla="*/ 0 h 266"/>
              <a:gd name="T46" fmla="*/ 66 w 163"/>
              <a:gd name="T47" fmla="*/ 0 h 266"/>
              <a:gd name="T48" fmla="*/ 60 w 163"/>
              <a:gd name="T49" fmla="*/ 1 h 266"/>
              <a:gd name="T50" fmla="*/ 59 w 163"/>
              <a:gd name="T51" fmla="*/ 1 h 266"/>
              <a:gd name="T52" fmla="*/ 47 w 163"/>
              <a:gd name="T53" fmla="*/ 2 h 266"/>
              <a:gd name="T54" fmla="*/ 47 w 163"/>
              <a:gd name="T55" fmla="*/ 2 h 266"/>
              <a:gd name="T56" fmla="*/ 41 w 163"/>
              <a:gd name="T57" fmla="*/ 4 h 266"/>
              <a:gd name="T58" fmla="*/ 40 w 163"/>
              <a:gd name="T59" fmla="*/ 4 h 266"/>
              <a:gd name="T60" fmla="*/ 35 w 163"/>
              <a:gd name="T61" fmla="*/ 5 h 266"/>
              <a:gd name="T62" fmla="*/ 34 w 163"/>
              <a:gd name="T63" fmla="*/ 5 h 266"/>
              <a:gd name="T64" fmla="*/ 20 w 163"/>
              <a:gd name="T65" fmla="*/ 12 h 266"/>
              <a:gd name="T66" fmla="*/ 19 w 163"/>
              <a:gd name="T67" fmla="*/ 12 h 266"/>
              <a:gd name="T68" fmla="*/ 15 w 163"/>
              <a:gd name="T69" fmla="*/ 15 h 266"/>
              <a:gd name="T70" fmla="*/ 15 w 163"/>
              <a:gd name="T71" fmla="*/ 16 h 266"/>
              <a:gd name="T72" fmla="*/ 5 w 163"/>
              <a:gd name="T73" fmla="*/ 28 h 266"/>
              <a:gd name="T74" fmla="*/ 5 w 163"/>
              <a:gd name="T75" fmla="*/ 28 h 266"/>
              <a:gd name="T76" fmla="*/ 3 w 163"/>
              <a:gd name="T77" fmla="*/ 33 h 266"/>
              <a:gd name="T78" fmla="*/ 3 w 163"/>
              <a:gd name="T79" fmla="*/ 33 h 266"/>
              <a:gd name="T80" fmla="*/ 1 w 163"/>
              <a:gd name="T81" fmla="*/ 39 h 266"/>
              <a:gd name="T82" fmla="*/ 1 w 163"/>
              <a:gd name="T83" fmla="*/ 39 h 266"/>
              <a:gd name="T84" fmla="*/ 1 w 163"/>
              <a:gd name="T85" fmla="*/ 39 h 266"/>
              <a:gd name="T86" fmla="*/ 0 w 163"/>
              <a:gd name="T87" fmla="*/ 53 h 266"/>
              <a:gd name="T88" fmla="*/ 0 w 163"/>
              <a:gd name="T89" fmla="*/ 55 h 266"/>
              <a:gd name="T90" fmla="*/ 0 w 163"/>
              <a:gd name="T91" fmla="*/ 55 h 266"/>
              <a:gd name="T92" fmla="*/ 0 w 163"/>
              <a:gd name="T93" fmla="*/ 249 h 266"/>
              <a:gd name="T94" fmla="*/ 0 w 163"/>
              <a:gd name="T95" fmla="*/ 249 h 266"/>
              <a:gd name="T96" fmla="*/ 0 w 163"/>
              <a:gd name="T97" fmla="*/ 249 h 266"/>
              <a:gd name="T98" fmla="*/ 81 w 163"/>
              <a:gd name="T99" fmla="*/ 266 h 266"/>
              <a:gd name="T100" fmla="*/ 163 w 163"/>
              <a:gd name="T101" fmla="*/ 249 h 266"/>
              <a:gd name="T102" fmla="*/ 163 w 163"/>
              <a:gd name="T103" fmla="*/ 249 h 266"/>
              <a:gd name="T104" fmla="*/ 163 w 163"/>
              <a:gd name="T105" fmla="*/ 249 h 266"/>
              <a:gd name="T106" fmla="*/ 163 w 163"/>
              <a:gd name="T107" fmla="*/ 5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266">
                <a:moveTo>
                  <a:pt x="163" y="50"/>
                </a:moveTo>
                <a:cubicBezTo>
                  <a:pt x="162" y="43"/>
                  <a:pt x="161" y="38"/>
                  <a:pt x="160" y="33"/>
                </a:cubicBezTo>
                <a:cubicBezTo>
                  <a:pt x="160" y="33"/>
                  <a:pt x="160" y="33"/>
                  <a:pt x="160" y="33"/>
                </a:cubicBezTo>
                <a:cubicBezTo>
                  <a:pt x="157" y="26"/>
                  <a:pt x="153" y="20"/>
                  <a:pt x="148" y="15"/>
                </a:cubicBezTo>
                <a:cubicBezTo>
                  <a:pt x="148" y="15"/>
                  <a:pt x="148" y="15"/>
                  <a:pt x="148" y="15"/>
                </a:cubicBezTo>
                <a:cubicBezTo>
                  <a:pt x="146" y="14"/>
                  <a:pt x="145" y="13"/>
                  <a:pt x="143" y="12"/>
                </a:cubicBezTo>
                <a:cubicBezTo>
                  <a:pt x="143" y="12"/>
                  <a:pt x="143" y="12"/>
                  <a:pt x="143" y="12"/>
                </a:cubicBezTo>
                <a:cubicBezTo>
                  <a:pt x="139" y="9"/>
                  <a:pt x="134" y="7"/>
                  <a:pt x="128" y="5"/>
                </a:cubicBezTo>
                <a:cubicBezTo>
                  <a:pt x="128" y="5"/>
                  <a:pt x="128" y="5"/>
                  <a:pt x="128" y="5"/>
                </a:cubicBezTo>
                <a:cubicBezTo>
                  <a:pt x="126" y="5"/>
                  <a:pt x="124" y="4"/>
                  <a:pt x="122" y="4"/>
                </a:cubicBezTo>
                <a:cubicBezTo>
                  <a:pt x="122" y="4"/>
                  <a:pt x="122" y="4"/>
                  <a:pt x="122" y="4"/>
                </a:cubicBezTo>
                <a:cubicBezTo>
                  <a:pt x="120" y="3"/>
                  <a:pt x="118" y="3"/>
                  <a:pt x="116" y="2"/>
                </a:cubicBezTo>
                <a:cubicBezTo>
                  <a:pt x="116" y="2"/>
                  <a:pt x="116" y="2"/>
                  <a:pt x="116" y="2"/>
                </a:cubicBezTo>
                <a:cubicBezTo>
                  <a:pt x="112" y="2"/>
                  <a:pt x="108" y="1"/>
                  <a:pt x="103" y="1"/>
                </a:cubicBezTo>
                <a:cubicBezTo>
                  <a:pt x="103" y="1"/>
                  <a:pt x="103" y="1"/>
                  <a:pt x="103" y="1"/>
                </a:cubicBezTo>
                <a:cubicBezTo>
                  <a:pt x="100" y="0"/>
                  <a:pt x="98" y="0"/>
                  <a:pt x="96" y="0"/>
                </a:cubicBezTo>
                <a:cubicBezTo>
                  <a:pt x="95" y="0"/>
                  <a:pt x="95" y="0"/>
                  <a:pt x="95" y="0"/>
                </a:cubicBezTo>
                <a:cubicBezTo>
                  <a:pt x="93" y="0"/>
                  <a:pt x="91" y="0"/>
                  <a:pt x="89" y="0"/>
                </a:cubicBezTo>
                <a:cubicBezTo>
                  <a:pt x="88" y="0"/>
                  <a:pt x="88" y="0"/>
                  <a:pt x="88" y="0"/>
                </a:cubicBezTo>
                <a:cubicBezTo>
                  <a:pt x="86" y="0"/>
                  <a:pt x="84" y="0"/>
                  <a:pt x="81" y="0"/>
                </a:cubicBezTo>
                <a:cubicBezTo>
                  <a:pt x="79" y="0"/>
                  <a:pt x="77" y="0"/>
                  <a:pt x="75" y="0"/>
                </a:cubicBezTo>
                <a:cubicBezTo>
                  <a:pt x="74" y="0"/>
                  <a:pt x="74" y="0"/>
                  <a:pt x="74" y="0"/>
                </a:cubicBezTo>
                <a:cubicBezTo>
                  <a:pt x="72" y="0"/>
                  <a:pt x="69" y="0"/>
                  <a:pt x="67" y="0"/>
                </a:cubicBezTo>
                <a:cubicBezTo>
                  <a:pt x="66" y="0"/>
                  <a:pt x="66" y="0"/>
                  <a:pt x="66" y="0"/>
                </a:cubicBezTo>
                <a:cubicBezTo>
                  <a:pt x="64" y="0"/>
                  <a:pt x="62" y="0"/>
                  <a:pt x="60" y="1"/>
                </a:cubicBezTo>
                <a:cubicBezTo>
                  <a:pt x="59" y="1"/>
                  <a:pt x="59" y="1"/>
                  <a:pt x="59" y="1"/>
                </a:cubicBezTo>
                <a:cubicBezTo>
                  <a:pt x="55" y="1"/>
                  <a:pt x="51" y="2"/>
                  <a:pt x="47" y="2"/>
                </a:cubicBezTo>
                <a:cubicBezTo>
                  <a:pt x="47" y="2"/>
                  <a:pt x="47" y="2"/>
                  <a:pt x="47" y="2"/>
                </a:cubicBezTo>
                <a:cubicBezTo>
                  <a:pt x="45" y="3"/>
                  <a:pt x="43" y="3"/>
                  <a:pt x="41" y="4"/>
                </a:cubicBezTo>
                <a:cubicBezTo>
                  <a:pt x="40" y="4"/>
                  <a:pt x="40" y="4"/>
                  <a:pt x="40" y="4"/>
                </a:cubicBezTo>
                <a:cubicBezTo>
                  <a:pt x="38" y="4"/>
                  <a:pt x="37" y="5"/>
                  <a:pt x="35" y="5"/>
                </a:cubicBezTo>
                <a:cubicBezTo>
                  <a:pt x="34" y="5"/>
                  <a:pt x="34" y="5"/>
                  <a:pt x="34" y="5"/>
                </a:cubicBezTo>
                <a:cubicBezTo>
                  <a:pt x="29" y="7"/>
                  <a:pt x="24" y="9"/>
                  <a:pt x="20" y="12"/>
                </a:cubicBezTo>
                <a:cubicBezTo>
                  <a:pt x="19" y="12"/>
                  <a:pt x="19" y="12"/>
                  <a:pt x="19" y="12"/>
                </a:cubicBezTo>
                <a:cubicBezTo>
                  <a:pt x="18" y="13"/>
                  <a:pt x="16" y="14"/>
                  <a:pt x="15" y="15"/>
                </a:cubicBezTo>
                <a:cubicBezTo>
                  <a:pt x="15" y="16"/>
                  <a:pt x="15" y="16"/>
                  <a:pt x="15" y="16"/>
                </a:cubicBezTo>
                <a:cubicBezTo>
                  <a:pt x="11" y="19"/>
                  <a:pt x="8" y="23"/>
                  <a:pt x="5" y="28"/>
                </a:cubicBezTo>
                <a:cubicBezTo>
                  <a:pt x="5" y="28"/>
                  <a:pt x="5" y="28"/>
                  <a:pt x="5" y="28"/>
                </a:cubicBezTo>
                <a:cubicBezTo>
                  <a:pt x="4" y="29"/>
                  <a:pt x="4" y="31"/>
                  <a:pt x="3" y="33"/>
                </a:cubicBezTo>
                <a:cubicBezTo>
                  <a:pt x="3" y="33"/>
                  <a:pt x="3" y="33"/>
                  <a:pt x="3" y="33"/>
                </a:cubicBezTo>
                <a:cubicBezTo>
                  <a:pt x="2" y="35"/>
                  <a:pt x="2" y="37"/>
                  <a:pt x="1" y="39"/>
                </a:cubicBezTo>
                <a:cubicBezTo>
                  <a:pt x="1" y="39"/>
                  <a:pt x="1" y="39"/>
                  <a:pt x="1" y="39"/>
                </a:cubicBezTo>
                <a:cubicBezTo>
                  <a:pt x="1" y="39"/>
                  <a:pt x="1" y="39"/>
                  <a:pt x="1" y="39"/>
                </a:cubicBezTo>
                <a:cubicBezTo>
                  <a:pt x="0" y="43"/>
                  <a:pt x="0" y="48"/>
                  <a:pt x="0" y="53"/>
                </a:cubicBezTo>
                <a:cubicBezTo>
                  <a:pt x="0" y="54"/>
                  <a:pt x="0" y="54"/>
                  <a:pt x="0" y="55"/>
                </a:cubicBezTo>
                <a:cubicBezTo>
                  <a:pt x="0" y="55"/>
                  <a:pt x="0" y="55"/>
                  <a:pt x="0" y="55"/>
                </a:cubicBezTo>
                <a:cubicBezTo>
                  <a:pt x="0" y="249"/>
                  <a:pt x="0" y="249"/>
                  <a:pt x="0" y="249"/>
                </a:cubicBezTo>
                <a:cubicBezTo>
                  <a:pt x="0" y="249"/>
                  <a:pt x="0" y="249"/>
                  <a:pt x="0" y="249"/>
                </a:cubicBezTo>
                <a:cubicBezTo>
                  <a:pt x="0" y="249"/>
                  <a:pt x="0" y="249"/>
                  <a:pt x="0" y="249"/>
                </a:cubicBezTo>
                <a:cubicBezTo>
                  <a:pt x="0" y="259"/>
                  <a:pt x="36" y="266"/>
                  <a:pt x="81" y="266"/>
                </a:cubicBezTo>
                <a:cubicBezTo>
                  <a:pt x="126" y="266"/>
                  <a:pt x="163" y="259"/>
                  <a:pt x="163" y="249"/>
                </a:cubicBezTo>
                <a:cubicBezTo>
                  <a:pt x="163" y="249"/>
                  <a:pt x="163" y="249"/>
                  <a:pt x="163" y="249"/>
                </a:cubicBezTo>
                <a:cubicBezTo>
                  <a:pt x="163" y="249"/>
                  <a:pt x="163" y="249"/>
                  <a:pt x="163" y="249"/>
                </a:cubicBezTo>
                <a:cubicBezTo>
                  <a:pt x="163" y="50"/>
                  <a:pt x="163" y="50"/>
                  <a:pt x="163" y="50"/>
                </a:cubicBez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7" name="Freeform 1044"/>
          <p:cNvSpPr/>
          <p:nvPr/>
        </p:nvSpPr>
        <p:spPr bwMode="auto">
          <a:xfrm>
            <a:off x="4914901" y="4487863"/>
            <a:ext cx="233363" cy="885825"/>
          </a:xfrm>
          <a:custGeom>
            <a:avLst/>
            <a:gdLst>
              <a:gd name="T0" fmla="*/ 62 w 62"/>
              <a:gd name="T1" fmla="*/ 0 h 236"/>
              <a:gd name="T2" fmla="*/ 0 w 62"/>
              <a:gd name="T3" fmla="*/ 38 h 236"/>
              <a:gd name="T4" fmla="*/ 0 w 62"/>
              <a:gd name="T5" fmla="*/ 233 h 236"/>
              <a:gd name="T6" fmla="*/ 21 w 62"/>
              <a:gd name="T7" fmla="*/ 236 h 236"/>
              <a:gd name="T8" fmla="*/ 21 w 62"/>
              <a:gd name="T9" fmla="*/ 44 h 236"/>
              <a:gd name="T10" fmla="*/ 62 w 62"/>
              <a:gd name="T11" fmla="*/ 0 h 236"/>
            </a:gdLst>
            <a:ahLst/>
            <a:cxnLst>
              <a:cxn ang="0">
                <a:pos x="T0" y="T1"/>
              </a:cxn>
              <a:cxn ang="0">
                <a:pos x="T2" y="T3"/>
              </a:cxn>
              <a:cxn ang="0">
                <a:pos x="T4" y="T5"/>
              </a:cxn>
              <a:cxn ang="0">
                <a:pos x="T6" y="T7"/>
              </a:cxn>
              <a:cxn ang="0">
                <a:pos x="T8" y="T9"/>
              </a:cxn>
              <a:cxn ang="0">
                <a:pos x="T10" y="T11"/>
              </a:cxn>
            </a:cxnLst>
            <a:rect l="0" t="0" r="r" b="b"/>
            <a:pathLst>
              <a:path w="62" h="236">
                <a:moveTo>
                  <a:pt x="62" y="0"/>
                </a:moveTo>
                <a:cubicBezTo>
                  <a:pt x="30" y="0"/>
                  <a:pt x="5" y="12"/>
                  <a:pt x="0" y="38"/>
                </a:cubicBezTo>
                <a:cubicBezTo>
                  <a:pt x="0" y="233"/>
                  <a:pt x="0" y="233"/>
                  <a:pt x="0" y="233"/>
                </a:cubicBezTo>
                <a:cubicBezTo>
                  <a:pt x="5" y="234"/>
                  <a:pt x="13" y="236"/>
                  <a:pt x="21" y="236"/>
                </a:cubicBezTo>
                <a:cubicBezTo>
                  <a:pt x="21" y="44"/>
                  <a:pt x="21" y="44"/>
                  <a:pt x="21" y="44"/>
                </a:cubicBezTo>
                <a:cubicBezTo>
                  <a:pt x="23" y="16"/>
                  <a:pt x="44" y="5"/>
                  <a:pt x="6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8" name="Freeform 1045"/>
          <p:cNvSpPr/>
          <p:nvPr/>
        </p:nvSpPr>
        <p:spPr bwMode="auto">
          <a:xfrm>
            <a:off x="4978401" y="3830638"/>
            <a:ext cx="365125" cy="585788"/>
          </a:xfrm>
          <a:custGeom>
            <a:avLst/>
            <a:gdLst>
              <a:gd name="T0" fmla="*/ 96 w 97"/>
              <a:gd name="T1" fmla="*/ 10 h 156"/>
              <a:gd name="T2" fmla="*/ 97 w 97"/>
              <a:gd name="T3" fmla="*/ 9 h 156"/>
              <a:gd name="T4" fmla="*/ 53 w 97"/>
              <a:gd name="T5" fmla="*/ 0 h 156"/>
              <a:gd name="T6" fmla="*/ 48 w 97"/>
              <a:gd name="T7" fmla="*/ 0 h 156"/>
              <a:gd name="T8" fmla="*/ 44 w 97"/>
              <a:gd name="T9" fmla="*/ 0 h 156"/>
              <a:gd name="T10" fmla="*/ 0 w 97"/>
              <a:gd name="T11" fmla="*/ 9 h 156"/>
              <a:gd name="T12" fmla="*/ 0 w 97"/>
              <a:gd name="T13" fmla="*/ 9 h 156"/>
              <a:gd name="T14" fmla="*/ 0 w 97"/>
              <a:gd name="T15" fmla="*/ 9 h 156"/>
              <a:gd name="T16" fmla="*/ 0 w 97"/>
              <a:gd name="T17" fmla="*/ 9 h 156"/>
              <a:gd name="T18" fmla="*/ 0 w 97"/>
              <a:gd name="T19" fmla="*/ 10 h 156"/>
              <a:gd name="T20" fmla="*/ 7 w 97"/>
              <a:gd name="T21" fmla="*/ 156 h 156"/>
              <a:gd name="T22" fmla="*/ 90 w 97"/>
              <a:gd name="T23" fmla="*/ 156 h 156"/>
              <a:gd name="T24" fmla="*/ 96 w 97"/>
              <a:gd name="T25" fmla="*/ 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56">
                <a:moveTo>
                  <a:pt x="96" y="10"/>
                </a:moveTo>
                <a:cubicBezTo>
                  <a:pt x="96" y="10"/>
                  <a:pt x="97" y="10"/>
                  <a:pt x="97" y="9"/>
                </a:cubicBezTo>
                <a:cubicBezTo>
                  <a:pt x="97" y="4"/>
                  <a:pt x="77" y="0"/>
                  <a:pt x="53" y="0"/>
                </a:cubicBezTo>
                <a:cubicBezTo>
                  <a:pt x="51" y="0"/>
                  <a:pt x="50" y="0"/>
                  <a:pt x="48" y="0"/>
                </a:cubicBezTo>
                <a:cubicBezTo>
                  <a:pt x="47" y="0"/>
                  <a:pt x="45" y="0"/>
                  <a:pt x="44" y="0"/>
                </a:cubicBezTo>
                <a:cubicBezTo>
                  <a:pt x="19" y="0"/>
                  <a:pt x="0" y="4"/>
                  <a:pt x="0" y="9"/>
                </a:cubicBezTo>
                <a:cubicBezTo>
                  <a:pt x="0" y="9"/>
                  <a:pt x="0" y="9"/>
                  <a:pt x="0" y="9"/>
                </a:cubicBezTo>
                <a:cubicBezTo>
                  <a:pt x="0" y="9"/>
                  <a:pt x="0" y="9"/>
                  <a:pt x="0" y="9"/>
                </a:cubicBezTo>
                <a:cubicBezTo>
                  <a:pt x="0" y="9"/>
                  <a:pt x="0" y="9"/>
                  <a:pt x="0" y="9"/>
                </a:cubicBezTo>
                <a:cubicBezTo>
                  <a:pt x="0" y="10"/>
                  <a:pt x="0" y="10"/>
                  <a:pt x="0" y="10"/>
                </a:cubicBezTo>
                <a:cubicBezTo>
                  <a:pt x="12" y="57"/>
                  <a:pt x="9" y="126"/>
                  <a:pt x="7" y="156"/>
                </a:cubicBezTo>
                <a:cubicBezTo>
                  <a:pt x="90" y="156"/>
                  <a:pt x="90" y="156"/>
                  <a:pt x="90" y="156"/>
                </a:cubicBezTo>
                <a:cubicBezTo>
                  <a:pt x="88" y="126"/>
                  <a:pt x="85" y="57"/>
                  <a:pt x="96" y="10"/>
                </a:cubicBez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9" name="Freeform 1046"/>
          <p:cNvSpPr/>
          <p:nvPr/>
        </p:nvSpPr>
        <p:spPr bwMode="auto">
          <a:xfrm>
            <a:off x="5019676" y="3833813"/>
            <a:ext cx="68263" cy="458788"/>
          </a:xfrm>
          <a:custGeom>
            <a:avLst/>
            <a:gdLst>
              <a:gd name="T0" fmla="*/ 12 w 18"/>
              <a:gd name="T1" fmla="*/ 122 h 122"/>
              <a:gd name="T2" fmla="*/ 12 w 18"/>
              <a:gd name="T3" fmla="*/ 0 h 122"/>
              <a:gd name="T4" fmla="*/ 0 w 18"/>
              <a:gd name="T5" fmla="*/ 2 h 122"/>
              <a:gd name="T6" fmla="*/ 12 w 18"/>
              <a:gd name="T7" fmla="*/ 122 h 122"/>
            </a:gdLst>
            <a:ahLst/>
            <a:cxnLst>
              <a:cxn ang="0">
                <a:pos x="T0" y="T1"/>
              </a:cxn>
              <a:cxn ang="0">
                <a:pos x="T2" y="T3"/>
              </a:cxn>
              <a:cxn ang="0">
                <a:pos x="T4" y="T5"/>
              </a:cxn>
              <a:cxn ang="0">
                <a:pos x="T6" y="T7"/>
              </a:cxn>
            </a:cxnLst>
            <a:rect l="0" t="0" r="r" b="b"/>
            <a:pathLst>
              <a:path w="18" h="122">
                <a:moveTo>
                  <a:pt x="12" y="122"/>
                </a:moveTo>
                <a:cubicBezTo>
                  <a:pt x="15" y="93"/>
                  <a:pt x="18" y="39"/>
                  <a:pt x="12" y="0"/>
                </a:cubicBezTo>
                <a:cubicBezTo>
                  <a:pt x="7" y="1"/>
                  <a:pt x="4" y="1"/>
                  <a:pt x="0" y="2"/>
                </a:cubicBezTo>
                <a:cubicBezTo>
                  <a:pt x="12" y="49"/>
                  <a:pt x="12" y="122"/>
                  <a:pt x="12"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0" name="Freeform 1047"/>
          <p:cNvSpPr/>
          <p:nvPr/>
        </p:nvSpPr>
        <p:spPr bwMode="auto">
          <a:xfrm>
            <a:off x="4325938" y="4157663"/>
            <a:ext cx="1670050" cy="1633538"/>
          </a:xfrm>
          <a:custGeom>
            <a:avLst/>
            <a:gdLst>
              <a:gd name="T0" fmla="*/ 286 w 445"/>
              <a:gd name="T1" fmla="*/ 0 h 435"/>
              <a:gd name="T2" fmla="*/ 286 w 445"/>
              <a:gd name="T3" fmla="*/ 17 h 435"/>
              <a:gd name="T4" fmla="*/ 368 w 445"/>
              <a:gd name="T5" fmla="*/ 67 h 435"/>
              <a:gd name="T6" fmla="*/ 428 w 445"/>
              <a:gd name="T7" fmla="*/ 213 h 435"/>
              <a:gd name="T8" fmla="*/ 368 w 445"/>
              <a:gd name="T9" fmla="*/ 359 h 435"/>
              <a:gd name="T10" fmla="*/ 222 w 445"/>
              <a:gd name="T11" fmla="*/ 419 h 435"/>
              <a:gd name="T12" fmla="*/ 76 w 445"/>
              <a:gd name="T13" fmla="*/ 359 h 435"/>
              <a:gd name="T14" fmla="*/ 16 w 445"/>
              <a:gd name="T15" fmla="*/ 213 h 435"/>
              <a:gd name="T16" fmla="*/ 76 w 445"/>
              <a:gd name="T17" fmla="*/ 67 h 435"/>
              <a:gd name="T18" fmla="*/ 159 w 445"/>
              <a:gd name="T19" fmla="*/ 17 h 435"/>
              <a:gd name="T20" fmla="*/ 159 w 445"/>
              <a:gd name="T21" fmla="*/ 0 h 435"/>
              <a:gd name="T22" fmla="*/ 0 w 445"/>
              <a:gd name="T23" fmla="*/ 213 h 435"/>
              <a:gd name="T24" fmla="*/ 4 w 445"/>
              <a:gd name="T25" fmla="*/ 213 h 435"/>
              <a:gd name="T26" fmla="*/ 0 w 445"/>
              <a:gd name="T27" fmla="*/ 213 h 435"/>
              <a:gd name="T28" fmla="*/ 222 w 445"/>
              <a:gd name="T29" fmla="*/ 435 h 435"/>
              <a:gd name="T30" fmla="*/ 445 w 445"/>
              <a:gd name="T31" fmla="*/ 213 h 435"/>
              <a:gd name="T32" fmla="*/ 286 w 445"/>
              <a:gd name="T33"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 h="435">
                <a:moveTo>
                  <a:pt x="286" y="0"/>
                </a:moveTo>
                <a:cubicBezTo>
                  <a:pt x="286" y="17"/>
                  <a:pt x="286" y="17"/>
                  <a:pt x="286" y="17"/>
                </a:cubicBezTo>
                <a:cubicBezTo>
                  <a:pt x="317" y="27"/>
                  <a:pt x="345" y="44"/>
                  <a:pt x="368" y="67"/>
                </a:cubicBezTo>
                <a:cubicBezTo>
                  <a:pt x="405" y="104"/>
                  <a:pt x="428" y="156"/>
                  <a:pt x="428" y="213"/>
                </a:cubicBezTo>
                <a:cubicBezTo>
                  <a:pt x="428" y="270"/>
                  <a:pt x="405" y="321"/>
                  <a:pt x="368" y="359"/>
                </a:cubicBezTo>
                <a:cubicBezTo>
                  <a:pt x="331" y="396"/>
                  <a:pt x="279" y="419"/>
                  <a:pt x="222" y="419"/>
                </a:cubicBezTo>
                <a:cubicBezTo>
                  <a:pt x="165" y="419"/>
                  <a:pt x="114" y="396"/>
                  <a:pt x="76" y="359"/>
                </a:cubicBezTo>
                <a:cubicBezTo>
                  <a:pt x="39" y="321"/>
                  <a:pt x="16" y="270"/>
                  <a:pt x="16" y="213"/>
                </a:cubicBezTo>
                <a:cubicBezTo>
                  <a:pt x="16" y="156"/>
                  <a:pt x="39" y="104"/>
                  <a:pt x="76" y="67"/>
                </a:cubicBezTo>
                <a:cubicBezTo>
                  <a:pt x="99" y="44"/>
                  <a:pt x="127" y="27"/>
                  <a:pt x="159" y="17"/>
                </a:cubicBezTo>
                <a:cubicBezTo>
                  <a:pt x="159" y="0"/>
                  <a:pt x="159" y="0"/>
                  <a:pt x="159" y="0"/>
                </a:cubicBezTo>
                <a:cubicBezTo>
                  <a:pt x="67" y="27"/>
                  <a:pt x="0" y="112"/>
                  <a:pt x="0" y="213"/>
                </a:cubicBezTo>
                <a:cubicBezTo>
                  <a:pt x="4" y="213"/>
                  <a:pt x="4" y="213"/>
                  <a:pt x="4" y="213"/>
                </a:cubicBezTo>
                <a:cubicBezTo>
                  <a:pt x="0" y="213"/>
                  <a:pt x="0" y="213"/>
                  <a:pt x="0" y="213"/>
                </a:cubicBezTo>
                <a:cubicBezTo>
                  <a:pt x="0" y="336"/>
                  <a:pt x="99" y="435"/>
                  <a:pt x="222" y="435"/>
                </a:cubicBezTo>
                <a:cubicBezTo>
                  <a:pt x="345" y="435"/>
                  <a:pt x="445" y="336"/>
                  <a:pt x="445" y="213"/>
                </a:cubicBezTo>
                <a:cubicBezTo>
                  <a:pt x="445" y="112"/>
                  <a:pt x="378" y="27"/>
                  <a:pt x="286" y="0"/>
                </a:cubicBez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1" name="Freeform 1048"/>
          <p:cNvSpPr/>
          <p:nvPr/>
        </p:nvSpPr>
        <p:spPr bwMode="auto">
          <a:xfrm>
            <a:off x="4438651" y="4273550"/>
            <a:ext cx="1444625" cy="1404938"/>
          </a:xfrm>
          <a:custGeom>
            <a:avLst/>
            <a:gdLst>
              <a:gd name="T0" fmla="*/ 256 w 385"/>
              <a:gd name="T1" fmla="*/ 0 h 374"/>
              <a:gd name="T2" fmla="*/ 256 w 385"/>
              <a:gd name="T3" fmla="*/ 8 h 374"/>
              <a:gd name="T4" fmla="*/ 323 w 385"/>
              <a:gd name="T5" fmla="*/ 51 h 374"/>
              <a:gd name="T6" fmla="*/ 377 w 385"/>
              <a:gd name="T7" fmla="*/ 182 h 374"/>
              <a:gd name="T8" fmla="*/ 323 w 385"/>
              <a:gd name="T9" fmla="*/ 313 h 374"/>
              <a:gd name="T10" fmla="*/ 192 w 385"/>
              <a:gd name="T11" fmla="*/ 367 h 374"/>
              <a:gd name="T12" fmla="*/ 61 w 385"/>
              <a:gd name="T13" fmla="*/ 313 h 374"/>
              <a:gd name="T14" fmla="*/ 7 w 385"/>
              <a:gd name="T15" fmla="*/ 182 h 374"/>
              <a:gd name="T16" fmla="*/ 61 w 385"/>
              <a:gd name="T17" fmla="*/ 51 h 374"/>
              <a:gd name="T18" fmla="*/ 129 w 385"/>
              <a:gd name="T19" fmla="*/ 8 h 374"/>
              <a:gd name="T20" fmla="*/ 129 w 385"/>
              <a:gd name="T21" fmla="*/ 0 h 374"/>
              <a:gd name="T22" fmla="*/ 0 w 385"/>
              <a:gd name="T23" fmla="*/ 182 h 374"/>
              <a:gd name="T24" fmla="*/ 192 w 385"/>
              <a:gd name="T25" fmla="*/ 374 h 374"/>
              <a:gd name="T26" fmla="*/ 385 w 385"/>
              <a:gd name="T27" fmla="*/ 182 h 374"/>
              <a:gd name="T28" fmla="*/ 256 w 385"/>
              <a:gd name="T29"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5" h="374">
                <a:moveTo>
                  <a:pt x="256" y="0"/>
                </a:moveTo>
                <a:cubicBezTo>
                  <a:pt x="256" y="8"/>
                  <a:pt x="256" y="8"/>
                  <a:pt x="256" y="8"/>
                </a:cubicBezTo>
                <a:cubicBezTo>
                  <a:pt x="281" y="17"/>
                  <a:pt x="304" y="32"/>
                  <a:pt x="323" y="51"/>
                </a:cubicBezTo>
                <a:cubicBezTo>
                  <a:pt x="357" y="84"/>
                  <a:pt x="377" y="131"/>
                  <a:pt x="377" y="182"/>
                </a:cubicBezTo>
                <a:cubicBezTo>
                  <a:pt x="377" y="233"/>
                  <a:pt x="357" y="279"/>
                  <a:pt x="323" y="313"/>
                </a:cubicBezTo>
                <a:cubicBezTo>
                  <a:pt x="290" y="346"/>
                  <a:pt x="243" y="367"/>
                  <a:pt x="192" y="367"/>
                </a:cubicBezTo>
                <a:cubicBezTo>
                  <a:pt x="141" y="367"/>
                  <a:pt x="95" y="346"/>
                  <a:pt x="61" y="313"/>
                </a:cubicBezTo>
                <a:cubicBezTo>
                  <a:pt x="28" y="279"/>
                  <a:pt x="7" y="233"/>
                  <a:pt x="7" y="182"/>
                </a:cubicBezTo>
                <a:cubicBezTo>
                  <a:pt x="7" y="131"/>
                  <a:pt x="28" y="84"/>
                  <a:pt x="61" y="51"/>
                </a:cubicBezTo>
                <a:cubicBezTo>
                  <a:pt x="80" y="32"/>
                  <a:pt x="103" y="17"/>
                  <a:pt x="129" y="8"/>
                </a:cubicBezTo>
                <a:cubicBezTo>
                  <a:pt x="129" y="0"/>
                  <a:pt x="129" y="0"/>
                  <a:pt x="129" y="0"/>
                </a:cubicBezTo>
                <a:cubicBezTo>
                  <a:pt x="54" y="26"/>
                  <a:pt x="0" y="98"/>
                  <a:pt x="0" y="182"/>
                </a:cubicBezTo>
                <a:cubicBezTo>
                  <a:pt x="0" y="288"/>
                  <a:pt x="86" y="374"/>
                  <a:pt x="192" y="374"/>
                </a:cubicBezTo>
                <a:cubicBezTo>
                  <a:pt x="299" y="374"/>
                  <a:pt x="385" y="288"/>
                  <a:pt x="385" y="182"/>
                </a:cubicBezTo>
                <a:cubicBezTo>
                  <a:pt x="385" y="98"/>
                  <a:pt x="331" y="26"/>
                  <a:pt x="256" y="0"/>
                </a:cubicBezTo>
                <a:close/>
              </a:path>
            </a:pathLst>
          </a:custGeom>
          <a:solidFill>
            <a:srgbClr val="FF9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2" name="Freeform 1049"/>
          <p:cNvSpPr/>
          <p:nvPr/>
        </p:nvSpPr>
        <p:spPr bwMode="auto">
          <a:xfrm>
            <a:off x="4430713" y="4265613"/>
            <a:ext cx="1460500" cy="1419225"/>
          </a:xfrm>
          <a:custGeom>
            <a:avLst/>
            <a:gdLst>
              <a:gd name="T0" fmla="*/ 258 w 389"/>
              <a:gd name="T1" fmla="*/ 0 h 378"/>
              <a:gd name="T2" fmla="*/ 258 w 389"/>
              <a:gd name="T3" fmla="*/ 2 h 378"/>
              <a:gd name="T4" fmla="*/ 331 w 389"/>
              <a:gd name="T5" fmla="*/ 47 h 378"/>
              <a:gd name="T6" fmla="*/ 387 w 389"/>
              <a:gd name="T7" fmla="*/ 184 h 378"/>
              <a:gd name="T8" fmla="*/ 331 w 389"/>
              <a:gd name="T9" fmla="*/ 320 h 378"/>
              <a:gd name="T10" fmla="*/ 194 w 389"/>
              <a:gd name="T11" fmla="*/ 376 h 378"/>
              <a:gd name="T12" fmla="*/ 58 w 389"/>
              <a:gd name="T13" fmla="*/ 320 h 378"/>
              <a:gd name="T14" fmla="*/ 2 w 389"/>
              <a:gd name="T15" fmla="*/ 184 h 378"/>
              <a:gd name="T16" fmla="*/ 58 w 389"/>
              <a:gd name="T17" fmla="*/ 47 h 378"/>
              <a:gd name="T18" fmla="*/ 131 w 389"/>
              <a:gd name="T19" fmla="*/ 2 h 378"/>
              <a:gd name="T20" fmla="*/ 131 w 389"/>
              <a:gd name="T21" fmla="*/ 0 h 378"/>
              <a:gd name="T22" fmla="*/ 0 w 389"/>
              <a:gd name="T23" fmla="*/ 184 h 378"/>
              <a:gd name="T24" fmla="*/ 194 w 389"/>
              <a:gd name="T25" fmla="*/ 378 h 378"/>
              <a:gd name="T26" fmla="*/ 389 w 389"/>
              <a:gd name="T27" fmla="*/ 184 h 378"/>
              <a:gd name="T28" fmla="*/ 258 w 389"/>
              <a:gd name="T29"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9" h="378">
                <a:moveTo>
                  <a:pt x="258" y="0"/>
                </a:moveTo>
                <a:cubicBezTo>
                  <a:pt x="258" y="2"/>
                  <a:pt x="258" y="2"/>
                  <a:pt x="258" y="2"/>
                </a:cubicBezTo>
                <a:cubicBezTo>
                  <a:pt x="286" y="12"/>
                  <a:pt x="310" y="27"/>
                  <a:pt x="331" y="47"/>
                </a:cubicBezTo>
                <a:cubicBezTo>
                  <a:pt x="365" y="82"/>
                  <a:pt x="387" y="131"/>
                  <a:pt x="387" y="184"/>
                </a:cubicBezTo>
                <a:cubicBezTo>
                  <a:pt x="387" y="237"/>
                  <a:pt x="365" y="285"/>
                  <a:pt x="331" y="320"/>
                </a:cubicBezTo>
                <a:cubicBezTo>
                  <a:pt x="296" y="355"/>
                  <a:pt x="247" y="376"/>
                  <a:pt x="194" y="376"/>
                </a:cubicBezTo>
                <a:cubicBezTo>
                  <a:pt x="141" y="376"/>
                  <a:pt x="93" y="355"/>
                  <a:pt x="58" y="320"/>
                </a:cubicBezTo>
                <a:cubicBezTo>
                  <a:pt x="23" y="285"/>
                  <a:pt x="2" y="237"/>
                  <a:pt x="2" y="184"/>
                </a:cubicBezTo>
                <a:cubicBezTo>
                  <a:pt x="2" y="131"/>
                  <a:pt x="23" y="82"/>
                  <a:pt x="58" y="47"/>
                </a:cubicBezTo>
                <a:cubicBezTo>
                  <a:pt x="78" y="27"/>
                  <a:pt x="103" y="12"/>
                  <a:pt x="131" y="2"/>
                </a:cubicBezTo>
                <a:cubicBezTo>
                  <a:pt x="131" y="0"/>
                  <a:pt x="131" y="0"/>
                  <a:pt x="131" y="0"/>
                </a:cubicBezTo>
                <a:cubicBezTo>
                  <a:pt x="54" y="26"/>
                  <a:pt x="0" y="99"/>
                  <a:pt x="0" y="184"/>
                </a:cubicBezTo>
                <a:cubicBezTo>
                  <a:pt x="0" y="291"/>
                  <a:pt x="87" y="378"/>
                  <a:pt x="194" y="378"/>
                </a:cubicBezTo>
                <a:cubicBezTo>
                  <a:pt x="302" y="378"/>
                  <a:pt x="389" y="291"/>
                  <a:pt x="389" y="184"/>
                </a:cubicBezTo>
                <a:cubicBezTo>
                  <a:pt x="389" y="99"/>
                  <a:pt x="334" y="26"/>
                  <a:pt x="258"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3" name="Freeform 1050"/>
          <p:cNvSpPr/>
          <p:nvPr/>
        </p:nvSpPr>
        <p:spPr bwMode="auto">
          <a:xfrm>
            <a:off x="2193926" y="5824538"/>
            <a:ext cx="1620838" cy="1065213"/>
          </a:xfrm>
          <a:custGeom>
            <a:avLst/>
            <a:gdLst>
              <a:gd name="T0" fmla="*/ 171 w 432"/>
              <a:gd name="T1" fmla="*/ 49 h 284"/>
              <a:gd name="T2" fmla="*/ 431 w 432"/>
              <a:gd name="T3" fmla="*/ 114 h 284"/>
              <a:gd name="T4" fmla="*/ 244 w 432"/>
              <a:gd name="T5" fmla="*/ 242 h 284"/>
              <a:gd name="T6" fmla="*/ 12 w 432"/>
              <a:gd name="T7" fmla="*/ 227 h 284"/>
              <a:gd name="T8" fmla="*/ 0 w 432"/>
              <a:gd name="T9" fmla="*/ 221 h 284"/>
              <a:gd name="T10" fmla="*/ 171 w 432"/>
              <a:gd name="T11" fmla="*/ 49 h 284"/>
            </a:gdLst>
            <a:ahLst/>
            <a:cxnLst>
              <a:cxn ang="0">
                <a:pos x="T0" y="T1"/>
              </a:cxn>
              <a:cxn ang="0">
                <a:pos x="T2" y="T3"/>
              </a:cxn>
              <a:cxn ang="0">
                <a:pos x="T4" y="T5"/>
              </a:cxn>
              <a:cxn ang="0">
                <a:pos x="T6" y="T7"/>
              </a:cxn>
              <a:cxn ang="0">
                <a:pos x="T8" y="T9"/>
              </a:cxn>
              <a:cxn ang="0">
                <a:pos x="T10" y="T11"/>
              </a:cxn>
            </a:cxnLst>
            <a:rect l="0" t="0" r="r" b="b"/>
            <a:pathLst>
              <a:path w="432" h="284">
                <a:moveTo>
                  <a:pt x="171" y="49"/>
                </a:moveTo>
                <a:cubicBezTo>
                  <a:pt x="314" y="0"/>
                  <a:pt x="432" y="113"/>
                  <a:pt x="431" y="114"/>
                </a:cubicBezTo>
                <a:cubicBezTo>
                  <a:pt x="431" y="115"/>
                  <a:pt x="400" y="199"/>
                  <a:pt x="244" y="242"/>
                </a:cubicBezTo>
                <a:cubicBezTo>
                  <a:pt x="182" y="259"/>
                  <a:pt x="83" y="284"/>
                  <a:pt x="12" y="227"/>
                </a:cubicBezTo>
                <a:cubicBezTo>
                  <a:pt x="0" y="221"/>
                  <a:pt x="0" y="221"/>
                  <a:pt x="0" y="221"/>
                </a:cubicBezTo>
                <a:cubicBezTo>
                  <a:pt x="0" y="221"/>
                  <a:pt x="28" y="98"/>
                  <a:pt x="171"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3099" name="Picture 1051"/>
          <p:cNvPicPr>
            <a:picLocks noChangeAspect="1" noChangeArrowheads="1"/>
          </p:cNvPicPr>
          <p:nvPr/>
        </p:nvPicPr>
        <p:blipFill>
          <a:blip r:embed="rId521"/>
          <a:srcRect/>
          <a:stretch>
            <a:fillRect/>
          </a:stretch>
        </p:blipFill>
        <p:spPr bwMode="auto">
          <a:xfrm>
            <a:off x="2536826" y="5907088"/>
            <a:ext cx="92233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4" name="Freeform 1052"/>
          <p:cNvSpPr/>
          <p:nvPr/>
        </p:nvSpPr>
        <p:spPr bwMode="auto">
          <a:xfrm>
            <a:off x="2678113" y="6086475"/>
            <a:ext cx="520700" cy="417513"/>
          </a:xfrm>
          <a:custGeom>
            <a:avLst/>
            <a:gdLst>
              <a:gd name="T0" fmla="*/ 19 w 139"/>
              <a:gd name="T1" fmla="*/ 11 h 111"/>
              <a:gd name="T2" fmla="*/ 106 w 139"/>
              <a:gd name="T3" fmla="*/ 0 h 111"/>
              <a:gd name="T4" fmla="*/ 107 w 139"/>
              <a:gd name="T5" fmla="*/ 83 h 111"/>
              <a:gd name="T6" fmla="*/ 21 w 139"/>
              <a:gd name="T7" fmla="*/ 74 h 111"/>
              <a:gd name="T8" fmla="*/ 19 w 139"/>
              <a:gd name="T9" fmla="*/ 11 h 111"/>
            </a:gdLst>
            <a:ahLst/>
            <a:cxnLst>
              <a:cxn ang="0">
                <a:pos x="T0" y="T1"/>
              </a:cxn>
              <a:cxn ang="0">
                <a:pos x="T2" y="T3"/>
              </a:cxn>
              <a:cxn ang="0">
                <a:pos x="T4" y="T5"/>
              </a:cxn>
              <a:cxn ang="0">
                <a:pos x="T6" y="T7"/>
              </a:cxn>
              <a:cxn ang="0">
                <a:pos x="T8" y="T9"/>
              </a:cxn>
            </a:cxnLst>
            <a:rect l="0" t="0" r="r" b="b"/>
            <a:pathLst>
              <a:path w="139" h="111">
                <a:moveTo>
                  <a:pt x="19" y="11"/>
                </a:moveTo>
                <a:cubicBezTo>
                  <a:pt x="38" y="5"/>
                  <a:pt x="106" y="0"/>
                  <a:pt x="106" y="0"/>
                </a:cubicBezTo>
                <a:cubicBezTo>
                  <a:pt x="106" y="0"/>
                  <a:pt x="139" y="54"/>
                  <a:pt x="107" y="83"/>
                </a:cubicBezTo>
                <a:cubicBezTo>
                  <a:pt x="75" y="111"/>
                  <a:pt x="41" y="105"/>
                  <a:pt x="21" y="74"/>
                </a:cubicBezTo>
                <a:cubicBezTo>
                  <a:pt x="1" y="42"/>
                  <a:pt x="0" y="17"/>
                  <a:pt x="19" y="11"/>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5" name="Freeform 1053"/>
          <p:cNvSpPr/>
          <p:nvPr/>
        </p:nvSpPr>
        <p:spPr bwMode="auto">
          <a:xfrm>
            <a:off x="2640013" y="6240463"/>
            <a:ext cx="319088" cy="219075"/>
          </a:xfrm>
          <a:custGeom>
            <a:avLst/>
            <a:gdLst>
              <a:gd name="T0" fmla="*/ 81 w 85"/>
              <a:gd name="T1" fmla="*/ 4 h 58"/>
              <a:gd name="T2" fmla="*/ 45 w 85"/>
              <a:gd name="T3" fmla="*/ 26 h 58"/>
              <a:gd name="T4" fmla="*/ 13 w 85"/>
              <a:gd name="T5" fmla="*/ 58 h 58"/>
              <a:gd name="T6" fmla="*/ 5 w 85"/>
              <a:gd name="T7" fmla="*/ 35 h 58"/>
              <a:gd name="T8" fmla="*/ 35 w 85"/>
              <a:gd name="T9" fmla="*/ 13 h 58"/>
              <a:gd name="T10" fmla="*/ 81 w 85"/>
              <a:gd name="T11" fmla="*/ 4 h 58"/>
            </a:gdLst>
            <a:ahLst/>
            <a:cxnLst>
              <a:cxn ang="0">
                <a:pos x="T0" y="T1"/>
              </a:cxn>
              <a:cxn ang="0">
                <a:pos x="T2" y="T3"/>
              </a:cxn>
              <a:cxn ang="0">
                <a:pos x="T4" y="T5"/>
              </a:cxn>
              <a:cxn ang="0">
                <a:pos x="T6" y="T7"/>
              </a:cxn>
              <a:cxn ang="0">
                <a:pos x="T8" y="T9"/>
              </a:cxn>
              <a:cxn ang="0">
                <a:pos x="T10" y="T11"/>
              </a:cxn>
            </a:cxnLst>
            <a:rect l="0" t="0" r="r" b="b"/>
            <a:pathLst>
              <a:path w="85" h="58">
                <a:moveTo>
                  <a:pt x="81" y="4"/>
                </a:moveTo>
                <a:cubicBezTo>
                  <a:pt x="81" y="4"/>
                  <a:pt x="59" y="13"/>
                  <a:pt x="45" y="26"/>
                </a:cubicBezTo>
                <a:cubicBezTo>
                  <a:pt x="32" y="38"/>
                  <a:pt x="24" y="58"/>
                  <a:pt x="13" y="58"/>
                </a:cubicBezTo>
                <a:cubicBezTo>
                  <a:pt x="3" y="57"/>
                  <a:pt x="0" y="41"/>
                  <a:pt x="5" y="35"/>
                </a:cubicBezTo>
                <a:cubicBezTo>
                  <a:pt x="12" y="27"/>
                  <a:pt x="20" y="20"/>
                  <a:pt x="35" y="13"/>
                </a:cubicBezTo>
                <a:cubicBezTo>
                  <a:pt x="55" y="3"/>
                  <a:pt x="85" y="0"/>
                  <a:pt x="8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6" name="Freeform 1054"/>
          <p:cNvSpPr/>
          <p:nvPr/>
        </p:nvSpPr>
        <p:spPr bwMode="auto">
          <a:xfrm>
            <a:off x="2301876" y="6196013"/>
            <a:ext cx="1636713" cy="712788"/>
          </a:xfrm>
          <a:custGeom>
            <a:avLst/>
            <a:gdLst>
              <a:gd name="T0" fmla="*/ 33 w 436"/>
              <a:gd name="T1" fmla="*/ 148 h 190"/>
              <a:gd name="T2" fmla="*/ 220 w 436"/>
              <a:gd name="T3" fmla="*/ 140 h 190"/>
              <a:gd name="T4" fmla="*/ 384 w 436"/>
              <a:gd name="T5" fmla="*/ 4 h 190"/>
              <a:gd name="T6" fmla="*/ 436 w 436"/>
              <a:gd name="T7" fmla="*/ 0 h 190"/>
              <a:gd name="T8" fmla="*/ 356 w 436"/>
              <a:gd name="T9" fmla="*/ 96 h 190"/>
              <a:gd name="T10" fmla="*/ 223 w 436"/>
              <a:gd name="T11" fmla="*/ 150 h 190"/>
              <a:gd name="T12" fmla="*/ 0 w 436"/>
              <a:gd name="T13" fmla="*/ 150 h 190"/>
              <a:gd name="T14" fmla="*/ 33 w 436"/>
              <a:gd name="T15" fmla="*/ 148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190">
                <a:moveTo>
                  <a:pt x="33" y="148"/>
                </a:moveTo>
                <a:cubicBezTo>
                  <a:pt x="52" y="165"/>
                  <a:pt x="134" y="165"/>
                  <a:pt x="220" y="140"/>
                </a:cubicBezTo>
                <a:cubicBezTo>
                  <a:pt x="302" y="117"/>
                  <a:pt x="391" y="62"/>
                  <a:pt x="384" y="4"/>
                </a:cubicBezTo>
                <a:cubicBezTo>
                  <a:pt x="436" y="0"/>
                  <a:pt x="436" y="0"/>
                  <a:pt x="436" y="0"/>
                </a:cubicBezTo>
                <a:cubicBezTo>
                  <a:pt x="418" y="33"/>
                  <a:pt x="390" y="72"/>
                  <a:pt x="356" y="96"/>
                </a:cubicBezTo>
                <a:cubicBezTo>
                  <a:pt x="316" y="124"/>
                  <a:pt x="288" y="133"/>
                  <a:pt x="223" y="150"/>
                </a:cubicBezTo>
                <a:cubicBezTo>
                  <a:pt x="63" y="190"/>
                  <a:pt x="0" y="150"/>
                  <a:pt x="0" y="150"/>
                </a:cubicBezTo>
                <a:cubicBezTo>
                  <a:pt x="4" y="146"/>
                  <a:pt x="11" y="145"/>
                  <a:pt x="33" y="14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7" name="Freeform 1055"/>
          <p:cNvSpPr/>
          <p:nvPr/>
        </p:nvSpPr>
        <p:spPr bwMode="auto">
          <a:xfrm>
            <a:off x="2139951" y="5865813"/>
            <a:ext cx="1844675" cy="814388"/>
          </a:xfrm>
          <a:custGeom>
            <a:avLst/>
            <a:gdLst>
              <a:gd name="T0" fmla="*/ 203 w 491"/>
              <a:gd name="T1" fmla="*/ 14 h 217"/>
              <a:gd name="T2" fmla="*/ 342 w 491"/>
              <a:gd name="T3" fmla="*/ 16 h 217"/>
              <a:gd name="T4" fmla="*/ 481 w 491"/>
              <a:gd name="T5" fmla="*/ 72 h 217"/>
              <a:gd name="T6" fmla="*/ 221 w 491"/>
              <a:gd name="T7" fmla="*/ 79 h 217"/>
              <a:gd name="T8" fmla="*/ 0 w 491"/>
              <a:gd name="T9" fmla="*/ 205 h 217"/>
              <a:gd name="T10" fmla="*/ 34 w 491"/>
              <a:gd name="T11" fmla="*/ 140 h 217"/>
              <a:gd name="T12" fmla="*/ 203 w 491"/>
              <a:gd name="T13" fmla="*/ 14 h 217"/>
            </a:gdLst>
            <a:ahLst/>
            <a:cxnLst>
              <a:cxn ang="0">
                <a:pos x="T0" y="T1"/>
              </a:cxn>
              <a:cxn ang="0">
                <a:pos x="T2" y="T3"/>
              </a:cxn>
              <a:cxn ang="0">
                <a:pos x="T4" y="T5"/>
              </a:cxn>
              <a:cxn ang="0">
                <a:pos x="T6" y="T7"/>
              </a:cxn>
              <a:cxn ang="0">
                <a:pos x="T8" y="T9"/>
              </a:cxn>
              <a:cxn ang="0">
                <a:pos x="T10" y="T11"/>
              </a:cxn>
              <a:cxn ang="0">
                <a:pos x="T12" y="T13"/>
              </a:cxn>
            </a:cxnLst>
            <a:rect l="0" t="0" r="r" b="b"/>
            <a:pathLst>
              <a:path w="491" h="217">
                <a:moveTo>
                  <a:pt x="203" y="14"/>
                </a:moveTo>
                <a:cubicBezTo>
                  <a:pt x="247" y="0"/>
                  <a:pt x="312" y="2"/>
                  <a:pt x="342" y="16"/>
                </a:cubicBezTo>
                <a:cubicBezTo>
                  <a:pt x="399" y="44"/>
                  <a:pt x="450" y="88"/>
                  <a:pt x="481" y="72"/>
                </a:cubicBezTo>
                <a:cubicBezTo>
                  <a:pt x="491" y="149"/>
                  <a:pt x="306" y="46"/>
                  <a:pt x="221" y="79"/>
                </a:cubicBezTo>
                <a:cubicBezTo>
                  <a:pt x="72" y="136"/>
                  <a:pt x="69" y="217"/>
                  <a:pt x="0" y="205"/>
                </a:cubicBezTo>
                <a:cubicBezTo>
                  <a:pt x="0" y="205"/>
                  <a:pt x="10" y="172"/>
                  <a:pt x="34" y="140"/>
                </a:cubicBezTo>
                <a:cubicBezTo>
                  <a:pt x="55" y="110"/>
                  <a:pt x="123" y="39"/>
                  <a:pt x="203" y="1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8" name="Freeform 1056"/>
          <p:cNvSpPr/>
          <p:nvPr/>
        </p:nvSpPr>
        <p:spPr bwMode="auto">
          <a:xfrm>
            <a:off x="3371851" y="5662613"/>
            <a:ext cx="423863" cy="334963"/>
          </a:xfrm>
          <a:custGeom>
            <a:avLst/>
            <a:gdLst>
              <a:gd name="T0" fmla="*/ 0 w 113"/>
              <a:gd name="T1" fmla="*/ 77 h 89"/>
              <a:gd name="T2" fmla="*/ 75 w 113"/>
              <a:gd name="T3" fmla="*/ 43 h 89"/>
              <a:gd name="T4" fmla="*/ 113 w 113"/>
              <a:gd name="T5" fmla="*/ 0 h 89"/>
              <a:gd name="T6" fmla="*/ 70 w 113"/>
              <a:gd name="T7" fmla="*/ 54 h 89"/>
              <a:gd name="T8" fmla="*/ 16 w 113"/>
              <a:gd name="T9" fmla="*/ 89 h 89"/>
              <a:gd name="T10" fmla="*/ 0 w 113"/>
              <a:gd name="T11" fmla="*/ 77 h 89"/>
            </a:gdLst>
            <a:ahLst/>
            <a:cxnLst>
              <a:cxn ang="0">
                <a:pos x="T0" y="T1"/>
              </a:cxn>
              <a:cxn ang="0">
                <a:pos x="T2" y="T3"/>
              </a:cxn>
              <a:cxn ang="0">
                <a:pos x="T4" y="T5"/>
              </a:cxn>
              <a:cxn ang="0">
                <a:pos x="T6" y="T7"/>
              </a:cxn>
              <a:cxn ang="0">
                <a:pos x="T8" y="T9"/>
              </a:cxn>
              <a:cxn ang="0">
                <a:pos x="T10" y="T11"/>
              </a:cxn>
            </a:cxnLst>
            <a:rect l="0" t="0" r="r" b="b"/>
            <a:pathLst>
              <a:path w="113" h="89">
                <a:moveTo>
                  <a:pt x="0" y="77"/>
                </a:moveTo>
                <a:cubicBezTo>
                  <a:pt x="0" y="77"/>
                  <a:pt x="32" y="79"/>
                  <a:pt x="75" y="43"/>
                </a:cubicBezTo>
                <a:cubicBezTo>
                  <a:pt x="101" y="22"/>
                  <a:pt x="113" y="0"/>
                  <a:pt x="113" y="0"/>
                </a:cubicBezTo>
                <a:cubicBezTo>
                  <a:pt x="113" y="0"/>
                  <a:pt x="106" y="25"/>
                  <a:pt x="70" y="54"/>
                </a:cubicBezTo>
                <a:cubicBezTo>
                  <a:pt x="34" y="83"/>
                  <a:pt x="16" y="89"/>
                  <a:pt x="16" y="89"/>
                </a:cubicBezTo>
                <a:lnTo>
                  <a:pt x="0" y="77"/>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9" name="Freeform 1057"/>
          <p:cNvSpPr/>
          <p:nvPr/>
        </p:nvSpPr>
        <p:spPr bwMode="auto">
          <a:xfrm>
            <a:off x="3536951" y="5794375"/>
            <a:ext cx="447675" cy="261938"/>
          </a:xfrm>
          <a:custGeom>
            <a:avLst/>
            <a:gdLst>
              <a:gd name="T0" fmla="*/ 0 w 119"/>
              <a:gd name="T1" fmla="*/ 60 h 70"/>
              <a:gd name="T2" fmla="*/ 72 w 119"/>
              <a:gd name="T3" fmla="*/ 40 h 70"/>
              <a:gd name="T4" fmla="*/ 119 w 119"/>
              <a:gd name="T5" fmla="*/ 0 h 70"/>
              <a:gd name="T6" fmla="*/ 84 w 119"/>
              <a:gd name="T7" fmla="*/ 40 h 70"/>
              <a:gd name="T8" fmla="*/ 3 w 119"/>
              <a:gd name="T9" fmla="*/ 70 h 70"/>
              <a:gd name="T10" fmla="*/ 0 w 119"/>
              <a:gd name="T11" fmla="*/ 60 h 70"/>
            </a:gdLst>
            <a:ahLst/>
            <a:cxnLst>
              <a:cxn ang="0">
                <a:pos x="T0" y="T1"/>
              </a:cxn>
              <a:cxn ang="0">
                <a:pos x="T2" y="T3"/>
              </a:cxn>
              <a:cxn ang="0">
                <a:pos x="T4" y="T5"/>
              </a:cxn>
              <a:cxn ang="0">
                <a:pos x="T6" y="T7"/>
              </a:cxn>
              <a:cxn ang="0">
                <a:pos x="T8" y="T9"/>
              </a:cxn>
              <a:cxn ang="0">
                <a:pos x="T10" y="T11"/>
              </a:cxn>
            </a:cxnLst>
            <a:rect l="0" t="0" r="r" b="b"/>
            <a:pathLst>
              <a:path w="119" h="70">
                <a:moveTo>
                  <a:pt x="0" y="60"/>
                </a:moveTo>
                <a:cubicBezTo>
                  <a:pt x="0" y="60"/>
                  <a:pt x="39" y="61"/>
                  <a:pt x="72" y="40"/>
                </a:cubicBezTo>
                <a:cubicBezTo>
                  <a:pt x="108" y="18"/>
                  <a:pt x="119" y="0"/>
                  <a:pt x="119" y="0"/>
                </a:cubicBezTo>
                <a:cubicBezTo>
                  <a:pt x="119" y="0"/>
                  <a:pt x="113" y="18"/>
                  <a:pt x="84" y="40"/>
                </a:cubicBezTo>
                <a:cubicBezTo>
                  <a:pt x="50" y="67"/>
                  <a:pt x="3" y="70"/>
                  <a:pt x="3" y="70"/>
                </a:cubicBezTo>
                <a:lnTo>
                  <a:pt x="0" y="60"/>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0" name="Freeform 1058"/>
          <p:cNvSpPr/>
          <p:nvPr/>
        </p:nvSpPr>
        <p:spPr bwMode="auto">
          <a:xfrm>
            <a:off x="3635376" y="5959475"/>
            <a:ext cx="427038" cy="184150"/>
          </a:xfrm>
          <a:custGeom>
            <a:avLst/>
            <a:gdLst>
              <a:gd name="T0" fmla="*/ 0 w 114"/>
              <a:gd name="T1" fmla="*/ 33 h 49"/>
              <a:gd name="T2" fmla="*/ 74 w 114"/>
              <a:gd name="T3" fmla="*/ 27 h 49"/>
              <a:gd name="T4" fmla="*/ 114 w 114"/>
              <a:gd name="T5" fmla="*/ 0 h 49"/>
              <a:gd name="T6" fmla="*/ 74 w 114"/>
              <a:gd name="T7" fmla="*/ 34 h 49"/>
              <a:gd name="T8" fmla="*/ 1 w 114"/>
              <a:gd name="T9" fmla="*/ 45 h 49"/>
              <a:gd name="T10" fmla="*/ 0 w 114"/>
              <a:gd name="T11" fmla="*/ 33 h 49"/>
            </a:gdLst>
            <a:ahLst/>
            <a:cxnLst>
              <a:cxn ang="0">
                <a:pos x="T0" y="T1"/>
              </a:cxn>
              <a:cxn ang="0">
                <a:pos x="T2" y="T3"/>
              </a:cxn>
              <a:cxn ang="0">
                <a:pos x="T4" y="T5"/>
              </a:cxn>
              <a:cxn ang="0">
                <a:pos x="T6" y="T7"/>
              </a:cxn>
              <a:cxn ang="0">
                <a:pos x="T8" y="T9"/>
              </a:cxn>
              <a:cxn ang="0">
                <a:pos x="T10" y="T11"/>
              </a:cxn>
            </a:cxnLst>
            <a:rect l="0" t="0" r="r" b="b"/>
            <a:pathLst>
              <a:path w="114" h="49">
                <a:moveTo>
                  <a:pt x="0" y="33"/>
                </a:moveTo>
                <a:cubicBezTo>
                  <a:pt x="0" y="33"/>
                  <a:pt x="28" y="44"/>
                  <a:pt x="74" y="27"/>
                </a:cubicBezTo>
                <a:cubicBezTo>
                  <a:pt x="103" y="16"/>
                  <a:pt x="114" y="0"/>
                  <a:pt x="114" y="0"/>
                </a:cubicBezTo>
                <a:cubicBezTo>
                  <a:pt x="114" y="0"/>
                  <a:pt x="108" y="19"/>
                  <a:pt x="74" y="34"/>
                </a:cubicBezTo>
                <a:cubicBezTo>
                  <a:pt x="41" y="49"/>
                  <a:pt x="1" y="45"/>
                  <a:pt x="1" y="45"/>
                </a:cubicBezTo>
                <a:lnTo>
                  <a:pt x="0" y="33"/>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1" name="Freeform 1059"/>
          <p:cNvSpPr/>
          <p:nvPr/>
        </p:nvSpPr>
        <p:spPr bwMode="auto">
          <a:xfrm>
            <a:off x="3259138" y="5565775"/>
            <a:ext cx="330200" cy="371475"/>
          </a:xfrm>
          <a:custGeom>
            <a:avLst/>
            <a:gdLst>
              <a:gd name="T0" fmla="*/ 0 w 88"/>
              <a:gd name="T1" fmla="*/ 92 h 99"/>
              <a:gd name="T2" fmla="*/ 59 w 88"/>
              <a:gd name="T3" fmla="*/ 51 h 99"/>
              <a:gd name="T4" fmla="*/ 88 w 88"/>
              <a:gd name="T5" fmla="*/ 0 h 99"/>
              <a:gd name="T6" fmla="*/ 57 w 88"/>
              <a:gd name="T7" fmla="*/ 62 h 99"/>
              <a:gd name="T8" fmla="*/ 10 w 88"/>
              <a:gd name="T9" fmla="*/ 99 h 99"/>
              <a:gd name="T10" fmla="*/ 0 w 88"/>
              <a:gd name="T11" fmla="*/ 92 h 99"/>
            </a:gdLst>
            <a:ahLst/>
            <a:cxnLst>
              <a:cxn ang="0">
                <a:pos x="T0" y="T1"/>
              </a:cxn>
              <a:cxn ang="0">
                <a:pos x="T2" y="T3"/>
              </a:cxn>
              <a:cxn ang="0">
                <a:pos x="T4" y="T5"/>
              </a:cxn>
              <a:cxn ang="0">
                <a:pos x="T6" y="T7"/>
              </a:cxn>
              <a:cxn ang="0">
                <a:pos x="T8" y="T9"/>
              </a:cxn>
              <a:cxn ang="0">
                <a:pos x="T10" y="T11"/>
              </a:cxn>
            </a:cxnLst>
            <a:rect l="0" t="0" r="r" b="b"/>
            <a:pathLst>
              <a:path w="88" h="99">
                <a:moveTo>
                  <a:pt x="0" y="92"/>
                </a:moveTo>
                <a:cubicBezTo>
                  <a:pt x="0" y="92"/>
                  <a:pt x="39" y="75"/>
                  <a:pt x="59" y="51"/>
                </a:cubicBezTo>
                <a:cubicBezTo>
                  <a:pt x="80" y="24"/>
                  <a:pt x="88" y="0"/>
                  <a:pt x="88" y="0"/>
                </a:cubicBezTo>
                <a:cubicBezTo>
                  <a:pt x="88" y="0"/>
                  <a:pt x="82" y="35"/>
                  <a:pt x="57" y="62"/>
                </a:cubicBezTo>
                <a:cubicBezTo>
                  <a:pt x="43" y="78"/>
                  <a:pt x="10" y="99"/>
                  <a:pt x="10" y="99"/>
                </a:cubicBezTo>
                <a:lnTo>
                  <a:pt x="0" y="92"/>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2" name="Freeform 1060"/>
          <p:cNvSpPr/>
          <p:nvPr/>
        </p:nvSpPr>
        <p:spPr bwMode="auto">
          <a:xfrm>
            <a:off x="3030538" y="5486400"/>
            <a:ext cx="233363" cy="434975"/>
          </a:xfrm>
          <a:custGeom>
            <a:avLst/>
            <a:gdLst>
              <a:gd name="T0" fmla="*/ 0 w 62"/>
              <a:gd name="T1" fmla="*/ 112 h 116"/>
              <a:gd name="T2" fmla="*/ 44 w 62"/>
              <a:gd name="T3" fmla="*/ 56 h 116"/>
              <a:gd name="T4" fmla="*/ 58 w 62"/>
              <a:gd name="T5" fmla="*/ 0 h 116"/>
              <a:gd name="T6" fmla="*/ 46 w 62"/>
              <a:gd name="T7" fmla="*/ 67 h 116"/>
              <a:gd name="T8" fmla="*/ 12 w 62"/>
              <a:gd name="T9" fmla="*/ 116 h 116"/>
              <a:gd name="T10" fmla="*/ 0 w 62"/>
              <a:gd name="T11" fmla="*/ 112 h 116"/>
            </a:gdLst>
            <a:ahLst/>
            <a:cxnLst>
              <a:cxn ang="0">
                <a:pos x="T0" y="T1"/>
              </a:cxn>
              <a:cxn ang="0">
                <a:pos x="T2" y="T3"/>
              </a:cxn>
              <a:cxn ang="0">
                <a:pos x="T4" y="T5"/>
              </a:cxn>
              <a:cxn ang="0">
                <a:pos x="T6" y="T7"/>
              </a:cxn>
              <a:cxn ang="0">
                <a:pos x="T8" y="T9"/>
              </a:cxn>
              <a:cxn ang="0">
                <a:pos x="T10" y="T11"/>
              </a:cxn>
            </a:cxnLst>
            <a:rect l="0" t="0" r="r" b="b"/>
            <a:pathLst>
              <a:path w="62" h="116">
                <a:moveTo>
                  <a:pt x="0" y="112"/>
                </a:moveTo>
                <a:cubicBezTo>
                  <a:pt x="0" y="112"/>
                  <a:pt x="33" y="85"/>
                  <a:pt x="44" y="56"/>
                </a:cubicBezTo>
                <a:cubicBezTo>
                  <a:pt x="58" y="24"/>
                  <a:pt x="58" y="0"/>
                  <a:pt x="58" y="0"/>
                </a:cubicBezTo>
                <a:cubicBezTo>
                  <a:pt x="58" y="0"/>
                  <a:pt x="62" y="34"/>
                  <a:pt x="46" y="67"/>
                </a:cubicBezTo>
                <a:cubicBezTo>
                  <a:pt x="37" y="87"/>
                  <a:pt x="12" y="116"/>
                  <a:pt x="12" y="116"/>
                </a:cubicBezTo>
                <a:lnTo>
                  <a:pt x="0" y="112"/>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3" name="Freeform 1061"/>
          <p:cNvSpPr/>
          <p:nvPr/>
        </p:nvSpPr>
        <p:spPr bwMode="auto">
          <a:xfrm>
            <a:off x="3409951" y="5719763"/>
            <a:ext cx="344488" cy="269875"/>
          </a:xfrm>
          <a:custGeom>
            <a:avLst/>
            <a:gdLst>
              <a:gd name="T0" fmla="*/ 0 w 92"/>
              <a:gd name="T1" fmla="*/ 62 h 72"/>
              <a:gd name="T2" fmla="*/ 60 w 92"/>
              <a:gd name="T3" fmla="*/ 35 h 72"/>
              <a:gd name="T4" fmla="*/ 92 w 92"/>
              <a:gd name="T5" fmla="*/ 0 h 72"/>
              <a:gd name="T6" fmla="*/ 57 w 92"/>
              <a:gd name="T7" fmla="*/ 44 h 72"/>
              <a:gd name="T8" fmla="*/ 13 w 92"/>
              <a:gd name="T9" fmla="*/ 72 h 72"/>
              <a:gd name="T10" fmla="*/ 0 w 92"/>
              <a:gd name="T11" fmla="*/ 62 h 72"/>
            </a:gdLst>
            <a:ahLst/>
            <a:cxnLst>
              <a:cxn ang="0">
                <a:pos x="T0" y="T1"/>
              </a:cxn>
              <a:cxn ang="0">
                <a:pos x="T2" y="T3"/>
              </a:cxn>
              <a:cxn ang="0">
                <a:pos x="T4" y="T5"/>
              </a:cxn>
              <a:cxn ang="0">
                <a:pos x="T6" y="T7"/>
              </a:cxn>
              <a:cxn ang="0">
                <a:pos x="T8" y="T9"/>
              </a:cxn>
              <a:cxn ang="0">
                <a:pos x="T10" y="T11"/>
              </a:cxn>
            </a:cxnLst>
            <a:rect l="0" t="0" r="r" b="b"/>
            <a:pathLst>
              <a:path w="92" h="72">
                <a:moveTo>
                  <a:pt x="0" y="62"/>
                </a:moveTo>
                <a:cubicBezTo>
                  <a:pt x="0" y="62"/>
                  <a:pt x="26" y="64"/>
                  <a:pt x="60" y="35"/>
                </a:cubicBezTo>
                <a:cubicBezTo>
                  <a:pt x="82" y="17"/>
                  <a:pt x="92" y="0"/>
                  <a:pt x="92" y="0"/>
                </a:cubicBezTo>
                <a:cubicBezTo>
                  <a:pt x="92" y="0"/>
                  <a:pt x="86" y="20"/>
                  <a:pt x="57" y="44"/>
                </a:cubicBezTo>
                <a:cubicBezTo>
                  <a:pt x="28" y="67"/>
                  <a:pt x="13" y="72"/>
                  <a:pt x="13" y="72"/>
                </a:cubicBezTo>
                <a:lnTo>
                  <a:pt x="0" y="62"/>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4" name="Freeform 1062"/>
          <p:cNvSpPr/>
          <p:nvPr/>
        </p:nvSpPr>
        <p:spPr bwMode="auto">
          <a:xfrm>
            <a:off x="3398838" y="5824538"/>
            <a:ext cx="360363" cy="209550"/>
          </a:xfrm>
          <a:custGeom>
            <a:avLst/>
            <a:gdLst>
              <a:gd name="T0" fmla="*/ 0 w 96"/>
              <a:gd name="T1" fmla="*/ 48 h 56"/>
              <a:gd name="T2" fmla="*/ 58 w 96"/>
              <a:gd name="T3" fmla="*/ 32 h 56"/>
              <a:gd name="T4" fmla="*/ 96 w 96"/>
              <a:gd name="T5" fmla="*/ 0 h 56"/>
              <a:gd name="T6" fmla="*/ 68 w 96"/>
              <a:gd name="T7" fmla="*/ 32 h 56"/>
              <a:gd name="T8" fmla="*/ 2 w 96"/>
              <a:gd name="T9" fmla="*/ 56 h 56"/>
              <a:gd name="T10" fmla="*/ 0 w 96"/>
              <a:gd name="T11" fmla="*/ 48 h 56"/>
            </a:gdLst>
            <a:ahLst/>
            <a:cxnLst>
              <a:cxn ang="0">
                <a:pos x="T0" y="T1"/>
              </a:cxn>
              <a:cxn ang="0">
                <a:pos x="T2" y="T3"/>
              </a:cxn>
              <a:cxn ang="0">
                <a:pos x="T4" y="T5"/>
              </a:cxn>
              <a:cxn ang="0">
                <a:pos x="T6" y="T7"/>
              </a:cxn>
              <a:cxn ang="0">
                <a:pos x="T8" y="T9"/>
              </a:cxn>
              <a:cxn ang="0">
                <a:pos x="T10" y="T11"/>
              </a:cxn>
            </a:cxnLst>
            <a:rect l="0" t="0" r="r" b="b"/>
            <a:pathLst>
              <a:path w="96" h="56">
                <a:moveTo>
                  <a:pt x="0" y="48"/>
                </a:moveTo>
                <a:cubicBezTo>
                  <a:pt x="0" y="48"/>
                  <a:pt x="31" y="49"/>
                  <a:pt x="58" y="32"/>
                </a:cubicBezTo>
                <a:cubicBezTo>
                  <a:pt x="88" y="14"/>
                  <a:pt x="96" y="0"/>
                  <a:pt x="96" y="0"/>
                </a:cubicBezTo>
                <a:cubicBezTo>
                  <a:pt x="96" y="0"/>
                  <a:pt x="92" y="14"/>
                  <a:pt x="68" y="32"/>
                </a:cubicBezTo>
                <a:cubicBezTo>
                  <a:pt x="40" y="54"/>
                  <a:pt x="2" y="56"/>
                  <a:pt x="2" y="56"/>
                </a:cubicBezTo>
                <a:lnTo>
                  <a:pt x="0" y="48"/>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5" name="Freeform 1063"/>
          <p:cNvSpPr/>
          <p:nvPr/>
        </p:nvSpPr>
        <p:spPr bwMode="auto">
          <a:xfrm>
            <a:off x="3605213" y="5945188"/>
            <a:ext cx="349250" cy="149225"/>
          </a:xfrm>
          <a:custGeom>
            <a:avLst/>
            <a:gdLst>
              <a:gd name="T0" fmla="*/ 0 w 93"/>
              <a:gd name="T1" fmla="*/ 27 h 40"/>
              <a:gd name="T2" fmla="*/ 60 w 93"/>
              <a:gd name="T3" fmla="*/ 22 h 40"/>
              <a:gd name="T4" fmla="*/ 93 w 93"/>
              <a:gd name="T5" fmla="*/ 0 h 40"/>
              <a:gd name="T6" fmla="*/ 60 w 93"/>
              <a:gd name="T7" fmla="*/ 28 h 40"/>
              <a:gd name="T8" fmla="*/ 1 w 93"/>
              <a:gd name="T9" fmla="*/ 37 h 40"/>
              <a:gd name="T10" fmla="*/ 0 w 93"/>
              <a:gd name="T11" fmla="*/ 27 h 40"/>
            </a:gdLst>
            <a:ahLst/>
            <a:cxnLst>
              <a:cxn ang="0">
                <a:pos x="T0" y="T1"/>
              </a:cxn>
              <a:cxn ang="0">
                <a:pos x="T2" y="T3"/>
              </a:cxn>
              <a:cxn ang="0">
                <a:pos x="T4" y="T5"/>
              </a:cxn>
              <a:cxn ang="0">
                <a:pos x="T6" y="T7"/>
              </a:cxn>
              <a:cxn ang="0">
                <a:pos x="T8" y="T9"/>
              </a:cxn>
              <a:cxn ang="0">
                <a:pos x="T10" y="T11"/>
              </a:cxn>
            </a:cxnLst>
            <a:rect l="0" t="0" r="r" b="b"/>
            <a:pathLst>
              <a:path w="93" h="40">
                <a:moveTo>
                  <a:pt x="0" y="27"/>
                </a:moveTo>
                <a:cubicBezTo>
                  <a:pt x="0" y="27"/>
                  <a:pt x="23" y="36"/>
                  <a:pt x="60" y="22"/>
                </a:cubicBezTo>
                <a:cubicBezTo>
                  <a:pt x="83" y="13"/>
                  <a:pt x="93" y="0"/>
                  <a:pt x="93" y="0"/>
                </a:cubicBezTo>
                <a:cubicBezTo>
                  <a:pt x="93" y="0"/>
                  <a:pt x="88" y="16"/>
                  <a:pt x="60" y="28"/>
                </a:cubicBezTo>
                <a:cubicBezTo>
                  <a:pt x="33" y="40"/>
                  <a:pt x="1" y="37"/>
                  <a:pt x="1" y="37"/>
                </a:cubicBezTo>
                <a:lnTo>
                  <a:pt x="0" y="27"/>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6" name="Freeform 1064"/>
          <p:cNvSpPr/>
          <p:nvPr/>
        </p:nvSpPr>
        <p:spPr bwMode="auto">
          <a:xfrm>
            <a:off x="3308351" y="5715000"/>
            <a:ext cx="327025" cy="241300"/>
          </a:xfrm>
          <a:custGeom>
            <a:avLst/>
            <a:gdLst>
              <a:gd name="T0" fmla="*/ 0 w 87"/>
              <a:gd name="T1" fmla="*/ 56 h 64"/>
              <a:gd name="T2" fmla="*/ 54 w 87"/>
              <a:gd name="T3" fmla="*/ 35 h 64"/>
              <a:gd name="T4" fmla="*/ 87 w 87"/>
              <a:gd name="T5" fmla="*/ 0 h 64"/>
              <a:gd name="T6" fmla="*/ 51 w 87"/>
              <a:gd name="T7" fmla="*/ 43 h 64"/>
              <a:gd name="T8" fmla="*/ 7 w 87"/>
              <a:gd name="T9" fmla="*/ 64 h 64"/>
              <a:gd name="T10" fmla="*/ 0 w 87"/>
              <a:gd name="T11" fmla="*/ 56 h 64"/>
            </a:gdLst>
            <a:ahLst/>
            <a:cxnLst>
              <a:cxn ang="0">
                <a:pos x="T0" y="T1"/>
              </a:cxn>
              <a:cxn ang="0">
                <a:pos x="T2" y="T3"/>
              </a:cxn>
              <a:cxn ang="0">
                <a:pos x="T4" y="T5"/>
              </a:cxn>
              <a:cxn ang="0">
                <a:pos x="T6" y="T7"/>
              </a:cxn>
              <a:cxn ang="0">
                <a:pos x="T8" y="T9"/>
              </a:cxn>
              <a:cxn ang="0">
                <a:pos x="T10" y="T11"/>
              </a:cxn>
            </a:cxnLst>
            <a:rect l="0" t="0" r="r" b="b"/>
            <a:pathLst>
              <a:path w="87" h="64">
                <a:moveTo>
                  <a:pt x="0" y="56"/>
                </a:moveTo>
                <a:cubicBezTo>
                  <a:pt x="0" y="56"/>
                  <a:pt x="34" y="51"/>
                  <a:pt x="54" y="35"/>
                </a:cubicBezTo>
                <a:cubicBezTo>
                  <a:pt x="77" y="18"/>
                  <a:pt x="87" y="0"/>
                  <a:pt x="87" y="0"/>
                </a:cubicBezTo>
                <a:cubicBezTo>
                  <a:pt x="87" y="0"/>
                  <a:pt x="76" y="26"/>
                  <a:pt x="51" y="43"/>
                </a:cubicBezTo>
                <a:cubicBezTo>
                  <a:pt x="37" y="53"/>
                  <a:pt x="7" y="64"/>
                  <a:pt x="7" y="64"/>
                </a:cubicBezTo>
                <a:lnTo>
                  <a:pt x="0" y="56"/>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7" name="Freeform 1065"/>
          <p:cNvSpPr/>
          <p:nvPr/>
        </p:nvSpPr>
        <p:spPr bwMode="auto">
          <a:xfrm>
            <a:off x="3060701" y="5637213"/>
            <a:ext cx="274638" cy="295275"/>
          </a:xfrm>
          <a:custGeom>
            <a:avLst/>
            <a:gdLst>
              <a:gd name="T0" fmla="*/ 0 w 73"/>
              <a:gd name="T1" fmla="*/ 73 h 79"/>
              <a:gd name="T2" fmla="*/ 49 w 73"/>
              <a:gd name="T3" fmla="*/ 41 h 79"/>
              <a:gd name="T4" fmla="*/ 73 w 73"/>
              <a:gd name="T5" fmla="*/ 0 h 79"/>
              <a:gd name="T6" fmla="*/ 47 w 73"/>
              <a:gd name="T7" fmla="*/ 50 h 79"/>
              <a:gd name="T8" fmla="*/ 8 w 73"/>
              <a:gd name="T9" fmla="*/ 79 h 79"/>
              <a:gd name="T10" fmla="*/ 0 w 73"/>
              <a:gd name="T11" fmla="*/ 73 h 79"/>
            </a:gdLst>
            <a:ahLst/>
            <a:cxnLst>
              <a:cxn ang="0">
                <a:pos x="T0" y="T1"/>
              </a:cxn>
              <a:cxn ang="0">
                <a:pos x="T2" y="T3"/>
              </a:cxn>
              <a:cxn ang="0">
                <a:pos x="T4" y="T5"/>
              </a:cxn>
              <a:cxn ang="0">
                <a:pos x="T6" y="T7"/>
              </a:cxn>
              <a:cxn ang="0">
                <a:pos x="T8" y="T9"/>
              </a:cxn>
              <a:cxn ang="0">
                <a:pos x="T10" y="T11"/>
              </a:cxn>
            </a:cxnLst>
            <a:rect l="0" t="0" r="r" b="b"/>
            <a:pathLst>
              <a:path w="73" h="79">
                <a:moveTo>
                  <a:pt x="0" y="73"/>
                </a:moveTo>
                <a:cubicBezTo>
                  <a:pt x="0" y="73"/>
                  <a:pt x="32" y="61"/>
                  <a:pt x="49" y="41"/>
                </a:cubicBezTo>
                <a:cubicBezTo>
                  <a:pt x="67" y="19"/>
                  <a:pt x="73" y="0"/>
                  <a:pt x="73" y="0"/>
                </a:cubicBezTo>
                <a:cubicBezTo>
                  <a:pt x="73" y="0"/>
                  <a:pt x="68" y="28"/>
                  <a:pt x="47" y="50"/>
                </a:cubicBezTo>
                <a:cubicBezTo>
                  <a:pt x="35" y="63"/>
                  <a:pt x="8" y="79"/>
                  <a:pt x="8" y="79"/>
                </a:cubicBezTo>
                <a:lnTo>
                  <a:pt x="0" y="73"/>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8" name="Freeform 1066"/>
          <p:cNvSpPr/>
          <p:nvPr/>
        </p:nvSpPr>
        <p:spPr bwMode="auto">
          <a:xfrm>
            <a:off x="3778251" y="6338888"/>
            <a:ext cx="228600" cy="49213"/>
          </a:xfrm>
          <a:custGeom>
            <a:avLst/>
            <a:gdLst>
              <a:gd name="T0" fmla="*/ 1 w 61"/>
              <a:gd name="T1" fmla="*/ 13 h 13"/>
              <a:gd name="T2" fmla="*/ 33 w 61"/>
              <a:gd name="T3" fmla="*/ 5 h 13"/>
              <a:gd name="T4" fmla="*/ 61 w 61"/>
              <a:gd name="T5" fmla="*/ 11 h 13"/>
              <a:gd name="T6" fmla="*/ 38 w 61"/>
              <a:gd name="T7" fmla="*/ 3 h 13"/>
              <a:gd name="T8" fmla="*/ 0 w 61"/>
              <a:gd name="T9" fmla="*/ 8 h 13"/>
              <a:gd name="T10" fmla="*/ 1 w 61"/>
              <a:gd name="T11" fmla="*/ 13 h 13"/>
            </a:gdLst>
            <a:ahLst/>
            <a:cxnLst>
              <a:cxn ang="0">
                <a:pos x="T0" y="T1"/>
              </a:cxn>
              <a:cxn ang="0">
                <a:pos x="T2" y="T3"/>
              </a:cxn>
              <a:cxn ang="0">
                <a:pos x="T4" y="T5"/>
              </a:cxn>
              <a:cxn ang="0">
                <a:pos x="T6" y="T7"/>
              </a:cxn>
              <a:cxn ang="0">
                <a:pos x="T8" y="T9"/>
              </a:cxn>
              <a:cxn ang="0">
                <a:pos x="T10" y="T11"/>
              </a:cxn>
            </a:cxnLst>
            <a:rect l="0" t="0" r="r" b="b"/>
            <a:pathLst>
              <a:path w="61" h="13">
                <a:moveTo>
                  <a:pt x="1" y="13"/>
                </a:moveTo>
                <a:cubicBezTo>
                  <a:pt x="1" y="13"/>
                  <a:pt x="16" y="4"/>
                  <a:pt x="33" y="5"/>
                </a:cubicBezTo>
                <a:cubicBezTo>
                  <a:pt x="53" y="7"/>
                  <a:pt x="61" y="11"/>
                  <a:pt x="61" y="11"/>
                </a:cubicBezTo>
                <a:cubicBezTo>
                  <a:pt x="61" y="11"/>
                  <a:pt x="55" y="5"/>
                  <a:pt x="38" y="3"/>
                </a:cubicBezTo>
                <a:cubicBezTo>
                  <a:pt x="19" y="0"/>
                  <a:pt x="0" y="8"/>
                  <a:pt x="0" y="8"/>
                </a:cubicBezTo>
                <a:lnTo>
                  <a:pt x="1" y="13"/>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9" name="Freeform 1067"/>
          <p:cNvSpPr/>
          <p:nvPr/>
        </p:nvSpPr>
        <p:spPr bwMode="auto">
          <a:xfrm>
            <a:off x="3795713" y="6275388"/>
            <a:ext cx="207963" cy="66675"/>
          </a:xfrm>
          <a:custGeom>
            <a:avLst/>
            <a:gdLst>
              <a:gd name="T0" fmla="*/ 2 w 55"/>
              <a:gd name="T1" fmla="*/ 18 h 18"/>
              <a:gd name="T2" fmla="*/ 33 w 55"/>
              <a:gd name="T3" fmla="*/ 4 h 18"/>
              <a:gd name="T4" fmla="*/ 55 w 55"/>
              <a:gd name="T5" fmla="*/ 6 h 18"/>
              <a:gd name="T6" fmla="*/ 32 w 55"/>
              <a:gd name="T7" fmla="*/ 1 h 18"/>
              <a:gd name="T8" fmla="*/ 0 w 55"/>
              <a:gd name="T9" fmla="*/ 13 h 18"/>
              <a:gd name="T10" fmla="*/ 2 w 55"/>
              <a:gd name="T11" fmla="*/ 18 h 18"/>
            </a:gdLst>
            <a:ahLst/>
            <a:cxnLst>
              <a:cxn ang="0">
                <a:pos x="T0" y="T1"/>
              </a:cxn>
              <a:cxn ang="0">
                <a:pos x="T2" y="T3"/>
              </a:cxn>
              <a:cxn ang="0">
                <a:pos x="T4" y="T5"/>
              </a:cxn>
              <a:cxn ang="0">
                <a:pos x="T6" y="T7"/>
              </a:cxn>
              <a:cxn ang="0">
                <a:pos x="T8" y="T9"/>
              </a:cxn>
              <a:cxn ang="0">
                <a:pos x="T10" y="T11"/>
              </a:cxn>
            </a:cxnLst>
            <a:rect l="0" t="0" r="r" b="b"/>
            <a:pathLst>
              <a:path w="55" h="18">
                <a:moveTo>
                  <a:pt x="2" y="18"/>
                </a:moveTo>
                <a:cubicBezTo>
                  <a:pt x="2" y="18"/>
                  <a:pt x="11" y="7"/>
                  <a:pt x="33" y="4"/>
                </a:cubicBezTo>
                <a:cubicBezTo>
                  <a:pt x="47" y="2"/>
                  <a:pt x="55" y="6"/>
                  <a:pt x="55" y="6"/>
                </a:cubicBezTo>
                <a:cubicBezTo>
                  <a:pt x="55" y="6"/>
                  <a:pt x="48" y="0"/>
                  <a:pt x="32" y="1"/>
                </a:cubicBezTo>
                <a:cubicBezTo>
                  <a:pt x="15" y="2"/>
                  <a:pt x="0" y="13"/>
                  <a:pt x="0" y="13"/>
                </a:cubicBezTo>
                <a:lnTo>
                  <a:pt x="2" y="18"/>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0" name="Freeform 1068"/>
          <p:cNvSpPr/>
          <p:nvPr/>
        </p:nvSpPr>
        <p:spPr bwMode="auto">
          <a:xfrm>
            <a:off x="3690938" y="6470650"/>
            <a:ext cx="206375" cy="85725"/>
          </a:xfrm>
          <a:custGeom>
            <a:avLst/>
            <a:gdLst>
              <a:gd name="T0" fmla="*/ 0 w 55"/>
              <a:gd name="T1" fmla="*/ 6 h 23"/>
              <a:gd name="T2" fmla="*/ 32 w 55"/>
              <a:gd name="T3" fmla="*/ 9 h 23"/>
              <a:gd name="T4" fmla="*/ 55 w 55"/>
              <a:gd name="T5" fmla="*/ 23 h 23"/>
              <a:gd name="T6" fmla="*/ 30 w 55"/>
              <a:gd name="T7" fmla="*/ 5 h 23"/>
              <a:gd name="T8" fmla="*/ 3 w 55"/>
              <a:gd name="T9" fmla="*/ 0 h 23"/>
              <a:gd name="T10" fmla="*/ 0 w 55"/>
              <a:gd name="T11" fmla="*/ 6 h 23"/>
            </a:gdLst>
            <a:ahLst/>
            <a:cxnLst>
              <a:cxn ang="0">
                <a:pos x="T0" y="T1"/>
              </a:cxn>
              <a:cxn ang="0">
                <a:pos x="T2" y="T3"/>
              </a:cxn>
              <a:cxn ang="0">
                <a:pos x="T4" y="T5"/>
              </a:cxn>
              <a:cxn ang="0">
                <a:pos x="T6" y="T7"/>
              </a:cxn>
              <a:cxn ang="0">
                <a:pos x="T8" y="T9"/>
              </a:cxn>
              <a:cxn ang="0">
                <a:pos x="T10" y="T11"/>
              </a:cxn>
            </a:cxnLst>
            <a:rect l="0" t="0" r="r" b="b"/>
            <a:pathLst>
              <a:path w="55" h="23">
                <a:moveTo>
                  <a:pt x="0" y="6"/>
                </a:moveTo>
                <a:cubicBezTo>
                  <a:pt x="0" y="6"/>
                  <a:pt x="19" y="4"/>
                  <a:pt x="32" y="9"/>
                </a:cubicBezTo>
                <a:cubicBezTo>
                  <a:pt x="47" y="15"/>
                  <a:pt x="55" y="23"/>
                  <a:pt x="55" y="23"/>
                </a:cubicBezTo>
                <a:cubicBezTo>
                  <a:pt x="55" y="23"/>
                  <a:pt x="45" y="11"/>
                  <a:pt x="30" y="5"/>
                </a:cubicBezTo>
                <a:cubicBezTo>
                  <a:pt x="20" y="2"/>
                  <a:pt x="3" y="0"/>
                  <a:pt x="3" y="0"/>
                </a:cubicBezTo>
                <a:lnTo>
                  <a:pt x="0" y="6"/>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1" name="Freeform 1069"/>
          <p:cNvSpPr/>
          <p:nvPr/>
        </p:nvSpPr>
        <p:spPr bwMode="auto">
          <a:xfrm>
            <a:off x="3600451" y="6526213"/>
            <a:ext cx="177800" cy="139700"/>
          </a:xfrm>
          <a:custGeom>
            <a:avLst/>
            <a:gdLst>
              <a:gd name="T0" fmla="*/ 0 w 47"/>
              <a:gd name="T1" fmla="*/ 4 h 37"/>
              <a:gd name="T2" fmla="*/ 30 w 47"/>
              <a:gd name="T3" fmla="*/ 17 h 37"/>
              <a:gd name="T4" fmla="*/ 47 w 47"/>
              <a:gd name="T5" fmla="*/ 37 h 37"/>
              <a:gd name="T6" fmla="*/ 28 w 47"/>
              <a:gd name="T7" fmla="*/ 12 h 37"/>
              <a:gd name="T8" fmla="*/ 4 w 47"/>
              <a:gd name="T9" fmla="*/ 0 h 37"/>
              <a:gd name="T10" fmla="*/ 0 w 47"/>
              <a:gd name="T11" fmla="*/ 4 h 37"/>
            </a:gdLst>
            <a:ahLst/>
            <a:cxnLst>
              <a:cxn ang="0">
                <a:pos x="T0" y="T1"/>
              </a:cxn>
              <a:cxn ang="0">
                <a:pos x="T2" y="T3"/>
              </a:cxn>
              <a:cxn ang="0">
                <a:pos x="T4" y="T5"/>
              </a:cxn>
              <a:cxn ang="0">
                <a:pos x="T6" y="T7"/>
              </a:cxn>
              <a:cxn ang="0">
                <a:pos x="T8" y="T9"/>
              </a:cxn>
              <a:cxn ang="0">
                <a:pos x="T10" y="T11"/>
              </a:cxn>
            </a:cxnLst>
            <a:rect l="0" t="0" r="r" b="b"/>
            <a:pathLst>
              <a:path w="47" h="37">
                <a:moveTo>
                  <a:pt x="0" y="4"/>
                </a:moveTo>
                <a:cubicBezTo>
                  <a:pt x="0" y="4"/>
                  <a:pt x="19" y="8"/>
                  <a:pt x="30" y="17"/>
                </a:cubicBezTo>
                <a:cubicBezTo>
                  <a:pt x="42" y="27"/>
                  <a:pt x="47" y="37"/>
                  <a:pt x="47" y="37"/>
                </a:cubicBezTo>
                <a:cubicBezTo>
                  <a:pt x="47" y="37"/>
                  <a:pt x="41" y="22"/>
                  <a:pt x="28" y="12"/>
                </a:cubicBezTo>
                <a:cubicBezTo>
                  <a:pt x="20" y="6"/>
                  <a:pt x="4" y="0"/>
                  <a:pt x="4" y="0"/>
                </a:cubicBezTo>
                <a:lnTo>
                  <a:pt x="0" y="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2" name="Freeform 1070"/>
          <p:cNvSpPr/>
          <p:nvPr/>
        </p:nvSpPr>
        <p:spPr bwMode="auto">
          <a:xfrm>
            <a:off x="3743326" y="6410325"/>
            <a:ext cx="188913" cy="52388"/>
          </a:xfrm>
          <a:custGeom>
            <a:avLst/>
            <a:gdLst>
              <a:gd name="T0" fmla="*/ 0 w 50"/>
              <a:gd name="T1" fmla="*/ 8 h 14"/>
              <a:gd name="T2" fmla="*/ 30 w 50"/>
              <a:gd name="T3" fmla="*/ 6 h 14"/>
              <a:gd name="T4" fmla="*/ 50 w 50"/>
              <a:gd name="T5" fmla="*/ 14 h 14"/>
              <a:gd name="T6" fmla="*/ 26 w 50"/>
              <a:gd name="T7" fmla="*/ 4 h 14"/>
              <a:gd name="T8" fmla="*/ 3 w 50"/>
              <a:gd name="T9" fmla="*/ 2 h 14"/>
              <a:gd name="T10" fmla="*/ 0 w 50"/>
              <a:gd name="T11" fmla="*/ 8 h 14"/>
            </a:gdLst>
            <a:ahLst/>
            <a:cxnLst>
              <a:cxn ang="0">
                <a:pos x="T0" y="T1"/>
              </a:cxn>
              <a:cxn ang="0">
                <a:pos x="T2" y="T3"/>
              </a:cxn>
              <a:cxn ang="0">
                <a:pos x="T4" y="T5"/>
              </a:cxn>
              <a:cxn ang="0">
                <a:pos x="T6" y="T7"/>
              </a:cxn>
              <a:cxn ang="0">
                <a:pos x="T8" y="T9"/>
              </a:cxn>
              <a:cxn ang="0">
                <a:pos x="T10" y="T11"/>
              </a:cxn>
            </a:cxnLst>
            <a:rect l="0" t="0" r="r" b="b"/>
            <a:pathLst>
              <a:path w="50" h="14">
                <a:moveTo>
                  <a:pt x="0" y="8"/>
                </a:moveTo>
                <a:cubicBezTo>
                  <a:pt x="0" y="8"/>
                  <a:pt x="10" y="2"/>
                  <a:pt x="30" y="6"/>
                </a:cubicBezTo>
                <a:cubicBezTo>
                  <a:pt x="42" y="9"/>
                  <a:pt x="50" y="14"/>
                  <a:pt x="50" y="14"/>
                </a:cubicBezTo>
                <a:cubicBezTo>
                  <a:pt x="50" y="14"/>
                  <a:pt x="43" y="7"/>
                  <a:pt x="26" y="4"/>
                </a:cubicBezTo>
                <a:cubicBezTo>
                  <a:pt x="10" y="0"/>
                  <a:pt x="3" y="2"/>
                  <a:pt x="3" y="2"/>
                </a:cubicBezTo>
                <a:lnTo>
                  <a:pt x="0" y="8"/>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3" name="Freeform 1071"/>
          <p:cNvSpPr/>
          <p:nvPr/>
        </p:nvSpPr>
        <p:spPr bwMode="auto">
          <a:xfrm>
            <a:off x="3724276" y="6383338"/>
            <a:ext cx="184150" cy="38100"/>
          </a:xfrm>
          <a:custGeom>
            <a:avLst/>
            <a:gdLst>
              <a:gd name="T0" fmla="*/ 1 w 49"/>
              <a:gd name="T1" fmla="*/ 10 h 10"/>
              <a:gd name="T2" fmla="*/ 27 w 49"/>
              <a:gd name="T3" fmla="*/ 4 h 10"/>
              <a:gd name="T4" fmla="*/ 49 w 49"/>
              <a:gd name="T5" fmla="*/ 9 h 10"/>
              <a:gd name="T6" fmla="*/ 31 w 49"/>
              <a:gd name="T7" fmla="*/ 2 h 10"/>
              <a:gd name="T8" fmla="*/ 0 w 49"/>
              <a:gd name="T9" fmla="*/ 7 h 10"/>
              <a:gd name="T10" fmla="*/ 1 w 49"/>
              <a:gd name="T11" fmla="*/ 10 h 10"/>
            </a:gdLst>
            <a:ahLst/>
            <a:cxnLst>
              <a:cxn ang="0">
                <a:pos x="T0" y="T1"/>
              </a:cxn>
              <a:cxn ang="0">
                <a:pos x="T2" y="T3"/>
              </a:cxn>
              <a:cxn ang="0">
                <a:pos x="T4" y="T5"/>
              </a:cxn>
              <a:cxn ang="0">
                <a:pos x="T6" y="T7"/>
              </a:cxn>
              <a:cxn ang="0">
                <a:pos x="T8" y="T9"/>
              </a:cxn>
              <a:cxn ang="0">
                <a:pos x="T10" y="T11"/>
              </a:cxn>
            </a:cxnLst>
            <a:rect l="0" t="0" r="r" b="b"/>
            <a:pathLst>
              <a:path w="49" h="10">
                <a:moveTo>
                  <a:pt x="1" y="10"/>
                </a:moveTo>
                <a:cubicBezTo>
                  <a:pt x="1" y="10"/>
                  <a:pt x="13" y="3"/>
                  <a:pt x="27" y="4"/>
                </a:cubicBezTo>
                <a:cubicBezTo>
                  <a:pt x="43" y="5"/>
                  <a:pt x="49" y="9"/>
                  <a:pt x="49" y="9"/>
                </a:cubicBezTo>
                <a:cubicBezTo>
                  <a:pt x="49" y="9"/>
                  <a:pt x="45" y="4"/>
                  <a:pt x="31" y="2"/>
                </a:cubicBezTo>
                <a:cubicBezTo>
                  <a:pt x="15" y="0"/>
                  <a:pt x="0" y="7"/>
                  <a:pt x="0" y="7"/>
                </a:cubicBezTo>
                <a:lnTo>
                  <a:pt x="1" y="10"/>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4" name="Freeform 1072"/>
          <p:cNvSpPr/>
          <p:nvPr/>
        </p:nvSpPr>
        <p:spPr bwMode="auto">
          <a:xfrm>
            <a:off x="3792538" y="6308725"/>
            <a:ext cx="168275" cy="52388"/>
          </a:xfrm>
          <a:custGeom>
            <a:avLst/>
            <a:gdLst>
              <a:gd name="T0" fmla="*/ 2 w 45"/>
              <a:gd name="T1" fmla="*/ 14 h 14"/>
              <a:gd name="T2" fmla="*/ 27 w 45"/>
              <a:gd name="T3" fmla="*/ 3 h 14"/>
              <a:gd name="T4" fmla="*/ 45 w 45"/>
              <a:gd name="T5" fmla="*/ 5 h 14"/>
              <a:gd name="T6" fmla="*/ 26 w 45"/>
              <a:gd name="T7" fmla="*/ 1 h 14"/>
              <a:gd name="T8" fmla="*/ 0 w 45"/>
              <a:gd name="T9" fmla="*/ 10 h 14"/>
              <a:gd name="T10" fmla="*/ 2 w 45"/>
              <a:gd name="T11" fmla="*/ 14 h 14"/>
            </a:gdLst>
            <a:ahLst/>
            <a:cxnLst>
              <a:cxn ang="0">
                <a:pos x="T0" y="T1"/>
              </a:cxn>
              <a:cxn ang="0">
                <a:pos x="T2" y="T3"/>
              </a:cxn>
              <a:cxn ang="0">
                <a:pos x="T4" y="T5"/>
              </a:cxn>
              <a:cxn ang="0">
                <a:pos x="T6" y="T7"/>
              </a:cxn>
              <a:cxn ang="0">
                <a:pos x="T8" y="T9"/>
              </a:cxn>
              <a:cxn ang="0">
                <a:pos x="T10" y="T11"/>
              </a:cxn>
            </a:cxnLst>
            <a:rect l="0" t="0" r="r" b="b"/>
            <a:pathLst>
              <a:path w="45" h="14">
                <a:moveTo>
                  <a:pt x="2" y="14"/>
                </a:moveTo>
                <a:cubicBezTo>
                  <a:pt x="2" y="14"/>
                  <a:pt x="9" y="6"/>
                  <a:pt x="27" y="3"/>
                </a:cubicBezTo>
                <a:cubicBezTo>
                  <a:pt x="39" y="2"/>
                  <a:pt x="45" y="5"/>
                  <a:pt x="45" y="5"/>
                </a:cubicBezTo>
                <a:cubicBezTo>
                  <a:pt x="45" y="5"/>
                  <a:pt x="40" y="0"/>
                  <a:pt x="26" y="1"/>
                </a:cubicBezTo>
                <a:cubicBezTo>
                  <a:pt x="13" y="2"/>
                  <a:pt x="0" y="10"/>
                  <a:pt x="0" y="10"/>
                </a:cubicBezTo>
                <a:lnTo>
                  <a:pt x="2" y="1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5" name="Freeform 1073"/>
          <p:cNvSpPr/>
          <p:nvPr/>
        </p:nvSpPr>
        <p:spPr bwMode="auto">
          <a:xfrm>
            <a:off x="3709988" y="6446838"/>
            <a:ext cx="173038" cy="41275"/>
          </a:xfrm>
          <a:custGeom>
            <a:avLst/>
            <a:gdLst>
              <a:gd name="T0" fmla="*/ 0 w 46"/>
              <a:gd name="T1" fmla="*/ 7 h 11"/>
              <a:gd name="T2" fmla="*/ 26 w 46"/>
              <a:gd name="T3" fmla="*/ 4 h 11"/>
              <a:gd name="T4" fmla="*/ 46 w 46"/>
              <a:gd name="T5" fmla="*/ 11 h 11"/>
              <a:gd name="T6" fmla="*/ 23 w 46"/>
              <a:gd name="T7" fmla="*/ 1 h 11"/>
              <a:gd name="T8" fmla="*/ 1 w 46"/>
              <a:gd name="T9" fmla="*/ 2 h 11"/>
              <a:gd name="T10" fmla="*/ 0 w 46"/>
              <a:gd name="T11" fmla="*/ 7 h 11"/>
            </a:gdLst>
            <a:ahLst/>
            <a:cxnLst>
              <a:cxn ang="0">
                <a:pos x="T0" y="T1"/>
              </a:cxn>
              <a:cxn ang="0">
                <a:pos x="T2" y="T3"/>
              </a:cxn>
              <a:cxn ang="0">
                <a:pos x="T4" y="T5"/>
              </a:cxn>
              <a:cxn ang="0">
                <a:pos x="T6" y="T7"/>
              </a:cxn>
              <a:cxn ang="0">
                <a:pos x="T8" y="T9"/>
              </a:cxn>
              <a:cxn ang="0">
                <a:pos x="T10" y="T11"/>
              </a:cxn>
            </a:cxnLst>
            <a:rect l="0" t="0" r="r" b="b"/>
            <a:pathLst>
              <a:path w="46" h="11">
                <a:moveTo>
                  <a:pt x="0" y="7"/>
                </a:moveTo>
                <a:cubicBezTo>
                  <a:pt x="0" y="7"/>
                  <a:pt x="14" y="2"/>
                  <a:pt x="26" y="4"/>
                </a:cubicBezTo>
                <a:cubicBezTo>
                  <a:pt x="38" y="6"/>
                  <a:pt x="46" y="11"/>
                  <a:pt x="46" y="11"/>
                </a:cubicBezTo>
                <a:cubicBezTo>
                  <a:pt x="46" y="11"/>
                  <a:pt x="36" y="3"/>
                  <a:pt x="23" y="1"/>
                </a:cubicBezTo>
                <a:cubicBezTo>
                  <a:pt x="15" y="0"/>
                  <a:pt x="1" y="2"/>
                  <a:pt x="1" y="2"/>
                </a:cubicBezTo>
                <a:lnTo>
                  <a:pt x="0" y="7"/>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6" name="Freeform 1074"/>
          <p:cNvSpPr/>
          <p:nvPr/>
        </p:nvSpPr>
        <p:spPr bwMode="auto">
          <a:xfrm>
            <a:off x="3613151" y="6515100"/>
            <a:ext cx="168275" cy="68263"/>
          </a:xfrm>
          <a:custGeom>
            <a:avLst/>
            <a:gdLst>
              <a:gd name="T0" fmla="*/ 0 w 45"/>
              <a:gd name="T1" fmla="*/ 5 h 18"/>
              <a:gd name="T2" fmla="*/ 26 w 45"/>
              <a:gd name="T3" fmla="*/ 7 h 18"/>
              <a:gd name="T4" fmla="*/ 45 w 45"/>
              <a:gd name="T5" fmla="*/ 18 h 18"/>
              <a:gd name="T6" fmla="*/ 24 w 45"/>
              <a:gd name="T7" fmla="*/ 4 h 18"/>
              <a:gd name="T8" fmla="*/ 2 w 45"/>
              <a:gd name="T9" fmla="*/ 0 h 18"/>
              <a:gd name="T10" fmla="*/ 0 w 45"/>
              <a:gd name="T11" fmla="*/ 5 h 18"/>
            </a:gdLst>
            <a:ahLst/>
            <a:cxnLst>
              <a:cxn ang="0">
                <a:pos x="T0" y="T1"/>
              </a:cxn>
              <a:cxn ang="0">
                <a:pos x="T2" y="T3"/>
              </a:cxn>
              <a:cxn ang="0">
                <a:pos x="T4" y="T5"/>
              </a:cxn>
              <a:cxn ang="0">
                <a:pos x="T6" y="T7"/>
              </a:cxn>
              <a:cxn ang="0">
                <a:pos x="T8" y="T9"/>
              </a:cxn>
              <a:cxn ang="0">
                <a:pos x="T10" y="T11"/>
              </a:cxn>
            </a:cxnLst>
            <a:rect l="0" t="0" r="r" b="b"/>
            <a:pathLst>
              <a:path w="45" h="18">
                <a:moveTo>
                  <a:pt x="0" y="5"/>
                </a:moveTo>
                <a:cubicBezTo>
                  <a:pt x="0" y="5"/>
                  <a:pt x="16" y="3"/>
                  <a:pt x="26" y="7"/>
                </a:cubicBezTo>
                <a:cubicBezTo>
                  <a:pt x="38" y="12"/>
                  <a:pt x="45" y="18"/>
                  <a:pt x="45" y="18"/>
                </a:cubicBezTo>
                <a:cubicBezTo>
                  <a:pt x="45" y="18"/>
                  <a:pt x="37" y="8"/>
                  <a:pt x="24" y="4"/>
                </a:cubicBezTo>
                <a:cubicBezTo>
                  <a:pt x="16" y="1"/>
                  <a:pt x="2" y="0"/>
                  <a:pt x="2" y="0"/>
                </a:cubicBezTo>
                <a:lnTo>
                  <a:pt x="0" y="5"/>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7" name="Freeform 1075"/>
          <p:cNvSpPr/>
          <p:nvPr/>
        </p:nvSpPr>
        <p:spPr bwMode="auto">
          <a:xfrm>
            <a:off x="3489326" y="6608763"/>
            <a:ext cx="182563" cy="146050"/>
          </a:xfrm>
          <a:custGeom>
            <a:avLst/>
            <a:gdLst>
              <a:gd name="T0" fmla="*/ 0 w 49"/>
              <a:gd name="T1" fmla="*/ 4 h 39"/>
              <a:gd name="T2" fmla="*/ 31 w 49"/>
              <a:gd name="T3" fmla="*/ 18 h 39"/>
              <a:gd name="T4" fmla="*/ 49 w 49"/>
              <a:gd name="T5" fmla="*/ 39 h 39"/>
              <a:gd name="T6" fmla="*/ 37 w 49"/>
              <a:gd name="T7" fmla="*/ 18 h 39"/>
              <a:gd name="T8" fmla="*/ 2 w 49"/>
              <a:gd name="T9" fmla="*/ 0 h 39"/>
              <a:gd name="T10" fmla="*/ 0 w 49"/>
              <a:gd name="T11" fmla="*/ 4 h 39"/>
            </a:gdLst>
            <a:ahLst/>
            <a:cxnLst>
              <a:cxn ang="0">
                <a:pos x="T0" y="T1"/>
              </a:cxn>
              <a:cxn ang="0">
                <a:pos x="T2" y="T3"/>
              </a:cxn>
              <a:cxn ang="0">
                <a:pos x="T4" y="T5"/>
              </a:cxn>
              <a:cxn ang="0">
                <a:pos x="T6" y="T7"/>
              </a:cxn>
              <a:cxn ang="0">
                <a:pos x="T8" y="T9"/>
              </a:cxn>
              <a:cxn ang="0">
                <a:pos x="T10" y="T11"/>
              </a:cxn>
            </a:cxnLst>
            <a:rect l="0" t="0" r="r" b="b"/>
            <a:pathLst>
              <a:path w="49" h="39">
                <a:moveTo>
                  <a:pt x="0" y="4"/>
                </a:moveTo>
                <a:cubicBezTo>
                  <a:pt x="0" y="4"/>
                  <a:pt x="18" y="6"/>
                  <a:pt x="31" y="18"/>
                </a:cubicBezTo>
                <a:cubicBezTo>
                  <a:pt x="46" y="30"/>
                  <a:pt x="49" y="39"/>
                  <a:pt x="49" y="39"/>
                </a:cubicBezTo>
                <a:cubicBezTo>
                  <a:pt x="49" y="39"/>
                  <a:pt x="48" y="30"/>
                  <a:pt x="37" y="18"/>
                </a:cubicBezTo>
                <a:cubicBezTo>
                  <a:pt x="23" y="4"/>
                  <a:pt x="2" y="0"/>
                  <a:pt x="2" y="0"/>
                </a:cubicBezTo>
                <a:lnTo>
                  <a:pt x="0" y="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1" name="Freeform 1076"/>
          <p:cNvSpPr/>
          <p:nvPr/>
        </p:nvSpPr>
        <p:spPr bwMode="auto">
          <a:xfrm>
            <a:off x="3559176" y="6545263"/>
            <a:ext cx="161925" cy="142875"/>
          </a:xfrm>
          <a:custGeom>
            <a:avLst/>
            <a:gdLst>
              <a:gd name="T0" fmla="*/ 0 w 43"/>
              <a:gd name="T1" fmla="*/ 5 h 38"/>
              <a:gd name="T2" fmla="*/ 31 w 43"/>
              <a:gd name="T3" fmla="*/ 20 h 38"/>
              <a:gd name="T4" fmla="*/ 43 w 43"/>
              <a:gd name="T5" fmla="*/ 38 h 38"/>
              <a:gd name="T6" fmla="*/ 32 w 43"/>
              <a:gd name="T7" fmla="*/ 17 h 38"/>
              <a:gd name="T8" fmla="*/ 3 w 43"/>
              <a:gd name="T9" fmla="*/ 0 h 38"/>
              <a:gd name="T10" fmla="*/ 0 w 43"/>
              <a:gd name="T11" fmla="*/ 5 h 38"/>
            </a:gdLst>
            <a:ahLst/>
            <a:cxnLst>
              <a:cxn ang="0">
                <a:pos x="T0" y="T1"/>
              </a:cxn>
              <a:cxn ang="0">
                <a:pos x="T2" y="T3"/>
              </a:cxn>
              <a:cxn ang="0">
                <a:pos x="T4" y="T5"/>
              </a:cxn>
              <a:cxn ang="0">
                <a:pos x="T6" y="T7"/>
              </a:cxn>
              <a:cxn ang="0">
                <a:pos x="T8" y="T9"/>
              </a:cxn>
              <a:cxn ang="0">
                <a:pos x="T10" y="T11"/>
              </a:cxn>
            </a:cxnLst>
            <a:rect l="0" t="0" r="r" b="b"/>
            <a:pathLst>
              <a:path w="43" h="38">
                <a:moveTo>
                  <a:pt x="0" y="5"/>
                </a:moveTo>
                <a:cubicBezTo>
                  <a:pt x="0" y="5"/>
                  <a:pt x="14" y="5"/>
                  <a:pt x="31" y="20"/>
                </a:cubicBezTo>
                <a:cubicBezTo>
                  <a:pt x="41" y="30"/>
                  <a:pt x="43" y="38"/>
                  <a:pt x="43" y="38"/>
                </a:cubicBezTo>
                <a:cubicBezTo>
                  <a:pt x="43" y="38"/>
                  <a:pt x="43" y="29"/>
                  <a:pt x="32" y="17"/>
                </a:cubicBezTo>
                <a:cubicBezTo>
                  <a:pt x="21" y="5"/>
                  <a:pt x="3" y="0"/>
                  <a:pt x="3" y="0"/>
                </a:cubicBezTo>
                <a:lnTo>
                  <a:pt x="0" y="5"/>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2" name="Freeform 1077"/>
          <p:cNvSpPr/>
          <p:nvPr/>
        </p:nvSpPr>
        <p:spPr bwMode="auto">
          <a:xfrm>
            <a:off x="3357563" y="6646863"/>
            <a:ext cx="123825" cy="184150"/>
          </a:xfrm>
          <a:custGeom>
            <a:avLst/>
            <a:gdLst>
              <a:gd name="T0" fmla="*/ 0 w 33"/>
              <a:gd name="T1" fmla="*/ 2 h 49"/>
              <a:gd name="T2" fmla="*/ 24 w 33"/>
              <a:gd name="T3" fmla="*/ 24 h 49"/>
              <a:gd name="T4" fmla="*/ 33 w 33"/>
              <a:gd name="T5" fmla="*/ 49 h 49"/>
              <a:gd name="T6" fmla="*/ 24 w 33"/>
              <a:gd name="T7" fmla="*/ 19 h 49"/>
              <a:gd name="T8" fmla="*/ 5 w 33"/>
              <a:gd name="T9" fmla="*/ 0 h 49"/>
              <a:gd name="T10" fmla="*/ 0 w 33"/>
              <a:gd name="T11" fmla="*/ 2 h 49"/>
            </a:gdLst>
            <a:ahLst/>
            <a:cxnLst>
              <a:cxn ang="0">
                <a:pos x="T0" y="T1"/>
              </a:cxn>
              <a:cxn ang="0">
                <a:pos x="T2" y="T3"/>
              </a:cxn>
              <a:cxn ang="0">
                <a:pos x="T4" y="T5"/>
              </a:cxn>
              <a:cxn ang="0">
                <a:pos x="T6" y="T7"/>
              </a:cxn>
              <a:cxn ang="0">
                <a:pos x="T8" y="T9"/>
              </a:cxn>
              <a:cxn ang="0">
                <a:pos x="T10" y="T11"/>
              </a:cxn>
            </a:cxnLst>
            <a:rect l="0" t="0" r="r" b="b"/>
            <a:pathLst>
              <a:path w="33" h="49">
                <a:moveTo>
                  <a:pt x="0" y="2"/>
                </a:moveTo>
                <a:cubicBezTo>
                  <a:pt x="0" y="2"/>
                  <a:pt x="16" y="12"/>
                  <a:pt x="24" y="24"/>
                </a:cubicBezTo>
                <a:cubicBezTo>
                  <a:pt x="32" y="38"/>
                  <a:pt x="33" y="49"/>
                  <a:pt x="33" y="49"/>
                </a:cubicBezTo>
                <a:cubicBezTo>
                  <a:pt x="33" y="49"/>
                  <a:pt x="33" y="33"/>
                  <a:pt x="24" y="19"/>
                </a:cubicBezTo>
                <a:cubicBezTo>
                  <a:pt x="18" y="11"/>
                  <a:pt x="5" y="0"/>
                  <a:pt x="5" y="0"/>
                </a:cubicBezTo>
                <a:lnTo>
                  <a:pt x="0" y="2"/>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3" name="Freeform 1078"/>
          <p:cNvSpPr/>
          <p:nvPr/>
        </p:nvSpPr>
        <p:spPr bwMode="auto">
          <a:xfrm>
            <a:off x="3225801" y="6702425"/>
            <a:ext cx="85725" cy="211138"/>
          </a:xfrm>
          <a:custGeom>
            <a:avLst/>
            <a:gdLst>
              <a:gd name="T0" fmla="*/ 0 w 23"/>
              <a:gd name="T1" fmla="*/ 1 h 56"/>
              <a:gd name="T2" fmla="*/ 16 w 23"/>
              <a:gd name="T3" fmla="*/ 29 h 56"/>
              <a:gd name="T4" fmla="*/ 18 w 23"/>
              <a:gd name="T5" fmla="*/ 56 h 56"/>
              <a:gd name="T6" fmla="*/ 18 w 23"/>
              <a:gd name="T7" fmla="*/ 25 h 56"/>
              <a:gd name="T8" fmla="*/ 6 w 23"/>
              <a:gd name="T9" fmla="*/ 0 h 56"/>
              <a:gd name="T10" fmla="*/ 0 w 23"/>
              <a:gd name="T11" fmla="*/ 1 h 56"/>
            </a:gdLst>
            <a:ahLst/>
            <a:cxnLst>
              <a:cxn ang="0">
                <a:pos x="T0" y="T1"/>
              </a:cxn>
              <a:cxn ang="0">
                <a:pos x="T2" y="T3"/>
              </a:cxn>
              <a:cxn ang="0">
                <a:pos x="T4" y="T5"/>
              </a:cxn>
              <a:cxn ang="0">
                <a:pos x="T6" y="T7"/>
              </a:cxn>
              <a:cxn ang="0">
                <a:pos x="T8" y="T9"/>
              </a:cxn>
              <a:cxn ang="0">
                <a:pos x="T10" y="T11"/>
              </a:cxn>
            </a:cxnLst>
            <a:rect l="0" t="0" r="r" b="b"/>
            <a:pathLst>
              <a:path w="23" h="56">
                <a:moveTo>
                  <a:pt x="0" y="1"/>
                </a:moveTo>
                <a:cubicBezTo>
                  <a:pt x="0" y="1"/>
                  <a:pt x="13" y="16"/>
                  <a:pt x="16" y="29"/>
                </a:cubicBezTo>
                <a:cubicBezTo>
                  <a:pt x="20" y="45"/>
                  <a:pt x="18" y="56"/>
                  <a:pt x="18" y="56"/>
                </a:cubicBezTo>
                <a:cubicBezTo>
                  <a:pt x="18" y="56"/>
                  <a:pt x="23" y="40"/>
                  <a:pt x="18" y="25"/>
                </a:cubicBezTo>
                <a:cubicBezTo>
                  <a:pt x="15" y="15"/>
                  <a:pt x="6" y="0"/>
                  <a:pt x="6" y="0"/>
                </a:cubicBezTo>
                <a:lnTo>
                  <a:pt x="0" y="1"/>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4" name="Freeform 1079"/>
          <p:cNvSpPr/>
          <p:nvPr/>
        </p:nvSpPr>
        <p:spPr bwMode="auto">
          <a:xfrm>
            <a:off x="3429001" y="6630988"/>
            <a:ext cx="138113" cy="142875"/>
          </a:xfrm>
          <a:custGeom>
            <a:avLst/>
            <a:gdLst>
              <a:gd name="T0" fmla="*/ 0 w 37"/>
              <a:gd name="T1" fmla="*/ 4 h 38"/>
              <a:gd name="T2" fmla="*/ 25 w 37"/>
              <a:gd name="T3" fmla="*/ 20 h 38"/>
              <a:gd name="T4" fmla="*/ 37 w 37"/>
              <a:gd name="T5" fmla="*/ 38 h 38"/>
              <a:gd name="T6" fmla="*/ 24 w 37"/>
              <a:gd name="T7" fmla="*/ 16 h 38"/>
              <a:gd name="T8" fmla="*/ 6 w 37"/>
              <a:gd name="T9" fmla="*/ 0 h 38"/>
              <a:gd name="T10" fmla="*/ 0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0" y="4"/>
                </a:moveTo>
                <a:cubicBezTo>
                  <a:pt x="0" y="4"/>
                  <a:pt x="11" y="5"/>
                  <a:pt x="25" y="20"/>
                </a:cubicBezTo>
                <a:cubicBezTo>
                  <a:pt x="33" y="29"/>
                  <a:pt x="37" y="38"/>
                  <a:pt x="37" y="38"/>
                </a:cubicBezTo>
                <a:cubicBezTo>
                  <a:pt x="37" y="38"/>
                  <a:pt x="35" y="28"/>
                  <a:pt x="24" y="16"/>
                </a:cubicBezTo>
                <a:cubicBezTo>
                  <a:pt x="12" y="3"/>
                  <a:pt x="6" y="0"/>
                  <a:pt x="6" y="0"/>
                </a:cubicBezTo>
                <a:lnTo>
                  <a:pt x="0" y="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5" name="Freeform 1080"/>
          <p:cNvSpPr/>
          <p:nvPr/>
        </p:nvSpPr>
        <p:spPr bwMode="auto">
          <a:xfrm>
            <a:off x="3424238" y="6608763"/>
            <a:ext cx="150813" cy="115888"/>
          </a:xfrm>
          <a:custGeom>
            <a:avLst/>
            <a:gdLst>
              <a:gd name="T0" fmla="*/ 0 w 40"/>
              <a:gd name="T1" fmla="*/ 3 h 31"/>
              <a:gd name="T2" fmla="*/ 25 w 40"/>
              <a:gd name="T3" fmla="*/ 14 h 31"/>
              <a:gd name="T4" fmla="*/ 40 w 40"/>
              <a:gd name="T5" fmla="*/ 31 h 31"/>
              <a:gd name="T6" fmla="*/ 30 w 40"/>
              <a:gd name="T7" fmla="*/ 15 h 31"/>
              <a:gd name="T8" fmla="*/ 2 w 40"/>
              <a:gd name="T9" fmla="*/ 0 h 31"/>
              <a:gd name="T10" fmla="*/ 0 w 40"/>
              <a:gd name="T11" fmla="*/ 3 h 31"/>
            </a:gdLst>
            <a:ahLst/>
            <a:cxnLst>
              <a:cxn ang="0">
                <a:pos x="T0" y="T1"/>
              </a:cxn>
              <a:cxn ang="0">
                <a:pos x="T2" y="T3"/>
              </a:cxn>
              <a:cxn ang="0">
                <a:pos x="T4" y="T5"/>
              </a:cxn>
              <a:cxn ang="0">
                <a:pos x="T6" y="T7"/>
              </a:cxn>
              <a:cxn ang="0">
                <a:pos x="T8" y="T9"/>
              </a:cxn>
              <a:cxn ang="0">
                <a:pos x="T10" y="T11"/>
              </a:cxn>
            </a:cxnLst>
            <a:rect l="0" t="0" r="r" b="b"/>
            <a:pathLst>
              <a:path w="40" h="31">
                <a:moveTo>
                  <a:pt x="0" y="3"/>
                </a:moveTo>
                <a:cubicBezTo>
                  <a:pt x="0" y="3"/>
                  <a:pt x="14" y="5"/>
                  <a:pt x="25" y="14"/>
                </a:cubicBezTo>
                <a:cubicBezTo>
                  <a:pt x="37" y="25"/>
                  <a:pt x="40" y="31"/>
                  <a:pt x="40" y="31"/>
                </a:cubicBezTo>
                <a:cubicBezTo>
                  <a:pt x="40" y="31"/>
                  <a:pt x="39" y="25"/>
                  <a:pt x="30" y="15"/>
                </a:cubicBezTo>
                <a:cubicBezTo>
                  <a:pt x="19" y="3"/>
                  <a:pt x="2" y="0"/>
                  <a:pt x="2" y="0"/>
                </a:cubicBezTo>
                <a:lnTo>
                  <a:pt x="0" y="3"/>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6" name="Freeform 1081"/>
          <p:cNvSpPr/>
          <p:nvPr/>
        </p:nvSpPr>
        <p:spPr bwMode="auto">
          <a:xfrm>
            <a:off x="3536951" y="6586538"/>
            <a:ext cx="134938" cy="104775"/>
          </a:xfrm>
          <a:custGeom>
            <a:avLst/>
            <a:gdLst>
              <a:gd name="T0" fmla="*/ 0 w 36"/>
              <a:gd name="T1" fmla="*/ 4 h 28"/>
              <a:gd name="T2" fmla="*/ 25 w 36"/>
              <a:gd name="T3" fmla="*/ 15 h 28"/>
              <a:gd name="T4" fmla="*/ 36 w 36"/>
              <a:gd name="T5" fmla="*/ 28 h 28"/>
              <a:gd name="T6" fmla="*/ 26 w 36"/>
              <a:gd name="T7" fmla="*/ 12 h 28"/>
              <a:gd name="T8" fmla="*/ 2 w 36"/>
              <a:gd name="T9" fmla="*/ 0 h 28"/>
              <a:gd name="T10" fmla="*/ 0 w 36"/>
              <a:gd name="T11" fmla="*/ 4 h 28"/>
            </a:gdLst>
            <a:ahLst/>
            <a:cxnLst>
              <a:cxn ang="0">
                <a:pos x="T0" y="T1"/>
              </a:cxn>
              <a:cxn ang="0">
                <a:pos x="T2" y="T3"/>
              </a:cxn>
              <a:cxn ang="0">
                <a:pos x="T4" y="T5"/>
              </a:cxn>
              <a:cxn ang="0">
                <a:pos x="T6" y="T7"/>
              </a:cxn>
              <a:cxn ang="0">
                <a:pos x="T8" y="T9"/>
              </a:cxn>
              <a:cxn ang="0">
                <a:pos x="T10" y="T11"/>
              </a:cxn>
            </a:cxnLst>
            <a:rect l="0" t="0" r="r" b="b"/>
            <a:pathLst>
              <a:path w="36" h="28">
                <a:moveTo>
                  <a:pt x="0" y="4"/>
                </a:moveTo>
                <a:cubicBezTo>
                  <a:pt x="0" y="4"/>
                  <a:pt x="11" y="3"/>
                  <a:pt x="25" y="15"/>
                </a:cubicBezTo>
                <a:cubicBezTo>
                  <a:pt x="34" y="22"/>
                  <a:pt x="36" y="28"/>
                  <a:pt x="36" y="28"/>
                </a:cubicBezTo>
                <a:cubicBezTo>
                  <a:pt x="36" y="28"/>
                  <a:pt x="36" y="21"/>
                  <a:pt x="26" y="12"/>
                </a:cubicBezTo>
                <a:cubicBezTo>
                  <a:pt x="16" y="3"/>
                  <a:pt x="2" y="0"/>
                  <a:pt x="2" y="0"/>
                </a:cubicBezTo>
                <a:lnTo>
                  <a:pt x="0" y="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7" name="Freeform 1082"/>
          <p:cNvSpPr/>
          <p:nvPr/>
        </p:nvSpPr>
        <p:spPr bwMode="auto">
          <a:xfrm>
            <a:off x="3379788" y="6638925"/>
            <a:ext cx="131763" cy="127000"/>
          </a:xfrm>
          <a:custGeom>
            <a:avLst/>
            <a:gdLst>
              <a:gd name="T0" fmla="*/ 0 w 35"/>
              <a:gd name="T1" fmla="*/ 3 h 34"/>
              <a:gd name="T2" fmla="*/ 23 w 35"/>
              <a:gd name="T3" fmla="*/ 16 h 34"/>
              <a:gd name="T4" fmla="*/ 35 w 35"/>
              <a:gd name="T5" fmla="*/ 34 h 34"/>
              <a:gd name="T6" fmla="*/ 22 w 35"/>
              <a:gd name="T7" fmla="*/ 12 h 34"/>
              <a:gd name="T8" fmla="*/ 4 w 35"/>
              <a:gd name="T9" fmla="*/ 0 h 34"/>
              <a:gd name="T10" fmla="*/ 0 w 35"/>
              <a:gd name="T11" fmla="*/ 3 h 34"/>
            </a:gdLst>
            <a:ahLst/>
            <a:cxnLst>
              <a:cxn ang="0">
                <a:pos x="T0" y="T1"/>
              </a:cxn>
              <a:cxn ang="0">
                <a:pos x="T2" y="T3"/>
              </a:cxn>
              <a:cxn ang="0">
                <a:pos x="T4" y="T5"/>
              </a:cxn>
              <a:cxn ang="0">
                <a:pos x="T6" y="T7"/>
              </a:cxn>
              <a:cxn ang="0">
                <a:pos x="T8" y="T9"/>
              </a:cxn>
              <a:cxn ang="0">
                <a:pos x="T10" y="T11"/>
              </a:cxn>
            </a:cxnLst>
            <a:rect l="0" t="0" r="r" b="b"/>
            <a:pathLst>
              <a:path w="35" h="34">
                <a:moveTo>
                  <a:pt x="0" y="3"/>
                </a:moveTo>
                <a:cubicBezTo>
                  <a:pt x="0" y="3"/>
                  <a:pt x="15" y="8"/>
                  <a:pt x="23" y="16"/>
                </a:cubicBezTo>
                <a:cubicBezTo>
                  <a:pt x="32" y="25"/>
                  <a:pt x="35" y="34"/>
                  <a:pt x="35" y="34"/>
                </a:cubicBezTo>
                <a:cubicBezTo>
                  <a:pt x="35" y="34"/>
                  <a:pt x="32" y="21"/>
                  <a:pt x="22" y="12"/>
                </a:cubicBezTo>
                <a:cubicBezTo>
                  <a:pt x="16" y="7"/>
                  <a:pt x="4" y="0"/>
                  <a:pt x="4" y="0"/>
                </a:cubicBezTo>
                <a:lnTo>
                  <a:pt x="0" y="3"/>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8" name="Freeform 1083"/>
          <p:cNvSpPr/>
          <p:nvPr/>
        </p:nvSpPr>
        <p:spPr bwMode="auto">
          <a:xfrm>
            <a:off x="3267076" y="6696075"/>
            <a:ext cx="104775" cy="149225"/>
          </a:xfrm>
          <a:custGeom>
            <a:avLst/>
            <a:gdLst>
              <a:gd name="T0" fmla="*/ 0 w 28"/>
              <a:gd name="T1" fmla="*/ 2 h 40"/>
              <a:gd name="T2" fmla="*/ 20 w 28"/>
              <a:gd name="T3" fmla="*/ 20 h 40"/>
              <a:gd name="T4" fmla="*/ 28 w 28"/>
              <a:gd name="T5" fmla="*/ 40 h 40"/>
              <a:gd name="T6" fmla="*/ 20 w 28"/>
              <a:gd name="T7" fmla="*/ 16 h 40"/>
              <a:gd name="T8" fmla="*/ 4 w 28"/>
              <a:gd name="T9" fmla="*/ 0 h 40"/>
              <a:gd name="T10" fmla="*/ 0 w 28"/>
              <a:gd name="T11" fmla="*/ 2 h 40"/>
            </a:gdLst>
            <a:ahLst/>
            <a:cxnLst>
              <a:cxn ang="0">
                <a:pos x="T0" y="T1"/>
              </a:cxn>
              <a:cxn ang="0">
                <a:pos x="T2" y="T3"/>
              </a:cxn>
              <a:cxn ang="0">
                <a:pos x="T4" y="T5"/>
              </a:cxn>
              <a:cxn ang="0">
                <a:pos x="T6" y="T7"/>
              </a:cxn>
              <a:cxn ang="0">
                <a:pos x="T8" y="T9"/>
              </a:cxn>
              <a:cxn ang="0">
                <a:pos x="T10" y="T11"/>
              </a:cxn>
            </a:cxnLst>
            <a:rect l="0" t="0" r="r" b="b"/>
            <a:pathLst>
              <a:path w="28" h="40">
                <a:moveTo>
                  <a:pt x="0" y="2"/>
                </a:moveTo>
                <a:cubicBezTo>
                  <a:pt x="0" y="2"/>
                  <a:pt x="14" y="10"/>
                  <a:pt x="20" y="20"/>
                </a:cubicBezTo>
                <a:cubicBezTo>
                  <a:pt x="27" y="31"/>
                  <a:pt x="28" y="40"/>
                  <a:pt x="28" y="40"/>
                </a:cubicBezTo>
                <a:cubicBezTo>
                  <a:pt x="28" y="40"/>
                  <a:pt x="28" y="27"/>
                  <a:pt x="20" y="16"/>
                </a:cubicBezTo>
                <a:cubicBezTo>
                  <a:pt x="15" y="9"/>
                  <a:pt x="4" y="0"/>
                  <a:pt x="4" y="0"/>
                </a:cubicBezTo>
                <a:lnTo>
                  <a:pt x="0" y="2"/>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9" name="Freeform 1084"/>
          <p:cNvSpPr>
            <a:spLocks noEditPoints="1"/>
          </p:cNvSpPr>
          <p:nvPr/>
        </p:nvSpPr>
        <p:spPr bwMode="auto">
          <a:xfrm>
            <a:off x="1922463" y="6894513"/>
            <a:ext cx="1044575" cy="927100"/>
          </a:xfrm>
          <a:custGeom>
            <a:avLst/>
            <a:gdLst>
              <a:gd name="T0" fmla="*/ 273 w 278"/>
              <a:gd name="T1" fmla="*/ 61 h 247"/>
              <a:gd name="T2" fmla="*/ 261 w 278"/>
              <a:gd name="T3" fmla="*/ 112 h 247"/>
              <a:gd name="T4" fmla="*/ 245 w 278"/>
              <a:gd name="T5" fmla="*/ 178 h 247"/>
              <a:gd name="T6" fmla="*/ 210 w 278"/>
              <a:gd name="T7" fmla="*/ 198 h 247"/>
              <a:gd name="T8" fmla="*/ 212 w 278"/>
              <a:gd name="T9" fmla="*/ 160 h 247"/>
              <a:gd name="T10" fmla="*/ 242 w 278"/>
              <a:gd name="T11" fmla="*/ 130 h 247"/>
              <a:gd name="T12" fmla="*/ 205 w 278"/>
              <a:gd name="T13" fmla="*/ 193 h 247"/>
              <a:gd name="T14" fmla="*/ 217 w 278"/>
              <a:gd name="T15" fmla="*/ 196 h 247"/>
              <a:gd name="T16" fmla="*/ 255 w 278"/>
              <a:gd name="T17" fmla="*/ 136 h 247"/>
              <a:gd name="T18" fmla="*/ 243 w 278"/>
              <a:gd name="T19" fmla="*/ 95 h 247"/>
              <a:gd name="T20" fmla="*/ 224 w 278"/>
              <a:gd name="T21" fmla="*/ 102 h 247"/>
              <a:gd name="T22" fmla="*/ 226 w 278"/>
              <a:gd name="T23" fmla="*/ 94 h 247"/>
              <a:gd name="T24" fmla="*/ 263 w 278"/>
              <a:gd name="T25" fmla="*/ 61 h 247"/>
              <a:gd name="T26" fmla="*/ 254 w 278"/>
              <a:gd name="T27" fmla="*/ 10 h 247"/>
              <a:gd name="T28" fmla="*/ 221 w 278"/>
              <a:gd name="T29" fmla="*/ 84 h 247"/>
              <a:gd name="T30" fmla="*/ 201 w 278"/>
              <a:gd name="T31" fmla="*/ 154 h 247"/>
              <a:gd name="T32" fmla="*/ 166 w 278"/>
              <a:gd name="T33" fmla="*/ 207 h 247"/>
              <a:gd name="T34" fmla="*/ 121 w 278"/>
              <a:gd name="T35" fmla="*/ 240 h 247"/>
              <a:gd name="T36" fmla="*/ 73 w 278"/>
              <a:gd name="T37" fmla="*/ 235 h 247"/>
              <a:gd name="T38" fmla="*/ 78 w 278"/>
              <a:gd name="T39" fmla="*/ 222 h 247"/>
              <a:gd name="T40" fmla="*/ 88 w 278"/>
              <a:gd name="T41" fmla="*/ 226 h 247"/>
              <a:gd name="T42" fmla="*/ 92 w 278"/>
              <a:gd name="T43" fmla="*/ 244 h 247"/>
              <a:gd name="T44" fmla="*/ 156 w 278"/>
              <a:gd name="T45" fmla="*/ 215 h 247"/>
              <a:gd name="T46" fmla="*/ 203 w 278"/>
              <a:gd name="T47" fmla="*/ 116 h 247"/>
              <a:gd name="T48" fmla="*/ 252 w 278"/>
              <a:gd name="T49" fmla="*/ 9 h 247"/>
              <a:gd name="T50" fmla="*/ 169 w 278"/>
              <a:gd name="T51" fmla="*/ 14 h 247"/>
              <a:gd name="T52" fmla="*/ 75 w 278"/>
              <a:gd name="T53" fmla="*/ 104 h 247"/>
              <a:gd name="T54" fmla="*/ 93 w 278"/>
              <a:gd name="T55" fmla="*/ 167 h 247"/>
              <a:gd name="T56" fmla="*/ 156 w 278"/>
              <a:gd name="T57" fmla="*/ 140 h 247"/>
              <a:gd name="T58" fmla="*/ 0 w 278"/>
              <a:gd name="T59" fmla="*/ 20 h 247"/>
              <a:gd name="T60" fmla="*/ 103 w 278"/>
              <a:gd name="T61" fmla="*/ 67 h 247"/>
              <a:gd name="T62" fmla="*/ 128 w 278"/>
              <a:gd name="T63" fmla="*/ 165 h 247"/>
              <a:gd name="T64" fmla="*/ 73 w 278"/>
              <a:gd name="T65" fmla="*/ 152 h 247"/>
              <a:gd name="T66" fmla="*/ 111 w 278"/>
              <a:gd name="T67" fmla="*/ 49 h 247"/>
              <a:gd name="T68" fmla="*/ 214 w 278"/>
              <a:gd name="T69" fmla="*/ 1 h 247"/>
              <a:gd name="T70" fmla="*/ 273 w 278"/>
              <a:gd name="T71" fmla="*/ 29 h 247"/>
              <a:gd name="T72" fmla="*/ 226 w 278"/>
              <a:gd name="T73" fmla="*/ 96 h 247"/>
              <a:gd name="T74" fmla="*/ 232 w 278"/>
              <a:gd name="T75" fmla="*/ 9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247">
                <a:moveTo>
                  <a:pt x="273" y="29"/>
                </a:moveTo>
                <a:cubicBezTo>
                  <a:pt x="278" y="39"/>
                  <a:pt x="277" y="50"/>
                  <a:pt x="273" y="61"/>
                </a:cubicBezTo>
                <a:cubicBezTo>
                  <a:pt x="268" y="73"/>
                  <a:pt x="259" y="83"/>
                  <a:pt x="245" y="94"/>
                </a:cubicBezTo>
                <a:cubicBezTo>
                  <a:pt x="251" y="96"/>
                  <a:pt x="257" y="102"/>
                  <a:pt x="261" y="112"/>
                </a:cubicBezTo>
                <a:cubicBezTo>
                  <a:pt x="265" y="122"/>
                  <a:pt x="266" y="134"/>
                  <a:pt x="263" y="146"/>
                </a:cubicBezTo>
                <a:cubicBezTo>
                  <a:pt x="260" y="158"/>
                  <a:pt x="254" y="168"/>
                  <a:pt x="245" y="178"/>
                </a:cubicBezTo>
                <a:cubicBezTo>
                  <a:pt x="236" y="187"/>
                  <a:pt x="228" y="193"/>
                  <a:pt x="219" y="197"/>
                </a:cubicBezTo>
                <a:cubicBezTo>
                  <a:pt x="216" y="198"/>
                  <a:pt x="213" y="198"/>
                  <a:pt x="210" y="198"/>
                </a:cubicBezTo>
                <a:cubicBezTo>
                  <a:pt x="207" y="197"/>
                  <a:pt x="205" y="195"/>
                  <a:pt x="204" y="193"/>
                </a:cubicBezTo>
                <a:cubicBezTo>
                  <a:pt x="201" y="186"/>
                  <a:pt x="204" y="175"/>
                  <a:pt x="212" y="160"/>
                </a:cubicBezTo>
                <a:cubicBezTo>
                  <a:pt x="221" y="146"/>
                  <a:pt x="230" y="136"/>
                  <a:pt x="241" y="129"/>
                </a:cubicBezTo>
                <a:cubicBezTo>
                  <a:pt x="242" y="130"/>
                  <a:pt x="242" y="130"/>
                  <a:pt x="242" y="130"/>
                </a:cubicBezTo>
                <a:cubicBezTo>
                  <a:pt x="230" y="137"/>
                  <a:pt x="221" y="148"/>
                  <a:pt x="213" y="162"/>
                </a:cubicBezTo>
                <a:cubicBezTo>
                  <a:pt x="205" y="175"/>
                  <a:pt x="202" y="186"/>
                  <a:pt x="205" y="193"/>
                </a:cubicBezTo>
                <a:cubicBezTo>
                  <a:pt x="206" y="195"/>
                  <a:pt x="208" y="196"/>
                  <a:pt x="210" y="197"/>
                </a:cubicBezTo>
                <a:cubicBezTo>
                  <a:pt x="213" y="197"/>
                  <a:pt x="215" y="197"/>
                  <a:pt x="217" y="196"/>
                </a:cubicBezTo>
                <a:cubicBezTo>
                  <a:pt x="225" y="193"/>
                  <a:pt x="233" y="185"/>
                  <a:pt x="240" y="174"/>
                </a:cubicBezTo>
                <a:cubicBezTo>
                  <a:pt x="248" y="162"/>
                  <a:pt x="253" y="150"/>
                  <a:pt x="255" y="136"/>
                </a:cubicBezTo>
                <a:cubicBezTo>
                  <a:pt x="258" y="123"/>
                  <a:pt x="258" y="113"/>
                  <a:pt x="255" y="106"/>
                </a:cubicBezTo>
                <a:cubicBezTo>
                  <a:pt x="253" y="100"/>
                  <a:pt x="249" y="96"/>
                  <a:pt x="243" y="95"/>
                </a:cubicBezTo>
                <a:cubicBezTo>
                  <a:pt x="239" y="97"/>
                  <a:pt x="235" y="99"/>
                  <a:pt x="231" y="101"/>
                </a:cubicBezTo>
                <a:cubicBezTo>
                  <a:pt x="228" y="102"/>
                  <a:pt x="226" y="103"/>
                  <a:pt x="224" y="102"/>
                </a:cubicBezTo>
                <a:cubicBezTo>
                  <a:pt x="222" y="102"/>
                  <a:pt x="221" y="101"/>
                  <a:pt x="221" y="100"/>
                </a:cubicBezTo>
                <a:cubicBezTo>
                  <a:pt x="220" y="98"/>
                  <a:pt x="222" y="96"/>
                  <a:pt x="226" y="94"/>
                </a:cubicBezTo>
                <a:cubicBezTo>
                  <a:pt x="230" y="92"/>
                  <a:pt x="236" y="92"/>
                  <a:pt x="243" y="93"/>
                </a:cubicBezTo>
                <a:cubicBezTo>
                  <a:pt x="251" y="88"/>
                  <a:pt x="258" y="77"/>
                  <a:pt x="263" y="61"/>
                </a:cubicBezTo>
                <a:cubicBezTo>
                  <a:pt x="268" y="45"/>
                  <a:pt x="269" y="32"/>
                  <a:pt x="264" y="21"/>
                </a:cubicBezTo>
                <a:cubicBezTo>
                  <a:pt x="262" y="16"/>
                  <a:pt x="259" y="12"/>
                  <a:pt x="254" y="10"/>
                </a:cubicBezTo>
                <a:cubicBezTo>
                  <a:pt x="247" y="20"/>
                  <a:pt x="240" y="33"/>
                  <a:pt x="233" y="50"/>
                </a:cubicBezTo>
                <a:cubicBezTo>
                  <a:pt x="227" y="66"/>
                  <a:pt x="223" y="78"/>
                  <a:pt x="221" y="84"/>
                </a:cubicBezTo>
                <a:cubicBezTo>
                  <a:pt x="211" y="123"/>
                  <a:pt x="211" y="123"/>
                  <a:pt x="211" y="123"/>
                </a:cubicBezTo>
                <a:cubicBezTo>
                  <a:pt x="208" y="135"/>
                  <a:pt x="205" y="145"/>
                  <a:pt x="201" y="154"/>
                </a:cubicBezTo>
                <a:cubicBezTo>
                  <a:pt x="197" y="164"/>
                  <a:pt x="192" y="173"/>
                  <a:pt x="186" y="182"/>
                </a:cubicBezTo>
                <a:cubicBezTo>
                  <a:pt x="180" y="191"/>
                  <a:pt x="174" y="199"/>
                  <a:pt x="166" y="207"/>
                </a:cubicBezTo>
                <a:cubicBezTo>
                  <a:pt x="159" y="215"/>
                  <a:pt x="152" y="222"/>
                  <a:pt x="144" y="227"/>
                </a:cubicBezTo>
                <a:cubicBezTo>
                  <a:pt x="136" y="232"/>
                  <a:pt x="129" y="237"/>
                  <a:pt x="121" y="240"/>
                </a:cubicBezTo>
                <a:cubicBezTo>
                  <a:pt x="109" y="245"/>
                  <a:pt x="99" y="247"/>
                  <a:pt x="90" y="246"/>
                </a:cubicBezTo>
                <a:cubicBezTo>
                  <a:pt x="82" y="245"/>
                  <a:pt x="76" y="241"/>
                  <a:pt x="73" y="235"/>
                </a:cubicBezTo>
                <a:cubicBezTo>
                  <a:pt x="72" y="232"/>
                  <a:pt x="72" y="230"/>
                  <a:pt x="73" y="227"/>
                </a:cubicBezTo>
                <a:cubicBezTo>
                  <a:pt x="74" y="224"/>
                  <a:pt x="76" y="223"/>
                  <a:pt x="78" y="222"/>
                </a:cubicBezTo>
                <a:cubicBezTo>
                  <a:pt x="80" y="221"/>
                  <a:pt x="82" y="221"/>
                  <a:pt x="84" y="222"/>
                </a:cubicBezTo>
                <a:cubicBezTo>
                  <a:pt x="86" y="222"/>
                  <a:pt x="87" y="224"/>
                  <a:pt x="88" y="226"/>
                </a:cubicBezTo>
                <a:cubicBezTo>
                  <a:pt x="89" y="228"/>
                  <a:pt x="89" y="230"/>
                  <a:pt x="88" y="232"/>
                </a:cubicBezTo>
                <a:cubicBezTo>
                  <a:pt x="88" y="234"/>
                  <a:pt x="84" y="243"/>
                  <a:pt x="92" y="244"/>
                </a:cubicBezTo>
                <a:cubicBezTo>
                  <a:pt x="99" y="245"/>
                  <a:pt x="109" y="243"/>
                  <a:pt x="121" y="238"/>
                </a:cubicBezTo>
                <a:cubicBezTo>
                  <a:pt x="135" y="233"/>
                  <a:pt x="146" y="225"/>
                  <a:pt x="156" y="215"/>
                </a:cubicBezTo>
                <a:cubicBezTo>
                  <a:pt x="165" y="205"/>
                  <a:pt x="173" y="193"/>
                  <a:pt x="179" y="180"/>
                </a:cubicBezTo>
                <a:cubicBezTo>
                  <a:pt x="186" y="166"/>
                  <a:pt x="194" y="145"/>
                  <a:pt x="203" y="116"/>
                </a:cubicBezTo>
                <a:cubicBezTo>
                  <a:pt x="210" y="98"/>
                  <a:pt x="210" y="98"/>
                  <a:pt x="210" y="98"/>
                </a:cubicBezTo>
                <a:cubicBezTo>
                  <a:pt x="221" y="65"/>
                  <a:pt x="235" y="36"/>
                  <a:pt x="252" y="9"/>
                </a:cubicBezTo>
                <a:cubicBezTo>
                  <a:pt x="243" y="4"/>
                  <a:pt x="232" y="2"/>
                  <a:pt x="217" y="3"/>
                </a:cubicBezTo>
                <a:cubicBezTo>
                  <a:pt x="202" y="3"/>
                  <a:pt x="186" y="7"/>
                  <a:pt x="169" y="14"/>
                </a:cubicBezTo>
                <a:cubicBezTo>
                  <a:pt x="147" y="23"/>
                  <a:pt x="128" y="36"/>
                  <a:pt x="111" y="52"/>
                </a:cubicBezTo>
                <a:cubicBezTo>
                  <a:pt x="94" y="68"/>
                  <a:pt x="82" y="85"/>
                  <a:pt x="75" y="104"/>
                </a:cubicBezTo>
                <a:cubicBezTo>
                  <a:pt x="69" y="122"/>
                  <a:pt x="68" y="138"/>
                  <a:pt x="74" y="152"/>
                </a:cubicBezTo>
                <a:cubicBezTo>
                  <a:pt x="77" y="160"/>
                  <a:pt x="83" y="165"/>
                  <a:pt x="93" y="167"/>
                </a:cubicBezTo>
                <a:cubicBezTo>
                  <a:pt x="102" y="170"/>
                  <a:pt x="111" y="169"/>
                  <a:pt x="120" y="166"/>
                </a:cubicBezTo>
                <a:cubicBezTo>
                  <a:pt x="132" y="161"/>
                  <a:pt x="148" y="155"/>
                  <a:pt x="156" y="140"/>
                </a:cubicBezTo>
                <a:cubicBezTo>
                  <a:pt x="174" y="107"/>
                  <a:pt x="142" y="68"/>
                  <a:pt x="85" y="69"/>
                </a:cubicBezTo>
                <a:cubicBezTo>
                  <a:pt x="50" y="70"/>
                  <a:pt x="3" y="57"/>
                  <a:pt x="0" y="20"/>
                </a:cubicBezTo>
                <a:cubicBezTo>
                  <a:pt x="8" y="49"/>
                  <a:pt x="48" y="66"/>
                  <a:pt x="89" y="66"/>
                </a:cubicBezTo>
                <a:cubicBezTo>
                  <a:pt x="94" y="66"/>
                  <a:pt x="98" y="67"/>
                  <a:pt x="103" y="67"/>
                </a:cubicBezTo>
                <a:cubicBezTo>
                  <a:pt x="143" y="73"/>
                  <a:pt x="172" y="104"/>
                  <a:pt x="162" y="132"/>
                </a:cubicBezTo>
                <a:cubicBezTo>
                  <a:pt x="157" y="145"/>
                  <a:pt x="148" y="157"/>
                  <a:pt x="128" y="165"/>
                </a:cubicBezTo>
                <a:cubicBezTo>
                  <a:pt x="114" y="171"/>
                  <a:pt x="102" y="172"/>
                  <a:pt x="93" y="169"/>
                </a:cubicBezTo>
                <a:cubicBezTo>
                  <a:pt x="83" y="166"/>
                  <a:pt x="76" y="161"/>
                  <a:pt x="73" y="152"/>
                </a:cubicBezTo>
                <a:cubicBezTo>
                  <a:pt x="67" y="138"/>
                  <a:pt x="67" y="121"/>
                  <a:pt x="74" y="102"/>
                </a:cubicBezTo>
                <a:cubicBezTo>
                  <a:pt x="82" y="82"/>
                  <a:pt x="94" y="65"/>
                  <a:pt x="111" y="49"/>
                </a:cubicBezTo>
                <a:cubicBezTo>
                  <a:pt x="129" y="33"/>
                  <a:pt x="148" y="21"/>
                  <a:pt x="168" y="13"/>
                </a:cubicBezTo>
                <a:cubicBezTo>
                  <a:pt x="184" y="6"/>
                  <a:pt x="199" y="3"/>
                  <a:pt x="214" y="1"/>
                </a:cubicBezTo>
                <a:cubicBezTo>
                  <a:pt x="228" y="0"/>
                  <a:pt x="241" y="2"/>
                  <a:pt x="253" y="8"/>
                </a:cubicBezTo>
                <a:cubicBezTo>
                  <a:pt x="260" y="11"/>
                  <a:pt x="270" y="20"/>
                  <a:pt x="273" y="29"/>
                </a:cubicBezTo>
                <a:close/>
                <a:moveTo>
                  <a:pt x="241" y="95"/>
                </a:moveTo>
                <a:cubicBezTo>
                  <a:pt x="236" y="93"/>
                  <a:pt x="231" y="94"/>
                  <a:pt x="226" y="96"/>
                </a:cubicBezTo>
                <a:cubicBezTo>
                  <a:pt x="223" y="97"/>
                  <a:pt x="222" y="98"/>
                  <a:pt x="222" y="100"/>
                </a:cubicBezTo>
                <a:cubicBezTo>
                  <a:pt x="223" y="102"/>
                  <a:pt x="226" y="102"/>
                  <a:pt x="232" y="99"/>
                </a:cubicBezTo>
                <a:cubicBezTo>
                  <a:pt x="235" y="98"/>
                  <a:pt x="238" y="96"/>
                  <a:pt x="241" y="9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0" name="Freeform 1085"/>
          <p:cNvSpPr>
            <a:spLocks noEditPoints="1"/>
          </p:cNvSpPr>
          <p:nvPr/>
        </p:nvSpPr>
        <p:spPr bwMode="auto">
          <a:xfrm>
            <a:off x="2944813" y="7310438"/>
            <a:ext cx="209550" cy="244475"/>
          </a:xfrm>
          <a:custGeom>
            <a:avLst/>
            <a:gdLst>
              <a:gd name="T0" fmla="*/ 55 w 56"/>
              <a:gd name="T1" fmla="*/ 22 h 65"/>
              <a:gd name="T2" fmla="*/ 56 w 56"/>
              <a:gd name="T3" fmla="*/ 22 h 65"/>
              <a:gd name="T4" fmla="*/ 35 w 56"/>
              <a:gd name="T5" fmla="*/ 51 h 65"/>
              <a:gd name="T6" fmla="*/ 17 w 56"/>
              <a:gd name="T7" fmla="*/ 63 h 65"/>
              <a:gd name="T8" fmla="*/ 3 w 56"/>
              <a:gd name="T9" fmla="*/ 56 h 65"/>
              <a:gd name="T10" fmla="*/ 14 w 56"/>
              <a:gd name="T11" fmla="*/ 23 h 65"/>
              <a:gd name="T12" fmla="*/ 40 w 56"/>
              <a:gd name="T13" fmla="*/ 0 h 65"/>
              <a:gd name="T14" fmla="*/ 44 w 56"/>
              <a:gd name="T15" fmla="*/ 0 h 65"/>
              <a:gd name="T16" fmla="*/ 46 w 56"/>
              <a:gd name="T17" fmla="*/ 2 h 65"/>
              <a:gd name="T18" fmla="*/ 38 w 56"/>
              <a:gd name="T19" fmla="*/ 19 h 65"/>
              <a:gd name="T20" fmla="*/ 14 w 56"/>
              <a:gd name="T21" fmla="*/ 37 h 65"/>
              <a:gd name="T22" fmla="*/ 7 w 56"/>
              <a:gd name="T23" fmla="*/ 59 h 65"/>
              <a:gd name="T24" fmla="*/ 10 w 56"/>
              <a:gd name="T25" fmla="*/ 62 h 65"/>
              <a:gd name="T26" fmla="*/ 16 w 56"/>
              <a:gd name="T27" fmla="*/ 62 h 65"/>
              <a:gd name="T28" fmla="*/ 33 w 56"/>
              <a:gd name="T29" fmla="*/ 51 h 65"/>
              <a:gd name="T30" fmla="*/ 55 w 56"/>
              <a:gd name="T31" fmla="*/ 22 h 65"/>
              <a:gd name="T32" fmla="*/ 15 w 56"/>
              <a:gd name="T33" fmla="*/ 35 h 65"/>
              <a:gd name="T34" fmla="*/ 28 w 56"/>
              <a:gd name="T35" fmla="*/ 27 h 65"/>
              <a:gd name="T36" fmla="*/ 41 w 56"/>
              <a:gd name="T37" fmla="*/ 13 h 65"/>
              <a:gd name="T38" fmla="*/ 45 w 56"/>
              <a:gd name="T39" fmla="*/ 3 h 65"/>
              <a:gd name="T40" fmla="*/ 41 w 56"/>
              <a:gd name="T41" fmla="*/ 1 h 65"/>
              <a:gd name="T42" fmla="*/ 34 w 56"/>
              <a:gd name="T43" fmla="*/ 6 h 65"/>
              <a:gd name="T44" fmla="*/ 25 w 56"/>
              <a:gd name="T45" fmla="*/ 18 h 65"/>
              <a:gd name="T46" fmla="*/ 15 w 56"/>
              <a:gd name="T47" fmla="*/ 3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65">
                <a:moveTo>
                  <a:pt x="55" y="22"/>
                </a:moveTo>
                <a:cubicBezTo>
                  <a:pt x="56" y="22"/>
                  <a:pt x="56" y="22"/>
                  <a:pt x="56" y="22"/>
                </a:cubicBezTo>
                <a:cubicBezTo>
                  <a:pt x="49" y="35"/>
                  <a:pt x="42" y="44"/>
                  <a:pt x="35" y="51"/>
                </a:cubicBezTo>
                <a:cubicBezTo>
                  <a:pt x="28" y="57"/>
                  <a:pt x="22" y="62"/>
                  <a:pt x="17" y="63"/>
                </a:cubicBezTo>
                <a:cubicBezTo>
                  <a:pt x="10" y="65"/>
                  <a:pt x="5" y="63"/>
                  <a:pt x="3" y="56"/>
                </a:cubicBezTo>
                <a:cubicBezTo>
                  <a:pt x="0" y="46"/>
                  <a:pt x="3" y="35"/>
                  <a:pt x="14" y="23"/>
                </a:cubicBezTo>
                <a:cubicBezTo>
                  <a:pt x="24" y="10"/>
                  <a:pt x="33" y="2"/>
                  <a:pt x="40" y="0"/>
                </a:cubicBezTo>
                <a:cubicBezTo>
                  <a:pt x="42" y="0"/>
                  <a:pt x="43" y="0"/>
                  <a:pt x="44" y="0"/>
                </a:cubicBezTo>
                <a:cubicBezTo>
                  <a:pt x="45" y="0"/>
                  <a:pt x="46" y="1"/>
                  <a:pt x="46" y="2"/>
                </a:cubicBezTo>
                <a:cubicBezTo>
                  <a:pt x="48" y="6"/>
                  <a:pt x="45" y="12"/>
                  <a:pt x="38" y="19"/>
                </a:cubicBezTo>
                <a:cubicBezTo>
                  <a:pt x="32" y="27"/>
                  <a:pt x="23" y="32"/>
                  <a:pt x="14" y="37"/>
                </a:cubicBezTo>
                <a:cubicBezTo>
                  <a:pt x="8" y="48"/>
                  <a:pt x="6" y="55"/>
                  <a:pt x="7" y="59"/>
                </a:cubicBezTo>
                <a:cubicBezTo>
                  <a:pt x="7" y="60"/>
                  <a:pt x="8" y="61"/>
                  <a:pt x="10" y="62"/>
                </a:cubicBezTo>
                <a:cubicBezTo>
                  <a:pt x="12" y="63"/>
                  <a:pt x="14" y="63"/>
                  <a:pt x="16" y="62"/>
                </a:cubicBezTo>
                <a:cubicBezTo>
                  <a:pt x="21" y="61"/>
                  <a:pt x="26" y="57"/>
                  <a:pt x="33" y="51"/>
                </a:cubicBezTo>
                <a:cubicBezTo>
                  <a:pt x="40" y="44"/>
                  <a:pt x="47" y="34"/>
                  <a:pt x="55" y="22"/>
                </a:cubicBezTo>
                <a:close/>
                <a:moveTo>
                  <a:pt x="15" y="35"/>
                </a:moveTo>
                <a:cubicBezTo>
                  <a:pt x="18" y="34"/>
                  <a:pt x="22" y="31"/>
                  <a:pt x="28" y="27"/>
                </a:cubicBezTo>
                <a:cubicBezTo>
                  <a:pt x="33" y="23"/>
                  <a:pt x="38" y="18"/>
                  <a:pt x="41" y="13"/>
                </a:cubicBezTo>
                <a:cubicBezTo>
                  <a:pt x="44" y="9"/>
                  <a:pt x="45" y="5"/>
                  <a:pt x="45" y="3"/>
                </a:cubicBezTo>
                <a:cubicBezTo>
                  <a:pt x="44" y="1"/>
                  <a:pt x="43" y="1"/>
                  <a:pt x="41" y="1"/>
                </a:cubicBezTo>
                <a:cubicBezTo>
                  <a:pt x="39" y="2"/>
                  <a:pt x="37" y="3"/>
                  <a:pt x="34" y="6"/>
                </a:cubicBezTo>
                <a:cubicBezTo>
                  <a:pt x="32" y="8"/>
                  <a:pt x="29" y="12"/>
                  <a:pt x="25" y="18"/>
                </a:cubicBezTo>
                <a:cubicBezTo>
                  <a:pt x="21" y="24"/>
                  <a:pt x="18" y="29"/>
                  <a:pt x="15" y="3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1" name="Freeform 1086"/>
          <p:cNvSpPr>
            <a:spLocks noEditPoints="1"/>
          </p:cNvSpPr>
          <p:nvPr/>
        </p:nvSpPr>
        <p:spPr bwMode="auto">
          <a:xfrm>
            <a:off x="3127376" y="7191375"/>
            <a:ext cx="285750" cy="300038"/>
          </a:xfrm>
          <a:custGeom>
            <a:avLst/>
            <a:gdLst>
              <a:gd name="T0" fmla="*/ 57 w 76"/>
              <a:gd name="T1" fmla="*/ 4 h 80"/>
              <a:gd name="T2" fmla="*/ 68 w 76"/>
              <a:gd name="T3" fmla="*/ 0 h 80"/>
              <a:gd name="T4" fmla="*/ 48 w 76"/>
              <a:gd name="T5" fmla="*/ 50 h 80"/>
              <a:gd name="T6" fmla="*/ 47 w 76"/>
              <a:gd name="T7" fmla="*/ 61 h 80"/>
              <a:gd name="T8" fmla="*/ 49 w 76"/>
              <a:gd name="T9" fmla="*/ 63 h 80"/>
              <a:gd name="T10" fmla="*/ 53 w 76"/>
              <a:gd name="T11" fmla="*/ 63 h 80"/>
              <a:gd name="T12" fmla="*/ 60 w 76"/>
              <a:gd name="T13" fmla="*/ 55 h 80"/>
              <a:gd name="T14" fmla="*/ 75 w 76"/>
              <a:gd name="T15" fmla="*/ 25 h 80"/>
              <a:gd name="T16" fmla="*/ 76 w 76"/>
              <a:gd name="T17" fmla="*/ 26 h 80"/>
              <a:gd name="T18" fmla="*/ 61 w 76"/>
              <a:gd name="T19" fmla="*/ 56 h 80"/>
              <a:gd name="T20" fmla="*/ 53 w 76"/>
              <a:gd name="T21" fmla="*/ 64 h 80"/>
              <a:gd name="T22" fmla="*/ 47 w 76"/>
              <a:gd name="T23" fmla="*/ 64 h 80"/>
              <a:gd name="T24" fmla="*/ 43 w 76"/>
              <a:gd name="T25" fmla="*/ 60 h 80"/>
              <a:gd name="T26" fmla="*/ 43 w 76"/>
              <a:gd name="T27" fmla="*/ 45 h 80"/>
              <a:gd name="T28" fmla="*/ 43 w 76"/>
              <a:gd name="T29" fmla="*/ 45 h 80"/>
              <a:gd name="T30" fmla="*/ 17 w 76"/>
              <a:gd name="T31" fmla="*/ 79 h 80"/>
              <a:gd name="T32" fmla="*/ 10 w 76"/>
              <a:gd name="T33" fmla="*/ 78 h 80"/>
              <a:gd name="T34" fmla="*/ 4 w 76"/>
              <a:gd name="T35" fmla="*/ 71 h 80"/>
              <a:gd name="T36" fmla="*/ 13 w 76"/>
              <a:gd name="T37" fmla="*/ 37 h 80"/>
              <a:gd name="T38" fmla="*/ 42 w 76"/>
              <a:gd name="T39" fmla="*/ 11 h 80"/>
              <a:gd name="T40" fmla="*/ 51 w 76"/>
              <a:gd name="T41" fmla="*/ 14 h 80"/>
              <a:gd name="T42" fmla="*/ 52 w 76"/>
              <a:gd name="T43" fmla="*/ 18 h 80"/>
              <a:gd name="T44" fmla="*/ 57 w 76"/>
              <a:gd name="T45" fmla="*/ 4 h 80"/>
              <a:gd name="T46" fmla="*/ 49 w 76"/>
              <a:gd name="T47" fmla="*/ 15 h 80"/>
              <a:gd name="T48" fmla="*/ 42 w 76"/>
              <a:gd name="T49" fmla="*/ 12 h 80"/>
              <a:gd name="T50" fmla="*/ 19 w 76"/>
              <a:gd name="T51" fmla="*/ 42 h 80"/>
              <a:gd name="T52" fmla="*/ 9 w 76"/>
              <a:gd name="T53" fmla="*/ 75 h 80"/>
              <a:gd name="T54" fmla="*/ 12 w 76"/>
              <a:gd name="T55" fmla="*/ 78 h 80"/>
              <a:gd name="T56" fmla="*/ 16 w 76"/>
              <a:gd name="T57" fmla="*/ 78 h 80"/>
              <a:gd name="T58" fmla="*/ 26 w 76"/>
              <a:gd name="T59" fmla="*/ 68 h 80"/>
              <a:gd name="T60" fmla="*/ 40 w 76"/>
              <a:gd name="T61" fmla="*/ 45 h 80"/>
              <a:gd name="T62" fmla="*/ 50 w 76"/>
              <a:gd name="T63" fmla="*/ 24 h 80"/>
              <a:gd name="T64" fmla="*/ 49 w 76"/>
              <a:gd name="T65"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80">
                <a:moveTo>
                  <a:pt x="57" y="4"/>
                </a:moveTo>
                <a:cubicBezTo>
                  <a:pt x="68" y="0"/>
                  <a:pt x="68" y="0"/>
                  <a:pt x="68" y="0"/>
                </a:cubicBezTo>
                <a:cubicBezTo>
                  <a:pt x="48" y="50"/>
                  <a:pt x="48" y="50"/>
                  <a:pt x="48" y="50"/>
                </a:cubicBezTo>
                <a:cubicBezTo>
                  <a:pt x="46" y="55"/>
                  <a:pt x="46" y="59"/>
                  <a:pt x="47" y="61"/>
                </a:cubicBezTo>
                <a:cubicBezTo>
                  <a:pt x="47" y="62"/>
                  <a:pt x="48" y="63"/>
                  <a:pt x="49" y="63"/>
                </a:cubicBezTo>
                <a:cubicBezTo>
                  <a:pt x="51" y="64"/>
                  <a:pt x="52" y="64"/>
                  <a:pt x="53" y="63"/>
                </a:cubicBezTo>
                <a:cubicBezTo>
                  <a:pt x="55" y="62"/>
                  <a:pt x="57" y="60"/>
                  <a:pt x="60" y="55"/>
                </a:cubicBezTo>
                <a:cubicBezTo>
                  <a:pt x="64" y="50"/>
                  <a:pt x="68" y="41"/>
                  <a:pt x="75" y="25"/>
                </a:cubicBezTo>
                <a:cubicBezTo>
                  <a:pt x="76" y="26"/>
                  <a:pt x="76" y="26"/>
                  <a:pt x="76" y="26"/>
                </a:cubicBezTo>
                <a:cubicBezTo>
                  <a:pt x="69" y="42"/>
                  <a:pt x="64" y="52"/>
                  <a:pt x="61" y="56"/>
                </a:cubicBezTo>
                <a:cubicBezTo>
                  <a:pt x="58" y="61"/>
                  <a:pt x="55" y="64"/>
                  <a:pt x="53" y="64"/>
                </a:cubicBezTo>
                <a:cubicBezTo>
                  <a:pt x="51" y="65"/>
                  <a:pt x="49" y="65"/>
                  <a:pt x="47" y="64"/>
                </a:cubicBezTo>
                <a:cubicBezTo>
                  <a:pt x="46" y="63"/>
                  <a:pt x="44" y="62"/>
                  <a:pt x="43" y="60"/>
                </a:cubicBezTo>
                <a:cubicBezTo>
                  <a:pt x="42" y="56"/>
                  <a:pt x="42" y="51"/>
                  <a:pt x="43" y="45"/>
                </a:cubicBezTo>
                <a:cubicBezTo>
                  <a:pt x="43" y="45"/>
                  <a:pt x="43" y="45"/>
                  <a:pt x="43" y="45"/>
                </a:cubicBezTo>
                <a:cubicBezTo>
                  <a:pt x="31" y="65"/>
                  <a:pt x="23" y="77"/>
                  <a:pt x="17" y="79"/>
                </a:cubicBezTo>
                <a:cubicBezTo>
                  <a:pt x="14" y="80"/>
                  <a:pt x="12" y="80"/>
                  <a:pt x="10" y="78"/>
                </a:cubicBezTo>
                <a:cubicBezTo>
                  <a:pt x="7" y="77"/>
                  <a:pt x="5" y="74"/>
                  <a:pt x="4" y="71"/>
                </a:cubicBezTo>
                <a:cubicBezTo>
                  <a:pt x="0" y="62"/>
                  <a:pt x="3" y="50"/>
                  <a:pt x="13" y="37"/>
                </a:cubicBezTo>
                <a:cubicBezTo>
                  <a:pt x="23" y="23"/>
                  <a:pt x="33" y="15"/>
                  <a:pt x="42" y="11"/>
                </a:cubicBezTo>
                <a:cubicBezTo>
                  <a:pt x="46" y="9"/>
                  <a:pt x="49" y="10"/>
                  <a:pt x="51" y="14"/>
                </a:cubicBezTo>
                <a:cubicBezTo>
                  <a:pt x="51" y="15"/>
                  <a:pt x="52" y="16"/>
                  <a:pt x="52" y="18"/>
                </a:cubicBezTo>
                <a:lnTo>
                  <a:pt x="57" y="4"/>
                </a:lnTo>
                <a:close/>
                <a:moveTo>
                  <a:pt x="49" y="15"/>
                </a:moveTo>
                <a:cubicBezTo>
                  <a:pt x="48" y="12"/>
                  <a:pt x="46" y="11"/>
                  <a:pt x="42" y="12"/>
                </a:cubicBezTo>
                <a:cubicBezTo>
                  <a:pt x="35" y="15"/>
                  <a:pt x="27" y="25"/>
                  <a:pt x="19" y="42"/>
                </a:cubicBezTo>
                <a:cubicBezTo>
                  <a:pt x="11" y="60"/>
                  <a:pt x="7" y="71"/>
                  <a:pt x="9" y="75"/>
                </a:cubicBezTo>
                <a:cubicBezTo>
                  <a:pt x="10" y="76"/>
                  <a:pt x="11" y="77"/>
                  <a:pt x="12" y="78"/>
                </a:cubicBezTo>
                <a:cubicBezTo>
                  <a:pt x="13" y="78"/>
                  <a:pt x="15" y="78"/>
                  <a:pt x="16" y="78"/>
                </a:cubicBezTo>
                <a:cubicBezTo>
                  <a:pt x="19" y="77"/>
                  <a:pt x="22" y="74"/>
                  <a:pt x="26" y="68"/>
                </a:cubicBezTo>
                <a:cubicBezTo>
                  <a:pt x="31" y="63"/>
                  <a:pt x="35" y="55"/>
                  <a:pt x="40" y="45"/>
                </a:cubicBezTo>
                <a:cubicBezTo>
                  <a:pt x="46" y="35"/>
                  <a:pt x="49" y="28"/>
                  <a:pt x="50" y="24"/>
                </a:cubicBezTo>
                <a:cubicBezTo>
                  <a:pt x="50" y="21"/>
                  <a:pt x="50" y="17"/>
                  <a:pt x="49" y="1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2" name="Freeform 1087"/>
          <p:cNvSpPr/>
          <p:nvPr/>
        </p:nvSpPr>
        <p:spPr bwMode="auto">
          <a:xfrm>
            <a:off x="3409951" y="7040563"/>
            <a:ext cx="273050" cy="330200"/>
          </a:xfrm>
          <a:custGeom>
            <a:avLst/>
            <a:gdLst>
              <a:gd name="T0" fmla="*/ 1 w 73"/>
              <a:gd name="T1" fmla="*/ 66 h 88"/>
              <a:gd name="T2" fmla="*/ 0 w 73"/>
              <a:gd name="T3" fmla="*/ 65 h 88"/>
              <a:gd name="T4" fmla="*/ 10 w 73"/>
              <a:gd name="T5" fmla="*/ 40 h 88"/>
              <a:gd name="T6" fmla="*/ 15 w 73"/>
              <a:gd name="T7" fmla="*/ 27 h 88"/>
              <a:gd name="T8" fmla="*/ 26 w 73"/>
              <a:gd name="T9" fmla="*/ 21 h 88"/>
              <a:gd name="T10" fmla="*/ 22 w 73"/>
              <a:gd name="T11" fmla="*/ 36 h 88"/>
              <a:gd name="T12" fmla="*/ 11 w 73"/>
              <a:gd name="T13" fmla="*/ 76 h 88"/>
              <a:gd name="T14" fmla="*/ 10 w 73"/>
              <a:gd name="T15" fmla="*/ 84 h 88"/>
              <a:gd name="T16" fmla="*/ 10 w 73"/>
              <a:gd name="T17" fmla="*/ 85 h 88"/>
              <a:gd name="T18" fmla="*/ 13 w 73"/>
              <a:gd name="T19" fmla="*/ 87 h 88"/>
              <a:gd name="T20" fmla="*/ 17 w 73"/>
              <a:gd name="T21" fmla="*/ 86 h 88"/>
              <a:gd name="T22" fmla="*/ 28 w 73"/>
              <a:gd name="T23" fmla="*/ 71 h 88"/>
              <a:gd name="T24" fmla="*/ 38 w 73"/>
              <a:gd name="T25" fmla="*/ 47 h 88"/>
              <a:gd name="T26" fmla="*/ 45 w 73"/>
              <a:gd name="T27" fmla="*/ 25 h 88"/>
              <a:gd name="T28" fmla="*/ 52 w 73"/>
              <a:gd name="T29" fmla="*/ 7 h 88"/>
              <a:gd name="T30" fmla="*/ 63 w 73"/>
              <a:gd name="T31" fmla="*/ 0 h 88"/>
              <a:gd name="T32" fmla="*/ 52 w 73"/>
              <a:gd name="T33" fmla="*/ 40 h 88"/>
              <a:gd name="T34" fmla="*/ 49 w 73"/>
              <a:gd name="T35" fmla="*/ 53 h 88"/>
              <a:gd name="T36" fmla="*/ 49 w 73"/>
              <a:gd name="T37" fmla="*/ 64 h 88"/>
              <a:gd name="T38" fmla="*/ 55 w 73"/>
              <a:gd name="T39" fmla="*/ 65 h 88"/>
              <a:gd name="T40" fmla="*/ 65 w 73"/>
              <a:gd name="T41" fmla="*/ 52 h 88"/>
              <a:gd name="T42" fmla="*/ 71 w 73"/>
              <a:gd name="T43" fmla="*/ 24 h 88"/>
              <a:gd name="T44" fmla="*/ 73 w 73"/>
              <a:gd name="T45" fmla="*/ 24 h 88"/>
              <a:gd name="T46" fmla="*/ 63 w 73"/>
              <a:gd name="T47" fmla="*/ 58 h 88"/>
              <a:gd name="T48" fmla="*/ 55 w 73"/>
              <a:gd name="T49" fmla="*/ 67 h 88"/>
              <a:gd name="T50" fmla="*/ 50 w 73"/>
              <a:gd name="T51" fmla="*/ 67 h 88"/>
              <a:gd name="T52" fmla="*/ 45 w 73"/>
              <a:gd name="T53" fmla="*/ 63 h 88"/>
              <a:gd name="T54" fmla="*/ 46 w 73"/>
              <a:gd name="T55" fmla="*/ 36 h 88"/>
              <a:gd name="T56" fmla="*/ 50 w 73"/>
              <a:gd name="T57" fmla="*/ 18 h 88"/>
              <a:gd name="T58" fmla="*/ 49 w 73"/>
              <a:gd name="T59" fmla="*/ 18 h 88"/>
              <a:gd name="T60" fmla="*/ 17 w 73"/>
              <a:gd name="T61" fmla="*/ 87 h 88"/>
              <a:gd name="T62" fmla="*/ 12 w 73"/>
              <a:gd name="T63" fmla="*/ 88 h 88"/>
              <a:gd name="T64" fmla="*/ 7 w 73"/>
              <a:gd name="T65" fmla="*/ 84 h 88"/>
              <a:gd name="T66" fmla="*/ 6 w 73"/>
              <a:gd name="T67" fmla="*/ 63 h 88"/>
              <a:gd name="T68" fmla="*/ 14 w 73"/>
              <a:gd name="T69" fmla="*/ 36 h 88"/>
              <a:gd name="T70" fmla="*/ 13 w 73"/>
              <a:gd name="T71" fmla="*/ 36 h 88"/>
              <a:gd name="T72" fmla="*/ 1 w 73"/>
              <a:gd name="T73" fmla="*/ 6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88">
                <a:moveTo>
                  <a:pt x="1" y="66"/>
                </a:moveTo>
                <a:cubicBezTo>
                  <a:pt x="0" y="65"/>
                  <a:pt x="0" y="65"/>
                  <a:pt x="0" y="65"/>
                </a:cubicBezTo>
                <a:cubicBezTo>
                  <a:pt x="5" y="53"/>
                  <a:pt x="8" y="45"/>
                  <a:pt x="10" y="40"/>
                </a:cubicBezTo>
                <a:cubicBezTo>
                  <a:pt x="11" y="35"/>
                  <a:pt x="13" y="30"/>
                  <a:pt x="15" y="27"/>
                </a:cubicBezTo>
                <a:cubicBezTo>
                  <a:pt x="26" y="21"/>
                  <a:pt x="26" y="21"/>
                  <a:pt x="26" y="21"/>
                </a:cubicBezTo>
                <a:cubicBezTo>
                  <a:pt x="25" y="25"/>
                  <a:pt x="23" y="30"/>
                  <a:pt x="22" y="36"/>
                </a:cubicBezTo>
                <a:cubicBezTo>
                  <a:pt x="11" y="76"/>
                  <a:pt x="11" y="76"/>
                  <a:pt x="11" y="76"/>
                </a:cubicBezTo>
                <a:cubicBezTo>
                  <a:pt x="10" y="80"/>
                  <a:pt x="9" y="82"/>
                  <a:pt x="10" y="84"/>
                </a:cubicBezTo>
                <a:cubicBezTo>
                  <a:pt x="10" y="85"/>
                  <a:pt x="10" y="85"/>
                  <a:pt x="10" y="85"/>
                </a:cubicBezTo>
                <a:cubicBezTo>
                  <a:pt x="11" y="86"/>
                  <a:pt x="12" y="86"/>
                  <a:pt x="13" y="87"/>
                </a:cubicBezTo>
                <a:cubicBezTo>
                  <a:pt x="14" y="87"/>
                  <a:pt x="16" y="87"/>
                  <a:pt x="17" y="86"/>
                </a:cubicBezTo>
                <a:cubicBezTo>
                  <a:pt x="20" y="84"/>
                  <a:pt x="24" y="79"/>
                  <a:pt x="28" y="71"/>
                </a:cubicBezTo>
                <a:cubicBezTo>
                  <a:pt x="32" y="63"/>
                  <a:pt x="36" y="55"/>
                  <a:pt x="38" y="47"/>
                </a:cubicBezTo>
                <a:cubicBezTo>
                  <a:pt x="45" y="25"/>
                  <a:pt x="45" y="25"/>
                  <a:pt x="45" y="25"/>
                </a:cubicBezTo>
                <a:cubicBezTo>
                  <a:pt x="47" y="19"/>
                  <a:pt x="49" y="13"/>
                  <a:pt x="52" y="7"/>
                </a:cubicBezTo>
                <a:cubicBezTo>
                  <a:pt x="63" y="0"/>
                  <a:pt x="63" y="0"/>
                  <a:pt x="63" y="0"/>
                </a:cubicBezTo>
                <a:cubicBezTo>
                  <a:pt x="58" y="16"/>
                  <a:pt x="55" y="30"/>
                  <a:pt x="52" y="40"/>
                </a:cubicBezTo>
                <a:cubicBezTo>
                  <a:pt x="49" y="53"/>
                  <a:pt x="49" y="53"/>
                  <a:pt x="49" y="53"/>
                </a:cubicBezTo>
                <a:cubicBezTo>
                  <a:pt x="48" y="59"/>
                  <a:pt x="48" y="63"/>
                  <a:pt x="49" y="64"/>
                </a:cubicBezTo>
                <a:cubicBezTo>
                  <a:pt x="50" y="67"/>
                  <a:pt x="52" y="67"/>
                  <a:pt x="55" y="65"/>
                </a:cubicBezTo>
                <a:cubicBezTo>
                  <a:pt x="58" y="64"/>
                  <a:pt x="62" y="59"/>
                  <a:pt x="65" y="52"/>
                </a:cubicBezTo>
                <a:cubicBezTo>
                  <a:pt x="68" y="46"/>
                  <a:pt x="70" y="36"/>
                  <a:pt x="71" y="24"/>
                </a:cubicBezTo>
                <a:cubicBezTo>
                  <a:pt x="73" y="24"/>
                  <a:pt x="73" y="24"/>
                  <a:pt x="73" y="24"/>
                </a:cubicBezTo>
                <a:cubicBezTo>
                  <a:pt x="70" y="44"/>
                  <a:pt x="66" y="54"/>
                  <a:pt x="63" y="58"/>
                </a:cubicBezTo>
                <a:cubicBezTo>
                  <a:pt x="60" y="63"/>
                  <a:pt x="58" y="66"/>
                  <a:pt x="55" y="67"/>
                </a:cubicBezTo>
                <a:cubicBezTo>
                  <a:pt x="54" y="68"/>
                  <a:pt x="52" y="68"/>
                  <a:pt x="50" y="67"/>
                </a:cubicBezTo>
                <a:cubicBezTo>
                  <a:pt x="48" y="67"/>
                  <a:pt x="46" y="65"/>
                  <a:pt x="45" y="63"/>
                </a:cubicBezTo>
                <a:cubicBezTo>
                  <a:pt x="42" y="57"/>
                  <a:pt x="42" y="48"/>
                  <a:pt x="46" y="36"/>
                </a:cubicBezTo>
                <a:cubicBezTo>
                  <a:pt x="50" y="18"/>
                  <a:pt x="50" y="18"/>
                  <a:pt x="50" y="18"/>
                </a:cubicBezTo>
                <a:cubicBezTo>
                  <a:pt x="49" y="18"/>
                  <a:pt x="49" y="18"/>
                  <a:pt x="49" y="18"/>
                </a:cubicBezTo>
                <a:cubicBezTo>
                  <a:pt x="37" y="59"/>
                  <a:pt x="26" y="82"/>
                  <a:pt x="17" y="87"/>
                </a:cubicBezTo>
                <a:cubicBezTo>
                  <a:pt x="16" y="88"/>
                  <a:pt x="14" y="88"/>
                  <a:pt x="12" y="88"/>
                </a:cubicBezTo>
                <a:cubicBezTo>
                  <a:pt x="10" y="87"/>
                  <a:pt x="8" y="86"/>
                  <a:pt x="7" y="84"/>
                </a:cubicBezTo>
                <a:cubicBezTo>
                  <a:pt x="4" y="79"/>
                  <a:pt x="4" y="72"/>
                  <a:pt x="6" y="63"/>
                </a:cubicBezTo>
                <a:cubicBezTo>
                  <a:pt x="14" y="36"/>
                  <a:pt x="14" y="36"/>
                  <a:pt x="14" y="36"/>
                </a:cubicBezTo>
                <a:cubicBezTo>
                  <a:pt x="13" y="36"/>
                  <a:pt x="13" y="36"/>
                  <a:pt x="13" y="36"/>
                </a:cubicBezTo>
                <a:cubicBezTo>
                  <a:pt x="11" y="40"/>
                  <a:pt x="7" y="50"/>
                  <a:pt x="1" y="6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3" name="Freeform 1088"/>
          <p:cNvSpPr/>
          <p:nvPr/>
        </p:nvSpPr>
        <p:spPr bwMode="auto">
          <a:xfrm>
            <a:off x="3676651" y="6721475"/>
            <a:ext cx="153988" cy="465138"/>
          </a:xfrm>
          <a:custGeom>
            <a:avLst/>
            <a:gdLst>
              <a:gd name="T0" fmla="*/ 2 w 41"/>
              <a:gd name="T1" fmla="*/ 109 h 124"/>
              <a:gd name="T2" fmla="*/ 0 w 41"/>
              <a:gd name="T3" fmla="*/ 109 h 124"/>
              <a:gd name="T4" fmla="*/ 8 w 41"/>
              <a:gd name="T5" fmla="*/ 63 h 124"/>
              <a:gd name="T6" fmla="*/ 11 w 41"/>
              <a:gd name="T7" fmla="*/ 43 h 124"/>
              <a:gd name="T8" fmla="*/ 2 w 41"/>
              <a:gd name="T9" fmla="*/ 51 h 124"/>
              <a:gd name="T10" fmla="*/ 2 w 41"/>
              <a:gd name="T11" fmla="*/ 50 h 124"/>
              <a:gd name="T12" fmla="*/ 12 w 41"/>
              <a:gd name="T13" fmla="*/ 41 h 124"/>
              <a:gd name="T14" fmla="*/ 13 w 41"/>
              <a:gd name="T15" fmla="*/ 8 h 124"/>
              <a:gd name="T16" fmla="*/ 21 w 41"/>
              <a:gd name="T17" fmla="*/ 0 h 124"/>
              <a:gd name="T18" fmla="*/ 21 w 41"/>
              <a:gd name="T19" fmla="*/ 33 h 124"/>
              <a:gd name="T20" fmla="*/ 35 w 41"/>
              <a:gd name="T21" fmla="*/ 20 h 124"/>
              <a:gd name="T22" fmla="*/ 36 w 41"/>
              <a:gd name="T23" fmla="*/ 21 h 124"/>
              <a:gd name="T24" fmla="*/ 21 w 41"/>
              <a:gd name="T25" fmla="*/ 35 h 124"/>
              <a:gd name="T26" fmla="*/ 19 w 41"/>
              <a:gd name="T27" fmla="*/ 102 h 124"/>
              <a:gd name="T28" fmla="*/ 19 w 41"/>
              <a:gd name="T29" fmla="*/ 116 h 124"/>
              <a:gd name="T30" fmla="*/ 20 w 41"/>
              <a:gd name="T31" fmla="*/ 121 h 124"/>
              <a:gd name="T32" fmla="*/ 24 w 41"/>
              <a:gd name="T33" fmla="*/ 122 h 124"/>
              <a:gd name="T34" fmla="*/ 28 w 41"/>
              <a:gd name="T35" fmla="*/ 121 h 124"/>
              <a:gd name="T36" fmla="*/ 38 w 41"/>
              <a:gd name="T37" fmla="*/ 75 h 124"/>
              <a:gd name="T38" fmla="*/ 40 w 41"/>
              <a:gd name="T39" fmla="*/ 75 h 124"/>
              <a:gd name="T40" fmla="*/ 28 w 41"/>
              <a:gd name="T41" fmla="*/ 122 h 124"/>
              <a:gd name="T42" fmla="*/ 22 w 41"/>
              <a:gd name="T43" fmla="*/ 124 h 124"/>
              <a:gd name="T44" fmla="*/ 16 w 41"/>
              <a:gd name="T45" fmla="*/ 121 h 124"/>
              <a:gd name="T46" fmla="*/ 10 w 41"/>
              <a:gd name="T47" fmla="*/ 94 h 124"/>
              <a:gd name="T48" fmla="*/ 11 w 41"/>
              <a:gd name="T49" fmla="*/ 55 h 124"/>
              <a:gd name="T50" fmla="*/ 11 w 41"/>
              <a:gd name="T51" fmla="*/ 55 h 124"/>
              <a:gd name="T52" fmla="*/ 2 w 41"/>
              <a:gd name="T53" fmla="*/ 10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124">
                <a:moveTo>
                  <a:pt x="2" y="109"/>
                </a:moveTo>
                <a:cubicBezTo>
                  <a:pt x="0" y="109"/>
                  <a:pt x="0" y="109"/>
                  <a:pt x="0" y="109"/>
                </a:cubicBezTo>
                <a:cubicBezTo>
                  <a:pt x="8" y="63"/>
                  <a:pt x="8" y="63"/>
                  <a:pt x="8" y="63"/>
                </a:cubicBezTo>
                <a:cubicBezTo>
                  <a:pt x="11" y="43"/>
                  <a:pt x="11" y="43"/>
                  <a:pt x="11" y="43"/>
                </a:cubicBezTo>
                <a:cubicBezTo>
                  <a:pt x="2" y="51"/>
                  <a:pt x="2" y="51"/>
                  <a:pt x="2" y="51"/>
                </a:cubicBezTo>
                <a:cubicBezTo>
                  <a:pt x="2" y="50"/>
                  <a:pt x="2" y="50"/>
                  <a:pt x="2" y="50"/>
                </a:cubicBezTo>
                <a:cubicBezTo>
                  <a:pt x="12" y="41"/>
                  <a:pt x="12" y="41"/>
                  <a:pt x="12" y="41"/>
                </a:cubicBezTo>
                <a:cubicBezTo>
                  <a:pt x="13" y="8"/>
                  <a:pt x="13" y="8"/>
                  <a:pt x="13" y="8"/>
                </a:cubicBezTo>
                <a:cubicBezTo>
                  <a:pt x="21" y="0"/>
                  <a:pt x="21" y="0"/>
                  <a:pt x="21" y="0"/>
                </a:cubicBezTo>
                <a:cubicBezTo>
                  <a:pt x="21" y="33"/>
                  <a:pt x="21" y="33"/>
                  <a:pt x="21" y="33"/>
                </a:cubicBezTo>
                <a:cubicBezTo>
                  <a:pt x="35" y="20"/>
                  <a:pt x="35" y="20"/>
                  <a:pt x="35" y="20"/>
                </a:cubicBezTo>
                <a:cubicBezTo>
                  <a:pt x="36" y="21"/>
                  <a:pt x="36" y="21"/>
                  <a:pt x="36" y="21"/>
                </a:cubicBezTo>
                <a:cubicBezTo>
                  <a:pt x="21" y="35"/>
                  <a:pt x="21" y="35"/>
                  <a:pt x="21" y="35"/>
                </a:cubicBezTo>
                <a:cubicBezTo>
                  <a:pt x="19" y="102"/>
                  <a:pt x="19" y="102"/>
                  <a:pt x="19" y="102"/>
                </a:cubicBezTo>
                <a:cubicBezTo>
                  <a:pt x="19" y="110"/>
                  <a:pt x="19" y="115"/>
                  <a:pt x="19" y="116"/>
                </a:cubicBezTo>
                <a:cubicBezTo>
                  <a:pt x="19" y="118"/>
                  <a:pt x="20" y="120"/>
                  <a:pt x="20" y="121"/>
                </a:cubicBezTo>
                <a:cubicBezTo>
                  <a:pt x="21" y="122"/>
                  <a:pt x="22" y="122"/>
                  <a:pt x="24" y="122"/>
                </a:cubicBezTo>
                <a:cubicBezTo>
                  <a:pt x="25" y="122"/>
                  <a:pt x="27" y="122"/>
                  <a:pt x="28" y="121"/>
                </a:cubicBezTo>
                <a:cubicBezTo>
                  <a:pt x="33" y="116"/>
                  <a:pt x="40" y="102"/>
                  <a:pt x="38" y="75"/>
                </a:cubicBezTo>
                <a:cubicBezTo>
                  <a:pt x="40" y="75"/>
                  <a:pt x="40" y="75"/>
                  <a:pt x="40" y="75"/>
                </a:cubicBezTo>
                <a:cubicBezTo>
                  <a:pt x="41" y="101"/>
                  <a:pt x="34" y="117"/>
                  <a:pt x="28" y="122"/>
                </a:cubicBezTo>
                <a:cubicBezTo>
                  <a:pt x="27" y="124"/>
                  <a:pt x="25" y="124"/>
                  <a:pt x="22" y="124"/>
                </a:cubicBezTo>
                <a:cubicBezTo>
                  <a:pt x="20" y="124"/>
                  <a:pt x="17" y="123"/>
                  <a:pt x="16" y="121"/>
                </a:cubicBezTo>
                <a:cubicBezTo>
                  <a:pt x="11" y="116"/>
                  <a:pt x="9" y="107"/>
                  <a:pt x="10" y="94"/>
                </a:cubicBezTo>
                <a:cubicBezTo>
                  <a:pt x="11" y="55"/>
                  <a:pt x="11" y="55"/>
                  <a:pt x="11" y="55"/>
                </a:cubicBezTo>
                <a:cubicBezTo>
                  <a:pt x="11" y="55"/>
                  <a:pt x="11" y="55"/>
                  <a:pt x="11" y="55"/>
                </a:cubicBezTo>
                <a:lnTo>
                  <a:pt x="2" y="109"/>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4" name="Freeform 1089"/>
          <p:cNvSpPr>
            <a:spLocks noEditPoints="1"/>
          </p:cNvSpPr>
          <p:nvPr/>
        </p:nvSpPr>
        <p:spPr bwMode="auto">
          <a:xfrm>
            <a:off x="3819526" y="6657975"/>
            <a:ext cx="449263" cy="671513"/>
          </a:xfrm>
          <a:custGeom>
            <a:avLst/>
            <a:gdLst>
              <a:gd name="T0" fmla="*/ 2 w 120"/>
              <a:gd name="T1" fmla="*/ 92 h 179"/>
              <a:gd name="T2" fmla="*/ 0 w 120"/>
              <a:gd name="T3" fmla="*/ 92 h 179"/>
              <a:gd name="T4" fmla="*/ 1 w 120"/>
              <a:gd name="T5" fmla="*/ 76 h 179"/>
              <a:gd name="T6" fmla="*/ 2 w 120"/>
              <a:gd name="T7" fmla="*/ 58 h 179"/>
              <a:gd name="T8" fmla="*/ 7 w 120"/>
              <a:gd name="T9" fmla="*/ 44 h 179"/>
              <a:gd name="T10" fmla="*/ 12 w 120"/>
              <a:gd name="T11" fmla="*/ 41 h 179"/>
              <a:gd name="T12" fmla="*/ 17 w 120"/>
              <a:gd name="T13" fmla="*/ 43 h 179"/>
              <a:gd name="T14" fmla="*/ 23 w 120"/>
              <a:gd name="T15" fmla="*/ 53 h 179"/>
              <a:gd name="T16" fmla="*/ 24 w 120"/>
              <a:gd name="T17" fmla="*/ 84 h 179"/>
              <a:gd name="T18" fmla="*/ 27 w 120"/>
              <a:gd name="T19" fmla="*/ 95 h 179"/>
              <a:gd name="T20" fmla="*/ 32 w 120"/>
              <a:gd name="T21" fmla="*/ 95 h 179"/>
              <a:gd name="T22" fmla="*/ 37 w 120"/>
              <a:gd name="T23" fmla="*/ 79 h 179"/>
              <a:gd name="T24" fmla="*/ 38 w 120"/>
              <a:gd name="T25" fmla="*/ 34 h 179"/>
              <a:gd name="T26" fmla="*/ 37 w 120"/>
              <a:gd name="T27" fmla="*/ 17 h 179"/>
              <a:gd name="T28" fmla="*/ 36 w 120"/>
              <a:gd name="T29" fmla="*/ 10 h 179"/>
              <a:gd name="T30" fmla="*/ 45 w 120"/>
              <a:gd name="T31" fmla="*/ 0 h 179"/>
              <a:gd name="T32" fmla="*/ 54 w 120"/>
              <a:gd name="T33" fmla="*/ 88 h 179"/>
              <a:gd name="T34" fmla="*/ 117 w 120"/>
              <a:gd name="T35" fmla="*/ 3 h 179"/>
              <a:gd name="T36" fmla="*/ 98 w 120"/>
              <a:gd name="T37" fmla="*/ 42 h 179"/>
              <a:gd name="T38" fmla="*/ 54 w 120"/>
              <a:gd name="T39" fmla="*/ 92 h 179"/>
              <a:gd name="T40" fmla="*/ 56 w 120"/>
              <a:gd name="T41" fmla="*/ 105 h 179"/>
              <a:gd name="T42" fmla="*/ 56 w 120"/>
              <a:gd name="T43" fmla="*/ 144 h 179"/>
              <a:gd name="T44" fmla="*/ 47 w 120"/>
              <a:gd name="T45" fmla="*/ 174 h 179"/>
              <a:gd name="T46" fmla="*/ 38 w 120"/>
              <a:gd name="T47" fmla="*/ 177 h 179"/>
              <a:gd name="T48" fmla="*/ 34 w 120"/>
              <a:gd name="T49" fmla="*/ 150 h 179"/>
              <a:gd name="T50" fmla="*/ 48 w 120"/>
              <a:gd name="T51" fmla="*/ 95 h 179"/>
              <a:gd name="T52" fmla="*/ 40 w 120"/>
              <a:gd name="T53" fmla="*/ 20 h 179"/>
              <a:gd name="T54" fmla="*/ 39 w 120"/>
              <a:gd name="T55" fmla="*/ 20 h 179"/>
              <a:gd name="T56" fmla="*/ 39 w 120"/>
              <a:gd name="T57" fmla="*/ 34 h 179"/>
              <a:gd name="T58" fmla="*/ 40 w 120"/>
              <a:gd name="T59" fmla="*/ 51 h 179"/>
              <a:gd name="T60" fmla="*/ 39 w 120"/>
              <a:gd name="T61" fmla="*/ 70 h 179"/>
              <a:gd name="T62" fmla="*/ 37 w 120"/>
              <a:gd name="T63" fmla="*/ 88 h 179"/>
              <a:gd name="T64" fmla="*/ 33 w 120"/>
              <a:gd name="T65" fmla="*/ 97 h 179"/>
              <a:gd name="T66" fmla="*/ 28 w 120"/>
              <a:gd name="T67" fmla="*/ 99 h 179"/>
              <a:gd name="T68" fmla="*/ 23 w 120"/>
              <a:gd name="T69" fmla="*/ 98 h 179"/>
              <a:gd name="T70" fmla="*/ 14 w 120"/>
              <a:gd name="T71" fmla="*/ 73 h 179"/>
              <a:gd name="T72" fmla="*/ 14 w 120"/>
              <a:gd name="T73" fmla="*/ 50 h 179"/>
              <a:gd name="T74" fmla="*/ 12 w 120"/>
              <a:gd name="T75" fmla="*/ 44 h 179"/>
              <a:gd name="T76" fmla="*/ 8 w 120"/>
              <a:gd name="T77" fmla="*/ 45 h 179"/>
              <a:gd name="T78" fmla="*/ 4 w 120"/>
              <a:gd name="T79" fmla="*/ 57 h 179"/>
              <a:gd name="T80" fmla="*/ 2 w 120"/>
              <a:gd name="T81" fmla="*/ 80 h 179"/>
              <a:gd name="T82" fmla="*/ 2 w 120"/>
              <a:gd name="T83" fmla="*/ 92 h 179"/>
              <a:gd name="T84" fmla="*/ 49 w 120"/>
              <a:gd name="T85" fmla="*/ 99 h 179"/>
              <a:gd name="T86" fmla="*/ 36 w 120"/>
              <a:gd name="T87" fmla="*/ 147 h 179"/>
              <a:gd name="T88" fmla="*/ 39 w 120"/>
              <a:gd name="T89" fmla="*/ 176 h 179"/>
              <a:gd name="T90" fmla="*/ 46 w 120"/>
              <a:gd name="T91" fmla="*/ 173 h 179"/>
              <a:gd name="T92" fmla="*/ 53 w 120"/>
              <a:gd name="T93" fmla="*/ 156 h 179"/>
              <a:gd name="T94" fmla="*/ 51 w 120"/>
              <a:gd name="T95" fmla="*/ 119 h 179"/>
              <a:gd name="T96" fmla="*/ 49 w 120"/>
              <a:gd name="T97" fmla="*/ 9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179">
                <a:moveTo>
                  <a:pt x="2" y="92"/>
                </a:moveTo>
                <a:cubicBezTo>
                  <a:pt x="0" y="92"/>
                  <a:pt x="0" y="92"/>
                  <a:pt x="0" y="92"/>
                </a:cubicBezTo>
                <a:cubicBezTo>
                  <a:pt x="1" y="76"/>
                  <a:pt x="1" y="76"/>
                  <a:pt x="1" y="76"/>
                </a:cubicBezTo>
                <a:cubicBezTo>
                  <a:pt x="0" y="71"/>
                  <a:pt x="1" y="64"/>
                  <a:pt x="2" y="58"/>
                </a:cubicBezTo>
                <a:cubicBezTo>
                  <a:pt x="3" y="51"/>
                  <a:pt x="5" y="46"/>
                  <a:pt x="7" y="44"/>
                </a:cubicBezTo>
                <a:cubicBezTo>
                  <a:pt x="9" y="42"/>
                  <a:pt x="10" y="41"/>
                  <a:pt x="12" y="41"/>
                </a:cubicBezTo>
                <a:cubicBezTo>
                  <a:pt x="14" y="41"/>
                  <a:pt x="16" y="42"/>
                  <a:pt x="17" y="43"/>
                </a:cubicBezTo>
                <a:cubicBezTo>
                  <a:pt x="20" y="45"/>
                  <a:pt x="22" y="49"/>
                  <a:pt x="23" y="53"/>
                </a:cubicBezTo>
                <a:cubicBezTo>
                  <a:pt x="23" y="57"/>
                  <a:pt x="24" y="68"/>
                  <a:pt x="24" y="84"/>
                </a:cubicBezTo>
                <a:cubicBezTo>
                  <a:pt x="25" y="90"/>
                  <a:pt x="25" y="94"/>
                  <a:pt x="27" y="95"/>
                </a:cubicBezTo>
                <a:cubicBezTo>
                  <a:pt x="29" y="97"/>
                  <a:pt x="31" y="97"/>
                  <a:pt x="32" y="95"/>
                </a:cubicBezTo>
                <a:cubicBezTo>
                  <a:pt x="35" y="92"/>
                  <a:pt x="36" y="87"/>
                  <a:pt x="37" y="79"/>
                </a:cubicBezTo>
                <a:cubicBezTo>
                  <a:pt x="38" y="71"/>
                  <a:pt x="39" y="57"/>
                  <a:pt x="38" y="34"/>
                </a:cubicBezTo>
                <a:cubicBezTo>
                  <a:pt x="37" y="17"/>
                  <a:pt x="37" y="17"/>
                  <a:pt x="37" y="17"/>
                </a:cubicBezTo>
                <a:cubicBezTo>
                  <a:pt x="37" y="16"/>
                  <a:pt x="37" y="14"/>
                  <a:pt x="36" y="10"/>
                </a:cubicBezTo>
                <a:cubicBezTo>
                  <a:pt x="45" y="0"/>
                  <a:pt x="45" y="0"/>
                  <a:pt x="45" y="0"/>
                </a:cubicBezTo>
                <a:cubicBezTo>
                  <a:pt x="54" y="88"/>
                  <a:pt x="54" y="88"/>
                  <a:pt x="54" y="88"/>
                </a:cubicBezTo>
                <a:cubicBezTo>
                  <a:pt x="68" y="65"/>
                  <a:pt x="115" y="32"/>
                  <a:pt x="117" y="3"/>
                </a:cubicBezTo>
                <a:cubicBezTo>
                  <a:pt x="117" y="3"/>
                  <a:pt x="120" y="18"/>
                  <a:pt x="98" y="42"/>
                </a:cubicBezTo>
                <a:cubicBezTo>
                  <a:pt x="81" y="60"/>
                  <a:pt x="59" y="81"/>
                  <a:pt x="54" y="92"/>
                </a:cubicBezTo>
                <a:cubicBezTo>
                  <a:pt x="56" y="105"/>
                  <a:pt x="56" y="105"/>
                  <a:pt x="56" y="105"/>
                </a:cubicBezTo>
                <a:cubicBezTo>
                  <a:pt x="57" y="117"/>
                  <a:pt x="57" y="130"/>
                  <a:pt x="56" y="144"/>
                </a:cubicBezTo>
                <a:cubicBezTo>
                  <a:pt x="56" y="158"/>
                  <a:pt x="53" y="168"/>
                  <a:pt x="47" y="174"/>
                </a:cubicBezTo>
                <a:cubicBezTo>
                  <a:pt x="44" y="178"/>
                  <a:pt x="41" y="179"/>
                  <a:pt x="38" y="177"/>
                </a:cubicBezTo>
                <a:cubicBezTo>
                  <a:pt x="34" y="173"/>
                  <a:pt x="32" y="164"/>
                  <a:pt x="34" y="150"/>
                </a:cubicBezTo>
                <a:cubicBezTo>
                  <a:pt x="35" y="135"/>
                  <a:pt x="39" y="115"/>
                  <a:pt x="48" y="95"/>
                </a:cubicBezTo>
                <a:cubicBezTo>
                  <a:pt x="40" y="20"/>
                  <a:pt x="40" y="20"/>
                  <a:pt x="40" y="20"/>
                </a:cubicBezTo>
                <a:cubicBezTo>
                  <a:pt x="39" y="20"/>
                  <a:pt x="39" y="20"/>
                  <a:pt x="39" y="20"/>
                </a:cubicBezTo>
                <a:cubicBezTo>
                  <a:pt x="39" y="24"/>
                  <a:pt x="39" y="28"/>
                  <a:pt x="39" y="34"/>
                </a:cubicBezTo>
                <a:cubicBezTo>
                  <a:pt x="40" y="51"/>
                  <a:pt x="40" y="51"/>
                  <a:pt x="40" y="51"/>
                </a:cubicBezTo>
                <a:cubicBezTo>
                  <a:pt x="40" y="55"/>
                  <a:pt x="40" y="61"/>
                  <a:pt x="39" y="70"/>
                </a:cubicBezTo>
                <a:cubicBezTo>
                  <a:pt x="39" y="79"/>
                  <a:pt x="38" y="85"/>
                  <a:pt x="37" y="88"/>
                </a:cubicBezTo>
                <a:cubicBezTo>
                  <a:pt x="36" y="92"/>
                  <a:pt x="34" y="95"/>
                  <a:pt x="33" y="97"/>
                </a:cubicBezTo>
                <a:cubicBezTo>
                  <a:pt x="32" y="98"/>
                  <a:pt x="30" y="99"/>
                  <a:pt x="28" y="99"/>
                </a:cubicBezTo>
                <a:cubicBezTo>
                  <a:pt x="26" y="100"/>
                  <a:pt x="24" y="99"/>
                  <a:pt x="23" y="98"/>
                </a:cubicBezTo>
                <a:cubicBezTo>
                  <a:pt x="17" y="93"/>
                  <a:pt x="14" y="85"/>
                  <a:pt x="14" y="73"/>
                </a:cubicBezTo>
                <a:cubicBezTo>
                  <a:pt x="14" y="61"/>
                  <a:pt x="14" y="54"/>
                  <a:pt x="14" y="50"/>
                </a:cubicBezTo>
                <a:cubicBezTo>
                  <a:pt x="13" y="47"/>
                  <a:pt x="13" y="45"/>
                  <a:pt x="12" y="44"/>
                </a:cubicBezTo>
                <a:cubicBezTo>
                  <a:pt x="10" y="43"/>
                  <a:pt x="9" y="44"/>
                  <a:pt x="8" y="45"/>
                </a:cubicBezTo>
                <a:cubicBezTo>
                  <a:pt x="6" y="47"/>
                  <a:pt x="5" y="51"/>
                  <a:pt x="4" y="57"/>
                </a:cubicBezTo>
                <a:cubicBezTo>
                  <a:pt x="3" y="63"/>
                  <a:pt x="2" y="70"/>
                  <a:pt x="2" y="80"/>
                </a:cubicBezTo>
                <a:lnTo>
                  <a:pt x="2" y="92"/>
                </a:lnTo>
                <a:close/>
                <a:moveTo>
                  <a:pt x="49" y="99"/>
                </a:moveTo>
                <a:cubicBezTo>
                  <a:pt x="42" y="113"/>
                  <a:pt x="37" y="131"/>
                  <a:pt x="36" y="147"/>
                </a:cubicBezTo>
                <a:cubicBezTo>
                  <a:pt x="34" y="163"/>
                  <a:pt x="35" y="172"/>
                  <a:pt x="39" y="176"/>
                </a:cubicBezTo>
                <a:cubicBezTo>
                  <a:pt x="41" y="177"/>
                  <a:pt x="44" y="177"/>
                  <a:pt x="46" y="173"/>
                </a:cubicBezTo>
                <a:cubicBezTo>
                  <a:pt x="50" y="169"/>
                  <a:pt x="52" y="163"/>
                  <a:pt x="53" y="156"/>
                </a:cubicBezTo>
                <a:cubicBezTo>
                  <a:pt x="54" y="149"/>
                  <a:pt x="53" y="137"/>
                  <a:pt x="51" y="119"/>
                </a:cubicBezTo>
                <a:lnTo>
                  <a:pt x="49" y="99"/>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5" name="Freeform 1090"/>
          <p:cNvSpPr/>
          <p:nvPr/>
        </p:nvSpPr>
        <p:spPr bwMode="auto">
          <a:xfrm>
            <a:off x="5110163" y="-666750"/>
            <a:ext cx="1749425" cy="1190625"/>
          </a:xfrm>
          <a:custGeom>
            <a:avLst/>
            <a:gdLst>
              <a:gd name="T0" fmla="*/ 457 w 466"/>
              <a:gd name="T1" fmla="*/ 178 h 317"/>
              <a:gd name="T2" fmla="*/ 407 w 466"/>
              <a:gd name="T3" fmla="*/ 105 h 317"/>
              <a:gd name="T4" fmla="*/ 380 w 466"/>
              <a:gd name="T5" fmla="*/ 42 h 317"/>
              <a:gd name="T6" fmla="*/ 379 w 466"/>
              <a:gd name="T7" fmla="*/ 36 h 317"/>
              <a:gd name="T8" fmla="*/ 344 w 466"/>
              <a:gd name="T9" fmla="*/ 0 h 317"/>
              <a:gd name="T10" fmla="*/ 116 w 466"/>
              <a:gd name="T11" fmla="*/ 0 h 317"/>
              <a:gd name="T12" fmla="*/ 79 w 466"/>
              <a:gd name="T13" fmla="*/ 33 h 317"/>
              <a:gd name="T14" fmla="*/ 52 w 466"/>
              <a:gd name="T15" fmla="*/ 113 h 317"/>
              <a:gd name="T16" fmla="*/ 7 w 466"/>
              <a:gd name="T17" fmla="*/ 183 h 317"/>
              <a:gd name="T18" fmla="*/ 2 w 466"/>
              <a:gd name="T19" fmla="*/ 194 h 317"/>
              <a:gd name="T20" fmla="*/ 15 w 466"/>
              <a:gd name="T21" fmla="*/ 247 h 317"/>
              <a:gd name="T22" fmla="*/ 73 w 466"/>
              <a:gd name="T23" fmla="*/ 303 h 317"/>
              <a:gd name="T24" fmla="*/ 229 w 466"/>
              <a:gd name="T25" fmla="*/ 312 h 317"/>
              <a:gd name="T26" fmla="*/ 358 w 466"/>
              <a:gd name="T27" fmla="*/ 311 h 317"/>
              <a:gd name="T28" fmla="*/ 446 w 466"/>
              <a:gd name="T29" fmla="*/ 244 h 317"/>
              <a:gd name="T30" fmla="*/ 462 w 466"/>
              <a:gd name="T31" fmla="*/ 201 h 317"/>
              <a:gd name="T32" fmla="*/ 457 w 466"/>
              <a:gd name="T33" fmla="*/ 17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317">
                <a:moveTo>
                  <a:pt x="457" y="178"/>
                </a:moveTo>
                <a:cubicBezTo>
                  <a:pt x="457" y="178"/>
                  <a:pt x="425" y="138"/>
                  <a:pt x="407" y="105"/>
                </a:cubicBezTo>
                <a:cubicBezTo>
                  <a:pt x="391" y="75"/>
                  <a:pt x="383" y="50"/>
                  <a:pt x="380" y="42"/>
                </a:cubicBezTo>
                <a:cubicBezTo>
                  <a:pt x="380" y="40"/>
                  <a:pt x="380" y="38"/>
                  <a:pt x="379" y="36"/>
                </a:cubicBezTo>
                <a:cubicBezTo>
                  <a:pt x="376" y="16"/>
                  <a:pt x="365" y="0"/>
                  <a:pt x="344" y="0"/>
                </a:cubicBezTo>
                <a:cubicBezTo>
                  <a:pt x="116" y="0"/>
                  <a:pt x="116" y="0"/>
                  <a:pt x="116" y="0"/>
                </a:cubicBezTo>
                <a:cubicBezTo>
                  <a:pt x="97" y="0"/>
                  <a:pt x="83" y="13"/>
                  <a:pt x="79" y="33"/>
                </a:cubicBezTo>
                <a:cubicBezTo>
                  <a:pt x="78" y="39"/>
                  <a:pt x="65" y="84"/>
                  <a:pt x="52" y="113"/>
                </a:cubicBezTo>
                <a:cubicBezTo>
                  <a:pt x="36" y="148"/>
                  <a:pt x="7" y="183"/>
                  <a:pt x="7" y="183"/>
                </a:cubicBezTo>
                <a:cubicBezTo>
                  <a:pt x="7" y="183"/>
                  <a:pt x="3" y="187"/>
                  <a:pt x="2" y="194"/>
                </a:cubicBezTo>
                <a:cubicBezTo>
                  <a:pt x="0" y="212"/>
                  <a:pt x="6" y="230"/>
                  <a:pt x="15" y="247"/>
                </a:cubicBezTo>
                <a:cubicBezTo>
                  <a:pt x="35" y="283"/>
                  <a:pt x="49" y="290"/>
                  <a:pt x="73" y="303"/>
                </a:cubicBezTo>
                <a:cubicBezTo>
                  <a:pt x="99" y="317"/>
                  <a:pt x="184" y="313"/>
                  <a:pt x="229" y="312"/>
                </a:cubicBezTo>
                <a:cubicBezTo>
                  <a:pt x="274" y="311"/>
                  <a:pt x="327" y="315"/>
                  <a:pt x="358" y="311"/>
                </a:cubicBezTo>
                <a:cubicBezTo>
                  <a:pt x="377" y="308"/>
                  <a:pt x="418" y="296"/>
                  <a:pt x="446" y="244"/>
                </a:cubicBezTo>
                <a:cubicBezTo>
                  <a:pt x="460" y="218"/>
                  <a:pt x="460" y="206"/>
                  <a:pt x="462" y="201"/>
                </a:cubicBezTo>
                <a:cubicBezTo>
                  <a:pt x="466" y="186"/>
                  <a:pt x="460" y="180"/>
                  <a:pt x="457" y="178"/>
                </a:cubicBez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2" name="Freeform 1091"/>
          <p:cNvSpPr/>
          <p:nvPr/>
        </p:nvSpPr>
        <p:spPr bwMode="auto">
          <a:xfrm>
            <a:off x="5894388" y="-873125"/>
            <a:ext cx="277813" cy="127000"/>
          </a:xfrm>
          <a:custGeom>
            <a:avLst/>
            <a:gdLst>
              <a:gd name="T0" fmla="*/ 15 w 74"/>
              <a:gd name="T1" fmla="*/ 0 h 34"/>
              <a:gd name="T2" fmla="*/ 27 w 74"/>
              <a:gd name="T3" fmla="*/ 14 h 34"/>
              <a:gd name="T4" fmla="*/ 47 w 74"/>
              <a:gd name="T5" fmla="*/ 26 h 34"/>
              <a:gd name="T6" fmla="*/ 64 w 74"/>
              <a:gd name="T7" fmla="*/ 27 h 34"/>
              <a:gd name="T8" fmla="*/ 74 w 74"/>
              <a:gd name="T9" fmla="*/ 34 h 34"/>
              <a:gd name="T10" fmla="*/ 40 w 74"/>
              <a:gd name="T11" fmla="*/ 34 h 34"/>
              <a:gd name="T12" fmla="*/ 18 w 74"/>
              <a:gd name="T13" fmla="*/ 21 h 34"/>
              <a:gd name="T14" fmla="*/ 0 w 74"/>
              <a:gd name="T15" fmla="*/ 0 h 34"/>
              <a:gd name="T16" fmla="*/ 15 w 74"/>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4">
                <a:moveTo>
                  <a:pt x="15" y="0"/>
                </a:moveTo>
                <a:cubicBezTo>
                  <a:pt x="20" y="6"/>
                  <a:pt x="24" y="11"/>
                  <a:pt x="27" y="14"/>
                </a:cubicBezTo>
                <a:cubicBezTo>
                  <a:pt x="31" y="19"/>
                  <a:pt x="39" y="25"/>
                  <a:pt x="47" y="26"/>
                </a:cubicBezTo>
                <a:cubicBezTo>
                  <a:pt x="52" y="27"/>
                  <a:pt x="61" y="27"/>
                  <a:pt x="64" y="27"/>
                </a:cubicBezTo>
                <a:cubicBezTo>
                  <a:pt x="74" y="27"/>
                  <a:pt x="74" y="34"/>
                  <a:pt x="74" y="34"/>
                </a:cubicBezTo>
                <a:cubicBezTo>
                  <a:pt x="40" y="34"/>
                  <a:pt x="40" y="34"/>
                  <a:pt x="40" y="34"/>
                </a:cubicBezTo>
                <a:cubicBezTo>
                  <a:pt x="32" y="34"/>
                  <a:pt x="23" y="27"/>
                  <a:pt x="18" y="21"/>
                </a:cubicBezTo>
                <a:cubicBezTo>
                  <a:pt x="14" y="17"/>
                  <a:pt x="8" y="9"/>
                  <a:pt x="0" y="0"/>
                </a:cubicBezTo>
                <a:lnTo>
                  <a:pt x="15" y="0"/>
                </a:ln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3" name="Freeform 1092"/>
          <p:cNvSpPr/>
          <p:nvPr/>
        </p:nvSpPr>
        <p:spPr bwMode="auto">
          <a:xfrm>
            <a:off x="5778501" y="-873125"/>
            <a:ext cx="280988" cy="127000"/>
          </a:xfrm>
          <a:custGeom>
            <a:avLst/>
            <a:gdLst>
              <a:gd name="T0" fmla="*/ 61 w 75"/>
              <a:gd name="T1" fmla="*/ 0 h 34"/>
              <a:gd name="T2" fmla="*/ 49 w 75"/>
              <a:gd name="T3" fmla="*/ 14 h 34"/>
              <a:gd name="T4" fmla="*/ 28 w 75"/>
              <a:gd name="T5" fmla="*/ 26 h 34"/>
              <a:gd name="T6" fmla="*/ 8 w 75"/>
              <a:gd name="T7" fmla="*/ 26 h 34"/>
              <a:gd name="T8" fmla="*/ 1 w 75"/>
              <a:gd name="T9" fmla="*/ 34 h 34"/>
              <a:gd name="T10" fmla="*/ 36 w 75"/>
              <a:gd name="T11" fmla="*/ 34 h 34"/>
              <a:gd name="T12" fmla="*/ 57 w 75"/>
              <a:gd name="T13" fmla="*/ 21 h 34"/>
              <a:gd name="T14" fmla="*/ 75 w 75"/>
              <a:gd name="T15" fmla="*/ 0 h 34"/>
              <a:gd name="T16" fmla="*/ 61 w 75"/>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4">
                <a:moveTo>
                  <a:pt x="61" y="0"/>
                </a:moveTo>
                <a:cubicBezTo>
                  <a:pt x="56" y="6"/>
                  <a:pt x="52" y="11"/>
                  <a:pt x="49" y="14"/>
                </a:cubicBezTo>
                <a:cubicBezTo>
                  <a:pt x="44" y="19"/>
                  <a:pt x="38" y="24"/>
                  <a:pt x="28" y="26"/>
                </a:cubicBezTo>
                <a:cubicBezTo>
                  <a:pt x="23" y="26"/>
                  <a:pt x="13" y="26"/>
                  <a:pt x="8" y="26"/>
                </a:cubicBezTo>
                <a:cubicBezTo>
                  <a:pt x="0" y="27"/>
                  <a:pt x="1" y="34"/>
                  <a:pt x="1" y="34"/>
                </a:cubicBezTo>
                <a:cubicBezTo>
                  <a:pt x="36" y="34"/>
                  <a:pt x="36" y="34"/>
                  <a:pt x="36" y="34"/>
                </a:cubicBezTo>
                <a:cubicBezTo>
                  <a:pt x="44" y="34"/>
                  <a:pt x="53" y="27"/>
                  <a:pt x="57" y="21"/>
                </a:cubicBezTo>
                <a:cubicBezTo>
                  <a:pt x="62" y="17"/>
                  <a:pt x="68" y="9"/>
                  <a:pt x="75" y="0"/>
                </a:cubicBezTo>
                <a:lnTo>
                  <a:pt x="61" y="0"/>
                </a:ln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4" name="Freeform 1093"/>
          <p:cNvSpPr/>
          <p:nvPr/>
        </p:nvSpPr>
        <p:spPr bwMode="auto">
          <a:xfrm>
            <a:off x="5324476" y="-749300"/>
            <a:ext cx="1298575" cy="457200"/>
          </a:xfrm>
          <a:custGeom>
            <a:avLst/>
            <a:gdLst>
              <a:gd name="T0" fmla="*/ 22 w 346"/>
              <a:gd name="T1" fmla="*/ 55 h 122"/>
              <a:gd name="T2" fmla="*/ 59 w 346"/>
              <a:gd name="T3" fmla="*/ 22 h 122"/>
              <a:gd name="T4" fmla="*/ 287 w 346"/>
              <a:gd name="T5" fmla="*/ 22 h 122"/>
              <a:gd name="T6" fmla="*/ 322 w 346"/>
              <a:gd name="T7" fmla="*/ 58 h 122"/>
              <a:gd name="T8" fmla="*/ 323 w 346"/>
              <a:gd name="T9" fmla="*/ 64 h 122"/>
              <a:gd name="T10" fmla="*/ 346 w 346"/>
              <a:gd name="T11" fmla="*/ 118 h 122"/>
              <a:gd name="T12" fmla="*/ 346 w 346"/>
              <a:gd name="T13" fmla="*/ 41 h 122"/>
              <a:gd name="T14" fmla="*/ 303 w 346"/>
              <a:gd name="T15" fmla="*/ 0 h 122"/>
              <a:gd name="T16" fmla="*/ 43 w 346"/>
              <a:gd name="T17" fmla="*/ 0 h 122"/>
              <a:gd name="T18" fmla="*/ 0 w 346"/>
              <a:gd name="T19" fmla="*/ 41 h 122"/>
              <a:gd name="T20" fmla="*/ 0 w 346"/>
              <a:gd name="T21" fmla="*/ 122 h 122"/>
              <a:gd name="T22" fmla="*/ 22 w 346"/>
              <a:gd name="T23" fmla="*/ 5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122">
                <a:moveTo>
                  <a:pt x="22" y="55"/>
                </a:moveTo>
                <a:cubicBezTo>
                  <a:pt x="26" y="35"/>
                  <a:pt x="40" y="22"/>
                  <a:pt x="59" y="22"/>
                </a:cubicBezTo>
                <a:cubicBezTo>
                  <a:pt x="287" y="22"/>
                  <a:pt x="287" y="22"/>
                  <a:pt x="287" y="22"/>
                </a:cubicBezTo>
                <a:cubicBezTo>
                  <a:pt x="308" y="22"/>
                  <a:pt x="319" y="38"/>
                  <a:pt x="322" y="58"/>
                </a:cubicBezTo>
                <a:cubicBezTo>
                  <a:pt x="323" y="60"/>
                  <a:pt x="323" y="62"/>
                  <a:pt x="323" y="64"/>
                </a:cubicBezTo>
                <a:cubicBezTo>
                  <a:pt x="326" y="72"/>
                  <a:pt x="333" y="92"/>
                  <a:pt x="346" y="118"/>
                </a:cubicBezTo>
                <a:cubicBezTo>
                  <a:pt x="346" y="41"/>
                  <a:pt x="346" y="41"/>
                  <a:pt x="346" y="41"/>
                </a:cubicBezTo>
                <a:cubicBezTo>
                  <a:pt x="346" y="18"/>
                  <a:pt x="327" y="0"/>
                  <a:pt x="303" y="0"/>
                </a:cubicBezTo>
                <a:cubicBezTo>
                  <a:pt x="43" y="0"/>
                  <a:pt x="43" y="0"/>
                  <a:pt x="43" y="0"/>
                </a:cubicBezTo>
                <a:cubicBezTo>
                  <a:pt x="19" y="0"/>
                  <a:pt x="0" y="18"/>
                  <a:pt x="0" y="41"/>
                </a:cubicBezTo>
                <a:cubicBezTo>
                  <a:pt x="0" y="122"/>
                  <a:pt x="0" y="122"/>
                  <a:pt x="0" y="122"/>
                </a:cubicBezTo>
                <a:cubicBezTo>
                  <a:pt x="11" y="94"/>
                  <a:pt x="21" y="60"/>
                  <a:pt x="22" y="55"/>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5" name="Freeform 1094"/>
          <p:cNvSpPr/>
          <p:nvPr/>
        </p:nvSpPr>
        <p:spPr bwMode="auto">
          <a:xfrm>
            <a:off x="5970588" y="-925513"/>
            <a:ext cx="112713" cy="119063"/>
          </a:xfrm>
          <a:custGeom>
            <a:avLst/>
            <a:gdLst>
              <a:gd name="T0" fmla="*/ 26 w 30"/>
              <a:gd name="T1" fmla="*/ 22 h 32"/>
              <a:gd name="T2" fmla="*/ 6 w 30"/>
              <a:gd name="T3" fmla="*/ 28 h 32"/>
              <a:gd name="T4" fmla="*/ 5 w 30"/>
              <a:gd name="T5" fmla="*/ 7 h 32"/>
              <a:gd name="T6" fmla="*/ 23 w 30"/>
              <a:gd name="T7" fmla="*/ 4 h 32"/>
              <a:gd name="T8" fmla="*/ 26 w 30"/>
              <a:gd name="T9" fmla="*/ 22 h 32"/>
            </a:gdLst>
            <a:ahLst/>
            <a:cxnLst>
              <a:cxn ang="0">
                <a:pos x="T0" y="T1"/>
              </a:cxn>
              <a:cxn ang="0">
                <a:pos x="T2" y="T3"/>
              </a:cxn>
              <a:cxn ang="0">
                <a:pos x="T4" y="T5"/>
              </a:cxn>
              <a:cxn ang="0">
                <a:pos x="T6" y="T7"/>
              </a:cxn>
              <a:cxn ang="0">
                <a:pos x="T8" y="T9"/>
              </a:cxn>
            </a:cxnLst>
            <a:rect l="0" t="0" r="r" b="b"/>
            <a:pathLst>
              <a:path w="30" h="32">
                <a:moveTo>
                  <a:pt x="26" y="22"/>
                </a:moveTo>
                <a:cubicBezTo>
                  <a:pt x="22" y="28"/>
                  <a:pt x="12" y="32"/>
                  <a:pt x="6" y="28"/>
                </a:cubicBezTo>
                <a:cubicBezTo>
                  <a:pt x="0" y="24"/>
                  <a:pt x="1" y="13"/>
                  <a:pt x="5" y="7"/>
                </a:cubicBezTo>
                <a:cubicBezTo>
                  <a:pt x="9" y="1"/>
                  <a:pt x="17" y="0"/>
                  <a:pt x="23" y="4"/>
                </a:cubicBezTo>
                <a:cubicBezTo>
                  <a:pt x="29" y="8"/>
                  <a:pt x="30" y="16"/>
                  <a:pt x="26" y="22"/>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6" name="Freeform 1095"/>
          <p:cNvSpPr/>
          <p:nvPr/>
        </p:nvSpPr>
        <p:spPr bwMode="auto">
          <a:xfrm>
            <a:off x="5992813" y="-914400"/>
            <a:ext cx="49213" cy="52388"/>
          </a:xfrm>
          <a:custGeom>
            <a:avLst/>
            <a:gdLst>
              <a:gd name="T0" fmla="*/ 7 w 13"/>
              <a:gd name="T1" fmla="*/ 1 h 14"/>
              <a:gd name="T2" fmla="*/ 0 w 13"/>
              <a:gd name="T3" fmla="*/ 9 h 14"/>
              <a:gd name="T4" fmla="*/ 12 w 13"/>
              <a:gd name="T5" fmla="*/ 8 h 14"/>
              <a:gd name="T6" fmla="*/ 7 w 13"/>
              <a:gd name="T7" fmla="*/ 1 h 14"/>
            </a:gdLst>
            <a:ahLst/>
            <a:cxnLst>
              <a:cxn ang="0">
                <a:pos x="T0" y="T1"/>
              </a:cxn>
              <a:cxn ang="0">
                <a:pos x="T2" y="T3"/>
              </a:cxn>
              <a:cxn ang="0">
                <a:pos x="T4" y="T5"/>
              </a:cxn>
              <a:cxn ang="0">
                <a:pos x="T6" y="T7"/>
              </a:cxn>
            </a:cxnLst>
            <a:rect l="0" t="0" r="r" b="b"/>
            <a:pathLst>
              <a:path w="13" h="14">
                <a:moveTo>
                  <a:pt x="7" y="1"/>
                </a:moveTo>
                <a:cubicBezTo>
                  <a:pt x="5" y="2"/>
                  <a:pt x="0" y="3"/>
                  <a:pt x="0" y="9"/>
                </a:cubicBezTo>
                <a:cubicBezTo>
                  <a:pt x="0" y="14"/>
                  <a:pt x="11" y="12"/>
                  <a:pt x="12" y="8"/>
                </a:cubicBezTo>
                <a:cubicBezTo>
                  <a:pt x="13" y="4"/>
                  <a:pt x="11" y="0"/>
                  <a:pt x="7"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7" name="Freeform 1096"/>
          <p:cNvSpPr/>
          <p:nvPr/>
        </p:nvSpPr>
        <p:spPr bwMode="auto">
          <a:xfrm>
            <a:off x="5943601" y="-831850"/>
            <a:ext cx="112713" cy="77788"/>
          </a:xfrm>
          <a:custGeom>
            <a:avLst/>
            <a:gdLst>
              <a:gd name="T0" fmla="*/ 0 w 30"/>
              <a:gd name="T1" fmla="*/ 1 h 21"/>
              <a:gd name="T2" fmla="*/ 14 w 30"/>
              <a:gd name="T3" fmla="*/ 16 h 21"/>
              <a:gd name="T4" fmla="*/ 26 w 30"/>
              <a:gd name="T5" fmla="*/ 21 h 21"/>
              <a:gd name="T6" fmla="*/ 30 w 30"/>
              <a:gd name="T7" fmla="*/ 21 h 21"/>
              <a:gd name="T8" fmla="*/ 12 w 30"/>
              <a:gd name="T9" fmla="*/ 10 h 21"/>
              <a:gd name="T10" fmla="*/ 3 w 30"/>
              <a:gd name="T11" fmla="*/ 0 h 21"/>
              <a:gd name="T12" fmla="*/ 0 w 30"/>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30" h="21">
                <a:moveTo>
                  <a:pt x="0" y="1"/>
                </a:moveTo>
                <a:cubicBezTo>
                  <a:pt x="0" y="1"/>
                  <a:pt x="8" y="12"/>
                  <a:pt x="14" y="16"/>
                </a:cubicBezTo>
                <a:cubicBezTo>
                  <a:pt x="19" y="20"/>
                  <a:pt x="24" y="21"/>
                  <a:pt x="26" y="21"/>
                </a:cubicBezTo>
                <a:cubicBezTo>
                  <a:pt x="28" y="21"/>
                  <a:pt x="30" y="21"/>
                  <a:pt x="30" y="21"/>
                </a:cubicBezTo>
                <a:cubicBezTo>
                  <a:pt x="30" y="21"/>
                  <a:pt x="20" y="19"/>
                  <a:pt x="12" y="10"/>
                </a:cubicBezTo>
                <a:cubicBezTo>
                  <a:pt x="4" y="1"/>
                  <a:pt x="3" y="0"/>
                  <a:pt x="3"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8" name="Freeform 1097"/>
          <p:cNvSpPr/>
          <p:nvPr/>
        </p:nvSpPr>
        <p:spPr bwMode="auto">
          <a:xfrm>
            <a:off x="5872163" y="-925513"/>
            <a:ext cx="117475" cy="119063"/>
          </a:xfrm>
          <a:custGeom>
            <a:avLst/>
            <a:gdLst>
              <a:gd name="T0" fmla="*/ 4 w 31"/>
              <a:gd name="T1" fmla="*/ 22 h 32"/>
              <a:gd name="T2" fmla="*/ 25 w 31"/>
              <a:gd name="T3" fmla="*/ 28 h 32"/>
              <a:gd name="T4" fmla="*/ 26 w 31"/>
              <a:gd name="T5" fmla="*/ 7 h 32"/>
              <a:gd name="T6" fmla="*/ 8 w 31"/>
              <a:gd name="T7" fmla="*/ 4 h 32"/>
              <a:gd name="T8" fmla="*/ 4 w 31"/>
              <a:gd name="T9" fmla="*/ 22 h 32"/>
            </a:gdLst>
            <a:ahLst/>
            <a:cxnLst>
              <a:cxn ang="0">
                <a:pos x="T0" y="T1"/>
              </a:cxn>
              <a:cxn ang="0">
                <a:pos x="T2" y="T3"/>
              </a:cxn>
              <a:cxn ang="0">
                <a:pos x="T4" y="T5"/>
              </a:cxn>
              <a:cxn ang="0">
                <a:pos x="T6" y="T7"/>
              </a:cxn>
              <a:cxn ang="0">
                <a:pos x="T8" y="T9"/>
              </a:cxn>
            </a:cxnLst>
            <a:rect l="0" t="0" r="r" b="b"/>
            <a:pathLst>
              <a:path w="31" h="32">
                <a:moveTo>
                  <a:pt x="4" y="22"/>
                </a:moveTo>
                <a:cubicBezTo>
                  <a:pt x="9" y="28"/>
                  <a:pt x="19" y="32"/>
                  <a:pt x="25" y="28"/>
                </a:cubicBezTo>
                <a:cubicBezTo>
                  <a:pt x="31" y="24"/>
                  <a:pt x="30" y="13"/>
                  <a:pt x="26" y="7"/>
                </a:cubicBezTo>
                <a:cubicBezTo>
                  <a:pt x="22" y="1"/>
                  <a:pt x="13" y="0"/>
                  <a:pt x="8" y="4"/>
                </a:cubicBezTo>
                <a:cubicBezTo>
                  <a:pt x="2" y="8"/>
                  <a:pt x="0" y="16"/>
                  <a:pt x="4" y="22"/>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9" name="Freeform 1098"/>
          <p:cNvSpPr/>
          <p:nvPr/>
        </p:nvSpPr>
        <p:spPr bwMode="auto">
          <a:xfrm>
            <a:off x="5883276" y="-911225"/>
            <a:ext cx="49213" cy="68263"/>
          </a:xfrm>
          <a:custGeom>
            <a:avLst/>
            <a:gdLst>
              <a:gd name="T0" fmla="*/ 6 w 13"/>
              <a:gd name="T1" fmla="*/ 2 h 18"/>
              <a:gd name="T2" fmla="*/ 2 w 13"/>
              <a:gd name="T3" fmla="*/ 12 h 18"/>
              <a:gd name="T4" fmla="*/ 11 w 13"/>
              <a:gd name="T5" fmla="*/ 13 h 18"/>
              <a:gd name="T6" fmla="*/ 6 w 13"/>
              <a:gd name="T7" fmla="*/ 2 h 18"/>
            </a:gdLst>
            <a:ahLst/>
            <a:cxnLst>
              <a:cxn ang="0">
                <a:pos x="T0" y="T1"/>
              </a:cxn>
              <a:cxn ang="0">
                <a:pos x="T2" y="T3"/>
              </a:cxn>
              <a:cxn ang="0">
                <a:pos x="T4" y="T5"/>
              </a:cxn>
              <a:cxn ang="0">
                <a:pos x="T6" y="T7"/>
              </a:cxn>
            </a:cxnLst>
            <a:rect l="0" t="0" r="r" b="b"/>
            <a:pathLst>
              <a:path w="13" h="18">
                <a:moveTo>
                  <a:pt x="6" y="2"/>
                </a:moveTo>
                <a:cubicBezTo>
                  <a:pt x="4" y="2"/>
                  <a:pt x="0" y="6"/>
                  <a:pt x="2" y="12"/>
                </a:cubicBezTo>
                <a:cubicBezTo>
                  <a:pt x="3" y="18"/>
                  <a:pt x="9" y="17"/>
                  <a:pt x="11" y="13"/>
                </a:cubicBezTo>
                <a:cubicBezTo>
                  <a:pt x="13" y="9"/>
                  <a:pt x="13" y="0"/>
                  <a:pt x="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0" name="Freeform 1099"/>
          <p:cNvSpPr/>
          <p:nvPr/>
        </p:nvSpPr>
        <p:spPr bwMode="auto">
          <a:xfrm>
            <a:off x="5222876" y="-666750"/>
            <a:ext cx="1535113" cy="574675"/>
          </a:xfrm>
          <a:custGeom>
            <a:avLst/>
            <a:gdLst>
              <a:gd name="T0" fmla="*/ 60 w 409"/>
              <a:gd name="T1" fmla="*/ 42 h 153"/>
              <a:gd name="T2" fmla="*/ 94 w 409"/>
              <a:gd name="T3" fmla="*/ 12 h 153"/>
              <a:gd name="T4" fmla="*/ 306 w 409"/>
              <a:gd name="T5" fmla="*/ 12 h 153"/>
              <a:gd name="T6" fmla="*/ 339 w 409"/>
              <a:gd name="T7" fmla="*/ 44 h 153"/>
              <a:gd name="T8" fmla="*/ 409 w 409"/>
              <a:gd name="T9" fmla="*/ 153 h 153"/>
              <a:gd name="T10" fmla="*/ 350 w 409"/>
              <a:gd name="T11" fmla="*/ 33 h 153"/>
              <a:gd name="T12" fmla="*/ 314 w 409"/>
              <a:gd name="T13" fmla="*/ 0 h 153"/>
              <a:gd name="T14" fmla="*/ 86 w 409"/>
              <a:gd name="T15" fmla="*/ 0 h 153"/>
              <a:gd name="T16" fmla="*/ 49 w 409"/>
              <a:gd name="T17" fmla="*/ 33 h 153"/>
              <a:gd name="T18" fmla="*/ 0 w 409"/>
              <a:gd name="T19" fmla="*/ 150 h 153"/>
              <a:gd name="T20" fmla="*/ 60 w 409"/>
              <a:gd name="T21" fmla="*/ 4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53">
                <a:moveTo>
                  <a:pt x="60" y="42"/>
                </a:moveTo>
                <a:cubicBezTo>
                  <a:pt x="66" y="24"/>
                  <a:pt x="76" y="12"/>
                  <a:pt x="94" y="12"/>
                </a:cubicBezTo>
                <a:cubicBezTo>
                  <a:pt x="306" y="12"/>
                  <a:pt x="306" y="12"/>
                  <a:pt x="306" y="12"/>
                </a:cubicBezTo>
                <a:cubicBezTo>
                  <a:pt x="325" y="12"/>
                  <a:pt x="332" y="27"/>
                  <a:pt x="339" y="44"/>
                </a:cubicBezTo>
                <a:cubicBezTo>
                  <a:pt x="357" y="89"/>
                  <a:pt x="409" y="153"/>
                  <a:pt x="409" y="153"/>
                </a:cubicBezTo>
                <a:cubicBezTo>
                  <a:pt x="391" y="124"/>
                  <a:pt x="376" y="94"/>
                  <a:pt x="350" y="33"/>
                </a:cubicBezTo>
                <a:cubicBezTo>
                  <a:pt x="343" y="14"/>
                  <a:pt x="335" y="0"/>
                  <a:pt x="314" y="0"/>
                </a:cubicBezTo>
                <a:cubicBezTo>
                  <a:pt x="86" y="0"/>
                  <a:pt x="86" y="0"/>
                  <a:pt x="86" y="0"/>
                </a:cubicBezTo>
                <a:cubicBezTo>
                  <a:pt x="67" y="0"/>
                  <a:pt x="53" y="13"/>
                  <a:pt x="49" y="33"/>
                </a:cubicBezTo>
                <a:cubicBezTo>
                  <a:pt x="36" y="80"/>
                  <a:pt x="7" y="137"/>
                  <a:pt x="0" y="150"/>
                </a:cubicBezTo>
                <a:cubicBezTo>
                  <a:pt x="14" y="134"/>
                  <a:pt x="43" y="89"/>
                  <a:pt x="60"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1" name="Freeform 1100"/>
          <p:cNvSpPr>
            <a:spLocks noEditPoints="1"/>
          </p:cNvSpPr>
          <p:nvPr/>
        </p:nvSpPr>
        <p:spPr bwMode="auto">
          <a:xfrm>
            <a:off x="5118101" y="-573088"/>
            <a:ext cx="1719263" cy="1028700"/>
          </a:xfrm>
          <a:custGeom>
            <a:avLst/>
            <a:gdLst>
              <a:gd name="T0" fmla="*/ 168 w 458"/>
              <a:gd name="T1" fmla="*/ 248 h 274"/>
              <a:gd name="T2" fmla="*/ 148 w 458"/>
              <a:gd name="T3" fmla="*/ 0 h 274"/>
              <a:gd name="T4" fmla="*/ 195 w 458"/>
              <a:gd name="T5" fmla="*/ 59 h 274"/>
              <a:gd name="T6" fmla="*/ 162 w 458"/>
              <a:gd name="T7" fmla="*/ 137 h 274"/>
              <a:gd name="T8" fmla="*/ 148 w 458"/>
              <a:gd name="T9" fmla="*/ 157 h 274"/>
              <a:gd name="T10" fmla="*/ 148 w 458"/>
              <a:gd name="T11" fmla="*/ 117 h 274"/>
              <a:gd name="T12" fmla="*/ 189 w 458"/>
              <a:gd name="T13" fmla="*/ 105 h 274"/>
              <a:gd name="T14" fmla="*/ 216 w 458"/>
              <a:gd name="T15" fmla="*/ 85 h 274"/>
              <a:gd name="T16" fmla="*/ 224 w 458"/>
              <a:gd name="T17" fmla="*/ 111 h 274"/>
              <a:gd name="T18" fmla="*/ 210 w 458"/>
              <a:gd name="T19" fmla="*/ 184 h 274"/>
              <a:gd name="T20" fmla="*/ 230 w 458"/>
              <a:gd name="T21" fmla="*/ 170 h 274"/>
              <a:gd name="T22" fmla="*/ 210 w 458"/>
              <a:gd name="T23" fmla="*/ 131 h 274"/>
              <a:gd name="T24" fmla="*/ 195 w 458"/>
              <a:gd name="T25" fmla="*/ 216 h 274"/>
              <a:gd name="T26" fmla="*/ 204 w 458"/>
              <a:gd name="T27" fmla="*/ 32 h 274"/>
              <a:gd name="T28" fmla="*/ 148 w 458"/>
              <a:gd name="T29" fmla="*/ 53 h 274"/>
              <a:gd name="T30" fmla="*/ 148 w 458"/>
              <a:gd name="T31" fmla="*/ 222 h 274"/>
              <a:gd name="T32" fmla="*/ 127 w 458"/>
              <a:gd name="T33" fmla="*/ 131 h 274"/>
              <a:gd name="T34" fmla="*/ 71 w 458"/>
              <a:gd name="T35" fmla="*/ 111 h 274"/>
              <a:gd name="T36" fmla="*/ 121 w 458"/>
              <a:gd name="T37" fmla="*/ 190 h 274"/>
              <a:gd name="T38" fmla="*/ 127 w 458"/>
              <a:gd name="T39" fmla="*/ 236 h 274"/>
              <a:gd name="T40" fmla="*/ 85 w 458"/>
              <a:gd name="T41" fmla="*/ 248 h 274"/>
              <a:gd name="T42" fmla="*/ 59 w 458"/>
              <a:gd name="T43" fmla="*/ 163 h 274"/>
              <a:gd name="T44" fmla="*/ 71 w 458"/>
              <a:gd name="T45" fmla="*/ 268 h 274"/>
              <a:gd name="T46" fmla="*/ 100 w 458"/>
              <a:gd name="T47" fmla="*/ 59 h 274"/>
              <a:gd name="T48" fmla="*/ 106 w 458"/>
              <a:gd name="T49" fmla="*/ 0 h 274"/>
              <a:gd name="T50" fmla="*/ 80 w 458"/>
              <a:gd name="T51" fmla="*/ 36 h 274"/>
              <a:gd name="T52" fmla="*/ 85 w 458"/>
              <a:gd name="T53" fmla="*/ 79 h 274"/>
              <a:gd name="T54" fmla="*/ 85 w 458"/>
              <a:gd name="T55" fmla="*/ 143 h 274"/>
              <a:gd name="T56" fmla="*/ 106 w 458"/>
              <a:gd name="T57" fmla="*/ 105 h 274"/>
              <a:gd name="T58" fmla="*/ 112 w 458"/>
              <a:gd name="T59" fmla="*/ 216 h 274"/>
              <a:gd name="T60" fmla="*/ 100 w 458"/>
              <a:gd name="T61" fmla="*/ 268 h 274"/>
              <a:gd name="T62" fmla="*/ 148 w 458"/>
              <a:gd name="T63" fmla="*/ 262 h 274"/>
              <a:gd name="T64" fmla="*/ 251 w 458"/>
              <a:gd name="T65" fmla="*/ 39 h 274"/>
              <a:gd name="T66" fmla="*/ 251 w 458"/>
              <a:gd name="T67" fmla="*/ 236 h 274"/>
              <a:gd name="T68" fmla="*/ 423 w 458"/>
              <a:gd name="T69" fmla="*/ 137 h 274"/>
              <a:gd name="T70" fmla="*/ 390 w 458"/>
              <a:gd name="T71" fmla="*/ 163 h 274"/>
              <a:gd name="T72" fmla="*/ 272 w 458"/>
              <a:gd name="T73" fmla="*/ 0 h 274"/>
              <a:gd name="T74" fmla="*/ 272 w 458"/>
              <a:gd name="T75" fmla="*/ 65 h 274"/>
              <a:gd name="T76" fmla="*/ 272 w 458"/>
              <a:gd name="T77" fmla="*/ 105 h 274"/>
              <a:gd name="T78" fmla="*/ 257 w 458"/>
              <a:gd name="T79" fmla="*/ 137 h 274"/>
              <a:gd name="T80" fmla="*/ 437 w 458"/>
              <a:gd name="T81" fmla="*/ 157 h 274"/>
              <a:gd name="T82" fmla="*/ 444 w 458"/>
              <a:gd name="T83" fmla="*/ 216 h 274"/>
              <a:gd name="T84" fmla="*/ 390 w 458"/>
              <a:gd name="T85" fmla="*/ 268 h 274"/>
              <a:gd name="T86" fmla="*/ 23 w 458"/>
              <a:gd name="T87" fmla="*/ 210 h 274"/>
              <a:gd name="T88" fmla="*/ 375 w 458"/>
              <a:gd name="T89" fmla="*/ 143 h 274"/>
              <a:gd name="T90" fmla="*/ 375 w 458"/>
              <a:gd name="T91" fmla="*/ 184 h 274"/>
              <a:gd name="T92" fmla="*/ 381 w 458"/>
              <a:gd name="T93" fmla="*/ 85 h 274"/>
              <a:gd name="T94" fmla="*/ 328 w 458"/>
              <a:gd name="T95" fmla="*/ 242 h 274"/>
              <a:gd name="T96" fmla="*/ 355 w 458"/>
              <a:gd name="T97" fmla="*/ 53 h 274"/>
              <a:gd name="T98" fmla="*/ 334 w 458"/>
              <a:gd name="T99" fmla="*/ 143 h 274"/>
              <a:gd name="T100" fmla="*/ 334 w 458"/>
              <a:gd name="T101" fmla="*/ 26 h 274"/>
              <a:gd name="T102" fmla="*/ 319 w 458"/>
              <a:gd name="T103" fmla="*/ 216 h 274"/>
              <a:gd name="T104" fmla="*/ 349 w 458"/>
              <a:gd name="T105" fmla="*/ 216 h 274"/>
              <a:gd name="T106" fmla="*/ 361 w 458"/>
              <a:gd name="T107" fmla="*/ 6 h 274"/>
              <a:gd name="T108" fmla="*/ 355 w 458"/>
              <a:gd name="T109" fmla="*/ 157 h 274"/>
              <a:gd name="T110" fmla="*/ 299 w 458"/>
              <a:gd name="T111" fmla="*/ 190 h 274"/>
              <a:gd name="T112" fmla="*/ 286 w 458"/>
              <a:gd name="T113" fmla="*/ 85 h 274"/>
              <a:gd name="T114" fmla="*/ 293 w 458"/>
              <a:gd name="T115" fmla="*/ 131 h 274"/>
              <a:gd name="T116" fmla="*/ 272 w 458"/>
              <a:gd name="T117" fmla="*/ 274 h 274"/>
              <a:gd name="T118" fmla="*/ 293 w 458"/>
              <a:gd name="T119" fmla="*/ 26 h 274"/>
              <a:gd name="T120" fmla="*/ 319 w 458"/>
              <a:gd name="T121" fmla="*/ 163 h 274"/>
              <a:gd name="T122" fmla="*/ 307 w 458"/>
              <a:gd name="T123" fmla="*/ 59 h 274"/>
              <a:gd name="T124" fmla="*/ 272 w 458"/>
              <a:gd name="T125" fmla="*/ 1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8" h="274">
                <a:moveTo>
                  <a:pt x="168" y="184"/>
                </a:moveTo>
                <a:cubicBezTo>
                  <a:pt x="165" y="184"/>
                  <a:pt x="162" y="186"/>
                  <a:pt x="162" y="190"/>
                </a:cubicBezTo>
                <a:cubicBezTo>
                  <a:pt x="162" y="193"/>
                  <a:pt x="165" y="196"/>
                  <a:pt x="168" y="196"/>
                </a:cubicBezTo>
                <a:cubicBezTo>
                  <a:pt x="172" y="196"/>
                  <a:pt x="174" y="193"/>
                  <a:pt x="174" y="190"/>
                </a:cubicBezTo>
                <a:cubicBezTo>
                  <a:pt x="174" y="186"/>
                  <a:pt x="172" y="184"/>
                  <a:pt x="168" y="184"/>
                </a:cubicBezTo>
                <a:close/>
                <a:moveTo>
                  <a:pt x="168" y="236"/>
                </a:moveTo>
                <a:cubicBezTo>
                  <a:pt x="165" y="236"/>
                  <a:pt x="162" y="239"/>
                  <a:pt x="162" y="242"/>
                </a:cubicBezTo>
                <a:cubicBezTo>
                  <a:pt x="162" y="245"/>
                  <a:pt x="165" y="248"/>
                  <a:pt x="168" y="248"/>
                </a:cubicBezTo>
                <a:cubicBezTo>
                  <a:pt x="172" y="248"/>
                  <a:pt x="174" y="245"/>
                  <a:pt x="174" y="242"/>
                </a:cubicBezTo>
                <a:cubicBezTo>
                  <a:pt x="174" y="239"/>
                  <a:pt x="172" y="236"/>
                  <a:pt x="168" y="236"/>
                </a:cubicBezTo>
                <a:close/>
                <a:moveTo>
                  <a:pt x="168" y="26"/>
                </a:moveTo>
                <a:cubicBezTo>
                  <a:pt x="165" y="26"/>
                  <a:pt x="162" y="29"/>
                  <a:pt x="162" y="32"/>
                </a:cubicBezTo>
                <a:cubicBezTo>
                  <a:pt x="162" y="36"/>
                  <a:pt x="165" y="39"/>
                  <a:pt x="168" y="39"/>
                </a:cubicBezTo>
                <a:cubicBezTo>
                  <a:pt x="172" y="39"/>
                  <a:pt x="174" y="36"/>
                  <a:pt x="174" y="32"/>
                </a:cubicBezTo>
                <a:cubicBezTo>
                  <a:pt x="174" y="29"/>
                  <a:pt x="172" y="26"/>
                  <a:pt x="168" y="26"/>
                </a:cubicBezTo>
                <a:close/>
                <a:moveTo>
                  <a:pt x="148" y="0"/>
                </a:moveTo>
                <a:cubicBezTo>
                  <a:pt x="144" y="0"/>
                  <a:pt x="141" y="3"/>
                  <a:pt x="141" y="6"/>
                </a:cubicBezTo>
                <a:cubicBezTo>
                  <a:pt x="141" y="10"/>
                  <a:pt x="144" y="12"/>
                  <a:pt x="148" y="12"/>
                </a:cubicBezTo>
                <a:cubicBezTo>
                  <a:pt x="151" y="12"/>
                  <a:pt x="154" y="10"/>
                  <a:pt x="154" y="6"/>
                </a:cubicBezTo>
                <a:cubicBezTo>
                  <a:pt x="154" y="3"/>
                  <a:pt x="151" y="0"/>
                  <a:pt x="148" y="0"/>
                </a:cubicBezTo>
                <a:close/>
                <a:moveTo>
                  <a:pt x="189" y="53"/>
                </a:moveTo>
                <a:cubicBezTo>
                  <a:pt x="186" y="53"/>
                  <a:pt x="183" y="55"/>
                  <a:pt x="183" y="59"/>
                </a:cubicBezTo>
                <a:cubicBezTo>
                  <a:pt x="183" y="62"/>
                  <a:pt x="186" y="65"/>
                  <a:pt x="189" y="65"/>
                </a:cubicBezTo>
                <a:cubicBezTo>
                  <a:pt x="192" y="65"/>
                  <a:pt x="195" y="62"/>
                  <a:pt x="195" y="59"/>
                </a:cubicBezTo>
                <a:cubicBezTo>
                  <a:pt x="195" y="55"/>
                  <a:pt x="192" y="53"/>
                  <a:pt x="189" y="53"/>
                </a:cubicBezTo>
                <a:close/>
                <a:moveTo>
                  <a:pt x="189" y="0"/>
                </a:moveTo>
                <a:cubicBezTo>
                  <a:pt x="186" y="0"/>
                  <a:pt x="183" y="3"/>
                  <a:pt x="183" y="6"/>
                </a:cubicBezTo>
                <a:cubicBezTo>
                  <a:pt x="183" y="10"/>
                  <a:pt x="186" y="12"/>
                  <a:pt x="189" y="12"/>
                </a:cubicBezTo>
                <a:cubicBezTo>
                  <a:pt x="192" y="12"/>
                  <a:pt x="195" y="10"/>
                  <a:pt x="195" y="6"/>
                </a:cubicBezTo>
                <a:cubicBezTo>
                  <a:pt x="195" y="3"/>
                  <a:pt x="192" y="0"/>
                  <a:pt x="189" y="0"/>
                </a:cubicBezTo>
                <a:close/>
                <a:moveTo>
                  <a:pt x="168" y="131"/>
                </a:moveTo>
                <a:cubicBezTo>
                  <a:pt x="165" y="131"/>
                  <a:pt x="162" y="134"/>
                  <a:pt x="162" y="137"/>
                </a:cubicBezTo>
                <a:cubicBezTo>
                  <a:pt x="162" y="141"/>
                  <a:pt x="165" y="143"/>
                  <a:pt x="168" y="143"/>
                </a:cubicBezTo>
                <a:cubicBezTo>
                  <a:pt x="172" y="143"/>
                  <a:pt x="174" y="141"/>
                  <a:pt x="174" y="137"/>
                </a:cubicBezTo>
                <a:cubicBezTo>
                  <a:pt x="174" y="134"/>
                  <a:pt x="172" y="131"/>
                  <a:pt x="168" y="131"/>
                </a:cubicBezTo>
                <a:close/>
                <a:moveTo>
                  <a:pt x="148" y="157"/>
                </a:moveTo>
                <a:cubicBezTo>
                  <a:pt x="144" y="157"/>
                  <a:pt x="141" y="160"/>
                  <a:pt x="141" y="163"/>
                </a:cubicBezTo>
                <a:cubicBezTo>
                  <a:pt x="141" y="167"/>
                  <a:pt x="144" y="170"/>
                  <a:pt x="148" y="170"/>
                </a:cubicBezTo>
                <a:cubicBezTo>
                  <a:pt x="151" y="170"/>
                  <a:pt x="154" y="167"/>
                  <a:pt x="154" y="163"/>
                </a:cubicBezTo>
                <a:cubicBezTo>
                  <a:pt x="154" y="160"/>
                  <a:pt x="151" y="157"/>
                  <a:pt x="148" y="157"/>
                </a:cubicBezTo>
                <a:close/>
                <a:moveTo>
                  <a:pt x="168" y="79"/>
                </a:moveTo>
                <a:cubicBezTo>
                  <a:pt x="165" y="79"/>
                  <a:pt x="162" y="82"/>
                  <a:pt x="162" y="85"/>
                </a:cubicBezTo>
                <a:cubicBezTo>
                  <a:pt x="162" y="88"/>
                  <a:pt x="165" y="91"/>
                  <a:pt x="168" y="91"/>
                </a:cubicBezTo>
                <a:cubicBezTo>
                  <a:pt x="172" y="91"/>
                  <a:pt x="174" y="88"/>
                  <a:pt x="174" y="85"/>
                </a:cubicBezTo>
                <a:cubicBezTo>
                  <a:pt x="174" y="82"/>
                  <a:pt x="172" y="79"/>
                  <a:pt x="168" y="79"/>
                </a:cubicBezTo>
                <a:close/>
                <a:moveTo>
                  <a:pt x="148" y="105"/>
                </a:moveTo>
                <a:cubicBezTo>
                  <a:pt x="144" y="105"/>
                  <a:pt x="141" y="108"/>
                  <a:pt x="141" y="111"/>
                </a:cubicBezTo>
                <a:cubicBezTo>
                  <a:pt x="141" y="114"/>
                  <a:pt x="144" y="117"/>
                  <a:pt x="148" y="117"/>
                </a:cubicBezTo>
                <a:cubicBezTo>
                  <a:pt x="151" y="117"/>
                  <a:pt x="154" y="114"/>
                  <a:pt x="154" y="111"/>
                </a:cubicBezTo>
                <a:cubicBezTo>
                  <a:pt x="154" y="108"/>
                  <a:pt x="151" y="105"/>
                  <a:pt x="148" y="105"/>
                </a:cubicBezTo>
                <a:close/>
                <a:moveTo>
                  <a:pt x="230" y="262"/>
                </a:moveTo>
                <a:cubicBezTo>
                  <a:pt x="227" y="262"/>
                  <a:pt x="224" y="265"/>
                  <a:pt x="224" y="268"/>
                </a:cubicBezTo>
                <a:cubicBezTo>
                  <a:pt x="224" y="272"/>
                  <a:pt x="227" y="274"/>
                  <a:pt x="230" y="274"/>
                </a:cubicBezTo>
                <a:cubicBezTo>
                  <a:pt x="234" y="274"/>
                  <a:pt x="237" y="272"/>
                  <a:pt x="237" y="268"/>
                </a:cubicBezTo>
                <a:cubicBezTo>
                  <a:pt x="237" y="265"/>
                  <a:pt x="234" y="262"/>
                  <a:pt x="230" y="262"/>
                </a:cubicBezTo>
                <a:close/>
                <a:moveTo>
                  <a:pt x="189" y="105"/>
                </a:moveTo>
                <a:cubicBezTo>
                  <a:pt x="186" y="105"/>
                  <a:pt x="183" y="108"/>
                  <a:pt x="183" y="111"/>
                </a:cubicBezTo>
                <a:cubicBezTo>
                  <a:pt x="183" y="114"/>
                  <a:pt x="186" y="117"/>
                  <a:pt x="189" y="117"/>
                </a:cubicBezTo>
                <a:cubicBezTo>
                  <a:pt x="192" y="117"/>
                  <a:pt x="195" y="114"/>
                  <a:pt x="195" y="111"/>
                </a:cubicBezTo>
                <a:cubicBezTo>
                  <a:pt x="195" y="108"/>
                  <a:pt x="192" y="105"/>
                  <a:pt x="189" y="105"/>
                </a:cubicBezTo>
                <a:close/>
                <a:moveTo>
                  <a:pt x="210" y="79"/>
                </a:moveTo>
                <a:cubicBezTo>
                  <a:pt x="206" y="79"/>
                  <a:pt x="204" y="82"/>
                  <a:pt x="204" y="85"/>
                </a:cubicBezTo>
                <a:cubicBezTo>
                  <a:pt x="204" y="88"/>
                  <a:pt x="206" y="91"/>
                  <a:pt x="210" y="91"/>
                </a:cubicBezTo>
                <a:cubicBezTo>
                  <a:pt x="213" y="91"/>
                  <a:pt x="216" y="88"/>
                  <a:pt x="216" y="85"/>
                </a:cubicBezTo>
                <a:cubicBezTo>
                  <a:pt x="216" y="82"/>
                  <a:pt x="213" y="79"/>
                  <a:pt x="210" y="79"/>
                </a:cubicBezTo>
                <a:close/>
                <a:moveTo>
                  <a:pt x="230" y="53"/>
                </a:moveTo>
                <a:cubicBezTo>
                  <a:pt x="227" y="53"/>
                  <a:pt x="224" y="55"/>
                  <a:pt x="224" y="59"/>
                </a:cubicBezTo>
                <a:cubicBezTo>
                  <a:pt x="224" y="62"/>
                  <a:pt x="227" y="65"/>
                  <a:pt x="230" y="65"/>
                </a:cubicBezTo>
                <a:cubicBezTo>
                  <a:pt x="234" y="65"/>
                  <a:pt x="237" y="62"/>
                  <a:pt x="237" y="59"/>
                </a:cubicBezTo>
                <a:cubicBezTo>
                  <a:pt x="237" y="55"/>
                  <a:pt x="234" y="53"/>
                  <a:pt x="230" y="53"/>
                </a:cubicBezTo>
                <a:close/>
                <a:moveTo>
                  <a:pt x="230" y="105"/>
                </a:moveTo>
                <a:cubicBezTo>
                  <a:pt x="227" y="105"/>
                  <a:pt x="224" y="108"/>
                  <a:pt x="224" y="111"/>
                </a:cubicBezTo>
                <a:cubicBezTo>
                  <a:pt x="224" y="114"/>
                  <a:pt x="227" y="117"/>
                  <a:pt x="230" y="117"/>
                </a:cubicBezTo>
                <a:cubicBezTo>
                  <a:pt x="234" y="117"/>
                  <a:pt x="237" y="114"/>
                  <a:pt x="237" y="111"/>
                </a:cubicBezTo>
                <a:cubicBezTo>
                  <a:pt x="237" y="108"/>
                  <a:pt x="234" y="105"/>
                  <a:pt x="230" y="105"/>
                </a:cubicBezTo>
                <a:close/>
                <a:moveTo>
                  <a:pt x="210" y="184"/>
                </a:moveTo>
                <a:cubicBezTo>
                  <a:pt x="206" y="184"/>
                  <a:pt x="204" y="186"/>
                  <a:pt x="204" y="190"/>
                </a:cubicBezTo>
                <a:cubicBezTo>
                  <a:pt x="204" y="193"/>
                  <a:pt x="206" y="196"/>
                  <a:pt x="210" y="196"/>
                </a:cubicBezTo>
                <a:cubicBezTo>
                  <a:pt x="213" y="196"/>
                  <a:pt x="216" y="193"/>
                  <a:pt x="216" y="190"/>
                </a:cubicBezTo>
                <a:cubicBezTo>
                  <a:pt x="216" y="186"/>
                  <a:pt x="213" y="184"/>
                  <a:pt x="210" y="184"/>
                </a:cubicBezTo>
                <a:close/>
                <a:moveTo>
                  <a:pt x="210" y="236"/>
                </a:moveTo>
                <a:cubicBezTo>
                  <a:pt x="206" y="236"/>
                  <a:pt x="204" y="239"/>
                  <a:pt x="204" y="242"/>
                </a:cubicBezTo>
                <a:cubicBezTo>
                  <a:pt x="204" y="245"/>
                  <a:pt x="206" y="248"/>
                  <a:pt x="210" y="248"/>
                </a:cubicBezTo>
                <a:cubicBezTo>
                  <a:pt x="213" y="248"/>
                  <a:pt x="216" y="245"/>
                  <a:pt x="216" y="242"/>
                </a:cubicBezTo>
                <a:cubicBezTo>
                  <a:pt x="216" y="239"/>
                  <a:pt x="213" y="236"/>
                  <a:pt x="210" y="236"/>
                </a:cubicBezTo>
                <a:close/>
                <a:moveTo>
                  <a:pt x="230" y="157"/>
                </a:moveTo>
                <a:cubicBezTo>
                  <a:pt x="227" y="157"/>
                  <a:pt x="224" y="160"/>
                  <a:pt x="224" y="163"/>
                </a:cubicBezTo>
                <a:cubicBezTo>
                  <a:pt x="224" y="167"/>
                  <a:pt x="227" y="170"/>
                  <a:pt x="230" y="170"/>
                </a:cubicBezTo>
                <a:cubicBezTo>
                  <a:pt x="234" y="170"/>
                  <a:pt x="237" y="167"/>
                  <a:pt x="237" y="163"/>
                </a:cubicBezTo>
                <a:cubicBezTo>
                  <a:pt x="237" y="160"/>
                  <a:pt x="234" y="157"/>
                  <a:pt x="230" y="157"/>
                </a:cubicBezTo>
                <a:close/>
                <a:moveTo>
                  <a:pt x="230" y="210"/>
                </a:moveTo>
                <a:cubicBezTo>
                  <a:pt x="227" y="210"/>
                  <a:pt x="224" y="212"/>
                  <a:pt x="224" y="216"/>
                </a:cubicBezTo>
                <a:cubicBezTo>
                  <a:pt x="224" y="219"/>
                  <a:pt x="227" y="222"/>
                  <a:pt x="230" y="222"/>
                </a:cubicBezTo>
                <a:cubicBezTo>
                  <a:pt x="234" y="222"/>
                  <a:pt x="237" y="219"/>
                  <a:pt x="237" y="216"/>
                </a:cubicBezTo>
                <a:cubicBezTo>
                  <a:pt x="237" y="212"/>
                  <a:pt x="234" y="210"/>
                  <a:pt x="230" y="210"/>
                </a:cubicBezTo>
                <a:close/>
                <a:moveTo>
                  <a:pt x="210" y="131"/>
                </a:moveTo>
                <a:cubicBezTo>
                  <a:pt x="206" y="131"/>
                  <a:pt x="204" y="134"/>
                  <a:pt x="204" y="137"/>
                </a:cubicBezTo>
                <a:cubicBezTo>
                  <a:pt x="204" y="141"/>
                  <a:pt x="206" y="143"/>
                  <a:pt x="210" y="143"/>
                </a:cubicBezTo>
                <a:cubicBezTo>
                  <a:pt x="213" y="143"/>
                  <a:pt x="216" y="141"/>
                  <a:pt x="216" y="137"/>
                </a:cubicBezTo>
                <a:cubicBezTo>
                  <a:pt x="216" y="134"/>
                  <a:pt x="213" y="131"/>
                  <a:pt x="210" y="131"/>
                </a:cubicBezTo>
                <a:close/>
                <a:moveTo>
                  <a:pt x="189" y="210"/>
                </a:moveTo>
                <a:cubicBezTo>
                  <a:pt x="186" y="210"/>
                  <a:pt x="183" y="212"/>
                  <a:pt x="183" y="216"/>
                </a:cubicBezTo>
                <a:cubicBezTo>
                  <a:pt x="183" y="219"/>
                  <a:pt x="186" y="222"/>
                  <a:pt x="189" y="222"/>
                </a:cubicBezTo>
                <a:cubicBezTo>
                  <a:pt x="192" y="222"/>
                  <a:pt x="195" y="219"/>
                  <a:pt x="195" y="216"/>
                </a:cubicBezTo>
                <a:cubicBezTo>
                  <a:pt x="195" y="212"/>
                  <a:pt x="192" y="210"/>
                  <a:pt x="189" y="210"/>
                </a:cubicBezTo>
                <a:close/>
                <a:moveTo>
                  <a:pt x="189" y="262"/>
                </a:moveTo>
                <a:cubicBezTo>
                  <a:pt x="186" y="262"/>
                  <a:pt x="183" y="265"/>
                  <a:pt x="183" y="268"/>
                </a:cubicBezTo>
                <a:cubicBezTo>
                  <a:pt x="183" y="272"/>
                  <a:pt x="186" y="274"/>
                  <a:pt x="189" y="274"/>
                </a:cubicBezTo>
                <a:cubicBezTo>
                  <a:pt x="192" y="274"/>
                  <a:pt x="195" y="272"/>
                  <a:pt x="195" y="268"/>
                </a:cubicBezTo>
                <a:cubicBezTo>
                  <a:pt x="195" y="265"/>
                  <a:pt x="192" y="262"/>
                  <a:pt x="189" y="262"/>
                </a:cubicBezTo>
                <a:close/>
                <a:moveTo>
                  <a:pt x="210" y="26"/>
                </a:moveTo>
                <a:cubicBezTo>
                  <a:pt x="206" y="26"/>
                  <a:pt x="204" y="29"/>
                  <a:pt x="204" y="32"/>
                </a:cubicBezTo>
                <a:cubicBezTo>
                  <a:pt x="204" y="36"/>
                  <a:pt x="206" y="39"/>
                  <a:pt x="210" y="39"/>
                </a:cubicBezTo>
                <a:cubicBezTo>
                  <a:pt x="213" y="39"/>
                  <a:pt x="216" y="36"/>
                  <a:pt x="216" y="32"/>
                </a:cubicBezTo>
                <a:cubicBezTo>
                  <a:pt x="216" y="29"/>
                  <a:pt x="213" y="26"/>
                  <a:pt x="210" y="26"/>
                </a:cubicBezTo>
                <a:close/>
                <a:moveTo>
                  <a:pt x="148" y="53"/>
                </a:moveTo>
                <a:cubicBezTo>
                  <a:pt x="144" y="53"/>
                  <a:pt x="141" y="55"/>
                  <a:pt x="141" y="59"/>
                </a:cubicBezTo>
                <a:cubicBezTo>
                  <a:pt x="141" y="62"/>
                  <a:pt x="144" y="65"/>
                  <a:pt x="148" y="65"/>
                </a:cubicBezTo>
                <a:cubicBezTo>
                  <a:pt x="151" y="65"/>
                  <a:pt x="154" y="62"/>
                  <a:pt x="154" y="59"/>
                </a:cubicBezTo>
                <a:cubicBezTo>
                  <a:pt x="154" y="55"/>
                  <a:pt x="151" y="53"/>
                  <a:pt x="148" y="53"/>
                </a:cubicBezTo>
                <a:close/>
                <a:moveTo>
                  <a:pt x="189" y="157"/>
                </a:moveTo>
                <a:cubicBezTo>
                  <a:pt x="186" y="157"/>
                  <a:pt x="183" y="160"/>
                  <a:pt x="183" y="163"/>
                </a:cubicBezTo>
                <a:cubicBezTo>
                  <a:pt x="183" y="167"/>
                  <a:pt x="186" y="170"/>
                  <a:pt x="189" y="170"/>
                </a:cubicBezTo>
                <a:cubicBezTo>
                  <a:pt x="192" y="170"/>
                  <a:pt x="195" y="167"/>
                  <a:pt x="195" y="163"/>
                </a:cubicBezTo>
                <a:cubicBezTo>
                  <a:pt x="195" y="160"/>
                  <a:pt x="192" y="157"/>
                  <a:pt x="189" y="157"/>
                </a:cubicBezTo>
                <a:close/>
                <a:moveTo>
                  <a:pt x="148" y="210"/>
                </a:moveTo>
                <a:cubicBezTo>
                  <a:pt x="144" y="210"/>
                  <a:pt x="141" y="212"/>
                  <a:pt x="141" y="216"/>
                </a:cubicBezTo>
                <a:cubicBezTo>
                  <a:pt x="141" y="219"/>
                  <a:pt x="144" y="222"/>
                  <a:pt x="148" y="222"/>
                </a:cubicBezTo>
                <a:cubicBezTo>
                  <a:pt x="151" y="222"/>
                  <a:pt x="154" y="219"/>
                  <a:pt x="154" y="216"/>
                </a:cubicBezTo>
                <a:cubicBezTo>
                  <a:pt x="154" y="212"/>
                  <a:pt x="151" y="210"/>
                  <a:pt x="148" y="210"/>
                </a:cubicBezTo>
                <a:close/>
                <a:moveTo>
                  <a:pt x="44" y="184"/>
                </a:moveTo>
                <a:cubicBezTo>
                  <a:pt x="41" y="184"/>
                  <a:pt x="38" y="186"/>
                  <a:pt x="38" y="190"/>
                </a:cubicBezTo>
                <a:cubicBezTo>
                  <a:pt x="38" y="193"/>
                  <a:pt x="41" y="196"/>
                  <a:pt x="44" y="196"/>
                </a:cubicBezTo>
                <a:cubicBezTo>
                  <a:pt x="47" y="196"/>
                  <a:pt x="50" y="193"/>
                  <a:pt x="50" y="190"/>
                </a:cubicBezTo>
                <a:cubicBezTo>
                  <a:pt x="50" y="186"/>
                  <a:pt x="47" y="184"/>
                  <a:pt x="44" y="184"/>
                </a:cubicBezTo>
                <a:close/>
                <a:moveTo>
                  <a:pt x="127" y="131"/>
                </a:moveTo>
                <a:cubicBezTo>
                  <a:pt x="124" y="131"/>
                  <a:pt x="121" y="134"/>
                  <a:pt x="121" y="137"/>
                </a:cubicBezTo>
                <a:cubicBezTo>
                  <a:pt x="121" y="141"/>
                  <a:pt x="124" y="143"/>
                  <a:pt x="127" y="143"/>
                </a:cubicBezTo>
                <a:cubicBezTo>
                  <a:pt x="130" y="143"/>
                  <a:pt x="133" y="141"/>
                  <a:pt x="133" y="137"/>
                </a:cubicBezTo>
                <a:cubicBezTo>
                  <a:pt x="133" y="134"/>
                  <a:pt x="130" y="131"/>
                  <a:pt x="127" y="131"/>
                </a:cubicBezTo>
                <a:close/>
                <a:moveTo>
                  <a:pt x="65" y="105"/>
                </a:moveTo>
                <a:cubicBezTo>
                  <a:pt x="61" y="105"/>
                  <a:pt x="59" y="108"/>
                  <a:pt x="59" y="111"/>
                </a:cubicBezTo>
                <a:cubicBezTo>
                  <a:pt x="59" y="114"/>
                  <a:pt x="61" y="117"/>
                  <a:pt x="65" y="117"/>
                </a:cubicBezTo>
                <a:cubicBezTo>
                  <a:pt x="68" y="117"/>
                  <a:pt x="71" y="114"/>
                  <a:pt x="71" y="111"/>
                </a:cubicBezTo>
                <a:cubicBezTo>
                  <a:pt x="71" y="108"/>
                  <a:pt x="68" y="105"/>
                  <a:pt x="65" y="105"/>
                </a:cubicBezTo>
                <a:close/>
                <a:moveTo>
                  <a:pt x="44" y="236"/>
                </a:moveTo>
                <a:cubicBezTo>
                  <a:pt x="41" y="236"/>
                  <a:pt x="38" y="239"/>
                  <a:pt x="38" y="242"/>
                </a:cubicBezTo>
                <a:cubicBezTo>
                  <a:pt x="38" y="245"/>
                  <a:pt x="41" y="248"/>
                  <a:pt x="44" y="248"/>
                </a:cubicBezTo>
                <a:cubicBezTo>
                  <a:pt x="47" y="248"/>
                  <a:pt x="50" y="245"/>
                  <a:pt x="50" y="242"/>
                </a:cubicBezTo>
                <a:cubicBezTo>
                  <a:pt x="50" y="239"/>
                  <a:pt x="47" y="236"/>
                  <a:pt x="44" y="236"/>
                </a:cubicBezTo>
                <a:close/>
                <a:moveTo>
                  <a:pt x="127" y="184"/>
                </a:moveTo>
                <a:cubicBezTo>
                  <a:pt x="124" y="184"/>
                  <a:pt x="121" y="186"/>
                  <a:pt x="121" y="190"/>
                </a:cubicBezTo>
                <a:cubicBezTo>
                  <a:pt x="121" y="193"/>
                  <a:pt x="124" y="196"/>
                  <a:pt x="127" y="196"/>
                </a:cubicBezTo>
                <a:cubicBezTo>
                  <a:pt x="130" y="196"/>
                  <a:pt x="133" y="193"/>
                  <a:pt x="133" y="190"/>
                </a:cubicBezTo>
                <a:cubicBezTo>
                  <a:pt x="133" y="186"/>
                  <a:pt x="130" y="184"/>
                  <a:pt x="127" y="184"/>
                </a:cubicBezTo>
                <a:close/>
                <a:moveTo>
                  <a:pt x="127" y="236"/>
                </a:moveTo>
                <a:cubicBezTo>
                  <a:pt x="124" y="236"/>
                  <a:pt x="121" y="239"/>
                  <a:pt x="121" y="242"/>
                </a:cubicBezTo>
                <a:cubicBezTo>
                  <a:pt x="121" y="245"/>
                  <a:pt x="124" y="248"/>
                  <a:pt x="127" y="248"/>
                </a:cubicBezTo>
                <a:cubicBezTo>
                  <a:pt x="130" y="248"/>
                  <a:pt x="133" y="245"/>
                  <a:pt x="133" y="242"/>
                </a:cubicBezTo>
                <a:cubicBezTo>
                  <a:pt x="133" y="239"/>
                  <a:pt x="130" y="236"/>
                  <a:pt x="127" y="236"/>
                </a:cubicBezTo>
                <a:close/>
                <a:moveTo>
                  <a:pt x="44" y="131"/>
                </a:moveTo>
                <a:cubicBezTo>
                  <a:pt x="41" y="131"/>
                  <a:pt x="38" y="134"/>
                  <a:pt x="38" y="137"/>
                </a:cubicBezTo>
                <a:cubicBezTo>
                  <a:pt x="38" y="141"/>
                  <a:pt x="41" y="143"/>
                  <a:pt x="44" y="143"/>
                </a:cubicBezTo>
                <a:cubicBezTo>
                  <a:pt x="47" y="143"/>
                  <a:pt x="50" y="141"/>
                  <a:pt x="50" y="137"/>
                </a:cubicBezTo>
                <a:cubicBezTo>
                  <a:pt x="50" y="134"/>
                  <a:pt x="47" y="131"/>
                  <a:pt x="44" y="131"/>
                </a:cubicBezTo>
                <a:close/>
                <a:moveTo>
                  <a:pt x="85" y="236"/>
                </a:moveTo>
                <a:cubicBezTo>
                  <a:pt x="82" y="236"/>
                  <a:pt x="79" y="239"/>
                  <a:pt x="79" y="242"/>
                </a:cubicBezTo>
                <a:cubicBezTo>
                  <a:pt x="79" y="245"/>
                  <a:pt x="82" y="248"/>
                  <a:pt x="85" y="248"/>
                </a:cubicBezTo>
                <a:cubicBezTo>
                  <a:pt x="89" y="248"/>
                  <a:pt x="92" y="245"/>
                  <a:pt x="92" y="242"/>
                </a:cubicBezTo>
                <a:cubicBezTo>
                  <a:pt x="92" y="239"/>
                  <a:pt x="89" y="236"/>
                  <a:pt x="85" y="236"/>
                </a:cubicBezTo>
                <a:close/>
                <a:moveTo>
                  <a:pt x="452" y="190"/>
                </a:moveTo>
                <a:cubicBezTo>
                  <a:pt x="452" y="192"/>
                  <a:pt x="453" y="194"/>
                  <a:pt x="455" y="195"/>
                </a:cubicBezTo>
                <a:cubicBezTo>
                  <a:pt x="457" y="190"/>
                  <a:pt x="458" y="186"/>
                  <a:pt x="458" y="184"/>
                </a:cubicBezTo>
                <a:cubicBezTo>
                  <a:pt x="455" y="184"/>
                  <a:pt x="452" y="186"/>
                  <a:pt x="452" y="190"/>
                </a:cubicBezTo>
                <a:close/>
                <a:moveTo>
                  <a:pt x="65" y="157"/>
                </a:moveTo>
                <a:cubicBezTo>
                  <a:pt x="61" y="157"/>
                  <a:pt x="59" y="160"/>
                  <a:pt x="59" y="163"/>
                </a:cubicBezTo>
                <a:cubicBezTo>
                  <a:pt x="59" y="167"/>
                  <a:pt x="61" y="170"/>
                  <a:pt x="65" y="170"/>
                </a:cubicBezTo>
                <a:cubicBezTo>
                  <a:pt x="68" y="170"/>
                  <a:pt x="71" y="167"/>
                  <a:pt x="71" y="163"/>
                </a:cubicBezTo>
                <a:cubicBezTo>
                  <a:pt x="71" y="160"/>
                  <a:pt x="68" y="157"/>
                  <a:pt x="65" y="157"/>
                </a:cubicBezTo>
                <a:close/>
                <a:moveTo>
                  <a:pt x="65" y="262"/>
                </a:moveTo>
                <a:cubicBezTo>
                  <a:pt x="61" y="262"/>
                  <a:pt x="59" y="265"/>
                  <a:pt x="59" y="268"/>
                </a:cubicBezTo>
                <a:cubicBezTo>
                  <a:pt x="59" y="269"/>
                  <a:pt x="59" y="270"/>
                  <a:pt x="59" y="271"/>
                </a:cubicBezTo>
                <a:cubicBezTo>
                  <a:pt x="61" y="272"/>
                  <a:pt x="63" y="273"/>
                  <a:pt x="65" y="274"/>
                </a:cubicBezTo>
                <a:cubicBezTo>
                  <a:pt x="68" y="274"/>
                  <a:pt x="71" y="271"/>
                  <a:pt x="71" y="268"/>
                </a:cubicBezTo>
                <a:cubicBezTo>
                  <a:pt x="71" y="265"/>
                  <a:pt x="68" y="262"/>
                  <a:pt x="65" y="262"/>
                </a:cubicBezTo>
                <a:close/>
                <a:moveTo>
                  <a:pt x="65" y="210"/>
                </a:moveTo>
                <a:cubicBezTo>
                  <a:pt x="61" y="210"/>
                  <a:pt x="59" y="212"/>
                  <a:pt x="59" y="216"/>
                </a:cubicBezTo>
                <a:cubicBezTo>
                  <a:pt x="59" y="219"/>
                  <a:pt x="61" y="222"/>
                  <a:pt x="65" y="222"/>
                </a:cubicBezTo>
                <a:cubicBezTo>
                  <a:pt x="68" y="222"/>
                  <a:pt x="71" y="219"/>
                  <a:pt x="71" y="216"/>
                </a:cubicBezTo>
                <a:cubicBezTo>
                  <a:pt x="71" y="212"/>
                  <a:pt x="68" y="210"/>
                  <a:pt x="65" y="210"/>
                </a:cubicBezTo>
                <a:close/>
                <a:moveTo>
                  <a:pt x="106" y="53"/>
                </a:moveTo>
                <a:cubicBezTo>
                  <a:pt x="103" y="53"/>
                  <a:pt x="100" y="55"/>
                  <a:pt x="100" y="59"/>
                </a:cubicBezTo>
                <a:cubicBezTo>
                  <a:pt x="100" y="62"/>
                  <a:pt x="103" y="65"/>
                  <a:pt x="106" y="65"/>
                </a:cubicBezTo>
                <a:cubicBezTo>
                  <a:pt x="110" y="65"/>
                  <a:pt x="112" y="62"/>
                  <a:pt x="112" y="59"/>
                </a:cubicBezTo>
                <a:cubicBezTo>
                  <a:pt x="112" y="55"/>
                  <a:pt x="110" y="53"/>
                  <a:pt x="106" y="53"/>
                </a:cubicBezTo>
                <a:close/>
                <a:moveTo>
                  <a:pt x="106" y="0"/>
                </a:moveTo>
                <a:cubicBezTo>
                  <a:pt x="103" y="0"/>
                  <a:pt x="100" y="3"/>
                  <a:pt x="100" y="6"/>
                </a:cubicBezTo>
                <a:cubicBezTo>
                  <a:pt x="100" y="10"/>
                  <a:pt x="103" y="12"/>
                  <a:pt x="106" y="12"/>
                </a:cubicBezTo>
                <a:cubicBezTo>
                  <a:pt x="110" y="12"/>
                  <a:pt x="112" y="10"/>
                  <a:pt x="112" y="6"/>
                </a:cubicBezTo>
                <a:cubicBezTo>
                  <a:pt x="112" y="3"/>
                  <a:pt x="110" y="0"/>
                  <a:pt x="106" y="0"/>
                </a:cubicBezTo>
                <a:close/>
                <a:moveTo>
                  <a:pt x="127" y="79"/>
                </a:moveTo>
                <a:cubicBezTo>
                  <a:pt x="124" y="79"/>
                  <a:pt x="121" y="82"/>
                  <a:pt x="121" y="85"/>
                </a:cubicBezTo>
                <a:cubicBezTo>
                  <a:pt x="121" y="88"/>
                  <a:pt x="124" y="91"/>
                  <a:pt x="127" y="91"/>
                </a:cubicBezTo>
                <a:cubicBezTo>
                  <a:pt x="130" y="91"/>
                  <a:pt x="133" y="88"/>
                  <a:pt x="133" y="85"/>
                </a:cubicBezTo>
                <a:cubicBezTo>
                  <a:pt x="133" y="82"/>
                  <a:pt x="130" y="79"/>
                  <a:pt x="127" y="79"/>
                </a:cubicBezTo>
                <a:close/>
                <a:moveTo>
                  <a:pt x="85" y="26"/>
                </a:moveTo>
                <a:cubicBezTo>
                  <a:pt x="85" y="26"/>
                  <a:pt x="85" y="26"/>
                  <a:pt x="84" y="27"/>
                </a:cubicBezTo>
                <a:cubicBezTo>
                  <a:pt x="83" y="30"/>
                  <a:pt x="82" y="33"/>
                  <a:pt x="80" y="36"/>
                </a:cubicBezTo>
                <a:cubicBezTo>
                  <a:pt x="81" y="37"/>
                  <a:pt x="83" y="39"/>
                  <a:pt x="85" y="39"/>
                </a:cubicBezTo>
                <a:cubicBezTo>
                  <a:pt x="89" y="39"/>
                  <a:pt x="92" y="36"/>
                  <a:pt x="92" y="32"/>
                </a:cubicBezTo>
                <a:cubicBezTo>
                  <a:pt x="92" y="29"/>
                  <a:pt x="89" y="26"/>
                  <a:pt x="85" y="26"/>
                </a:cubicBezTo>
                <a:close/>
                <a:moveTo>
                  <a:pt x="85" y="79"/>
                </a:moveTo>
                <a:cubicBezTo>
                  <a:pt x="82" y="79"/>
                  <a:pt x="79" y="82"/>
                  <a:pt x="79" y="85"/>
                </a:cubicBezTo>
                <a:cubicBezTo>
                  <a:pt x="79" y="88"/>
                  <a:pt x="82" y="91"/>
                  <a:pt x="85" y="91"/>
                </a:cubicBezTo>
                <a:cubicBezTo>
                  <a:pt x="89" y="91"/>
                  <a:pt x="92" y="88"/>
                  <a:pt x="92" y="85"/>
                </a:cubicBezTo>
                <a:cubicBezTo>
                  <a:pt x="92" y="82"/>
                  <a:pt x="89" y="79"/>
                  <a:pt x="85" y="79"/>
                </a:cubicBezTo>
                <a:close/>
                <a:moveTo>
                  <a:pt x="85" y="184"/>
                </a:moveTo>
                <a:cubicBezTo>
                  <a:pt x="82" y="184"/>
                  <a:pt x="79" y="186"/>
                  <a:pt x="79" y="190"/>
                </a:cubicBezTo>
                <a:cubicBezTo>
                  <a:pt x="79" y="193"/>
                  <a:pt x="82" y="196"/>
                  <a:pt x="85" y="196"/>
                </a:cubicBezTo>
                <a:cubicBezTo>
                  <a:pt x="89" y="196"/>
                  <a:pt x="92" y="193"/>
                  <a:pt x="92" y="190"/>
                </a:cubicBezTo>
                <a:cubicBezTo>
                  <a:pt x="92" y="186"/>
                  <a:pt x="89" y="184"/>
                  <a:pt x="85" y="184"/>
                </a:cubicBezTo>
                <a:close/>
                <a:moveTo>
                  <a:pt x="85" y="131"/>
                </a:moveTo>
                <a:cubicBezTo>
                  <a:pt x="82" y="131"/>
                  <a:pt x="79" y="134"/>
                  <a:pt x="79" y="137"/>
                </a:cubicBezTo>
                <a:cubicBezTo>
                  <a:pt x="79" y="141"/>
                  <a:pt x="82" y="143"/>
                  <a:pt x="85" y="143"/>
                </a:cubicBezTo>
                <a:cubicBezTo>
                  <a:pt x="89" y="143"/>
                  <a:pt x="92" y="141"/>
                  <a:pt x="92" y="137"/>
                </a:cubicBezTo>
                <a:cubicBezTo>
                  <a:pt x="92" y="134"/>
                  <a:pt x="89" y="131"/>
                  <a:pt x="85" y="131"/>
                </a:cubicBezTo>
                <a:close/>
                <a:moveTo>
                  <a:pt x="127" y="26"/>
                </a:moveTo>
                <a:cubicBezTo>
                  <a:pt x="124" y="26"/>
                  <a:pt x="121" y="29"/>
                  <a:pt x="121" y="32"/>
                </a:cubicBezTo>
                <a:cubicBezTo>
                  <a:pt x="121" y="36"/>
                  <a:pt x="124" y="39"/>
                  <a:pt x="127" y="39"/>
                </a:cubicBezTo>
                <a:cubicBezTo>
                  <a:pt x="130" y="39"/>
                  <a:pt x="133" y="36"/>
                  <a:pt x="133" y="32"/>
                </a:cubicBezTo>
                <a:cubicBezTo>
                  <a:pt x="133" y="29"/>
                  <a:pt x="130" y="26"/>
                  <a:pt x="127" y="26"/>
                </a:cubicBezTo>
                <a:close/>
                <a:moveTo>
                  <a:pt x="106" y="105"/>
                </a:moveTo>
                <a:cubicBezTo>
                  <a:pt x="103" y="105"/>
                  <a:pt x="100" y="108"/>
                  <a:pt x="100" y="111"/>
                </a:cubicBezTo>
                <a:cubicBezTo>
                  <a:pt x="100" y="114"/>
                  <a:pt x="103" y="117"/>
                  <a:pt x="106" y="117"/>
                </a:cubicBezTo>
                <a:cubicBezTo>
                  <a:pt x="110" y="117"/>
                  <a:pt x="112" y="114"/>
                  <a:pt x="112" y="111"/>
                </a:cubicBezTo>
                <a:cubicBezTo>
                  <a:pt x="112" y="108"/>
                  <a:pt x="110" y="105"/>
                  <a:pt x="106" y="105"/>
                </a:cubicBezTo>
                <a:close/>
                <a:moveTo>
                  <a:pt x="106" y="210"/>
                </a:moveTo>
                <a:cubicBezTo>
                  <a:pt x="103" y="210"/>
                  <a:pt x="100" y="212"/>
                  <a:pt x="100" y="216"/>
                </a:cubicBezTo>
                <a:cubicBezTo>
                  <a:pt x="100" y="219"/>
                  <a:pt x="103" y="222"/>
                  <a:pt x="106" y="222"/>
                </a:cubicBezTo>
                <a:cubicBezTo>
                  <a:pt x="110" y="222"/>
                  <a:pt x="112" y="219"/>
                  <a:pt x="112" y="216"/>
                </a:cubicBezTo>
                <a:cubicBezTo>
                  <a:pt x="112" y="212"/>
                  <a:pt x="110" y="210"/>
                  <a:pt x="106" y="210"/>
                </a:cubicBezTo>
                <a:close/>
                <a:moveTo>
                  <a:pt x="106" y="157"/>
                </a:moveTo>
                <a:cubicBezTo>
                  <a:pt x="103" y="157"/>
                  <a:pt x="100" y="160"/>
                  <a:pt x="100" y="163"/>
                </a:cubicBezTo>
                <a:cubicBezTo>
                  <a:pt x="100" y="167"/>
                  <a:pt x="103" y="170"/>
                  <a:pt x="106" y="170"/>
                </a:cubicBezTo>
                <a:cubicBezTo>
                  <a:pt x="110" y="170"/>
                  <a:pt x="112" y="167"/>
                  <a:pt x="112" y="163"/>
                </a:cubicBezTo>
                <a:cubicBezTo>
                  <a:pt x="112" y="160"/>
                  <a:pt x="110" y="157"/>
                  <a:pt x="106" y="157"/>
                </a:cubicBezTo>
                <a:close/>
                <a:moveTo>
                  <a:pt x="106" y="262"/>
                </a:moveTo>
                <a:cubicBezTo>
                  <a:pt x="103" y="262"/>
                  <a:pt x="100" y="265"/>
                  <a:pt x="100" y="268"/>
                </a:cubicBezTo>
                <a:cubicBezTo>
                  <a:pt x="100" y="272"/>
                  <a:pt x="103" y="274"/>
                  <a:pt x="106" y="274"/>
                </a:cubicBezTo>
                <a:cubicBezTo>
                  <a:pt x="110" y="274"/>
                  <a:pt x="112" y="272"/>
                  <a:pt x="112" y="268"/>
                </a:cubicBezTo>
                <a:cubicBezTo>
                  <a:pt x="112" y="265"/>
                  <a:pt x="110" y="262"/>
                  <a:pt x="106" y="262"/>
                </a:cubicBezTo>
                <a:close/>
                <a:moveTo>
                  <a:pt x="148" y="262"/>
                </a:moveTo>
                <a:cubicBezTo>
                  <a:pt x="144" y="262"/>
                  <a:pt x="141" y="265"/>
                  <a:pt x="141" y="268"/>
                </a:cubicBezTo>
                <a:cubicBezTo>
                  <a:pt x="141" y="272"/>
                  <a:pt x="144" y="274"/>
                  <a:pt x="148" y="274"/>
                </a:cubicBezTo>
                <a:cubicBezTo>
                  <a:pt x="151" y="274"/>
                  <a:pt x="154" y="272"/>
                  <a:pt x="154" y="268"/>
                </a:cubicBezTo>
                <a:cubicBezTo>
                  <a:pt x="154" y="265"/>
                  <a:pt x="151" y="262"/>
                  <a:pt x="148" y="262"/>
                </a:cubicBezTo>
                <a:close/>
                <a:moveTo>
                  <a:pt x="417" y="184"/>
                </a:moveTo>
                <a:cubicBezTo>
                  <a:pt x="413" y="184"/>
                  <a:pt x="411" y="186"/>
                  <a:pt x="411" y="190"/>
                </a:cubicBezTo>
                <a:cubicBezTo>
                  <a:pt x="411" y="193"/>
                  <a:pt x="413" y="196"/>
                  <a:pt x="417" y="196"/>
                </a:cubicBezTo>
                <a:cubicBezTo>
                  <a:pt x="420" y="196"/>
                  <a:pt x="423" y="193"/>
                  <a:pt x="423" y="190"/>
                </a:cubicBezTo>
                <a:cubicBezTo>
                  <a:pt x="423" y="186"/>
                  <a:pt x="420" y="184"/>
                  <a:pt x="417" y="184"/>
                </a:cubicBezTo>
                <a:close/>
                <a:moveTo>
                  <a:pt x="251" y="26"/>
                </a:moveTo>
                <a:cubicBezTo>
                  <a:pt x="248" y="26"/>
                  <a:pt x="245" y="29"/>
                  <a:pt x="245" y="32"/>
                </a:cubicBezTo>
                <a:cubicBezTo>
                  <a:pt x="245" y="36"/>
                  <a:pt x="248" y="39"/>
                  <a:pt x="251" y="39"/>
                </a:cubicBezTo>
                <a:cubicBezTo>
                  <a:pt x="255" y="39"/>
                  <a:pt x="257" y="36"/>
                  <a:pt x="257" y="32"/>
                </a:cubicBezTo>
                <a:cubicBezTo>
                  <a:pt x="257" y="29"/>
                  <a:pt x="255" y="26"/>
                  <a:pt x="251" y="26"/>
                </a:cubicBezTo>
                <a:close/>
                <a:moveTo>
                  <a:pt x="417" y="236"/>
                </a:moveTo>
                <a:cubicBezTo>
                  <a:pt x="413" y="236"/>
                  <a:pt x="411" y="239"/>
                  <a:pt x="411" y="242"/>
                </a:cubicBezTo>
                <a:cubicBezTo>
                  <a:pt x="411" y="245"/>
                  <a:pt x="413" y="248"/>
                  <a:pt x="417" y="248"/>
                </a:cubicBezTo>
                <a:cubicBezTo>
                  <a:pt x="420" y="248"/>
                  <a:pt x="423" y="245"/>
                  <a:pt x="423" y="242"/>
                </a:cubicBezTo>
                <a:cubicBezTo>
                  <a:pt x="423" y="239"/>
                  <a:pt x="420" y="236"/>
                  <a:pt x="417" y="236"/>
                </a:cubicBezTo>
                <a:close/>
                <a:moveTo>
                  <a:pt x="251" y="236"/>
                </a:moveTo>
                <a:cubicBezTo>
                  <a:pt x="248" y="236"/>
                  <a:pt x="245" y="239"/>
                  <a:pt x="245" y="242"/>
                </a:cubicBezTo>
                <a:cubicBezTo>
                  <a:pt x="245" y="245"/>
                  <a:pt x="248" y="248"/>
                  <a:pt x="251" y="248"/>
                </a:cubicBezTo>
                <a:cubicBezTo>
                  <a:pt x="255" y="248"/>
                  <a:pt x="257" y="245"/>
                  <a:pt x="257" y="242"/>
                </a:cubicBezTo>
                <a:cubicBezTo>
                  <a:pt x="257" y="239"/>
                  <a:pt x="255" y="236"/>
                  <a:pt x="251" y="236"/>
                </a:cubicBezTo>
                <a:close/>
                <a:moveTo>
                  <a:pt x="417" y="131"/>
                </a:moveTo>
                <a:cubicBezTo>
                  <a:pt x="413" y="131"/>
                  <a:pt x="411" y="134"/>
                  <a:pt x="411" y="137"/>
                </a:cubicBezTo>
                <a:cubicBezTo>
                  <a:pt x="411" y="141"/>
                  <a:pt x="413" y="143"/>
                  <a:pt x="417" y="143"/>
                </a:cubicBezTo>
                <a:cubicBezTo>
                  <a:pt x="420" y="143"/>
                  <a:pt x="423" y="141"/>
                  <a:pt x="423" y="137"/>
                </a:cubicBezTo>
                <a:cubicBezTo>
                  <a:pt x="423" y="134"/>
                  <a:pt x="420" y="131"/>
                  <a:pt x="417" y="131"/>
                </a:cubicBezTo>
                <a:close/>
                <a:moveTo>
                  <a:pt x="396" y="210"/>
                </a:moveTo>
                <a:cubicBezTo>
                  <a:pt x="393" y="210"/>
                  <a:pt x="390" y="212"/>
                  <a:pt x="390" y="216"/>
                </a:cubicBezTo>
                <a:cubicBezTo>
                  <a:pt x="390" y="219"/>
                  <a:pt x="393" y="222"/>
                  <a:pt x="396" y="222"/>
                </a:cubicBezTo>
                <a:cubicBezTo>
                  <a:pt x="399" y="222"/>
                  <a:pt x="402" y="219"/>
                  <a:pt x="402" y="216"/>
                </a:cubicBezTo>
                <a:cubicBezTo>
                  <a:pt x="402" y="212"/>
                  <a:pt x="399" y="210"/>
                  <a:pt x="396" y="210"/>
                </a:cubicBezTo>
                <a:close/>
                <a:moveTo>
                  <a:pt x="396" y="157"/>
                </a:moveTo>
                <a:cubicBezTo>
                  <a:pt x="393" y="157"/>
                  <a:pt x="390" y="160"/>
                  <a:pt x="390" y="163"/>
                </a:cubicBezTo>
                <a:cubicBezTo>
                  <a:pt x="390" y="167"/>
                  <a:pt x="393" y="170"/>
                  <a:pt x="396" y="170"/>
                </a:cubicBezTo>
                <a:cubicBezTo>
                  <a:pt x="399" y="170"/>
                  <a:pt x="402" y="167"/>
                  <a:pt x="402" y="163"/>
                </a:cubicBezTo>
                <a:cubicBezTo>
                  <a:pt x="402" y="160"/>
                  <a:pt x="399" y="157"/>
                  <a:pt x="396" y="157"/>
                </a:cubicBezTo>
                <a:close/>
                <a:moveTo>
                  <a:pt x="272" y="0"/>
                </a:moveTo>
                <a:cubicBezTo>
                  <a:pt x="268" y="0"/>
                  <a:pt x="266" y="3"/>
                  <a:pt x="266" y="6"/>
                </a:cubicBezTo>
                <a:cubicBezTo>
                  <a:pt x="266" y="10"/>
                  <a:pt x="268" y="12"/>
                  <a:pt x="272" y="12"/>
                </a:cubicBezTo>
                <a:cubicBezTo>
                  <a:pt x="275" y="12"/>
                  <a:pt x="278" y="10"/>
                  <a:pt x="278" y="6"/>
                </a:cubicBezTo>
                <a:cubicBezTo>
                  <a:pt x="278" y="3"/>
                  <a:pt x="275" y="0"/>
                  <a:pt x="272" y="0"/>
                </a:cubicBezTo>
                <a:close/>
                <a:moveTo>
                  <a:pt x="251" y="79"/>
                </a:moveTo>
                <a:cubicBezTo>
                  <a:pt x="248" y="79"/>
                  <a:pt x="245" y="82"/>
                  <a:pt x="245" y="85"/>
                </a:cubicBezTo>
                <a:cubicBezTo>
                  <a:pt x="245" y="88"/>
                  <a:pt x="248" y="91"/>
                  <a:pt x="251" y="91"/>
                </a:cubicBezTo>
                <a:cubicBezTo>
                  <a:pt x="255" y="91"/>
                  <a:pt x="257" y="88"/>
                  <a:pt x="257" y="85"/>
                </a:cubicBezTo>
                <a:cubicBezTo>
                  <a:pt x="257" y="82"/>
                  <a:pt x="255" y="79"/>
                  <a:pt x="251" y="79"/>
                </a:cubicBezTo>
                <a:close/>
                <a:moveTo>
                  <a:pt x="272" y="53"/>
                </a:moveTo>
                <a:cubicBezTo>
                  <a:pt x="268" y="53"/>
                  <a:pt x="266" y="55"/>
                  <a:pt x="266" y="59"/>
                </a:cubicBezTo>
                <a:cubicBezTo>
                  <a:pt x="266" y="62"/>
                  <a:pt x="268" y="65"/>
                  <a:pt x="272" y="65"/>
                </a:cubicBezTo>
                <a:cubicBezTo>
                  <a:pt x="275" y="65"/>
                  <a:pt x="278" y="62"/>
                  <a:pt x="278" y="59"/>
                </a:cubicBezTo>
                <a:cubicBezTo>
                  <a:pt x="278" y="55"/>
                  <a:pt x="275" y="53"/>
                  <a:pt x="272" y="53"/>
                </a:cubicBezTo>
                <a:close/>
                <a:moveTo>
                  <a:pt x="251" y="184"/>
                </a:moveTo>
                <a:cubicBezTo>
                  <a:pt x="248" y="184"/>
                  <a:pt x="245" y="186"/>
                  <a:pt x="245" y="190"/>
                </a:cubicBezTo>
                <a:cubicBezTo>
                  <a:pt x="245" y="193"/>
                  <a:pt x="248" y="196"/>
                  <a:pt x="251" y="196"/>
                </a:cubicBezTo>
                <a:cubicBezTo>
                  <a:pt x="255" y="196"/>
                  <a:pt x="257" y="193"/>
                  <a:pt x="257" y="190"/>
                </a:cubicBezTo>
                <a:cubicBezTo>
                  <a:pt x="257" y="186"/>
                  <a:pt x="255" y="184"/>
                  <a:pt x="251" y="184"/>
                </a:cubicBezTo>
                <a:close/>
                <a:moveTo>
                  <a:pt x="272" y="105"/>
                </a:moveTo>
                <a:cubicBezTo>
                  <a:pt x="268" y="105"/>
                  <a:pt x="266" y="108"/>
                  <a:pt x="266" y="111"/>
                </a:cubicBezTo>
                <a:cubicBezTo>
                  <a:pt x="266" y="114"/>
                  <a:pt x="268" y="117"/>
                  <a:pt x="272" y="117"/>
                </a:cubicBezTo>
                <a:cubicBezTo>
                  <a:pt x="275" y="117"/>
                  <a:pt x="278" y="114"/>
                  <a:pt x="278" y="111"/>
                </a:cubicBezTo>
                <a:cubicBezTo>
                  <a:pt x="278" y="108"/>
                  <a:pt x="275" y="105"/>
                  <a:pt x="272" y="105"/>
                </a:cubicBezTo>
                <a:close/>
                <a:moveTo>
                  <a:pt x="251" y="131"/>
                </a:moveTo>
                <a:cubicBezTo>
                  <a:pt x="248" y="131"/>
                  <a:pt x="245" y="134"/>
                  <a:pt x="245" y="137"/>
                </a:cubicBezTo>
                <a:cubicBezTo>
                  <a:pt x="245" y="141"/>
                  <a:pt x="248" y="143"/>
                  <a:pt x="251" y="143"/>
                </a:cubicBezTo>
                <a:cubicBezTo>
                  <a:pt x="255" y="143"/>
                  <a:pt x="257" y="141"/>
                  <a:pt x="257" y="137"/>
                </a:cubicBezTo>
                <a:cubicBezTo>
                  <a:pt x="257" y="134"/>
                  <a:pt x="255" y="131"/>
                  <a:pt x="251" y="131"/>
                </a:cubicBezTo>
                <a:close/>
                <a:moveTo>
                  <a:pt x="3" y="184"/>
                </a:moveTo>
                <a:cubicBezTo>
                  <a:pt x="2" y="184"/>
                  <a:pt x="1" y="184"/>
                  <a:pt x="0" y="184"/>
                </a:cubicBezTo>
                <a:cubicBezTo>
                  <a:pt x="1" y="188"/>
                  <a:pt x="2" y="192"/>
                  <a:pt x="3" y="196"/>
                </a:cubicBezTo>
                <a:cubicBezTo>
                  <a:pt x="3" y="196"/>
                  <a:pt x="3" y="196"/>
                  <a:pt x="3" y="196"/>
                </a:cubicBezTo>
                <a:cubicBezTo>
                  <a:pt x="6" y="196"/>
                  <a:pt x="9" y="193"/>
                  <a:pt x="9" y="190"/>
                </a:cubicBezTo>
                <a:cubicBezTo>
                  <a:pt x="9" y="186"/>
                  <a:pt x="6" y="184"/>
                  <a:pt x="3" y="184"/>
                </a:cubicBezTo>
                <a:close/>
                <a:moveTo>
                  <a:pt x="437" y="157"/>
                </a:moveTo>
                <a:cubicBezTo>
                  <a:pt x="434" y="157"/>
                  <a:pt x="431" y="160"/>
                  <a:pt x="431" y="163"/>
                </a:cubicBezTo>
                <a:cubicBezTo>
                  <a:pt x="431" y="167"/>
                  <a:pt x="434" y="170"/>
                  <a:pt x="437" y="170"/>
                </a:cubicBezTo>
                <a:cubicBezTo>
                  <a:pt x="441" y="170"/>
                  <a:pt x="444" y="167"/>
                  <a:pt x="444" y="163"/>
                </a:cubicBezTo>
                <a:cubicBezTo>
                  <a:pt x="444" y="160"/>
                  <a:pt x="441" y="157"/>
                  <a:pt x="437" y="157"/>
                </a:cubicBezTo>
                <a:close/>
                <a:moveTo>
                  <a:pt x="437" y="210"/>
                </a:moveTo>
                <a:cubicBezTo>
                  <a:pt x="434" y="210"/>
                  <a:pt x="431" y="212"/>
                  <a:pt x="431" y="216"/>
                </a:cubicBezTo>
                <a:cubicBezTo>
                  <a:pt x="431" y="219"/>
                  <a:pt x="434" y="222"/>
                  <a:pt x="437" y="222"/>
                </a:cubicBezTo>
                <a:cubicBezTo>
                  <a:pt x="441" y="222"/>
                  <a:pt x="444" y="219"/>
                  <a:pt x="444" y="216"/>
                </a:cubicBezTo>
                <a:cubicBezTo>
                  <a:pt x="444" y="212"/>
                  <a:pt x="441" y="210"/>
                  <a:pt x="437" y="210"/>
                </a:cubicBezTo>
                <a:close/>
                <a:moveTo>
                  <a:pt x="23" y="157"/>
                </a:moveTo>
                <a:cubicBezTo>
                  <a:pt x="20" y="157"/>
                  <a:pt x="17" y="160"/>
                  <a:pt x="17" y="163"/>
                </a:cubicBezTo>
                <a:cubicBezTo>
                  <a:pt x="17" y="167"/>
                  <a:pt x="20" y="170"/>
                  <a:pt x="23" y="170"/>
                </a:cubicBezTo>
                <a:cubicBezTo>
                  <a:pt x="27" y="170"/>
                  <a:pt x="29" y="167"/>
                  <a:pt x="29" y="163"/>
                </a:cubicBezTo>
                <a:cubicBezTo>
                  <a:pt x="29" y="160"/>
                  <a:pt x="27" y="157"/>
                  <a:pt x="23" y="157"/>
                </a:cubicBezTo>
                <a:close/>
                <a:moveTo>
                  <a:pt x="396" y="262"/>
                </a:moveTo>
                <a:cubicBezTo>
                  <a:pt x="393" y="262"/>
                  <a:pt x="390" y="265"/>
                  <a:pt x="390" y="268"/>
                </a:cubicBezTo>
                <a:cubicBezTo>
                  <a:pt x="390" y="270"/>
                  <a:pt x="391" y="272"/>
                  <a:pt x="392" y="273"/>
                </a:cubicBezTo>
                <a:cubicBezTo>
                  <a:pt x="396" y="272"/>
                  <a:pt x="399" y="270"/>
                  <a:pt x="402" y="267"/>
                </a:cubicBezTo>
                <a:cubicBezTo>
                  <a:pt x="402" y="264"/>
                  <a:pt x="399" y="262"/>
                  <a:pt x="396" y="262"/>
                </a:cubicBezTo>
                <a:close/>
                <a:moveTo>
                  <a:pt x="23" y="210"/>
                </a:moveTo>
                <a:cubicBezTo>
                  <a:pt x="20" y="210"/>
                  <a:pt x="17" y="212"/>
                  <a:pt x="17" y="216"/>
                </a:cubicBezTo>
                <a:cubicBezTo>
                  <a:pt x="17" y="219"/>
                  <a:pt x="20" y="222"/>
                  <a:pt x="23" y="222"/>
                </a:cubicBezTo>
                <a:cubicBezTo>
                  <a:pt x="27" y="222"/>
                  <a:pt x="29" y="219"/>
                  <a:pt x="29" y="216"/>
                </a:cubicBezTo>
                <a:cubicBezTo>
                  <a:pt x="29" y="212"/>
                  <a:pt x="27" y="210"/>
                  <a:pt x="23" y="210"/>
                </a:cubicBezTo>
                <a:close/>
                <a:moveTo>
                  <a:pt x="396" y="105"/>
                </a:moveTo>
                <a:cubicBezTo>
                  <a:pt x="393" y="105"/>
                  <a:pt x="390" y="108"/>
                  <a:pt x="390" y="111"/>
                </a:cubicBezTo>
                <a:cubicBezTo>
                  <a:pt x="390" y="114"/>
                  <a:pt x="393" y="117"/>
                  <a:pt x="396" y="117"/>
                </a:cubicBezTo>
                <a:cubicBezTo>
                  <a:pt x="399" y="117"/>
                  <a:pt x="402" y="114"/>
                  <a:pt x="402" y="111"/>
                </a:cubicBezTo>
                <a:cubicBezTo>
                  <a:pt x="402" y="108"/>
                  <a:pt x="399" y="105"/>
                  <a:pt x="396" y="105"/>
                </a:cubicBezTo>
                <a:close/>
                <a:moveTo>
                  <a:pt x="375" y="131"/>
                </a:moveTo>
                <a:cubicBezTo>
                  <a:pt x="372" y="131"/>
                  <a:pt x="369" y="134"/>
                  <a:pt x="369" y="137"/>
                </a:cubicBezTo>
                <a:cubicBezTo>
                  <a:pt x="369" y="141"/>
                  <a:pt x="372" y="143"/>
                  <a:pt x="375" y="143"/>
                </a:cubicBezTo>
                <a:cubicBezTo>
                  <a:pt x="379" y="143"/>
                  <a:pt x="381" y="141"/>
                  <a:pt x="381" y="137"/>
                </a:cubicBezTo>
                <a:cubicBezTo>
                  <a:pt x="381" y="134"/>
                  <a:pt x="379" y="131"/>
                  <a:pt x="375" y="131"/>
                </a:cubicBezTo>
                <a:close/>
                <a:moveTo>
                  <a:pt x="375" y="236"/>
                </a:moveTo>
                <a:cubicBezTo>
                  <a:pt x="372" y="236"/>
                  <a:pt x="369" y="239"/>
                  <a:pt x="369" y="242"/>
                </a:cubicBezTo>
                <a:cubicBezTo>
                  <a:pt x="369" y="245"/>
                  <a:pt x="372" y="248"/>
                  <a:pt x="375" y="248"/>
                </a:cubicBezTo>
                <a:cubicBezTo>
                  <a:pt x="379" y="248"/>
                  <a:pt x="381" y="245"/>
                  <a:pt x="381" y="242"/>
                </a:cubicBezTo>
                <a:cubicBezTo>
                  <a:pt x="381" y="239"/>
                  <a:pt x="379" y="236"/>
                  <a:pt x="375" y="236"/>
                </a:cubicBezTo>
                <a:close/>
                <a:moveTo>
                  <a:pt x="375" y="184"/>
                </a:moveTo>
                <a:cubicBezTo>
                  <a:pt x="372" y="184"/>
                  <a:pt x="369" y="186"/>
                  <a:pt x="369" y="190"/>
                </a:cubicBezTo>
                <a:cubicBezTo>
                  <a:pt x="369" y="193"/>
                  <a:pt x="372" y="196"/>
                  <a:pt x="375" y="196"/>
                </a:cubicBezTo>
                <a:cubicBezTo>
                  <a:pt x="379" y="196"/>
                  <a:pt x="381" y="193"/>
                  <a:pt x="381" y="190"/>
                </a:cubicBezTo>
                <a:cubicBezTo>
                  <a:pt x="381" y="186"/>
                  <a:pt x="379" y="184"/>
                  <a:pt x="375" y="184"/>
                </a:cubicBezTo>
                <a:close/>
                <a:moveTo>
                  <a:pt x="375" y="79"/>
                </a:moveTo>
                <a:cubicBezTo>
                  <a:pt x="372" y="79"/>
                  <a:pt x="369" y="82"/>
                  <a:pt x="369" y="85"/>
                </a:cubicBezTo>
                <a:cubicBezTo>
                  <a:pt x="369" y="88"/>
                  <a:pt x="372" y="91"/>
                  <a:pt x="375" y="91"/>
                </a:cubicBezTo>
                <a:cubicBezTo>
                  <a:pt x="379" y="91"/>
                  <a:pt x="381" y="88"/>
                  <a:pt x="381" y="85"/>
                </a:cubicBezTo>
                <a:cubicBezTo>
                  <a:pt x="381" y="82"/>
                  <a:pt x="379" y="79"/>
                  <a:pt x="375" y="79"/>
                </a:cubicBezTo>
                <a:close/>
                <a:moveTo>
                  <a:pt x="334" y="184"/>
                </a:moveTo>
                <a:cubicBezTo>
                  <a:pt x="331" y="184"/>
                  <a:pt x="328" y="186"/>
                  <a:pt x="328" y="190"/>
                </a:cubicBezTo>
                <a:cubicBezTo>
                  <a:pt x="328" y="193"/>
                  <a:pt x="331" y="196"/>
                  <a:pt x="334" y="196"/>
                </a:cubicBezTo>
                <a:cubicBezTo>
                  <a:pt x="337" y="196"/>
                  <a:pt x="340" y="193"/>
                  <a:pt x="340" y="190"/>
                </a:cubicBezTo>
                <a:cubicBezTo>
                  <a:pt x="340" y="186"/>
                  <a:pt x="337" y="184"/>
                  <a:pt x="334" y="184"/>
                </a:cubicBezTo>
                <a:close/>
                <a:moveTo>
                  <a:pt x="334" y="236"/>
                </a:moveTo>
                <a:cubicBezTo>
                  <a:pt x="331" y="236"/>
                  <a:pt x="328" y="239"/>
                  <a:pt x="328" y="242"/>
                </a:cubicBezTo>
                <a:cubicBezTo>
                  <a:pt x="328" y="245"/>
                  <a:pt x="331" y="248"/>
                  <a:pt x="334" y="248"/>
                </a:cubicBezTo>
                <a:cubicBezTo>
                  <a:pt x="337" y="248"/>
                  <a:pt x="340" y="245"/>
                  <a:pt x="340" y="242"/>
                </a:cubicBezTo>
                <a:cubicBezTo>
                  <a:pt x="340" y="239"/>
                  <a:pt x="337" y="236"/>
                  <a:pt x="334" y="236"/>
                </a:cubicBezTo>
                <a:close/>
                <a:moveTo>
                  <a:pt x="355" y="53"/>
                </a:moveTo>
                <a:cubicBezTo>
                  <a:pt x="351" y="53"/>
                  <a:pt x="349" y="55"/>
                  <a:pt x="349" y="59"/>
                </a:cubicBezTo>
                <a:cubicBezTo>
                  <a:pt x="349" y="62"/>
                  <a:pt x="351" y="65"/>
                  <a:pt x="355" y="65"/>
                </a:cubicBezTo>
                <a:cubicBezTo>
                  <a:pt x="358" y="65"/>
                  <a:pt x="361" y="62"/>
                  <a:pt x="361" y="59"/>
                </a:cubicBezTo>
                <a:cubicBezTo>
                  <a:pt x="361" y="55"/>
                  <a:pt x="358" y="53"/>
                  <a:pt x="355" y="53"/>
                </a:cubicBezTo>
                <a:close/>
                <a:moveTo>
                  <a:pt x="230" y="0"/>
                </a:moveTo>
                <a:cubicBezTo>
                  <a:pt x="227" y="0"/>
                  <a:pt x="224" y="3"/>
                  <a:pt x="224" y="6"/>
                </a:cubicBezTo>
                <a:cubicBezTo>
                  <a:pt x="224" y="10"/>
                  <a:pt x="227" y="12"/>
                  <a:pt x="230" y="12"/>
                </a:cubicBezTo>
                <a:cubicBezTo>
                  <a:pt x="234" y="12"/>
                  <a:pt x="237" y="10"/>
                  <a:pt x="237" y="6"/>
                </a:cubicBezTo>
                <a:cubicBezTo>
                  <a:pt x="237" y="3"/>
                  <a:pt x="234" y="0"/>
                  <a:pt x="230" y="0"/>
                </a:cubicBezTo>
                <a:close/>
                <a:moveTo>
                  <a:pt x="334" y="131"/>
                </a:moveTo>
                <a:cubicBezTo>
                  <a:pt x="331" y="131"/>
                  <a:pt x="328" y="134"/>
                  <a:pt x="328" y="137"/>
                </a:cubicBezTo>
                <a:cubicBezTo>
                  <a:pt x="328" y="141"/>
                  <a:pt x="331" y="143"/>
                  <a:pt x="334" y="143"/>
                </a:cubicBezTo>
                <a:cubicBezTo>
                  <a:pt x="337" y="143"/>
                  <a:pt x="340" y="141"/>
                  <a:pt x="340" y="137"/>
                </a:cubicBezTo>
                <a:cubicBezTo>
                  <a:pt x="340" y="134"/>
                  <a:pt x="337" y="131"/>
                  <a:pt x="334" y="131"/>
                </a:cubicBezTo>
                <a:close/>
                <a:moveTo>
                  <a:pt x="334" y="79"/>
                </a:moveTo>
                <a:cubicBezTo>
                  <a:pt x="331" y="79"/>
                  <a:pt x="328" y="82"/>
                  <a:pt x="328" y="85"/>
                </a:cubicBezTo>
                <a:cubicBezTo>
                  <a:pt x="328" y="88"/>
                  <a:pt x="331" y="91"/>
                  <a:pt x="334" y="91"/>
                </a:cubicBezTo>
                <a:cubicBezTo>
                  <a:pt x="337" y="91"/>
                  <a:pt x="340" y="88"/>
                  <a:pt x="340" y="85"/>
                </a:cubicBezTo>
                <a:cubicBezTo>
                  <a:pt x="340" y="82"/>
                  <a:pt x="337" y="79"/>
                  <a:pt x="334" y="79"/>
                </a:cubicBezTo>
                <a:close/>
                <a:moveTo>
                  <a:pt x="334" y="26"/>
                </a:moveTo>
                <a:cubicBezTo>
                  <a:pt x="331" y="26"/>
                  <a:pt x="328" y="29"/>
                  <a:pt x="328" y="32"/>
                </a:cubicBezTo>
                <a:cubicBezTo>
                  <a:pt x="328" y="36"/>
                  <a:pt x="331" y="39"/>
                  <a:pt x="334" y="39"/>
                </a:cubicBezTo>
                <a:cubicBezTo>
                  <a:pt x="337" y="39"/>
                  <a:pt x="340" y="36"/>
                  <a:pt x="340" y="32"/>
                </a:cubicBezTo>
                <a:cubicBezTo>
                  <a:pt x="340" y="29"/>
                  <a:pt x="337" y="26"/>
                  <a:pt x="334" y="26"/>
                </a:cubicBezTo>
                <a:close/>
                <a:moveTo>
                  <a:pt x="313" y="210"/>
                </a:moveTo>
                <a:cubicBezTo>
                  <a:pt x="310" y="210"/>
                  <a:pt x="307" y="212"/>
                  <a:pt x="307" y="216"/>
                </a:cubicBezTo>
                <a:cubicBezTo>
                  <a:pt x="307" y="219"/>
                  <a:pt x="310" y="222"/>
                  <a:pt x="313" y="222"/>
                </a:cubicBezTo>
                <a:cubicBezTo>
                  <a:pt x="317" y="222"/>
                  <a:pt x="319" y="219"/>
                  <a:pt x="319" y="216"/>
                </a:cubicBezTo>
                <a:cubicBezTo>
                  <a:pt x="319" y="212"/>
                  <a:pt x="317" y="210"/>
                  <a:pt x="313" y="210"/>
                </a:cubicBezTo>
                <a:close/>
                <a:moveTo>
                  <a:pt x="355" y="105"/>
                </a:moveTo>
                <a:cubicBezTo>
                  <a:pt x="351" y="105"/>
                  <a:pt x="349" y="108"/>
                  <a:pt x="349" y="111"/>
                </a:cubicBezTo>
                <a:cubicBezTo>
                  <a:pt x="349" y="114"/>
                  <a:pt x="351" y="117"/>
                  <a:pt x="355" y="117"/>
                </a:cubicBezTo>
                <a:cubicBezTo>
                  <a:pt x="358" y="117"/>
                  <a:pt x="361" y="114"/>
                  <a:pt x="361" y="111"/>
                </a:cubicBezTo>
                <a:cubicBezTo>
                  <a:pt x="361" y="108"/>
                  <a:pt x="358" y="105"/>
                  <a:pt x="355" y="105"/>
                </a:cubicBezTo>
                <a:close/>
                <a:moveTo>
                  <a:pt x="355" y="210"/>
                </a:moveTo>
                <a:cubicBezTo>
                  <a:pt x="351" y="210"/>
                  <a:pt x="349" y="212"/>
                  <a:pt x="349" y="216"/>
                </a:cubicBezTo>
                <a:cubicBezTo>
                  <a:pt x="349" y="219"/>
                  <a:pt x="351" y="222"/>
                  <a:pt x="355" y="222"/>
                </a:cubicBezTo>
                <a:cubicBezTo>
                  <a:pt x="358" y="222"/>
                  <a:pt x="361" y="219"/>
                  <a:pt x="361" y="216"/>
                </a:cubicBezTo>
                <a:cubicBezTo>
                  <a:pt x="361" y="212"/>
                  <a:pt x="358" y="210"/>
                  <a:pt x="355" y="210"/>
                </a:cubicBezTo>
                <a:close/>
                <a:moveTo>
                  <a:pt x="359" y="2"/>
                </a:moveTo>
                <a:cubicBezTo>
                  <a:pt x="358" y="1"/>
                  <a:pt x="356" y="0"/>
                  <a:pt x="355" y="0"/>
                </a:cubicBezTo>
                <a:cubicBezTo>
                  <a:pt x="351" y="0"/>
                  <a:pt x="349" y="3"/>
                  <a:pt x="349" y="6"/>
                </a:cubicBezTo>
                <a:cubicBezTo>
                  <a:pt x="349" y="10"/>
                  <a:pt x="351" y="12"/>
                  <a:pt x="355" y="12"/>
                </a:cubicBezTo>
                <a:cubicBezTo>
                  <a:pt x="358" y="12"/>
                  <a:pt x="361" y="10"/>
                  <a:pt x="361" y="6"/>
                </a:cubicBezTo>
                <a:cubicBezTo>
                  <a:pt x="361" y="6"/>
                  <a:pt x="361" y="5"/>
                  <a:pt x="361" y="5"/>
                </a:cubicBezTo>
                <a:cubicBezTo>
                  <a:pt x="360" y="4"/>
                  <a:pt x="360" y="3"/>
                  <a:pt x="359" y="2"/>
                </a:cubicBezTo>
                <a:close/>
                <a:moveTo>
                  <a:pt x="355" y="262"/>
                </a:moveTo>
                <a:cubicBezTo>
                  <a:pt x="351" y="262"/>
                  <a:pt x="349" y="265"/>
                  <a:pt x="349" y="268"/>
                </a:cubicBezTo>
                <a:cubicBezTo>
                  <a:pt x="349" y="272"/>
                  <a:pt x="351" y="274"/>
                  <a:pt x="355" y="274"/>
                </a:cubicBezTo>
                <a:cubicBezTo>
                  <a:pt x="358" y="274"/>
                  <a:pt x="361" y="272"/>
                  <a:pt x="361" y="268"/>
                </a:cubicBezTo>
                <a:cubicBezTo>
                  <a:pt x="361" y="265"/>
                  <a:pt x="358" y="262"/>
                  <a:pt x="355" y="262"/>
                </a:cubicBezTo>
                <a:close/>
                <a:moveTo>
                  <a:pt x="355" y="157"/>
                </a:moveTo>
                <a:cubicBezTo>
                  <a:pt x="351" y="157"/>
                  <a:pt x="349" y="160"/>
                  <a:pt x="349" y="163"/>
                </a:cubicBezTo>
                <a:cubicBezTo>
                  <a:pt x="349" y="167"/>
                  <a:pt x="351" y="170"/>
                  <a:pt x="355" y="170"/>
                </a:cubicBezTo>
                <a:cubicBezTo>
                  <a:pt x="358" y="170"/>
                  <a:pt x="361" y="167"/>
                  <a:pt x="361" y="163"/>
                </a:cubicBezTo>
                <a:cubicBezTo>
                  <a:pt x="361" y="160"/>
                  <a:pt x="358" y="157"/>
                  <a:pt x="355" y="157"/>
                </a:cubicBezTo>
                <a:close/>
                <a:moveTo>
                  <a:pt x="293" y="184"/>
                </a:moveTo>
                <a:cubicBezTo>
                  <a:pt x="289" y="184"/>
                  <a:pt x="286" y="186"/>
                  <a:pt x="286" y="190"/>
                </a:cubicBezTo>
                <a:cubicBezTo>
                  <a:pt x="286" y="193"/>
                  <a:pt x="289" y="196"/>
                  <a:pt x="293" y="196"/>
                </a:cubicBezTo>
                <a:cubicBezTo>
                  <a:pt x="296" y="196"/>
                  <a:pt x="299" y="193"/>
                  <a:pt x="299" y="190"/>
                </a:cubicBezTo>
                <a:cubicBezTo>
                  <a:pt x="299" y="186"/>
                  <a:pt x="296" y="184"/>
                  <a:pt x="293" y="184"/>
                </a:cubicBezTo>
                <a:close/>
                <a:moveTo>
                  <a:pt x="293" y="236"/>
                </a:moveTo>
                <a:cubicBezTo>
                  <a:pt x="289" y="236"/>
                  <a:pt x="286" y="239"/>
                  <a:pt x="286" y="242"/>
                </a:cubicBezTo>
                <a:cubicBezTo>
                  <a:pt x="286" y="245"/>
                  <a:pt x="289" y="248"/>
                  <a:pt x="293" y="248"/>
                </a:cubicBezTo>
                <a:cubicBezTo>
                  <a:pt x="296" y="248"/>
                  <a:pt x="299" y="245"/>
                  <a:pt x="299" y="242"/>
                </a:cubicBezTo>
                <a:cubicBezTo>
                  <a:pt x="299" y="239"/>
                  <a:pt x="296" y="236"/>
                  <a:pt x="293" y="236"/>
                </a:cubicBezTo>
                <a:close/>
                <a:moveTo>
                  <a:pt x="293" y="79"/>
                </a:moveTo>
                <a:cubicBezTo>
                  <a:pt x="289" y="79"/>
                  <a:pt x="286" y="82"/>
                  <a:pt x="286" y="85"/>
                </a:cubicBezTo>
                <a:cubicBezTo>
                  <a:pt x="286" y="88"/>
                  <a:pt x="289" y="91"/>
                  <a:pt x="293" y="91"/>
                </a:cubicBezTo>
                <a:cubicBezTo>
                  <a:pt x="296" y="91"/>
                  <a:pt x="299" y="88"/>
                  <a:pt x="299" y="85"/>
                </a:cubicBezTo>
                <a:cubicBezTo>
                  <a:pt x="299" y="82"/>
                  <a:pt x="296" y="79"/>
                  <a:pt x="293" y="79"/>
                </a:cubicBezTo>
                <a:close/>
                <a:moveTo>
                  <a:pt x="293" y="131"/>
                </a:moveTo>
                <a:cubicBezTo>
                  <a:pt x="289" y="131"/>
                  <a:pt x="286" y="134"/>
                  <a:pt x="286" y="137"/>
                </a:cubicBezTo>
                <a:cubicBezTo>
                  <a:pt x="286" y="141"/>
                  <a:pt x="289" y="143"/>
                  <a:pt x="293" y="143"/>
                </a:cubicBezTo>
                <a:cubicBezTo>
                  <a:pt x="296" y="143"/>
                  <a:pt x="299" y="141"/>
                  <a:pt x="299" y="137"/>
                </a:cubicBezTo>
                <a:cubicBezTo>
                  <a:pt x="299" y="134"/>
                  <a:pt x="296" y="131"/>
                  <a:pt x="293" y="131"/>
                </a:cubicBezTo>
                <a:close/>
                <a:moveTo>
                  <a:pt x="313" y="262"/>
                </a:moveTo>
                <a:cubicBezTo>
                  <a:pt x="310" y="262"/>
                  <a:pt x="307" y="265"/>
                  <a:pt x="307" y="268"/>
                </a:cubicBezTo>
                <a:cubicBezTo>
                  <a:pt x="307" y="272"/>
                  <a:pt x="310" y="274"/>
                  <a:pt x="313" y="274"/>
                </a:cubicBezTo>
                <a:cubicBezTo>
                  <a:pt x="317" y="274"/>
                  <a:pt x="319" y="272"/>
                  <a:pt x="319" y="268"/>
                </a:cubicBezTo>
                <a:cubicBezTo>
                  <a:pt x="319" y="265"/>
                  <a:pt x="317" y="262"/>
                  <a:pt x="313" y="262"/>
                </a:cubicBezTo>
                <a:close/>
                <a:moveTo>
                  <a:pt x="272" y="262"/>
                </a:moveTo>
                <a:cubicBezTo>
                  <a:pt x="268" y="262"/>
                  <a:pt x="266" y="265"/>
                  <a:pt x="266" y="268"/>
                </a:cubicBezTo>
                <a:cubicBezTo>
                  <a:pt x="266" y="272"/>
                  <a:pt x="268" y="274"/>
                  <a:pt x="272" y="274"/>
                </a:cubicBezTo>
                <a:cubicBezTo>
                  <a:pt x="275" y="274"/>
                  <a:pt x="278" y="272"/>
                  <a:pt x="278" y="268"/>
                </a:cubicBezTo>
                <a:cubicBezTo>
                  <a:pt x="278" y="265"/>
                  <a:pt x="275" y="262"/>
                  <a:pt x="272" y="262"/>
                </a:cubicBezTo>
                <a:close/>
                <a:moveTo>
                  <a:pt x="272" y="210"/>
                </a:moveTo>
                <a:cubicBezTo>
                  <a:pt x="268" y="210"/>
                  <a:pt x="266" y="212"/>
                  <a:pt x="266" y="216"/>
                </a:cubicBezTo>
                <a:cubicBezTo>
                  <a:pt x="266" y="219"/>
                  <a:pt x="268" y="222"/>
                  <a:pt x="272" y="222"/>
                </a:cubicBezTo>
                <a:cubicBezTo>
                  <a:pt x="275" y="222"/>
                  <a:pt x="278" y="219"/>
                  <a:pt x="278" y="216"/>
                </a:cubicBezTo>
                <a:cubicBezTo>
                  <a:pt x="278" y="212"/>
                  <a:pt x="275" y="210"/>
                  <a:pt x="272" y="210"/>
                </a:cubicBezTo>
                <a:close/>
                <a:moveTo>
                  <a:pt x="293" y="26"/>
                </a:moveTo>
                <a:cubicBezTo>
                  <a:pt x="289" y="26"/>
                  <a:pt x="286" y="29"/>
                  <a:pt x="286" y="32"/>
                </a:cubicBezTo>
                <a:cubicBezTo>
                  <a:pt x="286" y="36"/>
                  <a:pt x="289" y="39"/>
                  <a:pt x="293" y="39"/>
                </a:cubicBezTo>
                <a:cubicBezTo>
                  <a:pt x="296" y="39"/>
                  <a:pt x="299" y="36"/>
                  <a:pt x="299" y="32"/>
                </a:cubicBezTo>
                <a:cubicBezTo>
                  <a:pt x="299" y="29"/>
                  <a:pt x="296" y="26"/>
                  <a:pt x="293" y="26"/>
                </a:cubicBezTo>
                <a:close/>
                <a:moveTo>
                  <a:pt x="313" y="157"/>
                </a:moveTo>
                <a:cubicBezTo>
                  <a:pt x="310" y="157"/>
                  <a:pt x="307" y="160"/>
                  <a:pt x="307" y="163"/>
                </a:cubicBezTo>
                <a:cubicBezTo>
                  <a:pt x="307" y="167"/>
                  <a:pt x="310" y="170"/>
                  <a:pt x="313" y="170"/>
                </a:cubicBezTo>
                <a:cubicBezTo>
                  <a:pt x="317" y="170"/>
                  <a:pt x="319" y="167"/>
                  <a:pt x="319" y="163"/>
                </a:cubicBezTo>
                <a:cubicBezTo>
                  <a:pt x="319" y="160"/>
                  <a:pt x="317" y="157"/>
                  <a:pt x="313" y="157"/>
                </a:cubicBezTo>
                <a:close/>
                <a:moveTo>
                  <a:pt x="313" y="105"/>
                </a:moveTo>
                <a:cubicBezTo>
                  <a:pt x="310" y="105"/>
                  <a:pt x="307" y="108"/>
                  <a:pt x="307" y="111"/>
                </a:cubicBezTo>
                <a:cubicBezTo>
                  <a:pt x="307" y="114"/>
                  <a:pt x="310" y="117"/>
                  <a:pt x="313" y="117"/>
                </a:cubicBezTo>
                <a:cubicBezTo>
                  <a:pt x="317" y="117"/>
                  <a:pt x="319" y="114"/>
                  <a:pt x="319" y="111"/>
                </a:cubicBezTo>
                <a:cubicBezTo>
                  <a:pt x="319" y="108"/>
                  <a:pt x="317" y="105"/>
                  <a:pt x="313" y="105"/>
                </a:cubicBezTo>
                <a:close/>
                <a:moveTo>
                  <a:pt x="313" y="53"/>
                </a:moveTo>
                <a:cubicBezTo>
                  <a:pt x="310" y="53"/>
                  <a:pt x="307" y="55"/>
                  <a:pt x="307" y="59"/>
                </a:cubicBezTo>
                <a:cubicBezTo>
                  <a:pt x="307" y="62"/>
                  <a:pt x="310" y="65"/>
                  <a:pt x="313" y="65"/>
                </a:cubicBezTo>
                <a:cubicBezTo>
                  <a:pt x="317" y="65"/>
                  <a:pt x="319" y="62"/>
                  <a:pt x="319" y="59"/>
                </a:cubicBezTo>
                <a:cubicBezTo>
                  <a:pt x="319" y="55"/>
                  <a:pt x="317" y="53"/>
                  <a:pt x="313" y="53"/>
                </a:cubicBezTo>
                <a:close/>
                <a:moveTo>
                  <a:pt x="272" y="157"/>
                </a:moveTo>
                <a:cubicBezTo>
                  <a:pt x="268" y="157"/>
                  <a:pt x="266" y="160"/>
                  <a:pt x="266" y="163"/>
                </a:cubicBezTo>
                <a:cubicBezTo>
                  <a:pt x="266" y="167"/>
                  <a:pt x="268" y="170"/>
                  <a:pt x="272" y="170"/>
                </a:cubicBezTo>
                <a:cubicBezTo>
                  <a:pt x="275" y="170"/>
                  <a:pt x="278" y="167"/>
                  <a:pt x="278" y="163"/>
                </a:cubicBezTo>
                <a:cubicBezTo>
                  <a:pt x="278" y="160"/>
                  <a:pt x="275" y="157"/>
                  <a:pt x="272" y="157"/>
                </a:cubicBezTo>
                <a:close/>
                <a:moveTo>
                  <a:pt x="313" y="0"/>
                </a:moveTo>
                <a:cubicBezTo>
                  <a:pt x="310" y="0"/>
                  <a:pt x="307" y="3"/>
                  <a:pt x="307" y="6"/>
                </a:cubicBezTo>
                <a:cubicBezTo>
                  <a:pt x="307" y="10"/>
                  <a:pt x="310" y="12"/>
                  <a:pt x="313" y="12"/>
                </a:cubicBezTo>
                <a:cubicBezTo>
                  <a:pt x="317" y="12"/>
                  <a:pt x="319" y="10"/>
                  <a:pt x="319" y="6"/>
                </a:cubicBezTo>
                <a:cubicBezTo>
                  <a:pt x="319" y="3"/>
                  <a:pt x="317" y="0"/>
                  <a:pt x="313" y="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2" name="Freeform 1101"/>
          <p:cNvSpPr>
            <a:spLocks noEditPoints="1"/>
          </p:cNvSpPr>
          <p:nvPr/>
        </p:nvSpPr>
        <p:spPr bwMode="auto">
          <a:xfrm>
            <a:off x="5019676" y="425450"/>
            <a:ext cx="255588" cy="222250"/>
          </a:xfrm>
          <a:custGeom>
            <a:avLst/>
            <a:gdLst>
              <a:gd name="T0" fmla="*/ 22 w 68"/>
              <a:gd name="T1" fmla="*/ 41 h 59"/>
              <a:gd name="T2" fmla="*/ 22 w 68"/>
              <a:gd name="T3" fmla="*/ 41 h 59"/>
              <a:gd name="T4" fmla="*/ 19 w 68"/>
              <a:gd name="T5" fmla="*/ 40 h 59"/>
              <a:gd name="T6" fmla="*/ 14 w 68"/>
              <a:gd name="T7" fmla="*/ 40 h 59"/>
              <a:gd name="T8" fmla="*/ 9 w 68"/>
              <a:gd name="T9" fmla="*/ 38 h 59"/>
              <a:gd name="T10" fmla="*/ 5 w 68"/>
              <a:gd name="T11" fmla="*/ 35 h 59"/>
              <a:gd name="T12" fmla="*/ 1 w 68"/>
              <a:gd name="T13" fmla="*/ 23 h 59"/>
              <a:gd name="T14" fmla="*/ 8 w 68"/>
              <a:gd name="T15" fmla="*/ 10 h 59"/>
              <a:gd name="T16" fmla="*/ 19 w 68"/>
              <a:gd name="T17" fmla="*/ 3 h 59"/>
              <a:gd name="T18" fmla="*/ 31 w 68"/>
              <a:gd name="T19" fmla="*/ 0 h 59"/>
              <a:gd name="T20" fmla="*/ 43 w 68"/>
              <a:gd name="T21" fmla="*/ 2 h 59"/>
              <a:gd name="T22" fmla="*/ 53 w 68"/>
              <a:gd name="T23" fmla="*/ 8 h 59"/>
              <a:gd name="T24" fmla="*/ 57 w 68"/>
              <a:gd name="T25" fmla="*/ 13 h 59"/>
              <a:gd name="T26" fmla="*/ 59 w 68"/>
              <a:gd name="T27" fmla="*/ 19 h 59"/>
              <a:gd name="T28" fmla="*/ 68 w 68"/>
              <a:gd name="T29" fmla="*/ 24 h 59"/>
              <a:gd name="T30" fmla="*/ 67 w 68"/>
              <a:gd name="T31" fmla="*/ 25 h 59"/>
              <a:gd name="T32" fmla="*/ 38 w 68"/>
              <a:gd name="T33" fmla="*/ 42 h 59"/>
              <a:gd name="T34" fmla="*/ 35 w 68"/>
              <a:gd name="T35" fmla="*/ 44 h 59"/>
              <a:gd name="T36" fmla="*/ 32 w 68"/>
              <a:gd name="T37" fmla="*/ 46 h 59"/>
              <a:gd name="T38" fmla="*/ 30 w 68"/>
              <a:gd name="T39" fmla="*/ 50 h 59"/>
              <a:gd name="T40" fmla="*/ 32 w 68"/>
              <a:gd name="T41" fmla="*/ 54 h 59"/>
              <a:gd name="T42" fmla="*/ 34 w 68"/>
              <a:gd name="T43" fmla="*/ 55 h 59"/>
              <a:gd name="T44" fmla="*/ 37 w 68"/>
              <a:gd name="T45" fmla="*/ 57 h 59"/>
              <a:gd name="T46" fmla="*/ 34 w 68"/>
              <a:gd name="T47" fmla="*/ 59 h 59"/>
              <a:gd name="T48" fmla="*/ 27 w 68"/>
              <a:gd name="T49" fmla="*/ 56 h 59"/>
              <a:gd name="T50" fmla="*/ 23 w 68"/>
              <a:gd name="T51" fmla="*/ 52 h 59"/>
              <a:gd name="T52" fmla="*/ 20 w 68"/>
              <a:gd name="T53" fmla="*/ 47 h 59"/>
              <a:gd name="T54" fmla="*/ 22 w 68"/>
              <a:gd name="T55" fmla="*/ 41 h 59"/>
              <a:gd name="T56" fmla="*/ 51 w 68"/>
              <a:gd name="T57" fmla="*/ 24 h 59"/>
              <a:gd name="T58" fmla="*/ 53 w 68"/>
              <a:gd name="T59" fmla="*/ 21 h 59"/>
              <a:gd name="T60" fmla="*/ 54 w 68"/>
              <a:gd name="T61" fmla="*/ 18 h 59"/>
              <a:gd name="T62" fmla="*/ 54 w 68"/>
              <a:gd name="T63" fmla="*/ 15 h 59"/>
              <a:gd name="T64" fmla="*/ 51 w 68"/>
              <a:gd name="T65" fmla="*/ 11 h 59"/>
              <a:gd name="T66" fmla="*/ 44 w 68"/>
              <a:gd name="T67" fmla="*/ 7 h 59"/>
              <a:gd name="T68" fmla="*/ 35 w 68"/>
              <a:gd name="T69" fmla="*/ 7 h 59"/>
              <a:gd name="T70" fmla="*/ 25 w 68"/>
              <a:gd name="T71" fmla="*/ 11 h 59"/>
              <a:gd name="T72" fmla="*/ 16 w 68"/>
              <a:gd name="T73" fmla="*/ 17 h 59"/>
              <a:gd name="T74" fmla="*/ 12 w 68"/>
              <a:gd name="T75" fmla="*/ 22 h 59"/>
              <a:gd name="T76" fmla="*/ 10 w 68"/>
              <a:gd name="T77" fmla="*/ 26 h 59"/>
              <a:gd name="T78" fmla="*/ 10 w 68"/>
              <a:gd name="T79" fmla="*/ 30 h 59"/>
              <a:gd name="T80" fmla="*/ 12 w 68"/>
              <a:gd name="T81" fmla="*/ 34 h 59"/>
              <a:gd name="T82" fmla="*/ 17 w 68"/>
              <a:gd name="T83" fmla="*/ 37 h 59"/>
              <a:gd name="T84" fmla="*/ 27 w 68"/>
              <a:gd name="T85" fmla="*/ 38 h 59"/>
              <a:gd name="T86" fmla="*/ 51 w 68"/>
              <a:gd name="T87" fmla="*/ 2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 h="59">
                <a:moveTo>
                  <a:pt x="22" y="41"/>
                </a:moveTo>
                <a:cubicBezTo>
                  <a:pt x="22" y="41"/>
                  <a:pt x="22" y="41"/>
                  <a:pt x="22" y="41"/>
                </a:cubicBezTo>
                <a:cubicBezTo>
                  <a:pt x="21" y="41"/>
                  <a:pt x="20" y="41"/>
                  <a:pt x="19" y="40"/>
                </a:cubicBezTo>
                <a:cubicBezTo>
                  <a:pt x="17" y="40"/>
                  <a:pt x="16" y="40"/>
                  <a:pt x="14" y="40"/>
                </a:cubicBezTo>
                <a:cubicBezTo>
                  <a:pt x="13" y="39"/>
                  <a:pt x="11" y="39"/>
                  <a:pt x="9" y="38"/>
                </a:cubicBezTo>
                <a:cubicBezTo>
                  <a:pt x="8" y="37"/>
                  <a:pt x="7" y="36"/>
                  <a:pt x="5" y="35"/>
                </a:cubicBezTo>
                <a:cubicBezTo>
                  <a:pt x="2" y="32"/>
                  <a:pt x="0" y="27"/>
                  <a:pt x="1" y="23"/>
                </a:cubicBezTo>
                <a:cubicBezTo>
                  <a:pt x="2" y="18"/>
                  <a:pt x="4" y="14"/>
                  <a:pt x="8" y="10"/>
                </a:cubicBezTo>
                <a:cubicBezTo>
                  <a:pt x="12" y="7"/>
                  <a:pt x="15" y="4"/>
                  <a:pt x="19" y="3"/>
                </a:cubicBezTo>
                <a:cubicBezTo>
                  <a:pt x="23" y="1"/>
                  <a:pt x="27" y="0"/>
                  <a:pt x="31" y="0"/>
                </a:cubicBezTo>
                <a:cubicBezTo>
                  <a:pt x="35" y="0"/>
                  <a:pt x="39" y="0"/>
                  <a:pt x="43" y="2"/>
                </a:cubicBezTo>
                <a:cubicBezTo>
                  <a:pt x="47" y="3"/>
                  <a:pt x="50" y="5"/>
                  <a:pt x="53" y="8"/>
                </a:cubicBezTo>
                <a:cubicBezTo>
                  <a:pt x="55" y="9"/>
                  <a:pt x="56" y="11"/>
                  <a:pt x="57" y="13"/>
                </a:cubicBezTo>
                <a:cubicBezTo>
                  <a:pt x="58" y="15"/>
                  <a:pt x="59" y="17"/>
                  <a:pt x="59" y="19"/>
                </a:cubicBezTo>
                <a:cubicBezTo>
                  <a:pt x="68" y="24"/>
                  <a:pt x="68" y="24"/>
                  <a:pt x="68" y="24"/>
                </a:cubicBezTo>
                <a:cubicBezTo>
                  <a:pt x="67" y="25"/>
                  <a:pt x="67" y="25"/>
                  <a:pt x="67" y="25"/>
                </a:cubicBezTo>
                <a:cubicBezTo>
                  <a:pt x="38" y="42"/>
                  <a:pt x="38" y="42"/>
                  <a:pt x="38" y="42"/>
                </a:cubicBezTo>
                <a:cubicBezTo>
                  <a:pt x="37" y="43"/>
                  <a:pt x="36" y="43"/>
                  <a:pt x="35" y="44"/>
                </a:cubicBezTo>
                <a:cubicBezTo>
                  <a:pt x="33" y="45"/>
                  <a:pt x="33" y="46"/>
                  <a:pt x="32" y="46"/>
                </a:cubicBezTo>
                <a:cubicBezTo>
                  <a:pt x="31" y="48"/>
                  <a:pt x="30" y="49"/>
                  <a:pt x="30" y="50"/>
                </a:cubicBezTo>
                <a:cubicBezTo>
                  <a:pt x="30" y="51"/>
                  <a:pt x="31" y="52"/>
                  <a:pt x="32" y="54"/>
                </a:cubicBezTo>
                <a:cubicBezTo>
                  <a:pt x="33" y="54"/>
                  <a:pt x="33" y="55"/>
                  <a:pt x="34" y="55"/>
                </a:cubicBezTo>
                <a:cubicBezTo>
                  <a:pt x="35" y="56"/>
                  <a:pt x="36" y="57"/>
                  <a:pt x="37" y="57"/>
                </a:cubicBezTo>
                <a:cubicBezTo>
                  <a:pt x="34" y="59"/>
                  <a:pt x="34" y="59"/>
                  <a:pt x="34" y="59"/>
                </a:cubicBezTo>
                <a:cubicBezTo>
                  <a:pt x="31" y="57"/>
                  <a:pt x="29" y="56"/>
                  <a:pt x="27" y="56"/>
                </a:cubicBezTo>
                <a:cubicBezTo>
                  <a:pt x="26" y="55"/>
                  <a:pt x="24" y="54"/>
                  <a:pt x="23" y="52"/>
                </a:cubicBezTo>
                <a:cubicBezTo>
                  <a:pt x="21" y="51"/>
                  <a:pt x="20" y="49"/>
                  <a:pt x="20" y="47"/>
                </a:cubicBezTo>
                <a:cubicBezTo>
                  <a:pt x="20" y="45"/>
                  <a:pt x="21" y="43"/>
                  <a:pt x="22" y="41"/>
                </a:cubicBezTo>
                <a:close/>
                <a:moveTo>
                  <a:pt x="51" y="24"/>
                </a:moveTo>
                <a:cubicBezTo>
                  <a:pt x="52" y="23"/>
                  <a:pt x="53" y="22"/>
                  <a:pt x="53" y="21"/>
                </a:cubicBezTo>
                <a:cubicBezTo>
                  <a:pt x="54" y="20"/>
                  <a:pt x="54" y="19"/>
                  <a:pt x="54" y="18"/>
                </a:cubicBezTo>
                <a:cubicBezTo>
                  <a:pt x="54" y="17"/>
                  <a:pt x="54" y="16"/>
                  <a:pt x="54" y="15"/>
                </a:cubicBezTo>
                <a:cubicBezTo>
                  <a:pt x="53" y="13"/>
                  <a:pt x="52" y="12"/>
                  <a:pt x="51" y="11"/>
                </a:cubicBezTo>
                <a:cubicBezTo>
                  <a:pt x="49" y="9"/>
                  <a:pt x="47" y="8"/>
                  <a:pt x="44" y="7"/>
                </a:cubicBezTo>
                <a:cubicBezTo>
                  <a:pt x="41" y="7"/>
                  <a:pt x="38" y="7"/>
                  <a:pt x="35" y="7"/>
                </a:cubicBezTo>
                <a:cubicBezTo>
                  <a:pt x="32" y="8"/>
                  <a:pt x="29" y="9"/>
                  <a:pt x="25" y="11"/>
                </a:cubicBezTo>
                <a:cubicBezTo>
                  <a:pt x="22" y="13"/>
                  <a:pt x="19" y="15"/>
                  <a:pt x="16" y="17"/>
                </a:cubicBezTo>
                <a:cubicBezTo>
                  <a:pt x="14" y="19"/>
                  <a:pt x="13" y="20"/>
                  <a:pt x="12" y="22"/>
                </a:cubicBezTo>
                <a:cubicBezTo>
                  <a:pt x="11" y="23"/>
                  <a:pt x="10" y="24"/>
                  <a:pt x="10" y="26"/>
                </a:cubicBezTo>
                <a:cubicBezTo>
                  <a:pt x="9" y="27"/>
                  <a:pt x="9" y="28"/>
                  <a:pt x="10" y="30"/>
                </a:cubicBezTo>
                <a:cubicBezTo>
                  <a:pt x="10" y="31"/>
                  <a:pt x="11" y="33"/>
                  <a:pt x="12" y="34"/>
                </a:cubicBezTo>
                <a:cubicBezTo>
                  <a:pt x="13" y="35"/>
                  <a:pt x="15" y="36"/>
                  <a:pt x="17" y="37"/>
                </a:cubicBezTo>
                <a:cubicBezTo>
                  <a:pt x="20" y="38"/>
                  <a:pt x="23" y="38"/>
                  <a:pt x="27" y="38"/>
                </a:cubicBezTo>
                <a:lnTo>
                  <a:pt x="51" y="2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3" name="Freeform 1102"/>
          <p:cNvSpPr/>
          <p:nvPr/>
        </p:nvSpPr>
        <p:spPr bwMode="auto">
          <a:xfrm>
            <a:off x="5211763" y="552450"/>
            <a:ext cx="184150" cy="195263"/>
          </a:xfrm>
          <a:custGeom>
            <a:avLst/>
            <a:gdLst>
              <a:gd name="T0" fmla="*/ 16 w 49"/>
              <a:gd name="T1" fmla="*/ 51 h 52"/>
              <a:gd name="T2" fmla="*/ 3 w 49"/>
              <a:gd name="T3" fmla="*/ 43 h 52"/>
              <a:gd name="T4" fmla="*/ 1 w 49"/>
              <a:gd name="T5" fmla="*/ 27 h 52"/>
              <a:gd name="T6" fmla="*/ 6 w 49"/>
              <a:gd name="T7" fmla="*/ 15 h 52"/>
              <a:gd name="T8" fmla="*/ 13 w 49"/>
              <a:gd name="T9" fmla="*/ 6 h 52"/>
              <a:gd name="T10" fmla="*/ 24 w 49"/>
              <a:gd name="T11" fmla="*/ 1 h 52"/>
              <a:gd name="T12" fmla="*/ 36 w 49"/>
              <a:gd name="T13" fmla="*/ 1 h 52"/>
              <a:gd name="T14" fmla="*/ 46 w 49"/>
              <a:gd name="T15" fmla="*/ 6 h 52"/>
              <a:gd name="T16" fmla="*/ 48 w 49"/>
              <a:gd name="T17" fmla="*/ 15 h 52"/>
              <a:gd name="T18" fmla="*/ 45 w 49"/>
              <a:gd name="T19" fmla="*/ 20 h 52"/>
              <a:gd name="T20" fmla="*/ 40 w 49"/>
              <a:gd name="T21" fmla="*/ 22 h 52"/>
              <a:gd name="T22" fmla="*/ 36 w 49"/>
              <a:gd name="T23" fmla="*/ 20 h 52"/>
              <a:gd name="T24" fmla="*/ 35 w 49"/>
              <a:gd name="T25" fmla="*/ 16 h 52"/>
              <a:gd name="T26" fmla="*/ 37 w 49"/>
              <a:gd name="T27" fmla="*/ 12 h 52"/>
              <a:gd name="T28" fmla="*/ 40 w 49"/>
              <a:gd name="T29" fmla="*/ 8 h 52"/>
              <a:gd name="T30" fmla="*/ 38 w 49"/>
              <a:gd name="T31" fmla="*/ 6 h 52"/>
              <a:gd name="T32" fmla="*/ 34 w 49"/>
              <a:gd name="T33" fmla="*/ 4 h 52"/>
              <a:gd name="T34" fmla="*/ 21 w 49"/>
              <a:gd name="T35" fmla="*/ 9 h 52"/>
              <a:gd name="T36" fmla="*/ 11 w 49"/>
              <a:gd name="T37" fmla="*/ 28 h 52"/>
              <a:gd name="T38" fmla="*/ 12 w 49"/>
              <a:gd name="T39" fmla="*/ 40 h 52"/>
              <a:gd name="T40" fmla="*/ 20 w 49"/>
              <a:gd name="T41" fmla="*/ 46 h 52"/>
              <a:gd name="T42" fmla="*/ 29 w 49"/>
              <a:gd name="T43" fmla="*/ 45 h 52"/>
              <a:gd name="T44" fmla="*/ 38 w 49"/>
              <a:gd name="T45" fmla="*/ 40 h 52"/>
              <a:gd name="T46" fmla="*/ 40 w 49"/>
              <a:gd name="T47" fmla="*/ 42 h 52"/>
              <a:gd name="T48" fmla="*/ 29 w 49"/>
              <a:gd name="T49" fmla="*/ 50 h 52"/>
              <a:gd name="T50" fmla="*/ 16 w 49"/>
              <a:gd name="T5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52">
                <a:moveTo>
                  <a:pt x="16" y="51"/>
                </a:moveTo>
                <a:cubicBezTo>
                  <a:pt x="10" y="50"/>
                  <a:pt x="5" y="47"/>
                  <a:pt x="3" y="43"/>
                </a:cubicBezTo>
                <a:cubicBezTo>
                  <a:pt x="0" y="39"/>
                  <a:pt x="0" y="33"/>
                  <a:pt x="1" y="27"/>
                </a:cubicBezTo>
                <a:cubicBezTo>
                  <a:pt x="2" y="23"/>
                  <a:pt x="3" y="19"/>
                  <a:pt x="6" y="15"/>
                </a:cubicBezTo>
                <a:cubicBezTo>
                  <a:pt x="8" y="12"/>
                  <a:pt x="10" y="9"/>
                  <a:pt x="13" y="6"/>
                </a:cubicBezTo>
                <a:cubicBezTo>
                  <a:pt x="16" y="4"/>
                  <a:pt x="20" y="2"/>
                  <a:pt x="24" y="1"/>
                </a:cubicBezTo>
                <a:cubicBezTo>
                  <a:pt x="28" y="0"/>
                  <a:pt x="32" y="0"/>
                  <a:pt x="36" y="1"/>
                </a:cubicBezTo>
                <a:cubicBezTo>
                  <a:pt x="41" y="2"/>
                  <a:pt x="44" y="4"/>
                  <a:pt x="46" y="6"/>
                </a:cubicBezTo>
                <a:cubicBezTo>
                  <a:pt x="48" y="9"/>
                  <a:pt x="49" y="12"/>
                  <a:pt x="48" y="15"/>
                </a:cubicBezTo>
                <a:cubicBezTo>
                  <a:pt x="48" y="17"/>
                  <a:pt x="47" y="19"/>
                  <a:pt x="45" y="20"/>
                </a:cubicBezTo>
                <a:cubicBezTo>
                  <a:pt x="44" y="22"/>
                  <a:pt x="42" y="22"/>
                  <a:pt x="40" y="22"/>
                </a:cubicBezTo>
                <a:cubicBezTo>
                  <a:pt x="38" y="22"/>
                  <a:pt x="37" y="21"/>
                  <a:pt x="36" y="20"/>
                </a:cubicBezTo>
                <a:cubicBezTo>
                  <a:pt x="35" y="19"/>
                  <a:pt x="35" y="18"/>
                  <a:pt x="35" y="16"/>
                </a:cubicBezTo>
                <a:cubicBezTo>
                  <a:pt x="36" y="15"/>
                  <a:pt x="36" y="14"/>
                  <a:pt x="37" y="12"/>
                </a:cubicBezTo>
                <a:cubicBezTo>
                  <a:pt x="39" y="11"/>
                  <a:pt x="40" y="9"/>
                  <a:pt x="40" y="8"/>
                </a:cubicBezTo>
                <a:cubicBezTo>
                  <a:pt x="40" y="7"/>
                  <a:pt x="39" y="6"/>
                  <a:pt x="38" y="6"/>
                </a:cubicBezTo>
                <a:cubicBezTo>
                  <a:pt x="37" y="5"/>
                  <a:pt x="36" y="4"/>
                  <a:pt x="34" y="4"/>
                </a:cubicBezTo>
                <a:cubicBezTo>
                  <a:pt x="30" y="3"/>
                  <a:pt x="25" y="5"/>
                  <a:pt x="21" y="9"/>
                </a:cubicBezTo>
                <a:cubicBezTo>
                  <a:pt x="16" y="14"/>
                  <a:pt x="13" y="20"/>
                  <a:pt x="11" y="28"/>
                </a:cubicBezTo>
                <a:cubicBezTo>
                  <a:pt x="10" y="33"/>
                  <a:pt x="11" y="37"/>
                  <a:pt x="12" y="40"/>
                </a:cubicBezTo>
                <a:cubicBezTo>
                  <a:pt x="14" y="43"/>
                  <a:pt x="16" y="45"/>
                  <a:pt x="20" y="46"/>
                </a:cubicBezTo>
                <a:cubicBezTo>
                  <a:pt x="23" y="47"/>
                  <a:pt x="26" y="47"/>
                  <a:pt x="29" y="45"/>
                </a:cubicBezTo>
                <a:cubicBezTo>
                  <a:pt x="32" y="44"/>
                  <a:pt x="35" y="42"/>
                  <a:pt x="38" y="40"/>
                </a:cubicBezTo>
                <a:cubicBezTo>
                  <a:pt x="40" y="42"/>
                  <a:pt x="40" y="42"/>
                  <a:pt x="40" y="42"/>
                </a:cubicBezTo>
                <a:cubicBezTo>
                  <a:pt x="37" y="45"/>
                  <a:pt x="33" y="48"/>
                  <a:pt x="29" y="50"/>
                </a:cubicBezTo>
                <a:cubicBezTo>
                  <a:pt x="24" y="52"/>
                  <a:pt x="20" y="52"/>
                  <a:pt x="16" y="51"/>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4" name="Freeform 1103"/>
          <p:cNvSpPr/>
          <p:nvPr/>
        </p:nvSpPr>
        <p:spPr bwMode="auto">
          <a:xfrm>
            <a:off x="5399088" y="579437"/>
            <a:ext cx="165100" cy="198438"/>
          </a:xfrm>
          <a:custGeom>
            <a:avLst/>
            <a:gdLst>
              <a:gd name="T0" fmla="*/ 19 w 44"/>
              <a:gd name="T1" fmla="*/ 53 h 53"/>
              <a:gd name="T2" fmla="*/ 5 w 44"/>
              <a:gd name="T3" fmla="*/ 48 h 53"/>
              <a:gd name="T4" fmla="*/ 0 w 44"/>
              <a:gd name="T5" fmla="*/ 33 h 53"/>
              <a:gd name="T6" fmla="*/ 2 w 44"/>
              <a:gd name="T7" fmla="*/ 20 h 53"/>
              <a:gd name="T8" fmla="*/ 7 w 44"/>
              <a:gd name="T9" fmla="*/ 10 h 53"/>
              <a:gd name="T10" fmla="*/ 16 w 44"/>
              <a:gd name="T11" fmla="*/ 2 h 53"/>
              <a:gd name="T12" fmla="*/ 29 w 44"/>
              <a:gd name="T13" fmla="*/ 0 h 53"/>
              <a:gd name="T14" fmla="*/ 40 w 44"/>
              <a:gd name="T15" fmla="*/ 3 h 53"/>
              <a:gd name="T16" fmla="*/ 44 w 44"/>
              <a:gd name="T17" fmla="*/ 11 h 53"/>
              <a:gd name="T18" fmla="*/ 42 w 44"/>
              <a:gd name="T19" fmla="*/ 17 h 53"/>
              <a:gd name="T20" fmla="*/ 37 w 44"/>
              <a:gd name="T21" fmla="*/ 19 h 53"/>
              <a:gd name="T22" fmla="*/ 33 w 44"/>
              <a:gd name="T23" fmla="*/ 18 h 53"/>
              <a:gd name="T24" fmla="*/ 31 w 44"/>
              <a:gd name="T25" fmla="*/ 15 h 53"/>
              <a:gd name="T26" fmla="*/ 32 w 44"/>
              <a:gd name="T27" fmla="*/ 10 h 53"/>
              <a:gd name="T28" fmla="*/ 34 w 44"/>
              <a:gd name="T29" fmla="*/ 6 h 53"/>
              <a:gd name="T30" fmla="*/ 32 w 44"/>
              <a:gd name="T31" fmla="*/ 4 h 53"/>
              <a:gd name="T32" fmla="*/ 28 w 44"/>
              <a:gd name="T33" fmla="*/ 3 h 53"/>
              <a:gd name="T34" fmla="*/ 16 w 44"/>
              <a:gd name="T35" fmla="*/ 11 h 53"/>
              <a:gd name="T36" fmla="*/ 10 w 44"/>
              <a:gd name="T37" fmla="*/ 31 h 53"/>
              <a:gd name="T38" fmla="*/ 14 w 44"/>
              <a:gd name="T39" fmla="*/ 43 h 53"/>
              <a:gd name="T40" fmla="*/ 23 w 44"/>
              <a:gd name="T41" fmla="*/ 47 h 53"/>
              <a:gd name="T42" fmla="*/ 31 w 44"/>
              <a:gd name="T43" fmla="*/ 45 h 53"/>
              <a:gd name="T44" fmla="*/ 39 w 44"/>
              <a:gd name="T45" fmla="*/ 37 h 53"/>
              <a:gd name="T46" fmla="*/ 42 w 44"/>
              <a:gd name="T47" fmla="*/ 39 h 53"/>
              <a:gd name="T48" fmla="*/ 32 w 44"/>
              <a:gd name="T49" fmla="*/ 49 h 53"/>
              <a:gd name="T50" fmla="*/ 19 w 44"/>
              <a:gd name="T5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53">
                <a:moveTo>
                  <a:pt x="19" y="53"/>
                </a:moveTo>
                <a:cubicBezTo>
                  <a:pt x="13" y="53"/>
                  <a:pt x="9" y="51"/>
                  <a:pt x="5" y="48"/>
                </a:cubicBezTo>
                <a:cubicBezTo>
                  <a:pt x="2" y="44"/>
                  <a:pt x="0" y="39"/>
                  <a:pt x="0" y="33"/>
                </a:cubicBezTo>
                <a:cubicBezTo>
                  <a:pt x="0" y="28"/>
                  <a:pt x="1" y="24"/>
                  <a:pt x="2" y="20"/>
                </a:cubicBezTo>
                <a:cubicBezTo>
                  <a:pt x="3" y="17"/>
                  <a:pt x="5" y="13"/>
                  <a:pt x="7" y="10"/>
                </a:cubicBezTo>
                <a:cubicBezTo>
                  <a:pt x="10" y="7"/>
                  <a:pt x="13" y="4"/>
                  <a:pt x="16" y="2"/>
                </a:cubicBezTo>
                <a:cubicBezTo>
                  <a:pt x="20" y="1"/>
                  <a:pt x="24" y="0"/>
                  <a:pt x="29" y="0"/>
                </a:cubicBezTo>
                <a:cubicBezTo>
                  <a:pt x="33" y="0"/>
                  <a:pt x="37" y="1"/>
                  <a:pt x="40" y="3"/>
                </a:cubicBezTo>
                <a:cubicBezTo>
                  <a:pt x="42" y="5"/>
                  <a:pt x="44" y="7"/>
                  <a:pt x="44" y="11"/>
                </a:cubicBezTo>
                <a:cubicBezTo>
                  <a:pt x="44" y="13"/>
                  <a:pt x="43" y="15"/>
                  <a:pt x="42" y="17"/>
                </a:cubicBezTo>
                <a:cubicBezTo>
                  <a:pt x="41" y="19"/>
                  <a:pt x="39" y="19"/>
                  <a:pt x="37" y="19"/>
                </a:cubicBezTo>
                <a:cubicBezTo>
                  <a:pt x="35" y="19"/>
                  <a:pt x="34" y="19"/>
                  <a:pt x="33" y="18"/>
                </a:cubicBezTo>
                <a:cubicBezTo>
                  <a:pt x="32" y="17"/>
                  <a:pt x="31" y="16"/>
                  <a:pt x="31" y="15"/>
                </a:cubicBezTo>
                <a:cubicBezTo>
                  <a:pt x="31" y="14"/>
                  <a:pt x="32" y="12"/>
                  <a:pt x="32" y="10"/>
                </a:cubicBezTo>
                <a:cubicBezTo>
                  <a:pt x="33" y="9"/>
                  <a:pt x="34" y="7"/>
                  <a:pt x="34" y="6"/>
                </a:cubicBezTo>
                <a:cubicBezTo>
                  <a:pt x="34" y="5"/>
                  <a:pt x="33" y="4"/>
                  <a:pt x="32" y="4"/>
                </a:cubicBezTo>
                <a:cubicBezTo>
                  <a:pt x="30" y="3"/>
                  <a:pt x="29" y="3"/>
                  <a:pt x="28" y="3"/>
                </a:cubicBezTo>
                <a:cubicBezTo>
                  <a:pt x="23" y="3"/>
                  <a:pt x="19" y="6"/>
                  <a:pt x="16" y="11"/>
                </a:cubicBezTo>
                <a:cubicBezTo>
                  <a:pt x="12" y="17"/>
                  <a:pt x="10" y="23"/>
                  <a:pt x="10" y="31"/>
                </a:cubicBezTo>
                <a:cubicBezTo>
                  <a:pt x="10" y="36"/>
                  <a:pt x="12" y="40"/>
                  <a:pt x="14" y="43"/>
                </a:cubicBezTo>
                <a:cubicBezTo>
                  <a:pt x="16" y="46"/>
                  <a:pt x="19" y="47"/>
                  <a:pt x="23" y="47"/>
                </a:cubicBezTo>
                <a:cubicBezTo>
                  <a:pt x="26" y="47"/>
                  <a:pt x="29" y="46"/>
                  <a:pt x="31" y="45"/>
                </a:cubicBezTo>
                <a:cubicBezTo>
                  <a:pt x="34" y="43"/>
                  <a:pt x="37" y="40"/>
                  <a:pt x="39" y="37"/>
                </a:cubicBezTo>
                <a:cubicBezTo>
                  <a:pt x="42" y="39"/>
                  <a:pt x="42" y="39"/>
                  <a:pt x="42" y="39"/>
                </a:cubicBezTo>
                <a:cubicBezTo>
                  <a:pt x="40" y="43"/>
                  <a:pt x="36" y="46"/>
                  <a:pt x="32" y="49"/>
                </a:cubicBezTo>
                <a:cubicBezTo>
                  <a:pt x="28" y="52"/>
                  <a:pt x="24" y="53"/>
                  <a:pt x="19" y="53"/>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5" name="Freeform 1104"/>
          <p:cNvSpPr>
            <a:spLocks noEditPoints="1"/>
          </p:cNvSpPr>
          <p:nvPr/>
        </p:nvSpPr>
        <p:spPr bwMode="auto">
          <a:xfrm>
            <a:off x="5580063" y="590550"/>
            <a:ext cx="165100" cy="198438"/>
          </a:xfrm>
          <a:custGeom>
            <a:avLst/>
            <a:gdLst>
              <a:gd name="T0" fmla="*/ 44 w 44"/>
              <a:gd name="T1" fmla="*/ 11 h 53"/>
              <a:gd name="T2" fmla="*/ 41 w 44"/>
              <a:gd name="T3" fmla="*/ 20 h 53"/>
              <a:gd name="T4" fmla="*/ 31 w 44"/>
              <a:gd name="T5" fmla="*/ 26 h 53"/>
              <a:gd name="T6" fmla="*/ 21 w 44"/>
              <a:gd name="T7" fmla="*/ 29 h 53"/>
              <a:gd name="T8" fmla="*/ 10 w 44"/>
              <a:gd name="T9" fmla="*/ 31 h 53"/>
              <a:gd name="T10" fmla="*/ 13 w 44"/>
              <a:gd name="T11" fmla="*/ 43 h 53"/>
              <a:gd name="T12" fmla="*/ 22 w 44"/>
              <a:gd name="T13" fmla="*/ 48 h 53"/>
              <a:gd name="T14" fmla="*/ 31 w 44"/>
              <a:gd name="T15" fmla="*/ 45 h 53"/>
              <a:gd name="T16" fmla="*/ 39 w 44"/>
              <a:gd name="T17" fmla="*/ 38 h 53"/>
              <a:gd name="T18" fmla="*/ 42 w 44"/>
              <a:gd name="T19" fmla="*/ 40 h 53"/>
              <a:gd name="T20" fmla="*/ 32 w 44"/>
              <a:gd name="T21" fmla="*/ 50 h 53"/>
              <a:gd name="T22" fmla="*/ 19 w 44"/>
              <a:gd name="T23" fmla="*/ 53 h 53"/>
              <a:gd name="T24" fmla="*/ 5 w 44"/>
              <a:gd name="T25" fmla="*/ 48 h 53"/>
              <a:gd name="T26" fmla="*/ 0 w 44"/>
              <a:gd name="T27" fmla="*/ 34 h 53"/>
              <a:gd name="T28" fmla="*/ 2 w 44"/>
              <a:gd name="T29" fmla="*/ 22 h 53"/>
              <a:gd name="T30" fmla="*/ 8 w 44"/>
              <a:gd name="T31" fmla="*/ 11 h 53"/>
              <a:gd name="T32" fmla="*/ 17 w 44"/>
              <a:gd name="T33" fmla="*/ 3 h 53"/>
              <a:gd name="T34" fmla="*/ 30 w 44"/>
              <a:gd name="T35" fmla="*/ 0 h 53"/>
              <a:gd name="T36" fmla="*/ 41 w 44"/>
              <a:gd name="T37" fmla="*/ 3 h 53"/>
              <a:gd name="T38" fmla="*/ 44 w 44"/>
              <a:gd name="T39" fmla="*/ 11 h 53"/>
              <a:gd name="T40" fmla="*/ 35 w 44"/>
              <a:gd name="T41" fmla="*/ 9 h 53"/>
              <a:gd name="T42" fmla="*/ 34 w 44"/>
              <a:gd name="T43" fmla="*/ 6 h 53"/>
              <a:gd name="T44" fmla="*/ 33 w 44"/>
              <a:gd name="T45" fmla="*/ 5 h 53"/>
              <a:gd name="T46" fmla="*/ 31 w 44"/>
              <a:gd name="T47" fmla="*/ 4 h 53"/>
              <a:gd name="T48" fmla="*/ 29 w 44"/>
              <a:gd name="T49" fmla="*/ 4 h 53"/>
              <a:gd name="T50" fmla="*/ 17 w 44"/>
              <a:gd name="T51" fmla="*/ 10 h 53"/>
              <a:gd name="T52" fmla="*/ 11 w 44"/>
              <a:gd name="T53" fmla="*/ 27 h 53"/>
              <a:gd name="T54" fmla="*/ 19 w 44"/>
              <a:gd name="T55" fmla="*/ 26 h 53"/>
              <a:gd name="T56" fmla="*/ 26 w 44"/>
              <a:gd name="T57" fmla="*/ 23 h 53"/>
              <a:gd name="T58" fmla="*/ 33 w 44"/>
              <a:gd name="T59" fmla="*/ 18 h 53"/>
              <a:gd name="T60" fmla="*/ 35 w 44"/>
              <a:gd name="T61"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3">
                <a:moveTo>
                  <a:pt x="44" y="11"/>
                </a:moveTo>
                <a:cubicBezTo>
                  <a:pt x="44" y="14"/>
                  <a:pt x="43" y="18"/>
                  <a:pt x="41" y="20"/>
                </a:cubicBezTo>
                <a:cubicBezTo>
                  <a:pt x="38" y="23"/>
                  <a:pt x="35" y="25"/>
                  <a:pt x="31" y="26"/>
                </a:cubicBezTo>
                <a:cubicBezTo>
                  <a:pt x="27" y="28"/>
                  <a:pt x="24" y="29"/>
                  <a:pt x="21" y="29"/>
                </a:cubicBezTo>
                <a:cubicBezTo>
                  <a:pt x="18" y="30"/>
                  <a:pt x="14" y="31"/>
                  <a:pt x="10" y="31"/>
                </a:cubicBezTo>
                <a:cubicBezTo>
                  <a:pt x="10" y="36"/>
                  <a:pt x="11" y="41"/>
                  <a:pt x="13" y="43"/>
                </a:cubicBezTo>
                <a:cubicBezTo>
                  <a:pt x="15" y="46"/>
                  <a:pt x="18" y="48"/>
                  <a:pt x="22" y="48"/>
                </a:cubicBezTo>
                <a:cubicBezTo>
                  <a:pt x="25" y="48"/>
                  <a:pt x="29" y="47"/>
                  <a:pt x="31" y="45"/>
                </a:cubicBezTo>
                <a:cubicBezTo>
                  <a:pt x="34" y="43"/>
                  <a:pt x="36" y="41"/>
                  <a:pt x="39" y="38"/>
                </a:cubicBezTo>
                <a:cubicBezTo>
                  <a:pt x="42" y="40"/>
                  <a:pt x="42" y="40"/>
                  <a:pt x="42" y="40"/>
                </a:cubicBezTo>
                <a:cubicBezTo>
                  <a:pt x="39" y="44"/>
                  <a:pt x="36" y="47"/>
                  <a:pt x="32" y="50"/>
                </a:cubicBezTo>
                <a:cubicBezTo>
                  <a:pt x="27" y="52"/>
                  <a:pt x="23" y="53"/>
                  <a:pt x="19" y="53"/>
                </a:cubicBezTo>
                <a:cubicBezTo>
                  <a:pt x="13" y="53"/>
                  <a:pt x="8" y="52"/>
                  <a:pt x="5" y="48"/>
                </a:cubicBezTo>
                <a:cubicBezTo>
                  <a:pt x="2" y="45"/>
                  <a:pt x="0" y="40"/>
                  <a:pt x="0" y="34"/>
                </a:cubicBezTo>
                <a:cubicBezTo>
                  <a:pt x="0" y="30"/>
                  <a:pt x="1" y="25"/>
                  <a:pt x="2" y="22"/>
                </a:cubicBezTo>
                <a:cubicBezTo>
                  <a:pt x="3" y="18"/>
                  <a:pt x="5" y="14"/>
                  <a:pt x="8" y="11"/>
                </a:cubicBezTo>
                <a:cubicBezTo>
                  <a:pt x="10" y="8"/>
                  <a:pt x="14" y="5"/>
                  <a:pt x="17" y="3"/>
                </a:cubicBezTo>
                <a:cubicBezTo>
                  <a:pt x="21" y="1"/>
                  <a:pt x="25" y="0"/>
                  <a:pt x="30" y="0"/>
                </a:cubicBezTo>
                <a:cubicBezTo>
                  <a:pt x="34" y="0"/>
                  <a:pt x="38" y="1"/>
                  <a:pt x="41" y="3"/>
                </a:cubicBezTo>
                <a:cubicBezTo>
                  <a:pt x="43" y="5"/>
                  <a:pt x="44" y="8"/>
                  <a:pt x="44" y="11"/>
                </a:cubicBezTo>
                <a:close/>
                <a:moveTo>
                  <a:pt x="35" y="9"/>
                </a:moveTo>
                <a:cubicBezTo>
                  <a:pt x="35" y="8"/>
                  <a:pt x="34" y="7"/>
                  <a:pt x="34" y="6"/>
                </a:cubicBezTo>
                <a:cubicBezTo>
                  <a:pt x="34" y="6"/>
                  <a:pt x="33" y="5"/>
                  <a:pt x="33" y="5"/>
                </a:cubicBezTo>
                <a:cubicBezTo>
                  <a:pt x="32" y="4"/>
                  <a:pt x="31" y="4"/>
                  <a:pt x="31" y="4"/>
                </a:cubicBezTo>
                <a:cubicBezTo>
                  <a:pt x="30" y="4"/>
                  <a:pt x="29" y="4"/>
                  <a:pt x="29" y="4"/>
                </a:cubicBezTo>
                <a:cubicBezTo>
                  <a:pt x="24" y="4"/>
                  <a:pt x="21" y="6"/>
                  <a:pt x="17" y="10"/>
                </a:cubicBezTo>
                <a:cubicBezTo>
                  <a:pt x="14" y="15"/>
                  <a:pt x="11" y="21"/>
                  <a:pt x="11" y="27"/>
                </a:cubicBezTo>
                <a:cubicBezTo>
                  <a:pt x="13" y="27"/>
                  <a:pt x="16" y="27"/>
                  <a:pt x="19" y="26"/>
                </a:cubicBezTo>
                <a:cubicBezTo>
                  <a:pt x="22" y="25"/>
                  <a:pt x="24" y="24"/>
                  <a:pt x="26" y="23"/>
                </a:cubicBezTo>
                <a:cubicBezTo>
                  <a:pt x="29" y="22"/>
                  <a:pt x="31" y="20"/>
                  <a:pt x="33" y="18"/>
                </a:cubicBezTo>
                <a:cubicBezTo>
                  <a:pt x="34" y="15"/>
                  <a:pt x="35" y="13"/>
                  <a:pt x="35" y="9"/>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6" name="Freeform 1105"/>
          <p:cNvSpPr/>
          <p:nvPr/>
        </p:nvSpPr>
        <p:spPr bwMode="auto">
          <a:xfrm>
            <a:off x="5756276" y="590550"/>
            <a:ext cx="157163" cy="198438"/>
          </a:xfrm>
          <a:custGeom>
            <a:avLst/>
            <a:gdLst>
              <a:gd name="T0" fmla="*/ 18 w 42"/>
              <a:gd name="T1" fmla="*/ 53 h 53"/>
              <a:gd name="T2" fmla="*/ 5 w 42"/>
              <a:gd name="T3" fmla="*/ 51 h 53"/>
              <a:gd name="T4" fmla="*/ 0 w 42"/>
              <a:gd name="T5" fmla="*/ 44 h 53"/>
              <a:gd name="T6" fmla="*/ 1 w 42"/>
              <a:gd name="T7" fmla="*/ 40 h 53"/>
              <a:gd name="T8" fmla="*/ 5 w 42"/>
              <a:gd name="T9" fmla="*/ 38 h 53"/>
              <a:gd name="T10" fmla="*/ 8 w 42"/>
              <a:gd name="T11" fmla="*/ 39 h 53"/>
              <a:gd name="T12" fmla="*/ 10 w 42"/>
              <a:gd name="T13" fmla="*/ 41 h 53"/>
              <a:gd name="T14" fmla="*/ 12 w 42"/>
              <a:gd name="T15" fmla="*/ 44 h 53"/>
              <a:gd name="T16" fmla="*/ 13 w 42"/>
              <a:gd name="T17" fmla="*/ 47 h 53"/>
              <a:gd name="T18" fmla="*/ 15 w 42"/>
              <a:gd name="T19" fmla="*/ 49 h 53"/>
              <a:gd name="T20" fmla="*/ 19 w 42"/>
              <a:gd name="T21" fmla="*/ 50 h 53"/>
              <a:gd name="T22" fmla="*/ 27 w 42"/>
              <a:gd name="T23" fmla="*/ 47 h 53"/>
              <a:gd name="T24" fmla="*/ 30 w 42"/>
              <a:gd name="T25" fmla="*/ 40 h 53"/>
              <a:gd name="T26" fmla="*/ 27 w 42"/>
              <a:gd name="T27" fmla="*/ 34 h 53"/>
              <a:gd name="T28" fmla="*/ 19 w 42"/>
              <a:gd name="T29" fmla="*/ 30 h 53"/>
              <a:gd name="T30" fmla="*/ 15 w 42"/>
              <a:gd name="T31" fmla="*/ 28 h 53"/>
              <a:gd name="T32" fmla="*/ 11 w 42"/>
              <a:gd name="T33" fmla="*/ 25 h 53"/>
              <a:gd name="T34" fmla="*/ 8 w 42"/>
              <a:gd name="T35" fmla="*/ 22 h 53"/>
              <a:gd name="T36" fmla="*/ 7 w 42"/>
              <a:gd name="T37" fmla="*/ 16 h 53"/>
              <a:gd name="T38" fmla="*/ 13 w 42"/>
              <a:gd name="T39" fmla="*/ 5 h 53"/>
              <a:gd name="T40" fmla="*/ 27 w 42"/>
              <a:gd name="T41" fmla="*/ 0 h 53"/>
              <a:gd name="T42" fmla="*/ 31 w 42"/>
              <a:gd name="T43" fmla="*/ 0 h 53"/>
              <a:gd name="T44" fmla="*/ 37 w 42"/>
              <a:gd name="T45" fmla="*/ 1 h 53"/>
              <a:gd name="T46" fmla="*/ 41 w 42"/>
              <a:gd name="T47" fmla="*/ 4 h 53"/>
              <a:gd name="T48" fmla="*/ 42 w 42"/>
              <a:gd name="T49" fmla="*/ 8 h 53"/>
              <a:gd name="T50" fmla="*/ 41 w 42"/>
              <a:gd name="T51" fmla="*/ 12 h 53"/>
              <a:gd name="T52" fmla="*/ 37 w 42"/>
              <a:gd name="T53" fmla="*/ 13 h 53"/>
              <a:gd name="T54" fmla="*/ 34 w 42"/>
              <a:gd name="T55" fmla="*/ 13 h 53"/>
              <a:gd name="T56" fmla="*/ 32 w 42"/>
              <a:gd name="T57" fmla="*/ 10 h 53"/>
              <a:gd name="T58" fmla="*/ 31 w 42"/>
              <a:gd name="T59" fmla="*/ 7 h 53"/>
              <a:gd name="T60" fmla="*/ 30 w 42"/>
              <a:gd name="T61" fmla="*/ 4 h 53"/>
              <a:gd name="T62" fmla="*/ 28 w 42"/>
              <a:gd name="T63" fmla="*/ 4 h 53"/>
              <a:gd name="T64" fmla="*/ 26 w 42"/>
              <a:gd name="T65" fmla="*/ 4 h 53"/>
              <a:gd name="T66" fmla="*/ 18 w 42"/>
              <a:gd name="T67" fmla="*/ 6 h 53"/>
              <a:gd name="T68" fmla="*/ 16 w 42"/>
              <a:gd name="T69" fmla="*/ 13 h 53"/>
              <a:gd name="T70" fmla="*/ 18 w 42"/>
              <a:gd name="T71" fmla="*/ 18 h 53"/>
              <a:gd name="T72" fmla="*/ 26 w 42"/>
              <a:gd name="T73" fmla="*/ 22 h 53"/>
              <a:gd name="T74" fmla="*/ 36 w 42"/>
              <a:gd name="T75" fmla="*/ 28 h 53"/>
              <a:gd name="T76" fmla="*/ 39 w 42"/>
              <a:gd name="T77" fmla="*/ 36 h 53"/>
              <a:gd name="T78" fmla="*/ 33 w 42"/>
              <a:gd name="T79" fmla="*/ 49 h 53"/>
              <a:gd name="T80" fmla="*/ 18 w 42"/>
              <a:gd name="T8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53">
                <a:moveTo>
                  <a:pt x="18" y="53"/>
                </a:moveTo>
                <a:cubicBezTo>
                  <a:pt x="13" y="53"/>
                  <a:pt x="8" y="53"/>
                  <a:pt x="5" y="51"/>
                </a:cubicBezTo>
                <a:cubicBezTo>
                  <a:pt x="2" y="49"/>
                  <a:pt x="0" y="47"/>
                  <a:pt x="0" y="44"/>
                </a:cubicBezTo>
                <a:cubicBezTo>
                  <a:pt x="0" y="42"/>
                  <a:pt x="0" y="41"/>
                  <a:pt x="1" y="40"/>
                </a:cubicBezTo>
                <a:cubicBezTo>
                  <a:pt x="2" y="39"/>
                  <a:pt x="4" y="38"/>
                  <a:pt x="5" y="38"/>
                </a:cubicBezTo>
                <a:cubicBezTo>
                  <a:pt x="6" y="38"/>
                  <a:pt x="8" y="38"/>
                  <a:pt x="8" y="39"/>
                </a:cubicBezTo>
                <a:cubicBezTo>
                  <a:pt x="9" y="40"/>
                  <a:pt x="10" y="40"/>
                  <a:pt x="10" y="41"/>
                </a:cubicBezTo>
                <a:cubicBezTo>
                  <a:pt x="11" y="42"/>
                  <a:pt x="11" y="43"/>
                  <a:pt x="12" y="44"/>
                </a:cubicBezTo>
                <a:cubicBezTo>
                  <a:pt x="12" y="46"/>
                  <a:pt x="13" y="47"/>
                  <a:pt x="13" y="47"/>
                </a:cubicBezTo>
                <a:cubicBezTo>
                  <a:pt x="13" y="48"/>
                  <a:pt x="14" y="49"/>
                  <a:pt x="15" y="49"/>
                </a:cubicBezTo>
                <a:cubicBezTo>
                  <a:pt x="16" y="50"/>
                  <a:pt x="17" y="50"/>
                  <a:pt x="19" y="50"/>
                </a:cubicBezTo>
                <a:cubicBezTo>
                  <a:pt x="23" y="50"/>
                  <a:pt x="25" y="49"/>
                  <a:pt x="27" y="47"/>
                </a:cubicBezTo>
                <a:cubicBezTo>
                  <a:pt x="29" y="45"/>
                  <a:pt x="30" y="43"/>
                  <a:pt x="30" y="40"/>
                </a:cubicBezTo>
                <a:cubicBezTo>
                  <a:pt x="30" y="37"/>
                  <a:pt x="29" y="35"/>
                  <a:pt x="27" y="34"/>
                </a:cubicBezTo>
                <a:cubicBezTo>
                  <a:pt x="26" y="33"/>
                  <a:pt x="23" y="31"/>
                  <a:pt x="19" y="30"/>
                </a:cubicBezTo>
                <a:cubicBezTo>
                  <a:pt x="18" y="30"/>
                  <a:pt x="17" y="29"/>
                  <a:pt x="15" y="28"/>
                </a:cubicBezTo>
                <a:cubicBezTo>
                  <a:pt x="13" y="27"/>
                  <a:pt x="12" y="26"/>
                  <a:pt x="11" y="25"/>
                </a:cubicBezTo>
                <a:cubicBezTo>
                  <a:pt x="10" y="24"/>
                  <a:pt x="9" y="23"/>
                  <a:pt x="8" y="22"/>
                </a:cubicBezTo>
                <a:cubicBezTo>
                  <a:pt x="7" y="20"/>
                  <a:pt x="7" y="18"/>
                  <a:pt x="7" y="16"/>
                </a:cubicBezTo>
                <a:cubicBezTo>
                  <a:pt x="7" y="12"/>
                  <a:pt x="9" y="8"/>
                  <a:pt x="13" y="5"/>
                </a:cubicBezTo>
                <a:cubicBezTo>
                  <a:pt x="17" y="2"/>
                  <a:pt x="21" y="0"/>
                  <a:pt x="27" y="0"/>
                </a:cubicBezTo>
                <a:cubicBezTo>
                  <a:pt x="28" y="0"/>
                  <a:pt x="30" y="0"/>
                  <a:pt x="31" y="0"/>
                </a:cubicBezTo>
                <a:cubicBezTo>
                  <a:pt x="33" y="0"/>
                  <a:pt x="35" y="1"/>
                  <a:pt x="37" y="1"/>
                </a:cubicBezTo>
                <a:cubicBezTo>
                  <a:pt x="38" y="2"/>
                  <a:pt x="40" y="3"/>
                  <a:pt x="41" y="4"/>
                </a:cubicBezTo>
                <a:cubicBezTo>
                  <a:pt x="42" y="5"/>
                  <a:pt x="42" y="6"/>
                  <a:pt x="42" y="8"/>
                </a:cubicBezTo>
                <a:cubicBezTo>
                  <a:pt x="42" y="9"/>
                  <a:pt x="42" y="11"/>
                  <a:pt x="41" y="12"/>
                </a:cubicBezTo>
                <a:cubicBezTo>
                  <a:pt x="40" y="13"/>
                  <a:pt x="39" y="13"/>
                  <a:pt x="37" y="13"/>
                </a:cubicBezTo>
                <a:cubicBezTo>
                  <a:pt x="36" y="13"/>
                  <a:pt x="35" y="13"/>
                  <a:pt x="34" y="13"/>
                </a:cubicBezTo>
                <a:cubicBezTo>
                  <a:pt x="33" y="12"/>
                  <a:pt x="33" y="11"/>
                  <a:pt x="32" y="10"/>
                </a:cubicBezTo>
                <a:cubicBezTo>
                  <a:pt x="31" y="10"/>
                  <a:pt x="31" y="9"/>
                  <a:pt x="31" y="7"/>
                </a:cubicBezTo>
                <a:cubicBezTo>
                  <a:pt x="30" y="6"/>
                  <a:pt x="30" y="5"/>
                  <a:pt x="30" y="4"/>
                </a:cubicBezTo>
                <a:cubicBezTo>
                  <a:pt x="29" y="4"/>
                  <a:pt x="28" y="4"/>
                  <a:pt x="28" y="4"/>
                </a:cubicBezTo>
                <a:cubicBezTo>
                  <a:pt x="27" y="4"/>
                  <a:pt x="27" y="4"/>
                  <a:pt x="26" y="4"/>
                </a:cubicBezTo>
                <a:cubicBezTo>
                  <a:pt x="22" y="4"/>
                  <a:pt x="20" y="4"/>
                  <a:pt x="18" y="6"/>
                </a:cubicBezTo>
                <a:cubicBezTo>
                  <a:pt x="16" y="8"/>
                  <a:pt x="16" y="10"/>
                  <a:pt x="16" y="13"/>
                </a:cubicBezTo>
                <a:cubicBezTo>
                  <a:pt x="16" y="15"/>
                  <a:pt x="16" y="17"/>
                  <a:pt x="18" y="18"/>
                </a:cubicBezTo>
                <a:cubicBezTo>
                  <a:pt x="19" y="19"/>
                  <a:pt x="22" y="21"/>
                  <a:pt x="26" y="22"/>
                </a:cubicBezTo>
                <a:cubicBezTo>
                  <a:pt x="30" y="24"/>
                  <a:pt x="34" y="26"/>
                  <a:pt x="36" y="28"/>
                </a:cubicBezTo>
                <a:cubicBezTo>
                  <a:pt x="38" y="30"/>
                  <a:pt x="39" y="33"/>
                  <a:pt x="39" y="36"/>
                </a:cubicBezTo>
                <a:cubicBezTo>
                  <a:pt x="39" y="41"/>
                  <a:pt x="37" y="45"/>
                  <a:pt x="33" y="49"/>
                </a:cubicBezTo>
                <a:cubicBezTo>
                  <a:pt x="29" y="52"/>
                  <a:pt x="24" y="53"/>
                  <a:pt x="18" y="53"/>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7" name="Freeform 1106"/>
          <p:cNvSpPr/>
          <p:nvPr/>
        </p:nvSpPr>
        <p:spPr bwMode="auto">
          <a:xfrm>
            <a:off x="5924551" y="590550"/>
            <a:ext cx="161925" cy="198438"/>
          </a:xfrm>
          <a:custGeom>
            <a:avLst/>
            <a:gdLst>
              <a:gd name="T0" fmla="*/ 18 w 43"/>
              <a:gd name="T1" fmla="*/ 53 h 53"/>
              <a:gd name="T2" fmla="*/ 6 w 43"/>
              <a:gd name="T3" fmla="*/ 51 h 53"/>
              <a:gd name="T4" fmla="*/ 0 w 43"/>
              <a:gd name="T5" fmla="*/ 44 h 53"/>
              <a:gd name="T6" fmla="*/ 2 w 43"/>
              <a:gd name="T7" fmla="*/ 40 h 53"/>
              <a:gd name="T8" fmla="*/ 6 w 43"/>
              <a:gd name="T9" fmla="*/ 38 h 53"/>
              <a:gd name="T10" fmla="*/ 9 w 43"/>
              <a:gd name="T11" fmla="*/ 39 h 53"/>
              <a:gd name="T12" fmla="*/ 11 w 43"/>
              <a:gd name="T13" fmla="*/ 41 h 53"/>
              <a:gd name="T14" fmla="*/ 12 w 43"/>
              <a:gd name="T15" fmla="*/ 44 h 53"/>
              <a:gd name="T16" fmla="*/ 13 w 43"/>
              <a:gd name="T17" fmla="*/ 47 h 53"/>
              <a:gd name="T18" fmla="*/ 15 w 43"/>
              <a:gd name="T19" fmla="*/ 49 h 53"/>
              <a:gd name="T20" fmla="*/ 19 w 43"/>
              <a:gd name="T21" fmla="*/ 50 h 53"/>
              <a:gd name="T22" fmla="*/ 28 w 43"/>
              <a:gd name="T23" fmla="*/ 47 h 53"/>
              <a:gd name="T24" fmla="*/ 31 w 43"/>
              <a:gd name="T25" fmla="*/ 40 h 53"/>
              <a:gd name="T26" fmla="*/ 28 w 43"/>
              <a:gd name="T27" fmla="*/ 34 h 53"/>
              <a:gd name="T28" fmla="*/ 20 w 43"/>
              <a:gd name="T29" fmla="*/ 30 h 53"/>
              <a:gd name="T30" fmla="*/ 15 w 43"/>
              <a:gd name="T31" fmla="*/ 28 h 53"/>
              <a:gd name="T32" fmla="*/ 11 w 43"/>
              <a:gd name="T33" fmla="*/ 25 h 53"/>
              <a:gd name="T34" fmla="*/ 8 w 43"/>
              <a:gd name="T35" fmla="*/ 22 h 53"/>
              <a:gd name="T36" fmla="*/ 7 w 43"/>
              <a:gd name="T37" fmla="*/ 16 h 53"/>
              <a:gd name="T38" fmla="*/ 13 w 43"/>
              <a:gd name="T39" fmla="*/ 5 h 53"/>
              <a:gd name="T40" fmla="*/ 28 w 43"/>
              <a:gd name="T41" fmla="*/ 0 h 53"/>
              <a:gd name="T42" fmla="*/ 32 w 43"/>
              <a:gd name="T43" fmla="*/ 0 h 53"/>
              <a:gd name="T44" fmla="*/ 37 w 43"/>
              <a:gd name="T45" fmla="*/ 1 h 53"/>
              <a:gd name="T46" fmla="*/ 41 w 43"/>
              <a:gd name="T47" fmla="*/ 4 h 53"/>
              <a:gd name="T48" fmla="*/ 43 w 43"/>
              <a:gd name="T49" fmla="*/ 8 h 53"/>
              <a:gd name="T50" fmla="*/ 41 w 43"/>
              <a:gd name="T51" fmla="*/ 12 h 53"/>
              <a:gd name="T52" fmla="*/ 38 w 43"/>
              <a:gd name="T53" fmla="*/ 13 h 53"/>
              <a:gd name="T54" fmla="*/ 35 w 43"/>
              <a:gd name="T55" fmla="*/ 13 h 53"/>
              <a:gd name="T56" fmla="*/ 33 w 43"/>
              <a:gd name="T57" fmla="*/ 10 h 53"/>
              <a:gd name="T58" fmla="*/ 31 w 43"/>
              <a:gd name="T59" fmla="*/ 7 h 53"/>
              <a:gd name="T60" fmla="*/ 30 w 43"/>
              <a:gd name="T61" fmla="*/ 4 h 53"/>
              <a:gd name="T62" fmla="*/ 28 w 43"/>
              <a:gd name="T63" fmla="*/ 4 h 53"/>
              <a:gd name="T64" fmla="*/ 26 w 43"/>
              <a:gd name="T65" fmla="*/ 4 h 53"/>
              <a:gd name="T66" fmla="*/ 19 w 43"/>
              <a:gd name="T67" fmla="*/ 6 h 53"/>
              <a:gd name="T68" fmla="*/ 16 w 43"/>
              <a:gd name="T69" fmla="*/ 13 h 53"/>
              <a:gd name="T70" fmla="*/ 18 w 43"/>
              <a:gd name="T71" fmla="*/ 18 h 53"/>
              <a:gd name="T72" fmla="*/ 26 w 43"/>
              <a:gd name="T73" fmla="*/ 22 h 53"/>
              <a:gd name="T74" fmla="*/ 36 w 43"/>
              <a:gd name="T75" fmla="*/ 28 h 53"/>
              <a:gd name="T76" fmla="*/ 39 w 43"/>
              <a:gd name="T77" fmla="*/ 36 h 53"/>
              <a:gd name="T78" fmla="*/ 33 w 43"/>
              <a:gd name="T79" fmla="*/ 49 h 53"/>
              <a:gd name="T80" fmla="*/ 18 w 43"/>
              <a:gd name="T8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 h="53">
                <a:moveTo>
                  <a:pt x="18" y="53"/>
                </a:moveTo>
                <a:cubicBezTo>
                  <a:pt x="13" y="53"/>
                  <a:pt x="9" y="53"/>
                  <a:pt x="6" y="51"/>
                </a:cubicBezTo>
                <a:cubicBezTo>
                  <a:pt x="2" y="49"/>
                  <a:pt x="0" y="47"/>
                  <a:pt x="0" y="44"/>
                </a:cubicBezTo>
                <a:cubicBezTo>
                  <a:pt x="0" y="42"/>
                  <a:pt x="1" y="41"/>
                  <a:pt x="2" y="40"/>
                </a:cubicBezTo>
                <a:cubicBezTo>
                  <a:pt x="3" y="39"/>
                  <a:pt x="4" y="38"/>
                  <a:pt x="6" y="38"/>
                </a:cubicBezTo>
                <a:cubicBezTo>
                  <a:pt x="7" y="38"/>
                  <a:pt x="8" y="38"/>
                  <a:pt x="9" y="39"/>
                </a:cubicBezTo>
                <a:cubicBezTo>
                  <a:pt x="10" y="40"/>
                  <a:pt x="10" y="40"/>
                  <a:pt x="11" y="41"/>
                </a:cubicBezTo>
                <a:cubicBezTo>
                  <a:pt x="11" y="42"/>
                  <a:pt x="12" y="43"/>
                  <a:pt x="12" y="44"/>
                </a:cubicBezTo>
                <a:cubicBezTo>
                  <a:pt x="13" y="46"/>
                  <a:pt x="13" y="47"/>
                  <a:pt x="13" y="47"/>
                </a:cubicBezTo>
                <a:cubicBezTo>
                  <a:pt x="14" y="48"/>
                  <a:pt x="15" y="49"/>
                  <a:pt x="15" y="49"/>
                </a:cubicBezTo>
                <a:cubicBezTo>
                  <a:pt x="16" y="50"/>
                  <a:pt x="18" y="50"/>
                  <a:pt x="19" y="50"/>
                </a:cubicBezTo>
                <a:cubicBezTo>
                  <a:pt x="23" y="50"/>
                  <a:pt x="26" y="49"/>
                  <a:pt x="28" y="47"/>
                </a:cubicBezTo>
                <a:cubicBezTo>
                  <a:pt x="30" y="45"/>
                  <a:pt x="31" y="43"/>
                  <a:pt x="31" y="40"/>
                </a:cubicBezTo>
                <a:cubicBezTo>
                  <a:pt x="31" y="37"/>
                  <a:pt x="30" y="35"/>
                  <a:pt x="28" y="34"/>
                </a:cubicBezTo>
                <a:cubicBezTo>
                  <a:pt x="26" y="33"/>
                  <a:pt x="24" y="31"/>
                  <a:pt x="20" y="30"/>
                </a:cubicBezTo>
                <a:cubicBezTo>
                  <a:pt x="19" y="30"/>
                  <a:pt x="17" y="29"/>
                  <a:pt x="15" y="28"/>
                </a:cubicBezTo>
                <a:cubicBezTo>
                  <a:pt x="14" y="27"/>
                  <a:pt x="12" y="26"/>
                  <a:pt x="11" y="25"/>
                </a:cubicBezTo>
                <a:cubicBezTo>
                  <a:pt x="10" y="24"/>
                  <a:pt x="9" y="23"/>
                  <a:pt x="8" y="22"/>
                </a:cubicBezTo>
                <a:cubicBezTo>
                  <a:pt x="8" y="20"/>
                  <a:pt x="7" y="18"/>
                  <a:pt x="7" y="16"/>
                </a:cubicBezTo>
                <a:cubicBezTo>
                  <a:pt x="7" y="12"/>
                  <a:pt x="9" y="8"/>
                  <a:pt x="13" y="5"/>
                </a:cubicBezTo>
                <a:cubicBezTo>
                  <a:pt x="17" y="2"/>
                  <a:pt x="22" y="0"/>
                  <a:pt x="28" y="0"/>
                </a:cubicBezTo>
                <a:cubicBezTo>
                  <a:pt x="29" y="0"/>
                  <a:pt x="30" y="0"/>
                  <a:pt x="32" y="0"/>
                </a:cubicBezTo>
                <a:cubicBezTo>
                  <a:pt x="34" y="0"/>
                  <a:pt x="35" y="1"/>
                  <a:pt x="37" y="1"/>
                </a:cubicBezTo>
                <a:cubicBezTo>
                  <a:pt x="39" y="2"/>
                  <a:pt x="40" y="3"/>
                  <a:pt x="41" y="4"/>
                </a:cubicBezTo>
                <a:cubicBezTo>
                  <a:pt x="42" y="5"/>
                  <a:pt x="43" y="6"/>
                  <a:pt x="43" y="8"/>
                </a:cubicBezTo>
                <a:cubicBezTo>
                  <a:pt x="43" y="9"/>
                  <a:pt x="42" y="11"/>
                  <a:pt x="41" y="12"/>
                </a:cubicBezTo>
                <a:cubicBezTo>
                  <a:pt x="41" y="13"/>
                  <a:pt x="39" y="13"/>
                  <a:pt x="38" y="13"/>
                </a:cubicBezTo>
                <a:cubicBezTo>
                  <a:pt x="36" y="13"/>
                  <a:pt x="35" y="13"/>
                  <a:pt x="35" y="13"/>
                </a:cubicBezTo>
                <a:cubicBezTo>
                  <a:pt x="34" y="12"/>
                  <a:pt x="33" y="11"/>
                  <a:pt x="33" y="10"/>
                </a:cubicBezTo>
                <a:cubicBezTo>
                  <a:pt x="32" y="10"/>
                  <a:pt x="32" y="9"/>
                  <a:pt x="31" y="7"/>
                </a:cubicBezTo>
                <a:cubicBezTo>
                  <a:pt x="31" y="6"/>
                  <a:pt x="30" y="5"/>
                  <a:pt x="30" y="4"/>
                </a:cubicBezTo>
                <a:cubicBezTo>
                  <a:pt x="29" y="4"/>
                  <a:pt x="29" y="4"/>
                  <a:pt x="28" y="4"/>
                </a:cubicBezTo>
                <a:cubicBezTo>
                  <a:pt x="28" y="4"/>
                  <a:pt x="27" y="4"/>
                  <a:pt x="26" y="4"/>
                </a:cubicBezTo>
                <a:cubicBezTo>
                  <a:pt x="23" y="4"/>
                  <a:pt x="20" y="4"/>
                  <a:pt x="19" y="6"/>
                </a:cubicBezTo>
                <a:cubicBezTo>
                  <a:pt x="17" y="8"/>
                  <a:pt x="16" y="10"/>
                  <a:pt x="16" y="13"/>
                </a:cubicBezTo>
                <a:cubicBezTo>
                  <a:pt x="16" y="15"/>
                  <a:pt x="17" y="17"/>
                  <a:pt x="18" y="18"/>
                </a:cubicBezTo>
                <a:cubicBezTo>
                  <a:pt x="20" y="19"/>
                  <a:pt x="23" y="21"/>
                  <a:pt x="26" y="22"/>
                </a:cubicBezTo>
                <a:cubicBezTo>
                  <a:pt x="31" y="24"/>
                  <a:pt x="34" y="26"/>
                  <a:pt x="36" y="28"/>
                </a:cubicBezTo>
                <a:cubicBezTo>
                  <a:pt x="38" y="30"/>
                  <a:pt x="39" y="33"/>
                  <a:pt x="39" y="36"/>
                </a:cubicBezTo>
                <a:cubicBezTo>
                  <a:pt x="39" y="41"/>
                  <a:pt x="37" y="45"/>
                  <a:pt x="33" y="49"/>
                </a:cubicBezTo>
                <a:cubicBezTo>
                  <a:pt x="29" y="52"/>
                  <a:pt x="24" y="53"/>
                  <a:pt x="18" y="53"/>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8" name="Freeform 1107"/>
          <p:cNvSpPr>
            <a:spLocks noEditPoints="1"/>
          </p:cNvSpPr>
          <p:nvPr/>
        </p:nvSpPr>
        <p:spPr bwMode="auto">
          <a:xfrm>
            <a:off x="6108701" y="590550"/>
            <a:ext cx="184150" cy="198438"/>
          </a:xfrm>
          <a:custGeom>
            <a:avLst/>
            <a:gdLst>
              <a:gd name="T0" fmla="*/ 49 w 49"/>
              <a:gd name="T1" fmla="*/ 20 h 53"/>
              <a:gd name="T2" fmla="*/ 47 w 49"/>
              <a:gd name="T3" fmla="*/ 32 h 53"/>
              <a:gd name="T4" fmla="*/ 41 w 49"/>
              <a:gd name="T5" fmla="*/ 43 h 53"/>
              <a:gd name="T6" fmla="*/ 32 w 49"/>
              <a:gd name="T7" fmla="*/ 51 h 53"/>
              <a:gd name="T8" fmla="*/ 19 w 49"/>
              <a:gd name="T9" fmla="*/ 53 h 53"/>
              <a:gd name="T10" fmla="*/ 5 w 49"/>
              <a:gd name="T11" fmla="*/ 48 h 53"/>
              <a:gd name="T12" fmla="*/ 0 w 49"/>
              <a:gd name="T13" fmla="*/ 33 h 53"/>
              <a:gd name="T14" fmla="*/ 2 w 49"/>
              <a:gd name="T15" fmla="*/ 20 h 53"/>
              <a:gd name="T16" fmla="*/ 8 w 49"/>
              <a:gd name="T17" fmla="*/ 10 h 53"/>
              <a:gd name="T18" fmla="*/ 17 w 49"/>
              <a:gd name="T19" fmla="*/ 3 h 53"/>
              <a:gd name="T20" fmla="*/ 30 w 49"/>
              <a:gd name="T21" fmla="*/ 0 h 53"/>
              <a:gd name="T22" fmla="*/ 44 w 49"/>
              <a:gd name="T23" fmla="*/ 6 h 53"/>
              <a:gd name="T24" fmla="*/ 49 w 49"/>
              <a:gd name="T25" fmla="*/ 20 h 53"/>
              <a:gd name="T26" fmla="*/ 39 w 49"/>
              <a:gd name="T27" fmla="*/ 18 h 53"/>
              <a:gd name="T28" fmla="*/ 36 w 49"/>
              <a:gd name="T29" fmla="*/ 7 h 53"/>
              <a:gd name="T30" fmla="*/ 29 w 49"/>
              <a:gd name="T31" fmla="*/ 4 h 53"/>
              <a:gd name="T32" fmla="*/ 21 w 49"/>
              <a:gd name="T33" fmla="*/ 6 h 53"/>
              <a:gd name="T34" fmla="*/ 14 w 49"/>
              <a:gd name="T35" fmla="*/ 15 h 53"/>
              <a:gd name="T36" fmla="*/ 11 w 49"/>
              <a:gd name="T37" fmla="*/ 25 h 53"/>
              <a:gd name="T38" fmla="*/ 10 w 49"/>
              <a:gd name="T39" fmla="*/ 35 h 53"/>
              <a:gd name="T40" fmla="*/ 13 w 49"/>
              <a:gd name="T41" fmla="*/ 46 h 53"/>
              <a:gd name="T42" fmla="*/ 20 w 49"/>
              <a:gd name="T43" fmla="*/ 50 h 53"/>
              <a:gd name="T44" fmla="*/ 28 w 49"/>
              <a:gd name="T45" fmla="*/ 47 h 53"/>
              <a:gd name="T46" fmla="*/ 34 w 49"/>
              <a:gd name="T47" fmla="*/ 40 h 53"/>
              <a:gd name="T48" fmla="*/ 38 w 49"/>
              <a:gd name="T49" fmla="*/ 30 h 53"/>
              <a:gd name="T50" fmla="*/ 39 w 49"/>
              <a:gd name="T51" fmla="*/ 1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53">
                <a:moveTo>
                  <a:pt x="49" y="20"/>
                </a:moveTo>
                <a:cubicBezTo>
                  <a:pt x="49" y="24"/>
                  <a:pt x="49" y="28"/>
                  <a:pt x="47" y="32"/>
                </a:cubicBezTo>
                <a:cubicBezTo>
                  <a:pt x="46" y="36"/>
                  <a:pt x="44" y="40"/>
                  <a:pt x="41" y="43"/>
                </a:cubicBezTo>
                <a:cubicBezTo>
                  <a:pt x="39" y="46"/>
                  <a:pt x="35" y="49"/>
                  <a:pt x="32" y="51"/>
                </a:cubicBezTo>
                <a:cubicBezTo>
                  <a:pt x="28" y="53"/>
                  <a:pt x="24" y="53"/>
                  <a:pt x="19" y="53"/>
                </a:cubicBezTo>
                <a:cubicBezTo>
                  <a:pt x="13" y="53"/>
                  <a:pt x="8" y="52"/>
                  <a:pt x="5" y="48"/>
                </a:cubicBezTo>
                <a:cubicBezTo>
                  <a:pt x="1" y="44"/>
                  <a:pt x="0" y="39"/>
                  <a:pt x="0" y="33"/>
                </a:cubicBezTo>
                <a:cubicBezTo>
                  <a:pt x="0" y="29"/>
                  <a:pt x="0" y="24"/>
                  <a:pt x="2" y="20"/>
                </a:cubicBezTo>
                <a:cubicBezTo>
                  <a:pt x="3" y="16"/>
                  <a:pt x="5" y="13"/>
                  <a:pt x="8" y="10"/>
                </a:cubicBezTo>
                <a:cubicBezTo>
                  <a:pt x="11" y="7"/>
                  <a:pt x="14" y="5"/>
                  <a:pt x="17" y="3"/>
                </a:cubicBezTo>
                <a:cubicBezTo>
                  <a:pt x="21" y="1"/>
                  <a:pt x="25" y="0"/>
                  <a:pt x="30" y="0"/>
                </a:cubicBezTo>
                <a:cubicBezTo>
                  <a:pt x="36" y="0"/>
                  <a:pt x="41" y="2"/>
                  <a:pt x="44" y="6"/>
                </a:cubicBezTo>
                <a:cubicBezTo>
                  <a:pt x="48" y="9"/>
                  <a:pt x="49" y="14"/>
                  <a:pt x="49" y="20"/>
                </a:cubicBezTo>
                <a:close/>
                <a:moveTo>
                  <a:pt x="39" y="18"/>
                </a:moveTo>
                <a:cubicBezTo>
                  <a:pt x="39" y="13"/>
                  <a:pt x="38" y="10"/>
                  <a:pt x="36" y="7"/>
                </a:cubicBezTo>
                <a:cubicBezTo>
                  <a:pt x="34" y="5"/>
                  <a:pt x="32" y="4"/>
                  <a:pt x="29" y="4"/>
                </a:cubicBezTo>
                <a:cubicBezTo>
                  <a:pt x="26" y="4"/>
                  <a:pt x="23" y="4"/>
                  <a:pt x="21" y="6"/>
                </a:cubicBezTo>
                <a:cubicBezTo>
                  <a:pt x="18" y="8"/>
                  <a:pt x="16" y="11"/>
                  <a:pt x="14" y="15"/>
                </a:cubicBezTo>
                <a:cubicBezTo>
                  <a:pt x="13" y="18"/>
                  <a:pt x="12" y="21"/>
                  <a:pt x="11" y="25"/>
                </a:cubicBezTo>
                <a:cubicBezTo>
                  <a:pt x="10" y="28"/>
                  <a:pt x="10" y="32"/>
                  <a:pt x="10" y="35"/>
                </a:cubicBezTo>
                <a:cubicBezTo>
                  <a:pt x="10" y="40"/>
                  <a:pt x="11" y="44"/>
                  <a:pt x="13" y="46"/>
                </a:cubicBezTo>
                <a:cubicBezTo>
                  <a:pt x="14" y="49"/>
                  <a:pt x="17" y="50"/>
                  <a:pt x="20" y="50"/>
                </a:cubicBezTo>
                <a:cubicBezTo>
                  <a:pt x="23" y="50"/>
                  <a:pt x="26" y="49"/>
                  <a:pt x="28" y="47"/>
                </a:cubicBezTo>
                <a:cubicBezTo>
                  <a:pt x="31" y="45"/>
                  <a:pt x="33" y="43"/>
                  <a:pt x="34" y="40"/>
                </a:cubicBezTo>
                <a:cubicBezTo>
                  <a:pt x="36" y="37"/>
                  <a:pt x="37" y="33"/>
                  <a:pt x="38" y="30"/>
                </a:cubicBezTo>
                <a:cubicBezTo>
                  <a:pt x="38" y="26"/>
                  <a:pt x="39" y="22"/>
                  <a:pt x="39" y="1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9" name="Freeform 1108"/>
          <p:cNvSpPr/>
          <p:nvPr/>
        </p:nvSpPr>
        <p:spPr bwMode="auto">
          <a:xfrm>
            <a:off x="6315076" y="571500"/>
            <a:ext cx="169863" cy="206375"/>
          </a:xfrm>
          <a:custGeom>
            <a:avLst/>
            <a:gdLst>
              <a:gd name="T0" fmla="*/ 45 w 45"/>
              <a:gd name="T1" fmla="*/ 8 h 55"/>
              <a:gd name="T2" fmla="*/ 45 w 45"/>
              <a:gd name="T3" fmla="*/ 11 h 55"/>
              <a:gd name="T4" fmla="*/ 44 w 45"/>
              <a:gd name="T5" fmla="*/ 14 h 55"/>
              <a:gd name="T6" fmla="*/ 42 w 45"/>
              <a:gd name="T7" fmla="*/ 16 h 55"/>
              <a:gd name="T8" fmla="*/ 39 w 45"/>
              <a:gd name="T9" fmla="*/ 17 h 55"/>
              <a:gd name="T10" fmla="*/ 35 w 45"/>
              <a:gd name="T11" fmla="*/ 16 h 55"/>
              <a:gd name="T12" fmla="*/ 33 w 45"/>
              <a:gd name="T13" fmla="*/ 13 h 55"/>
              <a:gd name="T14" fmla="*/ 34 w 45"/>
              <a:gd name="T15" fmla="*/ 9 h 55"/>
              <a:gd name="T16" fmla="*/ 35 w 45"/>
              <a:gd name="T17" fmla="*/ 5 h 55"/>
              <a:gd name="T18" fmla="*/ 33 w 45"/>
              <a:gd name="T19" fmla="*/ 6 h 55"/>
              <a:gd name="T20" fmla="*/ 30 w 45"/>
              <a:gd name="T21" fmla="*/ 8 h 55"/>
              <a:gd name="T22" fmla="*/ 25 w 45"/>
              <a:gd name="T23" fmla="*/ 11 h 55"/>
              <a:gd name="T24" fmla="*/ 20 w 45"/>
              <a:gd name="T25" fmla="*/ 17 h 55"/>
              <a:gd name="T26" fmla="*/ 16 w 45"/>
              <a:gd name="T27" fmla="*/ 54 h 55"/>
              <a:gd name="T28" fmla="*/ 6 w 45"/>
              <a:gd name="T29" fmla="*/ 55 h 55"/>
              <a:gd name="T30" fmla="*/ 10 w 45"/>
              <a:gd name="T31" fmla="*/ 21 h 55"/>
              <a:gd name="T32" fmla="*/ 11 w 45"/>
              <a:gd name="T33" fmla="*/ 17 h 55"/>
              <a:gd name="T34" fmla="*/ 11 w 45"/>
              <a:gd name="T35" fmla="*/ 14 h 55"/>
              <a:gd name="T36" fmla="*/ 10 w 45"/>
              <a:gd name="T37" fmla="*/ 10 h 55"/>
              <a:gd name="T38" fmla="*/ 6 w 45"/>
              <a:gd name="T39" fmla="*/ 9 h 55"/>
              <a:gd name="T40" fmla="*/ 3 w 45"/>
              <a:gd name="T41" fmla="*/ 10 h 55"/>
              <a:gd name="T42" fmla="*/ 0 w 45"/>
              <a:gd name="T43" fmla="*/ 11 h 55"/>
              <a:gd name="T44" fmla="*/ 1 w 45"/>
              <a:gd name="T45" fmla="*/ 7 h 55"/>
              <a:gd name="T46" fmla="*/ 7 w 45"/>
              <a:gd name="T47" fmla="*/ 4 h 55"/>
              <a:gd name="T48" fmla="*/ 13 w 45"/>
              <a:gd name="T49" fmla="*/ 3 h 55"/>
              <a:gd name="T50" fmla="*/ 19 w 45"/>
              <a:gd name="T51" fmla="*/ 4 h 55"/>
              <a:gd name="T52" fmla="*/ 21 w 45"/>
              <a:gd name="T53" fmla="*/ 11 h 55"/>
              <a:gd name="T54" fmla="*/ 21 w 45"/>
              <a:gd name="T55" fmla="*/ 11 h 55"/>
              <a:gd name="T56" fmla="*/ 30 w 45"/>
              <a:gd name="T57" fmla="*/ 3 h 55"/>
              <a:gd name="T58" fmla="*/ 36 w 45"/>
              <a:gd name="T59" fmla="*/ 0 h 55"/>
              <a:gd name="T60" fmla="*/ 40 w 45"/>
              <a:gd name="T61" fmla="*/ 0 h 55"/>
              <a:gd name="T62" fmla="*/ 42 w 45"/>
              <a:gd name="T63" fmla="*/ 1 h 55"/>
              <a:gd name="T64" fmla="*/ 44 w 45"/>
              <a:gd name="T65" fmla="*/ 4 h 55"/>
              <a:gd name="T66" fmla="*/ 45 w 45"/>
              <a:gd name="T67"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55">
                <a:moveTo>
                  <a:pt x="45" y="8"/>
                </a:moveTo>
                <a:cubicBezTo>
                  <a:pt x="45" y="9"/>
                  <a:pt x="45" y="10"/>
                  <a:pt x="45" y="11"/>
                </a:cubicBezTo>
                <a:cubicBezTo>
                  <a:pt x="45" y="12"/>
                  <a:pt x="45" y="13"/>
                  <a:pt x="44" y="14"/>
                </a:cubicBezTo>
                <a:cubicBezTo>
                  <a:pt x="44" y="15"/>
                  <a:pt x="43" y="15"/>
                  <a:pt x="42" y="16"/>
                </a:cubicBezTo>
                <a:cubicBezTo>
                  <a:pt x="42" y="17"/>
                  <a:pt x="41" y="17"/>
                  <a:pt x="39" y="17"/>
                </a:cubicBezTo>
                <a:cubicBezTo>
                  <a:pt x="37" y="17"/>
                  <a:pt x="36" y="17"/>
                  <a:pt x="35" y="16"/>
                </a:cubicBezTo>
                <a:cubicBezTo>
                  <a:pt x="34" y="15"/>
                  <a:pt x="33" y="14"/>
                  <a:pt x="33" y="13"/>
                </a:cubicBezTo>
                <a:cubicBezTo>
                  <a:pt x="33" y="12"/>
                  <a:pt x="33" y="11"/>
                  <a:pt x="34" y="9"/>
                </a:cubicBezTo>
                <a:cubicBezTo>
                  <a:pt x="34" y="8"/>
                  <a:pt x="34" y="7"/>
                  <a:pt x="35" y="5"/>
                </a:cubicBezTo>
                <a:cubicBezTo>
                  <a:pt x="35" y="5"/>
                  <a:pt x="34" y="6"/>
                  <a:pt x="33" y="6"/>
                </a:cubicBezTo>
                <a:cubicBezTo>
                  <a:pt x="32" y="6"/>
                  <a:pt x="31" y="7"/>
                  <a:pt x="30" y="8"/>
                </a:cubicBezTo>
                <a:cubicBezTo>
                  <a:pt x="28" y="8"/>
                  <a:pt x="27" y="9"/>
                  <a:pt x="25" y="11"/>
                </a:cubicBezTo>
                <a:cubicBezTo>
                  <a:pt x="24" y="12"/>
                  <a:pt x="22" y="14"/>
                  <a:pt x="20" y="17"/>
                </a:cubicBezTo>
                <a:cubicBezTo>
                  <a:pt x="16" y="54"/>
                  <a:pt x="16" y="54"/>
                  <a:pt x="16" y="54"/>
                </a:cubicBezTo>
                <a:cubicBezTo>
                  <a:pt x="6" y="55"/>
                  <a:pt x="6" y="55"/>
                  <a:pt x="6" y="55"/>
                </a:cubicBezTo>
                <a:cubicBezTo>
                  <a:pt x="10" y="21"/>
                  <a:pt x="10" y="21"/>
                  <a:pt x="10" y="21"/>
                </a:cubicBezTo>
                <a:cubicBezTo>
                  <a:pt x="11" y="20"/>
                  <a:pt x="11" y="19"/>
                  <a:pt x="11" y="17"/>
                </a:cubicBezTo>
                <a:cubicBezTo>
                  <a:pt x="11" y="16"/>
                  <a:pt x="11" y="14"/>
                  <a:pt x="11" y="14"/>
                </a:cubicBezTo>
                <a:cubicBezTo>
                  <a:pt x="11" y="12"/>
                  <a:pt x="10" y="10"/>
                  <a:pt x="10" y="10"/>
                </a:cubicBezTo>
                <a:cubicBezTo>
                  <a:pt x="9" y="9"/>
                  <a:pt x="8" y="9"/>
                  <a:pt x="6" y="9"/>
                </a:cubicBezTo>
                <a:cubicBezTo>
                  <a:pt x="5" y="9"/>
                  <a:pt x="4" y="9"/>
                  <a:pt x="3" y="10"/>
                </a:cubicBezTo>
                <a:cubicBezTo>
                  <a:pt x="2" y="10"/>
                  <a:pt x="1" y="11"/>
                  <a:pt x="0" y="11"/>
                </a:cubicBezTo>
                <a:cubicBezTo>
                  <a:pt x="1" y="7"/>
                  <a:pt x="1" y="7"/>
                  <a:pt x="1" y="7"/>
                </a:cubicBezTo>
                <a:cubicBezTo>
                  <a:pt x="3" y="6"/>
                  <a:pt x="5" y="5"/>
                  <a:pt x="7" y="4"/>
                </a:cubicBezTo>
                <a:cubicBezTo>
                  <a:pt x="9" y="3"/>
                  <a:pt x="11" y="3"/>
                  <a:pt x="13" y="3"/>
                </a:cubicBezTo>
                <a:cubicBezTo>
                  <a:pt x="15" y="2"/>
                  <a:pt x="17" y="3"/>
                  <a:pt x="19" y="4"/>
                </a:cubicBezTo>
                <a:cubicBezTo>
                  <a:pt x="20" y="6"/>
                  <a:pt x="21" y="8"/>
                  <a:pt x="21" y="11"/>
                </a:cubicBezTo>
                <a:cubicBezTo>
                  <a:pt x="21" y="11"/>
                  <a:pt x="21" y="11"/>
                  <a:pt x="21" y="11"/>
                </a:cubicBezTo>
                <a:cubicBezTo>
                  <a:pt x="25" y="7"/>
                  <a:pt x="28" y="4"/>
                  <a:pt x="30" y="3"/>
                </a:cubicBezTo>
                <a:cubicBezTo>
                  <a:pt x="32" y="1"/>
                  <a:pt x="34" y="0"/>
                  <a:pt x="36" y="0"/>
                </a:cubicBezTo>
                <a:cubicBezTo>
                  <a:pt x="37" y="0"/>
                  <a:pt x="39" y="0"/>
                  <a:pt x="40" y="0"/>
                </a:cubicBezTo>
                <a:cubicBezTo>
                  <a:pt x="41" y="0"/>
                  <a:pt x="42" y="1"/>
                  <a:pt x="42" y="1"/>
                </a:cubicBezTo>
                <a:cubicBezTo>
                  <a:pt x="43" y="2"/>
                  <a:pt x="44" y="3"/>
                  <a:pt x="44" y="4"/>
                </a:cubicBezTo>
                <a:cubicBezTo>
                  <a:pt x="45" y="4"/>
                  <a:pt x="45" y="6"/>
                  <a:pt x="45" y="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0" name="Freeform 1109"/>
          <p:cNvSpPr/>
          <p:nvPr/>
        </p:nvSpPr>
        <p:spPr bwMode="auto">
          <a:xfrm>
            <a:off x="6507163" y="571500"/>
            <a:ext cx="112713" cy="203200"/>
          </a:xfrm>
          <a:custGeom>
            <a:avLst/>
            <a:gdLst>
              <a:gd name="T0" fmla="*/ 30 w 30"/>
              <a:gd name="T1" fmla="*/ 45 h 54"/>
              <a:gd name="T2" fmla="*/ 30 w 30"/>
              <a:gd name="T3" fmla="*/ 48 h 54"/>
              <a:gd name="T4" fmla="*/ 23 w 30"/>
              <a:gd name="T5" fmla="*/ 52 h 54"/>
              <a:gd name="T6" fmla="*/ 18 w 30"/>
              <a:gd name="T7" fmla="*/ 54 h 54"/>
              <a:gd name="T8" fmla="*/ 12 w 30"/>
              <a:gd name="T9" fmla="*/ 52 h 54"/>
              <a:gd name="T10" fmla="*/ 9 w 30"/>
              <a:gd name="T11" fmla="*/ 47 h 54"/>
              <a:gd name="T12" fmla="*/ 9 w 30"/>
              <a:gd name="T13" fmla="*/ 45 h 54"/>
              <a:gd name="T14" fmla="*/ 9 w 30"/>
              <a:gd name="T15" fmla="*/ 41 h 54"/>
              <a:gd name="T16" fmla="*/ 11 w 30"/>
              <a:gd name="T17" fmla="*/ 19 h 54"/>
              <a:gd name="T18" fmla="*/ 12 w 30"/>
              <a:gd name="T19" fmla="*/ 15 h 54"/>
              <a:gd name="T20" fmla="*/ 12 w 30"/>
              <a:gd name="T21" fmla="*/ 12 h 54"/>
              <a:gd name="T22" fmla="*/ 10 w 30"/>
              <a:gd name="T23" fmla="*/ 8 h 54"/>
              <a:gd name="T24" fmla="*/ 6 w 30"/>
              <a:gd name="T25" fmla="*/ 7 h 54"/>
              <a:gd name="T26" fmla="*/ 3 w 30"/>
              <a:gd name="T27" fmla="*/ 8 h 54"/>
              <a:gd name="T28" fmla="*/ 0 w 30"/>
              <a:gd name="T29" fmla="*/ 9 h 54"/>
              <a:gd name="T30" fmla="*/ 1 w 30"/>
              <a:gd name="T31" fmla="*/ 6 h 54"/>
              <a:gd name="T32" fmla="*/ 8 w 30"/>
              <a:gd name="T33" fmla="*/ 2 h 54"/>
              <a:gd name="T34" fmla="*/ 12 w 30"/>
              <a:gd name="T35" fmla="*/ 1 h 54"/>
              <a:gd name="T36" fmla="*/ 19 w 30"/>
              <a:gd name="T37" fmla="*/ 2 h 54"/>
              <a:gd name="T38" fmla="*/ 21 w 30"/>
              <a:gd name="T39" fmla="*/ 7 h 54"/>
              <a:gd name="T40" fmla="*/ 22 w 30"/>
              <a:gd name="T41" fmla="*/ 10 h 54"/>
              <a:gd name="T42" fmla="*/ 21 w 30"/>
              <a:gd name="T43" fmla="*/ 13 h 54"/>
              <a:gd name="T44" fmla="*/ 19 w 30"/>
              <a:gd name="T45" fmla="*/ 35 h 54"/>
              <a:gd name="T46" fmla="*/ 18 w 30"/>
              <a:gd name="T47" fmla="*/ 39 h 54"/>
              <a:gd name="T48" fmla="*/ 19 w 30"/>
              <a:gd name="T49" fmla="*/ 42 h 54"/>
              <a:gd name="T50" fmla="*/ 20 w 30"/>
              <a:gd name="T51" fmla="*/ 46 h 54"/>
              <a:gd name="T52" fmla="*/ 25 w 30"/>
              <a:gd name="T53" fmla="*/ 47 h 54"/>
              <a:gd name="T54" fmla="*/ 27 w 30"/>
              <a:gd name="T55" fmla="*/ 46 h 54"/>
              <a:gd name="T56" fmla="*/ 30 w 30"/>
              <a:gd name="T57"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 h="54">
                <a:moveTo>
                  <a:pt x="30" y="45"/>
                </a:moveTo>
                <a:cubicBezTo>
                  <a:pt x="30" y="48"/>
                  <a:pt x="30" y="48"/>
                  <a:pt x="30" y="48"/>
                </a:cubicBezTo>
                <a:cubicBezTo>
                  <a:pt x="27" y="50"/>
                  <a:pt x="24" y="51"/>
                  <a:pt x="23" y="52"/>
                </a:cubicBezTo>
                <a:cubicBezTo>
                  <a:pt x="21" y="53"/>
                  <a:pt x="19" y="53"/>
                  <a:pt x="18" y="54"/>
                </a:cubicBezTo>
                <a:cubicBezTo>
                  <a:pt x="15" y="54"/>
                  <a:pt x="13" y="53"/>
                  <a:pt x="12" y="52"/>
                </a:cubicBezTo>
                <a:cubicBezTo>
                  <a:pt x="10" y="51"/>
                  <a:pt x="9" y="49"/>
                  <a:pt x="9" y="47"/>
                </a:cubicBezTo>
                <a:cubicBezTo>
                  <a:pt x="9" y="46"/>
                  <a:pt x="9" y="46"/>
                  <a:pt x="9" y="45"/>
                </a:cubicBezTo>
                <a:cubicBezTo>
                  <a:pt x="9" y="44"/>
                  <a:pt x="9" y="43"/>
                  <a:pt x="9" y="41"/>
                </a:cubicBezTo>
                <a:cubicBezTo>
                  <a:pt x="11" y="19"/>
                  <a:pt x="11" y="19"/>
                  <a:pt x="11" y="19"/>
                </a:cubicBezTo>
                <a:cubicBezTo>
                  <a:pt x="11" y="18"/>
                  <a:pt x="12" y="17"/>
                  <a:pt x="12" y="15"/>
                </a:cubicBezTo>
                <a:cubicBezTo>
                  <a:pt x="12" y="14"/>
                  <a:pt x="12" y="13"/>
                  <a:pt x="12" y="12"/>
                </a:cubicBezTo>
                <a:cubicBezTo>
                  <a:pt x="11" y="10"/>
                  <a:pt x="11" y="8"/>
                  <a:pt x="10" y="8"/>
                </a:cubicBezTo>
                <a:cubicBezTo>
                  <a:pt x="9" y="7"/>
                  <a:pt x="8" y="7"/>
                  <a:pt x="6" y="7"/>
                </a:cubicBezTo>
                <a:cubicBezTo>
                  <a:pt x="5" y="8"/>
                  <a:pt x="4" y="8"/>
                  <a:pt x="3" y="8"/>
                </a:cubicBezTo>
                <a:cubicBezTo>
                  <a:pt x="2" y="9"/>
                  <a:pt x="1" y="9"/>
                  <a:pt x="0" y="9"/>
                </a:cubicBezTo>
                <a:cubicBezTo>
                  <a:pt x="1" y="6"/>
                  <a:pt x="1" y="6"/>
                  <a:pt x="1" y="6"/>
                </a:cubicBezTo>
                <a:cubicBezTo>
                  <a:pt x="3" y="4"/>
                  <a:pt x="6" y="3"/>
                  <a:pt x="8" y="2"/>
                </a:cubicBezTo>
                <a:cubicBezTo>
                  <a:pt x="10" y="1"/>
                  <a:pt x="11" y="1"/>
                  <a:pt x="12" y="1"/>
                </a:cubicBezTo>
                <a:cubicBezTo>
                  <a:pt x="15" y="0"/>
                  <a:pt x="17" y="1"/>
                  <a:pt x="19" y="2"/>
                </a:cubicBezTo>
                <a:cubicBezTo>
                  <a:pt x="20" y="3"/>
                  <a:pt x="21" y="5"/>
                  <a:pt x="21" y="7"/>
                </a:cubicBezTo>
                <a:cubicBezTo>
                  <a:pt x="21" y="8"/>
                  <a:pt x="22" y="8"/>
                  <a:pt x="22" y="10"/>
                </a:cubicBezTo>
                <a:cubicBezTo>
                  <a:pt x="22" y="11"/>
                  <a:pt x="21" y="12"/>
                  <a:pt x="21" y="13"/>
                </a:cubicBezTo>
                <a:cubicBezTo>
                  <a:pt x="19" y="35"/>
                  <a:pt x="19" y="35"/>
                  <a:pt x="19" y="35"/>
                </a:cubicBezTo>
                <a:cubicBezTo>
                  <a:pt x="19" y="37"/>
                  <a:pt x="19" y="38"/>
                  <a:pt x="18" y="39"/>
                </a:cubicBezTo>
                <a:cubicBezTo>
                  <a:pt x="18" y="41"/>
                  <a:pt x="18" y="42"/>
                  <a:pt x="19" y="42"/>
                </a:cubicBezTo>
                <a:cubicBezTo>
                  <a:pt x="19" y="44"/>
                  <a:pt x="19" y="46"/>
                  <a:pt x="20" y="46"/>
                </a:cubicBezTo>
                <a:cubicBezTo>
                  <a:pt x="21" y="47"/>
                  <a:pt x="23" y="47"/>
                  <a:pt x="25" y="47"/>
                </a:cubicBezTo>
                <a:cubicBezTo>
                  <a:pt x="25" y="47"/>
                  <a:pt x="26" y="46"/>
                  <a:pt x="27" y="46"/>
                </a:cubicBezTo>
                <a:cubicBezTo>
                  <a:pt x="29" y="46"/>
                  <a:pt x="30" y="45"/>
                  <a:pt x="30" y="4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1" name="Freeform 1110"/>
          <p:cNvSpPr>
            <a:spLocks noEditPoints="1"/>
          </p:cNvSpPr>
          <p:nvPr/>
        </p:nvSpPr>
        <p:spPr bwMode="auto">
          <a:xfrm>
            <a:off x="6623051" y="511175"/>
            <a:ext cx="165100" cy="222250"/>
          </a:xfrm>
          <a:custGeom>
            <a:avLst/>
            <a:gdLst>
              <a:gd name="T0" fmla="*/ 34 w 44"/>
              <a:gd name="T1" fmla="*/ 7 h 59"/>
              <a:gd name="T2" fmla="*/ 35 w 44"/>
              <a:gd name="T3" fmla="*/ 17 h 59"/>
              <a:gd name="T4" fmla="*/ 28 w 44"/>
              <a:gd name="T5" fmla="*/ 26 h 59"/>
              <a:gd name="T6" fmla="*/ 21 w 44"/>
              <a:gd name="T7" fmla="*/ 33 h 59"/>
              <a:gd name="T8" fmla="*/ 11 w 44"/>
              <a:gd name="T9" fmla="*/ 39 h 59"/>
              <a:gd name="T10" fmla="*/ 19 w 44"/>
              <a:gd name="T11" fmla="*/ 49 h 59"/>
              <a:gd name="T12" fmla="*/ 29 w 44"/>
              <a:gd name="T13" fmla="*/ 50 h 59"/>
              <a:gd name="T14" fmla="*/ 36 w 44"/>
              <a:gd name="T15" fmla="*/ 43 h 59"/>
              <a:gd name="T16" fmla="*/ 40 w 44"/>
              <a:gd name="T17" fmla="*/ 33 h 59"/>
              <a:gd name="T18" fmla="*/ 44 w 44"/>
              <a:gd name="T19" fmla="*/ 34 h 59"/>
              <a:gd name="T20" fmla="*/ 39 w 44"/>
              <a:gd name="T21" fmla="*/ 47 h 59"/>
              <a:gd name="T22" fmla="*/ 28 w 44"/>
              <a:gd name="T23" fmla="*/ 56 h 59"/>
              <a:gd name="T24" fmla="*/ 14 w 44"/>
              <a:gd name="T25" fmla="*/ 57 h 59"/>
              <a:gd name="T26" fmla="*/ 3 w 44"/>
              <a:gd name="T27" fmla="*/ 46 h 59"/>
              <a:gd name="T28" fmla="*/ 0 w 44"/>
              <a:gd name="T29" fmla="*/ 34 h 59"/>
              <a:gd name="T30" fmla="*/ 1 w 44"/>
              <a:gd name="T31" fmla="*/ 22 h 59"/>
              <a:gd name="T32" fmla="*/ 6 w 44"/>
              <a:gd name="T33" fmla="*/ 11 h 59"/>
              <a:gd name="T34" fmla="*/ 16 w 44"/>
              <a:gd name="T35" fmla="*/ 3 h 59"/>
              <a:gd name="T36" fmla="*/ 28 w 44"/>
              <a:gd name="T37" fmla="*/ 1 h 59"/>
              <a:gd name="T38" fmla="*/ 34 w 44"/>
              <a:gd name="T39" fmla="*/ 7 h 59"/>
              <a:gd name="T40" fmla="*/ 25 w 44"/>
              <a:gd name="T41" fmla="*/ 9 h 59"/>
              <a:gd name="T42" fmla="*/ 23 w 44"/>
              <a:gd name="T43" fmla="*/ 7 h 59"/>
              <a:gd name="T44" fmla="*/ 21 w 44"/>
              <a:gd name="T45" fmla="*/ 6 h 59"/>
              <a:gd name="T46" fmla="*/ 19 w 44"/>
              <a:gd name="T47" fmla="*/ 6 h 59"/>
              <a:gd name="T48" fmla="*/ 17 w 44"/>
              <a:gd name="T49" fmla="*/ 7 h 59"/>
              <a:gd name="T50" fmla="*/ 9 w 44"/>
              <a:gd name="T51" fmla="*/ 18 h 59"/>
              <a:gd name="T52" fmla="*/ 10 w 44"/>
              <a:gd name="T53" fmla="*/ 36 h 59"/>
              <a:gd name="T54" fmla="*/ 17 w 44"/>
              <a:gd name="T55" fmla="*/ 31 h 59"/>
              <a:gd name="T56" fmla="*/ 23 w 44"/>
              <a:gd name="T57" fmla="*/ 26 h 59"/>
              <a:gd name="T58" fmla="*/ 26 w 44"/>
              <a:gd name="T59" fmla="*/ 18 h 59"/>
              <a:gd name="T60" fmla="*/ 25 w 44"/>
              <a:gd name="T61"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59">
                <a:moveTo>
                  <a:pt x="34" y="7"/>
                </a:moveTo>
                <a:cubicBezTo>
                  <a:pt x="36" y="10"/>
                  <a:pt x="36" y="13"/>
                  <a:pt x="35" y="17"/>
                </a:cubicBezTo>
                <a:cubicBezTo>
                  <a:pt x="34" y="20"/>
                  <a:pt x="32" y="23"/>
                  <a:pt x="28" y="26"/>
                </a:cubicBezTo>
                <a:cubicBezTo>
                  <a:pt x="26" y="29"/>
                  <a:pt x="23" y="31"/>
                  <a:pt x="21" y="33"/>
                </a:cubicBezTo>
                <a:cubicBezTo>
                  <a:pt x="18" y="35"/>
                  <a:pt x="15" y="37"/>
                  <a:pt x="11" y="39"/>
                </a:cubicBezTo>
                <a:cubicBezTo>
                  <a:pt x="14" y="44"/>
                  <a:pt x="16" y="47"/>
                  <a:pt x="19" y="49"/>
                </a:cubicBezTo>
                <a:cubicBezTo>
                  <a:pt x="22" y="51"/>
                  <a:pt x="26" y="51"/>
                  <a:pt x="29" y="50"/>
                </a:cubicBezTo>
                <a:cubicBezTo>
                  <a:pt x="32" y="48"/>
                  <a:pt x="35" y="46"/>
                  <a:pt x="36" y="43"/>
                </a:cubicBezTo>
                <a:cubicBezTo>
                  <a:pt x="38" y="41"/>
                  <a:pt x="39" y="37"/>
                  <a:pt x="40" y="33"/>
                </a:cubicBezTo>
                <a:cubicBezTo>
                  <a:pt x="44" y="34"/>
                  <a:pt x="44" y="34"/>
                  <a:pt x="44" y="34"/>
                </a:cubicBezTo>
                <a:cubicBezTo>
                  <a:pt x="43" y="39"/>
                  <a:pt x="41" y="43"/>
                  <a:pt x="39" y="47"/>
                </a:cubicBezTo>
                <a:cubicBezTo>
                  <a:pt x="36" y="51"/>
                  <a:pt x="33" y="54"/>
                  <a:pt x="28" y="56"/>
                </a:cubicBezTo>
                <a:cubicBezTo>
                  <a:pt x="23" y="59"/>
                  <a:pt x="18" y="59"/>
                  <a:pt x="14" y="57"/>
                </a:cubicBezTo>
                <a:cubicBezTo>
                  <a:pt x="9" y="55"/>
                  <a:pt x="6" y="52"/>
                  <a:pt x="3" y="46"/>
                </a:cubicBezTo>
                <a:cubicBezTo>
                  <a:pt x="2" y="42"/>
                  <a:pt x="0" y="38"/>
                  <a:pt x="0" y="34"/>
                </a:cubicBezTo>
                <a:cubicBezTo>
                  <a:pt x="0" y="30"/>
                  <a:pt x="0" y="26"/>
                  <a:pt x="1" y="22"/>
                </a:cubicBezTo>
                <a:cubicBezTo>
                  <a:pt x="2" y="18"/>
                  <a:pt x="4" y="14"/>
                  <a:pt x="6" y="11"/>
                </a:cubicBezTo>
                <a:cubicBezTo>
                  <a:pt x="9" y="7"/>
                  <a:pt x="12" y="5"/>
                  <a:pt x="16" y="3"/>
                </a:cubicBezTo>
                <a:cubicBezTo>
                  <a:pt x="21" y="1"/>
                  <a:pt x="25" y="0"/>
                  <a:pt x="28" y="1"/>
                </a:cubicBezTo>
                <a:cubicBezTo>
                  <a:pt x="31" y="2"/>
                  <a:pt x="33" y="4"/>
                  <a:pt x="34" y="7"/>
                </a:cubicBezTo>
                <a:close/>
                <a:moveTo>
                  <a:pt x="25" y="9"/>
                </a:moveTo>
                <a:cubicBezTo>
                  <a:pt x="24" y="8"/>
                  <a:pt x="24" y="7"/>
                  <a:pt x="23" y="7"/>
                </a:cubicBezTo>
                <a:cubicBezTo>
                  <a:pt x="22" y="6"/>
                  <a:pt x="22" y="6"/>
                  <a:pt x="21" y="6"/>
                </a:cubicBezTo>
                <a:cubicBezTo>
                  <a:pt x="20" y="6"/>
                  <a:pt x="20" y="6"/>
                  <a:pt x="19" y="6"/>
                </a:cubicBezTo>
                <a:cubicBezTo>
                  <a:pt x="18" y="6"/>
                  <a:pt x="18" y="6"/>
                  <a:pt x="17" y="7"/>
                </a:cubicBezTo>
                <a:cubicBezTo>
                  <a:pt x="13" y="8"/>
                  <a:pt x="11" y="12"/>
                  <a:pt x="9" y="18"/>
                </a:cubicBezTo>
                <a:cubicBezTo>
                  <a:pt x="8" y="23"/>
                  <a:pt x="8" y="29"/>
                  <a:pt x="10" y="36"/>
                </a:cubicBezTo>
                <a:cubicBezTo>
                  <a:pt x="12" y="34"/>
                  <a:pt x="15" y="33"/>
                  <a:pt x="17" y="31"/>
                </a:cubicBezTo>
                <a:cubicBezTo>
                  <a:pt x="20" y="29"/>
                  <a:pt x="22" y="27"/>
                  <a:pt x="23" y="26"/>
                </a:cubicBezTo>
                <a:cubicBezTo>
                  <a:pt x="25" y="23"/>
                  <a:pt x="26" y="21"/>
                  <a:pt x="26" y="18"/>
                </a:cubicBezTo>
                <a:cubicBezTo>
                  <a:pt x="27" y="15"/>
                  <a:pt x="26" y="12"/>
                  <a:pt x="25" y="9"/>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2" name="Freeform 1111"/>
          <p:cNvSpPr/>
          <p:nvPr/>
        </p:nvSpPr>
        <p:spPr bwMode="auto">
          <a:xfrm>
            <a:off x="6765926" y="414337"/>
            <a:ext cx="176213" cy="220663"/>
          </a:xfrm>
          <a:custGeom>
            <a:avLst/>
            <a:gdLst>
              <a:gd name="T0" fmla="*/ 41 w 47"/>
              <a:gd name="T1" fmla="*/ 50 h 59"/>
              <a:gd name="T2" fmla="*/ 31 w 47"/>
              <a:gd name="T3" fmla="*/ 58 h 59"/>
              <a:gd name="T4" fmla="*/ 22 w 47"/>
              <a:gd name="T5" fmla="*/ 57 h 59"/>
              <a:gd name="T6" fmla="*/ 20 w 47"/>
              <a:gd name="T7" fmla="*/ 54 h 59"/>
              <a:gd name="T8" fmla="*/ 21 w 47"/>
              <a:gd name="T9" fmla="*/ 50 h 59"/>
              <a:gd name="T10" fmla="*/ 24 w 47"/>
              <a:gd name="T11" fmla="*/ 48 h 59"/>
              <a:gd name="T12" fmla="*/ 27 w 47"/>
              <a:gd name="T13" fmla="*/ 48 h 59"/>
              <a:gd name="T14" fmla="*/ 30 w 47"/>
              <a:gd name="T15" fmla="*/ 49 h 59"/>
              <a:gd name="T16" fmla="*/ 33 w 47"/>
              <a:gd name="T17" fmla="*/ 50 h 59"/>
              <a:gd name="T18" fmla="*/ 36 w 47"/>
              <a:gd name="T19" fmla="*/ 49 h 59"/>
              <a:gd name="T20" fmla="*/ 39 w 47"/>
              <a:gd name="T21" fmla="*/ 47 h 59"/>
              <a:gd name="T22" fmla="*/ 42 w 47"/>
              <a:gd name="T23" fmla="*/ 39 h 59"/>
              <a:gd name="T24" fmla="*/ 38 w 47"/>
              <a:gd name="T25" fmla="*/ 32 h 59"/>
              <a:gd name="T26" fmla="*/ 32 w 47"/>
              <a:gd name="T27" fmla="*/ 30 h 59"/>
              <a:gd name="T28" fmla="*/ 24 w 47"/>
              <a:gd name="T29" fmla="*/ 34 h 59"/>
              <a:gd name="T30" fmla="*/ 20 w 47"/>
              <a:gd name="T31" fmla="*/ 36 h 59"/>
              <a:gd name="T32" fmla="*/ 15 w 47"/>
              <a:gd name="T33" fmla="*/ 37 h 59"/>
              <a:gd name="T34" fmla="*/ 10 w 47"/>
              <a:gd name="T35" fmla="*/ 37 h 59"/>
              <a:gd name="T36" fmla="*/ 5 w 47"/>
              <a:gd name="T37" fmla="*/ 34 h 59"/>
              <a:gd name="T38" fmla="*/ 1 w 47"/>
              <a:gd name="T39" fmla="*/ 22 h 59"/>
              <a:gd name="T40" fmla="*/ 6 w 47"/>
              <a:gd name="T41" fmla="*/ 8 h 59"/>
              <a:gd name="T42" fmla="*/ 9 w 47"/>
              <a:gd name="T43" fmla="*/ 5 h 59"/>
              <a:gd name="T44" fmla="*/ 13 w 47"/>
              <a:gd name="T45" fmla="*/ 2 h 59"/>
              <a:gd name="T46" fmla="*/ 18 w 47"/>
              <a:gd name="T47" fmla="*/ 0 h 59"/>
              <a:gd name="T48" fmla="*/ 22 w 47"/>
              <a:gd name="T49" fmla="*/ 2 h 59"/>
              <a:gd name="T50" fmla="*/ 24 w 47"/>
              <a:gd name="T51" fmla="*/ 5 h 59"/>
              <a:gd name="T52" fmla="*/ 23 w 47"/>
              <a:gd name="T53" fmla="*/ 9 h 59"/>
              <a:gd name="T54" fmla="*/ 20 w 47"/>
              <a:gd name="T55" fmla="*/ 11 h 59"/>
              <a:gd name="T56" fmla="*/ 17 w 47"/>
              <a:gd name="T57" fmla="*/ 11 h 59"/>
              <a:gd name="T58" fmla="*/ 14 w 47"/>
              <a:gd name="T59" fmla="*/ 10 h 59"/>
              <a:gd name="T60" fmla="*/ 11 w 47"/>
              <a:gd name="T61" fmla="*/ 9 h 59"/>
              <a:gd name="T62" fmla="*/ 10 w 47"/>
              <a:gd name="T63" fmla="*/ 10 h 59"/>
              <a:gd name="T64" fmla="*/ 8 w 47"/>
              <a:gd name="T65" fmla="*/ 12 h 59"/>
              <a:gd name="T66" fmla="*/ 5 w 47"/>
              <a:gd name="T67" fmla="*/ 19 h 59"/>
              <a:gd name="T68" fmla="*/ 8 w 47"/>
              <a:gd name="T69" fmla="*/ 25 h 59"/>
              <a:gd name="T70" fmla="*/ 14 w 47"/>
              <a:gd name="T71" fmla="*/ 27 h 59"/>
              <a:gd name="T72" fmla="*/ 22 w 47"/>
              <a:gd name="T73" fmla="*/ 24 h 59"/>
              <a:gd name="T74" fmla="*/ 33 w 47"/>
              <a:gd name="T75" fmla="*/ 20 h 59"/>
              <a:gd name="T76" fmla="*/ 41 w 47"/>
              <a:gd name="T77" fmla="*/ 22 h 59"/>
              <a:gd name="T78" fmla="*/ 47 w 47"/>
              <a:gd name="T79" fmla="*/ 35 h 59"/>
              <a:gd name="T80" fmla="*/ 41 w 47"/>
              <a:gd name="T81"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 h="59">
                <a:moveTo>
                  <a:pt x="41" y="50"/>
                </a:moveTo>
                <a:cubicBezTo>
                  <a:pt x="38" y="54"/>
                  <a:pt x="34" y="57"/>
                  <a:pt x="31" y="58"/>
                </a:cubicBezTo>
                <a:cubicBezTo>
                  <a:pt x="27" y="59"/>
                  <a:pt x="24" y="59"/>
                  <a:pt x="22" y="57"/>
                </a:cubicBezTo>
                <a:cubicBezTo>
                  <a:pt x="21" y="56"/>
                  <a:pt x="20" y="55"/>
                  <a:pt x="20" y="54"/>
                </a:cubicBezTo>
                <a:cubicBezTo>
                  <a:pt x="20" y="52"/>
                  <a:pt x="20" y="51"/>
                  <a:pt x="21" y="50"/>
                </a:cubicBezTo>
                <a:cubicBezTo>
                  <a:pt x="22" y="49"/>
                  <a:pt x="23" y="48"/>
                  <a:pt x="24" y="48"/>
                </a:cubicBezTo>
                <a:cubicBezTo>
                  <a:pt x="25" y="48"/>
                  <a:pt x="26" y="48"/>
                  <a:pt x="27" y="48"/>
                </a:cubicBezTo>
                <a:cubicBezTo>
                  <a:pt x="28" y="48"/>
                  <a:pt x="29" y="48"/>
                  <a:pt x="30" y="49"/>
                </a:cubicBezTo>
                <a:cubicBezTo>
                  <a:pt x="31" y="49"/>
                  <a:pt x="32" y="50"/>
                  <a:pt x="33" y="50"/>
                </a:cubicBezTo>
                <a:cubicBezTo>
                  <a:pt x="34" y="50"/>
                  <a:pt x="35" y="50"/>
                  <a:pt x="36" y="49"/>
                </a:cubicBezTo>
                <a:cubicBezTo>
                  <a:pt x="37" y="49"/>
                  <a:pt x="38" y="48"/>
                  <a:pt x="39" y="47"/>
                </a:cubicBezTo>
                <a:cubicBezTo>
                  <a:pt x="41" y="44"/>
                  <a:pt x="42" y="41"/>
                  <a:pt x="42" y="39"/>
                </a:cubicBezTo>
                <a:cubicBezTo>
                  <a:pt x="42" y="36"/>
                  <a:pt x="41" y="34"/>
                  <a:pt x="38" y="32"/>
                </a:cubicBezTo>
                <a:cubicBezTo>
                  <a:pt x="37" y="30"/>
                  <a:pt x="35" y="30"/>
                  <a:pt x="32" y="30"/>
                </a:cubicBezTo>
                <a:cubicBezTo>
                  <a:pt x="30" y="30"/>
                  <a:pt x="27" y="32"/>
                  <a:pt x="24" y="34"/>
                </a:cubicBezTo>
                <a:cubicBezTo>
                  <a:pt x="23" y="34"/>
                  <a:pt x="22" y="35"/>
                  <a:pt x="20" y="36"/>
                </a:cubicBezTo>
                <a:cubicBezTo>
                  <a:pt x="18" y="37"/>
                  <a:pt x="17" y="37"/>
                  <a:pt x="15" y="37"/>
                </a:cubicBezTo>
                <a:cubicBezTo>
                  <a:pt x="14" y="37"/>
                  <a:pt x="12" y="37"/>
                  <a:pt x="10" y="37"/>
                </a:cubicBezTo>
                <a:cubicBezTo>
                  <a:pt x="9" y="37"/>
                  <a:pt x="7" y="36"/>
                  <a:pt x="5" y="34"/>
                </a:cubicBezTo>
                <a:cubicBezTo>
                  <a:pt x="2" y="31"/>
                  <a:pt x="0" y="28"/>
                  <a:pt x="1" y="22"/>
                </a:cubicBezTo>
                <a:cubicBezTo>
                  <a:pt x="1" y="17"/>
                  <a:pt x="3" y="13"/>
                  <a:pt x="6" y="8"/>
                </a:cubicBezTo>
                <a:cubicBezTo>
                  <a:pt x="7" y="7"/>
                  <a:pt x="8" y="6"/>
                  <a:pt x="9" y="5"/>
                </a:cubicBezTo>
                <a:cubicBezTo>
                  <a:pt x="10" y="4"/>
                  <a:pt x="12" y="3"/>
                  <a:pt x="13" y="2"/>
                </a:cubicBezTo>
                <a:cubicBezTo>
                  <a:pt x="15" y="1"/>
                  <a:pt x="16" y="1"/>
                  <a:pt x="18" y="0"/>
                </a:cubicBezTo>
                <a:cubicBezTo>
                  <a:pt x="19" y="0"/>
                  <a:pt x="21" y="1"/>
                  <a:pt x="22" y="2"/>
                </a:cubicBezTo>
                <a:cubicBezTo>
                  <a:pt x="23" y="3"/>
                  <a:pt x="24" y="4"/>
                  <a:pt x="24" y="5"/>
                </a:cubicBezTo>
                <a:cubicBezTo>
                  <a:pt x="24" y="7"/>
                  <a:pt x="24" y="8"/>
                  <a:pt x="23" y="9"/>
                </a:cubicBezTo>
                <a:cubicBezTo>
                  <a:pt x="22" y="10"/>
                  <a:pt x="21" y="11"/>
                  <a:pt x="20" y="11"/>
                </a:cubicBezTo>
                <a:cubicBezTo>
                  <a:pt x="19" y="11"/>
                  <a:pt x="18" y="12"/>
                  <a:pt x="17" y="11"/>
                </a:cubicBezTo>
                <a:cubicBezTo>
                  <a:pt x="16" y="11"/>
                  <a:pt x="15" y="11"/>
                  <a:pt x="14" y="10"/>
                </a:cubicBezTo>
                <a:cubicBezTo>
                  <a:pt x="13" y="10"/>
                  <a:pt x="12" y="10"/>
                  <a:pt x="11" y="9"/>
                </a:cubicBezTo>
                <a:cubicBezTo>
                  <a:pt x="10" y="10"/>
                  <a:pt x="10" y="10"/>
                  <a:pt x="10" y="10"/>
                </a:cubicBezTo>
                <a:cubicBezTo>
                  <a:pt x="9" y="11"/>
                  <a:pt x="9" y="11"/>
                  <a:pt x="8" y="12"/>
                </a:cubicBezTo>
                <a:cubicBezTo>
                  <a:pt x="6" y="14"/>
                  <a:pt x="5" y="17"/>
                  <a:pt x="5" y="19"/>
                </a:cubicBezTo>
                <a:cubicBezTo>
                  <a:pt x="5" y="22"/>
                  <a:pt x="7" y="24"/>
                  <a:pt x="8" y="25"/>
                </a:cubicBezTo>
                <a:cubicBezTo>
                  <a:pt x="10" y="27"/>
                  <a:pt x="12" y="28"/>
                  <a:pt x="14" y="27"/>
                </a:cubicBezTo>
                <a:cubicBezTo>
                  <a:pt x="16" y="27"/>
                  <a:pt x="19" y="26"/>
                  <a:pt x="22" y="24"/>
                </a:cubicBezTo>
                <a:cubicBezTo>
                  <a:pt x="26" y="21"/>
                  <a:pt x="30" y="20"/>
                  <a:pt x="33" y="20"/>
                </a:cubicBezTo>
                <a:cubicBezTo>
                  <a:pt x="36" y="19"/>
                  <a:pt x="39" y="20"/>
                  <a:pt x="41" y="22"/>
                </a:cubicBezTo>
                <a:cubicBezTo>
                  <a:pt x="45" y="26"/>
                  <a:pt x="47" y="30"/>
                  <a:pt x="47" y="35"/>
                </a:cubicBezTo>
                <a:cubicBezTo>
                  <a:pt x="47" y="41"/>
                  <a:pt x="45" y="45"/>
                  <a:pt x="41" y="5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3" name="Freeform 1112"/>
          <p:cNvSpPr/>
          <p:nvPr/>
        </p:nvSpPr>
        <p:spPr bwMode="auto">
          <a:xfrm>
            <a:off x="9401176" y="1893887"/>
            <a:ext cx="461963" cy="468313"/>
          </a:xfrm>
          <a:custGeom>
            <a:avLst/>
            <a:gdLst>
              <a:gd name="T0" fmla="*/ 9 w 123"/>
              <a:gd name="T1" fmla="*/ 39 h 125"/>
              <a:gd name="T2" fmla="*/ 10 w 123"/>
              <a:gd name="T3" fmla="*/ 39 h 125"/>
              <a:gd name="T4" fmla="*/ 15 w 123"/>
              <a:gd name="T5" fmla="*/ 42 h 125"/>
              <a:gd name="T6" fmla="*/ 19 w 123"/>
              <a:gd name="T7" fmla="*/ 43 h 125"/>
              <a:gd name="T8" fmla="*/ 26 w 123"/>
              <a:gd name="T9" fmla="*/ 45 h 125"/>
              <a:gd name="T10" fmla="*/ 43 w 123"/>
              <a:gd name="T11" fmla="*/ 45 h 125"/>
              <a:gd name="T12" fmla="*/ 61 w 123"/>
              <a:gd name="T13" fmla="*/ 32 h 125"/>
              <a:gd name="T14" fmla="*/ 75 w 123"/>
              <a:gd name="T15" fmla="*/ 13 h 125"/>
              <a:gd name="T16" fmla="*/ 94 w 123"/>
              <a:gd name="T17" fmla="*/ 3 h 125"/>
              <a:gd name="T18" fmla="*/ 123 w 123"/>
              <a:gd name="T19" fmla="*/ 6 h 125"/>
              <a:gd name="T20" fmla="*/ 120 w 123"/>
              <a:gd name="T21" fmla="*/ 56 h 125"/>
              <a:gd name="T22" fmla="*/ 106 w 123"/>
              <a:gd name="T23" fmla="*/ 86 h 125"/>
              <a:gd name="T24" fmla="*/ 81 w 123"/>
              <a:gd name="T25" fmla="*/ 111 h 125"/>
              <a:gd name="T26" fmla="*/ 50 w 123"/>
              <a:gd name="T27" fmla="*/ 125 h 125"/>
              <a:gd name="T28" fmla="*/ 47 w 123"/>
              <a:gd name="T29" fmla="*/ 125 h 125"/>
              <a:gd name="T30" fmla="*/ 33 w 123"/>
              <a:gd name="T31" fmla="*/ 123 h 125"/>
              <a:gd name="T32" fmla="*/ 21 w 123"/>
              <a:gd name="T33" fmla="*/ 119 h 125"/>
              <a:gd name="T34" fmla="*/ 22 w 123"/>
              <a:gd name="T35" fmla="*/ 114 h 125"/>
              <a:gd name="T36" fmla="*/ 17 w 123"/>
              <a:gd name="T37" fmla="*/ 116 h 125"/>
              <a:gd name="T38" fmla="*/ 12 w 123"/>
              <a:gd name="T39" fmla="*/ 113 h 125"/>
              <a:gd name="T40" fmla="*/ 8 w 123"/>
              <a:gd name="T41" fmla="*/ 105 h 125"/>
              <a:gd name="T42" fmla="*/ 4 w 123"/>
              <a:gd name="T43" fmla="*/ 95 h 125"/>
              <a:gd name="T44" fmla="*/ 2 w 123"/>
              <a:gd name="T45" fmla="*/ 78 h 125"/>
              <a:gd name="T46" fmla="*/ 4 w 123"/>
              <a:gd name="T47" fmla="*/ 48 h 125"/>
              <a:gd name="T48" fmla="*/ 9 w 123"/>
              <a:gd name="T49" fmla="*/ 3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25">
                <a:moveTo>
                  <a:pt x="9" y="39"/>
                </a:moveTo>
                <a:cubicBezTo>
                  <a:pt x="10" y="39"/>
                  <a:pt x="10" y="39"/>
                  <a:pt x="10" y="39"/>
                </a:cubicBezTo>
                <a:cubicBezTo>
                  <a:pt x="11" y="40"/>
                  <a:pt x="14" y="41"/>
                  <a:pt x="15" y="42"/>
                </a:cubicBezTo>
                <a:cubicBezTo>
                  <a:pt x="16" y="43"/>
                  <a:pt x="18" y="43"/>
                  <a:pt x="19" y="43"/>
                </a:cubicBezTo>
                <a:cubicBezTo>
                  <a:pt x="21" y="44"/>
                  <a:pt x="24" y="45"/>
                  <a:pt x="26" y="45"/>
                </a:cubicBezTo>
                <a:cubicBezTo>
                  <a:pt x="28" y="45"/>
                  <a:pt x="39" y="46"/>
                  <a:pt x="43" y="45"/>
                </a:cubicBezTo>
                <a:cubicBezTo>
                  <a:pt x="47" y="43"/>
                  <a:pt x="58" y="37"/>
                  <a:pt x="61" y="32"/>
                </a:cubicBezTo>
                <a:cubicBezTo>
                  <a:pt x="64" y="27"/>
                  <a:pt x="71" y="16"/>
                  <a:pt x="75" y="13"/>
                </a:cubicBezTo>
                <a:cubicBezTo>
                  <a:pt x="78" y="10"/>
                  <a:pt x="90" y="4"/>
                  <a:pt x="94" y="3"/>
                </a:cubicBezTo>
                <a:cubicBezTo>
                  <a:pt x="100" y="3"/>
                  <a:pt x="115" y="0"/>
                  <a:pt x="123" y="6"/>
                </a:cubicBezTo>
                <a:cubicBezTo>
                  <a:pt x="123" y="6"/>
                  <a:pt x="121" y="53"/>
                  <a:pt x="120" y="56"/>
                </a:cubicBezTo>
                <a:cubicBezTo>
                  <a:pt x="120" y="59"/>
                  <a:pt x="110" y="79"/>
                  <a:pt x="106" y="86"/>
                </a:cubicBezTo>
                <a:cubicBezTo>
                  <a:pt x="102" y="93"/>
                  <a:pt x="97" y="102"/>
                  <a:pt x="81" y="111"/>
                </a:cubicBezTo>
                <a:cubicBezTo>
                  <a:pt x="70" y="118"/>
                  <a:pt x="59" y="123"/>
                  <a:pt x="50" y="125"/>
                </a:cubicBezTo>
                <a:cubicBezTo>
                  <a:pt x="49" y="125"/>
                  <a:pt x="47" y="125"/>
                  <a:pt x="47" y="125"/>
                </a:cubicBezTo>
                <a:cubicBezTo>
                  <a:pt x="43" y="125"/>
                  <a:pt x="37" y="124"/>
                  <a:pt x="33" y="123"/>
                </a:cubicBezTo>
                <a:cubicBezTo>
                  <a:pt x="28" y="122"/>
                  <a:pt x="24" y="120"/>
                  <a:pt x="21" y="119"/>
                </a:cubicBezTo>
                <a:cubicBezTo>
                  <a:pt x="19" y="118"/>
                  <a:pt x="22" y="114"/>
                  <a:pt x="22" y="114"/>
                </a:cubicBezTo>
                <a:cubicBezTo>
                  <a:pt x="22" y="114"/>
                  <a:pt x="20" y="116"/>
                  <a:pt x="17" y="116"/>
                </a:cubicBezTo>
                <a:cubicBezTo>
                  <a:pt x="14" y="115"/>
                  <a:pt x="13" y="114"/>
                  <a:pt x="12" y="113"/>
                </a:cubicBezTo>
                <a:cubicBezTo>
                  <a:pt x="11" y="111"/>
                  <a:pt x="9" y="107"/>
                  <a:pt x="8" y="105"/>
                </a:cubicBezTo>
                <a:cubicBezTo>
                  <a:pt x="7" y="103"/>
                  <a:pt x="5" y="98"/>
                  <a:pt x="4" y="95"/>
                </a:cubicBezTo>
                <a:cubicBezTo>
                  <a:pt x="3" y="89"/>
                  <a:pt x="3" y="84"/>
                  <a:pt x="2" y="78"/>
                </a:cubicBezTo>
                <a:cubicBezTo>
                  <a:pt x="1" y="72"/>
                  <a:pt x="0" y="59"/>
                  <a:pt x="4" y="48"/>
                </a:cubicBezTo>
                <a:cubicBezTo>
                  <a:pt x="5" y="46"/>
                  <a:pt x="7" y="42"/>
                  <a:pt x="9" y="39"/>
                </a:cubicBez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4" name="Freeform 1113"/>
          <p:cNvSpPr/>
          <p:nvPr/>
        </p:nvSpPr>
        <p:spPr bwMode="auto">
          <a:xfrm>
            <a:off x="9299576" y="1522412"/>
            <a:ext cx="555625" cy="525463"/>
          </a:xfrm>
          <a:custGeom>
            <a:avLst/>
            <a:gdLst>
              <a:gd name="T0" fmla="*/ 143 w 148"/>
              <a:gd name="T1" fmla="*/ 92 h 140"/>
              <a:gd name="T2" fmla="*/ 140 w 148"/>
              <a:gd name="T3" fmla="*/ 86 h 140"/>
              <a:gd name="T4" fmla="*/ 137 w 148"/>
              <a:gd name="T5" fmla="*/ 75 h 140"/>
              <a:gd name="T6" fmla="*/ 140 w 148"/>
              <a:gd name="T7" fmla="*/ 52 h 140"/>
              <a:gd name="T8" fmla="*/ 142 w 148"/>
              <a:gd name="T9" fmla="*/ 22 h 140"/>
              <a:gd name="T10" fmla="*/ 111 w 148"/>
              <a:gd name="T11" fmla="*/ 1 h 140"/>
              <a:gd name="T12" fmla="*/ 104 w 148"/>
              <a:gd name="T13" fmla="*/ 0 h 140"/>
              <a:gd name="T14" fmla="*/ 99 w 148"/>
              <a:gd name="T15" fmla="*/ 1 h 140"/>
              <a:gd name="T16" fmla="*/ 93 w 148"/>
              <a:gd name="T17" fmla="*/ 1 h 140"/>
              <a:gd name="T18" fmla="*/ 88 w 148"/>
              <a:gd name="T19" fmla="*/ 1 h 140"/>
              <a:gd name="T20" fmla="*/ 84 w 148"/>
              <a:gd name="T21" fmla="*/ 3 h 140"/>
              <a:gd name="T22" fmla="*/ 81 w 148"/>
              <a:gd name="T23" fmla="*/ 3 h 140"/>
              <a:gd name="T24" fmla="*/ 80 w 148"/>
              <a:gd name="T25" fmla="*/ 2 h 140"/>
              <a:gd name="T26" fmla="*/ 75 w 148"/>
              <a:gd name="T27" fmla="*/ 3 h 140"/>
              <a:gd name="T28" fmla="*/ 71 w 148"/>
              <a:gd name="T29" fmla="*/ 3 h 140"/>
              <a:gd name="T30" fmla="*/ 67 w 148"/>
              <a:gd name="T31" fmla="*/ 3 h 140"/>
              <a:gd name="T32" fmla="*/ 64 w 148"/>
              <a:gd name="T33" fmla="*/ 3 h 140"/>
              <a:gd name="T34" fmla="*/ 60 w 148"/>
              <a:gd name="T35" fmla="*/ 4 h 140"/>
              <a:gd name="T36" fmla="*/ 55 w 148"/>
              <a:gd name="T37" fmla="*/ 5 h 140"/>
              <a:gd name="T38" fmla="*/ 49 w 148"/>
              <a:gd name="T39" fmla="*/ 5 h 140"/>
              <a:gd name="T40" fmla="*/ 37 w 148"/>
              <a:gd name="T41" fmla="*/ 7 h 140"/>
              <a:gd name="T42" fmla="*/ 26 w 148"/>
              <a:gd name="T43" fmla="*/ 10 h 140"/>
              <a:gd name="T44" fmla="*/ 19 w 148"/>
              <a:gd name="T45" fmla="*/ 16 h 140"/>
              <a:gd name="T46" fmla="*/ 17 w 148"/>
              <a:gd name="T47" fmla="*/ 20 h 140"/>
              <a:gd name="T48" fmla="*/ 6 w 148"/>
              <a:gd name="T49" fmla="*/ 28 h 140"/>
              <a:gd name="T50" fmla="*/ 3 w 148"/>
              <a:gd name="T51" fmla="*/ 32 h 140"/>
              <a:gd name="T52" fmla="*/ 1 w 148"/>
              <a:gd name="T53" fmla="*/ 37 h 140"/>
              <a:gd name="T54" fmla="*/ 3 w 148"/>
              <a:gd name="T55" fmla="*/ 63 h 140"/>
              <a:gd name="T56" fmla="*/ 20 w 148"/>
              <a:gd name="T57" fmla="*/ 114 h 140"/>
              <a:gd name="T58" fmla="*/ 31 w 148"/>
              <a:gd name="T59" fmla="*/ 125 h 140"/>
              <a:gd name="T60" fmla="*/ 38 w 148"/>
              <a:gd name="T61" fmla="*/ 131 h 140"/>
              <a:gd name="T62" fmla="*/ 49 w 148"/>
              <a:gd name="T63" fmla="*/ 138 h 140"/>
              <a:gd name="T64" fmla="*/ 68 w 148"/>
              <a:gd name="T65" fmla="*/ 138 h 140"/>
              <a:gd name="T66" fmla="*/ 81 w 148"/>
              <a:gd name="T67" fmla="*/ 131 h 140"/>
              <a:gd name="T68" fmla="*/ 105 w 148"/>
              <a:gd name="T69" fmla="*/ 110 h 140"/>
              <a:gd name="T70" fmla="*/ 121 w 148"/>
              <a:gd name="T71" fmla="*/ 106 h 140"/>
              <a:gd name="T72" fmla="*/ 127 w 148"/>
              <a:gd name="T73" fmla="*/ 105 h 140"/>
              <a:gd name="T74" fmla="*/ 130 w 148"/>
              <a:gd name="T75" fmla="*/ 107 h 140"/>
              <a:gd name="T76" fmla="*/ 135 w 148"/>
              <a:gd name="T77" fmla="*/ 107 h 140"/>
              <a:gd name="T78" fmla="*/ 143 w 148"/>
              <a:gd name="T79" fmla="*/ 9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140">
                <a:moveTo>
                  <a:pt x="143" y="92"/>
                </a:moveTo>
                <a:cubicBezTo>
                  <a:pt x="143" y="92"/>
                  <a:pt x="141" y="90"/>
                  <a:pt x="140" y="86"/>
                </a:cubicBezTo>
                <a:cubicBezTo>
                  <a:pt x="140" y="82"/>
                  <a:pt x="138" y="78"/>
                  <a:pt x="137" y="75"/>
                </a:cubicBezTo>
                <a:cubicBezTo>
                  <a:pt x="136" y="72"/>
                  <a:pt x="138" y="60"/>
                  <a:pt x="140" y="52"/>
                </a:cubicBezTo>
                <a:cubicBezTo>
                  <a:pt x="142" y="44"/>
                  <a:pt x="148" y="33"/>
                  <a:pt x="142" y="22"/>
                </a:cubicBezTo>
                <a:cubicBezTo>
                  <a:pt x="136" y="11"/>
                  <a:pt x="125" y="2"/>
                  <a:pt x="111" y="1"/>
                </a:cubicBezTo>
                <a:cubicBezTo>
                  <a:pt x="97" y="0"/>
                  <a:pt x="105" y="0"/>
                  <a:pt x="104" y="0"/>
                </a:cubicBezTo>
                <a:cubicBezTo>
                  <a:pt x="102" y="0"/>
                  <a:pt x="100" y="0"/>
                  <a:pt x="99" y="1"/>
                </a:cubicBezTo>
                <a:cubicBezTo>
                  <a:pt x="97" y="2"/>
                  <a:pt x="96" y="1"/>
                  <a:pt x="93" y="1"/>
                </a:cubicBezTo>
                <a:cubicBezTo>
                  <a:pt x="91" y="1"/>
                  <a:pt x="90" y="0"/>
                  <a:pt x="88" y="1"/>
                </a:cubicBezTo>
                <a:cubicBezTo>
                  <a:pt x="87" y="2"/>
                  <a:pt x="85" y="3"/>
                  <a:pt x="84" y="3"/>
                </a:cubicBezTo>
                <a:cubicBezTo>
                  <a:pt x="83" y="2"/>
                  <a:pt x="82" y="3"/>
                  <a:pt x="81" y="3"/>
                </a:cubicBezTo>
                <a:cubicBezTo>
                  <a:pt x="81" y="3"/>
                  <a:pt x="81" y="3"/>
                  <a:pt x="80" y="2"/>
                </a:cubicBezTo>
                <a:cubicBezTo>
                  <a:pt x="79" y="2"/>
                  <a:pt x="76" y="3"/>
                  <a:pt x="75" y="3"/>
                </a:cubicBezTo>
                <a:cubicBezTo>
                  <a:pt x="74" y="3"/>
                  <a:pt x="72" y="2"/>
                  <a:pt x="71" y="3"/>
                </a:cubicBezTo>
                <a:cubicBezTo>
                  <a:pt x="70" y="3"/>
                  <a:pt x="68" y="2"/>
                  <a:pt x="67" y="3"/>
                </a:cubicBezTo>
                <a:cubicBezTo>
                  <a:pt x="66" y="3"/>
                  <a:pt x="66" y="3"/>
                  <a:pt x="64" y="3"/>
                </a:cubicBezTo>
                <a:cubicBezTo>
                  <a:pt x="63" y="3"/>
                  <a:pt x="61" y="4"/>
                  <a:pt x="60" y="4"/>
                </a:cubicBezTo>
                <a:cubicBezTo>
                  <a:pt x="59" y="4"/>
                  <a:pt x="58" y="4"/>
                  <a:pt x="55" y="5"/>
                </a:cubicBezTo>
                <a:cubicBezTo>
                  <a:pt x="52" y="5"/>
                  <a:pt x="51" y="5"/>
                  <a:pt x="49" y="5"/>
                </a:cubicBezTo>
                <a:cubicBezTo>
                  <a:pt x="47" y="5"/>
                  <a:pt x="40" y="7"/>
                  <a:pt x="37" y="7"/>
                </a:cubicBezTo>
                <a:cubicBezTo>
                  <a:pt x="35" y="8"/>
                  <a:pt x="30" y="8"/>
                  <a:pt x="26" y="10"/>
                </a:cubicBezTo>
                <a:cubicBezTo>
                  <a:pt x="22" y="12"/>
                  <a:pt x="19" y="14"/>
                  <a:pt x="19" y="16"/>
                </a:cubicBezTo>
                <a:cubicBezTo>
                  <a:pt x="19" y="17"/>
                  <a:pt x="19" y="19"/>
                  <a:pt x="17" y="20"/>
                </a:cubicBezTo>
                <a:cubicBezTo>
                  <a:pt x="15" y="21"/>
                  <a:pt x="8" y="26"/>
                  <a:pt x="6" y="28"/>
                </a:cubicBezTo>
                <a:cubicBezTo>
                  <a:pt x="4" y="29"/>
                  <a:pt x="4" y="31"/>
                  <a:pt x="3" y="32"/>
                </a:cubicBezTo>
                <a:cubicBezTo>
                  <a:pt x="3" y="34"/>
                  <a:pt x="1" y="36"/>
                  <a:pt x="1" y="37"/>
                </a:cubicBezTo>
                <a:cubicBezTo>
                  <a:pt x="0" y="39"/>
                  <a:pt x="1" y="49"/>
                  <a:pt x="3" y="63"/>
                </a:cubicBezTo>
                <a:cubicBezTo>
                  <a:pt x="6" y="86"/>
                  <a:pt x="13" y="104"/>
                  <a:pt x="20" y="114"/>
                </a:cubicBezTo>
                <a:cubicBezTo>
                  <a:pt x="21" y="116"/>
                  <a:pt x="29" y="123"/>
                  <a:pt x="31" y="125"/>
                </a:cubicBezTo>
                <a:cubicBezTo>
                  <a:pt x="33" y="127"/>
                  <a:pt x="36" y="130"/>
                  <a:pt x="38" y="131"/>
                </a:cubicBezTo>
                <a:cubicBezTo>
                  <a:pt x="39" y="133"/>
                  <a:pt x="45" y="136"/>
                  <a:pt x="49" y="138"/>
                </a:cubicBezTo>
                <a:cubicBezTo>
                  <a:pt x="52" y="139"/>
                  <a:pt x="62" y="140"/>
                  <a:pt x="68" y="138"/>
                </a:cubicBezTo>
                <a:cubicBezTo>
                  <a:pt x="73" y="136"/>
                  <a:pt x="79" y="133"/>
                  <a:pt x="81" y="131"/>
                </a:cubicBezTo>
                <a:cubicBezTo>
                  <a:pt x="84" y="129"/>
                  <a:pt x="100" y="112"/>
                  <a:pt x="105" y="110"/>
                </a:cubicBezTo>
                <a:cubicBezTo>
                  <a:pt x="111" y="108"/>
                  <a:pt x="117" y="105"/>
                  <a:pt x="121" y="106"/>
                </a:cubicBezTo>
                <a:cubicBezTo>
                  <a:pt x="125" y="106"/>
                  <a:pt x="126" y="106"/>
                  <a:pt x="127" y="105"/>
                </a:cubicBezTo>
                <a:cubicBezTo>
                  <a:pt x="128" y="105"/>
                  <a:pt x="128" y="106"/>
                  <a:pt x="130" y="107"/>
                </a:cubicBezTo>
                <a:cubicBezTo>
                  <a:pt x="131" y="108"/>
                  <a:pt x="135" y="107"/>
                  <a:pt x="135" y="107"/>
                </a:cubicBezTo>
                <a:lnTo>
                  <a:pt x="143" y="92"/>
                </a:lnTo>
                <a:close/>
              </a:path>
            </a:pathLst>
          </a:custGeom>
          <a:solidFill>
            <a:srgbClr val="FF9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5" name="Freeform 1114"/>
          <p:cNvSpPr/>
          <p:nvPr/>
        </p:nvSpPr>
        <p:spPr bwMode="auto">
          <a:xfrm>
            <a:off x="9725026" y="1333500"/>
            <a:ext cx="396875" cy="563563"/>
          </a:xfrm>
          <a:custGeom>
            <a:avLst/>
            <a:gdLst>
              <a:gd name="T0" fmla="*/ 40 w 106"/>
              <a:gd name="T1" fmla="*/ 147 h 150"/>
              <a:gd name="T2" fmla="*/ 53 w 106"/>
              <a:gd name="T3" fmla="*/ 136 h 150"/>
              <a:gd name="T4" fmla="*/ 62 w 106"/>
              <a:gd name="T5" fmla="*/ 113 h 150"/>
              <a:gd name="T6" fmla="*/ 68 w 106"/>
              <a:gd name="T7" fmla="*/ 82 h 150"/>
              <a:gd name="T8" fmla="*/ 77 w 106"/>
              <a:gd name="T9" fmla="*/ 64 h 150"/>
              <a:gd name="T10" fmla="*/ 83 w 106"/>
              <a:gd name="T11" fmla="*/ 58 h 150"/>
              <a:gd name="T12" fmla="*/ 88 w 106"/>
              <a:gd name="T13" fmla="*/ 56 h 150"/>
              <a:gd name="T14" fmla="*/ 93 w 106"/>
              <a:gd name="T15" fmla="*/ 54 h 150"/>
              <a:gd name="T16" fmla="*/ 101 w 106"/>
              <a:gd name="T17" fmla="*/ 54 h 150"/>
              <a:gd name="T18" fmla="*/ 106 w 106"/>
              <a:gd name="T19" fmla="*/ 54 h 150"/>
              <a:gd name="T20" fmla="*/ 103 w 106"/>
              <a:gd name="T21" fmla="*/ 42 h 150"/>
              <a:gd name="T22" fmla="*/ 76 w 106"/>
              <a:gd name="T23" fmla="*/ 9 h 150"/>
              <a:gd name="T24" fmla="*/ 58 w 106"/>
              <a:gd name="T25" fmla="*/ 1 h 150"/>
              <a:gd name="T26" fmla="*/ 51 w 106"/>
              <a:gd name="T27" fmla="*/ 1 h 150"/>
              <a:gd name="T28" fmla="*/ 38 w 106"/>
              <a:gd name="T29" fmla="*/ 5 h 150"/>
              <a:gd name="T30" fmla="*/ 12 w 106"/>
              <a:gd name="T31" fmla="*/ 30 h 150"/>
              <a:gd name="T32" fmla="*/ 0 w 106"/>
              <a:gd name="T33" fmla="*/ 49 h 150"/>
              <a:gd name="T34" fmla="*/ 1 w 106"/>
              <a:gd name="T35" fmla="*/ 49 h 150"/>
              <a:gd name="T36" fmla="*/ 30 w 106"/>
              <a:gd name="T37" fmla="*/ 71 h 150"/>
              <a:gd name="T38" fmla="*/ 29 w 106"/>
              <a:gd name="T39" fmla="*/ 101 h 150"/>
              <a:gd name="T40" fmla="*/ 26 w 106"/>
              <a:gd name="T41" fmla="*/ 125 h 150"/>
              <a:gd name="T42" fmla="*/ 28 w 106"/>
              <a:gd name="T43" fmla="*/ 136 h 150"/>
              <a:gd name="T44" fmla="*/ 31 w 106"/>
              <a:gd name="T45" fmla="*/ 142 h 150"/>
              <a:gd name="T46" fmla="*/ 30 w 106"/>
              <a:gd name="T47" fmla="*/ 146 h 150"/>
              <a:gd name="T48" fmla="*/ 40 w 106"/>
              <a:gd name="T49" fmla="*/ 150 h 150"/>
              <a:gd name="T50" fmla="*/ 41 w 106"/>
              <a:gd name="T51" fmla="*/ 150 h 150"/>
              <a:gd name="T52" fmla="*/ 40 w 106"/>
              <a:gd name="T53" fmla="*/ 14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50">
                <a:moveTo>
                  <a:pt x="40" y="147"/>
                </a:moveTo>
                <a:cubicBezTo>
                  <a:pt x="40" y="147"/>
                  <a:pt x="49" y="144"/>
                  <a:pt x="53" y="136"/>
                </a:cubicBezTo>
                <a:cubicBezTo>
                  <a:pt x="57" y="127"/>
                  <a:pt x="61" y="120"/>
                  <a:pt x="62" y="113"/>
                </a:cubicBezTo>
                <a:cubicBezTo>
                  <a:pt x="64" y="106"/>
                  <a:pt x="67" y="86"/>
                  <a:pt x="68" y="82"/>
                </a:cubicBezTo>
                <a:cubicBezTo>
                  <a:pt x="69" y="77"/>
                  <a:pt x="74" y="66"/>
                  <a:pt x="77" y="64"/>
                </a:cubicBezTo>
                <a:cubicBezTo>
                  <a:pt x="80" y="61"/>
                  <a:pt x="82" y="59"/>
                  <a:pt x="83" y="58"/>
                </a:cubicBezTo>
                <a:cubicBezTo>
                  <a:pt x="85" y="56"/>
                  <a:pt x="87" y="55"/>
                  <a:pt x="88" y="56"/>
                </a:cubicBezTo>
                <a:cubicBezTo>
                  <a:pt x="89" y="56"/>
                  <a:pt x="91" y="55"/>
                  <a:pt x="93" y="54"/>
                </a:cubicBezTo>
                <a:cubicBezTo>
                  <a:pt x="95" y="53"/>
                  <a:pt x="98" y="54"/>
                  <a:pt x="101" y="54"/>
                </a:cubicBezTo>
                <a:cubicBezTo>
                  <a:pt x="103" y="54"/>
                  <a:pt x="104" y="54"/>
                  <a:pt x="106" y="54"/>
                </a:cubicBezTo>
                <a:cubicBezTo>
                  <a:pt x="105" y="50"/>
                  <a:pt x="104" y="46"/>
                  <a:pt x="103" y="42"/>
                </a:cubicBezTo>
                <a:cubicBezTo>
                  <a:pt x="100" y="31"/>
                  <a:pt x="84" y="16"/>
                  <a:pt x="76" y="9"/>
                </a:cubicBezTo>
                <a:cubicBezTo>
                  <a:pt x="69" y="3"/>
                  <a:pt x="60" y="0"/>
                  <a:pt x="58" y="1"/>
                </a:cubicBezTo>
                <a:cubicBezTo>
                  <a:pt x="56" y="2"/>
                  <a:pt x="54" y="1"/>
                  <a:pt x="51" y="1"/>
                </a:cubicBezTo>
                <a:cubicBezTo>
                  <a:pt x="49" y="1"/>
                  <a:pt x="41" y="3"/>
                  <a:pt x="38" y="5"/>
                </a:cubicBezTo>
                <a:cubicBezTo>
                  <a:pt x="35" y="7"/>
                  <a:pt x="17" y="22"/>
                  <a:pt x="12" y="30"/>
                </a:cubicBezTo>
                <a:cubicBezTo>
                  <a:pt x="9" y="34"/>
                  <a:pt x="4" y="38"/>
                  <a:pt x="0" y="49"/>
                </a:cubicBezTo>
                <a:cubicBezTo>
                  <a:pt x="1" y="49"/>
                  <a:pt x="1" y="49"/>
                  <a:pt x="1" y="49"/>
                </a:cubicBezTo>
                <a:cubicBezTo>
                  <a:pt x="14" y="50"/>
                  <a:pt x="25" y="60"/>
                  <a:pt x="30" y="71"/>
                </a:cubicBezTo>
                <a:cubicBezTo>
                  <a:pt x="36" y="82"/>
                  <a:pt x="31" y="93"/>
                  <a:pt x="29" y="101"/>
                </a:cubicBezTo>
                <a:cubicBezTo>
                  <a:pt x="27" y="109"/>
                  <a:pt x="25" y="122"/>
                  <a:pt x="26" y="125"/>
                </a:cubicBezTo>
                <a:cubicBezTo>
                  <a:pt x="27" y="128"/>
                  <a:pt x="28" y="132"/>
                  <a:pt x="28" y="136"/>
                </a:cubicBezTo>
                <a:cubicBezTo>
                  <a:pt x="29" y="140"/>
                  <a:pt x="31" y="142"/>
                  <a:pt x="31" y="142"/>
                </a:cubicBezTo>
                <a:cubicBezTo>
                  <a:pt x="30" y="146"/>
                  <a:pt x="30" y="146"/>
                  <a:pt x="30" y="146"/>
                </a:cubicBezTo>
                <a:cubicBezTo>
                  <a:pt x="40" y="150"/>
                  <a:pt x="40" y="150"/>
                  <a:pt x="40" y="150"/>
                </a:cubicBezTo>
                <a:cubicBezTo>
                  <a:pt x="40" y="150"/>
                  <a:pt x="41" y="150"/>
                  <a:pt x="41" y="150"/>
                </a:cubicBezTo>
                <a:lnTo>
                  <a:pt x="40" y="147"/>
                </a:lnTo>
                <a:close/>
              </a:path>
            </a:pathLst>
          </a:custGeom>
          <a:solidFill>
            <a:srgbClr val="FF9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6" name="Freeform 1115"/>
          <p:cNvSpPr/>
          <p:nvPr/>
        </p:nvSpPr>
        <p:spPr bwMode="auto">
          <a:xfrm>
            <a:off x="9863138" y="1900237"/>
            <a:ext cx="461963" cy="481013"/>
          </a:xfrm>
          <a:custGeom>
            <a:avLst/>
            <a:gdLst>
              <a:gd name="T0" fmla="*/ 116 w 123"/>
              <a:gd name="T1" fmla="*/ 50 h 128"/>
              <a:gd name="T2" fmla="*/ 108 w 123"/>
              <a:gd name="T3" fmla="*/ 54 h 128"/>
              <a:gd name="T4" fmla="*/ 104 w 123"/>
              <a:gd name="T5" fmla="*/ 56 h 128"/>
              <a:gd name="T6" fmla="*/ 97 w 123"/>
              <a:gd name="T7" fmla="*/ 57 h 128"/>
              <a:gd name="T8" fmla="*/ 81 w 123"/>
              <a:gd name="T9" fmla="*/ 57 h 128"/>
              <a:gd name="T10" fmla="*/ 63 w 123"/>
              <a:gd name="T11" fmla="*/ 44 h 128"/>
              <a:gd name="T12" fmla="*/ 49 w 123"/>
              <a:gd name="T13" fmla="*/ 25 h 128"/>
              <a:gd name="T14" fmla="*/ 29 w 123"/>
              <a:gd name="T15" fmla="*/ 11 h 128"/>
              <a:gd name="T16" fmla="*/ 0 w 123"/>
              <a:gd name="T17" fmla="*/ 9 h 128"/>
              <a:gd name="T18" fmla="*/ 3 w 123"/>
              <a:gd name="T19" fmla="*/ 59 h 128"/>
              <a:gd name="T20" fmla="*/ 17 w 123"/>
              <a:gd name="T21" fmla="*/ 89 h 128"/>
              <a:gd name="T22" fmla="*/ 42 w 123"/>
              <a:gd name="T23" fmla="*/ 115 h 128"/>
              <a:gd name="T24" fmla="*/ 73 w 123"/>
              <a:gd name="T25" fmla="*/ 128 h 128"/>
              <a:gd name="T26" fmla="*/ 77 w 123"/>
              <a:gd name="T27" fmla="*/ 128 h 128"/>
              <a:gd name="T28" fmla="*/ 91 w 123"/>
              <a:gd name="T29" fmla="*/ 127 h 128"/>
              <a:gd name="T30" fmla="*/ 102 w 123"/>
              <a:gd name="T31" fmla="*/ 122 h 128"/>
              <a:gd name="T32" fmla="*/ 101 w 123"/>
              <a:gd name="T33" fmla="*/ 118 h 128"/>
              <a:gd name="T34" fmla="*/ 106 w 123"/>
              <a:gd name="T35" fmla="*/ 119 h 128"/>
              <a:gd name="T36" fmla="*/ 111 w 123"/>
              <a:gd name="T37" fmla="*/ 116 h 128"/>
              <a:gd name="T38" fmla="*/ 115 w 123"/>
              <a:gd name="T39" fmla="*/ 109 h 128"/>
              <a:gd name="T40" fmla="*/ 119 w 123"/>
              <a:gd name="T41" fmla="*/ 98 h 128"/>
              <a:gd name="T42" fmla="*/ 121 w 123"/>
              <a:gd name="T43" fmla="*/ 82 h 128"/>
              <a:gd name="T44" fmla="*/ 119 w 123"/>
              <a:gd name="T45" fmla="*/ 57 h 128"/>
              <a:gd name="T46" fmla="*/ 116 w 123"/>
              <a:gd name="T47" fmla="*/ 5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3" h="128">
                <a:moveTo>
                  <a:pt x="116" y="50"/>
                </a:moveTo>
                <a:cubicBezTo>
                  <a:pt x="114" y="51"/>
                  <a:pt x="110" y="53"/>
                  <a:pt x="108" y="54"/>
                </a:cubicBezTo>
                <a:cubicBezTo>
                  <a:pt x="107" y="55"/>
                  <a:pt x="106" y="55"/>
                  <a:pt x="104" y="56"/>
                </a:cubicBezTo>
                <a:cubicBezTo>
                  <a:pt x="102" y="56"/>
                  <a:pt x="100" y="57"/>
                  <a:pt x="97" y="57"/>
                </a:cubicBezTo>
                <a:cubicBezTo>
                  <a:pt x="95" y="57"/>
                  <a:pt x="85" y="58"/>
                  <a:pt x="81" y="57"/>
                </a:cubicBezTo>
                <a:cubicBezTo>
                  <a:pt x="76" y="56"/>
                  <a:pt x="66" y="50"/>
                  <a:pt x="63" y="44"/>
                </a:cubicBezTo>
                <a:cubicBezTo>
                  <a:pt x="59" y="39"/>
                  <a:pt x="52" y="28"/>
                  <a:pt x="49" y="25"/>
                </a:cubicBezTo>
                <a:cubicBezTo>
                  <a:pt x="45" y="22"/>
                  <a:pt x="34" y="12"/>
                  <a:pt x="29" y="11"/>
                </a:cubicBezTo>
                <a:cubicBezTo>
                  <a:pt x="19" y="0"/>
                  <a:pt x="9" y="4"/>
                  <a:pt x="0" y="9"/>
                </a:cubicBezTo>
                <a:cubicBezTo>
                  <a:pt x="0" y="9"/>
                  <a:pt x="3" y="57"/>
                  <a:pt x="3" y="59"/>
                </a:cubicBezTo>
                <a:cubicBezTo>
                  <a:pt x="3" y="62"/>
                  <a:pt x="13" y="82"/>
                  <a:pt x="17" y="89"/>
                </a:cubicBezTo>
                <a:cubicBezTo>
                  <a:pt x="21" y="97"/>
                  <a:pt x="26" y="105"/>
                  <a:pt x="42" y="115"/>
                </a:cubicBezTo>
                <a:cubicBezTo>
                  <a:pt x="53" y="122"/>
                  <a:pt x="65" y="126"/>
                  <a:pt x="73" y="128"/>
                </a:cubicBezTo>
                <a:cubicBezTo>
                  <a:pt x="75" y="128"/>
                  <a:pt x="77" y="128"/>
                  <a:pt x="77" y="128"/>
                </a:cubicBezTo>
                <a:cubicBezTo>
                  <a:pt x="80" y="128"/>
                  <a:pt x="86" y="127"/>
                  <a:pt x="91" y="127"/>
                </a:cubicBezTo>
                <a:cubicBezTo>
                  <a:pt x="95" y="126"/>
                  <a:pt x="99" y="124"/>
                  <a:pt x="102" y="122"/>
                </a:cubicBezTo>
                <a:cubicBezTo>
                  <a:pt x="105" y="121"/>
                  <a:pt x="101" y="118"/>
                  <a:pt x="101" y="118"/>
                </a:cubicBezTo>
                <a:cubicBezTo>
                  <a:pt x="101" y="118"/>
                  <a:pt x="103" y="119"/>
                  <a:pt x="106" y="119"/>
                </a:cubicBezTo>
                <a:cubicBezTo>
                  <a:pt x="110" y="119"/>
                  <a:pt x="110" y="117"/>
                  <a:pt x="111" y="116"/>
                </a:cubicBezTo>
                <a:cubicBezTo>
                  <a:pt x="113" y="115"/>
                  <a:pt x="115" y="111"/>
                  <a:pt x="115" y="109"/>
                </a:cubicBezTo>
                <a:cubicBezTo>
                  <a:pt x="116" y="106"/>
                  <a:pt x="118" y="102"/>
                  <a:pt x="119" y="98"/>
                </a:cubicBezTo>
                <a:cubicBezTo>
                  <a:pt x="121" y="93"/>
                  <a:pt x="121" y="87"/>
                  <a:pt x="121" y="82"/>
                </a:cubicBezTo>
                <a:cubicBezTo>
                  <a:pt x="122" y="75"/>
                  <a:pt x="123" y="67"/>
                  <a:pt x="119" y="57"/>
                </a:cubicBezTo>
                <a:cubicBezTo>
                  <a:pt x="119" y="55"/>
                  <a:pt x="116" y="50"/>
                  <a:pt x="116" y="50"/>
                </a:cubicBezTo>
                <a:close/>
              </a:path>
            </a:pathLst>
          </a:custGeom>
          <a:solidFill>
            <a:srgbClr val="F77C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7" name="Freeform 1116"/>
          <p:cNvSpPr/>
          <p:nvPr/>
        </p:nvSpPr>
        <p:spPr bwMode="auto">
          <a:xfrm>
            <a:off x="9686926" y="1908175"/>
            <a:ext cx="300038" cy="222250"/>
          </a:xfrm>
          <a:custGeom>
            <a:avLst/>
            <a:gdLst>
              <a:gd name="T0" fmla="*/ 34 w 80"/>
              <a:gd name="T1" fmla="*/ 55 h 59"/>
              <a:gd name="T2" fmla="*/ 22 w 80"/>
              <a:gd name="T3" fmla="*/ 51 h 59"/>
              <a:gd name="T4" fmla="*/ 10 w 80"/>
              <a:gd name="T5" fmla="*/ 46 h 59"/>
              <a:gd name="T6" fmla="*/ 2 w 80"/>
              <a:gd name="T7" fmla="*/ 34 h 59"/>
              <a:gd name="T8" fmla="*/ 1 w 80"/>
              <a:gd name="T9" fmla="*/ 24 h 59"/>
              <a:gd name="T10" fmla="*/ 4 w 80"/>
              <a:gd name="T11" fmla="*/ 15 h 59"/>
              <a:gd name="T12" fmla="*/ 7 w 80"/>
              <a:gd name="T13" fmla="*/ 9 h 59"/>
              <a:gd name="T14" fmla="*/ 10 w 80"/>
              <a:gd name="T15" fmla="*/ 3 h 59"/>
              <a:gd name="T16" fmla="*/ 15 w 80"/>
              <a:gd name="T17" fmla="*/ 2 h 59"/>
              <a:gd name="T18" fmla="*/ 19 w 80"/>
              <a:gd name="T19" fmla="*/ 1 h 59"/>
              <a:gd name="T20" fmla="*/ 22 w 80"/>
              <a:gd name="T21" fmla="*/ 1 h 59"/>
              <a:gd name="T22" fmla="*/ 25 w 80"/>
              <a:gd name="T23" fmla="*/ 1 h 59"/>
              <a:gd name="T24" fmla="*/ 29 w 80"/>
              <a:gd name="T25" fmla="*/ 7 h 59"/>
              <a:gd name="T26" fmla="*/ 27 w 80"/>
              <a:gd name="T27" fmla="*/ 18 h 59"/>
              <a:gd name="T28" fmla="*/ 27 w 80"/>
              <a:gd name="T29" fmla="*/ 32 h 59"/>
              <a:gd name="T30" fmla="*/ 34 w 80"/>
              <a:gd name="T31" fmla="*/ 38 h 59"/>
              <a:gd name="T32" fmla="*/ 40 w 80"/>
              <a:gd name="T33" fmla="*/ 30 h 59"/>
              <a:gd name="T34" fmla="*/ 35 w 80"/>
              <a:gd name="T35" fmla="*/ 17 h 59"/>
              <a:gd name="T36" fmla="*/ 32 w 80"/>
              <a:gd name="T37" fmla="*/ 7 h 59"/>
              <a:gd name="T38" fmla="*/ 53 w 80"/>
              <a:gd name="T39" fmla="*/ 2 h 59"/>
              <a:gd name="T40" fmla="*/ 61 w 80"/>
              <a:gd name="T41" fmla="*/ 6 h 59"/>
              <a:gd name="T42" fmla="*/ 58 w 80"/>
              <a:gd name="T43" fmla="*/ 18 h 59"/>
              <a:gd name="T44" fmla="*/ 54 w 80"/>
              <a:gd name="T45" fmla="*/ 32 h 59"/>
              <a:gd name="T46" fmla="*/ 57 w 80"/>
              <a:gd name="T47" fmla="*/ 40 h 59"/>
              <a:gd name="T48" fmla="*/ 59 w 80"/>
              <a:gd name="T49" fmla="*/ 38 h 59"/>
              <a:gd name="T50" fmla="*/ 61 w 80"/>
              <a:gd name="T51" fmla="*/ 33 h 59"/>
              <a:gd name="T52" fmla="*/ 60 w 80"/>
              <a:gd name="T53" fmla="*/ 16 h 59"/>
              <a:gd name="T54" fmla="*/ 72 w 80"/>
              <a:gd name="T55" fmla="*/ 12 h 59"/>
              <a:gd name="T56" fmla="*/ 78 w 80"/>
              <a:gd name="T57" fmla="*/ 41 h 59"/>
              <a:gd name="T58" fmla="*/ 70 w 80"/>
              <a:gd name="T59" fmla="*/ 56 h 59"/>
              <a:gd name="T60" fmla="*/ 59 w 80"/>
              <a:gd name="T61" fmla="*/ 57 h 59"/>
              <a:gd name="T62" fmla="*/ 53 w 80"/>
              <a:gd name="T63" fmla="*/ 57 h 59"/>
              <a:gd name="T64" fmla="*/ 46 w 80"/>
              <a:gd name="T65" fmla="*/ 58 h 59"/>
              <a:gd name="T66" fmla="*/ 39 w 80"/>
              <a:gd name="T67" fmla="*/ 58 h 59"/>
              <a:gd name="T68" fmla="*/ 34 w 80"/>
              <a:gd name="T69"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 h="59">
                <a:moveTo>
                  <a:pt x="34" y="55"/>
                </a:moveTo>
                <a:cubicBezTo>
                  <a:pt x="34" y="55"/>
                  <a:pt x="26" y="52"/>
                  <a:pt x="22" y="51"/>
                </a:cubicBezTo>
                <a:cubicBezTo>
                  <a:pt x="18" y="51"/>
                  <a:pt x="13" y="48"/>
                  <a:pt x="10" y="46"/>
                </a:cubicBezTo>
                <a:cubicBezTo>
                  <a:pt x="6" y="44"/>
                  <a:pt x="4" y="41"/>
                  <a:pt x="2" y="34"/>
                </a:cubicBezTo>
                <a:cubicBezTo>
                  <a:pt x="1" y="28"/>
                  <a:pt x="0" y="28"/>
                  <a:pt x="1" y="24"/>
                </a:cubicBezTo>
                <a:cubicBezTo>
                  <a:pt x="3" y="20"/>
                  <a:pt x="3" y="18"/>
                  <a:pt x="4" y="15"/>
                </a:cubicBezTo>
                <a:cubicBezTo>
                  <a:pt x="5" y="13"/>
                  <a:pt x="6" y="10"/>
                  <a:pt x="7" y="9"/>
                </a:cubicBezTo>
                <a:cubicBezTo>
                  <a:pt x="8" y="8"/>
                  <a:pt x="9" y="4"/>
                  <a:pt x="10" y="3"/>
                </a:cubicBezTo>
                <a:cubicBezTo>
                  <a:pt x="11" y="3"/>
                  <a:pt x="14" y="2"/>
                  <a:pt x="15" y="2"/>
                </a:cubicBezTo>
                <a:cubicBezTo>
                  <a:pt x="16" y="1"/>
                  <a:pt x="18" y="1"/>
                  <a:pt x="19" y="1"/>
                </a:cubicBezTo>
                <a:cubicBezTo>
                  <a:pt x="20" y="1"/>
                  <a:pt x="22" y="0"/>
                  <a:pt x="22" y="1"/>
                </a:cubicBezTo>
                <a:cubicBezTo>
                  <a:pt x="23" y="2"/>
                  <a:pt x="24" y="1"/>
                  <a:pt x="25" y="1"/>
                </a:cubicBezTo>
                <a:cubicBezTo>
                  <a:pt x="27" y="1"/>
                  <a:pt x="30" y="3"/>
                  <a:pt x="29" y="7"/>
                </a:cubicBezTo>
                <a:cubicBezTo>
                  <a:pt x="29" y="11"/>
                  <a:pt x="28" y="16"/>
                  <a:pt x="27" y="18"/>
                </a:cubicBezTo>
                <a:cubicBezTo>
                  <a:pt x="25" y="20"/>
                  <a:pt x="24" y="28"/>
                  <a:pt x="27" y="32"/>
                </a:cubicBezTo>
                <a:cubicBezTo>
                  <a:pt x="29" y="35"/>
                  <a:pt x="32" y="38"/>
                  <a:pt x="34" y="38"/>
                </a:cubicBezTo>
                <a:cubicBezTo>
                  <a:pt x="36" y="38"/>
                  <a:pt x="39" y="34"/>
                  <a:pt x="40" y="30"/>
                </a:cubicBezTo>
                <a:cubicBezTo>
                  <a:pt x="40" y="26"/>
                  <a:pt x="37" y="21"/>
                  <a:pt x="35" y="17"/>
                </a:cubicBezTo>
                <a:cubicBezTo>
                  <a:pt x="32" y="13"/>
                  <a:pt x="31" y="10"/>
                  <a:pt x="32" y="7"/>
                </a:cubicBezTo>
                <a:cubicBezTo>
                  <a:pt x="33" y="4"/>
                  <a:pt x="53" y="2"/>
                  <a:pt x="53" y="2"/>
                </a:cubicBezTo>
                <a:cubicBezTo>
                  <a:pt x="61" y="6"/>
                  <a:pt x="61" y="6"/>
                  <a:pt x="61" y="6"/>
                </a:cubicBezTo>
                <a:cubicBezTo>
                  <a:pt x="61" y="6"/>
                  <a:pt x="61" y="11"/>
                  <a:pt x="58" y="18"/>
                </a:cubicBezTo>
                <a:cubicBezTo>
                  <a:pt x="57" y="22"/>
                  <a:pt x="54" y="25"/>
                  <a:pt x="54" y="32"/>
                </a:cubicBezTo>
                <a:cubicBezTo>
                  <a:pt x="54" y="38"/>
                  <a:pt x="55" y="40"/>
                  <a:pt x="57" y="40"/>
                </a:cubicBezTo>
                <a:cubicBezTo>
                  <a:pt x="58" y="40"/>
                  <a:pt x="58" y="39"/>
                  <a:pt x="59" y="38"/>
                </a:cubicBezTo>
                <a:cubicBezTo>
                  <a:pt x="59" y="37"/>
                  <a:pt x="60" y="36"/>
                  <a:pt x="61" y="33"/>
                </a:cubicBezTo>
                <a:cubicBezTo>
                  <a:pt x="63" y="26"/>
                  <a:pt x="60" y="19"/>
                  <a:pt x="60" y="16"/>
                </a:cubicBezTo>
                <a:cubicBezTo>
                  <a:pt x="61" y="8"/>
                  <a:pt x="70" y="8"/>
                  <a:pt x="72" y="12"/>
                </a:cubicBezTo>
                <a:cubicBezTo>
                  <a:pt x="75" y="22"/>
                  <a:pt x="80" y="33"/>
                  <a:pt x="78" y="41"/>
                </a:cubicBezTo>
                <a:cubicBezTo>
                  <a:pt x="75" y="49"/>
                  <a:pt x="74" y="53"/>
                  <a:pt x="70" y="56"/>
                </a:cubicBezTo>
                <a:cubicBezTo>
                  <a:pt x="66" y="58"/>
                  <a:pt x="61" y="57"/>
                  <a:pt x="59" y="57"/>
                </a:cubicBezTo>
                <a:cubicBezTo>
                  <a:pt x="56" y="56"/>
                  <a:pt x="55" y="56"/>
                  <a:pt x="53" y="57"/>
                </a:cubicBezTo>
                <a:cubicBezTo>
                  <a:pt x="52" y="57"/>
                  <a:pt x="49" y="58"/>
                  <a:pt x="46" y="58"/>
                </a:cubicBezTo>
                <a:cubicBezTo>
                  <a:pt x="43" y="59"/>
                  <a:pt x="41" y="59"/>
                  <a:pt x="39" y="58"/>
                </a:cubicBezTo>
                <a:cubicBezTo>
                  <a:pt x="37" y="57"/>
                  <a:pt x="36" y="58"/>
                  <a:pt x="34" y="55"/>
                </a:cubicBez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8" name="Freeform 1117"/>
          <p:cNvSpPr/>
          <p:nvPr/>
        </p:nvSpPr>
        <p:spPr bwMode="auto">
          <a:xfrm>
            <a:off x="9683751" y="2114550"/>
            <a:ext cx="280988" cy="161925"/>
          </a:xfrm>
          <a:custGeom>
            <a:avLst/>
            <a:gdLst>
              <a:gd name="T0" fmla="*/ 35 w 75"/>
              <a:gd name="T1" fmla="*/ 0 h 43"/>
              <a:gd name="T2" fmla="*/ 20 w 75"/>
              <a:gd name="T3" fmla="*/ 5 h 43"/>
              <a:gd name="T4" fmla="*/ 1 w 75"/>
              <a:gd name="T5" fmla="*/ 13 h 43"/>
              <a:gd name="T6" fmla="*/ 4 w 75"/>
              <a:gd name="T7" fmla="*/ 25 h 43"/>
              <a:gd name="T8" fmla="*/ 12 w 75"/>
              <a:gd name="T9" fmla="*/ 33 h 43"/>
              <a:gd name="T10" fmla="*/ 29 w 75"/>
              <a:gd name="T11" fmla="*/ 42 h 43"/>
              <a:gd name="T12" fmla="*/ 46 w 75"/>
              <a:gd name="T13" fmla="*/ 39 h 43"/>
              <a:gd name="T14" fmla="*/ 66 w 75"/>
              <a:gd name="T15" fmla="*/ 31 h 43"/>
              <a:gd name="T16" fmla="*/ 75 w 75"/>
              <a:gd name="T17" fmla="*/ 22 h 43"/>
              <a:gd name="T18" fmla="*/ 74 w 75"/>
              <a:gd name="T19" fmla="*/ 17 h 43"/>
              <a:gd name="T20" fmla="*/ 67 w 75"/>
              <a:gd name="T21" fmla="*/ 11 h 43"/>
              <a:gd name="T22" fmla="*/ 55 w 75"/>
              <a:gd name="T23" fmla="*/ 5 h 43"/>
              <a:gd name="T24" fmla="*/ 53 w 75"/>
              <a:gd name="T25" fmla="*/ 0 h 43"/>
              <a:gd name="T26" fmla="*/ 35 w 75"/>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43">
                <a:moveTo>
                  <a:pt x="35" y="0"/>
                </a:moveTo>
                <a:cubicBezTo>
                  <a:pt x="35" y="0"/>
                  <a:pt x="29" y="4"/>
                  <a:pt x="20" y="5"/>
                </a:cubicBezTo>
                <a:cubicBezTo>
                  <a:pt x="12" y="6"/>
                  <a:pt x="2" y="8"/>
                  <a:pt x="1" y="13"/>
                </a:cubicBezTo>
                <a:cubicBezTo>
                  <a:pt x="0" y="17"/>
                  <a:pt x="2" y="22"/>
                  <a:pt x="4" y="25"/>
                </a:cubicBezTo>
                <a:cubicBezTo>
                  <a:pt x="6" y="28"/>
                  <a:pt x="8" y="31"/>
                  <a:pt x="12" y="33"/>
                </a:cubicBezTo>
                <a:cubicBezTo>
                  <a:pt x="15" y="35"/>
                  <a:pt x="18" y="39"/>
                  <a:pt x="29" y="42"/>
                </a:cubicBezTo>
                <a:cubicBezTo>
                  <a:pt x="35" y="43"/>
                  <a:pt x="38" y="43"/>
                  <a:pt x="46" y="39"/>
                </a:cubicBezTo>
                <a:cubicBezTo>
                  <a:pt x="49" y="38"/>
                  <a:pt x="60" y="35"/>
                  <a:pt x="66" y="31"/>
                </a:cubicBezTo>
                <a:cubicBezTo>
                  <a:pt x="72" y="27"/>
                  <a:pt x="75" y="24"/>
                  <a:pt x="75" y="22"/>
                </a:cubicBezTo>
                <a:cubicBezTo>
                  <a:pt x="74" y="20"/>
                  <a:pt x="75" y="19"/>
                  <a:pt x="74" y="17"/>
                </a:cubicBezTo>
                <a:cubicBezTo>
                  <a:pt x="74" y="16"/>
                  <a:pt x="72" y="13"/>
                  <a:pt x="67" y="11"/>
                </a:cubicBezTo>
                <a:cubicBezTo>
                  <a:pt x="63" y="9"/>
                  <a:pt x="57" y="7"/>
                  <a:pt x="55" y="5"/>
                </a:cubicBezTo>
                <a:cubicBezTo>
                  <a:pt x="54" y="3"/>
                  <a:pt x="53" y="0"/>
                  <a:pt x="53" y="0"/>
                </a:cubicBezTo>
                <a:lnTo>
                  <a:pt x="35" y="0"/>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0" name="Freeform 1118"/>
          <p:cNvSpPr/>
          <p:nvPr/>
        </p:nvSpPr>
        <p:spPr bwMode="auto">
          <a:xfrm>
            <a:off x="9879013" y="1539875"/>
            <a:ext cx="649288" cy="560388"/>
          </a:xfrm>
          <a:custGeom>
            <a:avLst/>
            <a:gdLst>
              <a:gd name="T0" fmla="*/ 170 w 173"/>
              <a:gd name="T1" fmla="*/ 64 h 149"/>
              <a:gd name="T2" fmla="*/ 165 w 173"/>
              <a:gd name="T3" fmla="*/ 62 h 149"/>
              <a:gd name="T4" fmla="*/ 156 w 173"/>
              <a:gd name="T5" fmla="*/ 62 h 149"/>
              <a:gd name="T6" fmla="*/ 127 w 173"/>
              <a:gd name="T7" fmla="*/ 67 h 149"/>
              <a:gd name="T8" fmla="*/ 78 w 173"/>
              <a:gd name="T9" fmla="*/ 75 h 149"/>
              <a:gd name="T10" fmla="*/ 50 w 173"/>
              <a:gd name="T11" fmla="*/ 80 h 149"/>
              <a:gd name="T12" fmla="*/ 64 w 173"/>
              <a:gd name="T13" fmla="*/ 77 h 149"/>
              <a:gd name="T14" fmla="*/ 102 w 173"/>
              <a:gd name="T15" fmla="*/ 70 h 149"/>
              <a:gd name="T16" fmla="*/ 157 w 173"/>
              <a:gd name="T17" fmla="*/ 60 h 149"/>
              <a:gd name="T18" fmla="*/ 164 w 173"/>
              <a:gd name="T19" fmla="*/ 53 h 149"/>
              <a:gd name="T20" fmla="*/ 165 w 173"/>
              <a:gd name="T21" fmla="*/ 47 h 149"/>
              <a:gd name="T22" fmla="*/ 163 w 173"/>
              <a:gd name="T23" fmla="*/ 41 h 149"/>
              <a:gd name="T24" fmla="*/ 152 w 173"/>
              <a:gd name="T25" fmla="*/ 28 h 149"/>
              <a:gd name="T26" fmla="*/ 141 w 173"/>
              <a:gd name="T27" fmla="*/ 20 h 149"/>
              <a:gd name="T28" fmla="*/ 132 w 173"/>
              <a:gd name="T29" fmla="*/ 17 h 149"/>
              <a:gd name="T30" fmla="*/ 111 w 173"/>
              <a:gd name="T31" fmla="*/ 14 h 149"/>
              <a:gd name="T32" fmla="*/ 103 w 173"/>
              <a:gd name="T33" fmla="*/ 10 h 149"/>
              <a:gd name="T34" fmla="*/ 98 w 173"/>
              <a:gd name="T35" fmla="*/ 9 h 149"/>
              <a:gd name="T36" fmla="*/ 93 w 173"/>
              <a:gd name="T37" fmla="*/ 9 h 149"/>
              <a:gd name="T38" fmla="*/ 88 w 173"/>
              <a:gd name="T39" fmla="*/ 9 h 149"/>
              <a:gd name="T40" fmla="*/ 85 w 173"/>
              <a:gd name="T41" fmla="*/ 7 h 149"/>
              <a:gd name="T42" fmla="*/ 78 w 173"/>
              <a:gd name="T43" fmla="*/ 5 h 149"/>
              <a:gd name="T44" fmla="*/ 74 w 173"/>
              <a:gd name="T45" fmla="*/ 4 h 149"/>
              <a:gd name="T46" fmla="*/ 67 w 173"/>
              <a:gd name="T47" fmla="*/ 1 h 149"/>
              <a:gd name="T48" fmla="*/ 60 w 173"/>
              <a:gd name="T49" fmla="*/ 1 h 149"/>
              <a:gd name="T50" fmla="*/ 52 w 173"/>
              <a:gd name="T51" fmla="*/ 1 h 149"/>
              <a:gd name="T52" fmla="*/ 47 w 173"/>
              <a:gd name="T53" fmla="*/ 3 h 149"/>
              <a:gd name="T54" fmla="*/ 43 w 173"/>
              <a:gd name="T55" fmla="*/ 5 h 149"/>
              <a:gd name="T56" fmla="*/ 36 w 173"/>
              <a:gd name="T57" fmla="*/ 11 h 149"/>
              <a:gd name="T58" fmla="*/ 27 w 173"/>
              <a:gd name="T59" fmla="*/ 28 h 149"/>
              <a:gd name="T60" fmla="*/ 22 w 173"/>
              <a:gd name="T61" fmla="*/ 59 h 149"/>
              <a:gd name="T62" fmla="*/ 12 w 173"/>
              <a:gd name="T63" fmla="*/ 81 h 149"/>
              <a:gd name="T64" fmla="*/ 0 w 173"/>
              <a:gd name="T65" fmla="*/ 92 h 149"/>
              <a:gd name="T66" fmla="*/ 3 w 173"/>
              <a:gd name="T67" fmla="*/ 105 h 149"/>
              <a:gd name="T68" fmla="*/ 14 w 173"/>
              <a:gd name="T69" fmla="*/ 105 h 149"/>
              <a:gd name="T70" fmla="*/ 18 w 173"/>
              <a:gd name="T71" fmla="*/ 103 h 149"/>
              <a:gd name="T72" fmla="*/ 25 w 173"/>
              <a:gd name="T73" fmla="*/ 107 h 149"/>
              <a:gd name="T74" fmla="*/ 45 w 173"/>
              <a:gd name="T75" fmla="*/ 116 h 149"/>
              <a:gd name="T76" fmla="*/ 58 w 173"/>
              <a:gd name="T77" fmla="*/ 135 h 149"/>
              <a:gd name="T78" fmla="*/ 76 w 173"/>
              <a:gd name="T79" fmla="*/ 148 h 149"/>
              <a:gd name="T80" fmla="*/ 93 w 173"/>
              <a:gd name="T81" fmla="*/ 148 h 149"/>
              <a:gd name="T82" fmla="*/ 100 w 173"/>
              <a:gd name="T83" fmla="*/ 146 h 149"/>
              <a:gd name="T84" fmla="*/ 104 w 173"/>
              <a:gd name="T85" fmla="*/ 145 h 149"/>
              <a:gd name="T86" fmla="*/ 109 w 173"/>
              <a:gd name="T87" fmla="*/ 142 h 149"/>
              <a:gd name="T88" fmla="*/ 116 w 173"/>
              <a:gd name="T89" fmla="*/ 140 h 149"/>
              <a:gd name="T90" fmla="*/ 119 w 173"/>
              <a:gd name="T91" fmla="*/ 137 h 149"/>
              <a:gd name="T92" fmla="*/ 122 w 173"/>
              <a:gd name="T93" fmla="*/ 134 h 149"/>
              <a:gd name="T94" fmla="*/ 129 w 173"/>
              <a:gd name="T95" fmla="*/ 132 h 149"/>
              <a:gd name="T96" fmla="*/ 132 w 173"/>
              <a:gd name="T97" fmla="*/ 128 h 149"/>
              <a:gd name="T98" fmla="*/ 140 w 173"/>
              <a:gd name="T99" fmla="*/ 122 h 149"/>
              <a:gd name="T100" fmla="*/ 146 w 173"/>
              <a:gd name="T101" fmla="*/ 116 h 149"/>
              <a:gd name="T102" fmla="*/ 152 w 173"/>
              <a:gd name="T103" fmla="*/ 110 h 149"/>
              <a:gd name="T104" fmla="*/ 159 w 173"/>
              <a:gd name="T105" fmla="*/ 100 h 149"/>
              <a:gd name="T106" fmla="*/ 163 w 173"/>
              <a:gd name="T107" fmla="*/ 93 h 149"/>
              <a:gd name="T108" fmla="*/ 169 w 173"/>
              <a:gd name="T109" fmla="*/ 82 h 149"/>
              <a:gd name="T110" fmla="*/ 172 w 173"/>
              <a:gd name="T111" fmla="*/ 74 h 149"/>
              <a:gd name="T112" fmla="*/ 173 w 173"/>
              <a:gd name="T113" fmla="*/ 70 h 149"/>
              <a:gd name="T114" fmla="*/ 170 w 173"/>
              <a:gd name="T115" fmla="*/ 6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3" h="149">
                <a:moveTo>
                  <a:pt x="170" y="64"/>
                </a:moveTo>
                <a:cubicBezTo>
                  <a:pt x="168" y="63"/>
                  <a:pt x="167" y="63"/>
                  <a:pt x="165" y="62"/>
                </a:cubicBezTo>
                <a:cubicBezTo>
                  <a:pt x="163" y="61"/>
                  <a:pt x="161" y="61"/>
                  <a:pt x="156" y="62"/>
                </a:cubicBezTo>
                <a:cubicBezTo>
                  <a:pt x="152" y="63"/>
                  <a:pt x="134" y="66"/>
                  <a:pt x="127" y="67"/>
                </a:cubicBezTo>
                <a:cubicBezTo>
                  <a:pt x="120" y="68"/>
                  <a:pt x="84" y="74"/>
                  <a:pt x="78" y="75"/>
                </a:cubicBezTo>
                <a:cubicBezTo>
                  <a:pt x="72" y="76"/>
                  <a:pt x="50" y="80"/>
                  <a:pt x="50" y="80"/>
                </a:cubicBezTo>
                <a:cubicBezTo>
                  <a:pt x="50" y="80"/>
                  <a:pt x="60" y="78"/>
                  <a:pt x="64" y="77"/>
                </a:cubicBezTo>
                <a:cubicBezTo>
                  <a:pt x="68" y="77"/>
                  <a:pt x="92" y="71"/>
                  <a:pt x="102" y="70"/>
                </a:cubicBezTo>
                <a:cubicBezTo>
                  <a:pt x="112" y="69"/>
                  <a:pt x="151" y="62"/>
                  <a:pt x="157" y="60"/>
                </a:cubicBezTo>
                <a:cubicBezTo>
                  <a:pt x="162" y="57"/>
                  <a:pt x="164" y="53"/>
                  <a:pt x="164" y="53"/>
                </a:cubicBezTo>
                <a:cubicBezTo>
                  <a:pt x="165" y="52"/>
                  <a:pt x="165" y="49"/>
                  <a:pt x="165" y="47"/>
                </a:cubicBezTo>
                <a:cubicBezTo>
                  <a:pt x="165" y="45"/>
                  <a:pt x="163" y="42"/>
                  <a:pt x="163" y="41"/>
                </a:cubicBezTo>
                <a:cubicBezTo>
                  <a:pt x="161" y="39"/>
                  <a:pt x="156" y="31"/>
                  <a:pt x="152" y="28"/>
                </a:cubicBezTo>
                <a:cubicBezTo>
                  <a:pt x="148" y="25"/>
                  <a:pt x="143" y="21"/>
                  <a:pt x="141" y="20"/>
                </a:cubicBezTo>
                <a:cubicBezTo>
                  <a:pt x="139" y="19"/>
                  <a:pt x="136" y="19"/>
                  <a:pt x="132" y="17"/>
                </a:cubicBezTo>
                <a:cubicBezTo>
                  <a:pt x="129" y="16"/>
                  <a:pt x="117" y="14"/>
                  <a:pt x="111" y="14"/>
                </a:cubicBezTo>
                <a:cubicBezTo>
                  <a:pt x="106" y="13"/>
                  <a:pt x="105" y="11"/>
                  <a:pt x="103" y="10"/>
                </a:cubicBezTo>
                <a:cubicBezTo>
                  <a:pt x="100" y="9"/>
                  <a:pt x="99" y="10"/>
                  <a:pt x="98" y="9"/>
                </a:cubicBezTo>
                <a:cubicBezTo>
                  <a:pt x="96" y="8"/>
                  <a:pt x="95" y="9"/>
                  <a:pt x="93" y="9"/>
                </a:cubicBezTo>
                <a:cubicBezTo>
                  <a:pt x="92" y="8"/>
                  <a:pt x="91" y="8"/>
                  <a:pt x="88" y="9"/>
                </a:cubicBezTo>
                <a:cubicBezTo>
                  <a:pt x="86" y="11"/>
                  <a:pt x="86" y="9"/>
                  <a:pt x="85" y="7"/>
                </a:cubicBezTo>
                <a:cubicBezTo>
                  <a:pt x="84" y="6"/>
                  <a:pt x="80" y="6"/>
                  <a:pt x="78" y="5"/>
                </a:cubicBezTo>
                <a:cubicBezTo>
                  <a:pt x="76" y="4"/>
                  <a:pt x="75" y="4"/>
                  <a:pt x="74" y="4"/>
                </a:cubicBezTo>
                <a:cubicBezTo>
                  <a:pt x="73" y="3"/>
                  <a:pt x="70" y="2"/>
                  <a:pt x="67" y="1"/>
                </a:cubicBezTo>
                <a:cubicBezTo>
                  <a:pt x="65" y="0"/>
                  <a:pt x="63" y="2"/>
                  <a:pt x="60" y="1"/>
                </a:cubicBezTo>
                <a:cubicBezTo>
                  <a:pt x="57" y="1"/>
                  <a:pt x="54" y="0"/>
                  <a:pt x="52" y="1"/>
                </a:cubicBezTo>
                <a:cubicBezTo>
                  <a:pt x="50" y="2"/>
                  <a:pt x="48" y="3"/>
                  <a:pt x="47" y="3"/>
                </a:cubicBezTo>
                <a:cubicBezTo>
                  <a:pt x="46" y="2"/>
                  <a:pt x="44" y="3"/>
                  <a:pt x="43" y="5"/>
                </a:cubicBezTo>
                <a:cubicBezTo>
                  <a:pt x="41" y="6"/>
                  <a:pt x="39" y="8"/>
                  <a:pt x="36" y="11"/>
                </a:cubicBezTo>
                <a:cubicBezTo>
                  <a:pt x="34" y="13"/>
                  <a:pt x="29" y="24"/>
                  <a:pt x="27" y="28"/>
                </a:cubicBezTo>
                <a:cubicBezTo>
                  <a:pt x="26" y="32"/>
                  <a:pt x="23" y="52"/>
                  <a:pt x="22" y="59"/>
                </a:cubicBezTo>
                <a:cubicBezTo>
                  <a:pt x="21" y="66"/>
                  <a:pt x="16" y="73"/>
                  <a:pt x="12" y="81"/>
                </a:cubicBezTo>
                <a:cubicBezTo>
                  <a:pt x="8" y="89"/>
                  <a:pt x="0" y="92"/>
                  <a:pt x="0" y="92"/>
                </a:cubicBezTo>
                <a:cubicBezTo>
                  <a:pt x="3" y="105"/>
                  <a:pt x="3" y="105"/>
                  <a:pt x="3" y="105"/>
                </a:cubicBezTo>
                <a:cubicBezTo>
                  <a:pt x="3" y="105"/>
                  <a:pt x="10" y="107"/>
                  <a:pt x="14" y="105"/>
                </a:cubicBezTo>
                <a:cubicBezTo>
                  <a:pt x="17" y="104"/>
                  <a:pt x="17" y="103"/>
                  <a:pt x="18" y="103"/>
                </a:cubicBezTo>
                <a:cubicBezTo>
                  <a:pt x="19" y="103"/>
                  <a:pt x="21" y="106"/>
                  <a:pt x="25" y="107"/>
                </a:cubicBezTo>
                <a:cubicBezTo>
                  <a:pt x="30" y="108"/>
                  <a:pt x="41" y="113"/>
                  <a:pt x="45" y="116"/>
                </a:cubicBezTo>
                <a:cubicBezTo>
                  <a:pt x="48" y="119"/>
                  <a:pt x="55" y="130"/>
                  <a:pt x="58" y="135"/>
                </a:cubicBezTo>
                <a:cubicBezTo>
                  <a:pt x="61" y="140"/>
                  <a:pt x="72" y="146"/>
                  <a:pt x="76" y="148"/>
                </a:cubicBezTo>
                <a:cubicBezTo>
                  <a:pt x="80" y="149"/>
                  <a:pt x="90" y="148"/>
                  <a:pt x="93" y="148"/>
                </a:cubicBezTo>
                <a:cubicBezTo>
                  <a:pt x="95" y="148"/>
                  <a:pt x="98" y="147"/>
                  <a:pt x="100" y="146"/>
                </a:cubicBezTo>
                <a:cubicBezTo>
                  <a:pt x="101" y="146"/>
                  <a:pt x="102" y="146"/>
                  <a:pt x="104" y="145"/>
                </a:cubicBezTo>
                <a:cubicBezTo>
                  <a:pt x="105" y="144"/>
                  <a:pt x="107" y="143"/>
                  <a:pt x="109" y="142"/>
                </a:cubicBezTo>
                <a:cubicBezTo>
                  <a:pt x="111" y="141"/>
                  <a:pt x="115" y="141"/>
                  <a:pt x="116" y="140"/>
                </a:cubicBezTo>
                <a:cubicBezTo>
                  <a:pt x="117" y="138"/>
                  <a:pt x="118" y="138"/>
                  <a:pt x="119" y="137"/>
                </a:cubicBezTo>
                <a:cubicBezTo>
                  <a:pt x="121" y="136"/>
                  <a:pt x="121" y="136"/>
                  <a:pt x="122" y="134"/>
                </a:cubicBezTo>
                <a:cubicBezTo>
                  <a:pt x="124" y="133"/>
                  <a:pt x="127" y="133"/>
                  <a:pt x="129" y="132"/>
                </a:cubicBezTo>
                <a:cubicBezTo>
                  <a:pt x="130" y="131"/>
                  <a:pt x="131" y="130"/>
                  <a:pt x="132" y="128"/>
                </a:cubicBezTo>
                <a:cubicBezTo>
                  <a:pt x="133" y="126"/>
                  <a:pt x="137" y="125"/>
                  <a:pt x="140" y="122"/>
                </a:cubicBezTo>
                <a:cubicBezTo>
                  <a:pt x="144" y="119"/>
                  <a:pt x="145" y="118"/>
                  <a:pt x="146" y="116"/>
                </a:cubicBezTo>
                <a:cubicBezTo>
                  <a:pt x="148" y="114"/>
                  <a:pt x="150" y="112"/>
                  <a:pt x="152" y="110"/>
                </a:cubicBezTo>
                <a:cubicBezTo>
                  <a:pt x="153" y="109"/>
                  <a:pt x="156" y="103"/>
                  <a:pt x="159" y="100"/>
                </a:cubicBezTo>
                <a:cubicBezTo>
                  <a:pt x="161" y="98"/>
                  <a:pt x="161" y="98"/>
                  <a:pt x="163" y="93"/>
                </a:cubicBezTo>
                <a:cubicBezTo>
                  <a:pt x="166" y="88"/>
                  <a:pt x="167" y="85"/>
                  <a:pt x="169" y="82"/>
                </a:cubicBezTo>
                <a:cubicBezTo>
                  <a:pt x="171" y="79"/>
                  <a:pt x="172" y="75"/>
                  <a:pt x="172" y="74"/>
                </a:cubicBezTo>
                <a:cubicBezTo>
                  <a:pt x="172" y="73"/>
                  <a:pt x="172" y="73"/>
                  <a:pt x="173" y="70"/>
                </a:cubicBezTo>
                <a:cubicBezTo>
                  <a:pt x="173" y="69"/>
                  <a:pt x="172" y="66"/>
                  <a:pt x="170" y="64"/>
                </a:cubicBezTo>
                <a:close/>
              </a:path>
            </a:pathLst>
          </a:custGeom>
          <a:solidFill>
            <a:srgbClr val="FF9C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1" name="Freeform 1119"/>
          <p:cNvSpPr/>
          <p:nvPr/>
        </p:nvSpPr>
        <p:spPr bwMode="auto">
          <a:xfrm>
            <a:off x="9791701" y="1858962"/>
            <a:ext cx="109538" cy="128588"/>
          </a:xfrm>
          <a:custGeom>
            <a:avLst/>
            <a:gdLst>
              <a:gd name="T0" fmla="*/ 27 w 29"/>
              <a:gd name="T1" fmla="*/ 10 h 34"/>
              <a:gd name="T2" fmla="*/ 20 w 29"/>
              <a:gd name="T3" fmla="*/ 3 h 34"/>
              <a:gd name="T4" fmla="*/ 13 w 29"/>
              <a:gd name="T5" fmla="*/ 0 h 34"/>
              <a:gd name="T6" fmla="*/ 5 w 29"/>
              <a:gd name="T7" fmla="*/ 4 h 34"/>
              <a:gd name="T8" fmla="*/ 2 w 29"/>
              <a:gd name="T9" fmla="*/ 12 h 34"/>
              <a:gd name="T10" fmla="*/ 1 w 29"/>
              <a:gd name="T11" fmla="*/ 16 h 34"/>
              <a:gd name="T12" fmla="*/ 2 w 29"/>
              <a:gd name="T13" fmla="*/ 22 h 34"/>
              <a:gd name="T14" fmla="*/ 6 w 29"/>
              <a:gd name="T15" fmla="*/ 23 h 34"/>
              <a:gd name="T16" fmla="*/ 8 w 29"/>
              <a:gd name="T17" fmla="*/ 26 h 34"/>
              <a:gd name="T18" fmla="*/ 11 w 29"/>
              <a:gd name="T19" fmla="*/ 32 h 34"/>
              <a:gd name="T20" fmla="*/ 13 w 29"/>
              <a:gd name="T21" fmla="*/ 32 h 34"/>
              <a:gd name="T22" fmla="*/ 14 w 29"/>
              <a:gd name="T23" fmla="*/ 28 h 34"/>
              <a:gd name="T24" fmla="*/ 16 w 29"/>
              <a:gd name="T25" fmla="*/ 24 h 34"/>
              <a:gd name="T26" fmla="*/ 18 w 29"/>
              <a:gd name="T27" fmla="*/ 25 h 34"/>
              <a:gd name="T28" fmla="*/ 25 w 29"/>
              <a:gd name="T29" fmla="*/ 24 h 34"/>
              <a:gd name="T30" fmla="*/ 27 w 29"/>
              <a:gd name="T31" fmla="*/ 21 h 34"/>
              <a:gd name="T32" fmla="*/ 27 w 29"/>
              <a:gd name="T33"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34">
                <a:moveTo>
                  <a:pt x="27" y="10"/>
                </a:moveTo>
                <a:cubicBezTo>
                  <a:pt x="26" y="6"/>
                  <a:pt x="23" y="4"/>
                  <a:pt x="20" y="3"/>
                </a:cubicBezTo>
                <a:cubicBezTo>
                  <a:pt x="19" y="2"/>
                  <a:pt x="17" y="0"/>
                  <a:pt x="13" y="0"/>
                </a:cubicBezTo>
                <a:cubicBezTo>
                  <a:pt x="11" y="0"/>
                  <a:pt x="7" y="1"/>
                  <a:pt x="5" y="4"/>
                </a:cubicBezTo>
                <a:cubicBezTo>
                  <a:pt x="3" y="6"/>
                  <a:pt x="1" y="10"/>
                  <a:pt x="2" y="12"/>
                </a:cubicBezTo>
                <a:cubicBezTo>
                  <a:pt x="1" y="14"/>
                  <a:pt x="2" y="14"/>
                  <a:pt x="1" y="16"/>
                </a:cubicBezTo>
                <a:cubicBezTo>
                  <a:pt x="0" y="19"/>
                  <a:pt x="1" y="21"/>
                  <a:pt x="2" y="22"/>
                </a:cubicBezTo>
                <a:cubicBezTo>
                  <a:pt x="4" y="23"/>
                  <a:pt x="5" y="23"/>
                  <a:pt x="6" y="23"/>
                </a:cubicBezTo>
                <a:cubicBezTo>
                  <a:pt x="8" y="22"/>
                  <a:pt x="8" y="23"/>
                  <a:pt x="8" y="26"/>
                </a:cubicBezTo>
                <a:cubicBezTo>
                  <a:pt x="8" y="29"/>
                  <a:pt x="10" y="30"/>
                  <a:pt x="11" y="32"/>
                </a:cubicBezTo>
                <a:cubicBezTo>
                  <a:pt x="12" y="34"/>
                  <a:pt x="12" y="33"/>
                  <a:pt x="13" y="32"/>
                </a:cubicBezTo>
                <a:cubicBezTo>
                  <a:pt x="14" y="31"/>
                  <a:pt x="14" y="30"/>
                  <a:pt x="14" y="28"/>
                </a:cubicBezTo>
                <a:cubicBezTo>
                  <a:pt x="14" y="26"/>
                  <a:pt x="15" y="24"/>
                  <a:pt x="16" y="24"/>
                </a:cubicBezTo>
                <a:cubicBezTo>
                  <a:pt x="17" y="24"/>
                  <a:pt x="16" y="24"/>
                  <a:pt x="18" y="25"/>
                </a:cubicBezTo>
                <a:cubicBezTo>
                  <a:pt x="20" y="25"/>
                  <a:pt x="23" y="24"/>
                  <a:pt x="25" y="24"/>
                </a:cubicBezTo>
                <a:cubicBezTo>
                  <a:pt x="26" y="23"/>
                  <a:pt x="27" y="23"/>
                  <a:pt x="27" y="21"/>
                </a:cubicBezTo>
                <a:cubicBezTo>
                  <a:pt x="27" y="18"/>
                  <a:pt x="29" y="15"/>
                  <a:pt x="2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email"/>
          <a:srcRect/>
          <a:stretch>
            <a:fillRect/>
          </a:stretch>
        </p:blipFill>
        <p:spPr>
          <a:xfrm>
            <a:off x="0" y="0"/>
            <a:ext cx="12192000" cy="6858000"/>
          </a:xfrm>
          <a:prstGeom prst="rect">
            <a:avLst/>
          </a:prstGeom>
        </p:spPr>
      </p:pic>
      <p:sp>
        <p:nvSpPr>
          <p:cNvPr id="10" name="矩形 9"/>
          <p:cNvSpPr/>
          <p:nvPr/>
        </p:nvSpPr>
        <p:spPr>
          <a:xfrm>
            <a:off x="0" y="-9730"/>
            <a:ext cx="12192000" cy="6867730"/>
          </a:xfrm>
          <a:prstGeom prst="rect">
            <a:avLst/>
          </a:prstGeom>
          <a:gradFill flip="none" rotWithShape="1">
            <a:gsLst>
              <a:gs pos="39000">
                <a:srgbClr val="E55BA1">
                  <a:alpha val="57000"/>
                </a:srgbClr>
              </a:gs>
              <a:gs pos="0">
                <a:schemeClr val="accent2">
                  <a:alpha val="77000"/>
                </a:schemeClr>
              </a:gs>
              <a:gs pos="100000">
                <a:schemeClr val="accent1">
                  <a:lumMod val="30000"/>
                  <a:lumOff val="70000"/>
                  <a:alpha val="24000"/>
                </a:schemeClr>
              </a:gs>
            </a:gsLst>
            <a:lin ang="3000000" scaled="0"/>
            <a:tileRect/>
          </a:gradFill>
        </p:spPr>
        <p:txBody>
          <a:bodyPr wrap="square">
            <a:spAutoFit/>
          </a:bodyPr>
          <a:lstStyle/>
          <a:p>
            <a:pPr>
              <a:lnSpc>
                <a:spcPct val="130000"/>
              </a:lnSpc>
            </a:pPr>
            <a:endParaRPr lang="zh-CN" altLang="en-US" sz="60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矩形 10"/>
          <p:cNvSpPr/>
          <p:nvPr/>
        </p:nvSpPr>
        <p:spPr>
          <a:xfrm>
            <a:off x="0" y="2777804"/>
            <a:ext cx="12192000" cy="1292662"/>
          </a:xfrm>
          <a:prstGeom prst="rect">
            <a:avLst/>
          </a:prstGeom>
          <a:solidFill>
            <a:schemeClr val="accent1">
              <a:alpha val="90000"/>
            </a:schemeClr>
          </a:solidFill>
        </p:spPr>
        <p:txBody>
          <a:bodyPr wrap="square">
            <a:spAutoFit/>
          </a:bodyPr>
          <a:lstStyle/>
          <a:p>
            <a:pPr>
              <a:lnSpc>
                <a:spcPct val="130000"/>
              </a:lnSpc>
            </a:pPr>
            <a:r>
              <a:rPr lang="en-US" altLang="zh-CN" sz="6000" b="1" dirty="0">
                <a:solidFill>
                  <a:prstClr val="white"/>
                </a:solidFill>
                <a:latin typeface="Arial" panose="020B0604020202020204" pitchFamily="34" charset="0"/>
                <a:ea typeface="微软雅黑" panose="020B0503020204020204" pitchFamily="34" charset="-122"/>
                <a:cs typeface="Arial" panose="020B0604020202020204" pitchFamily="34" charset="0"/>
              </a:rPr>
              <a:t>     ANNUAL REPORT</a:t>
            </a:r>
            <a:endParaRPr lang="zh-CN" altLang="en-US" sz="60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矩形 8"/>
          <p:cNvSpPr/>
          <p:nvPr/>
        </p:nvSpPr>
        <p:spPr>
          <a:xfrm>
            <a:off x="7778753" y="3018332"/>
            <a:ext cx="3396570" cy="532453"/>
          </a:xfrm>
          <a:prstGeom prst="rect">
            <a:avLst/>
          </a:prstGeom>
          <a:noFill/>
        </p:spPr>
        <p:txBody>
          <a:bodyPr wrap="square">
            <a:spAutoFit/>
          </a:bodyPr>
          <a:lstStyle/>
          <a:p>
            <a:pPr algn="ctr">
              <a:lnSpc>
                <a:spcPct val="130000"/>
              </a:lnSpc>
            </a:pPr>
            <a:r>
              <a:rPr lang="en-US" altLang="zh-CN" sz="2200" dirty="0">
                <a:solidFill>
                  <a:prstClr val="white"/>
                </a:solidFill>
                <a:latin typeface="Arial" panose="020B0604020202020204" pitchFamily="34" charset="0"/>
                <a:ea typeface="微软雅黑" panose="020B0503020204020204" pitchFamily="34" charset="-122"/>
                <a:cs typeface="Arial" panose="020B0604020202020204" pitchFamily="34" charset="0"/>
              </a:rPr>
              <a:t>COSMETICS INDUSTRY</a:t>
            </a:r>
          </a:p>
        </p:txBody>
      </p:sp>
      <p:sp>
        <p:nvSpPr>
          <p:cNvPr id="7" name="矩形 6"/>
          <p:cNvSpPr/>
          <p:nvPr/>
        </p:nvSpPr>
        <p:spPr>
          <a:xfrm>
            <a:off x="7778753" y="3455154"/>
            <a:ext cx="1742394" cy="343235"/>
          </a:xfrm>
          <a:prstGeom prst="rect">
            <a:avLst/>
          </a:prstGeom>
          <a:noFill/>
        </p:spPr>
        <p:txBody>
          <a:bodyPr wrap="square">
            <a:spAutoFit/>
          </a:bodyPr>
          <a:lstStyle/>
          <a:p>
            <a:pPr algn="ctr">
              <a:lnSpc>
                <a:spcPct val="130000"/>
              </a:lnSpc>
            </a:pPr>
            <a:r>
              <a:rPr lang="en-US" altLang="zh-CN" sz="1400" dirty="0">
                <a:solidFill>
                  <a:prstClr val="white"/>
                </a:solidFill>
                <a:latin typeface="Arial" panose="020B0604020202020204" pitchFamily="34" charset="0"/>
                <a:ea typeface="微软雅黑" panose="020B0503020204020204" pitchFamily="34" charset="-122"/>
                <a:cs typeface="Arial" panose="020B0604020202020204" pitchFamily="34" charset="0"/>
              </a:rPr>
              <a:t>SMNPPT DESIGN</a:t>
            </a:r>
            <a:endParaRPr lang="zh-CN" altLang="en-US" sz="14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4522787" y="6030765"/>
            <a:ext cx="3146425" cy="381258"/>
          </a:xfrm>
          <a:prstGeom prst="rect">
            <a:avLst/>
          </a:prstGeom>
          <a:noFill/>
        </p:spPr>
        <p:txBody>
          <a:bodyPr wrap="square">
            <a:spAutoFit/>
          </a:bodyPr>
          <a:lstStyle/>
          <a:p>
            <a:pPr algn="ctr">
              <a:lnSpc>
                <a:spcPct val="130000"/>
              </a:lnSpc>
            </a:pPr>
            <a:r>
              <a:rPr lang="zh-CN" altLang="en-US"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水木牛工作室荣誉出品</a:t>
            </a:r>
            <a:endParaRPr lang="en-US" altLang="zh-CN" sz="16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4" name="组合 43"/>
          <p:cNvGrpSpPr/>
          <p:nvPr/>
        </p:nvGrpSpPr>
        <p:grpSpPr>
          <a:xfrm>
            <a:off x="1002537" y="5152656"/>
            <a:ext cx="874935" cy="1131488"/>
            <a:chOff x="1801813" y="2728912"/>
            <a:chExt cx="1992313" cy="2576513"/>
          </a:xfrm>
        </p:grpSpPr>
        <p:sp>
          <p:nvSpPr>
            <p:cNvPr id="45" name="Freeform 917"/>
            <p:cNvSpPr/>
            <p:nvPr/>
          </p:nvSpPr>
          <p:spPr bwMode="auto">
            <a:xfrm>
              <a:off x="3221038" y="3851275"/>
              <a:ext cx="465138" cy="255588"/>
            </a:xfrm>
            <a:custGeom>
              <a:avLst/>
              <a:gdLst>
                <a:gd name="T0" fmla="*/ 293 w 293"/>
                <a:gd name="T1" fmla="*/ 5 h 161"/>
                <a:gd name="T2" fmla="*/ 203 w 293"/>
                <a:gd name="T3" fmla="*/ 126 h 161"/>
                <a:gd name="T4" fmla="*/ 156 w 293"/>
                <a:gd name="T5" fmla="*/ 161 h 161"/>
                <a:gd name="T6" fmla="*/ 0 w 293"/>
                <a:gd name="T7" fmla="*/ 90 h 161"/>
                <a:gd name="T8" fmla="*/ 9 w 293"/>
                <a:gd name="T9" fmla="*/ 81 h 161"/>
                <a:gd name="T10" fmla="*/ 281 w 293"/>
                <a:gd name="T11" fmla="*/ 0 h 161"/>
                <a:gd name="T12" fmla="*/ 293 w 293"/>
                <a:gd name="T13" fmla="*/ 5 h 161"/>
              </a:gdLst>
              <a:ahLst/>
              <a:cxnLst>
                <a:cxn ang="0">
                  <a:pos x="T0" y="T1"/>
                </a:cxn>
                <a:cxn ang="0">
                  <a:pos x="T2" y="T3"/>
                </a:cxn>
                <a:cxn ang="0">
                  <a:pos x="T4" y="T5"/>
                </a:cxn>
                <a:cxn ang="0">
                  <a:pos x="T6" y="T7"/>
                </a:cxn>
                <a:cxn ang="0">
                  <a:pos x="T8" y="T9"/>
                </a:cxn>
                <a:cxn ang="0">
                  <a:pos x="T10" y="T11"/>
                </a:cxn>
                <a:cxn ang="0">
                  <a:pos x="T12" y="T13"/>
                </a:cxn>
              </a:cxnLst>
              <a:rect l="0" t="0" r="r" b="b"/>
              <a:pathLst>
                <a:path w="293" h="161">
                  <a:moveTo>
                    <a:pt x="293" y="5"/>
                  </a:moveTo>
                  <a:lnTo>
                    <a:pt x="203" y="126"/>
                  </a:lnTo>
                  <a:lnTo>
                    <a:pt x="156" y="161"/>
                  </a:lnTo>
                  <a:lnTo>
                    <a:pt x="0" y="90"/>
                  </a:lnTo>
                  <a:lnTo>
                    <a:pt x="9" y="81"/>
                  </a:lnTo>
                  <a:lnTo>
                    <a:pt x="281" y="0"/>
                  </a:lnTo>
                  <a:lnTo>
                    <a:pt x="293" y="5"/>
                  </a:lnTo>
                  <a:close/>
                </a:path>
              </a:pathLst>
            </a:custGeom>
            <a:solidFill>
              <a:srgbClr val="FFCE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918"/>
            <p:cNvSpPr/>
            <p:nvPr/>
          </p:nvSpPr>
          <p:spPr bwMode="auto">
            <a:xfrm>
              <a:off x="3205163" y="3859212"/>
              <a:ext cx="588963" cy="517525"/>
            </a:xfrm>
            <a:custGeom>
              <a:avLst/>
              <a:gdLst>
                <a:gd name="T0" fmla="*/ 206 w 371"/>
                <a:gd name="T1" fmla="*/ 156 h 326"/>
                <a:gd name="T2" fmla="*/ 303 w 371"/>
                <a:gd name="T3" fmla="*/ 0 h 326"/>
                <a:gd name="T4" fmla="*/ 0 w 371"/>
                <a:gd name="T5" fmla="*/ 88 h 326"/>
                <a:gd name="T6" fmla="*/ 57 w 371"/>
                <a:gd name="T7" fmla="*/ 326 h 326"/>
                <a:gd name="T8" fmla="*/ 371 w 371"/>
                <a:gd name="T9" fmla="*/ 232 h 326"/>
                <a:gd name="T10" fmla="*/ 206 w 371"/>
                <a:gd name="T11" fmla="*/ 156 h 326"/>
              </a:gdLst>
              <a:ahLst/>
              <a:cxnLst>
                <a:cxn ang="0">
                  <a:pos x="T0" y="T1"/>
                </a:cxn>
                <a:cxn ang="0">
                  <a:pos x="T2" y="T3"/>
                </a:cxn>
                <a:cxn ang="0">
                  <a:pos x="T4" y="T5"/>
                </a:cxn>
                <a:cxn ang="0">
                  <a:pos x="T6" y="T7"/>
                </a:cxn>
                <a:cxn ang="0">
                  <a:pos x="T8" y="T9"/>
                </a:cxn>
                <a:cxn ang="0">
                  <a:pos x="T10" y="T11"/>
                </a:cxn>
              </a:cxnLst>
              <a:rect l="0" t="0" r="r" b="b"/>
              <a:pathLst>
                <a:path w="371" h="326">
                  <a:moveTo>
                    <a:pt x="206" y="156"/>
                  </a:moveTo>
                  <a:lnTo>
                    <a:pt x="303" y="0"/>
                  </a:lnTo>
                  <a:lnTo>
                    <a:pt x="0" y="88"/>
                  </a:lnTo>
                  <a:lnTo>
                    <a:pt x="57" y="326"/>
                  </a:lnTo>
                  <a:lnTo>
                    <a:pt x="371" y="232"/>
                  </a:lnTo>
                  <a:lnTo>
                    <a:pt x="206" y="15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919"/>
            <p:cNvSpPr/>
            <p:nvPr/>
          </p:nvSpPr>
          <p:spPr bwMode="auto">
            <a:xfrm>
              <a:off x="3246438" y="4125912"/>
              <a:ext cx="247650" cy="250825"/>
            </a:xfrm>
            <a:custGeom>
              <a:avLst/>
              <a:gdLst>
                <a:gd name="T0" fmla="*/ 156 w 156"/>
                <a:gd name="T1" fmla="*/ 38 h 158"/>
                <a:gd name="T2" fmla="*/ 31 w 156"/>
                <a:gd name="T3" fmla="*/ 158 h 158"/>
                <a:gd name="T4" fmla="*/ 0 w 156"/>
                <a:gd name="T5" fmla="*/ 0 h 158"/>
                <a:gd name="T6" fmla="*/ 156 w 156"/>
                <a:gd name="T7" fmla="*/ 38 h 158"/>
              </a:gdLst>
              <a:ahLst/>
              <a:cxnLst>
                <a:cxn ang="0">
                  <a:pos x="T0" y="T1"/>
                </a:cxn>
                <a:cxn ang="0">
                  <a:pos x="T2" y="T3"/>
                </a:cxn>
                <a:cxn ang="0">
                  <a:pos x="T4" y="T5"/>
                </a:cxn>
                <a:cxn ang="0">
                  <a:pos x="T6" y="T7"/>
                </a:cxn>
              </a:cxnLst>
              <a:rect l="0" t="0" r="r" b="b"/>
              <a:pathLst>
                <a:path w="156" h="158">
                  <a:moveTo>
                    <a:pt x="156" y="38"/>
                  </a:moveTo>
                  <a:lnTo>
                    <a:pt x="31" y="158"/>
                  </a:lnTo>
                  <a:lnTo>
                    <a:pt x="0" y="0"/>
                  </a:lnTo>
                  <a:lnTo>
                    <a:pt x="156" y="38"/>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20"/>
            <p:cNvSpPr/>
            <p:nvPr/>
          </p:nvSpPr>
          <p:spPr bwMode="auto">
            <a:xfrm>
              <a:off x="2203451" y="3122612"/>
              <a:ext cx="1381125" cy="1408113"/>
            </a:xfrm>
            <a:custGeom>
              <a:avLst/>
              <a:gdLst>
                <a:gd name="T0" fmla="*/ 870 w 870"/>
                <a:gd name="T1" fmla="*/ 235 h 887"/>
                <a:gd name="T2" fmla="*/ 68 w 870"/>
                <a:gd name="T3" fmla="*/ 887 h 887"/>
                <a:gd name="T4" fmla="*/ 0 w 870"/>
                <a:gd name="T5" fmla="*/ 656 h 887"/>
                <a:gd name="T6" fmla="*/ 801 w 870"/>
                <a:gd name="T7" fmla="*/ 0 h 887"/>
                <a:gd name="T8" fmla="*/ 870 w 870"/>
                <a:gd name="T9" fmla="*/ 235 h 887"/>
              </a:gdLst>
              <a:ahLst/>
              <a:cxnLst>
                <a:cxn ang="0">
                  <a:pos x="T0" y="T1"/>
                </a:cxn>
                <a:cxn ang="0">
                  <a:pos x="T2" y="T3"/>
                </a:cxn>
                <a:cxn ang="0">
                  <a:pos x="T4" y="T5"/>
                </a:cxn>
                <a:cxn ang="0">
                  <a:pos x="T6" y="T7"/>
                </a:cxn>
                <a:cxn ang="0">
                  <a:pos x="T8" y="T9"/>
                </a:cxn>
              </a:cxnLst>
              <a:rect l="0" t="0" r="r" b="b"/>
              <a:pathLst>
                <a:path w="870" h="887">
                  <a:moveTo>
                    <a:pt x="870" y="235"/>
                  </a:moveTo>
                  <a:lnTo>
                    <a:pt x="68" y="887"/>
                  </a:lnTo>
                  <a:lnTo>
                    <a:pt x="0" y="656"/>
                  </a:lnTo>
                  <a:lnTo>
                    <a:pt x="801" y="0"/>
                  </a:lnTo>
                  <a:lnTo>
                    <a:pt x="870" y="235"/>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21"/>
            <p:cNvSpPr/>
            <p:nvPr/>
          </p:nvSpPr>
          <p:spPr bwMode="auto">
            <a:xfrm>
              <a:off x="1801813" y="3325812"/>
              <a:ext cx="569913" cy="255588"/>
            </a:xfrm>
            <a:custGeom>
              <a:avLst/>
              <a:gdLst>
                <a:gd name="T0" fmla="*/ 314 w 359"/>
                <a:gd name="T1" fmla="*/ 5 h 161"/>
                <a:gd name="T2" fmla="*/ 359 w 359"/>
                <a:gd name="T3" fmla="*/ 135 h 161"/>
                <a:gd name="T4" fmla="*/ 177 w 359"/>
                <a:gd name="T5" fmla="*/ 161 h 161"/>
                <a:gd name="T6" fmla="*/ 0 w 359"/>
                <a:gd name="T7" fmla="*/ 97 h 161"/>
                <a:gd name="T8" fmla="*/ 9 w 359"/>
                <a:gd name="T9" fmla="*/ 88 h 161"/>
                <a:gd name="T10" fmla="*/ 302 w 359"/>
                <a:gd name="T11" fmla="*/ 0 h 161"/>
                <a:gd name="T12" fmla="*/ 314 w 359"/>
                <a:gd name="T13" fmla="*/ 5 h 161"/>
              </a:gdLst>
              <a:ahLst/>
              <a:cxnLst>
                <a:cxn ang="0">
                  <a:pos x="T0" y="T1"/>
                </a:cxn>
                <a:cxn ang="0">
                  <a:pos x="T2" y="T3"/>
                </a:cxn>
                <a:cxn ang="0">
                  <a:pos x="T4" y="T5"/>
                </a:cxn>
                <a:cxn ang="0">
                  <a:pos x="T6" y="T7"/>
                </a:cxn>
                <a:cxn ang="0">
                  <a:pos x="T8" y="T9"/>
                </a:cxn>
                <a:cxn ang="0">
                  <a:pos x="T10" y="T11"/>
                </a:cxn>
                <a:cxn ang="0">
                  <a:pos x="T12" y="T13"/>
                </a:cxn>
              </a:cxnLst>
              <a:rect l="0" t="0" r="r" b="b"/>
              <a:pathLst>
                <a:path w="359" h="161">
                  <a:moveTo>
                    <a:pt x="314" y="5"/>
                  </a:moveTo>
                  <a:lnTo>
                    <a:pt x="359" y="135"/>
                  </a:lnTo>
                  <a:lnTo>
                    <a:pt x="177" y="161"/>
                  </a:lnTo>
                  <a:lnTo>
                    <a:pt x="0" y="97"/>
                  </a:lnTo>
                  <a:lnTo>
                    <a:pt x="9" y="88"/>
                  </a:lnTo>
                  <a:lnTo>
                    <a:pt x="302" y="0"/>
                  </a:lnTo>
                  <a:lnTo>
                    <a:pt x="314" y="5"/>
                  </a:lnTo>
                  <a:close/>
                </a:path>
              </a:pathLst>
            </a:custGeom>
            <a:solidFill>
              <a:srgbClr val="FFCE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22"/>
            <p:cNvSpPr/>
            <p:nvPr/>
          </p:nvSpPr>
          <p:spPr bwMode="auto">
            <a:xfrm>
              <a:off x="1801813" y="3333750"/>
              <a:ext cx="622300" cy="517525"/>
            </a:xfrm>
            <a:custGeom>
              <a:avLst/>
              <a:gdLst>
                <a:gd name="T0" fmla="*/ 165 w 392"/>
                <a:gd name="T1" fmla="*/ 168 h 326"/>
                <a:gd name="T2" fmla="*/ 68 w 392"/>
                <a:gd name="T3" fmla="*/ 326 h 326"/>
                <a:gd name="T4" fmla="*/ 392 w 392"/>
                <a:gd name="T5" fmla="*/ 229 h 326"/>
                <a:gd name="T6" fmla="*/ 314 w 392"/>
                <a:gd name="T7" fmla="*/ 0 h 326"/>
                <a:gd name="T8" fmla="*/ 0 w 392"/>
                <a:gd name="T9" fmla="*/ 92 h 326"/>
                <a:gd name="T10" fmla="*/ 165 w 392"/>
                <a:gd name="T11" fmla="*/ 168 h 326"/>
              </a:gdLst>
              <a:ahLst/>
              <a:cxnLst>
                <a:cxn ang="0">
                  <a:pos x="T0" y="T1"/>
                </a:cxn>
                <a:cxn ang="0">
                  <a:pos x="T2" y="T3"/>
                </a:cxn>
                <a:cxn ang="0">
                  <a:pos x="T4" y="T5"/>
                </a:cxn>
                <a:cxn ang="0">
                  <a:pos x="T6" y="T7"/>
                </a:cxn>
                <a:cxn ang="0">
                  <a:pos x="T8" y="T9"/>
                </a:cxn>
                <a:cxn ang="0">
                  <a:pos x="T10" y="T11"/>
                </a:cxn>
              </a:cxnLst>
              <a:rect l="0" t="0" r="r" b="b"/>
              <a:pathLst>
                <a:path w="392" h="326">
                  <a:moveTo>
                    <a:pt x="165" y="168"/>
                  </a:moveTo>
                  <a:lnTo>
                    <a:pt x="68" y="326"/>
                  </a:lnTo>
                  <a:lnTo>
                    <a:pt x="392" y="229"/>
                  </a:lnTo>
                  <a:lnTo>
                    <a:pt x="314" y="0"/>
                  </a:lnTo>
                  <a:lnTo>
                    <a:pt x="0" y="92"/>
                  </a:lnTo>
                  <a:lnTo>
                    <a:pt x="165" y="16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923"/>
            <p:cNvSpPr/>
            <p:nvPr/>
          </p:nvSpPr>
          <p:spPr bwMode="auto">
            <a:xfrm>
              <a:off x="2101851" y="3333750"/>
              <a:ext cx="277813" cy="239713"/>
            </a:xfrm>
            <a:custGeom>
              <a:avLst/>
              <a:gdLst>
                <a:gd name="T0" fmla="*/ 0 w 175"/>
                <a:gd name="T1" fmla="*/ 118 h 151"/>
                <a:gd name="T2" fmla="*/ 125 w 175"/>
                <a:gd name="T3" fmla="*/ 0 h 151"/>
                <a:gd name="T4" fmla="*/ 175 w 175"/>
                <a:gd name="T5" fmla="*/ 151 h 151"/>
                <a:gd name="T6" fmla="*/ 0 w 175"/>
                <a:gd name="T7" fmla="*/ 118 h 151"/>
              </a:gdLst>
              <a:ahLst/>
              <a:cxnLst>
                <a:cxn ang="0">
                  <a:pos x="T0" y="T1"/>
                </a:cxn>
                <a:cxn ang="0">
                  <a:pos x="T2" y="T3"/>
                </a:cxn>
                <a:cxn ang="0">
                  <a:pos x="T4" y="T5"/>
                </a:cxn>
                <a:cxn ang="0">
                  <a:pos x="T6" y="T7"/>
                </a:cxn>
              </a:cxnLst>
              <a:rect l="0" t="0" r="r" b="b"/>
              <a:pathLst>
                <a:path w="175" h="151">
                  <a:moveTo>
                    <a:pt x="0" y="118"/>
                  </a:moveTo>
                  <a:lnTo>
                    <a:pt x="125" y="0"/>
                  </a:lnTo>
                  <a:lnTo>
                    <a:pt x="175" y="151"/>
                  </a:lnTo>
                  <a:lnTo>
                    <a:pt x="0" y="118"/>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924"/>
            <p:cNvSpPr/>
            <p:nvPr/>
          </p:nvSpPr>
          <p:spPr bwMode="auto">
            <a:xfrm>
              <a:off x="2203451" y="2838450"/>
              <a:ext cx="1287463" cy="1898650"/>
            </a:xfrm>
            <a:custGeom>
              <a:avLst/>
              <a:gdLst>
                <a:gd name="T0" fmla="*/ 72 w 343"/>
                <a:gd name="T1" fmla="*/ 501 h 506"/>
                <a:gd name="T2" fmla="*/ 96 w 343"/>
                <a:gd name="T3" fmla="*/ 506 h 506"/>
                <a:gd name="T4" fmla="*/ 253 w 343"/>
                <a:gd name="T5" fmla="*/ 506 h 506"/>
                <a:gd name="T6" fmla="*/ 270 w 343"/>
                <a:gd name="T7" fmla="*/ 502 h 506"/>
                <a:gd name="T8" fmla="*/ 285 w 343"/>
                <a:gd name="T9" fmla="*/ 479 h 506"/>
                <a:gd name="T10" fmla="*/ 343 w 343"/>
                <a:gd name="T11" fmla="*/ 0 h 506"/>
                <a:gd name="T12" fmla="*/ 172 w 343"/>
                <a:gd name="T13" fmla="*/ 0 h 506"/>
                <a:gd name="T14" fmla="*/ 171 w 343"/>
                <a:gd name="T15" fmla="*/ 0 h 506"/>
                <a:gd name="T16" fmla="*/ 0 w 343"/>
                <a:gd name="T17" fmla="*/ 0 h 506"/>
                <a:gd name="T18" fmla="*/ 57 w 343"/>
                <a:gd name="T19" fmla="*/ 479 h 506"/>
                <a:gd name="T20" fmla="*/ 72 w 343"/>
                <a:gd name="T21" fmla="*/ 50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6">
                  <a:moveTo>
                    <a:pt x="72" y="501"/>
                  </a:moveTo>
                  <a:cubicBezTo>
                    <a:pt x="74" y="502"/>
                    <a:pt x="83" y="506"/>
                    <a:pt x="96" y="506"/>
                  </a:cubicBezTo>
                  <a:cubicBezTo>
                    <a:pt x="253" y="506"/>
                    <a:pt x="253" y="506"/>
                    <a:pt x="253" y="506"/>
                  </a:cubicBezTo>
                  <a:cubicBezTo>
                    <a:pt x="263" y="506"/>
                    <a:pt x="268" y="503"/>
                    <a:pt x="270" y="502"/>
                  </a:cubicBezTo>
                  <a:cubicBezTo>
                    <a:pt x="274" y="500"/>
                    <a:pt x="284" y="493"/>
                    <a:pt x="285" y="479"/>
                  </a:cubicBezTo>
                  <a:cubicBezTo>
                    <a:pt x="299" y="363"/>
                    <a:pt x="343" y="0"/>
                    <a:pt x="343" y="0"/>
                  </a:cubicBezTo>
                  <a:cubicBezTo>
                    <a:pt x="172" y="0"/>
                    <a:pt x="172" y="0"/>
                    <a:pt x="172" y="0"/>
                  </a:cubicBezTo>
                  <a:cubicBezTo>
                    <a:pt x="171" y="0"/>
                    <a:pt x="171" y="0"/>
                    <a:pt x="171" y="0"/>
                  </a:cubicBezTo>
                  <a:cubicBezTo>
                    <a:pt x="0" y="0"/>
                    <a:pt x="0" y="0"/>
                    <a:pt x="0" y="0"/>
                  </a:cubicBezTo>
                  <a:cubicBezTo>
                    <a:pt x="0" y="0"/>
                    <a:pt x="42" y="359"/>
                    <a:pt x="57" y="479"/>
                  </a:cubicBezTo>
                  <a:cubicBezTo>
                    <a:pt x="59" y="493"/>
                    <a:pt x="67" y="499"/>
                    <a:pt x="72" y="501"/>
                  </a:cubicBez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925"/>
            <p:cNvSpPr/>
            <p:nvPr/>
          </p:nvSpPr>
          <p:spPr bwMode="auto">
            <a:xfrm>
              <a:off x="2198688" y="2728912"/>
              <a:ext cx="1292225" cy="109538"/>
            </a:xfrm>
            <a:custGeom>
              <a:avLst/>
              <a:gdLst>
                <a:gd name="T0" fmla="*/ 814 w 814"/>
                <a:gd name="T1" fmla="*/ 0 h 69"/>
                <a:gd name="T2" fmla="*/ 0 w 814"/>
                <a:gd name="T3" fmla="*/ 0 h 69"/>
                <a:gd name="T4" fmla="*/ 3 w 814"/>
                <a:gd name="T5" fmla="*/ 69 h 69"/>
                <a:gd name="T6" fmla="*/ 814 w 814"/>
                <a:gd name="T7" fmla="*/ 69 h 69"/>
                <a:gd name="T8" fmla="*/ 814 w 814"/>
                <a:gd name="T9" fmla="*/ 0 h 69"/>
              </a:gdLst>
              <a:ahLst/>
              <a:cxnLst>
                <a:cxn ang="0">
                  <a:pos x="T0" y="T1"/>
                </a:cxn>
                <a:cxn ang="0">
                  <a:pos x="T2" y="T3"/>
                </a:cxn>
                <a:cxn ang="0">
                  <a:pos x="T4" y="T5"/>
                </a:cxn>
                <a:cxn ang="0">
                  <a:pos x="T6" y="T7"/>
                </a:cxn>
                <a:cxn ang="0">
                  <a:pos x="T8" y="T9"/>
                </a:cxn>
              </a:cxnLst>
              <a:rect l="0" t="0" r="r" b="b"/>
              <a:pathLst>
                <a:path w="814" h="69">
                  <a:moveTo>
                    <a:pt x="814" y="0"/>
                  </a:moveTo>
                  <a:lnTo>
                    <a:pt x="0" y="0"/>
                  </a:lnTo>
                  <a:lnTo>
                    <a:pt x="3" y="69"/>
                  </a:lnTo>
                  <a:lnTo>
                    <a:pt x="814" y="69"/>
                  </a:lnTo>
                  <a:lnTo>
                    <a:pt x="814" y="0"/>
                  </a:ln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26"/>
            <p:cNvSpPr/>
            <p:nvPr/>
          </p:nvSpPr>
          <p:spPr bwMode="auto">
            <a:xfrm>
              <a:off x="2222501"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927"/>
            <p:cNvSpPr/>
            <p:nvPr/>
          </p:nvSpPr>
          <p:spPr bwMode="auto">
            <a:xfrm>
              <a:off x="2266951"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28"/>
            <p:cNvSpPr/>
            <p:nvPr/>
          </p:nvSpPr>
          <p:spPr bwMode="auto">
            <a:xfrm>
              <a:off x="2308226"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929"/>
            <p:cNvSpPr/>
            <p:nvPr/>
          </p:nvSpPr>
          <p:spPr bwMode="auto">
            <a:xfrm>
              <a:off x="2352676"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2" y="26"/>
                    <a:pt x="3" y="26"/>
                    <a:pt x="3" y="25"/>
                  </a:cubicBezTo>
                  <a:cubicBezTo>
                    <a:pt x="3" y="2"/>
                    <a:pt x="3" y="2"/>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30"/>
            <p:cNvSpPr/>
            <p:nvPr/>
          </p:nvSpPr>
          <p:spPr bwMode="auto">
            <a:xfrm>
              <a:off x="2398713"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31"/>
            <p:cNvSpPr/>
            <p:nvPr/>
          </p:nvSpPr>
          <p:spPr bwMode="auto">
            <a:xfrm>
              <a:off x="2443163"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32"/>
            <p:cNvSpPr/>
            <p:nvPr/>
          </p:nvSpPr>
          <p:spPr bwMode="auto">
            <a:xfrm>
              <a:off x="2487613" y="2733675"/>
              <a:ext cx="7938" cy="96838"/>
            </a:xfrm>
            <a:custGeom>
              <a:avLst/>
              <a:gdLst>
                <a:gd name="T0" fmla="*/ 1 w 2"/>
                <a:gd name="T1" fmla="*/ 0 h 26"/>
                <a:gd name="T2" fmla="*/ 0 w 2"/>
                <a:gd name="T3" fmla="*/ 2 h 26"/>
                <a:gd name="T4" fmla="*/ 0 w 2"/>
                <a:gd name="T5" fmla="*/ 25 h 26"/>
                <a:gd name="T6" fmla="*/ 1 w 2"/>
                <a:gd name="T7" fmla="*/ 26 h 26"/>
                <a:gd name="T8" fmla="*/ 2 w 2"/>
                <a:gd name="T9" fmla="*/ 25 h 26"/>
                <a:gd name="T10" fmla="*/ 2 w 2"/>
                <a:gd name="T11" fmla="*/ 2 h 26"/>
                <a:gd name="T12" fmla="*/ 1 w 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0"/>
                  </a:moveTo>
                  <a:cubicBezTo>
                    <a:pt x="0" y="0"/>
                    <a:pt x="0" y="1"/>
                    <a:pt x="0" y="2"/>
                  </a:cubicBezTo>
                  <a:cubicBezTo>
                    <a:pt x="0" y="25"/>
                    <a:pt x="0" y="25"/>
                    <a:pt x="0" y="25"/>
                  </a:cubicBezTo>
                  <a:cubicBezTo>
                    <a:pt x="0" y="26"/>
                    <a:pt x="0" y="26"/>
                    <a:pt x="1" y="26"/>
                  </a:cubicBezTo>
                  <a:cubicBezTo>
                    <a:pt x="2" y="26"/>
                    <a:pt x="2" y="26"/>
                    <a:pt x="2" y="25"/>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33"/>
            <p:cNvSpPr/>
            <p:nvPr/>
          </p:nvSpPr>
          <p:spPr bwMode="auto">
            <a:xfrm>
              <a:off x="2528888" y="2733675"/>
              <a:ext cx="12700"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34"/>
            <p:cNvSpPr/>
            <p:nvPr/>
          </p:nvSpPr>
          <p:spPr bwMode="auto">
            <a:xfrm>
              <a:off x="2574926"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2" y="26"/>
                    <a:pt x="3" y="26"/>
                    <a:pt x="3" y="25"/>
                  </a:cubicBezTo>
                  <a:cubicBezTo>
                    <a:pt x="3" y="2"/>
                    <a:pt x="3" y="2"/>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35"/>
            <p:cNvSpPr/>
            <p:nvPr/>
          </p:nvSpPr>
          <p:spPr bwMode="auto">
            <a:xfrm>
              <a:off x="2619376"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36"/>
            <p:cNvSpPr/>
            <p:nvPr/>
          </p:nvSpPr>
          <p:spPr bwMode="auto">
            <a:xfrm>
              <a:off x="2665413"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937"/>
            <p:cNvSpPr/>
            <p:nvPr/>
          </p:nvSpPr>
          <p:spPr bwMode="auto">
            <a:xfrm>
              <a:off x="2706688"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938"/>
            <p:cNvSpPr/>
            <p:nvPr/>
          </p:nvSpPr>
          <p:spPr bwMode="auto">
            <a:xfrm>
              <a:off x="2751138"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2" y="26"/>
                    <a:pt x="3" y="26"/>
                    <a:pt x="3" y="25"/>
                  </a:cubicBezTo>
                  <a:cubicBezTo>
                    <a:pt x="3" y="2"/>
                    <a:pt x="3" y="2"/>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939"/>
            <p:cNvSpPr/>
            <p:nvPr/>
          </p:nvSpPr>
          <p:spPr bwMode="auto">
            <a:xfrm>
              <a:off x="2795588"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940"/>
            <p:cNvSpPr/>
            <p:nvPr/>
          </p:nvSpPr>
          <p:spPr bwMode="auto">
            <a:xfrm>
              <a:off x="2841626"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941"/>
            <p:cNvSpPr/>
            <p:nvPr/>
          </p:nvSpPr>
          <p:spPr bwMode="auto">
            <a:xfrm>
              <a:off x="2882901"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42"/>
            <p:cNvSpPr/>
            <p:nvPr/>
          </p:nvSpPr>
          <p:spPr bwMode="auto">
            <a:xfrm>
              <a:off x="2927351"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943"/>
            <p:cNvSpPr/>
            <p:nvPr/>
          </p:nvSpPr>
          <p:spPr bwMode="auto">
            <a:xfrm>
              <a:off x="2973388"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944"/>
            <p:cNvSpPr/>
            <p:nvPr/>
          </p:nvSpPr>
          <p:spPr bwMode="auto">
            <a:xfrm>
              <a:off x="3017838"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945"/>
            <p:cNvSpPr/>
            <p:nvPr/>
          </p:nvSpPr>
          <p:spPr bwMode="auto">
            <a:xfrm>
              <a:off x="3062288" y="2733675"/>
              <a:ext cx="7938" cy="96838"/>
            </a:xfrm>
            <a:custGeom>
              <a:avLst/>
              <a:gdLst>
                <a:gd name="T0" fmla="*/ 1 w 2"/>
                <a:gd name="T1" fmla="*/ 0 h 26"/>
                <a:gd name="T2" fmla="*/ 0 w 2"/>
                <a:gd name="T3" fmla="*/ 2 h 26"/>
                <a:gd name="T4" fmla="*/ 0 w 2"/>
                <a:gd name="T5" fmla="*/ 25 h 26"/>
                <a:gd name="T6" fmla="*/ 1 w 2"/>
                <a:gd name="T7" fmla="*/ 26 h 26"/>
                <a:gd name="T8" fmla="*/ 2 w 2"/>
                <a:gd name="T9" fmla="*/ 25 h 26"/>
                <a:gd name="T10" fmla="*/ 2 w 2"/>
                <a:gd name="T11" fmla="*/ 2 h 26"/>
                <a:gd name="T12" fmla="*/ 1 w 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0"/>
                  </a:moveTo>
                  <a:cubicBezTo>
                    <a:pt x="0" y="0"/>
                    <a:pt x="0" y="1"/>
                    <a:pt x="0" y="2"/>
                  </a:cubicBezTo>
                  <a:cubicBezTo>
                    <a:pt x="0" y="25"/>
                    <a:pt x="0" y="25"/>
                    <a:pt x="0" y="25"/>
                  </a:cubicBezTo>
                  <a:cubicBezTo>
                    <a:pt x="0" y="26"/>
                    <a:pt x="0" y="26"/>
                    <a:pt x="1" y="26"/>
                  </a:cubicBezTo>
                  <a:cubicBezTo>
                    <a:pt x="2" y="26"/>
                    <a:pt x="2" y="26"/>
                    <a:pt x="2" y="25"/>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46"/>
            <p:cNvSpPr/>
            <p:nvPr/>
          </p:nvSpPr>
          <p:spPr bwMode="auto">
            <a:xfrm>
              <a:off x="3103563"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947"/>
            <p:cNvSpPr/>
            <p:nvPr/>
          </p:nvSpPr>
          <p:spPr bwMode="auto">
            <a:xfrm>
              <a:off x="3149601"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2" y="26"/>
                    <a:pt x="3" y="26"/>
                    <a:pt x="3" y="25"/>
                  </a:cubicBezTo>
                  <a:cubicBezTo>
                    <a:pt x="3" y="2"/>
                    <a:pt x="3" y="2"/>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948"/>
            <p:cNvSpPr/>
            <p:nvPr/>
          </p:nvSpPr>
          <p:spPr bwMode="auto">
            <a:xfrm>
              <a:off x="3194051"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949"/>
            <p:cNvSpPr/>
            <p:nvPr/>
          </p:nvSpPr>
          <p:spPr bwMode="auto">
            <a:xfrm>
              <a:off x="3238501" y="2733675"/>
              <a:ext cx="12700"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950"/>
            <p:cNvSpPr/>
            <p:nvPr/>
          </p:nvSpPr>
          <p:spPr bwMode="auto">
            <a:xfrm>
              <a:off x="3279776" y="2733675"/>
              <a:ext cx="12700"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951"/>
            <p:cNvSpPr/>
            <p:nvPr/>
          </p:nvSpPr>
          <p:spPr bwMode="auto">
            <a:xfrm>
              <a:off x="3325813"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952"/>
            <p:cNvSpPr/>
            <p:nvPr/>
          </p:nvSpPr>
          <p:spPr bwMode="auto">
            <a:xfrm>
              <a:off x="3370263"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953"/>
            <p:cNvSpPr/>
            <p:nvPr/>
          </p:nvSpPr>
          <p:spPr bwMode="auto">
            <a:xfrm>
              <a:off x="3416301" y="2733675"/>
              <a:ext cx="11113" cy="96838"/>
            </a:xfrm>
            <a:custGeom>
              <a:avLst/>
              <a:gdLst>
                <a:gd name="T0" fmla="*/ 1 w 3"/>
                <a:gd name="T1" fmla="*/ 26 h 26"/>
                <a:gd name="T2" fmla="*/ 3 w 3"/>
                <a:gd name="T3" fmla="*/ 25 h 26"/>
                <a:gd name="T4" fmla="*/ 3 w 3"/>
                <a:gd name="T5" fmla="*/ 2 h 26"/>
                <a:gd name="T6" fmla="*/ 1 w 3"/>
                <a:gd name="T7" fmla="*/ 0 h 26"/>
                <a:gd name="T8" fmla="*/ 0 w 3"/>
                <a:gd name="T9" fmla="*/ 2 h 26"/>
                <a:gd name="T10" fmla="*/ 0 w 3"/>
                <a:gd name="T11" fmla="*/ 25 h 26"/>
                <a:gd name="T12" fmla="*/ 1 w 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26"/>
                  </a:moveTo>
                  <a:cubicBezTo>
                    <a:pt x="2" y="26"/>
                    <a:pt x="3" y="26"/>
                    <a:pt x="3" y="25"/>
                  </a:cubicBezTo>
                  <a:cubicBezTo>
                    <a:pt x="3" y="2"/>
                    <a:pt x="3" y="2"/>
                    <a:pt x="3" y="2"/>
                  </a:cubicBezTo>
                  <a:cubicBezTo>
                    <a:pt x="3" y="1"/>
                    <a:pt x="2" y="0"/>
                    <a:pt x="1" y="0"/>
                  </a:cubicBezTo>
                  <a:cubicBezTo>
                    <a:pt x="0" y="0"/>
                    <a:pt x="0" y="1"/>
                    <a:pt x="0" y="2"/>
                  </a:cubicBezTo>
                  <a:cubicBezTo>
                    <a:pt x="0" y="25"/>
                    <a:pt x="0" y="25"/>
                    <a:pt x="0" y="25"/>
                  </a:cubicBezTo>
                  <a:cubicBezTo>
                    <a:pt x="0" y="26"/>
                    <a:pt x="0" y="26"/>
                    <a:pt x="1"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954"/>
            <p:cNvSpPr/>
            <p:nvPr/>
          </p:nvSpPr>
          <p:spPr bwMode="auto">
            <a:xfrm>
              <a:off x="3460751" y="2733675"/>
              <a:ext cx="7938" cy="96838"/>
            </a:xfrm>
            <a:custGeom>
              <a:avLst/>
              <a:gdLst>
                <a:gd name="T0" fmla="*/ 1 w 2"/>
                <a:gd name="T1" fmla="*/ 26 h 26"/>
                <a:gd name="T2" fmla="*/ 2 w 2"/>
                <a:gd name="T3" fmla="*/ 25 h 26"/>
                <a:gd name="T4" fmla="*/ 2 w 2"/>
                <a:gd name="T5" fmla="*/ 2 h 26"/>
                <a:gd name="T6" fmla="*/ 1 w 2"/>
                <a:gd name="T7" fmla="*/ 0 h 26"/>
                <a:gd name="T8" fmla="*/ 0 w 2"/>
                <a:gd name="T9" fmla="*/ 2 h 26"/>
                <a:gd name="T10" fmla="*/ 0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2" y="26"/>
                    <a:pt x="2" y="26"/>
                    <a:pt x="2" y="25"/>
                  </a:cubicBezTo>
                  <a:cubicBezTo>
                    <a:pt x="2" y="2"/>
                    <a:pt x="2" y="2"/>
                    <a:pt x="2" y="2"/>
                  </a:cubicBezTo>
                  <a:cubicBezTo>
                    <a:pt x="2" y="1"/>
                    <a:pt x="2" y="0"/>
                    <a:pt x="1" y="0"/>
                  </a:cubicBezTo>
                  <a:cubicBezTo>
                    <a:pt x="0" y="0"/>
                    <a:pt x="0" y="1"/>
                    <a:pt x="0" y="2"/>
                  </a:cubicBezTo>
                  <a:cubicBezTo>
                    <a:pt x="0" y="25"/>
                    <a:pt x="0" y="25"/>
                    <a:pt x="0" y="25"/>
                  </a:cubicBezTo>
                  <a:cubicBezTo>
                    <a:pt x="0" y="26"/>
                    <a:pt x="0" y="26"/>
                    <a:pt x="1"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955"/>
            <p:cNvSpPr/>
            <p:nvPr/>
          </p:nvSpPr>
          <p:spPr bwMode="auto">
            <a:xfrm>
              <a:off x="2335213" y="2860675"/>
              <a:ext cx="311150" cy="1801813"/>
            </a:xfrm>
            <a:custGeom>
              <a:avLst/>
              <a:gdLst>
                <a:gd name="T0" fmla="*/ 45 w 83"/>
                <a:gd name="T1" fmla="*/ 476 h 480"/>
                <a:gd name="T2" fmla="*/ 83 w 83"/>
                <a:gd name="T3" fmla="*/ 480 h 480"/>
                <a:gd name="T4" fmla="*/ 83 w 83"/>
                <a:gd name="T5" fmla="*/ 0 h 480"/>
                <a:gd name="T6" fmla="*/ 0 w 83"/>
                <a:gd name="T7" fmla="*/ 0 h 480"/>
                <a:gd name="T8" fmla="*/ 45 w 83"/>
                <a:gd name="T9" fmla="*/ 476 h 480"/>
              </a:gdLst>
              <a:ahLst/>
              <a:cxnLst>
                <a:cxn ang="0">
                  <a:pos x="T0" y="T1"/>
                </a:cxn>
                <a:cxn ang="0">
                  <a:pos x="T2" y="T3"/>
                </a:cxn>
                <a:cxn ang="0">
                  <a:pos x="T4" y="T5"/>
                </a:cxn>
                <a:cxn ang="0">
                  <a:pos x="T6" y="T7"/>
                </a:cxn>
                <a:cxn ang="0">
                  <a:pos x="T8" y="T9"/>
                </a:cxn>
              </a:cxnLst>
              <a:rect l="0" t="0" r="r" b="b"/>
              <a:pathLst>
                <a:path w="83" h="480">
                  <a:moveTo>
                    <a:pt x="45" y="476"/>
                  </a:moveTo>
                  <a:cubicBezTo>
                    <a:pt x="52" y="477"/>
                    <a:pt x="63" y="479"/>
                    <a:pt x="83" y="480"/>
                  </a:cubicBezTo>
                  <a:cubicBezTo>
                    <a:pt x="83" y="0"/>
                    <a:pt x="83" y="0"/>
                    <a:pt x="83" y="0"/>
                  </a:cubicBezTo>
                  <a:cubicBezTo>
                    <a:pt x="0" y="0"/>
                    <a:pt x="0" y="0"/>
                    <a:pt x="0" y="0"/>
                  </a:cubicBezTo>
                  <a:cubicBezTo>
                    <a:pt x="8" y="79"/>
                    <a:pt x="36" y="368"/>
                    <a:pt x="45" y="4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956"/>
            <p:cNvSpPr/>
            <p:nvPr/>
          </p:nvSpPr>
          <p:spPr bwMode="auto">
            <a:xfrm>
              <a:off x="2454276" y="4778375"/>
              <a:ext cx="784225" cy="527050"/>
            </a:xfrm>
            <a:custGeom>
              <a:avLst/>
              <a:gdLst>
                <a:gd name="T0" fmla="*/ 209 w 209"/>
                <a:gd name="T1" fmla="*/ 0 h 140"/>
                <a:gd name="T2" fmla="*/ 0 w 209"/>
                <a:gd name="T3" fmla="*/ 0 h 140"/>
                <a:gd name="T4" fmla="*/ 6 w 209"/>
                <a:gd name="T5" fmla="*/ 122 h 140"/>
                <a:gd name="T6" fmla="*/ 6 w 209"/>
                <a:gd name="T7" fmla="*/ 123 h 140"/>
                <a:gd name="T8" fmla="*/ 104 w 209"/>
                <a:gd name="T9" fmla="*/ 140 h 140"/>
                <a:gd name="T10" fmla="*/ 202 w 209"/>
                <a:gd name="T11" fmla="*/ 123 h 140"/>
                <a:gd name="T12" fmla="*/ 202 w 209"/>
                <a:gd name="T13" fmla="*/ 122 h 140"/>
                <a:gd name="T14" fmla="*/ 209 w 209"/>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140">
                  <a:moveTo>
                    <a:pt x="209" y="0"/>
                  </a:moveTo>
                  <a:cubicBezTo>
                    <a:pt x="0" y="0"/>
                    <a:pt x="0" y="0"/>
                    <a:pt x="0" y="0"/>
                  </a:cubicBezTo>
                  <a:cubicBezTo>
                    <a:pt x="6" y="122"/>
                    <a:pt x="6" y="122"/>
                    <a:pt x="6" y="122"/>
                  </a:cubicBezTo>
                  <a:cubicBezTo>
                    <a:pt x="6" y="123"/>
                    <a:pt x="6" y="123"/>
                    <a:pt x="6" y="123"/>
                  </a:cubicBezTo>
                  <a:cubicBezTo>
                    <a:pt x="6" y="131"/>
                    <a:pt x="46" y="140"/>
                    <a:pt x="104" y="140"/>
                  </a:cubicBezTo>
                  <a:cubicBezTo>
                    <a:pt x="162" y="140"/>
                    <a:pt x="202" y="131"/>
                    <a:pt x="202" y="123"/>
                  </a:cubicBezTo>
                  <a:cubicBezTo>
                    <a:pt x="202" y="122"/>
                    <a:pt x="202" y="122"/>
                    <a:pt x="202" y="122"/>
                  </a:cubicBezTo>
                  <a:lnTo>
                    <a:pt x="209"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957"/>
            <p:cNvSpPr/>
            <p:nvPr/>
          </p:nvSpPr>
          <p:spPr bwMode="auto">
            <a:xfrm>
              <a:off x="2203451" y="3810000"/>
              <a:ext cx="1268413" cy="709613"/>
            </a:xfrm>
            <a:custGeom>
              <a:avLst/>
              <a:gdLst>
                <a:gd name="T0" fmla="*/ 745 w 799"/>
                <a:gd name="T1" fmla="*/ 5 h 447"/>
                <a:gd name="T2" fmla="*/ 799 w 799"/>
                <a:gd name="T3" fmla="*/ 230 h 447"/>
                <a:gd name="T4" fmla="*/ 71 w 799"/>
                <a:gd name="T5" fmla="*/ 447 h 447"/>
                <a:gd name="T6" fmla="*/ 0 w 799"/>
                <a:gd name="T7" fmla="*/ 223 h 447"/>
                <a:gd name="T8" fmla="*/ 14 w 799"/>
                <a:gd name="T9" fmla="*/ 211 h 447"/>
                <a:gd name="T10" fmla="*/ 733 w 799"/>
                <a:gd name="T11" fmla="*/ 0 h 447"/>
                <a:gd name="T12" fmla="*/ 745 w 799"/>
                <a:gd name="T13" fmla="*/ 5 h 447"/>
              </a:gdLst>
              <a:ahLst/>
              <a:cxnLst>
                <a:cxn ang="0">
                  <a:pos x="T0" y="T1"/>
                </a:cxn>
                <a:cxn ang="0">
                  <a:pos x="T2" y="T3"/>
                </a:cxn>
                <a:cxn ang="0">
                  <a:pos x="T4" y="T5"/>
                </a:cxn>
                <a:cxn ang="0">
                  <a:pos x="T6" y="T7"/>
                </a:cxn>
                <a:cxn ang="0">
                  <a:pos x="T8" y="T9"/>
                </a:cxn>
                <a:cxn ang="0">
                  <a:pos x="T10" y="T11"/>
                </a:cxn>
                <a:cxn ang="0">
                  <a:pos x="T12" y="T13"/>
                </a:cxn>
              </a:cxnLst>
              <a:rect l="0" t="0" r="r" b="b"/>
              <a:pathLst>
                <a:path w="799" h="447">
                  <a:moveTo>
                    <a:pt x="745" y="5"/>
                  </a:moveTo>
                  <a:lnTo>
                    <a:pt x="799" y="230"/>
                  </a:lnTo>
                  <a:lnTo>
                    <a:pt x="71" y="447"/>
                  </a:lnTo>
                  <a:lnTo>
                    <a:pt x="0" y="223"/>
                  </a:lnTo>
                  <a:lnTo>
                    <a:pt x="14" y="211"/>
                  </a:lnTo>
                  <a:lnTo>
                    <a:pt x="733" y="0"/>
                  </a:lnTo>
                  <a:lnTo>
                    <a:pt x="745"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958"/>
            <p:cNvSpPr/>
            <p:nvPr/>
          </p:nvSpPr>
          <p:spPr bwMode="auto">
            <a:xfrm>
              <a:off x="2203451" y="3817937"/>
              <a:ext cx="1290638" cy="712788"/>
            </a:xfrm>
            <a:custGeom>
              <a:avLst/>
              <a:gdLst>
                <a:gd name="T0" fmla="*/ 0 w 813"/>
                <a:gd name="T1" fmla="*/ 218 h 449"/>
                <a:gd name="T2" fmla="*/ 745 w 813"/>
                <a:gd name="T3" fmla="*/ 0 h 449"/>
                <a:gd name="T4" fmla="*/ 813 w 813"/>
                <a:gd name="T5" fmla="*/ 232 h 449"/>
                <a:gd name="T6" fmla="*/ 68 w 813"/>
                <a:gd name="T7" fmla="*/ 449 h 449"/>
                <a:gd name="T8" fmla="*/ 0 w 813"/>
                <a:gd name="T9" fmla="*/ 218 h 449"/>
              </a:gdLst>
              <a:ahLst/>
              <a:cxnLst>
                <a:cxn ang="0">
                  <a:pos x="T0" y="T1"/>
                </a:cxn>
                <a:cxn ang="0">
                  <a:pos x="T2" y="T3"/>
                </a:cxn>
                <a:cxn ang="0">
                  <a:pos x="T4" y="T5"/>
                </a:cxn>
                <a:cxn ang="0">
                  <a:pos x="T6" y="T7"/>
                </a:cxn>
                <a:cxn ang="0">
                  <a:pos x="T8" y="T9"/>
                </a:cxn>
              </a:cxnLst>
              <a:rect l="0" t="0" r="r" b="b"/>
              <a:pathLst>
                <a:path w="813" h="449">
                  <a:moveTo>
                    <a:pt x="0" y="218"/>
                  </a:moveTo>
                  <a:lnTo>
                    <a:pt x="745" y="0"/>
                  </a:lnTo>
                  <a:lnTo>
                    <a:pt x="813" y="232"/>
                  </a:lnTo>
                  <a:lnTo>
                    <a:pt x="68" y="449"/>
                  </a:lnTo>
                  <a:lnTo>
                    <a:pt x="0" y="21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959"/>
            <p:cNvSpPr/>
            <p:nvPr/>
          </p:nvSpPr>
          <p:spPr bwMode="auto">
            <a:xfrm>
              <a:off x="2101851" y="3116262"/>
              <a:ext cx="1460500" cy="762000"/>
            </a:xfrm>
            <a:custGeom>
              <a:avLst/>
              <a:gdLst>
                <a:gd name="T0" fmla="*/ 865 w 920"/>
                <a:gd name="T1" fmla="*/ 4 h 480"/>
                <a:gd name="T2" fmla="*/ 920 w 920"/>
                <a:gd name="T3" fmla="*/ 232 h 480"/>
                <a:gd name="T4" fmla="*/ 68 w 920"/>
                <a:gd name="T5" fmla="*/ 480 h 480"/>
                <a:gd name="T6" fmla="*/ 0 w 920"/>
                <a:gd name="T7" fmla="*/ 255 h 480"/>
                <a:gd name="T8" fmla="*/ 12 w 920"/>
                <a:gd name="T9" fmla="*/ 243 h 480"/>
                <a:gd name="T10" fmla="*/ 854 w 920"/>
                <a:gd name="T11" fmla="*/ 0 h 480"/>
                <a:gd name="T12" fmla="*/ 865 w 920"/>
                <a:gd name="T13" fmla="*/ 4 h 480"/>
              </a:gdLst>
              <a:ahLst/>
              <a:cxnLst>
                <a:cxn ang="0">
                  <a:pos x="T0" y="T1"/>
                </a:cxn>
                <a:cxn ang="0">
                  <a:pos x="T2" y="T3"/>
                </a:cxn>
                <a:cxn ang="0">
                  <a:pos x="T4" y="T5"/>
                </a:cxn>
                <a:cxn ang="0">
                  <a:pos x="T6" y="T7"/>
                </a:cxn>
                <a:cxn ang="0">
                  <a:pos x="T8" y="T9"/>
                </a:cxn>
                <a:cxn ang="0">
                  <a:pos x="T10" y="T11"/>
                </a:cxn>
                <a:cxn ang="0">
                  <a:pos x="T12" y="T13"/>
                </a:cxn>
              </a:cxnLst>
              <a:rect l="0" t="0" r="r" b="b"/>
              <a:pathLst>
                <a:path w="920" h="480">
                  <a:moveTo>
                    <a:pt x="865" y="4"/>
                  </a:moveTo>
                  <a:lnTo>
                    <a:pt x="920" y="232"/>
                  </a:lnTo>
                  <a:lnTo>
                    <a:pt x="68" y="480"/>
                  </a:lnTo>
                  <a:lnTo>
                    <a:pt x="0" y="255"/>
                  </a:lnTo>
                  <a:lnTo>
                    <a:pt x="12" y="243"/>
                  </a:lnTo>
                  <a:lnTo>
                    <a:pt x="854" y="0"/>
                  </a:lnTo>
                  <a:lnTo>
                    <a:pt x="865"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960"/>
            <p:cNvSpPr/>
            <p:nvPr/>
          </p:nvSpPr>
          <p:spPr bwMode="auto">
            <a:xfrm>
              <a:off x="2101851" y="3122612"/>
              <a:ext cx="1482725" cy="766763"/>
            </a:xfrm>
            <a:custGeom>
              <a:avLst/>
              <a:gdLst>
                <a:gd name="T0" fmla="*/ 934 w 934"/>
                <a:gd name="T1" fmla="*/ 235 h 483"/>
                <a:gd name="T2" fmla="*/ 68 w 934"/>
                <a:gd name="T3" fmla="*/ 483 h 483"/>
                <a:gd name="T4" fmla="*/ 0 w 934"/>
                <a:gd name="T5" fmla="*/ 251 h 483"/>
                <a:gd name="T6" fmla="*/ 865 w 934"/>
                <a:gd name="T7" fmla="*/ 0 h 483"/>
                <a:gd name="T8" fmla="*/ 934 w 934"/>
                <a:gd name="T9" fmla="*/ 235 h 483"/>
              </a:gdLst>
              <a:ahLst/>
              <a:cxnLst>
                <a:cxn ang="0">
                  <a:pos x="T0" y="T1"/>
                </a:cxn>
                <a:cxn ang="0">
                  <a:pos x="T2" y="T3"/>
                </a:cxn>
                <a:cxn ang="0">
                  <a:pos x="T4" y="T5"/>
                </a:cxn>
                <a:cxn ang="0">
                  <a:pos x="T6" y="T7"/>
                </a:cxn>
                <a:cxn ang="0">
                  <a:pos x="T8" y="T9"/>
                </a:cxn>
              </a:cxnLst>
              <a:rect l="0" t="0" r="r" b="b"/>
              <a:pathLst>
                <a:path w="934" h="483">
                  <a:moveTo>
                    <a:pt x="934" y="235"/>
                  </a:moveTo>
                  <a:lnTo>
                    <a:pt x="68" y="483"/>
                  </a:lnTo>
                  <a:lnTo>
                    <a:pt x="0" y="251"/>
                  </a:lnTo>
                  <a:lnTo>
                    <a:pt x="865" y="0"/>
                  </a:lnTo>
                  <a:lnTo>
                    <a:pt x="934" y="23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961"/>
            <p:cNvSpPr/>
            <p:nvPr/>
          </p:nvSpPr>
          <p:spPr bwMode="auto">
            <a:xfrm>
              <a:off x="2533651" y="4778375"/>
              <a:ext cx="123825" cy="514350"/>
            </a:xfrm>
            <a:custGeom>
              <a:avLst/>
              <a:gdLst>
                <a:gd name="T0" fmla="*/ 0 w 33"/>
                <a:gd name="T1" fmla="*/ 0 h 137"/>
                <a:gd name="T2" fmla="*/ 3 w 33"/>
                <a:gd name="T3" fmla="*/ 90 h 137"/>
                <a:gd name="T4" fmla="*/ 4 w 33"/>
                <a:gd name="T5" fmla="*/ 133 h 137"/>
                <a:gd name="T6" fmla="*/ 4 w 33"/>
                <a:gd name="T7" fmla="*/ 133 h 137"/>
                <a:gd name="T8" fmla="*/ 10 w 33"/>
                <a:gd name="T9" fmla="*/ 134 h 137"/>
                <a:gd name="T10" fmla="*/ 10 w 33"/>
                <a:gd name="T11" fmla="*/ 134 h 137"/>
                <a:gd name="T12" fmla="*/ 17 w 33"/>
                <a:gd name="T13" fmla="*/ 135 h 137"/>
                <a:gd name="T14" fmla="*/ 24 w 33"/>
                <a:gd name="T15" fmla="*/ 136 h 137"/>
                <a:gd name="T16" fmla="*/ 25 w 33"/>
                <a:gd name="T17" fmla="*/ 136 h 137"/>
                <a:gd name="T18" fmla="*/ 32 w 33"/>
                <a:gd name="T19" fmla="*/ 137 h 137"/>
                <a:gd name="T20" fmla="*/ 33 w 33"/>
                <a:gd name="T21" fmla="*/ 137 h 137"/>
                <a:gd name="T22" fmla="*/ 33 w 33"/>
                <a:gd name="T23" fmla="*/ 0 h 137"/>
                <a:gd name="T24" fmla="*/ 0 w 33"/>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37">
                  <a:moveTo>
                    <a:pt x="0" y="0"/>
                  </a:moveTo>
                  <a:cubicBezTo>
                    <a:pt x="1" y="22"/>
                    <a:pt x="2" y="51"/>
                    <a:pt x="3" y="90"/>
                  </a:cubicBezTo>
                  <a:cubicBezTo>
                    <a:pt x="3" y="104"/>
                    <a:pt x="4" y="121"/>
                    <a:pt x="4" y="133"/>
                  </a:cubicBezTo>
                  <a:cubicBezTo>
                    <a:pt x="4" y="133"/>
                    <a:pt x="4" y="133"/>
                    <a:pt x="4" y="133"/>
                  </a:cubicBezTo>
                  <a:cubicBezTo>
                    <a:pt x="6" y="133"/>
                    <a:pt x="8" y="133"/>
                    <a:pt x="10" y="134"/>
                  </a:cubicBezTo>
                  <a:cubicBezTo>
                    <a:pt x="10" y="134"/>
                    <a:pt x="10" y="134"/>
                    <a:pt x="10" y="134"/>
                  </a:cubicBezTo>
                  <a:cubicBezTo>
                    <a:pt x="12" y="134"/>
                    <a:pt x="15" y="135"/>
                    <a:pt x="17" y="135"/>
                  </a:cubicBezTo>
                  <a:cubicBezTo>
                    <a:pt x="19" y="136"/>
                    <a:pt x="22" y="136"/>
                    <a:pt x="24" y="136"/>
                  </a:cubicBezTo>
                  <a:cubicBezTo>
                    <a:pt x="25" y="136"/>
                    <a:pt x="25" y="136"/>
                    <a:pt x="25" y="136"/>
                  </a:cubicBezTo>
                  <a:cubicBezTo>
                    <a:pt x="27" y="137"/>
                    <a:pt x="30" y="137"/>
                    <a:pt x="32" y="137"/>
                  </a:cubicBezTo>
                  <a:cubicBezTo>
                    <a:pt x="33" y="137"/>
                    <a:pt x="33" y="137"/>
                    <a:pt x="33" y="137"/>
                  </a:cubicBezTo>
                  <a:cubicBezTo>
                    <a:pt x="33" y="0"/>
                    <a:pt x="33" y="0"/>
                    <a:pt x="3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62"/>
            <p:cNvSpPr/>
            <p:nvPr/>
          </p:nvSpPr>
          <p:spPr bwMode="auto">
            <a:xfrm>
              <a:off x="2432051" y="3521075"/>
              <a:ext cx="161925" cy="206375"/>
            </a:xfrm>
            <a:custGeom>
              <a:avLst/>
              <a:gdLst>
                <a:gd name="T0" fmla="*/ 4 w 43"/>
                <a:gd name="T1" fmla="*/ 20 h 55"/>
                <a:gd name="T2" fmla="*/ 0 w 43"/>
                <a:gd name="T3" fmla="*/ 8 h 55"/>
                <a:gd name="T4" fmla="*/ 7 w 43"/>
                <a:gd name="T5" fmla="*/ 6 h 55"/>
                <a:gd name="T6" fmla="*/ 9 w 43"/>
                <a:gd name="T7" fmla="*/ 12 h 55"/>
                <a:gd name="T8" fmla="*/ 9 w 43"/>
                <a:gd name="T9" fmla="*/ 12 h 55"/>
                <a:gd name="T10" fmla="*/ 18 w 43"/>
                <a:gd name="T11" fmla="*/ 2 h 55"/>
                <a:gd name="T12" fmla="*/ 34 w 43"/>
                <a:gd name="T13" fmla="*/ 15 h 55"/>
                <a:gd name="T14" fmla="*/ 43 w 43"/>
                <a:gd name="T15" fmla="*/ 47 h 55"/>
                <a:gd name="T16" fmla="*/ 36 w 43"/>
                <a:gd name="T17" fmla="*/ 49 h 55"/>
                <a:gd name="T18" fmla="*/ 27 w 43"/>
                <a:gd name="T19" fmla="*/ 19 h 55"/>
                <a:gd name="T20" fmla="*/ 17 w 43"/>
                <a:gd name="T21" fmla="*/ 9 h 55"/>
                <a:gd name="T22" fmla="*/ 12 w 43"/>
                <a:gd name="T23" fmla="*/ 19 h 55"/>
                <a:gd name="T24" fmla="*/ 13 w 43"/>
                <a:gd name="T25" fmla="*/ 23 h 55"/>
                <a:gd name="T26" fmla="*/ 22 w 43"/>
                <a:gd name="T27" fmla="*/ 53 h 55"/>
                <a:gd name="T28" fmla="*/ 15 w 43"/>
                <a:gd name="T29" fmla="*/ 55 h 55"/>
                <a:gd name="T30" fmla="*/ 4 w 43"/>
                <a:gd name="T31"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55">
                  <a:moveTo>
                    <a:pt x="4" y="20"/>
                  </a:moveTo>
                  <a:cubicBezTo>
                    <a:pt x="3" y="15"/>
                    <a:pt x="1" y="12"/>
                    <a:pt x="0" y="8"/>
                  </a:cubicBezTo>
                  <a:cubicBezTo>
                    <a:pt x="7" y="6"/>
                    <a:pt x="7" y="6"/>
                    <a:pt x="7" y="6"/>
                  </a:cubicBezTo>
                  <a:cubicBezTo>
                    <a:pt x="9" y="12"/>
                    <a:pt x="9" y="12"/>
                    <a:pt x="9" y="12"/>
                  </a:cubicBezTo>
                  <a:cubicBezTo>
                    <a:pt x="9" y="12"/>
                    <a:pt x="9" y="12"/>
                    <a:pt x="9" y="12"/>
                  </a:cubicBezTo>
                  <a:cubicBezTo>
                    <a:pt x="10" y="7"/>
                    <a:pt x="13" y="4"/>
                    <a:pt x="18" y="2"/>
                  </a:cubicBezTo>
                  <a:cubicBezTo>
                    <a:pt x="24" y="0"/>
                    <a:pt x="31" y="4"/>
                    <a:pt x="34" y="15"/>
                  </a:cubicBezTo>
                  <a:cubicBezTo>
                    <a:pt x="43" y="47"/>
                    <a:pt x="43" y="47"/>
                    <a:pt x="43" y="47"/>
                  </a:cubicBezTo>
                  <a:cubicBezTo>
                    <a:pt x="36" y="49"/>
                    <a:pt x="36" y="49"/>
                    <a:pt x="36" y="49"/>
                  </a:cubicBezTo>
                  <a:cubicBezTo>
                    <a:pt x="27" y="19"/>
                    <a:pt x="27" y="19"/>
                    <a:pt x="27" y="19"/>
                  </a:cubicBezTo>
                  <a:cubicBezTo>
                    <a:pt x="25" y="13"/>
                    <a:pt x="22" y="8"/>
                    <a:pt x="17" y="9"/>
                  </a:cubicBezTo>
                  <a:cubicBezTo>
                    <a:pt x="14" y="10"/>
                    <a:pt x="12" y="14"/>
                    <a:pt x="12" y="19"/>
                  </a:cubicBezTo>
                  <a:cubicBezTo>
                    <a:pt x="12" y="20"/>
                    <a:pt x="13" y="22"/>
                    <a:pt x="13" y="23"/>
                  </a:cubicBezTo>
                  <a:cubicBezTo>
                    <a:pt x="22" y="53"/>
                    <a:pt x="22" y="53"/>
                    <a:pt x="22" y="53"/>
                  </a:cubicBezTo>
                  <a:cubicBezTo>
                    <a:pt x="15" y="55"/>
                    <a:pt x="15" y="55"/>
                    <a:pt x="15" y="55"/>
                  </a:cubicBezTo>
                  <a:lnTo>
                    <a:pt x="4" y="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963"/>
            <p:cNvSpPr>
              <a:spLocks noEditPoints="1"/>
            </p:cNvSpPr>
            <p:nvPr/>
          </p:nvSpPr>
          <p:spPr bwMode="auto">
            <a:xfrm>
              <a:off x="2586038" y="3484562"/>
              <a:ext cx="142875" cy="201613"/>
            </a:xfrm>
            <a:custGeom>
              <a:avLst/>
              <a:gdLst>
                <a:gd name="T0" fmla="*/ 31 w 38"/>
                <a:gd name="T1" fmla="*/ 48 h 54"/>
                <a:gd name="T2" fmla="*/ 29 w 38"/>
                <a:gd name="T3" fmla="*/ 43 h 54"/>
                <a:gd name="T4" fmla="*/ 29 w 38"/>
                <a:gd name="T5" fmla="*/ 43 h 54"/>
                <a:gd name="T6" fmla="*/ 21 w 38"/>
                <a:gd name="T7" fmla="*/ 52 h 54"/>
                <a:gd name="T8" fmla="*/ 6 w 38"/>
                <a:gd name="T9" fmla="*/ 42 h 54"/>
                <a:gd name="T10" fmla="*/ 21 w 38"/>
                <a:gd name="T11" fmla="*/ 19 h 54"/>
                <a:gd name="T12" fmla="*/ 21 w 38"/>
                <a:gd name="T13" fmla="*/ 17 h 54"/>
                <a:gd name="T14" fmla="*/ 10 w 38"/>
                <a:gd name="T15" fmla="*/ 9 h 54"/>
                <a:gd name="T16" fmla="*/ 3 w 38"/>
                <a:gd name="T17" fmla="*/ 14 h 54"/>
                <a:gd name="T18" fmla="*/ 0 w 38"/>
                <a:gd name="T19" fmla="*/ 9 h 54"/>
                <a:gd name="T20" fmla="*/ 10 w 38"/>
                <a:gd name="T21" fmla="*/ 3 h 54"/>
                <a:gd name="T22" fmla="*/ 28 w 38"/>
                <a:gd name="T23" fmla="*/ 15 h 54"/>
                <a:gd name="T24" fmla="*/ 34 w 38"/>
                <a:gd name="T25" fmla="*/ 35 h 54"/>
                <a:gd name="T26" fmla="*/ 38 w 38"/>
                <a:gd name="T27" fmla="*/ 46 h 54"/>
                <a:gd name="T28" fmla="*/ 31 w 38"/>
                <a:gd name="T29" fmla="*/ 48 h 54"/>
                <a:gd name="T30" fmla="*/ 23 w 38"/>
                <a:gd name="T31" fmla="*/ 24 h 54"/>
                <a:gd name="T32" fmla="*/ 13 w 38"/>
                <a:gd name="T33" fmla="*/ 39 h 54"/>
                <a:gd name="T34" fmla="*/ 21 w 38"/>
                <a:gd name="T35" fmla="*/ 45 h 54"/>
                <a:gd name="T36" fmla="*/ 26 w 38"/>
                <a:gd name="T37" fmla="*/ 36 h 54"/>
                <a:gd name="T38" fmla="*/ 26 w 38"/>
                <a:gd name="T39" fmla="*/ 34 h 54"/>
                <a:gd name="T40" fmla="*/ 23 w 38"/>
                <a:gd name="T4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4">
                  <a:moveTo>
                    <a:pt x="31" y="48"/>
                  </a:moveTo>
                  <a:cubicBezTo>
                    <a:pt x="29" y="43"/>
                    <a:pt x="29" y="43"/>
                    <a:pt x="29" y="43"/>
                  </a:cubicBezTo>
                  <a:cubicBezTo>
                    <a:pt x="29" y="43"/>
                    <a:pt x="29" y="43"/>
                    <a:pt x="29" y="43"/>
                  </a:cubicBezTo>
                  <a:cubicBezTo>
                    <a:pt x="28" y="47"/>
                    <a:pt x="25" y="51"/>
                    <a:pt x="21" y="52"/>
                  </a:cubicBezTo>
                  <a:cubicBezTo>
                    <a:pt x="15" y="54"/>
                    <a:pt x="9" y="50"/>
                    <a:pt x="6" y="42"/>
                  </a:cubicBezTo>
                  <a:cubicBezTo>
                    <a:pt x="3" y="30"/>
                    <a:pt x="11" y="22"/>
                    <a:pt x="21" y="19"/>
                  </a:cubicBezTo>
                  <a:cubicBezTo>
                    <a:pt x="21" y="17"/>
                    <a:pt x="21" y="17"/>
                    <a:pt x="21" y="17"/>
                  </a:cubicBezTo>
                  <a:cubicBezTo>
                    <a:pt x="19" y="11"/>
                    <a:pt x="16" y="7"/>
                    <a:pt x="10" y="9"/>
                  </a:cubicBezTo>
                  <a:cubicBezTo>
                    <a:pt x="7" y="10"/>
                    <a:pt x="5" y="11"/>
                    <a:pt x="3" y="14"/>
                  </a:cubicBezTo>
                  <a:cubicBezTo>
                    <a:pt x="0" y="9"/>
                    <a:pt x="0" y="9"/>
                    <a:pt x="0" y="9"/>
                  </a:cubicBezTo>
                  <a:cubicBezTo>
                    <a:pt x="1" y="7"/>
                    <a:pt x="5" y="4"/>
                    <a:pt x="10" y="3"/>
                  </a:cubicBezTo>
                  <a:cubicBezTo>
                    <a:pt x="19" y="0"/>
                    <a:pt x="25" y="5"/>
                    <a:pt x="28" y="15"/>
                  </a:cubicBezTo>
                  <a:cubicBezTo>
                    <a:pt x="34" y="35"/>
                    <a:pt x="34" y="35"/>
                    <a:pt x="34" y="35"/>
                  </a:cubicBezTo>
                  <a:cubicBezTo>
                    <a:pt x="35" y="39"/>
                    <a:pt x="37" y="43"/>
                    <a:pt x="38" y="46"/>
                  </a:cubicBezTo>
                  <a:lnTo>
                    <a:pt x="31" y="48"/>
                  </a:lnTo>
                  <a:close/>
                  <a:moveTo>
                    <a:pt x="23" y="24"/>
                  </a:moveTo>
                  <a:cubicBezTo>
                    <a:pt x="19" y="25"/>
                    <a:pt x="10" y="29"/>
                    <a:pt x="13" y="39"/>
                  </a:cubicBezTo>
                  <a:cubicBezTo>
                    <a:pt x="15" y="45"/>
                    <a:pt x="19" y="46"/>
                    <a:pt x="21" y="45"/>
                  </a:cubicBezTo>
                  <a:cubicBezTo>
                    <a:pt x="25" y="44"/>
                    <a:pt x="27" y="41"/>
                    <a:pt x="26" y="36"/>
                  </a:cubicBezTo>
                  <a:cubicBezTo>
                    <a:pt x="26" y="35"/>
                    <a:pt x="26" y="34"/>
                    <a:pt x="26" y="34"/>
                  </a:cubicBezTo>
                  <a:lnTo>
                    <a:pt x="23"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64"/>
            <p:cNvSpPr/>
            <p:nvPr/>
          </p:nvSpPr>
          <p:spPr bwMode="auto">
            <a:xfrm>
              <a:off x="2695576" y="3413125"/>
              <a:ext cx="130175" cy="223838"/>
            </a:xfrm>
            <a:custGeom>
              <a:avLst/>
              <a:gdLst>
                <a:gd name="T0" fmla="*/ 10 w 35"/>
                <a:gd name="T1" fmla="*/ 0 h 60"/>
                <a:gd name="T2" fmla="*/ 13 w 35"/>
                <a:gd name="T3" fmla="*/ 13 h 60"/>
                <a:gd name="T4" fmla="*/ 22 w 35"/>
                <a:gd name="T5" fmla="*/ 10 h 60"/>
                <a:gd name="T6" fmla="*/ 24 w 35"/>
                <a:gd name="T7" fmla="*/ 16 h 60"/>
                <a:gd name="T8" fmla="*/ 15 w 35"/>
                <a:gd name="T9" fmla="*/ 18 h 60"/>
                <a:gd name="T10" fmla="*/ 23 w 35"/>
                <a:gd name="T11" fmla="*/ 46 h 60"/>
                <a:gd name="T12" fmla="*/ 30 w 35"/>
                <a:gd name="T13" fmla="*/ 52 h 60"/>
                <a:gd name="T14" fmla="*/ 33 w 35"/>
                <a:gd name="T15" fmla="*/ 51 h 60"/>
                <a:gd name="T16" fmla="*/ 35 w 35"/>
                <a:gd name="T17" fmla="*/ 57 h 60"/>
                <a:gd name="T18" fmla="*/ 30 w 35"/>
                <a:gd name="T19" fmla="*/ 59 h 60"/>
                <a:gd name="T20" fmla="*/ 22 w 35"/>
                <a:gd name="T21" fmla="*/ 59 h 60"/>
                <a:gd name="T22" fmla="*/ 15 w 35"/>
                <a:gd name="T23" fmla="*/ 48 h 60"/>
                <a:gd name="T24" fmla="*/ 7 w 35"/>
                <a:gd name="T25" fmla="*/ 21 h 60"/>
                <a:gd name="T26" fmla="*/ 2 w 35"/>
                <a:gd name="T27" fmla="*/ 22 h 60"/>
                <a:gd name="T28" fmla="*/ 0 w 35"/>
                <a:gd name="T29" fmla="*/ 17 h 60"/>
                <a:gd name="T30" fmla="*/ 6 w 35"/>
                <a:gd name="T31" fmla="*/ 15 h 60"/>
                <a:gd name="T32" fmla="*/ 3 w 35"/>
                <a:gd name="T33" fmla="*/ 5 h 60"/>
                <a:gd name="T34" fmla="*/ 10 w 35"/>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60">
                  <a:moveTo>
                    <a:pt x="10" y="0"/>
                  </a:moveTo>
                  <a:cubicBezTo>
                    <a:pt x="13" y="13"/>
                    <a:pt x="13" y="13"/>
                    <a:pt x="13" y="13"/>
                  </a:cubicBezTo>
                  <a:cubicBezTo>
                    <a:pt x="22" y="10"/>
                    <a:pt x="22" y="10"/>
                    <a:pt x="22" y="10"/>
                  </a:cubicBezTo>
                  <a:cubicBezTo>
                    <a:pt x="24" y="16"/>
                    <a:pt x="24" y="16"/>
                    <a:pt x="24" y="16"/>
                  </a:cubicBezTo>
                  <a:cubicBezTo>
                    <a:pt x="15" y="18"/>
                    <a:pt x="15" y="18"/>
                    <a:pt x="15" y="18"/>
                  </a:cubicBezTo>
                  <a:cubicBezTo>
                    <a:pt x="23" y="46"/>
                    <a:pt x="23" y="46"/>
                    <a:pt x="23" y="46"/>
                  </a:cubicBezTo>
                  <a:cubicBezTo>
                    <a:pt x="25" y="52"/>
                    <a:pt x="28" y="53"/>
                    <a:pt x="30" y="52"/>
                  </a:cubicBezTo>
                  <a:cubicBezTo>
                    <a:pt x="31" y="52"/>
                    <a:pt x="32" y="52"/>
                    <a:pt x="33" y="51"/>
                  </a:cubicBezTo>
                  <a:cubicBezTo>
                    <a:pt x="35" y="57"/>
                    <a:pt x="35" y="57"/>
                    <a:pt x="35" y="57"/>
                  </a:cubicBezTo>
                  <a:cubicBezTo>
                    <a:pt x="34" y="58"/>
                    <a:pt x="32" y="59"/>
                    <a:pt x="30" y="59"/>
                  </a:cubicBezTo>
                  <a:cubicBezTo>
                    <a:pt x="27" y="60"/>
                    <a:pt x="24" y="60"/>
                    <a:pt x="22" y="59"/>
                  </a:cubicBezTo>
                  <a:cubicBezTo>
                    <a:pt x="19" y="57"/>
                    <a:pt x="17" y="54"/>
                    <a:pt x="15" y="48"/>
                  </a:cubicBezTo>
                  <a:cubicBezTo>
                    <a:pt x="7" y="21"/>
                    <a:pt x="7" y="21"/>
                    <a:pt x="7" y="21"/>
                  </a:cubicBezTo>
                  <a:cubicBezTo>
                    <a:pt x="2" y="22"/>
                    <a:pt x="2" y="22"/>
                    <a:pt x="2" y="22"/>
                  </a:cubicBezTo>
                  <a:cubicBezTo>
                    <a:pt x="0" y="17"/>
                    <a:pt x="0" y="17"/>
                    <a:pt x="0" y="17"/>
                  </a:cubicBezTo>
                  <a:cubicBezTo>
                    <a:pt x="6" y="15"/>
                    <a:pt x="6" y="15"/>
                    <a:pt x="6" y="15"/>
                  </a:cubicBezTo>
                  <a:cubicBezTo>
                    <a:pt x="3" y="5"/>
                    <a:pt x="3" y="5"/>
                    <a:pt x="3" y="5"/>
                  </a:cubicBezTo>
                  <a:lnTo>
                    <a:pt x="1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965"/>
            <p:cNvSpPr/>
            <p:nvPr/>
          </p:nvSpPr>
          <p:spPr bwMode="auto">
            <a:xfrm>
              <a:off x="2803526" y="3413125"/>
              <a:ext cx="157163" cy="206375"/>
            </a:xfrm>
            <a:custGeom>
              <a:avLst/>
              <a:gdLst>
                <a:gd name="T0" fmla="*/ 38 w 42"/>
                <a:gd name="T1" fmla="*/ 34 h 55"/>
                <a:gd name="T2" fmla="*/ 42 w 42"/>
                <a:gd name="T3" fmla="*/ 46 h 55"/>
                <a:gd name="T4" fmla="*/ 36 w 42"/>
                <a:gd name="T5" fmla="*/ 48 h 55"/>
                <a:gd name="T6" fmla="*/ 34 w 42"/>
                <a:gd name="T7" fmla="*/ 44 h 55"/>
                <a:gd name="T8" fmla="*/ 33 w 42"/>
                <a:gd name="T9" fmla="*/ 44 h 55"/>
                <a:gd name="T10" fmla="*/ 25 w 42"/>
                <a:gd name="T11" fmla="*/ 52 h 55"/>
                <a:gd name="T12" fmla="*/ 8 w 42"/>
                <a:gd name="T13" fmla="*/ 38 h 55"/>
                <a:gd name="T14" fmla="*/ 0 w 42"/>
                <a:gd name="T15" fmla="*/ 8 h 55"/>
                <a:gd name="T16" fmla="*/ 7 w 42"/>
                <a:gd name="T17" fmla="*/ 6 h 55"/>
                <a:gd name="T18" fmla="*/ 15 w 42"/>
                <a:gd name="T19" fmla="*/ 35 h 55"/>
                <a:gd name="T20" fmla="*/ 26 w 42"/>
                <a:gd name="T21" fmla="*/ 45 h 55"/>
                <a:gd name="T22" fmla="*/ 30 w 42"/>
                <a:gd name="T23" fmla="*/ 37 h 55"/>
                <a:gd name="T24" fmla="*/ 29 w 42"/>
                <a:gd name="T25" fmla="*/ 33 h 55"/>
                <a:gd name="T26" fmla="*/ 20 w 42"/>
                <a:gd name="T27" fmla="*/ 2 h 55"/>
                <a:gd name="T28" fmla="*/ 28 w 42"/>
                <a:gd name="T29" fmla="*/ 0 h 55"/>
                <a:gd name="T30" fmla="*/ 38 w 42"/>
                <a:gd name="T31" fmla="*/ 3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55">
                  <a:moveTo>
                    <a:pt x="38" y="34"/>
                  </a:moveTo>
                  <a:cubicBezTo>
                    <a:pt x="39" y="39"/>
                    <a:pt x="41" y="43"/>
                    <a:pt x="42" y="46"/>
                  </a:cubicBezTo>
                  <a:cubicBezTo>
                    <a:pt x="36" y="48"/>
                    <a:pt x="36" y="48"/>
                    <a:pt x="36" y="48"/>
                  </a:cubicBezTo>
                  <a:cubicBezTo>
                    <a:pt x="34" y="44"/>
                    <a:pt x="34" y="44"/>
                    <a:pt x="34" y="44"/>
                  </a:cubicBezTo>
                  <a:cubicBezTo>
                    <a:pt x="33" y="44"/>
                    <a:pt x="33" y="44"/>
                    <a:pt x="33" y="44"/>
                  </a:cubicBezTo>
                  <a:cubicBezTo>
                    <a:pt x="33" y="46"/>
                    <a:pt x="30" y="51"/>
                    <a:pt x="25" y="52"/>
                  </a:cubicBezTo>
                  <a:cubicBezTo>
                    <a:pt x="17" y="55"/>
                    <a:pt x="12" y="49"/>
                    <a:pt x="8" y="38"/>
                  </a:cubicBezTo>
                  <a:cubicBezTo>
                    <a:pt x="0" y="8"/>
                    <a:pt x="0" y="8"/>
                    <a:pt x="0" y="8"/>
                  </a:cubicBezTo>
                  <a:cubicBezTo>
                    <a:pt x="7" y="6"/>
                    <a:pt x="7" y="6"/>
                    <a:pt x="7" y="6"/>
                  </a:cubicBezTo>
                  <a:cubicBezTo>
                    <a:pt x="15" y="35"/>
                    <a:pt x="15" y="35"/>
                    <a:pt x="15" y="35"/>
                  </a:cubicBezTo>
                  <a:cubicBezTo>
                    <a:pt x="18" y="42"/>
                    <a:pt x="20" y="47"/>
                    <a:pt x="26" y="45"/>
                  </a:cubicBezTo>
                  <a:cubicBezTo>
                    <a:pt x="30" y="44"/>
                    <a:pt x="31" y="39"/>
                    <a:pt x="30" y="37"/>
                  </a:cubicBezTo>
                  <a:cubicBezTo>
                    <a:pt x="30" y="36"/>
                    <a:pt x="30" y="34"/>
                    <a:pt x="29" y="33"/>
                  </a:cubicBezTo>
                  <a:cubicBezTo>
                    <a:pt x="20" y="2"/>
                    <a:pt x="20" y="2"/>
                    <a:pt x="20" y="2"/>
                  </a:cubicBezTo>
                  <a:cubicBezTo>
                    <a:pt x="28" y="0"/>
                    <a:pt x="28" y="0"/>
                    <a:pt x="28" y="0"/>
                  </a:cubicBezTo>
                  <a:lnTo>
                    <a:pt x="38" y="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4" name="Freeform 966"/>
            <p:cNvSpPr/>
            <p:nvPr/>
          </p:nvSpPr>
          <p:spPr bwMode="auto">
            <a:xfrm>
              <a:off x="2946401" y="3378200"/>
              <a:ext cx="79375" cy="200025"/>
            </a:xfrm>
            <a:custGeom>
              <a:avLst/>
              <a:gdLst>
                <a:gd name="T0" fmla="*/ 4 w 21"/>
                <a:gd name="T1" fmla="*/ 18 h 53"/>
                <a:gd name="T2" fmla="*/ 0 w 21"/>
                <a:gd name="T3" fmla="*/ 6 h 53"/>
                <a:gd name="T4" fmla="*/ 6 w 21"/>
                <a:gd name="T5" fmla="*/ 4 h 53"/>
                <a:gd name="T6" fmla="*/ 9 w 21"/>
                <a:gd name="T7" fmla="*/ 11 h 53"/>
                <a:gd name="T8" fmla="*/ 9 w 21"/>
                <a:gd name="T9" fmla="*/ 11 h 53"/>
                <a:gd name="T10" fmla="*/ 17 w 21"/>
                <a:gd name="T11" fmla="*/ 0 h 53"/>
                <a:gd name="T12" fmla="*/ 18 w 21"/>
                <a:gd name="T13" fmla="*/ 0 h 53"/>
                <a:gd name="T14" fmla="*/ 20 w 21"/>
                <a:gd name="T15" fmla="*/ 7 h 53"/>
                <a:gd name="T16" fmla="*/ 19 w 21"/>
                <a:gd name="T17" fmla="*/ 8 h 53"/>
                <a:gd name="T18" fmla="*/ 13 w 21"/>
                <a:gd name="T19" fmla="*/ 20 h 53"/>
                <a:gd name="T20" fmla="*/ 14 w 21"/>
                <a:gd name="T21" fmla="*/ 24 h 53"/>
                <a:gd name="T22" fmla="*/ 21 w 21"/>
                <a:gd name="T23" fmla="*/ 50 h 53"/>
                <a:gd name="T24" fmla="*/ 14 w 21"/>
                <a:gd name="T25" fmla="*/ 53 h 53"/>
                <a:gd name="T26" fmla="*/ 4 w 21"/>
                <a:gd name="T27" fmla="*/ 1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53">
                  <a:moveTo>
                    <a:pt x="4" y="18"/>
                  </a:moveTo>
                  <a:cubicBezTo>
                    <a:pt x="3" y="14"/>
                    <a:pt x="1" y="9"/>
                    <a:pt x="0" y="6"/>
                  </a:cubicBezTo>
                  <a:cubicBezTo>
                    <a:pt x="6" y="4"/>
                    <a:pt x="6" y="4"/>
                    <a:pt x="6" y="4"/>
                  </a:cubicBezTo>
                  <a:cubicBezTo>
                    <a:pt x="9" y="11"/>
                    <a:pt x="9" y="11"/>
                    <a:pt x="9" y="11"/>
                  </a:cubicBezTo>
                  <a:cubicBezTo>
                    <a:pt x="9" y="11"/>
                    <a:pt x="9" y="11"/>
                    <a:pt x="9" y="11"/>
                  </a:cubicBezTo>
                  <a:cubicBezTo>
                    <a:pt x="9" y="6"/>
                    <a:pt x="12" y="1"/>
                    <a:pt x="17" y="0"/>
                  </a:cubicBezTo>
                  <a:cubicBezTo>
                    <a:pt x="17" y="0"/>
                    <a:pt x="18" y="0"/>
                    <a:pt x="18" y="0"/>
                  </a:cubicBezTo>
                  <a:cubicBezTo>
                    <a:pt x="20" y="7"/>
                    <a:pt x="20" y="7"/>
                    <a:pt x="20" y="7"/>
                  </a:cubicBezTo>
                  <a:cubicBezTo>
                    <a:pt x="20" y="7"/>
                    <a:pt x="19" y="7"/>
                    <a:pt x="19" y="8"/>
                  </a:cubicBezTo>
                  <a:cubicBezTo>
                    <a:pt x="14" y="9"/>
                    <a:pt x="12" y="14"/>
                    <a:pt x="13" y="20"/>
                  </a:cubicBezTo>
                  <a:cubicBezTo>
                    <a:pt x="13" y="21"/>
                    <a:pt x="13" y="23"/>
                    <a:pt x="14" y="24"/>
                  </a:cubicBezTo>
                  <a:cubicBezTo>
                    <a:pt x="21" y="50"/>
                    <a:pt x="21" y="50"/>
                    <a:pt x="21" y="50"/>
                  </a:cubicBezTo>
                  <a:cubicBezTo>
                    <a:pt x="14" y="53"/>
                    <a:pt x="14" y="53"/>
                    <a:pt x="14" y="53"/>
                  </a:cubicBezTo>
                  <a:lnTo>
                    <a:pt x="4"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967"/>
            <p:cNvSpPr>
              <a:spLocks noEditPoints="1"/>
            </p:cNvSpPr>
            <p:nvPr/>
          </p:nvSpPr>
          <p:spPr bwMode="auto">
            <a:xfrm>
              <a:off x="3040063" y="3348037"/>
              <a:ext cx="142875" cy="203200"/>
            </a:xfrm>
            <a:custGeom>
              <a:avLst/>
              <a:gdLst>
                <a:gd name="T0" fmla="*/ 31 w 38"/>
                <a:gd name="T1" fmla="*/ 48 h 54"/>
                <a:gd name="T2" fmla="*/ 29 w 38"/>
                <a:gd name="T3" fmla="*/ 43 h 54"/>
                <a:gd name="T4" fmla="*/ 29 w 38"/>
                <a:gd name="T5" fmla="*/ 43 h 54"/>
                <a:gd name="T6" fmla="*/ 21 w 38"/>
                <a:gd name="T7" fmla="*/ 52 h 54"/>
                <a:gd name="T8" fmla="*/ 6 w 38"/>
                <a:gd name="T9" fmla="*/ 42 h 54"/>
                <a:gd name="T10" fmla="*/ 21 w 38"/>
                <a:gd name="T11" fmla="*/ 19 h 54"/>
                <a:gd name="T12" fmla="*/ 20 w 38"/>
                <a:gd name="T13" fmla="*/ 17 h 54"/>
                <a:gd name="T14" fmla="*/ 10 w 38"/>
                <a:gd name="T15" fmla="*/ 9 h 54"/>
                <a:gd name="T16" fmla="*/ 3 w 38"/>
                <a:gd name="T17" fmla="*/ 14 h 54"/>
                <a:gd name="T18" fmla="*/ 0 w 38"/>
                <a:gd name="T19" fmla="*/ 9 h 54"/>
                <a:gd name="T20" fmla="*/ 10 w 38"/>
                <a:gd name="T21" fmla="*/ 3 h 54"/>
                <a:gd name="T22" fmla="*/ 28 w 38"/>
                <a:gd name="T23" fmla="*/ 15 h 54"/>
                <a:gd name="T24" fmla="*/ 34 w 38"/>
                <a:gd name="T25" fmla="*/ 36 h 54"/>
                <a:gd name="T26" fmla="*/ 38 w 38"/>
                <a:gd name="T27" fmla="*/ 46 h 54"/>
                <a:gd name="T28" fmla="*/ 31 w 38"/>
                <a:gd name="T29" fmla="*/ 48 h 54"/>
                <a:gd name="T30" fmla="*/ 23 w 38"/>
                <a:gd name="T31" fmla="*/ 24 h 54"/>
                <a:gd name="T32" fmla="*/ 13 w 38"/>
                <a:gd name="T33" fmla="*/ 39 h 54"/>
                <a:gd name="T34" fmla="*/ 21 w 38"/>
                <a:gd name="T35" fmla="*/ 46 h 54"/>
                <a:gd name="T36" fmla="*/ 26 w 38"/>
                <a:gd name="T37" fmla="*/ 36 h 54"/>
                <a:gd name="T38" fmla="*/ 26 w 38"/>
                <a:gd name="T39" fmla="*/ 34 h 54"/>
                <a:gd name="T40" fmla="*/ 23 w 38"/>
                <a:gd name="T4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4">
                  <a:moveTo>
                    <a:pt x="31" y="48"/>
                  </a:moveTo>
                  <a:cubicBezTo>
                    <a:pt x="29" y="43"/>
                    <a:pt x="29" y="43"/>
                    <a:pt x="29" y="43"/>
                  </a:cubicBezTo>
                  <a:cubicBezTo>
                    <a:pt x="29" y="43"/>
                    <a:pt x="29" y="43"/>
                    <a:pt x="29" y="43"/>
                  </a:cubicBezTo>
                  <a:cubicBezTo>
                    <a:pt x="28" y="48"/>
                    <a:pt x="25" y="51"/>
                    <a:pt x="21" y="52"/>
                  </a:cubicBezTo>
                  <a:cubicBezTo>
                    <a:pt x="15" y="54"/>
                    <a:pt x="8" y="50"/>
                    <a:pt x="6" y="42"/>
                  </a:cubicBezTo>
                  <a:cubicBezTo>
                    <a:pt x="3" y="30"/>
                    <a:pt x="10" y="22"/>
                    <a:pt x="21" y="19"/>
                  </a:cubicBezTo>
                  <a:cubicBezTo>
                    <a:pt x="20" y="17"/>
                    <a:pt x="20" y="17"/>
                    <a:pt x="20" y="17"/>
                  </a:cubicBezTo>
                  <a:cubicBezTo>
                    <a:pt x="19" y="11"/>
                    <a:pt x="16" y="7"/>
                    <a:pt x="10" y="9"/>
                  </a:cubicBezTo>
                  <a:cubicBezTo>
                    <a:pt x="7" y="10"/>
                    <a:pt x="5" y="12"/>
                    <a:pt x="3" y="14"/>
                  </a:cubicBezTo>
                  <a:cubicBezTo>
                    <a:pt x="0" y="9"/>
                    <a:pt x="0" y="9"/>
                    <a:pt x="0" y="9"/>
                  </a:cubicBezTo>
                  <a:cubicBezTo>
                    <a:pt x="1" y="7"/>
                    <a:pt x="5" y="4"/>
                    <a:pt x="10" y="3"/>
                  </a:cubicBezTo>
                  <a:cubicBezTo>
                    <a:pt x="19" y="0"/>
                    <a:pt x="25" y="5"/>
                    <a:pt x="28" y="15"/>
                  </a:cubicBezTo>
                  <a:cubicBezTo>
                    <a:pt x="34" y="36"/>
                    <a:pt x="34" y="36"/>
                    <a:pt x="34" y="36"/>
                  </a:cubicBezTo>
                  <a:cubicBezTo>
                    <a:pt x="35" y="39"/>
                    <a:pt x="36" y="43"/>
                    <a:pt x="38" y="46"/>
                  </a:cubicBezTo>
                  <a:lnTo>
                    <a:pt x="31" y="48"/>
                  </a:lnTo>
                  <a:close/>
                  <a:moveTo>
                    <a:pt x="23" y="24"/>
                  </a:moveTo>
                  <a:cubicBezTo>
                    <a:pt x="19" y="25"/>
                    <a:pt x="10" y="29"/>
                    <a:pt x="13" y="39"/>
                  </a:cubicBezTo>
                  <a:cubicBezTo>
                    <a:pt x="15" y="45"/>
                    <a:pt x="19" y="46"/>
                    <a:pt x="21" y="46"/>
                  </a:cubicBezTo>
                  <a:cubicBezTo>
                    <a:pt x="25" y="45"/>
                    <a:pt x="27" y="41"/>
                    <a:pt x="26" y="36"/>
                  </a:cubicBezTo>
                  <a:cubicBezTo>
                    <a:pt x="26" y="35"/>
                    <a:pt x="26" y="34"/>
                    <a:pt x="26" y="34"/>
                  </a:cubicBezTo>
                  <a:lnTo>
                    <a:pt x="23"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968"/>
            <p:cNvSpPr/>
            <p:nvPr/>
          </p:nvSpPr>
          <p:spPr bwMode="auto">
            <a:xfrm>
              <a:off x="3144838" y="3251200"/>
              <a:ext cx="101600" cy="258763"/>
            </a:xfrm>
            <a:custGeom>
              <a:avLst/>
              <a:gdLst>
                <a:gd name="T0" fmla="*/ 0 w 64"/>
                <a:gd name="T1" fmla="*/ 5 h 163"/>
                <a:gd name="T2" fmla="*/ 17 w 64"/>
                <a:gd name="T3" fmla="*/ 0 h 163"/>
                <a:gd name="T4" fmla="*/ 64 w 64"/>
                <a:gd name="T5" fmla="*/ 158 h 163"/>
                <a:gd name="T6" fmla="*/ 48 w 64"/>
                <a:gd name="T7" fmla="*/ 163 h 163"/>
                <a:gd name="T8" fmla="*/ 0 w 64"/>
                <a:gd name="T9" fmla="*/ 5 h 163"/>
              </a:gdLst>
              <a:ahLst/>
              <a:cxnLst>
                <a:cxn ang="0">
                  <a:pos x="T0" y="T1"/>
                </a:cxn>
                <a:cxn ang="0">
                  <a:pos x="T2" y="T3"/>
                </a:cxn>
                <a:cxn ang="0">
                  <a:pos x="T4" y="T5"/>
                </a:cxn>
                <a:cxn ang="0">
                  <a:pos x="T6" y="T7"/>
                </a:cxn>
                <a:cxn ang="0">
                  <a:pos x="T8" y="T9"/>
                </a:cxn>
              </a:cxnLst>
              <a:rect l="0" t="0" r="r" b="b"/>
              <a:pathLst>
                <a:path w="64" h="163">
                  <a:moveTo>
                    <a:pt x="0" y="5"/>
                  </a:moveTo>
                  <a:lnTo>
                    <a:pt x="17" y="0"/>
                  </a:lnTo>
                  <a:lnTo>
                    <a:pt x="64" y="158"/>
                  </a:lnTo>
                  <a:lnTo>
                    <a:pt x="48" y="163"/>
                  </a:lnTo>
                  <a:lnTo>
                    <a:pt x="0" y="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969"/>
            <p:cNvSpPr>
              <a:spLocks noEditPoints="1"/>
            </p:cNvSpPr>
            <p:nvPr/>
          </p:nvSpPr>
          <p:spPr bwMode="auto">
            <a:xfrm>
              <a:off x="2417763" y="4186237"/>
              <a:ext cx="157163" cy="273050"/>
            </a:xfrm>
            <a:custGeom>
              <a:avLst/>
              <a:gdLst>
                <a:gd name="T0" fmla="*/ 4 w 42"/>
                <a:gd name="T1" fmla="*/ 22 h 73"/>
                <a:gd name="T2" fmla="*/ 0 w 42"/>
                <a:gd name="T3" fmla="*/ 8 h 73"/>
                <a:gd name="T4" fmla="*/ 6 w 42"/>
                <a:gd name="T5" fmla="*/ 6 h 73"/>
                <a:gd name="T6" fmla="*/ 8 w 42"/>
                <a:gd name="T7" fmla="*/ 12 h 73"/>
                <a:gd name="T8" fmla="*/ 9 w 42"/>
                <a:gd name="T9" fmla="*/ 12 h 73"/>
                <a:gd name="T10" fmla="*/ 17 w 42"/>
                <a:gd name="T11" fmla="*/ 2 h 73"/>
                <a:gd name="T12" fmla="*/ 37 w 42"/>
                <a:gd name="T13" fmla="*/ 22 h 73"/>
                <a:gd name="T14" fmla="*/ 30 w 42"/>
                <a:gd name="T15" fmla="*/ 51 h 73"/>
                <a:gd name="T16" fmla="*/ 20 w 42"/>
                <a:gd name="T17" fmla="*/ 48 h 73"/>
                <a:gd name="T18" fmla="*/ 20 w 42"/>
                <a:gd name="T19" fmla="*/ 48 h 73"/>
                <a:gd name="T20" fmla="*/ 27 w 42"/>
                <a:gd name="T21" fmla="*/ 71 h 73"/>
                <a:gd name="T22" fmla="*/ 19 w 42"/>
                <a:gd name="T23" fmla="*/ 73 h 73"/>
                <a:gd name="T24" fmla="*/ 4 w 42"/>
                <a:gd name="T25" fmla="*/ 22 h 73"/>
                <a:gd name="T26" fmla="*/ 16 w 42"/>
                <a:gd name="T27" fmla="*/ 35 h 73"/>
                <a:gd name="T28" fmla="*/ 18 w 42"/>
                <a:gd name="T29" fmla="*/ 39 h 73"/>
                <a:gd name="T30" fmla="*/ 27 w 42"/>
                <a:gd name="T31" fmla="*/ 45 h 73"/>
                <a:gd name="T32" fmla="*/ 30 w 42"/>
                <a:gd name="T33" fmla="*/ 24 h 73"/>
                <a:gd name="T34" fmla="*/ 16 w 42"/>
                <a:gd name="T35" fmla="*/ 9 h 73"/>
                <a:gd name="T36" fmla="*/ 12 w 42"/>
                <a:gd name="T37" fmla="*/ 20 h 73"/>
                <a:gd name="T38" fmla="*/ 13 w 42"/>
                <a:gd name="T39" fmla="*/ 23 h 73"/>
                <a:gd name="T40" fmla="*/ 16 w 42"/>
                <a:gd name="T4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3">
                  <a:moveTo>
                    <a:pt x="4" y="22"/>
                  </a:moveTo>
                  <a:cubicBezTo>
                    <a:pt x="2" y="15"/>
                    <a:pt x="1" y="11"/>
                    <a:pt x="0" y="8"/>
                  </a:cubicBezTo>
                  <a:cubicBezTo>
                    <a:pt x="6" y="6"/>
                    <a:pt x="6" y="6"/>
                    <a:pt x="6" y="6"/>
                  </a:cubicBezTo>
                  <a:cubicBezTo>
                    <a:pt x="8" y="12"/>
                    <a:pt x="8" y="12"/>
                    <a:pt x="8" y="12"/>
                  </a:cubicBezTo>
                  <a:cubicBezTo>
                    <a:pt x="9" y="12"/>
                    <a:pt x="9" y="12"/>
                    <a:pt x="9" y="12"/>
                  </a:cubicBezTo>
                  <a:cubicBezTo>
                    <a:pt x="10" y="6"/>
                    <a:pt x="13" y="3"/>
                    <a:pt x="17" y="2"/>
                  </a:cubicBezTo>
                  <a:cubicBezTo>
                    <a:pt x="25" y="0"/>
                    <a:pt x="33" y="7"/>
                    <a:pt x="37" y="22"/>
                  </a:cubicBezTo>
                  <a:cubicBezTo>
                    <a:pt x="42" y="39"/>
                    <a:pt x="37" y="48"/>
                    <a:pt x="30" y="51"/>
                  </a:cubicBezTo>
                  <a:cubicBezTo>
                    <a:pt x="26" y="52"/>
                    <a:pt x="22" y="50"/>
                    <a:pt x="20" y="48"/>
                  </a:cubicBezTo>
                  <a:cubicBezTo>
                    <a:pt x="20" y="48"/>
                    <a:pt x="20" y="48"/>
                    <a:pt x="20" y="48"/>
                  </a:cubicBezTo>
                  <a:cubicBezTo>
                    <a:pt x="27" y="71"/>
                    <a:pt x="27" y="71"/>
                    <a:pt x="27" y="71"/>
                  </a:cubicBezTo>
                  <a:cubicBezTo>
                    <a:pt x="19" y="73"/>
                    <a:pt x="19" y="73"/>
                    <a:pt x="19" y="73"/>
                  </a:cubicBezTo>
                  <a:lnTo>
                    <a:pt x="4" y="22"/>
                  </a:lnTo>
                  <a:close/>
                  <a:moveTo>
                    <a:pt x="16" y="35"/>
                  </a:moveTo>
                  <a:cubicBezTo>
                    <a:pt x="17" y="37"/>
                    <a:pt x="17" y="38"/>
                    <a:pt x="18" y="39"/>
                  </a:cubicBezTo>
                  <a:cubicBezTo>
                    <a:pt x="21" y="45"/>
                    <a:pt x="25" y="45"/>
                    <a:pt x="27" y="45"/>
                  </a:cubicBezTo>
                  <a:cubicBezTo>
                    <a:pt x="33" y="43"/>
                    <a:pt x="32" y="34"/>
                    <a:pt x="30" y="24"/>
                  </a:cubicBezTo>
                  <a:cubicBezTo>
                    <a:pt x="27" y="15"/>
                    <a:pt x="22" y="7"/>
                    <a:pt x="16" y="9"/>
                  </a:cubicBezTo>
                  <a:cubicBezTo>
                    <a:pt x="13" y="10"/>
                    <a:pt x="11" y="15"/>
                    <a:pt x="12" y="20"/>
                  </a:cubicBezTo>
                  <a:cubicBezTo>
                    <a:pt x="12" y="21"/>
                    <a:pt x="12" y="22"/>
                    <a:pt x="13" y="23"/>
                  </a:cubicBezTo>
                  <a:lnTo>
                    <a:pt x="16" y="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970"/>
            <p:cNvSpPr/>
            <p:nvPr/>
          </p:nvSpPr>
          <p:spPr bwMode="auto">
            <a:xfrm>
              <a:off x="2559051" y="4148137"/>
              <a:ext cx="82550" cy="198438"/>
            </a:xfrm>
            <a:custGeom>
              <a:avLst/>
              <a:gdLst>
                <a:gd name="T0" fmla="*/ 4 w 22"/>
                <a:gd name="T1" fmla="*/ 18 h 53"/>
                <a:gd name="T2" fmla="*/ 0 w 22"/>
                <a:gd name="T3" fmla="*/ 6 h 53"/>
                <a:gd name="T4" fmla="*/ 7 w 22"/>
                <a:gd name="T5" fmla="*/ 4 h 53"/>
                <a:gd name="T6" fmla="*/ 9 w 22"/>
                <a:gd name="T7" fmla="*/ 12 h 53"/>
                <a:gd name="T8" fmla="*/ 10 w 22"/>
                <a:gd name="T9" fmla="*/ 12 h 53"/>
                <a:gd name="T10" fmla="*/ 17 w 22"/>
                <a:gd name="T11" fmla="*/ 1 h 53"/>
                <a:gd name="T12" fmla="*/ 19 w 22"/>
                <a:gd name="T13" fmla="*/ 0 h 53"/>
                <a:gd name="T14" fmla="*/ 21 w 22"/>
                <a:gd name="T15" fmla="*/ 8 h 53"/>
                <a:gd name="T16" fmla="*/ 19 w 22"/>
                <a:gd name="T17" fmla="*/ 8 h 53"/>
                <a:gd name="T18" fmla="*/ 13 w 22"/>
                <a:gd name="T19" fmla="*/ 21 h 53"/>
                <a:gd name="T20" fmla="*/ 14 w 22"/>
                <a:gd name="T21" fmla="*/ 25 h 53"/>
                <a:gd name="T22" fmla="*/ 22 w 22"/>
                <a:gd name="T23" fmla="*/ 51 h 53"/>
                <a:gd name="T24" fmla="*/ 14 w 22"/>
                <a:gd name="T25" fmla="*/ 53 h 53"/>
                <a:gd name="T26" fmla="*/ 4 w 22"/>
                <a:gd name="T27" fmla="*/ 1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53">
                  <a:moveTo>
                    <a:pt x="4" y="18"/>
                  </a:moveTo>
                  <a:cubicBezTo>
                    <a:pt x="3" y="14"/>
                    <a:pt x="1" y="10"/>
                    <a:pt x="0" y="6"/>
                  </a:cubicBezTo>
                  <a:cubicBezTo>
                    <a:pt x="7" y="4"/>
                    <a:pt x="7" y="4"/>
                    <a:pt x="7" y="4"/>
                  </a:cubicBezTo>
                  <a:cubicBezTo>
                    <a:pt x="9" y="12"/>
                    <a:pt x="9" y="12"/>
                    <a:pt x="9" y="12"/>
                  </a:cubicBezTo>
                  <a:cubicBezTo>
                    <a:pt x="10" y="12"/>
                    <a:pt x="10" y="12"/>
                    <a:pt x="10" y="12"/>
                  </a:cubicBezTo>
                  <a:cubicBezTo>
                    <a:pt x="10" y="7"/>
                    <a:pt x="13" y="2"/>
                    <a:pt x="17" y="1"/>
                  </a:cubicBezTo>
                  <a:cubicBezTo>
                    <a:pt x="18" y="0"/>
                    <a:pt x="18" y="0"/>
                    <a:pt x="19" y="0"/>
                  </a:cubicBezTo>
                  <a:cubicBezTo>
                    <a:pt x="21" y="8"/>
                    <a:pt x="21" y="8"/>
                    <a:pt x="21" y="8"/>
                  </a:cubicBezTo>
                  <a:cubicBezTo>
                    <a:pt x="20" y="8"/>
                    <a:pt x="20" y="8"/>
                    <a:pt x="19" y="8"/>
                  </a:cubicBezTo>
                  <a:cubicBezTo>
                    <a:pt x="15" y="10"/>
                    <a:pt x="12" y="15"/>
                    <a:pt x="13" y="21"/>
                  </a:cubicBezTo>
                  <a:cubicBezTo>
                    <a:pt x="13" y="22"/>
                    <a:pt x="14" y="23"/>
                    <a:pt x="14" y="25"/>
                  </a:cubicBezTo>
                  <a:cubicBezTo>
                    <a:pt x="22" y="51"/>
                    <a:pt x="22" y="51"/>
                    <a:pt x="22" y="51"/>
                  </a:cubicBezTo>
                  <a:cubicBezTo>
                    <a:pt x="14" y="53"/>
                    <a:pt x="14" y="53"/>
                    <a:pt x="14" y="53"/>
                  </a:cubicBezTo>
                  <a:lnTo>
                    <a:pt x="4"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971"/>
            <p:cNvSpPr>
              <a:spLocks noEditPoints="1"/>
            </p:cNvSpPr>
            <p:nvPr/>
          </p:nvSpPr>
          <p:spPr bwMode="auto">
            <a:xfrm>
              <a:off x="2646363" y="4117975"/>
              <a:ext cx="153988" cy="203200"/>
            </a:xfrm>
            <a:custGeom>
              <a:avLst/>
              <a:gdLst>
                <a:gd name="T0" fmla="*/ 36 w 41"/>
                <a:gd name="T1" fmla="*/ 22 h 54"/>
                <a:gd name="T2" fmla="*/ 28 w 41"/>
                <a:gd name="T3" fmla="*/ 51 h 54"/>
                <a:gd name="T4" fmla="*/ 5 w 41"/>
                <a:gd name="T5" fmla="*/ 32 h 54"/>
                <a:gd name="T6" fmla="*/ 14 w 41"/>
                <a:gd name="T7" fmla="*/ 3 h 54"/>
                <a:gd name="T8" fmla="*/ 36 w 41"/>
                <a:gd name="T9" fmla="*/ 22 h 54"/>
                <a:gd name="T10" fmla="*/ 13 w 41"/>
                <a:gd name="T11" fmla="*/ 29 h 54"/>
                <a:gd name="T12" fmla="*/ 26 w 41"/>
                <a:gd name="T13" fmla="*/ 45 h 54"/>
                <a:gd name="T14" fmla="*/ 28 w 41"/>
                <a:gd name="T15" fmla="*/ 25 h 54"/>
                <a:gd name="T16" fmla="*/ 15 w 41"/>
                <a:gd name="T17" fmla="*/ 9 h 54"/>
                <a:gd name="T18" fmla="*/ 13 w 41"/>
                <a:gd name="T19"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54">
                  <a:moveTo>
                    <a:pt x="36" y="22"/>
                  </a:moveTo>
                  <a:cubicBezTo>
                    <a:pt x="41" y="40"/>
                    <a:pt x="35" y="49"/>
                    <a:pt x="28" y="51"/>
                  </a:cubicBezTo>
                  <a:cubicBezTo>
                    <a:pt x="19" y="54"/>
                    <a:pt x="10" y="48"/>
                    <a:pt x="5" y="32"/>
                  </a:cubicBezTo>
                  <a:cubicBezTo>
                    <a:pt x="0" y="15"/>
                    <a:pt x="6" y="5"/>
                    <a:pt x="14" y="3"/>
                  </a:cubicBezTo>
                  <a:cubicBezTo>
                    <a:pt x="22" y="0"/>
                    <a:pt x="31" y="6"/>
                    <a:pt x="36" y="22"/>
                  </a:cubicBezTo>
                  <a:close/>
                  <a:moveTo>
                    <a:pt x="13" y="29"/>
                  </a:moveTo>
                  <a:cubicBezTo>
                    <a:pt x="15" y="37"/>
                    <a:pt x="19" y="47"/>
                    <a:pt x="26" y="45"/>
                  </a:cubicBezTo>
                  <a:cubicBezTo>
                    <a:pt x="33" y="43"/>
                    <a:pt x="31" y="32"/>
                    <a:pt x="28" y="25"/>
                  </a:cubicBezTo>
                  <a:cubicBezTo>
                    <a:pt x="26" y="17"/>
                    <a:pt x="22" y="7"/>
                    <a:pt x="15" y="9"/>
                  </a:cubicBezTo>
                  <a:cubicBezTo>
                    <a:pt x="9" y="11"/>
                    <a:pt x="11" y="22"/>
                    <a:pt x="13" y="2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72"/>
            <p:cNvSpPr>
              <a:spLocks noEditPoints="1"/>
            </p:cNvSpPr>
            <p:nvPr/>
          </p:nvSpPr>
          <p:spPr bwMode="auto">
            <a:xfrm>
              <a:off x="2784476" y="3998912"/>
              <a:ext cx="161925" cy="280988"/>
            </a:xfrm>
            <a:custGeom>
              <a:avLst/>
              <a:gdLst>
                <a:gd name="T0" fmla="*/ 22 w 43"/>
                <a:gd name="T1" fmla="*/ 0 h 75"/>
                <a:gd name="T2" fmla="*/ 39 w 43"/>
                <a:gd name="T3" fmla="*/ 56 h 75"/>
                <a:gd name="T4" fmla="*/ 43 w 43"/>
                <a:gd name="T5" fmla="*/ 67 h 75"/>
                <a:gd name="T6" fmla="*/ 36 w 43"/>
                <a:gd name="T7" fmla="*/ 69 h 75"/>
                <a:gd name="T8" fmla="*/ 34 w 43"/>
                <a:gd name="T9" fmla="*/ 63 h 75"/>
                <a:gd name="T10" fmla="*/ 34 w 43"/>
                <a:gd name="T11" fmla="*/ 63 h 75"/>
                <a:gd name="T12" fmla="*/ 26 w 43"/>
                <a:gd name="T13" fmla="*/ 73 h 75"/>
                <a:gd name="T14" fmla="*/ 5 w 43"/>
                <a:gd name="T15" fmla="*/ 53 h 75"/>
                <a:gd name="T16" fmla="*/ 12 w 43"/>
                <a:gd name="T17" fmla="*/ 24 h 75"/>
                <a:gd name="T18" fmla="*/ 22 w 43"/>
                <a:gd name="T19" fmla="*/ 27 h 75"/>
                <a:gd name="T20" fmla="*/ 23 w 43"/>
                <a:gd name="T21" fmla="*/ 27 h 75"/>
                <a:gd name="T22" fmla="*/ 15 w 43"/>
                <a:gd name="T23" fmla="*/ 2 h 75"/>
                <a:gd name="T24" fmla="*/ 22 w 43"/>
                <a:gd name="T25" fmla="*/ 0 h 75"/>
                <a:gd name="T26" fmla="*/ 26 w 43"/>
                <a:gd name="T27" fmla="*/ 40 h 75"/>
                <a:gd name="T28" fmla="*/ 25 w 43"/>
                <a:gd name="T29" fmla="*/ 37 h 75"/>
                <a:gd name="T30" fmla="*/ 16 w 43"/>
                <a:gd name="T31" fmla="*/ 30 h 75"/>
                <a:gd name="T32" fmla="*/ 13 w 43"/>
                <a:gd name="T33" fmla="*/ 51 h 75"/>
                <a:gd name="T34" fmla="*/ 26 w 43"/>
                <a:gd name="T35" fmla="*/ 66 h 75"/>
                <a:gd name="T36" fmla="*/ 31 w 43"/>
                <a:gd name="T37" fmla="*/ 56 h 75"/>
                <a:gd name="T38" fmla="*/ 30 w 43"/>
                <a:gd name="T39" fmla="*/ 53 h 75"/>
                <a:gd name="T40" fmla="*/ 26 w 43"/>
                <a:gd name="T41" fmla="*/ 4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75">
                  <a:moveTo>
                    <a:pt x="22" y="0"/>
                  </a:moveTo>
                  <a:cubicBezTo>
                    <a:pt x="39" y="56"/>
                    <a:pt x="39" y="56"/>
                    <a:pt x="39" y="56"/>
                  </a:cubicBezTo>
                  <a:cubicBezTo>
                    <a:pt x="40" y="59"/>
                    <a:pt x="42" y="64"/>
                    <a:pt x="43" y="67"/>
                  </a:cubicBezTo>
                  <a:cubicBezTo>
                    <a:pt x="36" y="69"/>
                    <a:pt x="36" y="69"/>
                    <a:pt x="36" y="69"/>
                  </a:cubicBezTo>
                  <a:cubicBezTo>
                    <a:pt x="34" y="63"/>
                    <a:pt x="34" y="63"/>
                    <a:pt x="34" y="63"/>
                  </a:cubicBezTo>
                  <a:cubicBezTo>
                    <a:pt x="34" y="63"/>
                    <a:pt x="34" y="63"/>
                    <a:pt x="34" y="63"/>
                  </a:cubicBezTo>
                  <a:cubicBezTo>
                    <a:pt x="33" y="67"/>
                    <a:pt x="31" y="71"/>
                    <a:pt x="26" y="73"/>
                  </a:cubicBezTo>
                  <a:cubicBezTo>
                    <a:pt x="18" y="75"/>
                    <a:pt x="10" y="68"/>
                    <a:pt x="5" y="53"/>
                  </a:cubicBezTo>
                  <a:cubicBezTo>
                    <a:pt x="0" y="36"/>
                    <a:pt x="5" y="26"/>
                    <a:pt x="12" y="24"/>
                  </a:cubicBezTo>
                  <a:cubicBezTo>
                    <a:pt x="16" y="23"/>
                    <a:pt x="19" y="24"/>
                    <a:pt x="22" y="27"/>
                  </a:cubicBezTo>
                  <a:cubicBezTo>
                    <a:pt x="23" y="27"/>
                    <a:pt x="23" y="27"/>
                    <a:pt x="23" y="27"/>
                  </a:cubicBezTo>
                  <a:cubicBezTo>
                    <a:pt x="15" y="2"/>
                    <a:pt x="15" y="2"/>
                    <a:pt x="15" y="2"/>
                  </a:cubicBezTo>
                  <a:lnTo>
                    <a:pt x="22" y="0"/>
                  </a:lnTo>
                  <a:close/>
                  <a:moveTo>
                    <a:pt x="26" y="40"/>
                  </a:moveTo>
                  <a:cubicBezTo>
                    <a:pt x="26" y="39"/>
                    <a:pt x="26" y="38"/>
                    <a:pt x="25" y="37"/>
                  </a:cubicBezTo>
                  <a:cubicBezTo>
                    <a:pt x="23" y="32"/>
                    <a:pt x="19" y="29"/>
                    <a:pt x="16" y="30"/>
                  </a:cubicBezTo>
                  <a:cubicBezTo>
                    <a:pt x="10" y="32"/>
                    <a:pt x="10" y="41"/>
                    <a:pt x="13" y="51"/>
                  </a:cubicBezTo>
                  <a:cubicBezTo>
                    <a:pt x="16" y="60"/>
                    <a:pt x="20" y="68"/>
                    <a:pt x="26" y="66"/>
                  </a:cubicBezTo>
                  <a:cubicBezTo>
                    <a:pt x="28" y="65"/>
                    <a:pt x="31" y="63"/>
                    <a:pt x="31" y="56"/>
                  </a:cubicBezTo>
                  <a:cubicBezTo>
                    <a:pt x="31" y="55"/>
                    <a:pt x="30" y="54"/>
                    <a:pt x="30" y="53"/>
                  </a:cubicBezTo>
                  <a:lnTo>
                    <a:pt x="26"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973"/>
            <p:cNvSpPr/>
            <p:nvPr/>
          </p:nvSpPr>
          <p:spPr bwMode="auto">
            <a:xfrm>
              <a:off x="2932113" y="4032250"/>
              <a:ext cx="157163" cy="206375"/>
            </a:xfrm>
            <a:custGeom>
              <a:avLst/>
              <a:gdLst>
                <a:gd name="T0" fmla="*/ 38 w 42"/>
                <a:gd name="T1" fmla="*/ 34 h 55"/>
                <a:gd name="T2" fmla="*/ 42 w 42"/>
                <a:gd name="T3" fmla="*/ 46 h 55"/>
                <a:gd name="T4" fmla="*/ 36 w 42"/>
                <a:gd name="T5" fmla="*/ 48 h 55"/>
                <a:gd name="T6" fmla="*/ 34 w 42"/>
                <a:gd name="T7" fmla="*/ 44 h 55"/>
                <a:gd name="T8" fmla="*/ 34 w 42"/>
                <a:gd name="T9" fmla="*/ 44 h 55"/>
                <a:gd name="T10" fmla="*/ 25 w 42"/>
                <a:gd name="T11" fmla="*/ 52 h 55"/>
                <a:gd name="T12" fmla="*/ 8 w 42"/>
                <a:gd name="T13" fmla="*/ 38 h 55"/>
                <a:gd name="T14" fmla="*/ 0 w 42"/>
                <a:gd name="T15" fmla="*/ 8 h 55"/>
                <a:gd name="T16" fmla="*/ 7 w 42"/>
                <a:gd name="T17" fmla="*/ 6 h 55"/>
                <a:gd name="T18" fmla="*/ 16 w 42"/>
                <a:gd name="T19" fmla="*/ 34 h 55"/>
                <a:gd name="T20" fmla="*/ 26 w 42"/>
                <a:gd name="T21" fmla="*/ 45 h 55"/>
                <a:gd name="T22" fmla="*/ 30 w 42"/>
                <a:gd name="T23" fmla="*/ 37 h 55"/>
                <a:gd name="T24" fmla="*/ 30 w 42"/>
                <a:gd name="T25" fmla="*/ 33 h 55"/>
                <a:gd name="T26" fmla="*/ 20 w 42"/>
                <a:gd name="T27" fmla="*/ 2 h 55"/>
                <a:gd name="T28" fmla="*/ 28 w 42"/>
                <a:gd name="T29" fmla="*/ 0 h 55"/>
                <a:gd name="T30" fmla="*/ 38 w 42"/>
                <a:gd name="T31" fmla="*/ 3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55">
                  <a:moveTo>
                    <a:pt x="38" y="34"/>
                  </a:moveTo>
                  <a:cubicBezTo>
                    <a:pt x="40" y="39"/>
                    <a:pt x="41" y="43"/>
                    <a:pt x="42" y="46"/>
                  </a:cubicBezTo>
                  <a:cubicBezTo>
                    <a:pt x="36" y="48"/>
                    <a:pt x="36" y="48"/>
                    <a:pt x="36" y="48"/>
                  </a:cubicBezTo>
                  <a:cubicBezTo>
                    <a:pt x="34" y="44"/>
                    <a:pt x="34" y="44"/>
                    <a:pt x="34" y="44"/>
                  </a:cubicBezTo>
                  <a:cubicBezTo>
                    <a:pt x="34" y="44"/>
                    <a:pt x="34" y="44"/>
                    <a:pt x="34" y="44"/>
                  </a:cubicBezTo>
                  <a:cubicBezTo>
                    <a:pt x="33" y="46"/>
                    <a:pt x="30" y="51"/>
                    <a:pt x="25" y="52"/>
                  </a:cubicBezTo>
                  <a:cubicBezTo>
                    <a:pt x="17" y="55"/>
                    <a:pt x="12" y="49"/>
                    <a:pt x="8" y="38"/>
                  </a:cubicBezTo>
                  <a:cubicBezTo>
                    <a:pt x="0" y="8"/>
                    <a:pt x="0" y="8"/>
                    <a:pt x="0" y="8"/>
                  </a:cubicBezTo>
                  <a:cubicBezTo>
                    <a:pt x="7" y="6"/>
                    <a:pt x="7" y="6"/>
                    <a:pt x="7" y="6"/>
                  </a:cubicBezTo>
                  <a:cubicBezTo>
                    <a:pt x="16" y="34"/>
                    <a:pt x="16" y="34"/>
                    <a:pt x="16" y="34"/>
                  </a:cubicBezTo>
                  <a:cubicBezTo>
                    <a:pt x="18" y="42"/>
                    <a:pt x="21" y="47"/>
                    <a:pt x="26" y="45"/>
                  </a:cubicBezTo>
                  <a:cubicBezTo>
                    <a:pt x="30" y="44"/>
                    <a:pt x="31" y="39"/>
                    <a:pt x="30" y="37"/>
                  </a:cubicBezTo>
                  <a:cubicBezTo>
                    <a:pt x="30" y="36"/>
                    <a:pt x="30" y="34"/>
                    <a:pt x="30" y="33"/>
                  </a:cubicBezTo>
                  <a:cubicBezTo>
                    <a:pt x="20" y="2"/>
                    <a:pt x="20" y="2"/>
                    <a:pt x="20" y="2"/>
                  </a:cubicBezTo>
                  <a:cubicBezTo>
                    <a:pt x="28" y="0"/>
                    <a:pt x="28" y="0"/>
                    <a:pt x="28" y="0"/>
                  </a:cubicBezTo>
                  <a:lnTo>
                    <a:pt x="38" y="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974"/>
            <p:cNvSpPr/>
            <p:nvPr/>
          </p:nvSpPr>
          <p:spPr bwMode="auto">
            <a:xfrm>
              <a:off x="3078163" y="3994150"/>
              <a:ext cx="134938" cy="198438"/>
            </a:xfrm>
            <a:custGeom>
              <a:avLst/>
              <a:gdLst>
                <a:gd name="T0" fmla="*/ 36 w 36"/>
                <a:gd name="T1" fmla="*/ 46 h 53"/>
                <a:gd name="T2" fmla="*/ 28 w 36"/>
                <a:gd name="T3" fmla="*/ 50 h 53"/>
                <a:gd name="T4" fmla="*/ 4 w 36"/>
                <a:gd name="T5" fmla="*/ 31 h 53"/>
                <a:gd name="T6" fmla="*/ 16 w 36"/>
                <a:gd name="T7" fmla="*/ 1 h 53"/>
                <a:gd name="T8" fmla="*/ 23 w 36"/>
                <a:gd name="T9" fmla="*/ 1 h 53"/>
                <a:gd name="T10" fmla="*/ 23 w 36"/>
                <a:gd name="T11" fmla="*/ 7 h 53"/>
                <a:gd name="T12" fmla="*/ 17 w 36"/>
                <a:gd name="T13" fmla="*/ 7 h 53"/>
                <a:gd name="T14" fmla="*/ 12 w 36"/>
                <a:gd name="T15" fmla="*/ 29 h 53"/>
                <a:gd name="T16" fmla="*/ 28 w 36"/>
                <a:gd name="T17" fmla="*/ 43 h 53"/>
                <a:gd name="T18" fmla="*/ 33 w 36"/>
                <a:gd name="T19" fmla="*/ 40 h 53"/>
                <a:gd name="T20" fmla="*/ 36 w 36"/>
                <a:gd name="T21"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3">
                  <a:moveTo>
                    <a:pt x="36" y="46"/>
                  </a:moveTo>
                  <a:cubicBezTo>
                    <a:pt x="34" y="47"/>
                    <a:pt x="32" y="49"/>
                    <a:pt x="28" y="50"/>
                  </a:cubicBezTo>
                  <a:cubicBezTo>
                    <a:pt x="18" y="53"/>
                    <a:pt x="9" y="46"/>
                    <a:pt x="4" y="31"/>
                  </a:cubicBezTo>
                  <a:cubicBezTo>
                    <a:pt x="0" y="18"/>
                    <a:pt x="4" y="5"/>
                    <a:pt x="16" y="1"/>
                  </a:cubicBezTo>
                  <a:cubicBezTo>
                    <a:pt x="18" y="0"/>
                    <a:pt x="21" y="0"/>
                    <a:pt x="23" y="1"/>
                  </a:cubicBezTo>
                  <a:cubicBezTo>
                    <a:pt x="23" y="7"/>
                    <a:pt x="23" y="7"/>
                    <a:pt x="23" y="7"/>
                  </a:cubicBezTo>
                  <a:cubicBezTo>
                    <a:pt x="22" y="7"/>
                    <a:pt x="20" y="7"/>
                    <a:pt x="17" y="7"/>
                  </a:cubicBezTo>
                  <a:cubicBezTo>
                    <a:pt x="10" y="10"/>
                    <a:pt x="9" y="20"/>
                    <a:pt x="12" y="29"/>
                  </a:cubicBezTo>
                  <a:cubicBezTo>
                    <a:pt x="15" y="40"/>
                    <a:pt x="21" y="45"/>
                    <a:pt x="28" y="43"/>
                  </a:cubicBezTo>
                  <a:cubicBezTo>
                    <a:pt x="30" y="42"/>
                    <a:pt x="31" y="41"/>
                    <a:pt x="33" y="40"/>
                  </a:cubicBezTo>
                  <a:lnTo>
                    <a:pt x="36" y="4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975"/>
            <p:cNvSpPr/>
            <p:nvPr/>
          </p:nvSpPr>
          <p:spPr bwMode="auto">
            <a:xfrm>
              <a:off x="3175001" y="3930650"/>
              <a:ext cx="131763" cy="220663"/>
            </a:xfrm>
            <a:custGeom>
              <a:avLst/>
              <a:gdLst>
                <a:gd name="T0" fmla="*/ 9 w 35"/>
                <a:gd name="T1" fmla="*/ 0 h 59"/>
                <a:gd name="T2" fmla="*/ 13 w 35"/>
                <a:gd name="T3" fmla="*/ 12 h 59"/>
                <a:gd name="T4" fmla="*/ 22 w 35"/>
                <a:gd name="T5" fmla="*/ 9 h 59"/>
                <a:gd name="T6" fmla="*/ 24 w 35"/>
                <a:gd name="T7" fmla="*/ 15 h 59"/>
                <a:gd name="T8" fmla="*/ 15 w 35"/>
                <a:gd name="T9" fmla="*/ 18 h 59"/>
                <a:gd name="T10" fmla="*/ 23 w 35"/>
                <a:gd name="T11" fmla="*/ 45 h 59"/>
                <a:gd name="T12" fmla="*/ 30 w 35"/>
                <a:gd name="T13" fmla="*/ 52 h 59"/>
                <a:gd name="T14" fmla="*/ 33 w 35"/>
                <a:gd name="T15" fmla="*/ 50 h 59"/>
                <a:gd name="T16" fmla="*/ 35 w 35"/>
                <a:gd name="T17" fmla="*/ 56 h 59"/>
                <a:gd name="T18" fmla="*/ 30 w 35"/>
                <a:gd name="T19" fmla="*/ 58 h 59"/>
                <a:gd name="T20" fmla="*/ 22 w 35"/>
                <a:gd name="T21" fmla="*/ 58 h 59"/>
                <a:gd name="T22" fmla="*/ 15 w 35"/>
                <a:gd name="T23" fmla="*/ 47 h 59"/>
                <a:gd name="T24" fmla="*/ 7 w 35"/>
                <a:gd name="T25" fmla="*/ 20 h 59"/>
                <a:gd name="T26" fmla="*/ 2 w 35"/>
                <a:gd name="T27" fmla="*/ 22 h 59"/>
                <a:gd name="T28" fmla="*/ 0 w 35"/>
                <a:gd name="T29" fmla="*/ 16 h 59"/>
                <a:gd name="T30" fmla="*/ 6 w 35"/>
                <a:gd name="T31" fmla="*/ 14 h 59"/>
                <a:gd name="T32" fmla="*/ 3 w 35"/>
                <a:gd name="T33" fmla="*/ 4 h 59"/>
                <a:gd name="T34" fmla="*/ 9 w 35"/>
                <a:gd name="T3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9">
                  <a:moveTo>
                    <a:pt x="9" y="0"/>
                  </a:moveTo>
                  <a:cubicBezTo>
                    <a:pt x="13" y="12"/>
                    <a:pt x="13" y="12"/>
                    <a:pt x="13" y="12"/>
                  </a:cubicBezTo>
                  <a:cubicBezTo>
                    <a:pt x="22" y="9"/>
                    <a:pt x="22" y="9"/>
                    <a:pt x="22" y="9"/>
                  </a:cubicBezTo>
                  <a:cubicBezTo>
                    <a:pt x="24" y="15"/>
                    <a:pt x="24" y="15"/>
                    <a:pt x="24" y="15"/>
                  </a:cubicBezTo>
                  <a:cubicBezTo>
                    <a:pt x="15" y="18"/>
                    <a:pt x="15" y="18"/>
                    <a:pt x="15" y="18"/>
                  </a:cubicBezTo>
                  <a:cubicBezTo>
                    <a:pt x="23" y="45"/>
                    <a:pt x="23" y="45"/>
                    <a:pt x="23" y="45"/>
                  </a:cubicBezTo>
                  <a:cubicBezTo>
                    <a:pt x="25" y="51"/>
                    <a:pt x="27" y="52"/>
                    <a:pt x="30" y="52"/>
                  </a:cubicBezTo>
                  <a:cubicBezTo>
                    <a:pt x="31" y="51"/>
                    <a:pt x="32" y="51"/>
                    <a:pt x="33" y="50"/>
                  </a:cubicBezTo>
                  <a:cubicBezTo>
                    <a:pt x="35" y="56"/>
                    <a:pt x="35" y="56"/>
                    <a:pt x="35" y="56"/>
                  </a:cubicBezTo>
                  <a:cubicBezTo>
                    <a:pt x="34" y="57"/>
                    <a:pt x="32" y="58"/>
                    <a:pt x="30" y="58"/>
                  </a:cubicBezTo>
                  <a:cubicBezTo>
                    <a:pt x="27" y="59"/>
                    <a:pt x="24" y="59"/>
                    <a:pt x="22" y="58"/>
                  </a:cubicBezTo>
                  <a:cubicBezTo>
                    <a:pt x="19" y="56"/>
                    <a:pt x="17" y="53"/>
                    <a:pt x="15" y="47"/>
                  </a:cubicBezTo>
                  <a:cubicBezTo>
                    <a:pt x="7" y="20"/>
                    <a:pt x="7" y="20"/>
                    <a:pt x="7" y="20"/>
                  </a:cubicBezTo>
                  <a:cubicBezTo>
                    <a:pt x="2" y="22"/>
                    <a:pt x="2" y="22"/>
                    <a:pt x="2" y="22"/>
                  </a:cubicBezTo>
                  <a:cubicBezTo>
                    <a:pt x="0" y="16"/>
                    <a:pt x="0" y="16"/>
                    <a:pt x="0" y="16"/>
                  </a:cubicBezTo>
                  <a:cubicBezTo>
                    <a:pt x="6" y="14"/>
                    <a:pt x="6" y="14"/>
                    <a:pt x="6" y="14"/>
                  </a:cubicBezTo>
                  <a:cubicBezTo>
                    <a:pt x="3" y="4"/>
                    <a:pt x="3" y="4"/>
                    <a:pt x="3" y="4"/>
                  </a:cubicBezTo>
                  <a:lnTo>
                    <a:pt x="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4" name="组合 103"/>
          <p:cNvGrpSpPr/>
          <p:nvPr/>
        </p:nvGrpSpPr>
        <p:grpSpPr>
          <a:xfrm>
            <a:off x="10314527" y="5307321"/>
            <a:ext cx="998765" cy="999933"/>
            <a:chOff x="2008188" y="-660400"/>
            <a:chExt cx="2714625" cy="2717800"/>
          </a:xfrm>
        </p:grpSpPr>
        <p:sp>
          <p:nvSpPr>
            <p:cNvPr id="105" name="Oval 6"/>
            <p:cNvSpPr>
              <a:spLocks noChangeArrowheads="1"/>
            </p:cNvSpPr>
            <p:nvPr/>
          </p:nvSpPr>
          <p:spPr bwMode="auto">
            <a:xfrm>
              <a:off x="2063751" y="-604838"/>
              <a:ext cx="2606675" cy="26050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7"/>
            <p:cNvSpPr>
              <a:spLocks noEditPoints="1"/>
            </p:cNvSpPr>
            <p:nvPr/>
          </p:nvSpPr>
          <p:spPr bwMode="auto">
            <a:xfrm>
              <a:off x="2116138" y="390525"/>
              <a:ext cx="2497138" cy="615950"/>
            </a:xfrm>
            <a:custGeom>
              <a:avLst/>
              <a:gdLst>
                <a:gd name="T0" fmla="*/ 90 w 665"/>
                <a:gd name="T1" fmla="*/ 0 h 164"/>
                <a:gd name="T2" fmla="*/ 10 w 665"/>
                <a:gd name="T3" fmla="*/ 0 h 164"/>
                <a:gd name="T4" fmla="*/ 0 w 665"/>
                <a:gd name="T5" fmla="*/ 82 h 164"/>
                <a:gd name="T6" fmla="*/ 10 w 665"/>
                <a:gd name="T7" fmla="*/ 164 h 164"/>
                <a:gd name="T8" fmla="*/ 90 w 665"/>
                <a:gd name="T9" fmla="*/ 164 h 164"/>
                <a:gd name="T10" fmla="*/ 76 w 665"/>
                <a:gd name="T11" fmla="*/ 82 h 164"/>
                <a:gd name="T12" fmla="*/ 90 w 665"/>
                <a:gd name="T13" fmla="*/ 0 h 164"/>
                <a:gd name="T14" fmla="*/ 655 w 665"/>
                <a:gd name="T15" fmla="*/ 0 h 164"/>
                <a:gd name="T16" fmla="*/ 654 w 665"/>
                <a:gd name="T17" fmla="*/ 0 h 164"/>
                <a:gd name="T18" fmla="*/ 577 w 665"/>
                <a:gd name="T19" fmla="*/ 0 h 164"/>
                <a:gd name="T20" fmla="*/ 591 w 665"/>
                <a:gd name="T21" fmla="*/ 82 h 164"/>
                <a:gd name="T22" fmla="*/ 577 w 665"/>
                <a:gd name="T23" fmla="*/ 164 h 164"/>
                <a:gd name="T24" fmla="*/ 654 w 665"/>
                <a:gd name="T25" fmla="*/ 164 h 164"/>
                <a:gd name="T26" fmla="*/ 655 w 665"/>
                <a:gd name="T27" fmla="*/ 164 h 164"/>
                <a:gd name="T28" fmla="*/ 665 w 665"/>
                <a:gd name="T29" fmla="*/ 82 h 164"/>
                <a:gd name="T30" fmla="*/ 655 w 665"/>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5" h="164">
                  <a:moveTo>
                    <a:pt x="90" y="0"/>
                  </a:moveTo>
                  <a:cubicBezTo>
                    <a:pt x="10" y="0"/>
                    <a:pt x="10" y="0"/>
                    <a:pt x="10" y="0"/>
                  </a:cubicBezTo>
                  <a:cubicBezTo>
                    <a:pt x="4" y="26"/>
                    <a:pt x="0" y="54"/>
                    <a:pt x="0" y="82"/>
                  </a:cubicBezTo>
                  <a:cubicBezTo>
                    <a:pt x="0" y="110"/>
                    <a:pt x="4" y="138"/>
                    <a:pt x="10" y="164"/>
                  </a:cubicBezTo>
                  <a:cubicBezTo>
                    <a:pt x="90" y="164"/>
                    <a:pt x="90" y="164"/>
                    <a:pt x="90" y="164"/>
                  </a:cubicBezTo>
                  <a:cubicBezTo>
                    <a:pt x="81" y="138"/>
                    <a:pt x="76" y="110"/>
                    <a:pt x="76" y="82"/>
                  </a:cubicBezTo>
                  <a:cubicBezTo>
                    <a:pt x="76" y="53"/>
                    <a:pt x="81" y="26"/>
                    <a:pt x="90" y="0"/>
                  </a:cubicBezTo>
                  <a:close/>
                  <a:moveTo>
                    <a:pt x="655" y="0"/>
                  </a:moveTo>
                  <a:cubicBezTo>
                    <a:pt x="655" y="0"/>
                    <a:pt x="654" y="0"/>
                    <a:pt x="654" y="0"/>
                  </a:cubicBezTo>
                  <a:cubicBezTo>
                    <a:pt x="577" y="0"/>
                    <a:pt x="577" y="0"/>
                    <a:pt x="577" y="0"/>
                  </a:cubicBezTo>
                  <a:cubicBezTo>
                    <a:pt x="586" y="26"/>
                    <a:pt x="591" y="53"/>
                    <a:pt x="591" y="82"/>
                  </a:cubicBezTo>
                  <a:cubicBezTo>
                    <a:pt x="591" y="110"/>
                    <a:pt x="586" y="138"/>
                    <a:pt x="577" y="164"/>
                  </a:cubicBezTo>
                  <a:cubicBezTo>
                    <a:pt x="654" y="164"/>
                    <a:pt x="654" y="164"/>
                    <a:pt x="654" y="164"/>
                  </a:cubicBezTo>
                  <a:cubicBezTo>
                    <a:pt x="654" y="164"/>
                    <a:pt x="655" y="164"/>
                    <a:pt x="655" y="164"/>
                  </a:cubicBezTo>
                  <a:cubicBezTo>
                    <a:pt x="662" y="138"/>
                    <a:pt x="665" y="110"/>
                    <a:pt x="665" y="82"/>
                  </a:cubicBezTo>
                  <a:cubicBezTo>
                    <a:pt x="665" y="54"/>
                    <a:pt x="662" y="26"/>
                    <a:pt x="655" y="0"/>
                  </a:cubicBez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
            <p:cNvSpPr/>
            <p:nvPr/>
          </p:nvSpPr>
          <p:spPr bwMode="auto">
            <a:xfrm>
              <a:off x="2157413" y="604837"/>
              <a:ext cx="192088" cy="182563"/>
            </a:xfrm>
            <a:custGeom>
              <a:avLst/>
              <a:gdLst>
                <a:gd name="T0" fmla="*/ 59 w 121"/>
                <a:gd name="T1" fmla="*/ 0 h 115"/>
                <a:gd name="T2" fmla="*/ 74 w 121"/>
                <a:gd name="T3" fmla="*/ 45 h 115"/>
                <a:gd name="T4" fmla="*/ 121 w 121"/>
                <a:gd name="T5" fmla="*/ 45 h 115"/>
                <a:gd name="T6" fmla="*/ 83 w 121"/>
                <a:gd name="T7" fmla="*/ 73 h 115"/>
                <a:gd name="T8" fmla="*/ 97 w 121"/>
                <a:gd name="T9" fmla="*/ 115 h 115"/>
                <a:gd name="T10" fmla="*/ 59 w 121"/>
                <a:gd name="T11" fmla="*/ 89 h 115"/>
                <a:gd name="T12" fmla="*/ 22 w 121"/>
                <a:gd name="T13" fmla="*/ 115 h 115"/>
                <a:gd name="T14" fmla="*/ 36 w 121"/>
                <a:gd name="T15" fmla="*/ 73 h 115"/>
                <a:gd name="T16" fmla="*/ 0 w 121"/>
                <a:gd name="T17" fmla="*/ 45 h 115"/>
                <a:gd name="T18" fmla="*/ 45 w 121"/>
                <a:gd name="T19" fmla="*/ 45 h 115"/>
                <a:gd name="T20" fmla="*/ 59 w 121"/>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5">
                  <a:moveTo>
                    <a:pt x="59" y="0"/>
                  </a:moveTo>
                  <a:lnTo>
                    <a:pt x="74" y="45"/>
                  </a:lnTo>
                  <a:lnTo>
                    <a:pt x="121" y="45"/>
                  </a:lnTo>
                  <a:lnTo>
                    <a:pt x="83" y="73"/>
                  </a:lnTo>
                  <a:lnTo>
                    <a:pt x="97" y="115"/>
                  </a:lnTo>
                  <a:lnTo>
                    <a:pt x="59" y="89"/>
                  </a:lnTo>
                  <a:lnTo>
                    <a:pt x="22" y="115"/>
                  </a:lnTo>
                  <a:lnTo>
                    <a:pt x="36" y="73"/>
                  </a:lnTo>
                  <a:lnTo>
                    <a:pt x="0" y="45"/>
                  </a:lnTo>
                  <a:lnTo>
                    <a:pt x="45" y="45"/>
                  </a:lnTo>
                  <a:lnTo>
                    <a:pt x="59"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9"/>
            <p:cNvSpPr/>
            <p:nvPr/>
          </p:nvSpPr>
          <p:spPr bwMode="auto">
            <a:xfrm>
              <a:off x="4379913" y="604837"/>
              <a:ext cx="195263" cy="182563"/>
            </a:xfrm>
            <a:custGeom>
              <a:avLst/>
              <a:gdLst>
                <a:gd name="T0" fmla="*/ 62 w 123"/>
                <a:gd name="T1" fmla="*/ 0 h 115"/>
                <a:gd name="T2" fmla="*/ 76 w 123"/>
                <a:gd name="T3" fmla="*/ 45 h 115"/>
                <a:gd name="T4" fmla="*/ 123 w 123"/>
                <a:gd name="T5" fmla="*/ 45 h 115"/>
                <a:gd name="T6" fmla="*/ 86 w 123"/>
                <a:gd name="T7" fmla="*/ 73 h 115"/>
                <a:gd name="T8" fmla="*/ 100 w 123"/>
                <a:gd name="T9" fmla="*/ 115 h 115"/>
                <a:gd name="T10" fmla="*/ 62 w 123"/>
                <a:gd name="T11" fmla="*/ 89 h 115"/>
                <a:gd name="T12" fmla="*/ 24 w 123"/>
                <a:gd name="T13" fmla="*/ 115 h 115"/>
                <a:gd name="T14" fmla="*/ 38 w 123"/>
                <a:gd name="T15" fmla="*/ 73 h 115"/>
                <a:gd name="T16" fmla="*/ 0 w 123"/>
                <a:gd name="T17" fmla="*/ 45 h 115"/>
                <a:gd name="T18" fmla="*/ 48 w 123"/>
                <a:gd name="T19" fmla="*/ 45 h 115"/>
                <a:gd name="T20" fmla="*/ 62 w 123"/>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15">
                  <a:moveTo>
                    <a:pt x="62" y="0"/>
                  </a:moveTo>
                  <a:lnTo>
                    <a:pt x="76" y="45"/>
                  </a:lnTo>
                  <a:lnTo>
                    <a:pt x="123" y="45"/>
                  </a:lnTo>
                  <a:lnTo>
                    <a:pt x="86" y="73"/>
                  </a:lnTo>
                  <a:lnTo>
                    <a:pt x="100" y="115"/>
                  </a:lnTo>
                  <a:lnTo>
                    <a:pt x="62" y="89"/>
                  </a:lnTo>
                  <a:lnTo>
                    <a:pt x="24" y="115"/>
                  </a:lnTo>
                  <a:lnTo>
                    <a:pt x="38" y="73"/>
                  </a:lnTo>
                  <a:lnTo>
                    <a:pt x="0" y="45"/>
                  </a:lnTo>
                  <a:lnTo>
                    <a:pt x="48" y="45"/>
                  </a:lnTo>
                  <a:lnTo>
                    <a:pt x="62"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
            <p:cNvSpPr/>
            <p:nvPr/>
          </p:nvSpPr>
          <p:spPr bwMode="auto">
            <a:xfrm>
              <a:off x="2346326" y="-26988"/>
              <a:ext cx="179388" cy="176213"/>
            </a:xfrm>
            <a:custGeom>
              <a:avLst/>
              <a:gdLst>
                <a:gd name="T0" fmla="*/ 26 w 48"/>
                <a:gd name="T1" fmla="*/ 40 h 47"/>
                <a:gd name="T2" fmla="*/ 34 w 48"/>
                <a:gd name="T3" fmla="*/ 33 h 47"/>
                <a:gd name="T4" fmla="*/ 35 w 48"/>
                <a:gd name="T5" fmla="*/ 24 h 47"/>
                <a:gd name="T6" fmla="*/ 25 w 48"/>
                <a:gd name="T7" fmla="*/ 27 h 47"/>
                <a:gd name="T8" fmla="*/ 7 w 48"/>
                <a:gd name="T9" fmla="*/ 30 h 47"/>
                <a:gd name="T10" fmla="*/ 6 w 48"/>
                <a:gd name="T11" fmla="*/ 8 h 47"/>
                <a:gd name="T12" fmla="*/ 14 w 48"/>
                <a:gd name="T13" fmla="*/ 0 h 47"/>
                <a:gd name="T14" fmla="*/ 20 w 48"/>
                <a:gd name="T15" fmla="*/ 7 h 47"/>
                <a:gd name="T16" fmla="*/ 13 w 48"/>
                <a:gd name="T17" fmla="*/ 13 h 47"/>
                <a:gd name="T18" fmla="*/ 13 w 48"/>
                <a:gd name="T19" fmla="*/ 21 h 47"/>
                <a:gd name="T20" fmla="*/ 22 w 48"/>
                <a:gd name="T21" fmla="*/ 17 h 47"/>
                <a:gd name="T22" fmla="*/ 40 w 48"/>
                <a:gd name="T23" fmla="*/ 16 h 47"/>
                <a:gd name="T24" fmla="*/ 41 w 48"/>
                <a:gd name="T25" fmla="*/ 38 h 47"/>
                <a:gd name="T26" fmla="*/ 32 w 48"/>
                <a:gd name="T27" fmla="*/ 47 h 47"/>
                <a:gd name="T28" fmla="*/ 26 w 48"/>
                <a:gd name="T29"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7">
                  <a:moveTo>
                    <a:pt x="26" y="40"/>
                  </a:moveTo>
                  <a:cubicBezTo>
                    <a:pt x="29" y="39"/>
                    <a:pt x="32" y="36"/>
                    <a:pt x="34" y="33"/>
                  </a:cubicBezTo>
                  <a:cubicBezTo>
                    <a:pt x="37" y="29"/>
                    <a:pt x="37" y="26"/>
                    <a:pt x="35" y="24"/>
                  </a:cubicBezTo>
                  <a:cubicBezTo>
                    <a:pt x="32" y="23"/>
                    <a:pt x="30" y="24"/>
                    <a:pt x="25" y="27"/>
                  </a:cubicBezTo>
                  <a:cubicBezTo>
                    <a:pt x="19" y="32"/>
                    <a:pt x="13" y="33"/>
                    <a:pt x="7" y="30"/>
                  </a:cubicBezTo>
                  <a:cubicBezTo>
                    <a:pt x="1" y="25"/>
                    <a:pt x="0" y="17"/>
                    <a:pt x="6" y="8"/>
                  </a:cubicBezTo>
                  <a:cubicBezTo>
                    <a:pt x="9" y="4"/>
                    <a:pt x="12" y="2"/>
                    <a:pt x="14" y="0"/>
                  </a:cubicBezTo>
                  <a:cubicBezTo>
                    <a:pt x="20" y="7"/>
                    <a:pt x="20" y="7"/>
                    <a:pt x="20" y="7"/>
                  </a:cubicBezTo>
                  <a:cubicBezTo>
                    <a:pt x="18" y="7"/>
                    <a:pt x="15" y="9"/>
                    <a:pt x="13" y="13"/>
                  </a:cubicBezTo>
                  <a:cubicBezTo>
                    <a:pt x="10" y="17"/>
                    <a:pt x="11" y="19"/>
                    <a:pt x="13" y="21"/>
                  </a:cubicBezTo>
                  <a:cubicBezTo>
                    <a:pt x="15" y="22"/>
                    <a:pt x="17" y="21"/>
                    <a:pt x="22" y="17"/>
                  </a:cubicBezTo>
                  <a:cubicBezTo>
                    <a:pt x="29" y="13"/>
                    <a:pt x="35" y="12"/>
                    <a:pt x="40" y="16"/>
                  </a:cubicBezTo>
                  <a:cubicBezTo>
                    <a:pt x="46" y="20"/>
                    <a:pt x="48" y="28"/>
                    <a:pt x="41" y="38"/>
                  </a:cubicBezTo>
                  <a:cubicBezTo>
                    <a:pt x="38" y="42"/>
                    <a:pt x="34" y="46"/>
                    <a:pt x="32" y="47"/>
                  </a:cubicBezTo>
                  <a:lnTo>
                    <a:pt x="26" y="4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1"/>
            <p:cNvSpPr/>
            <p:nvPr/>
          </p:nvSpPr>
          <p:spPr bwMode="auto">
            <a:xfrm>
              <a:off x="2420938" y="-115888"/>
              <a:ext cx="206375" cy="157163"/>
            </a:xfrm>
            <a:custGeom>
              <a:avLst/>
              <a:gdLst>
                <a:gd name="T0" fmla="*/ 0 w 55"/>
                <a:gd name="T1" fmla="*/ 11 h 42"/>
                <a:gd name="T2" fmla="*/ 7 w 55"/>
                <a:gd name="T3" fmla="*/ 3 h 42"/>
                <a:gd name="T4" fmla="*/ 20 w 55"/>
                <a:gd name="T5" fmla="*/ 16 h 42"/>
                <a:gd name="T6" fmla="*/ 20 w 55"/>
                <a:gd name="T7" fmla="*/ 16 h 42"/>
                <a:gd name="T8" fmla="*/ 20 w 55"/>
                <a:gd name="T9" fmla="*/ 10 h 42"/>
                <a:gd name="T10" fmla="*/ 23 w 55"/>
                <a:gd name="T11" fmla="*/ 6 h 42"/>
                <a:gd name="T12" fmla="*/ 41 w 55"/>
                <a:gd name="T13" fmla="*/ 7 h 42"/>
                <a:gd name="T14" fmla="*/ 55 w 55"/>
                <a:gd name="T15" fmla="*/ 20 h 42"/>
                <a:gd name="T16" fmla="*/ 48 w 55"/>
                <a:gd name="T17" fmla="*/ 27 h 42"/>
                <a:gd name="T18" fmla="*/ 35 w 55"/>
                <a:gd name="T19" fmla="*/ 15 h 42"/>
                <a:gd name="T20" fmla="*/ 26 w 55"/>
                <a:gd name="T21" fmla="*/ 14 h 42"/>
                <a:gd name="T22" fmla="*/ 26 w 55"/>
                <a:gd name="T23" fmla="*/ 20 h 42"/>
                <a:gd name="T24" fmla="*/ 27 w 55"/>
                <a:gd name="T25" fmla="*/ 22 h 42"/>
                <a:gd name="T26" fmla="*/ 41 w 55"/>
                <a:gd name="T27" fmla="*/ 35 h 42"/>
                <a:gd name="T28" fmla="*/ 34 w 55"/>
                <a:gd name="T29" fmla="*/ 42 h 42"/>
                <a:gd name="T30" fmla="*/ 0 w 55"/>
                <a:gd name="T31"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42">
                  <a:moveTo>
                    <a:pt x="0" y="11"/>
                  </a:moveTo>
                  <a:cubicBezTo>
                    <a:pt x="7" y="3"/>
                    <a:pt x="7" y="3"/>
                    <a:pt x="7" y="3"/>
                  </a:cubicBezTo>
                  <a:cubicBezTo>
                    <a:pt x="20" y="16"/>
                    <a:pt x="20" y="16"/>
                    <a:pt x="20" y="16"/>
                  </a:cubicBezTo>
                  <a:cubicBezTo>
                    <a:pt x="20" y="16"/>
                    <a:pt x="20" y="16"/>
                    <a:pt x="20" y="16"/>
                  </a:cubicBezTo>
                  <a:cubicBezTo>
                    <a:pt x="20" y="14"/>
                    <a:pt x="20" y="12"/>
                    <a:pt x="20" y="10"/>
                  </a:cubicBezTo>
                  <a:cubicBezTo>
                    <a:pt x="21" y="9"/>
                    <a:pt x="22" y="7"/>
                    <a:pt x="23" y="6"/>
                  </a:cubicBezTo>
                  <a:cubicBezTo>
                    <a:pt x="27" y="1"/>
                    <a:pt x="34" y="0"/>
                    <a:pt x="41" y="7"/>
                  </a:cubicBezTo>
                  <a:cubicBezTo>
                    <a:pt x="55" y="20"/>
                    <a:pt x="55" y="20"/>
                    <a:pt x="55" y="20"/>
                  </a:cubicBezTo>
                  <a:cubicBezTo>
                    <a:pt x="48" y="27"/>
                    <a:pt x="48" y="27"/>
                    <a:pt x="48" y="27"/>
                  </a:cubicBezTo>
                  <a:cubicBezTo>
                    <a:pt x="35" y="15"/>
                    <a:pt x="35" y="15"/>
                    <a:pt x="35" y="15"/>
                  </a:cubicBezTo>
                  <a:cubicBezTo>
                    <a:pt x="32" y="12"/>
                    <a:pt x="29" y="11"/>
                    <a:pt x="26" y="14"/>
                  </a:cubicBezTo>
                  <a:cubicBezTo>
                    <a:pt x="25" y="16"/>
                    <a:pt x="25" y="18"/>
                    <a:pt x="26" y="20"/>
                  </a:cubicBezTo>
                  <a:cubicBezTo>
                    <a:pt x="26" y="21"/>
                    <a:pt x="27" y="21"/>
                    <a:pt x="27" y="22"/>
                  </a:cubicBezTo>
                  <a:cubicBezTo>
                    <a:pt x="41" y="35"/>
                    <a:pt x="41" y="35"/>
                    <a:pt x="41" y="35"/>
                  </a:cubicBezTo>
                  <a:cubicBezTo>
                    <a:pt x="34" y="42"/>
                    <a:pt x="34" y="42"/>
                    <a:pt x="34" y="42"/>
                  </a:cubicBezTo>
                  <a:lnTo>
                    <a:pt x="0" y="1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2"/>
            <p:cNvSpPr>
              <a:spLocks noEditPoints="1"/>
            </p:cNvSpPr>
            <p:nvPr/>
          </p:nvSpPr>
          <p:spPr bwMode="auto">
            <a:xfrm>
              <a:off x="2582863" y="-217488"/>
              <a:ext cx="146050" cy="142875"/>
            </a:xfrm>
            <a:custGeom>
              <a:avLst/>
              <a:gdLst>
                <a:gd name="T0" fmla="*/ 32 w 39"/>
                <a:gd name="T1" fmla="*/ 8 h 38"/>
                <a:gd name="T2" fmla="*/ 30 w 39"/>
                <a:gd name="T3" fmla="*/ 32 h 38"/>
                <a:gd name="T4" fmla="*/ 6 w 39"/>
                <a:gd name="T5" fmla="*/ 30 h 38"/>
                <a:gd name="T6" fmla="*/ 9 w 39"/>
                <a:gd name="T7" fmla="*/ 6 h 38"/>
                <a:gd name="T8" fmla="*/ 32 w 39"/>
                <a:gd name="T9" fmla="*/ 8 h 38"/>
                <a:gd name="T10" fmla="*/ 14 w 39"/>
                <a:gd name="T11" fmla="*/ 23 h 38"/>
                <a:gd name="T12" fmla="*/ 25 w 39"/>
                <a:gd name="T13" fmla="*/ 26 h 38"/>
                <a:gd name="T14" fmla="*/ 24 w 39"/>
                <a:gd name="T15" fmla="*/ 15 h 38"/>
                <a:gd name="T16" fmla="*/ 13 w 39"/>
                <a:gd name="T17" fmla="*/ 11 h 38"/>
                <a:gd name="T18" fmla="*/ 14 w 39"/>
                <a:gd name="T19"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32" y="8"/>
                  </a:moveTo>
                  <a:cubicBezTo>
                    <a:pt x="39" y="17"/>
                    <a:pt x="36" y="26"/>
                    <a:pt x="30" y="32"/>
                  </a:cubicBezTo>
                  <a:cubicBezTo>
                    <a:pt x="22" y="38"/>
                    <a:pt x="13" y="38"/>
                    <a:pt x="6" y="30"/>
                  </a:cubicBezTo>
                  <a:cubicBezTo>
                    <a:pt x="0" y="22"/>
                    <a:pt x="1" y="12"/>
                    <a:pt x="9" y="6"/>
                  </a:cubicBezTo>
                  <a:cubicBezTo>
                    <a:pt x="16" y="0"/>
                    <a:pt x="25" y="1"/>
                    <a:pt x="32" y="8"/>
                  </a:cubicBezTo>
                  <a:close/>
                  <a:moveTo>
                    <a:pt x="14" y="23"/>
                  </a:moveTo>
                  <a:cubicBezTo>
                    <a:pt x="18" y="27"/>
                    <a:pt x="22" y="29"/>
                    <a:pt x="25" y="26"/>
                  </a:cubicBezTo>
                  <a:cubicBezTo>
                    <a:pt x="28" y="24"/>
                    <a:pt x="28" y="19"/>
                    <a:pt x="24" y="15"/>
                  </a:cubicBezTo>
                  <a:cubicBezTo>
                    <a:pt x="21" y="11"/>
                    <a:pt x="16" y="9"/>
                    <a:pt x="13" y="11"/>
                  </a:cubicBezTo>
                  <a:cubicBezTo>
                    <a:pt x="9" y="15"/>
                    <a:pt x="11" y="19"/>
                    <a:pt x="14" y="2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3"/>
            <p:cNvSpPr>
              <a:spLocks noEditPoints="1"/>
            </p:cNvSpPr>
            <p:nvPr/>
          </p:nvSpPr>
          <p:spPr bwMode="auto">
            <a:xfrm>
              <a:off x="2706688" y="-307975"/>
              <a:ext cx="138113" cy="146050"/>
            </a:xfrm>
            <a:custGeom>
              <a:avLst/>
              <a:gdLst>
                <a:gd name="T0" fmla="*/ 14 w 37"/>
                <a:gd name="T1" fmla="*/ 26 h 39"/>
                <a:gd name="T2" fmla="*/ 25 w 37"/>
                <a:gd name="T3" fmla="*/ 26 h 39"/>
                <a:gd name="T4" fmla="*/ 32 w 37"/>
                <a:gd name="T5" fmla="*/ 20 h 39"/>
                <a:gd name="T6" fmla="*/ 37 w 37"/>
                <a:gd name="T7" fmla="*/ 25 h 39"/>
                <a:gd name="T8" fmla="*/ 28 w 37"/>
                <a:gd name="T9" fmla="*/ 33 h 39"/>
                <a:gd name="T10" fmla="*/ 5 w 37"/>
                <a:gd name="T11" fmla="*/ 29 h 39"/>
                <a:gd name="T12" fmla="*/ 9 w 37"/>
                <a:gd name="T13" fmla="*/ 5 h 39"/>
                <a:gd name="T14" fmla="*/ 30 w 37"/>
                <a:gd name="T15" fmla="*/ 11 h 39"/>
                <a:gd name="T16" fmla="*/ 32 w 37"/>
                <a:gd name="T17" fmla="*/ 15 h 39"/>
                <a:gd name="T18" fmla="*/ 14 w 37"/>
                <a:gd name="T19" fmla="*/ 26 h 39"/>
                <a:gd name="T20" fmla="*/ 20 w 37"/>
                <a:gd name="T21" fmla="*/ 14 h 39"/>
                <a:gd name="T22" fmla="*/ 12 w 37"/>
                <a:gd name="T23" fmla="*/ 11 h 39"/>
                <a:gd name="T24" fmla="*/ 10 w 37"/>
                <a:gd name="T25" fmla="*/ 20 h 39"/>
                <a:gd name="T26" fmla="*/ 20 w 37"/>
                <a:gd name="T2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9">
                  <a:moveTo>
                    <a:pt x="14" y="26"/>
                  </a:moveTo>
                  <a:cubicBezTo>
                    <a:pt x="17" y="29"/>
                    <a:pt x="21" y="29"/>
                    <a:pt x="25" y="26"/>
                  </a:cubicBezTo>
                  <a:cubicBezTo>
                    <a:pt x="28" y="24"/>
                    <a:pt x="30" y="23"/>
                    <a:pt x="32" y="20"/>
                  </a:cubicBezTo>
                  <a:cubicBezTo>
                    <a:pt x="37" y="25"/>
                    <a:pt x="37" y="25"/>
                    <a:pt x="37" y="25"/>
                  </a:cubicBezTo>
                  <a:cubicBezTo>
                    <a:pt x="35" y="28"/>
                    <a:pt x="32" y="31"/>
                    <a:pt x="28" y="33"/>
                  </a:cubicBezTo>
                  <a:cubicBezTo>
                    <a:pt x="19" y="39"/>
                    <a:pt x="10" y="37"/>
                    <a:pt x="5" y="29"/>
                  </a:cubicBezTo>
                  <a:cubicBezTo>
                    <a:pt x="0" y="22"/>
                    <a:pt x="0" y="11"/>
                    <a:pt x="9" y="5"/>
                  </a:cubicBezTo>
                  <a:cubicBezTo>
                    <a:pt x="18" y="0"/>
                    <a:pt x="26" y="5"/>
                    <a:pt x="30" y="11"/>
                  </a:cubicBezTo>
                  <a:cubicBezTo>
                    <a:pt x="31" y="13"/>
                    <a:pt x="31" y="14"/>
                    <a:pt x="32" y="15"/>
                  </a:cubicBezTo>
                  <a:lnTo>
                    <a:pt x="14" y="26"/>
                  </a:lnTo>
                  <a:close/>
                  <a:moveTo>
                    <a:pt x="20" y="14"/>
                  </a:moveTo>
                  <a:cubicBezTo>
                    <a:pt x="19" y="12"/>
                    <a:pt x="16" y="9"/>
                    <a:pt x="12" y="11"/>
                  </a:cubicBezTo>
                  <a:cubicBezTo>
                    <a:pt x="9" y="14"/>
                    <a:pt x="9" y="18"/>
                    <a:pt x="10" y="20"/>
                  </a:cubicBezTo>
                  <a:lnTo>
                    <a:pt x="20" y="1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4"/>
            <p:cNvSpPr/>
            <p:nvPr/>
          </p:nvSpPr>
          <p:spPr bwMode="auto">
            <a:xfrm>
              <a:off x="2871788" y="-382588"/>
              <a:ext cx="115888" cy="138113"/>
            </a:xfrm>
            <a:custGeom>
              <a:avLst/>
              <a:gdLst>
                <a:gd name="T0" fmla="*/ 9 w 31"/>
                <a:gd name="T1" fmla="*/ 29 h 37"/>
                <a:gd name="T2" fmla="*/ 18 w 31"/>
                <a:gd name="T3" fmla="*/ 28 h 37"/>
                <a:gd name="T4" fmla="*/ 20 w 31"/>
                <a:gd name="T5" fmla="*/ 24 h 37"/>
                <a:gd name="T6" fmla="*/ 15 w 31"/>
                <a:gd name="T7" fmla="*/ 22 h 37"/>
                <a:gd name="T8" fmla="*/ 2 w 31"/>
                <a:gd name="T9" fmla="*/ 17 h 37"/>
                <a:gd name="T10" fmla="*/ 10 w 31"/>
                <a:gd name="T11" fmla="*/ 2 h 37"/>
                <a:gd name="T12" fmla="*/ 19 w 31"/>
                <a:gd name="T13" fmla="*/ 0 h 37"/>
                <a:gd name="T14" fmla="*/ 21 w 31"/>
                <a:gd name="T15" fmla="*/ 7 h 37"/>
                <a:gd name="T16" fmla="*/ 13 w 31"/>
                <a:gd name="T17" fmla="*/ 8 h 37"/>
                <a:gd name="T18" fmla="*/ 11 w 31"/>
                <a:gd name="T19" fmla="*/ 12 h 37"/>
                <a:gd name="T20" fmla="*/ 17 w 31"/>
                <a:gd name="T21" fmla="*/ 14 h 37"/>
                <a:gd name="T22" fmla="*/ 29 w 31"/>
                <a:gd name="T23" fmla="*/ 19 h 37"/>
                <a:gd name="T24" fmla="*/ 20 w 31"/>
                <a:gd name="T25" fmla="*/ 34 h 37"/>
                <a:gd name="T26" fmla="*/ 10 w 31"/>
                <a:gd name="T27" fmla="*/ 36 h 37"/>
                <a:gd name="T28" fmla="*/ 9 w 31"/>
                <a:gd name="T29"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7">
                  <a:moveTo>
                    <a:pt x="9" y="29"/>
                  </a:moveTo>
                  <a:cubicBezTo>
                    <a:pt x="11" y="29"/>
                    <a:pt x="15" y="29"/>
                    <a:pt x="18" y="28"/>
                  </a:cubicBezTo>
                  <a:cubicBezTo>
                    <a:pt x="20" y="27"/>
                    <a:pt x="21" y="25"/>
                    <a:pt x="20" y="24"/>
                  </a:cubicBezTo>
                  <a:cubicBezTo>
                    <a:pt x="20" y="22"/>
                    <a:pt x="19" y="22"/>
                    <a:pt x="15" y="22"/>
                  </a:cubicBezTo>
                  <a:cubicBezTo>
                    <a:pt x="8" y="23"/>
                    <a:pt x="4" y="20"/>
                    <a:pt x="2" y="17"/>
                  </a:cubicBezTo>
                  <a:cubicBezTo>
                    <a:pt x="0" y="11"/>
                    <a:pt x="3" y="5"/>
                    <a:pt x="10" y="2"/>
                  </a:cubicBezTo>
                  <a:cubicBezTo>
                    <a:pt x="14" y="1"/>
                    <a:pt x="17" y="0"/>
                    <a:pt x="19" y="0"/>
                  </a:cubicBezTo>
                  <a:cubicBezTo>
                    <a:pt x="21" y="7"/>
                    <a:pt x="21" y="7"/>
                    <a:pt x="21" y="7"/>
                  </a:cubicBezTo>
                  <a:cubicBezTo>
                    <a:pt x="19" y="7"/>
                    <a:pt x="16" y="7"/>
                    <a:pt x="13" y="8"/>
                  </a:cubicBezTo>
                  <a:cubicBezTo>
                    <a:pt x="11" y="9"/>
                    <a:pt x="10" y="11"/>
                    <a:pt x="11" y="12"/>
                  </a:cubicBezTo>
                  <a:cubicBezTo>
                    <a:pt x="12" y="14"/>
                    <a:pt x="13" y="14"/>
                    <a:pt x="17" y="14"/>
                  </a:cubicBezTo>
                  <a:cubicBezTo>
                    <a:pt x="24" y="13"/>
                    <a:pt x="27" y="15"/>
                    <a:pt x="29" y="19"/>
                  </a:cubicBezTo>
                  <a:cubicBezTo>
                    <a:pt x="31" y="25"/>
                    <a:pt x="29" y="31"/>
                    <a:pt x="20" y="34"/>
                  </a:cubicBezTo>
                  <a:cubicBezTo>
                    <a:pt x="16" y="36"/>
                    <a:pt x="13" y="37"/>
                    <a:pt x="10" y="36"/>
                  </a:cubicBezTo>
                  <a:lnTo>
                    <a:pt x="9" y="2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5"/>
            <p:cNvSpPr/>
            <p:nvPr/>
          </p:nvSpPr>
          <p:spPr bwMode="auto">
            <a:xfrm>
              <a:off x="2968626" y="-465138"/>
              <a:ext cx="158750" cy="179388"/>
            </a:xfrm>
            <a:custGeom>
              <a:avLst/>
              <a:gdLst>
                <a:gd name="T0" fmla="*/ 0 w 42"/>
                <a:gd name="T1" fmla="*/ 3 h 48"/>
                <a:gd name="T2" fmla="*/ 9 w 42"/>
                <a:gd name="T3" fmla="*/ 0 h 48"/>
                <a:gd name="T4" fmla="*/ 14 w 42"/>
                <a:gd name="T5" fmla="*/ 18 h 48"/>
                <a:gd name="T6" fmla="*/ 14 w 42"/>
                <a:gd name="T7" fmla="*/ 18 h 48"/>
                <a:gd name="T8" fmla="*/ 17 w 42"/>
                <a:gd name="T9" fmla="*/ 14 h 48"/>
                <a:gd name="T10" fmla="*/ 22 w 42"/>
                <a:gd name="T11" fmla="*/ 11 h 48"/>
                <a:gd name="T12" fmla="*/ 37 w 42"/>
                <a:gd name="T13" fmla="*/ 22 h 48"/>
                <a:gd name="T14" fmla="*/ 42 w 42"/>
                <a:gd name="T15" fmla="*/ 40 h 48"/>
                <a:gd name="T16" fmla="*/ 32 w 42"/>
                <a:gd name="T17" fmla="*/ 42 h 48"/>
                <a:gd name="T18" fmla="*/ 27 w 42"/>
                <a:gd name="T19" fmla="*/ 25 h 48"/>
                <a:gd name="T20" fmla="*/ 20 w 42"/>
                <a:gd name="T21" fmla="*/ 20 h 48"/>
                <a:gd name="T22" fmla="*/ 17 w 42"/>
                <a:gd name="T23" fmla="*/ 25 h 48"/>
                <a:gd name="T24" fmla="*/ 17 w 42"/>
                <a:gd name="T25" fmla="*/ 27 h 48"/>
                <a:gd name="T26" fmla="*/ 22 w 42"/>
                <a:gd name="T27" fmla="*/ 45 h 48"/>
                <a:gd name="T28" fmla="*/ 12 w 42"/>
                <a:gd name="T29" fmla="*/ 48 h 48"/>
                <a:gd name="T30" fmla="*/ 0 w 42"/>
                <a:gd name="T3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8">
                  <a:moveTo>
                    <a:pt x="0" y="3"/>
                  </a:moveTo>
                  <a:cubicBezTo>
                    <a:pt x="9" y="0"/>
                    <a:pt x="9" y="0"/>
                    <a:pt x="9" y="0"/>
                  </a:cubicBezTo>
                  <a:cubicBezTo>
                    <a:pt x="14" y="18"/>
                    <a:pt x="14" y="18"/>
                    <a:pt x="14" y="18"/>
                  </a:cubicBezTo>
                  <a:cubicBezTo>
                    <a:pt x="14" y="18"/>
                    <a:pt x="14" y="18"/>
                    <a:pt x="14" y="18"/>
                  </a:cubicBezTo>
                  <a:cubicBezTo>
                    <a:pt x="15" y="16"/>
                    <a:pt x="16" y="15"/>
                    <a:pt x="17" y="14"/>
                  </a:cubicBezTo>
                  <a:cubicBezTo>
                    <a:pt x="18" y="13"/>
                    <a:pt x="20" y="12"/>
                    <a:pt x="22" y="11"/>
                  </a:cubicBezTo>
                  <a:cubicBezTo>
                    <a:pt x="28" y="9"/>
                    <a:pt x="34" y="12"/>
                    <a:pt x="37" y="22"/>
                  </a:cubicBezTo>
                  <a:cubicBezTo>
                    <a:pt x="42" y="40"/>
                    <a:pt x="42" y="40"/>
                    <a:pt x="42" y="40"/>
                  </a:cubicBezTo>
                  <a:cubicBezTo>
                    <a:pt x="32" y="42"/>
                    <a:pt x="32" y="42"/>
                    <a:pt x="32" y="42"/>
                  </a:cubicBezTo>
                  <a:cubicBezTo>
                    <a:pt x="27" y="25"/>
                    <a:pt x="27" y="25"/>
                    <a:pt x="27" y="25"/>
                  </a:cubicBezTo>
                  <a:cubicBezTo>
                    <a:pt x="26" y="21"/>
                    <a:pt x="24" y="19"/>
                    <a:pt x="20" y="20"/>
                  </a:cubicBezTo>
                  <a:cubicBezTo>
                    <a:pt x="18" y="21"/>
                    <a:pt x="17" y="23"/>
                    <a:pt x="17" y="25"/>
                  </a:cubicBezTo>
                  <a:cubicBezTo>
                    <a:pt x="16" y="25"/>
                    <a:pt x="17" y="26"/>
                    <a:pt x="17" y="27"/>
                  </a:cubicBezTo>
                  <a:cubicBezTo>
                    <a:pt x="22" y="45"/>
                    <a:pt x="22" y="45"/>
                    <a:pt x="22" y="45"/>
                  </a:cubicBezTo>
                  <a:cubicBezTo>
                    <a:pt x="12" y="48"/>
                    <a:pt x="12" y="48"/>
                    <a:pt x="12" y="48"/>
                  </a:cubicBezTo>
                  <a:lnTo>
                    <a:pt x="0" y="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6"/>
            <p:cNvSpPr>
              <a:spLocks noEditPoints="1"/>
            </p:cNvSpPr>
            <p:nvPr/>
          </p:nvSpPr>
          <p:spPr bwMode="auto">
            <a:xfrm>
              <a:off x="3133726" y="-458788"/>
              <a:ext cx="139700" cy="134938"/>
            </a:xfrm>
            <a:custGeom>
              <a:avLst/>
              <a:gdLst>
                <a:gd name="T0" fmla="*/ 35 w 37"/>
                <a:gd name="T1" fmla="*/ 15 h 36"/>
                <a:gd name="T2" fmla="*/ 21 w 37"/>
                <a:gd name="T3" fmla="*/ 35 h 36"/>
                <a:gd name="T4" fmla="*/ 2 w 37"/>
                <a:gd name="T5" fmla="*/ 21 h 36"/>
                <a:gd name="T6" fmla="*/ 16 w 37"/>
                <a:gd name="T7" fmla="*/ 1 h 36"/>
                <a:gd name="T8" fmla="*/ 35 w 37"/>
                <a:gd name="T9" fmla="*/ 15 h 36"/>
                <a:gd name="T10" fmla="*/ 12 w 37"/>
                <a:gd name="T11" fmla="*/ 19 h 36"/>
                <a:gd name="T12" fmla="*/ 20 w 37"/>
                <a:gd name="T13" fmla="*/ 27 h 36"/>
                <a:gd name="T14" fmla="*/ 25 w 37"/>
                <a:gd name="T15" fmla="*/ 17 h 36"/>
                <a:gd name="T16" fmla="*/ 17 w 37"/>
                <a:gd name="T17" fmla="*/ 8 h 36"/>
                <a:gd name="T18" fmla="*/ 12 w 37"/>
                <a:gd name="T19"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35" y="15"/>
                  </a:moveTo>
                  <a:cubicBezTo>
                    <a:pt x="37" y="27"/>
                    <a:pt x="29" y="33"/>
                    <a:pt x="21" y="35"/>
                  </a:cubicBezTo>
                  <a:cubicBezTo>
                    <a:pt x="11" y="36"/>
                    <a:pt x="3" y="31"/>
                    <a:pt x="2" y="21"/>
                  </a:cubicBezTo>
                  <a:cubicBezTo>
                    <a:pt x="0" y="10"/>
                    <a:pt x="6" y="3"/>
                    <a:pt x="16" y="1"/>
                  </a:cubicBezTo>
                  <a:cubicBezTo>
                    <a:pt x="26" y="0"/>
                    <a:pt x="34" y="6"/>
                    <a:pt x="35" y="15"/>
                  </a:cubicBezTo>
                  <a:close/>
                  <a:moveTo>
                    <a:pt x="12" y="19"/>
                  </a:moveTo>
                  <a:cubicBezTo>
                    <a:pt x="13" y="24"/>
                    <a:pt x="16" y="28"/>
                    <a:pt x="20" y="27"/>
                  </a:cubicBezTo>
                  <a:cubicBezTo>
                    <a:pt x="24" y="27"/>
                    <a:pt x="26" y="23"/>
                    <a:pt x="25" y="17"/>
                  </a:cubicBezTo>
                  <a:cubicBezTo>
                    <a:pt x="24" y="12"/>
                    <a:pt x="22" y="8"/>
                    <a:pt x="17" y="8"/>
                  </a:cubicBezTo>
                  <a:cubicBezTo>
                    <a:pt x="12" y="9"/>
                    <a:pt x="11" y="14"/>
                    <a:pt x="12"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7"/>
            <p:cNvSpPr>
              <a:spLocks noEditPoints="1"/>
            </p:cNvSpPr>
            <p:nvPr/>
          </p:nvSpPr>
          <p:spPr bwMode="auto">
            <a:xfrm>
              <a:off x="3295651" y="-465138"/>
              <a:ext cx="123825" cy="171450"/>
            </a:xfrm>
            <a:custGeom>
              <a:avLst/>
              <a:gdLst>
                <a:gd name="T0" fmla="*/ 0 w 33"/>
                <a:gd name="T1" fmla="*/ 12 h 46"/>
                <a:gd name="T2" fmla="*/ 0 w 33"/>
                <a:gd name="T3" fmla="*/ 1 h 46"/>
                <a:gd name="T4" fmla="*/ 8 w 33"/>
                <a:gd name="T5" fmla="*/ 1 h 46"/>
                <a:gd name="T6" fmla="*/ 9 w 33"/>
                <a:gd name="T7" fmla="*/ 6 h 46"/>
                <a:gd name="T8" fmla="*/ 9 w 33"/>
                <a:gd name="T9" fmla="*/ 6 h 46"/>
                <a:gd name="T10" fmla="*/ 20 w 33"/>
                <a:gd name="T11" fmla="*/ 0 h 46"/>
                <a:gd name="T12" fmla="*/ 33 w 33"/>
                <a:gd name="T13" fmla="*/ 16 h 46"/>
                <a:gd name="T14" fmla="*/ 19 w 33"/>
                <a:gd name="T15" fmla="*/ 34 h 46"/>
                <a:gd name="T16" fmla="*/ 10 w 33"/>
                <a:gd name="T17" fmla="*/ 30 h 46"/>
                <a:gd name="T18" fmla="*/ 10 w 33"/>
                <a:gd name="T19" fmla="*/ 30 h 46"/>
                <a:gd name="T20" fmla="*/ 11 w 33"/>
                <a:gd name="T21" fmla="*/ 46 h 46"/>
                <a:gd name="T22" fmla="*/ 1 w 33"/>
                <a:gd name="T23" fmla="*/ 46 h 46"/>
                <a:gd name="T24" fmla="*/ 0 w 33"/>
                <a:gd name="T25" fmla="*/ 12 h 46"/>
                <a:gd name="T26" fmla="*/ 10 w 33"/>
                <a:gd name="T27" fmla="*/ 19 h 46"/>
                <a:gd name="T28" fmla="*/ 10 w 33"/>
                <a:gd name="T29" fmla="*/ 22 h 46"/>
                <a:gd name="T30" fmla="*/ 16 w 33"/>
                <a:gd name="T31" fmla="*/ 26 h 46"/>
                <a:gd name="T32" fmla="*/ 23 w 33"/>
                <a:gd name="T33" fmla="*/ 17 h 46"/>
                <a:gd name="T34" fmla="*/ 16 w 33"/>
                <a:gd name="T35" fmla="*/ 8 h 46"/>
                <a:gd name="T36" fmla="*/ 10 w 33"/>
                <a:gd name="T37" fmla="*/ 13 h 46"/>
                <a:gd name="T38" fmla="*/ 10 w 33"/>
                <a:gd name="T39" fmla="*/ 15 h 46"/>
                <a:gd name="T40" fmla="*/ 10 w 33"/>
                <a:gd name="T4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6">
                  <a:moveTo>
                    <a:pt x="0" y="12"/>
                  </a:moveTo>
                  <a:cubicBezTo>
                    <a:pt x="0" y="8"/>
                    <a:pt x="0" y="4"/>
                    <a:pt x="0" y="1"/>
                  </a:cubicBezTo>
                  <a:cubicBezTo>
                    <a:pt x="8" y="1"/>
                    <a:pt x="8" y="1"/>
                    <a:pt x="8" y="1"/>
                  </a:cubicBezTo>
                  <a:cubicBezTo>
                    <a:pt x="9" y="6"/>
                    <a:pt x="9" y="6"/>
                    <a:pt x="9" y="6"/>
                  </a:cubicBezTo>
                  <a:cubicBezTo>
                    <a:pt x="9" y="6"/>
                    <a:pt x="9" y="6"/>
                    <a:pt x="9" y="6"/>
                  </a:cubicBezTo>
                  <a:cubicBezTo>
                    <a:pt x="11" y="2"/>
                    <a:pt x="15" y="0"/>
                    <a:pt x="20" y="0"/>
                  </a:cubicBezTo>
                  <a:cubicBezTo>
                    <a:pt x="27" y="0"/>
                    <a:pt x="33" y="6"/>
                    <a:pt x="33" y="16"/>
                  </a:cubicBezTo>
                  <a:cubicBezTo>
                    <a:pt x="33" y="28"/>
                    <a:pt x="26" y="34"/>
                    <a:pt x="19" y="34"/>
                  </a:cubicBezTo>
                  <a:cubicBezTo>
                    <a:pt x="15" y="34"/>
                    <a:pt x="12" y="32"/>
                    <a:pt x="10" y="30"/>
                  </a:cubicBezTo>
                  <a:cubicBezTo>
                    <a:pt x="10" y="30"/>
                    <a:pt x="10" y="30"/>
                    <a:pt x="10" y="30"/>
                  </a:cubicBezTo>
                  <a:cubicBezTo>
                    <a:pt x="11" y="46"/>
                    <a:pt x="11" y="46"/>
                    <a:pt x="11" y="46"/>
                  </a:cubicBezTo>
                  <a:cubicBezTo>
                    <a:pt x="1" y="46"/>
                    <a:pt x="1" y="46"/>
                    <a:pt x="1" y="46"/>
                  </a:cubicBezTo>
                  <a:lnTo>
                    <a:pt x="0" y="12"/>
                  </a:lnTo>
                  <a:close/>
                  <a:moveTo>
                    <a:pt x="10" y="19"/>
                  </a:moveTo>
                  <a:cubicBezTo>
                    <a:pt x="10" y="20"/>
                    <a:pt x="10" y="21"/>
                    <a:pt x="10" y="22"/>
                  </a:cubicBezTo>
                  <a:cubicBezTo>
                    <a:pt x="11" y="24"/>
                    <a:pt x="13" y="26"/>
                    <a:pt x="16" y="26"/>
                  </a:cubicBezTo>
                  <a:cubicBezTo>
                    <a:pt x="21" y="26"/>
                    <a:pt x="23" y="22"/>
                    <a:pt x="23" y="17"/>
                  </a:cubicBezTo>
                  <a:cubicBezTo>
                    <a:pt x="23" y="12"/>
                    <a:pt x="21" y="8"/>
                    <a:pt x="16" y="8"/>
                  </a:cubicBezTo>
                  <a:cubicBezTo>
                    <a:pt x="13" y="8"/>
                    <a:pt x="11" y="10"/>
                    <a:pt x="10" y="13"/>
                  </a:cubicBezTo>
                  <a:cubicBezTo>
                    <a:pt x="10" y="14"/>
                    <a:pt x="10" y="14"/>
                    <a:pt x="10" y="15"/>
                  </a:cubicBezTo>
                  <a:lnTo>
                    <a:pt x="10" y="1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8"/>
            <p:cNvSpPr/>
            <p:nvPr/>
          </p:nvSpPr>
          <p:spPr bwMode="auto">
            <a:xfrm>
              <a:off x="4203701" y="1223962"/>
              <a:ext cx="180975" cy="173038"/>
            </a:xfrm>
            <a:custGeom>
              <a:avLst/>
              <a:gdLst>
                <a:gd name="T0" fmla="*/ 22 w 48"/>
                <a:gd name="T1" fmla="*/ 6 h 46"/>
                <a:gd name="T2" fmla="*/ 13 w 48"/>
                <a:gd name="T3" fmla="*/ 14 h 46"/>
                <a:gd name="T4" fmla="*/ 14 w 48"/>
                <a:gd name="T5" fmla="*/ 22 h 46"/>
                <a:gd name="T6" fmla="*/ 23 w 48"/>
                <a:gd name="T7" fmla="*/ 20 h 46"/>
                <a:gd name="T8" fmla="*/ 40 w 48"/>
                <a:gd name="T9" fmla="*/ 17 h 46"/>
                <a:gd name="T10" fmla="*/ 42 w 48"/>
                <a:gd name="T11" fmla="*/ 38 h 46"/>
                <a:gd name="T12" fmla="*/ 34 w 48"/>
                <a:gd name="T13" fmla="*/ 46 h 46"/>
                <a:gd name="T14" fmla="*/ 29 w 48"/>
                <a:gd name="T15" fmla="*/ 40 h 46"/>
                <a:gd name="T16" fmla="*/ 36 w 48"/>
                <a:gd name="T17" fmla="*/ 33 h 46"/>
                <a:gd name="T18" fmla="*/ 36 w 48"/>
                <a:gd name="T19" fmla="*/ 26 h 46"/>
                <a:gd name="T20" fmla="*/ 26 w 48"/>
                <a:gd name="T21" fmla="*/ 29 h 46"/>
                <a:gd name="T22" fmla="*/ 9 w 48"/>
                <a:gd name="T23" fmla="*/ 31 h 46"/>
                <a:gd name="T24" fmla="*/ 7 w 48"/>
                <a:gd name="T25" fmla="*/ 9 h 46"/>
                <a:gd name="T26" fmla="*/ 16 w 48"/>
                <a:gd name="T27" fmla="*/ 0 h 46"/>
                <a:gd name="T28" fmla="*/ 22 w 48"/>
                <a:gd name="T2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6">
                  <a:moveTo>
                    <a:pt x="22" y="6"/>
                  </a:moveTo>
                  <a:cubicBezTo>
                    <a:pt x="19" y="8"/>
                    <a:pt x="16" y="10"/>
                    <a:pt x="13" y="14"/>
                  </a:cubicBezTo>
                  <a:cubicBezTo>
                    <a:pt x="11" y="18"/>
                    <a:pt x="11" y="21"/>
                    <a:pt x="14" y="22"/>
                  </a:cubicBezTo>
                  <a:cubicBezTo>
                    <a:pt x="16" y="24"/>
                    <a:pt x="18" y="23"/>
                    <a:pt x="23" y="20"/>
                  </a:cubicBezTo>
                  <a:cubicBezTo>
                    <a:pt x="29" y="15"/>
                    <a:pt x="35" y="13"/>
                    <a:pt x="40" y="17"/>
                  </a:cubicBezTo>
                  <a:cubicBezTo>
                    <a:pt x="47" y="21"/>
                    <a:pt x="48" y="29"/>
                    <a:pt x="42" y="38"/>
                  </a:cubicBezTo>
                  <a:cubicBezTo>
                    <a:pt x="40" y="42"/>
                    <a:pt x="37" y="45"/>
                    <a:pt x="34" y="46"/>
                  </a:cubicBezTo>
                  <a:cubicBezTo>
                    <a:pt x="29" y="40"/>
                    <a:pt x="29" y="40"/>
                    <a:pt x="29" y="40"/>
                  </a:cubicBezTo>
                  <a:cubicBezTo>
                    <a:pt x="31" y="39"/>
                    <a:pt x="33" y="37"/>
                    <a:pt x="36" y="33"/>
                  </a:cubicBezTo>
                  <a:cubicBezTo>
                    <a:pt x="38" y="30"/>
                    <a:pt x="38" y="27"/>
                    <a:pt x="36" y="26"/>
                  </a:cubicBezTo>
                  <a:cubicBezTo>
                    <a:pt x="33" y="24"/>
                    <a:pt x="31" y="25"/>
                    <a:pt x="26" y="29"/>
                  </a:cubicBezTo>
                  <a:cubicBezTo>
                    <a:pt x="19" y="34"/>
                    <a:pt x="14" y="35"/>
                    <a:pt x="9" y="31"/>
                  </a:cubicBezTo>
                  <a:cubicBezTo>
                    <a:pt x="2" y="27"/>
                    <a:pt x="0" y="19"/>
                    <a:pt x="7" y="9"/>
                  </a:cubicBezTo>
                  <a:cubicBezTo>
                    <a:pt x="10" y="5"/>
                    <a:pt x="13" y="1"/>
                    <a:pt x="16" y="0"/>
                  </a:cubicBezTo>
                  <a:lnTo>
                    <a:pt x="22" y="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9"/>
            <p:cNvSpPr/>
            <p:nvPr/>
          </p:nvSpPr>
          <p:spPr bwMode="auto">
            <a:xfrm>
              <a:off x="4106863" y="1331912"/>
              <a:ext cx="206375" cy="158750"/>
            </a:xfrm>
            <a:custGeom>
              <a:avLst/>
              <a:gdLst>
                <a:gd name="T0" fmla="*/ 55 w 55"/>
                <a:gd name="T1" fmla="*/ 31 h 42"/>
                <a:gd name="T2" fmla="*/ 49 w 55"/>
                <a:gd name="T3" fmla="*/ 38 h 42"/>
                <a:gd name="T4" fmla="*/ 35 w 55"/>
                <a:gd name="T5" fmla="*/ 26 h 42"/>
                <a:gd name="T6" fmla="*/ 35 w 55"/>
                <a:gd name="T7" fmla="*/ 26 h 42"/>
                <a:gd name="T8" fmla="*/ 35 w 55"/>
                <a:gd name="T9" fmla="*/ 32 h 42"/>
                <a:gd name="T10" fmla="*/ 32 w 55"/>
                <a:gd name="T11" fmla="*/ 36 h 42"/>
                <a:gd name="T12" fmla="*/ 14 w 55"/>
                <a:gd name="T13" fmla="*/ 36 h 42"/>
                <a:gd name="T14" fmla="*/ 0 w 55"/>
                <a:gd name="T15" fmla="*/ 23 h 42"/>
                <a:gd name="T16" fmla="*/ 6 w 55"/>
                <a:gd name="T17" fmla="*/ 16 h 42"/>
                <a:gd name="T18" fmla="*/ 20 w 55"/>
                <a:gd name="T19" fmla="*/ 27 h 42"/>
                <a:gd name="T20" fmla="*/ 29 w 55"/>
                <a:gd name="T21" fmla="*/ 28 h 42"/>
                <a:gd name="T22" fmla="*/ 29 w 55"/>
                <a:gd name="T23" fmla="*/ 22 h 42"/>
                <a:gd name="T24" fmla="*/ 28 w 55"/>
                <a:gd name="T25" fmla="*/ 20 h 42"/>
                <a:gd name="T26" fmla="*/ 13 w 55"/>
                <a:gd name="T27" fmla="*/ 8 h 42"/>
                <a:gd name="T28" fmla="*/ 20 w 55"/>
                <a:gd name="T29" fmla="*/ 0 h 42"/>
                <a:gd name="T30" fmla="*/ 55 w 55"/>
                <a:gd name="T31"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42">
                  <a:moveTo>
                    <a:pt x="55" y="31"/>
                  </a:moveTo>
                  <a:cubicBezTo>
                    <a:pt x="49" y="38"/>
                    <a:pt x="49" y="38"/>
                    <a:pt x="49" y="38"/>
                  </a:cubicBezTo>
                  <a:cubicBezTo>
                    <a:pt x="35" y="26"/>
                    <a:pt x="35" y="26"/>
                    <a:pt x="35" y="26"/>
                  </a:cubicBezTo>
                  <a:cubicBezTo>
                    <a:pt x="35" y="26"/>
                    <a:pt x="35" y="26"/>
                    <a:pt x="35" y="26"/>
                  </a:cubicBezTo>
                  <a:cubicBezTo>
                    <a:pt x="35" y="28"/>
                    <a:pt x="35" y="30"/>
                    <a:pt x="35" y="32"/>
                  </a:cubicBezTo>
                  <a:cubicBezTo>
                    <a:pt x="34" y="33"/>
                    <a:pt x="33" y="35"/>
                    <a:pt x="32" y="36"/>
                  </a:cubicBezTo>
                  <a:cubicBezTo>
                    <a:pt x="28" y="41"/>
                    <a:pt x="21" y="42"/>
                    <a:pt x="14" y="36"/>
                  </a:cubicBezTo>
                  <a:cubicBezTo>
                    <a:pt x="0" y="23"/>
                    <a:pt x="0" y="23"/>
                    <a:pt x="0" y="23"/>
                  </a:cubicBezTo>
                  <a:cubicBezTo>
                    <a:pt x="6" y="16"/>
                    <a:pt x="6" y="16"/>
                    <a:pt x="6" y="16"/>
                  </a:cubicBezTo>
                  <a:cubicBezTo>
                    <a:pt x="20" y="27"/>
                    <a:pt x="20" y="27"/>
                    <a:pt x="20" y="27"/>
                  </a:cubicBezTo>
                  <a:cubicBezTo>
                    <a:pt x="23" y="30"/>
                    <a:pt x="26" y="31"/>
                    <a:pt x="29" y="28"/>
                  </a:cubicBezTo>
                  <a:cubicBezTo>
                    <a:pt x="30" y="26"/>
                    <a:pt x="30" y="24"/>
                    <a:pt x="29" y="22"/>
                  </a:cubicBezTo>
                  <a:cubicBezTo>
                    <a:pt x="29" y="21"/>
                    <a:pt x="28" y="21"/>
                    <a:pt x="28" y="20"/>
                  </a:cubicBezTo>
                  <a:cubicBezTo>
                    <a:pt x="13" y="8"/>
                    <a:pt x="13" y="8"/>
                    <a:pt x="13" y="8"/>
                  </a:cubicBezTo>
                  <a:cubicBezTo>
                    <a:pt x="20" y="0"/>
                    <a:pt x="20" y="0"/>
                    <a:pt x="20" y="0"/>
                  </a:cubicBezTo>
                  <a:lnTo>
                    <a:pt x="55" y="3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20"/>
            <p:cNvSpPr>
              <a:spLocks noEditPoints="1"/>
            </p:cNvSpPr>
            <p:nvPr/>
          </p:nvSpPr>
          <p:spPr bwMode="auto">
            <a:xfrm>
              <a:off x="4005263" y="1452562"/>
              <a:ext cx="150813" cy="142875"/>
            </a:xfrm>
            <a:custGeom>
              <a:avLst/>
              <a:gdLst>
                <a:gd name="T0" fmla="*/ 8 w 40"/>
                <a:gd name="T1" fmla="*/ 30 h 38"/>
                <a:gd name="T2" fmla="*/ 10 w 40"/>
                <a:gd name="T3" fmla="*/ 6 h 38"/>
                <a:gd name="T4" fmla="*/ 33 w 40"/>
                <a:gd name="T5" fmla="*/ 8 h 38"/>
                <a:gd name="T6" fmla="*/ 31 w 40"/>
                <a:gd name="T7" fmla="*/ 32 h 38"/>
                <a:gd name="T8" fmla="*/ 8 w 40"/>
                <a:gd name="T9" fmla="*/ 30 h 38"/>
                <a:gd name="T10" fmla="*/ 25 w 40"/>
                <a:gd name="T11" fmla="*/ 15 h 38"/>
                <a:gd name="T12" fmla="*/ 14 w 40"/>
                <a:gd name="T13" fmla="*/ 12 h 38"/>
                <a:gd name="T14" fmla="*/ 16 w 40"/>
                <a:gd name="T15" fmla="*/ 23 h 38"/>
                <a:gd name="T16" fmla="*/ 27 w 40"/>
                <a:gd name="T17" fmla="*/ 26 h 38"/>
                <a:gd name="T18" fmla="*/ 25 w 40"/>
                <a:gd name="T19"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8">
                  <a:moveTo>
                    <a:pt x="8" y="30"/>
                  </a:moveTo>
                  <a:cubicBezTo>
                    <a:pt x="0" y="21"/>
                    <a:pt x="3" y="12"/>
                    <a:pt x="10" y="6"/>
                  </a:cubicBezTo>
                  <a:cubicBezTo>
                    <a:pt x="17" y="0"/>
                    <a:pt x="26" y="0"/>
                    <a:pt x="33" y="8"/>
                  </a:cubicBezTo>
                  <a:cubicBezTo>
                    <a:pt x="40" y="15"/>
                    <a:pt x="39" y="25"/>
                    <a:pt x="31" y="32"/>
                  </a:cubicBezTo>
                  <a:cubicBezTo>
                    <a:pt x="24" y="38"/>
                    <a:pt x="15" y="38"/>
                    <a:pt x="8" y="30"/>
                  </a:cubicBezTo>
                  <a:close/>
                  <a:moveTo>
                    <a:pt x="25" y="15"/>
                  </a:moveTo>
                  <a:cubicBezTo>
                    <a:pt x="22" y="11"/>
                    <a:pt x="17" y="9"/>
                    <a:pt x="14" y="12"/>
                  </a:cubicBezTo>
                  <a:cubicBezTo>
                    <a:pt x="11" y="14"/>
                    <a:pt x="12" y="19"/>
                    <a:pt x="16" y="23"/>
                  </a:cubicBezTo>
                  <a:cubicBezTo>
                    <a:pt x="19" y="27"/>
                    <a:pt x="23" y="29"/>
                    <a:pt x="27" y="26"/>
                  </a:cubicBezTo>
                  <a:cubicBezTo>
                    <a:pt x="31" y="23"/>
                    <a:pt x="29" y="18"/>
                    <a:pt x="25"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21"/>
            <p:cNvSpPr>
              <a:spLocks noEditPoints="1"/>
            </p:cNvSpPr>
            <p:nvPr/>
          </p:nvSpPr>
          <p:spPr bwMode="auto">
            <a:xfrm>
              <a:off x="3892551" y="1543050"/>
              <a:ext cx="142875" cy="146050"/>
            </a:xfrm>
            <a:custGeom>
              <a:avLst/>
              <a:gdLst>
                <a:gd name="T0" fmla="*/ 23 w 38"/>
                <a:gd name="T1" fmla="*/ 13 h 39"/>
                <a:gd name="T2" fmla="*/ 12 w 38"/>
                <a:gd name="T3" fmla="*/ 13 h 39"/>
                <a:gd name="T4" fmla="*/ 5 w 38"/>
                <a:gd name="T5" fmla="*/ 19 h 39"/>
                <a:gd name="T6" fmla="*/ 0 w 38"/>
                <a:gd name="T7" fmla="*/ 14 h 39"/>
                <a:gd name="T8" fmla="*/ 9 w 38"/>
                <a:gd name="T9" fmla="*/ 6 h 39"/>
                <a:gd name="T10" fmla="*/ 32 w 38"/>
                <a:gd name="T11" fmla="*/ 10 h 39"/>
                <a:gd name="T12" fmla="*/ 28 w 38"/>
                <a:gd name="T13" fmla="*/ 33 h 39"/>
                <a:gd name="T14" fmla="*/ 8 w 38"/>
                <a:gd name="T15" fmla="*/ 28 h 39"/>
                <a:gd name="T16" fmla="*/ 6 w 38"/>
                <a:gd name="T17" fmla="*/ 24 h 39"/>
                <a:gd name="T18" fmla="*/ 23 w 38"/>
                <a:gd name="T19" fmla="*/ 13 h 39"/>
                <a:gd name="T20" fmla="*/ 17 w 38"/>
                <a:gd name="T21" fmla="*/ 25 h 39"/>
                <a:gd name="T22" fmla="*/ 25 w 38"/>
                <a:gd name="T23" fmla="*/ 27 h 39"/>
                <a:gd name="T24" fmla="*/ 27 w 38"/>
                <a:gd name="T25" fmla="*/ 18 h 39"/>
                <a:gd name="T26" fmla="*/ 17 w 38"/>
                <a:gd name="T27"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9">
                  <a:moveTo>
                    <a:pt x="23" y="13"/>
                  </a:moveTo>
                  <a:cubicBezTo>
                    <a:pt x="20" y="9"/>
                    <a:pt x="16" y="10"/>
                    <a:pt x="12" y="13"/>
                  </a:cubicBezTo>
                  <a:cubicBezTo>
                    <a:pt x="9" y="15"/>
                    <a:pt x="7" y="16"/>
                    <a:pt x="5" y="19"/>
                  </a:cubicBezTo>
                  <a:cubicBezTo>
                    <a:pt x="0" y="14"/>
                    <a:pt x="0" y="14"/>
                    <a:pt x="0" y="14"/>
                  </a:cubicBezTo>
                  <a:cubicBezTo>
                    <a:pt x="2" y="11"/>
                    <a:pt x="5" y="8"/>
                    <a:pt x="9" y="6"/>
                  </a:cubicBezTo>
                  <a:cubicBezTo>
                    <a:pt x="18" y="0"/>
                    <a:pt x="27" y="1"/>
                    <a:pt x="32" y="10"/>
                  </a:cubicBezTo>
                  <a:cubicBezTo>
                    <a:pt x="37" y="17"/>
                    <a:pt x="38" y="27"/>
                    <a:pt x="28" y="33"/>
                  </a:cubicBezTo>
                  <a:cubicBezTo>
                    <a:pt x="20" y="39"/>
                    <a:pt x="12" y="34"/>
                    <a:pt x="8" y="28"/>
                  </a:cubicBezTo>
                  <a:cubicBezTo>
                    <a:pt x="7" y="26"/>
                    <a:pt x="6" y="25"/>
                    <a:pt x="6" y="24"/>
                  </a:cubicBezTo>
                  <a:lnTo>
                    <a:pt x="23" y="13"/>
                  </a:lnTo>
                  <a:close/>
                  <a:moveTo>
                    <a:pt x="17" y="25"/>
                  </a:moveTo>
                  <a:cubicBezTo>
                    <a:pt x="18" y="27"/>
                    <a:pt x="21" y="30"/>
                    <a:pt x="25" y="27"/>
                  </a:cubicBezTo>
                  <a:cubicBezTo>
                    <a:pt x="29" y="25"/>
                    <a:pt x="28" y="21"/>
                    <a:pt x="27" y="18"/>
                  </a:cubicBezTo>
                  <a:lnTo>
                    <a:pt x="17" y="2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22"/>
            <p:cNvSpPr/>
            <p:nvPr/>
          </p:nvSpPr>
          <p:spPr bwMode="auto">
            <a:xfrm>
              <a:off x="3749676" y="1628775"/>
              <a:ext cx="120650" cy="139700"/>
            </a:xfrm>
            <a:custGeom>
              <a:avLst/>
              <a:gdLst>
                <a:gd name="T0" fmla="*/ 23 w 32"/>
                <a:gd name="T1" fmla="*/ 8 h 37"/>
                <a:gd name="T2" fmla="*/ 14 w 32"/>
                <a:gd name="T3" fmla="*/ 9 h 37"/>
                <a:gd name="T4" fmla="*/ 11 w 32"/>
                <a:gd name="T5" fmla="*/ 13 h 37"/>
                <a:gd name="T6" fmla="*/ 17 w 32"/>
                <a:gd name="T7" fmla="*/ 15 h 37"/>
                <a:gd name="T8" fmla="*/ 29 w 32"/>
                <a:gd name="T9" fmla="*/ 20 h 37"/>
                <a:gd name="T10" fmla="*/ 22 w 32"/>
                <a:gd name="T11" fmla="*/ 35 h 37"/>
                <a:gd name="T12" fmla="*/ 13 w 32"/>
                <a:gd name="T13" fmla="*/ 37 h 37"/>
                <a:gd name="T14" fmla="*/ 11 w 32"/>
                <a:gd name="T15" fmla="*/ 30 h 37"/>
                <a:gd name="T16" fmla="*/ 19 w 32"/>
                <a:gd name="T17" fmla="*/ 28 h 37"/>
                <a:gd name="T18" fmla="*/ 21 w 32"/>
                <a:gd name="T19" fmla="*/ 24 h 37"/>
                <a:gd name="T20" fmla="*/ 15 w 32"/>
                <a:gd name="T21" fmla="*/ 23 h 37"/>
                <a:gd name="T22" fmla="*/ 3 w 32"/>
                <a:gd name="T23" fmla="*/ 18 h 37"/>
                <a:gd name="T24" fmla="*/ 11 w 32"/>
                <a:gd name="T25" fmla="*/ 3 h 37"/>
                <a:gd name="T26" fmla="*/ 21 w 32"/>
                <a:gd name="T27" fmla="*/ 0 h 37"/>
                <a:gd name="T28" fmla="*/ 23 w 32"/>
                <a:gd name="T29"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7">
                  <a:moveTo>
                    <a:pt x="23" y="8"/>
                  </a:moveTo>
                  <a:cubicBezTo>
                    <a:pt x="21" y="7"/>
                    <a:pt x="17" y="8"/>
                    <a:pt x="14" y="9"/>
                  </a:cubicBezTo>
                  <a:cubicBezTo>
                    <a:pt x="11" y="10"/>
                    <a:pt x="10" y="12"/>
                    <a:pt x="11" y="13"/>
                  </a:cubicBezTo>
                  <a:cubicBezTo>
                    <a:pt x="12" y="15"/>
                    <a:pt x="13" y="15"/>
                    <a:pt x="17" y="15"/>
                  </a:cubicBezTo>
                  <a:cubicBezTo>
                    <a:pt x="24" y="14"/>
                    <a:pt x="28" y="16"/>
                    <a:pt x="29" y="20"/>
                  </a:cubicBezTo>
                  <a:cubicBezTo>
                    <a:pt x="32" y="25"/>
                    <a:pt x="29" y="31"/>
                    <a:pt x="22" y="35"/>
                  </a:cubicBezTo>
                  <a:cubicBezTo>
                    <a:pt x="18" y="36"/>
                    <a:pt x="15" y="37"/>
                    <a:pt x="13" y="37"/>
                  </a:cubicBezTo>
                  <a:cubicBezTo>
                    <a:pt x="11" y="30"/>
                    <a:pt x="11" y="30"/>
                    <a:pt x="11" y="30"/>
                  </a:cubicBezTo>
                  <a:cubicBezTo>
                    <a:pt x="13" y="30"/>
                    <a:pt x="16" y="30"/>
                    <a:pt x="19" y="28"/>
                  </a:cubicBezTo>
                  <a:cubicBezTo>
                    <a:pt x="21" y="27"/>
                    <a:pt x="22" y="26"/>
                    <a:pt x="21" y="24"/>
                  </a:cubicBezTo>
                  <a:cubicBezTo>
                    <a:pt x="20" y="23"/>
                    <a:pt x="19" y="23"/>
                    <a:pt x="15" y="23"/>
                  </a:cubicBezTo>
                  <a:cubicBezTo>
                    <a:pt x="8" y="24"/>
                    <a:pt x="5" y="22"/>
                    <a:pt x="3" y="18"/>
                  </a:cubicBezTo>
                  <a:cubicBezTo>
                    <a:pt x="0" y="12"/>
                    <a:pt x="3" y="6"/>
                    <a:pt x="11" y="3"/>
                  </a:cubicBezTo>
                  <a:cubicBezTo>
                    <a:pt x="15" y="1"/>
                    <a:pt x="19" y="0"/>
                    <a:pt x="21" y="0"/>
                  </a:cubicBezTo>
                  <a:lnTo>
                    <a:pt x="23" y="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23"/>
            <p:cNvSpPr/>
            <p:nvPr/>
          </p:nvSpPr>
          <p:spPr bwMode="auto">
            <a:xfrm>
              <a:off x="3614738" y="1670050"/>
              <a:ext cx="161925" cy="180975"/>
            </a:xfrm>
            <a:custGeom>
              <a:avLst/>
              <a:gdLst>
                <a:gd name="T0" fmla="*/ 43 w 43"/>
                <a:gd name="T1" fmla="*/ 45 h 48"/>
                <a:gd name="T2" fmla="*/ 33 w 43"/>
                <a:gd name="T3" fmla="*/ 48 h 48"/>
                <a:gd name="T4" fmla="*/ 28 w 43"/>
                <a:gd name="T5" fmla="*/ 30 h 48"/>
                <a:gd name="T6" fmla="*/ 28 w 43"/>
                <a:gd name="T7" fmla="*/ 30 h 48"/>
                <a:gd name="T8" fmla="*/ 25 w 43"/>
                <a:gd name="T9" fmla="*/ 35 h 48"/>
                <a:gd name="T10" fmla="*/ 21 w 43"/>
                <a:gd name="T11" fmla="*/ 37 h 48"/>
                <a:gd name="T12" fmla="*/ 6 w 43"/>
                <a:gd name="T13" fmla="*/ 27 h 48"/>
                <a:gd name="T14" fmla="*/ 0 w 43"/>
                <a:gd name="T15" fmla="*/ 9 h 48"/>
                <a:gd name="T16" fmla="*/ 9 w 43"/>
                <a:gd name="T17" fmla="*/ 6 h 48"/>
                <a:gd name="T18" fmla="*/ 15 w 43"/>
                <a:gd name="T19" fmla="*/ 23 h 48"/>
                <a:gd name="T20" fmla="*/ 22 w 43"/>
                <a:gd name="T21" fmla="*/ 29 h 48"/>
                <a:gd name="T22" fmla="*/ 26 w 43"/>
                <a:gd name="T23" fmla="*/ 24 h 48"/>
                <a:gd name="T24" fmla="*/ 25 w 43"/>
                <a:gd name="T25" fmla="*/ 22 h 48"/>
                <a:gd name="T26" fmla="*/ 19 w 43"/>
                <a:gd name="T27" fmla="*/ 3 h 48"/>
                <a:gd name="T28" fmla="*/ 29 w 43"/>
                <a:gd name="T29" fmla="*/ 0 h 48"/>
                <a:gd name="T30" fmla="*/ 43 w 43"/>
                <a:gd name="T31"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48">
                  <a:moveTo>
                    <a:pt x="43" y="45"/>
                  </a:moveTo>
                  <a:cubicBezTo>
                    <a:pt x="33" y="48"/>
                    <a:pt x="33" y="48"/>
                    <a:pt x="33" y="48"/>
                  </a:cubicBezTo>
                  <a:cubicBezTo>
                    <a:pt x="28" y="30"/>
                    <a:pt x="28" y="30"/>
                    <a:pt x="28" y="30"/>
                  </a:cubicBezTo>
                  <a:cubicBezTo>
                    <a:pt x="28" y="30"/>
                    <a:pt x="28" y="30"/>
                    <a:pt x="28" y="30"/>
                  </a:cubicBezTo>
                  <a:cubicBezTo>
                    <a:pt x="27" y="32"/>
                    <a:pt x="26" y="33"/>
                    <a:pt x="25" y="35"/>
                  </a:cubicBezTo>
                  <a:cubicBezTo>
                    <a:pt x="24" y="36"/>
                    <a:pt x="22" y="37"/>
                    <a:pt x="21" y="37"/>
                  </a:cubicBezTo>
                  <a:cubicBezTo>
                    <a:pt x="14" y="39"/>
                    <a:pt x="8" y="37"/>
                    <a:pt x="6" y="27"/>
                  </a:cubicBezTo>
                  <a:cubicBezTo>
                    <a:pt x="0" y="9"/>
                    <a:pt x="0" y="9"/>
                    <a:pt x="0" y="9"/>
                  </a:cubicBezTo>
                  <a:cubicBezTo>
                    <a:pt x="9" y="6"/>
                    <a:pt x="9" y="6"/>
                    <a:pt x="9" y="6"/>
                  </a:cubicBezTo>
                  <a:cubicBezTo>
                    <a:pt x="15" y="23"/>
                    <a:pt x="15" y="23"/>
                    <a:pt x="15" y="23"/>
                  </a:cubicBezTo>
                  <a:cubicBezTo>
                    <a:pt x="16" y="27"/>
                    <a:pt x="18" y="30"/>
                    <a:pt x="22" y="29"/>
                  </a:cubicBezTo>
                  <a:cubicBezTo>
                    <a:pt x="24" y="28"/>
                    <a:pt x="25" y="26"/>
                    <a:pt x="26" y="24"/>
                  </a:cubicBezTo>
                  <a:cubicBezTo>
                    <a:pt x="26" y="23"/>
                    <a:pt x="25" y="22"/>
                    <a:pt x="25" y="22"/>
                  </a:cubicBezTo>
                  <a:cubicBezTo>
                    <a:pt x="19" y="3"/>
                    <a:pt x="19" y="3"/>
                    <a:pt x="19" y="3"/>
                  </a:cubicBezTo>
                  <a:cubicBezTo>
                    <a:pt x="29" y="0"/>
                    <a:pt x="29" y="0"/>
                    <a:pt x="29" y="0"/>
                  </a:cubicBezTo>
                  <a:lnTo>
                    <a:pt x="43" y="4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24"/>
            <p:cNvSpPr>
              <a:spLocks noEditPoints="1"/>
            </p:cNvSpPr>
            <p:nvPr/>
          </p:nvSpPr>
          <p:spPr bwMode="auto">
            <a:xfrm>
              <a:off x="3468688" y="1711325"/>
              <a:ext cx="138113" cy="139700"/>
            </a:xfrm>
            <a:custGeom>
              <a:avLst/>
              <a:gdLst>
                <a:gd name="T0" fmla="*/ 2 w 37"/>
                <a:gd name="T1" fmla="*/ 22 h 37"/>
                <a:gd name="T2" fmla="*/ 16 w 37"/>
                <a:gd name="T3" fmla="*/ 2 h 37"/>
                <a:gd name="T4" fmla="*/ 35 w 37"/>
                <a:gd name="T5" fmla="*/ 16 h 37"/>
                <a:gd name="T6" fmla="*/ 21 w 37"/>
                <a:gd name="T7" fmla="*/ 35 h 37"/>
                <a:gd name="T8" fmla="*/ 2 w 37"/>
                <a:gd name="T9" fmla="*/ 22 h 37"/>
                <a:gd name="T10" fmla="*/ 25 w 37"/>
                <a:gd name="T11" fmla="*/ 18 h 37"/>
                <a:gd name="T12" fmla="*/ 17 w 37"/>
                <a:gd name="T13" fmla="*/ 9 h 37"/>
                <a:gd name="T14" fmla="*/ 13 w 37"/>
                <a:gd name="T15" fmla="*/ 20 h 37"/>
                <a:gd name="T16" fmla="*/ 20 w 37"/>
                <a:gd name="T17" fmla="*/ 28 h 37"/>
                <a:gd name="T18" fmla="*/ 25 w 37"/>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2" y="22"/>
                  </a:moveTo>
                  <a:cubicBezTo>
                    <a:pt x="0" y="10"/>
                    <a:pt x="8" y="3"/>
                    <a:pt x="16" y="2"/>
                  </a:cubicBezTo>
                  <a:cubicBezTo>
                    <a:pt x="26" y="0"/>
                    <a:pt x="34" y="5"/>
                    <a:pt x="35" y="16"/>
                  </a:cubicBezTo>
                  <a:cubicBezTo>
                    <a:pt x="37" y="26"/>
                    <a:pt x="32" y="34"/>
                    <a:pt x="21" y="35"/>
                  </a:cubicBezTo>
                  <a:cubicBezTo>
                    <a:pt x="12" y="37"/>
                    <a:pt x="4" y="31"/>
                    <a:pt x="2" y="22"/>
                  </a:cubicBezTo>
                  <a:close/>
                  <a:moveTo>
                    <a:pt x="25" y="18"/>
                  </a:moveTo>
                  <a:cubicBezTo>
                    <a:pt x="24" y="12"/>
                    <a:pt x="21" y="8"/>
                    <a:pt x="17" y="9"/>
                  </a:cubicBezTo>
                  <a:cubicBezTo>
                    <a:pt x="13" y="10"/>
                    <a:pt x="12" y="14"/>
                    <a:pt x="13" y="20"/>
                  </a:cubicBezTo>
                  <a:cubicBezTo>
                    <a:pt x="13" y="24"/>
                    <a:pt x="16" y="29"/>
                    <a:pt x="20" y="28"/>
                  </a:cubicBezTo>
                  <a:cubicBezTo>
                    <a:pt x="25" y="27"/>
                    <a:pt x="26" y="22"/>
                    <a:pt x="25"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25"/>
            <p:cNvSpPr>
              <a:spLocks noEditPoints="1"/>
            </p:cNvSpPr>
            <p:nvPr/>
          </p:nvSpPr>
          <p:spPr bwMode="auto">
            <a:xfrm>
              <a:off x="3321051" y="1685925"/>
              <a:ext cx="128588" cy="176213"/>
            </a:xfrm>
            <a:custGeom>
              <a:avLst/>
              <a:gdLst>
                <a:gd name="T0" fmla="*/ 33 w 34"/>
                <a:gd name="T1" fmla="*/ 34 h 47"/>
                <a:gd name="T2" fmla="*/ 34 w 34"/>
                <a:gd name="T3" fmla="*/ 45 h 47"/>
                <a:gd name="T4" fmla="*/ 25 w 34"/>
                <a:gd name="T5" fmla="*/ 45 h 47"/>
                <a:gd name="T6" fmla="*/ 24 w 34"/>
                <a:gd name="T7" fmla="*/ 41 h 47"/>
                <a:gd name="T8" fmla="*/ 24 w 34"/>
                <a:gd name="T9" fmla="*/ 41 h 47"/>
                <a:gd name="T10" fmla="*/ 14 w 34"/>
                <a:gd name="T11" fmla="*/ 46 h 47"/>
                <a:gd name="T12" fmla="*/ 0 w 34"/>
                <a:gd name="T13" fmla="*/ 30 h 47"/>
                <a:gd name="T14" fmla="*/ 14 w 34"/>
                <a:gd name="T15" fmla="*/ 13 h 47"/>
                <a:gd name="T16" fmla="*/ 22 w 34"/>
                <a:gd name="T17" fmla="*/ 16 h 47"/>
                <a:gd name="T18" fmla="*/ 23 w 34"/>
                <a:gd name="T19" fmla="*/ 16 h 47"/>
                <a:gd name="T20" fmla="*/ 22 w 34"/>
                <a:gd name="T21" fmla="*/ 0 h 47"/>
                <a:gd name="T22" fmla="*/ 32 w 34"/>
                <a:gd name="T23" fmla="*/ 0 h 47"/>
                <a:gd name="T24" fmla="*/ 33 w 34"/>
                <a:gd name="T25" fmla="*/ 34 h 47"/>
                <a:gd name="T26" fmla="*/ 23 w 34"/>
                <a:gd name="T27" fmla="*/ 27 h 47"/>
                <a:gd name="T28" fmla="*/ 23 w 34"/>
                <a:gd name="T29" fmla="*/ 25 h 47"/>
                <a:gd name="T30" fmla="*/ 17 w 34"/>
                <a:gd name="T31" fmla="*/ 20 h 47"/>
                <a:gd name="T32" fmla="*/ 10 w 34"/>
                <a:gd name="T33" fmla="*/ 30 h 47"/>
                <a:gd name="T34" fmla="*/ 17 w 34"/>
                <a:gd name="T35" fmla="*/ 39 h 47"/>
                <a:gd name="T36" fmla="*/ 23 w 34"/>
                <a:gd name="T37" fmla="*/ 33 h 47"/>
                <a:gd name="T38" fmla="*/ 23 w 34"/>
                <a:gd name="T39" fmla="*/ 32 h 47"/>
                <a:gd name="T40" fmla="*/ 23 w 34"/>
                <a:gd name="T41"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7">
                  <a:moveTo>
                    <a:pt x="33" y="34"/>
                  </a:moveTo>
                  <a:cubicBezTo>
                    <a:pt x="33" y="39"/>
                    <a:pt x="33" y="42"/>
                    <a:pt x="34" y="45"/>
                  </a:cubicBezTo>
                  <a:cubicBezTo>
                    <a:pt x="25" y="45"/>
                    <a:pt x="25" y="45"/>
                    <a:pt x="25" y="45"/>
                  </a:cubicBezTo>
                  <a:cubicBezTo>
                    <a:pt x="24" y="41"/>
                    <a:pt x="24" y="41"/>
                    <a:pt x="24" y="41"/>
                  </a:cubicBezTo>
                  <a:cubicBezTo>
                    <a:pt x="24" y="41"/>
                    <a:pt x="24" y="41"/>
                    <a:pt x="24" y="41"/>
                  </a:cubicBezTo>
                  <a:cubicBezTo>
                    <a:pt x="22" y="44"/>
                    <a:pt x="18" y="46"/>
                    <a:pt x="14" y="46"/>
                  </a:cubicBezTo>
                  <a:cubicBezTo>
                    <a:pt x="7" y="47"/>
                    <a:pt x="0" y="41"/>
                    <a:pt x="0" y="30"/>
                  </a:cubicBezTo>
                  <a:cubicBezTo>
                    <a:pt x="0" y="19"/>
                    <a:pt x="7" y="13"/>
                    <a:pt x="14" y="13"/>
                  </a:cubicBezTo>
                  <a:cubicBezTo>
                    <a:pt x="18" y="13"/>
                    <a:pt x="21" y="14"/>
                    <a:pt x="22" y="16"/>
                  </a:cubicBezTo>
                  <a:cubicBezTo>
                    <a:pt x="23" y="16"/>
                    <a:pt x="23" y="16"/>
                    <a:pt x="23" y="16"/>
                  </a:cubicBezTo>
                  <a:cubicBezTo>
                    <a:pt x="22" y="0"/>
                    <a:pt x="22" y="0"/>
                    <a:pt x="22" y="0"/>
                  </a:cubicBezTo>
                  <a:cubicBezTo>
                    <a:pt x="32" y="0"/>
                    <a:pt x="32" y="0"/>
                    <a:pt x="32" y="0"/>
                  </a:cubicBezTo>
                  <a:lnTo>
                    <a:pt x="33" y="34"/>
                  </a:lnTo>
                  <a:close/>
                  <a:moveTo>
                    <a:pt x="23" y="27"/>
                  </a:moveTo>
                  <a:cubicBezTo>
                    <a:pt x="23" y="26"/>
                    <a:pt x="23" y="26"/>
                    <a:pt x="23" y="25"/>
                  </a:cubicBezTo>
                  <a:cubicBezTo>
                    <a:pt x="22" y="22"/>
                    <a:pt x="20" y="20"/>
                    <a:pt x="17" y="20"/>
                  </a:cubicBezTo>
                  <a:cubicBezTo>
                    <a:pt x="12" y="21"/>
                    <a:pt x="10" y="24"/>
                    <a:pt x="10" y="30"/>
                  </a:cubicBezTo>
                  <a:cubicBezTo>
                    <a:pt x="10" y="35"/>
                    <a:pt x="13" y="39"/>
                    <a:pt x="17" y="39"/>
                  </a:cubicBezTo>
                  <a:cubicBezTo>
                    <a:pt x="20" y="38"/>
                    <a:pt x="22" y="36"/>
                    <a:pt x="23" y="33"/>
                  </a:cubicBezTo>
                  <a:cubicBezTo>
                    <a:pt x="23" y="33"/>
                    <a:pt x="23" y="32"/>
                    <a:pt x="23" y="32"/>
                  </a:cubicBezTo>
                  <a:lnTo>
                    <a:pt x="23" y="2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26"/>
            <p:cNvSpPr>
              <a:spLocks noEditPoints="1"/>
            </p:cNvSpPr>
            <p:nvPr/>
          </p:nvSpPr>
          <p:spPr bwMode="auto">
            <a:xfrm>
              <a:off x="2112963" y="-555625"/>
              <a:ext cx="2508250" cy="2508250"/>
            </a:xfrm>
            <a:custGeom>
              <a:avLst/>
              <a:gdLst>
                <a:gd name="T0" fmla="*/ 0 w 668"/>
                <a:gd name="T1" fmla="*/ 334 h 668"/>
                <a:gd name="T2" fmla="*/ 97 w 668"/>
                <a:gd name="T3" fmla="*/ 98 h 668"/>
                <a:gd name="T4" fmla="*/ 334 w 668"/>
                <a:gd name="T5" fmla="*/ 0 h 668"/>
                <a:gd name="T6" fmla="*/ 570 w 668"/>
                <a:gd name="T7" fmla="*/ 98 h 668"/>
                <a:gd name="T8" fmla="*/ 668 w 668"/>
                <a:gd name="T9" fmla="*/ 334 h 668"/>
                <a:gd name="T10" fmla="*/ 570 w 668"/>
                <a:gd name="T11" fmla="*/ 570 h 668"/>
                <a:gd name="T12" fmla="*/ 334 w 668"/>
                <a:gd name="T13" fmla="*/ 668 h 668"/>
                <a:gd name="T14" fmla="*/ 97 w 668"/>
                <a:gd name="T15" fmla="*/ 570 h 668"/>
                <a:gd name="T16" fmla="*/ 0 w 668"/>
                <a:gd name="T17" fmla="*/ 334 h 668"/>
                <a:gd name="T18" fmla="*/ 101 w 668"/>
                <a:gd name="T19" fmla="*/ 101 h 668"/>
                <a:gd name="T20" fmla="*/ 4 w 668"/>
                <a:gd name="T21" fmla="*/ 334 h 668"/>
                <a:gd name="T22" fmla="*/ 101 w 668"/>
                <a:gd name="T23" fmla="*/ 567 h 668"/>
                <a:gd name="T24" fmla="*/ 334 w 668"/>
                <a:gd name="T25" fmla="*/ 663 h 668"/>
                <a:gd name="T26" fmla="*/ 567 w 668"/>
                <a:gd name="T27" fmla="*/ 567 h 668"/>
                <a:gd name="T28" fmla="*/ 663 w 668"/>
                <a:gd name="T29" fmla="*/ 334 h 668"/>
                <a:gd name="T30" fmla="*/ 567 w 668"/>
                <a:gd name="T31" fmla="*/ 101 h 668"/>
                <a:gd name="T32" fmla="*/ 334 w 668"/>
                <a:gd name="T33" fmla="*/ 4 h 668"/>
                <a:gd name="T34" fmla="*/ 101 w 668"/>
                <a:gd name="T35" fmla="*/ 10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8" h="668">
                  <a:moveTo>
                    <a:pt x="0" y="334"/>
                  </a:moveTo>
                  <a:cubicBezTo>
                    <a:pt x="0" y="242"/>
                    <a:pt x="37" y="158"/>
                    <a:pt x="97" y="98"/>
                  </a:cubicBezTo>
                  <a:cubicBezTo>
                    <a:pt x="158" y="37"/>
                    <a:pt x="241" y="0"/>
                    <a:pt x="334" y="0"/>
                  </a:cubicBezTo>
                  <a:cubicBezTo>
                    <a:pt x="426" y="0"/>
                    <a:pt x="509" y="37"/>
                    <a:pt x="570" y="98"/>
                  </a:cubicBezTo>
                  <a:cubicBezTo>
                    <a:pt x="630" y="158"/>
                    <a:pt x="668" y="242"/>
                    <a:pt x="668" y="334"/>
                  </a:cubicBezTo>
                  <a:cubicBezTo>
                    <a:pt x="668" y="426"/>
                    <a:pt x="630" y="510"/>
                    <a:pt x="570" y="570"/>
                  </a:cubicBezTo>
                  <a:cubicBezTo>
                    <a:pt x="509" y="630"/>
                    <a:pt x="426" y="668"/>
                    <a:pt x="334" y="668"/>
                  </a:cubicBezTo>
                  <a:cubicBezTo>
                    <a:pt x="241" y="668"/>
                    <a:pt x="158" y="630"/>
                    <a:pt x="97" y="570"/>
                  </a:cubicBezTo>
                  <a:cubicBezTo>
                    <a:pt x="37" y="510"/>
                    <a:pt x="0" y="426"/>
                    <a:pt x="0" y="334"/>
                  </a:cubicBezTo>
                  <a:close/>
                  <a:moveTo>
                    <a:pt x="101" y="101"/>
                  </a:moveTo>
                  <a:cubicBezTo>
                    <a:pt x="41" y="160"/>
                    <a:pt x="4" y="243"/>
                    <a:pt x="4" y="334"/>
                  </a:cubicBezTo>
                  <a:cubicBezTo>
                    <a:pt x="4" y="425"/>
                    <a:pt x="41" y="507"/>
                    <a:pt x="101" y="567"/>
                  </a:cubicBezTo>
                  <a:cubicBezTo>
                    <a:pt x="160" y="627"/>
                    <a:pt x="243" y="663"/>
                    <a:pt x="334" y="663"/>
                  </a:cubicBezTo>
                  <a:cubicBezTo>
                    <a:pt x="425" y="663"/>
                    <a:pt x="507" y="627"/>
                    <a:pt x="567" y="567"/>
                  </a:cubicBezTo>
                  <a:cubicBezTo>
                    <a:pt x="626" y="507"/>
                    <a:pt x="663" y="425"/>
                    <a:pt x="663" y="334"/>
                  </a:cubicBezTo>
                  <a:cubicBezTo>
                    <a:pt x="663" y="243"/>
                    <a:pt x="626" y="160"/>
                    <a:pt x="567" y="101"/>
                  </a:cubicBezTo>
                  <a:cubicBezTo>
                    <a:pt x="507" y="41"/>
                    <a:pt x="425" y="4"/>
                    <a:pt x="334" y="4"/>
                  </a:cubicBezTo>
                  <a:cubicBezTo>
                    <a:pt x="243" y="4"/>
                    <a:pt x="160" y="41"/>
                    <a:pt x="101" y="101"/>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27"/>
            <p:cNvSpPr>
              <a:spLocks noEditPoints="1"/>
            </p:cNvSpPr>
            <p:nvPr/>
          </p:nvSpPr>
          <p:spPr bwMode="auto">
            <a:xfrm>
              <a:off x="2008188" y="-660400"/>
              <a:ext cx="2714625" cy="2717800"/>
            </a:xfrm>
            <a:custGeom>
              <a:avLst/>
              <a:gdLst>
                <a:gd name="T0" fmla="*/ 0 w 723"/>
                <a:gd name="T1" fmla="*/ 362 h 724"/>
                <a:gd name="T2" fmla="*/ 106 w 723"/>
                <a:gd name="T3" fmla="*/ 106 h 724"/>
                <a:gd name="T4" fmla="*/ 362 w 723"/>
                <a:gd name="T5" fmla="*/ 0 h 724"/>
                <a:gd name="T6" fmla="*/ 617 w 723"/>
                <a:gd name="T7" fmla="*/ 106 h 724"/>
                <a:gd name="T8" fmla="*/ 723 w 723"/>
                <a:gd name="T9" fmla="*/ 362 h 724"/>
                <a:gd name="T10" fmla="*/ 617 w 723"/>
                <a:gd name="T11" fmla="*/ 618 h 724"/>
                <a:gd name="T12" fmla="*/ 362 w 723"/>
                <a:gd name="T13" fmla="*/ 724 h 724"/>
                <a:gd name="T14" fmla="*/ 106 w 723"/>
                <a:gd name="T15" fmla="*/ 618 h 724"/>
                <a:gd name="T16" fmla="*/ 0 w 723"/>
                <a:gd name="T17" fmla="*/ 362 h 724"/>
                <a:gd name="T18" fmla="*/ 118 w 723"/>
                <a:gd name="T19" fmla="*/ 118 h 724"/>
                <a:gd name="T20" fmla="*/ 17 w 723"/>
                <a:gd name="T21" fmla="*/ 362 h 724"/>
                <a:gd name="T22" fmla="*/ 118 w 723"/>
                <a:gd name="T23" fmla="*/ 605 h 724"/>
                <a:gd name="T24" fmla="*/ 362 w 723"/>
                <a:gd name="T25" fmla="*/ 706 h 724"/>
                <a:gd name="T26" fmla="*/ 605 w 723"/>
                <a:gd name="T27" fmla="*/ 605 h 724"/>
                <a:gd name="T28" fmla="*/ 706 w 723"/>
                <a:gd name="T29" fmla="*/ 362 h 724"/>
                <a:gd name="T30" fmla="*/ 605 w 723"/>
                <a:gd name="T31" fmla="*/ 118 h 724"/>
                <a:gd name="T32" fmla="*/ 362 w 723"/>
                <a:gd name="T33" fmla="*/ 18 h 724"/>
                <a:gd name="T34" fmla="*/ 118 w 723"/>
                <a:gd name="T35" fmla="*/ 118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3" h="724">
                  <a:moveTo>
                    <a:pt x="0" y="362"/>
                  </a:moveTo>
                  <a:cubicBezTo>
                    <a:pt x="0" y="262"/>
                    <a:pt x="40" y="171"/>
                    <a:pt x="106" y="106"/>
                  </a:cubicBezTo>
                  <a:cubicBezTo>
                    <a:pt x="171" y="41"/>
                    <a:pt x="262" y="0"/>
                    <a:pt x="362" y="0"/>
                  </a:cubicBezTo>
                  <a:cubicBezTo>
                    <a:pt x="462" y="0"/>
                    <a:pt x="552" y="41"/>
                    <a:pt x="617" y="106"/>
                  </a:cubicBezTo>
                  <a:cubicBezTo>
                    <a:pt x="683" y="171"/>
                    <a:pt x="723" y="262"/>
                    <a:pt x="723" y="362"/>
                  </a:cubicBezTo>
                  <a:cubicBezTo>
                    <a:pt x="723" y="462"/>
                    <a:pt x="683" y="552"/>
                    <a:pt x="617" y="618"/>
                  </a:cubicBezTo>
                  <a:cubicBezTo>
                    <a:pt x="552" y="683"/>
                    <a:pt x="462" y="724"/>
                    <a:pt x="362" y="724"/>
                  </a:cubicBezTo>
                  <a:cubicBezTo>
                    <a:pt x="262" y="724"/>
                    <a:pt x="171" y="683"/>
                    <a:pt x="106" y="618"/>
                  </a:cubicBezTo>
                  <a:cubicBezTo>
                    <a:pt x="40" y="552"/>
                    <a:pt x="0" y="462"/>
                    <a:pt x="0" y="362"/>
                  </a:cubicBezTo>
                  <a:close/>
                  <a:moveTo>
                    <a:pt x="118" y="118"/>
                  </a:moveTo>
                  <a:cubicBezTo>
                    <a:pt x="56" y="181"/>
                    <a:pt x="17" y="267"/>
                    <a:pt x="17" y="362"/>
                  </a:cubicBezTo>
                  <a:cubicBezTo>
                    <a:pt x="17" y="457"/>
                    <a:pt x="56" y="543"/>
                    <a:pt x="118" y="605"/>
                  </a:cubicBezTo>
                  <a:cubicBezTo>
                    <a:pt x="181" y="668"/>
                    <a:pt x="267" y="706"/>
                    <a:pt x="362" y="706"/>
                  </a:cubicBezTo>
                  <a:cubicBezTo>
                    <a:pt x="457" y="706"/>
                    <a:pt x="543" y="668"/>
                    <a:pt x="605" y="605"/>
                  </a:cubicBezTo>
                  <a:cubicBezTo>
                    <a:pt x="667" y="543"/>
                    <a:pt x="706" y="457"/>
                    <a:pt x="706" y="362"/>
                  </a:cubicBezTo>
                  <a:cubicBezTo>
                    <a:pt x="706" y="267"/>
                    <a:pt x="667" y="181"/>
                    <a:pt x="605" y="118"/>
                  </a:cubicBezTo>
                  <a:cubicBezTo>
                    <a:pt x="543" y="56"/>
                    <a:pt x="457" y="18"/>
                    <a:pt x="362" y="18"/>
                  </a:cubicBezTo>
                  <a:cubicBezTo>
                    <a:pt x="267" y="18"/>
                    <a:pt x="181" y="56"/>
                    <a:pt x="118" y="118"/>
                  </a:cubicBez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8"/>
            <p:cNvSpPr>
              <a:spLocks noEditPoints="1"/>
            </p:cNvSpPr>
            <p:nvPr/>
          </p:nvSpPr>
          <p:spPr bwMode="auto">
            <a:xfrm>
              <a:off x="2368551" y="-300038"/>
              <a:ext cx="1993900" cy="1992313"/>
            </a:xfrm>
            <a:custGeom>
              <a:avLst/>
              <a:gdLst>
                <a:gd name="T0" fmla="*/ 0 w 531"/>
                <a:gd name="T1" fmla="*/ 266 h 531"/>
                <a:gd name="T2" fmla="*/ 78 w 531"/>
                <a:gd name="T3" fmla="*/ 78 h 531"/>
                <a:gd name="T4" fmla="*/ 266 w 531"/>
                <a:gd name="T5" fmla="*/ 0 h 531"/>
                <a:gd name="T6" fmla="*/ 453 w 531"/>
                <a:gd name="T7" fmla="*/ 78 h 531"/>
                <a:gd name="T8" fmla="*/ 531 w 531"/>
                <a:gd name="T9" fmla="*/ 266 h 531"/>
                <a:gd name="T10" fmla="*/ 453 w 531"/>
                <a:gd name="T11" fmla="*/ 453 h 531"/>
                <a:gd name="T12" fmla="*/ 266 w 531"/>
                <a:gd name="T13" fmla="*/ 531 h 531"/>
                <a:gd name="T14" fmla="*/ 78 w 531"/>
                <a:gd name="T15" fmla="*/ 453 h 531"/>
                <a:gd name="T16" fmla="*/ 0 w 531"/>
                <a:gd name="T17" fmla="*/ 266 h 531"/>
                <a:gd name="T18" fmla="*/ 84 w 531"/>
                <a:gd name="T19" fmla="*/ 84 h 531"/>
                <a:gd name="T20" fmla="*/ 9 w 531"/>
                <a:gd name="T21" fmla="*/ 266 h 531"/>
                <a:gd name="T22" fmla="*/ 84 w 531"/>
                <a:gd name="T23" fmla="*/ 447 h 531"/>
                <a:gd name="T24" fmla="*/ 266 w 531"/>
                <a:gd name="T25" fmla="*/ 523 h 531"/>
                <a:gd name="T26" fmla="*/ 447 w 531"/>
                <a:gd name="T27" fmla="*/ 447 h 531"/>
                <a:gd name="T28" fmla="*/ 522 w 531"/>
                <a:gd name="T29" fmla="*/ 266 h 531"/>
                <a:gd name="T30" fmla="*/ 447 w 531"/>
                <a:gd name="T31" fmla="*/ 84 h 531"/>
                <a:gd name="T32" fmla="*/ 266 w 531"/>
                <a:gd name="T33" fmla="*/ 9 h 531"/>
                <a:gd name="T34" fmla="*/ 84 w 531"/>
                <a:gd name="T35" fmla="*/ 84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1" h="531">
                  <a:moveTo>
                    <a:pt x="0" y="266"/>
                  </a:moveTo>
                  <a:cubicBezTo>
                    <a:pt x="0" y="193"/>
                    <a:pt x="30" y="126"/>
                    <a:pt x="78" y="78"/>
                  </a:cubicBezTo>
                  <a:cubicBezTo>
                    <a:pt x="126" y="30"/>
                    <a:pt x="192" y="0"/>
                    <a:pt x="266" y="0"/>
                  </a:cubicBezTo>
                  <a:cubicBezTo>
                    <a:pt x="339" y="0"/>
                    <a:pt x="405" y="30"/>
                    <a:pt x="453" y="78"/>
                  </a:cubicBezTo>
                  <a:cubicBezTo>
                    <a:pt x="501" y="126"/>
                    <a:pt x="531" y="193"/>
                    <a:pt x="531" y="266"/>
                  </a:cubicBezTo>
                  <a:cubicBezTo>
                    <a:pt x="531" y="339"/>
                    <a:pt x="501" y="405"/>
                    <a:pt x="453" y="453"/>
                  </a:cubicBezTo>
                  <a:cubicBezTo>
                    <a:pt x="405" y="502"/>
                    <a:pt x="339" y="531"/>
                    <a:pt x="266" y="531"/>
                  </a:cubicBezTo>
                  <a:cubicBezTo>
                    <a:pt x="192" y="531"/>
                    <a:pt x="126" y="502"/>
                    <a:pt x="78" y="453"/>
                  </a:cubicBezTo>
                  <a:cubicBezTo>
                    <a:pt x="30" y="405"/>
                    <a:pt x="0" y="339"/>
                    <a:pt x="0" y="266"/>
                  </a:cubicBezTo>
                  <a:close/>
                  <a:moveTo>
                    <a:pt x="84" y="84"/>
                  </a:moveTo>
                  <a:cubicBezTo>
                    <a:pt x="38" y="131"/>
                    <a:pt x="9" y="195"/>
                    <a:pt x="9" y="266"/>
                  </a:cubicBezTo>
                  <a:cubicBezTo>
                    <a:pt x="9" y="337"/>
                    <a:pt x="38" y="401"/>
                    <a:pt x="84" y="447"/>
                  </a:cubicBezTo>
                  <a:cubicBezTo>
                    <a:pt x="130" y="494"/>
                    <a:pt x="195" y="523"/>
                    <a:pt x="266" y="523"/>
                  </a:cubicBezTo>
                  <a:cubicBezTo>
                    <a:pt x="337" y="523"/>
                    <a:pt x="401" y="494"/>
                    <a:pt x="447" y="447"/>
                  </a:cubicBezTo>
                  <a:cubicBezTo>
                    <a:pt x="494" y="401"/>
                    <a:pt x="522" y="337"/>
                    <a:pt x="522" y="266"/>
                  </a:cubicBezTo>
                  <a:cubicBezTo>
                    <a:pt x="522" y="195"/>
                    <a:pt x="494" y="131"/>
                    <a:pt x="447" y="84"/>
                  </a:cubicBezTo>
                  <a:cubicBezTo>
                    <a:pt x="401" y="38"/>
                    <a:pt x="337" y="9"/>
                    <a:pt x="266" y="9"/>
                  </a:cubicBezTo>
                  <a:cubicBezTo>
                    <a:pt x="195" y="9"/>
                    <a:pt x="130" y="38"/>
                    <a:pt x="84" y="8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9"/>
            <p:cNvSpPr/>
            <p:nvPr/>
          </p:nvSpPr>
          <p:spPr bwMode="auto">
            <a:xfrm>
              <a:off x="3859213" y="454025"/>
              <a:ext cx="138113" cy="987425"/>
            </a:xfrm>
            <a:custGeom>
              <a:avLst/>
              <a:gdLst>
                <a:gd name="T0" fmla="*/ 30 w 37"/>
                <a:gd name="T1" fmla="*/ 263 h 263"/>
                <a:gd name="T2" fmla="*/ 21 w 37"/>
                <a:gd name="T3" fmla="*/ 254 h 263"/>
                <a:gd name="T4" fmla="*/ 18 w 37"/>
                <a:gd name="T5" fmla="*/ 120 h 263"/>
                <a:gd name="T6" fmla="*/ 9 w 37"/>
                <a:gd name="T7" fmla="*/ 46 h 263"/>
                <a:gd name="T8" fmla="*/ 0 w 37"/>
                <a:gd name="T9" fmla="*/ 21 h 263"/>
                <a:gd name="T10" fmla="*/ 23 w 37"/>
                <a:gd name="T11" fmla="*/ 0 h 263"/>
                <a:gd name="T12" fmla="*/ 37 w 37"/>
                <a:gd name="T13" fmla="*/ 35 h 263"/>
                <a:gd name="T14" fmla="*/ 30 w 37"/>
                <a:gd name="T15" fmla="*/ 263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63">
                  <a:moveTo>
                    <a:pt x="30" y="263"/>
                  </a:moveTo>
                  <a:cubicBezTo>
                    <a:pt x="21" y="254"/>
                    <a:pt x="21" y="254"/>
                    <a:pt x="21" y="254"/>
                  </a:cubicBezTo>
                  <a:cubicBezTo>
                    <a:pt x="21" y="254"/>
                    <a:pt x="19" y="146"/>
                    <a:pt x="18" y="120"/>
                  </a:cubicBezTo>
                  <a:cubicBezTo>
                    <a:pt x="17" y="87"/>
                    <a:pt x="12" y="59"/>
                    <a:pt x="9" y="46"/>
                  </a:cubicBezTo>
                  <a:cubicBezTo>
                    <a:pt x="5" y="34"/>
                    <a:pt x="0" y="21"/>
                    <a:pt x="0" y="21"/>
                  </a:cubicBezTo>
                  <a:cubicBezTo>
                    <a:pt x="23" y="0"/>
                    <a:pt x="23" y="0"/>
                    <a:pt x="23" y="0"/>
                  </a:cubicBezTo>
                  <a:cubicBezTo>
                    <a:pt x="37" y="35"/>
                    <a:pt x="37" y="35"/>
                    <a:pt x="37" y="35"/>
                  </a:cubicBezTo>
                  <a:lnTo>
                    <a:pt x="30" y="263"/>
                  </a:ln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0"/>
            <p:cNvSpPr/>
            <p:nvPr/>
          </p:nvSpPr>
          <p:spPr bwMode="auto">
            <a:xfrm>
              <a:off x="3925888" y="176212"/>
              <a:ext cx="236538" cy="1265238"/>
            </a:xfrm>
            <a:custGeom>
              <a:avLst/>
              <a:gdLst>
                <a:gd name="T0" fmla="*/ 63 w 63"/>
                <a:gd name="T1" fmla="*/ 0 h 337"/>
                <a:gd name="T2" fmla="*/ 40 w 63"/>
                <a:gd name="T3" fmla="*/ 131 h 337"/>
                <a:gd name="T4" fmla="*/ 27 w 63"/>
                <a:gd name="T5" fmla="*/ 336 h 337"/>
                <a:gd name="T6" fmla="*/ 12 w 63"/>
                <a:gd name="T7" fmla="*/ 337 h 337"/>
                <a:gd name="T8" fmla="*/ 12 w 63"/>
                <a:gd name="T9" fmla="*/ 170 h 337"/>
                <a:gd name="T10" fmla="*/ 0 w 63"/>
                <a:gd name="T11" fmla="*/ 85 h 337"/>
                <a:gd name="T12" fmla="*/ 63 w 63"/>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3" h="337">
                  <a:moveTo>
                    <a:pt x="63" y="0"/>
                  </a:moveTo>
                  <a:cubicBezTo>
                    <a:pt x="63" y="0"/>
                    <a:pt x="60" y="34"/>
                    <a:pt x="40" y="131"/>
                  </a:cubicBezTo>
                  <a:cubicBezTo>
                    <a:pt x="31" y="175"/>
                    <a:pt x="27" y="336"/>
                    <a:pt x="27" y="336"/>
                  </a:cubicBezTo>
                  <a:cubicBezTo>
                    <a:pt x="12" y="337"/>
                    <a:pt x="12" y="337"/>
                    <a:pt x="12" y="337"/>
                  </a:cubicBezTo>
                  <a:cubicBezTo>
                    <a:pt x="12" y="337"/>
                    <a:pt x="10" y="223"/>
                    <a:pt x="12" y="170"/>
                  </a:cubicBezTo>
                  <a:cubicBezTo>
                    <a:pt x="14" y="116"/>
                    <a:pt x="12" y="89"/>
                    <a:pt x="0" y="85"/>
                  </a:cubicBezTo>
                  <a:cubicBezTo>
                    <a:pt x="12" y="69"/>
                    <a:pt x="63" y="0"/>
                    <a:pt x="6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1"/>
            <p:cNvSpPr/>
            <p:nvPr/>
          </p:nvSpPr>
          <p:spPr bwMode="auto">
            <a:xfrm>
              <a:off x="3937001" y="1373187"/>
              <a:ext cx="93663" cy="68263"/>
            </a:xfrm>
            <a:custGeom>
              <a:avLst/>
              <a:gdLst>
                <a:gd name="T0" fmla="*/ 57 w 59"/>
                <a:gd name="T1" fmla="*/ 41 h 43"/>
                <a:gd name="T2" fmla="*/ 22 w 59"/>
                <a:gd name="T3" fmla="*/ 43 h 43"/>
                <a:gd name="T4" fmla="*/ 0 w 59"/>
                <a:gd name="T5" fmla="*/ 22 h 43"/>
                <a:gd name="T6" fmla="*/ 0 w 59"/>
                <a:gd name="T7" fmla="*/ 0 h 43"/>
                <a:gd name="T8" fmla="*/ 22 w 59"/>
                <a:gd name="T9" fmla="*/ 17 h 43"/>
                <a:gd name="T10" fmla="*/ 59 w 59"/>
                <a:gd name="T11" fmla="*/ 15 h 43"/>
                <a:gd name="T12" fmla="*/ 57 w 59"/>
                <a:gd name="T13" fmla="*/ 41 h 43"/>
              </a:gdLst>
              <a:ahLst/>
              <a:cxnLst>
                <a:cxn ang="0">
                  <a:pos x="T0" y="T1"/>
                </a:cxn>
                <a:cxn ang="0">
                  <a:pos x="T2" y="T3"/>
                </a:cxn>
                <a:cxn ang="0">
                  <a:pos x="T4" y="T5"/>
                </a:cxn>
                <a:cxn ang="0">
                  <a:pos x="T6" y="T7"/>
                </a:cxn>
                <a:cxn ang="0">
                  <a:pos x="T8" y="T9"/>
                </a:cxn>
                <a:cxn ang="0">
                  <a:pos x="T10" y="T11"/>
                </a:cxn>
                <a:cxn ang="0">
                  <a:pos x="T12" y="T13"/>
                </a:cxn>
              </a:cxnLst>
              <a:rect l="0" t="0" r="r" b="b"/>
              <a:pathLst>
                <a:path w="59" h="43">
                  <a:moveTo>
                    <a:pt x="57" y="41"/>
                  </a:moveTo>
                  <a:lnTo>
                    <a:pt x="22" y="43"/>
                  </a:lnTo>
                  <a:lnTo>
                    <a:pt x="0" y="22"/>
                  </a:lnTo>
                  <a:lnTo>
                    <a:pt x="0" y="0"/>
                  </a:lnTo>
                  <a:lnTo>
                    <a:pt x="22" y="17"/>
                  </a:lnTo>
                  <a:lnTo>
                    <a:pt x="59" y="15"/>
                  </a:lnTo>
                  <a:lnTo>
                    <a:pt x="57" y="41"/>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2"/>
            <p:cNvSpPr/>
            <p:nvPr/>
          </p:nvSpPr>
          <p:spPr bwMode="auto">
            <a:xfrm>
              <a:off x="2751138" y="-296863"/>
              <a:ext cx="1292225" cy="1509713"/>
            </a:xfrm>
            <a:custGeom>
              <a:avLst/>
              <a:gdLst>
                <a:gd name="T0" fmla="*/ 335 w 344"/>
                <a:gd name="T1" fmla="*/ 22 h 402"/>
                <a:gd name="T2" fmla="*/ 326 w 344"/>
                <a:gd name="T3" fmla="*/ 3 h 402"/>
                <a:gd name="T4" fmla="*/ 317 w 344"/>
                <a:gd name="T5" fmla="*/ 0 h 402"/>
                <a:gd name="T6" fmla="*/ 211 w 344"/>
                <a:gd name="T7" fmla="*/ 110 h 402"/>
                <a:gd name="T8" fmla="*/ 82 w 344"/>
                <a:gd name="T9" fmla="*/ 308 h 402"/>
                <a:gd name="T10" fmla="*/ 23 w 344"/>
                <a:gd name="T11" fmla="*/ 340 h 402"/>
                <a:gd name="T12" fmla="*/ 157 w 344"/>
                <a:gd name="T13" fmla="*/ 373 h 402"/>
                <a:gd name="T14" fmla="*/ 319 w 344"/>
                <a:gd name="T15" fmla="*/ 123 h 402"/>
                <a:gd name="T16" fmla="*/ 335 w 344"/>
                <a:gd name="T17" fmla="*/ 2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402">
                  <a:moveTo>
                    <a:pt x="335" y="22"/>
                  </a:moveTo>
                  <a:cubicBezTo>
                    <a:pt x="335" y="22"/>
                    <a:pt x="330" y="12"/>
                    <a:pt x="326" y="3"/>
                  </a:cubicBezTo>
                  <a:cubicBezTo>
                    <a:pt x="324" y="1"/>
                    <a:pt x="320" y="0"/>
                    <a:pt x="317" y="0"/>
                  </a:cubicBezTo>
                  <a:cubicBezTo>
                    <a:pt x="307" y="1"/>
                    <a:pt x="270" y="22"/>
                    <a:pt x="211" y="110"/>
                  </a:cubicBezTo>
                  <a:cubicBezTo>
                    <a:pt x="151" y="198"/>
                    <a:pt x="130" y="272"/>
                    <a:pt x="82" y="308"/>
                  </a:cubicBezTo>
                  <a:cubicBezTo>
                    <a:pt x="57" y="327"/>
                    <a:pt x="28" y="338"/>
                    <a:pt x="23" y="340"/>
                  </a:cubicBezTo>
                  <a:cubicBezTo>
                    <a:pt x="0" y="350"/>
                    <a:pt x="78" y="402"/>
                    <a:pt x="157" y="373"/>
                  </a:cubicBezTo>
                  <a:cubicBezTo>
                    <a:pt x="235" y="345"/>
                    <a:pt x="295" y="194"/>
                    <a:pt x="319" y="123"/>
                  </a:cubicBezTo>
                  <a:cubicBezTo>
                    <a:pt x="344" y="52"/>
                    <a:pt x="335" y="22"/>
                    <a:pt x="335" y="22"/>
                  </a:cubicBez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3"/>
            <p:cNvSpPr/>
            <p:nvPr/>
          </p:nvSpPr>
          <p:spPr bwMode="auto">
            <a:xfrm>
              <a:off x="2382838" y="-285750"/>
              <a:ext cx="1809750" cy="1812925"/>
            </a:xfrm>
            <a:custGeom>
              <a:avLst/>
              <a:gdLst>
                <a:gd name="T0" fmla="*/ 389 w 482"/>
                <a:gd name="T1" fmla="*/ 86 h 483"/>
                <a:gd name="T2" fmla="*/ 424 w 482"/>
                <a:gd name="T3" fmla="*/ 0 h 483"/>
                <a:gd name="T4" fmla="*/ 467 w 482"/>
                <a:gd name="T5" fmla="*/ 155 h 483"/>
                <a:gd name="T6" fmla="*/ 410 w 482"/>
                <a:gd name="T7" fmla="*/ 210 h 483"/>
                <a:gd name="T8" fmla="*/ 343 w 482"/>
                <a:gd name="T9" fmla="*/ 292 h 483"/>
                <a:gd name="T10" fmla="*/ 211 w 482"/>
                <a:gd name="T11" fmla="*/ 483 h 483"/>
                <a:gd name="T12" fmla="*/ 63 w 482"/>
                <a:gd name="T13" fmla="*/ 469 h 483"/>
                <a:gd name="T14" fmla="*/ 13 w 482"/>
                <a:gd name="T15" fmla="*/ 427 h 483"/>
                <a:gd name="T16" fmla="*/ 30 w 482"/>
                <a:gd name="T17" fmla="*/ 367 h 483"/>
                <a:gd name="T18" fmla="*/ 75 w 482"/>
                <a:gd name="T19" fmla="*/ 353 h 483"/>
                <a:gd name="T20" fmla="*/ 121 w 482"/>
                <a:gd name="T21" fmla="*/ 337 h 483"/>
                <a:gd name="T22" fmla="*/ 178 w 482"/>
                <a:gd name="T23" fmla="*/ 364 h 483"/>
                <a:gd name="T24" fmla="*/ 295 w 482"/>
                <a:gd name="T25" fmla="*/ 260 h 483"/>
                <a:gd name="T26" fmla="*/ 389 w 482"/>
                <a:gd name="T27" fmla="*/ 86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483">
                  <a:moveTo>
                    <a:pt x="389" y="86"/>
                  </a:moveTo>
                  <a:cubicBezTo>
                    <a:pt x="405" y="48"/>
                    <a:pt x="431" y="21"/>
                    <a:pt x="424" y="0"/>
                  </a:cubicBezTo>
                  <a:cubicBezTo>
                    <a:pt x="479" y="71"/>
                    <a:pt x="482" y="129"/>
                    <a:pt x="467" y="155"/>
                  </a:cubicBezTo>
                  <a:cubicBezTo>
                    <a:pt x="463" y="162"/>
                    <a:pt x="444" y="185"/>
                    <a:pt x="410" y="210"/>
                  </a:cubicBezTo>
                  <a:cubicBezTo>
                    <a:pt x="383" y="229"/>
                    <a:pt x="367" y="255"/>
                    <a:pt x="343" y="292"/>
                  </a:cubicBezTo>
                  <a:cubicBezTo>
                    <a:pt x="270" y="407"/>
                    <a:pt x="297" y="483"/>
                    <a:pt x="211" y="483"/>
                  </a:cubicBezTo>
                  <a:cubicBezTo>
                    <a:pt x="165" y="483"/>
                    <a:pt x="86" y="472"/>
                    <a:pt x="63" y="469"/>
                  </a:cubicBezTo>
                  <a:cubicBezTo>
                    <a:pt x="40" y="465"/>
                    <a:pt x="17" y="448"/>
                    <a:pt x="13" y="427"/>
                  </a:cubicBezTo>
                  <a:cubicBezTo>
                    <a:pt x="10" y="406"/>
                    <a:pt x="0" y="376"/>
                    <a:pt x="30" y="367"/>
                  </a:cubicBezTo>
                  <a:cubicBezTo>
                    <a:pt x="54" y="359"/>
                    <a:pt x="64" y="356"/>
                    <a:pt x="75" y="353"/>
                  </a:cubicBezTo>
                  <a:cubicBezTo>
                    <a:pt x="99" y="345"/>
                    <a:pt x="114" y="339"/>
                    <a:pt x="121" y="337"/>
                  </a:cubicBezTo>
                  <a:cubicBezTo>
                    <a:pt x="115" y="356"/>
                    <a:pt x="147" y="363"/>
                    <a:pt x="178" y="364"/>
                  </a:cubicBezTo>
                  <a:cubicBezTo>
                    <a:pt x="212" y="366"/>
                    <a:pt x="232" y="372"/>
                    <a:pt x="295" y="260"/>
                  </a:cubicBezTo>
                  <a:cubicBezTo>
                    <a:pt x="321" y="213"/>
                    <a:pt x="362" y="147"/>
                    <a:pt x="389" y="8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4"/>
            <p:cNvSpPr/>
            <p:nvPr/>
          </p:nvSpPr>
          <p:spPr bwMode="auto">
            <a:xfrm>
              <a:off x="2439988" y="1260475"/>
              <a:ext cx="1028700" cy="266700"/>
            </a:xfrm>
            <a:custGeom>
              <a:avLst/>
              <a:gdLst>
                <a:gd name="T0" fmla="*/ 0 w 274"/>
                <a:gd name="T1" fmla="*/ 22 h 71"/>
                <a:gd name="T2" fmla="*/ 48 w 274"/>
                <a:gd name="T3" fmla="*/ 57 h 71"/>
                <a:gd name="T4" fmla="*/ 196 w 274"/>
                <a:gd name="T5" fmla="*/ 71 h 71"/>
                <a:gd name="T6" fmla="*/ 274 w 274"/>
                <a:gd name="T7" fmla="*/ 0 h 71"/>
                <a:gd name="T8" fmla="*/ 196 w 274"/>
                <a:gd name="T9" fmla="*/ 61 h 71"/>
                <a:gd name="T10" fmla="*/ 48 w 274"/>
                <a:gd name="T11" fmla="*/ 46 h 71"/>
                <a:gd name="T12" fmla="*/ 0 w 274"/>
                <a:gd name="T13" fmla="*/ 22 h 71"/>
              </a:gdLst>
              <a:ahLst/>
              <a:cxnLst>
                <a:cxn ang="0">
                  <a:pos x="T0" y="T1"/>
                </a:cxn>
                <a:cxn ang="0">
                  <a:pos x="T2" y="T3"/>
                </a:cxn>
                <a:cxn ang="0">
                  <a:pos x="T4" y="T5"/>
                </a:cxn>
                <a:cxn ang="0">
                  <a:pos x="T6" y="T7"/>
                </a:cxn>
                <a:cxn ang="0">
                  <a:pos x="T8" y="T9"/>
                </a:cxn>
                <a:cxn ang="0">
                  <a:pos x="T10" y="T11"/>
                </a:cxn>
                <a:cxn ang="0">
                  <a:pos x="T12" y="T13"/>
                </a:cxn>
              </a:cxnLst>
              <a:rect l="0" t="0" r="r" b="b"/>
              <a:pathLst>
                <a:path w="274" h="71">
                  <a:moveTo>
                    <a:pt x="0" y="22"/>
                  </a:moveTo>
                  <a:cubicBezTo>
                    <a:pt x="7" y="39"/>
                    <a:pt x="28" y="53"/>
                    <a:pt x="48" y="57"/>
                  </a:cubicBezTo>
                  <a:cubicBezTo>
                    <a:pt x="71" y="60"/>
                    <a:pt x="150" y="71"/>
                    <a:pt x="196" y="71"/>
                  </a:cubicBezTo>
                  <a:cubicBezTo>
                    <a:pt x="247" y="71"/>
                    <a:pt x="257" y="46"/>
                    <a:pt x="274" y="0"/>
                  </a:cubicBezTo>
                  <a:cubicBezTo>
                    <a:pt x="268" y="12"/>
                    <a:pt x="246" y="61"/>
                    <a:pt x="196" y="61"/>
                  </a:cubicBezTo>
                  <a:cubicBezTo>
                    <a:pt x="150" y="61"/>
                    <a:pt x="71" y="50"/>
                    <a:pt x="48" y="46"/>
                  </a:cubicBezTo>
                  <a:cubicBezTo>
                    <a:pt x="32" y="44"/>
                    <a:pt x="12" y="34"/>
                    <a:pt x="0" y="22"/>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矩形 10"/>
          <p:cNvSpPr/>
          <p:nvPr/>
        </p:nvSpPr>
        <p:spPr>
          <a:xfrm>
            <a:off x="0" y="2507860"/>
            <a:ext cx="12192000" cy="1292662"/>
          </a:xfrm>
          <a:prstGeom prst="rect">
            <a:avLst/>
          </a:prstGeom>
          <a:solidFill>
            <a:schemeClr val="accent1">
              <a:alpha val="90000"/>
            </a:schemeClr>
          </a:solidFill>
        </p:spPr>
        <p:txBody>
          <a:bodyPr wrap="square">
            <a:spAutoFit/>
          </a:bodyPr>
          <a:lstStyle/>
          <a:p>
            <a:pPr>
              <a:lnSpc>
                <a:spcPct val="130000"/>
              </a:lnSpc>
            </a:pPr>
            <a:r>
              <a:rPr lang="en-US" altLang="zh-CN" sz="6000" b="1" dirty="0">
                <a:solidFill>
                  <a:prstClr val="white"/>
                </a:solidFill>
                <a:latin typeface="Arial" panose="020B0604020202020204" pitchFamily="34" charset="0"/>
                <a:ea typeface="微软雅黑" panose="020B0503020204020204" pitchFamily="34" charset="-122"/>
                <a:cs typeface="Arial" panose="020B0604020202020204" pitchFamily="34" charset="0"/>
              </a:rPr>
              <a:t>     ANNUAL REPORT</a:t>
            </a:r>
            <a:endParaRPr lang="zh-CN" altLang="en-US" sz="60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矩形 8"/>
          <p:cNvSpPr/>
          <p:nvPr/>
        </p:nvSpPr>
        <p:spPr>
          <a:xfrm>
            <a:off x="7778753" y="2748388"/>
            <a:ext cx="3396570" cy="532453"/>
          </a:xfrm>
          <a:prstGeom prst="rect">
            <a:avLst/>
          </a:prstGeom>
          <a:noFill/>
        </p:spPr>
        <p:txBody>
          <a:bodyPr wrap="square">
            <a:spAutoFit/>
          </a:bodyPr>
          <a:lstStyle/>
          <a:p>
            <a:pPr algn="ctr">
              <a:lnSpc>
                <a:spcPct val="130000"/>
              </a:lnSpc>
            </a:pPr>
            <a:r>
              <a:rPr lang="en-US" altLang="zh-CN" sz="2200" dirty="0">
                <a:solidFill>
                  <a:prstClr val="white"/>
                </a:solidFill>
                <a:latin typeface="Arial" panose="020B0604020202020204" pitchFamily="34" charset="0"/>
                <a:ea typeface="微软雅黑" panose="020B0503020204020204" pitchFamily="34" charset="-122"/>
                <a:cs typeface="Arial" panose="020B0604020202020204" pitchFamily="34" charset="0"/>
              </a:rPr>
              <a:t>COSMETICS INDUSTRY</a:t>
            </a:r>
          </a:p>
        </p:txBody>
      </p:sp>
      <p:sp>
        <p:nvSpPr>
          <p:cNvPr id="7" name="矩形 6"/>
          <p:cNvSpPr/>
          <p:nvPr/>
        </p:nvSpPr>
        <p:spPr>
          <a:xfrm>
            <a:off x="7778753" y="3185210"/>
            <a:ext cx="1742394" cy="343235"/>
          </a:xfrm>
          <a:prstGeom prst="rect">
            <a:avLst/>
          </a:prstGeom>
          <a:noFill/>
        </p:spPr>
        <p:txBody>
          <a:bodyPr wrap="square">
            <a:spAutoFit/>
          </a:bodyPr>
          <a:lstStyle/>
          <a:p>
            <a:pPr algn="ctr">
              <a:lnSpc>
                <a:spcPct val="130000"/>
              </a:lnSpc>
            </a:pPr>
            <a:r>
              <a:rPr lang="en-US" altLang="zh-CN" sz="1400" dirty="0">
                <a:solidFill>
                  <a:prstClr val="white"/>
                </a:solidFill>
                <a:latin typeface="Arial" panose="020B0604020202020204" pitchFamily="34" charset="0"/>
                <a:ea typeface="微软雅黑" panose="020B0503020204020204" pitchFamily="34" charset="-122"/>
                <a:cs typeface="Arial" panose="020B0604020202020204" pitchFamily="34" charset="0"/>
              </a:rPr>
              <a:t>SMNPPT DESIGN</a:t>
            </a:r>
            <a:endParaRPr lang="zh-CN" altLang="en-US" sz="14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4522788" y="6144606"/>
            <a:ext cx="3146425" cy="372410"/>
          </a:xfrm>
          <a:prstGeom prst="rect">
            <a:avLst/>
          </a:prstGeom>
          <a:noFill/>
        </p:spPr>
        <p:txBody>
          <a:bodyPr wrap="square">
            <a:spAutoFit/>
          </a:bodyPr>
          <a:lstStyle/>
          <a:p>
            <a:pPr algn="ctr">
              <a:lnSpc>
                <a:spcPct val="130000"/>
              </a:lnSpc>
            </a:pPr>
            <a:r>
              <a:rPr lang="zh-CN" altLang="en-US" sz="1400" dirty="0">
                <a:latin typeface="张海山锐线体简" panose="02000000000000000000" pitchFamily="2" charset="-122"/>
                <a:ea typeface="张海山锐线体简" panose="02000000000000000000" pitchFamily="2" charset="-122"/>
                <a:cs typeface="Arial" panose="020B0604020202020204" pitchFamily="34" charset="0"/>
              </a:rPr>
              <a:t>水木牛工作室荣誉出品</a:t>
            </a:r>
            <a:endParaRPr lang="en-US" altLang="zh-CN" sz="1400" dirty="0">
              <a:latin typeface="张海山锐线体简" panose="02000000000000000000" pitchFamily="2" charset="-122"/>
              <a:ea typeface="张海山锐线体简" panose="02000000000000000000" pitchFamily="2" charset="-122"/>
              <a:cs typeface="Arial" panose="020B0604020202020204" pitchFamily="34" charset="0"/>
            </a:endParaRPr>
          </a:p>
        </p:txBody>
      </p:sp>
      <p:sp>
        <p:nvSpPr>
          <p:cNvPr id="15" name="矩形 14"/>
          <p:cNvSpPr/>
          <p:nvPr/>
        </p:nvSpPr>
        <p:spPr>
          <a:xfrm>
            <a:off x="2843049" y="3864528"/>
            <a:ext cx="6505904" cy="417358"/>
          </a:xfrm>
          <a:prstGeom prst="rect">
            <a:avLst/>
          </a:prstGeom>
          <a:noFill/>
        </p:spPr>
        <p:txBody>
          <a:bodyPr wrap="square">
            <a:spAutoFit/>
          </a:bodyPr>
          <a:lstStyle/>
          <a:p>
            <a:pPr algn="ctr">
              <a:lnSpc>
                <a:spcPct val="130000"/>
              </a:lnSpc>
            </a:pPr>
            <a:r>
              <a:rPr lang="zh-CN" altLang="en-US" dirty="0">
                <a:latin typeface="微软雅黑" panose="020B0503020204020204" pitchFamily="34" charset="-122"/>
                <a:ea typeface="微软雅黑" panose="020B0503020204020204" pitchFamily="34" charset="-122"/>
                <a:cs typeface="Arial" panose="020B0604020202020204" pitchFamily="34" charset="0"/>
              </a:rPr>
              <a:t>适用于化妆品</a:t>
            </a:r>
            <a:r>
              <a:rPr lang="en-US" altLang="zh-CN" dirty="0">
                <a:latin typeface="微软雅黑" panose="020B0503020204020204" pitchFamily="34" charset="-122"/>
                <a:ea typeface="微软雅黑" panose="020B0503020204020204" pitchFamily="34" charset="-122"/>
                <a:cs typeface="Arial" panose="020B0604020202020204" pitchFamily="34" charset="0"/>
              </a:rPr>
              <a:t>/</a:t>
            </a:r>
            <a:r>
              <a:rPr lang="zh-CN" altLang="en-US" dirty="0">
                <a:latin typeface="微软雅黑" panose="020B0503020204020204" pitchFamily="34" charset="-122"/>
                <a:ea typeface="微软雅黑" panose="020B0503020204020204" pitchFamily="34" charset="-122"/>
                <a:cs typeface="Arial" panose="020B0604020202020204" pitchFamily="34" charset="0"/>
              </a:rPr>
              <a:t>护肤品</a:t>
            </a:r>
            <a:r>
              <a:rPr lang="en-US" altLang="zh-CN" dirty="0">
                <a:latin typeface="微软雅黑" panose="020B0503020204020204" pitchFamily="34" charset="-122"/>
                <a:ea typeface="微软雅黑" panose="020B0503020204020204" pitchFamily="34" charset="-122"/>
                <a:cs typeface="Arial" panose="020B0604020202020204" pitchFamily="34" charset="0"/>
              </a:rPr>
              <a:t>/</a:t>
            </a:r>
            <a:r>
              <a:rPr lang="zh-CN" altLang="en-US" dirty="0">
                <a:latin typeface="微软雅黑" panose="020B0503020204020204" pitchFamily="34" charset="-122"/>
                <a:ea typeface="微软雅黑" panose="020B0503020204020204" pitchFamily="34" charset="-122"/>
                <a:cs typeface="Arial" panose="020B0604020202020204" pitchFamily="34" charset="0"/>
              </a:rPr>
              <a:t>服装</a:t>
            </a:r>
            <a:r>
              <a:rPr lang="en-US" altLang="zh-CN" dirty="0">
                <a:latin typeface="微软雅黑" panose="020B0503020204020204" pitchFamily="34" charset="-122"/>
                <a:ea typeface="微软雅黑" panose="020B0503020204020204" pitchFamily="34" charset="-122"/>
                <a:cs typeface="Arial" panose="020B0604020202020204" pitchFamily="34" charset="0"/>
              </a:rPr>
              <a:t>/</a:t>
            </a:r>
            <a:r>
              <a:rPr lang="zh-CN" altLang="en-US" dirty="0">
                <a:latin typeface="微软雅黑" panose="020B0503020204020204" pitchFamily="34" charset="-122"/>
                <a:ea typeface="微软雅黑" panose="020B0503020204020204" pitchFamily="34" charset="-122"/>
                <a:cs typeface="Arial" panose="020B0604020202020204" pitchFamily="34" charset="0"/>
              </a:rPr>
              <a:t>女性用品等相关类别演示</a:t>
            </a:r>
            <a:endParaRPr lang="en-US" altLang="zh-CN"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9" name="组合 18"/>
          <p:cNvGrpSpPr/>
          <p:nvPr/>
        </p:nvGrpSpPr>
        <p:grpSpPr>
          <a:xfrm>
            <a:off x="10058400" y="4820084"/>
            <a:ext cx="1204938" cy="1558257"/>
            <a:chOff x="1801813" y="2728912"/>
            <a:chExt cx="1992313" cy="2576513"/>
          </a:xfrm>
        </p:grpSpPr>
        <p:sp>
          <p:nvSpPr>
            <p:cNvPr id="20" name="Freeform 917"/>
            <p:cNvSpPr/>
            <p:nvPr/>
          </p:nvSpPr>
          <p:spPr bwMode="auto">
            <a:xfrm>
              <a:off x="3221038" y="3851275"/>
              <a:ext cx="465138" cy="255588"/>
            </a:xfrm>
            <a:custGeom>
              <a:avLst/>
              <a:gdLst>
                <a:gd name="T0" fmla="*/ 293 w 293"/>
                <a:gd name="T1" fmla="*/ 5 h 161"/>
                <a:gd name="T2" fmla="*/ 203 w 293"/>
                <a:gd name="T3" fmla="*/ 126 h 161"/>
                <a:gd name="T4" fmla="*/ 156 w 293"/>
                <a:gd name="T5" fmla="*/ 161 h 161"/>
                <a:gd name="T6" fmla="*/ 0 w 293"/>
                <a:gd name="T7" fmla="*/ 90 h 161"/>
                <a:gd name="T8" fmla="*/ 9 w 293"/>
                <a:gd name="T9" fmla="*/ 81 h 161"/>
                <a:gd name="T10" fmla="*/ 281 w 293"/>
                <a:gd name="T11" fmla="*/ 0 h 161"/>
                <a:gd name="T12" fmla="*/ 293 w 293"/>
                <a:gd name="T13" fmla="*/ 5 h 161"/>
              </a:gdLst>
              <a:ahLst/>
              <a:cxnLst>
                <a:cxn ang="0">
                  <a:pos x="T0" y="T1"/>
                </a:cxn>
                <a:cxn ang="0">
                  <a:pos x="T2" y="T3"/>
                </a:cxn>
                <a:cxn ang="0">
                  <a:pos x="T4" y="T5"/>
                </a:cxn>
                <a:cxn ang="0">
                  <a:pos x="T6" y="T7"/>
                </a:cxn>
                <a:cxn ang="0">
                  <a:pos x="T8" y="T9"/>
                </a:cxn>
                <a:cxn ang="0">
                  <a:pos x="T10" y="T11"/>
                </a:cxn>
                <a:cxn ang="0">
                  <a:pos x="T12" y="T13"/>
                </a:cxn>
              </a:cxnLst>
              <a:rect l="0" t="0" r="r" b="b"/>
              <a:pathLst>
                <a:path w="293" h="161">
                  <a:moveTo>
                    <a:pt x="293" y="5"/>
                  </a:moveTo>
                  <a:lnTo>
                    <a:pt x="203" y="126"/>
                  </a:lnTo>
                  <a:lnTo>
                    <a:pt x="156" y="161"/>
                  </a:lnTo>
                  <a:lnTo>
                    <a:pt x="0" y="90"/>
                  </a:lnTo>
                  <a:lnTo>
                    <a:pt x="9" y="81"/>
                  </a:lnTo>
                  <a:lnTo>
                    <a:pt x="281" y="0"/>
                  </a:lnTo>
                  <a:lnTo>
                    <a:pt x="293" y="5"/>
                  </a:lnTo>
                  <a:close/>
                </a:path>
              </a:pathLst>
            </a:custGeom>
            <a:solidFill>
              <a:srgbClr val="FFCE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18"/>
            <p:cNvSpPr/>
            <p:nvPr/>
          </p:nvSpPr>
          <p:spPr bwMode="auto">
            <a:xfrm>
              <a:off x="3205163" y="3859212"/>
              <a:ext cx="588963" cy="517525"/>
            </a:xfrm>
            <a:custGeom>
              <a:avLst/>
              <a:gdLst>
                <a:gd name="T0" fmla="*/ 206 w 371"/>
                <a:gd name="T1" fmla="*/ 156 h 326"/>
                <a:gd name="T2" fmla="*/ 303 w 371"/>
                <a:gd name="T3" fmla="*/ 0 h 326"/>
                <a:gd name="T4" fmla="*/ 0 w 371"/>
                <a:gd name="T5" fmla="*/ 88 h 326"/>
                <a:gd name="T6" fmla="*/ 57 w 371"/>
                <a:gd name="T7" fmla="*/ 326 h 326"/>
                <a:gd name="T8" fmla="*/ 371 w 371"/>
                <a:gd name="T9" fmla="*/ 232 h 326"/>
                <a:gd name="T10" fmla="*/ 206 w 371"/>
                <a:gd name="T11" fmla="*/ 156 h 326"/>
              </a:gdLst>
              <a:ahLst/>
              <a:cxnLst>
                <a:cxn ang="0">
                  <a:pos x="T0" y="T1"/>
                </a:cxn>
                <a:cxn ang="0">
                  <a:pos x="T2" y="T3"/>
                </a:cxn>
                <a:cxn ang="0">
                  <a:pos x="T4" y="T5"/>
                </a:cxn>
                <a:cxn ang="0">
                  <a:pos x="T6" y="T7"/>
                </a:cxn>
                <a:cxn ang="0">
                  <a:pos x="T8" y="T9"/>
                </a:cxn>
                <a:cxn ang="0">
                  <a:pos x="T10" y="T11"/>
                </a:cxn>
              </a:cxnLst>
              <a:rect l="0" t="0" r="r" b="b"/>
              <a:pathLst>
                <a:path w="371" h="326">
                  <a:moveTo>
                    <a:pt x="206" y="156"/>
                  </a:moveTo>
                  <a:lnTo>
                    <a:pt x="303" y="0"/>
                  </a:lnTo>
                  <a:lnTo>
                    <a:pt x="0" y="88"/>
                  </a:lnTo>
                  <a:lnTo>
                    <a:pt x="57" y="326"/>
                  </a:lnTo>
                  <a:lnTo>
                    <a:pt x="371" y="232"/>
                  </a:lnTo>
                  <a:lnTo>
                    <a:pt x="206" y="15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19"/>
            <p:cNvSpPr/>
            <p:nvPr/>
          </p:nvSpPr>
          <p:spPr bwMode="auto">
            <a:xfrm>
              <a:off x="3246438" y="4125912"/>
              <a:ext cx="247650" cy="250825"/>
            </a:xfrm>
            <a:custGeom>
              <a:avLst/>
              <a:gdLst>
                <a:gd name="T0" fmla="*/ 156 w 156"/>
                <a:gd name="T1" fmla="*/ 38 h 158"/>
                <a:gd name="T2" fmla="*/ 31 w 156"/>
                <a:gd name="T3" fmla="*/ 158 h 158"/>
                <a:gd name="T4" fmla="*/ 0 w 156"/>
                <a:gd name="T5" fmla="*/ 0 h 158"/>
                <a:gd name="T6" fmla="*/ 156 w 156"/>
                <a:gd name="T7" fmla="*/ 38 h 158"/>
              </a:gdLst>
              <a:ahLst/>
              <a:cxnLst>
                <a:cxn ang="0">
                  <a:pos x="T0" y="T1"/>
                </a:cxn>
                <a:cxn ang="0">
                  <a:pos x="T2" y="T3"/>
                </a:cxn>
                <a:cxn ang="0">
                  <a:pos x="T4" y="T5"/>
                </a:cxn>
                <a:cxn ang="0">
                  <a:pos x="T6" y="T7"/>
                </a:cxn>
              </a:cxnLst>
              <a:rect l="0" t="0" r="r" b="b"/>
              <a:pathLst>
                <a:path w="156" h="158">
                  <a:moveTo>
                    <a:pt x="156" y="38"/>
                  </a:moveTo>
                  <a:lnTo>
                    <a:pt x="31" y="158"/>
                  </a:lnTo>
                  <a:lnTo>
                    <a:pt x="0" y="0"/>
                  </a:lnTo>
                  <a:lnTo>
                    <a:pt x="156" y="38"/>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20"/>
            <p:cNvSpPr/>
            <p:nvPr/>
          </p:nvSpPr>
          <p:spPr bwMode="auto">
            <a:xfrm>
              <a:off x="2203451" y="3122612"/>
              <a:ext cx="1381125" cy="1408113"/>
            </a:xfrm>
            <a:custGeom>
              <a:avLst/>
              <a:gdLst>
                <a:gd name="T0" fmla="*/ 870 w 870"/>
                <a:gd name="T1" fmla="*/ 235 h 887"/>
                <a:gd name="T2" fmla="*/ 68 w 870"/>
                <a:gd name="T3" fmla="*/ 887 h 887"/>
                <a:gd name="T4" fmla="*/ 0 w 870"/>
                <a:gd name="T5" fmla="*/ 656 h 887"/>
                <a:gd name="T6" fmla="*/ 801 w 870"/>
                <a:gd name="T7" fmla="*/ 0 h 887"/>
                <a:gd name="T8" fmla="*/ 870 w 870"/>
                <a:gd name="T9" fmla="*/ 235 h 887"/>
              </a:gdLst>
              <a:ahLst/>
              <a:cxnLst>
                <a:cxn ang="0">
                  <a:pos x="T0" y="T1"/>
                </a:cxn>
                <a:cxn ang="0">
                  <a:pos x="T2" y="T3"/>
                </a:cxn>
                <a:cxn ang="0">
                  <a:pos x="T4" y="T5"/>
                </a:cxn>
                <a:cxn ang="0">
                  <a:pos x="T6" y="T7"/>
                </a:cxn>
                <a:cxn ang="0">
                  <a:pos x="T8" y="T9"/>
                </a:cxn>
              </a:cxnLst>
              <a:rect l="0" t="0" r="r" b="b"/>
              <a:pathLst>
                <a:path w="870" h="887">
                  <a:moveTo>
                    <a:pt x="870" y="235"/>
                  </a:moveTo>
                  <a:lnTo>
                    <a:pt x="68" y="887"/>
                  </a:lnTo>
                  <a:lnTo>
                    <a:pt x="0" y="656"/>
                  </a:lnTo>
                  <a:lnTo>
                    <a:pt x="801" y="0"/>
                  </a:lnTo>
                  <a:lnTo>
                    <a:pt x="870" y="235"/>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21"/>
            <p:cNvSpPr/>
            <p:nvPr/>
          </p:nvSpPr>
          <p:spPr bwMode="auto">
            <a:xfrm>
              <a:off x="1801813" y="3325812"/>
              <a:ext cx="569913" cy="255588"/>
            </a:xfrm>
            <a:custGeom>
              <a:avLst/>
              <a:gdLst>
                <a:gd name="T0" fmla="*/ 314 w 359"/>
                <a:gd name="T1" fmla="*/ 5 h 161"/>
                <a:gd name="T2" fmla="*/ 359 w 359"/>
                <a:gd name="T3" fmla="*/ 135 h 161"/>
                <a:gd name="T4" fmla="*/ 177 w 359"/>
                <a:gd name="T5" fmla="*/ 161 h 161"/>
                <a:gd name="T6" fmla="*/ 0 w 359"/>
                <a:gd name="T7" fmla="*/ 97 h 161"/>
                <a:gd name="T8" fmla="*/ 9 w 359"/>
                <a:gd name="T9" fmla="*/ 88 h 161"/>
                <a:gd name="T10" fmla="*/ 302 w 359"/>
                <a:gd name="T11" fmla="*/ 0 h 161"/>
                <a:gd name="T12" fmla="*/ 314 w 359"/>
                <a:gd name="T13" fmla="*/ 5 h 161"/>
              </a:gdLst>
              <a:ahLst/>
              <a:cxnLst>
                <a:cxn ang="0">
                  <a:pos x="T0" y="T1"/>
                </a:cxn>
                <a:cxn ang="0">
                  <a:pos x="T2" y="T3"/>
                </a:cxn>
                <a:cxn ang="0">
                  <a:pos x="T4" y="T5"/>
                </a:cxn>
                <a:cxn ang="0">
                  <a:pos x="T6" y="T7"/>
                </a:cxn>
                <a:cxn ang="0">
                  <a:pos x="T8" y="T9"/>
                </a:cxn>
                <a:cxn ang="0">
                  <a:pos x="T10" y="T11"/>
                </a:cxn>
                <a:cxn ang="0">
                  <a:pos x="T12" y="T13"/>
                </a:cxn>
              </a:cxnLst>
              <a:rect l="0" t="0" r="r" b="b"/>
              <a:pathLst>
                <a:path w="359" h="161">
                  <a:moveTo>
                    <a:pt x="314" y="5"/>
                  </a:moveTo>
                  <a:lnTo>
                    <a:pt x="359" y="135"/>
                  </a:lnTo>
                  <a:lnTo>
                    <a:pt x="177" y="161"/>
                  </a:lnTo>
                  <a:lnTo>
                    <a:pt x="0" y="97"/>
                  </a:lnTo>
                  <a:lnTo>
                    <a:pt x="9" y="88"/>
                  </a:lnTo>
                  <a:lnTo>
                    <a:pt x="302" y="0"/>
                  </a:lnTo>
                  <a:lnTo>
                    <a:pt x="314" y="5"/>
                  </a:lnTo>
                  <a:close/>
                </a:path>
              </a:pathLst>
            </a:custGeom>
            <a:solidFill>
              <a:srgbClr val="FFCE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22"/>
            <p:cNvSpPr/>
            <p:nvPr/>
          </p:nvSpPr>
          <p:spPr bwMode="auto">
            <a:xfrm>
              <a:off x="1801813" y="3333750"/>
              <a:ext cx="622300" cy="517525"/>
            </a:xfrm>
            <a:custGeom>
              <a:avLst/>
              <a:gdLst>
                <a:gd name="T0" fmla="*/ 165 w 392"/>
                <a:gd name="T1" fmla="*/ 168 h 326"/>
                <a:gd name="T2" fmla="*/ 68 w 392"/>
                <a:gd name="T3" fmla="*/ 326 h 326"/>
                <a:gd name="T4" fmla="*/ 392 w 392"/>
                <a:gd name="T5" fmla="*/ 229 h 326"/>
                <a:gd name="T6" fmla="*/ 314 w 392"/>
                <a:gd name="T7" fmla="*/ 0 h 326"/>
                <a:gd name="T8" fmla="*/ 0 w 392"/>
                <a:gd name="T9" fmla="*/ 92 h 326"/>
                <a:gd name="T10" fmla="*/ 165 w 392"/>
                <a:gd name="T11" fmla="*/ 168 h 326"/>
              </a:gdLst>
              <a:ahLst/>
              <a:cxnLst>
                <a:cxn ang="0">
                  <a:pos x="T0" y="T1"/>
                </a:cxn>
                <a:cxn ang="0">
                  <a:pos x="T2" y="T3"/>
                </a:cxn>
                <a:cxn ang="0">
                  <a:pos x="T4" y="T5"/>
                </a:cxn>
                <a:cxn ang="0">
                  <a:pos x="T6" y="T7"/>
                </a:cxn>
                <a:cxn ang="0">
                  <a:pos x="T8" y="T9"/>
                </a:cxn>
                <a:cxn ang="0">
                  <a:pos x="T10" y="T11"/>
                </a:cxn>
              </a:cxnLst>
              <a:rect l="0" t="0" r="r" b="b"/>
              <a:pathLst>
                <a:path w="392" h="326">
                  <a:moveTo>
                    <a:pt x="165" y="168"/>
                  </a:moveTo>
                  <a:lnTo>
                    <a:pt x="68" y="326"/>
                  </a:lnTo>
                  <a:lnTo>
                    <a:pt x="392" y="229"/>
                  </a:lnTo>
                  <a:lnTo>
                    <a:pt x="314" y="0"/>
                  </a:lnTo>
                  <a:lnTo>
                    <a:pt x="0" y="92"/>
                  </a:lnTo>
                  <a:lnTo>
                    <a:pt x="165" y="16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23"/>
            <p:cNvSpPr/>
            <p:nvPr/>
          </p:nvSpPr>
          <p:spPr bwMode="auto">
            <a:xfrm>
              <a:off x="2101851" y="3333750"/>
              <a:ext cx="277813" cy="239713"/>
            </a:xfrm>
            <a:custGeom>
              <a:avLst/>
              <a:gdLst>
                <a:gd name="T0" fmla="*/ 0 w 175"/>
                <a:gd name="T1" fmla="*/ 118 h 151"/>
                <a:gd name="T2" fmla="*/ 125 w 175"/>
                <a:gd name="T3" fmla="*/ 0 h 151"/>
                <a:gd name="T4" fmla="*/ 175 w 175"/>
                <a:gd name="T5" fmla="*/ 151 h 151"/>
                <a:gd name="T6" fmla="*/ 0 w 175"/>
                <a:gd name="T7" fmla="*/ 118 h 151"/>
              </a:gdLst>
              <a:ahLst/>
              <a:cxnLst>
                <a:cxn ang="0">
                  <a:pos x="T0" y="T1"/>
                </a:cxn>
                <a:cxn ang="0">
                  <a:pos x="T2" y="T3"/>
                </a:cxn>
                <a:cxn ang="0">
                  <a:pos x="T4" y="T5"/>
                </a:cxn>
                <a:cxn ang="0">
                  <a:pos x="T6" y="T7"/>
                </a:cxn>
              </a:cxnLst>
              <a:rect l="0" t="0" r="r" b="b"/>
              <a:pathLst>
                <a:path w="175" h="151">
                  <a:moveTo>
                    <a:pt x="0" y="118"/>
                  </a:moveTo>
                  <a:lnTo>
                    <a:pt x="125" y="0"/>
                  </a:lnTo>
                  <a:lnTo>
                    <a:pt x="175" y="151"/>
                  </a:lnTo>
                  <a:lnTo>
                    <a:pt x="0" y="118"/>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24"/>
            <p:cNvSpPr/>
            <p:nvPr/>
          </p:nvSpPr>
          <p:spPr bwMode="auto">
            <a:xfrm>
              <a:off x="2203451" y="2838450"/>
              <a:ext cx="1287463" cy="1898650"/>
            </a:xfrm>
            <a:custGeom>
              <a:avLst/>
              <a:gdLst>
                <a:gd name="T0" fmla="*/ 72 w 343"/>
                <a:gd name="T1" fmla="*/ 501 h 506"/>
                <a:gd name="T2" fmla="*/ 96 w 343"/>
                <a:gd name="T3" fmla="*/ 506 h 506"/>
                <a:gd name="T4" fmla="*/ 253 w 343"/>
                <a:gd name="T5" fmla="*/ 506 h 506"/>
                <a:gd name="T6" fmla="*/ 270 w 343"/>
                <a:gd name="T7" fmla="*/ 502 h 506"/>
                <a:gd name="T8" fmla="*/ 285 w 343"/>
                <a:gd name="T9" fmla="*/ 479 h 506"/>
                <a:gd name="T10" fmla="*/ 343 w 343"/>
                <a:gd name="T11" fmla="*/ 0 h 506"/>
                <a:gd name="T12" fmla="*/ 172 w 343"/>
                <a:gd name="T13" fmla="*/ 0 h 506"/>
                <a:gd name="T14" fmla="*/ 171 w 343"/>
                <a:gd name="T15" fmla="*/ 0 h 506"/>
                <a:gd name="T16" fmla="*/ 0 w 343"/>
                <a:gd name="T17" fmla="*/ 0 h 506"/>
                <a:gd name="T18" fmla="*/ 57 w 343"/>
                <a:gd name="T19" fmla="*/ 479 h 506"/>
                <a:gd name="T20" fmla="*/ 72 w 343"/>
                <a:gd name="T21" fmla="*/ 50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6">
                  <a:moveTo>
                    <a:pt x="72" y="501"/>
                  </a:moveTo>
                  <a:cubicBezTo>
                    <a:pt x="74" y="502"/>
                    <a:pt x="83" y="506"/>
                    <a:pt x="96" y="506"/>
                  </a:cubicBezTo>
                  <a:cubicBezTo>
                    <a:pt x="253" y="506"/>
                    <a:pt x="253" y="506"/>
                    <a:pt x="253" y="506"/>
                  </a:cubicBezTo>
                  <a:cubicBezTo>
                    <a:pt x="263" y="506"/>
                    <a:pt x="268" y="503"/>
                    <a:pt x="270" y="502"/>
                  </a:cubicBezTo>
                  <a:cubicBezTo>
                    <a:pt x="274" y="500"/>
                    <a:pt x="284" y="493"/>
                    <a:pt x="285" y="479"/>
                  </a:cubicBezTo>
                  <a:cubicBezTo>
                    <a:pt x="299" y="363"/>
                    <a:pt x="343" y="0"/>
                    <a:pt x="343" y="0"/>
                  </a:cubicBezTo>
                  <a:cubicBezTo>
                    <a:pt x="172" y="0"/>
                    <a:pt x="172" y="0"/>
                    <a:pt x="172" y="0"/>
                  </a:cubicBezTo>
                  <a:cubicBezTo>
                    <a:pt x="171" y="0"/>
                    <a:pt x="171" y="0"/>
                    <a:pt x="171" y="0"/>
                  </a:cubicBezTo>
                  <a:cubicBezTo>
                    <a:pt x="0" y="0"/>
                    <a:pt x="0" y="0"/>
                    <a:pt x="0" y="0"/>
                  </a:cubicBezTo>
                  <a:cubicBezTo>
                    <a:pt x="0" y="0"/>
                    <a:pt x="42" y="359"/>
                    <a:pt x="57" y="479"/>
                  </a:cubicBezTo>
                  <a:cubicBezTo>
                    <a:pt x="59" y="493"/>
                    <a:pt x="67" y="499"/>
                    <a:pt x="72" y="501"/>
                  </a:cubicBez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25"/>
            <p:cNvSpPr/>
            <p:nvPr/>
          </p:nvSpPr>
          <p:spPr bwMode="auto">
            <a:xfrm>
              <a:off x="2198688" y="2728912"/>
              <a:ext cx="1292225" cy="109538"/>
            </a:xfrm>
            <a:custGeom>
              <a:avLst/>
              <a:gdLst>
                <a:gd name="T0" fmla="*/ 814 w 814"/>
                <a:gd name="T1" fmla="*/ 0 h 69"/>
                <a:gd name="T2" fmla="*/ 0 w 814"/>
                <a:gd name="T3" fmla="*/ 0 h 69"/>
                <a:gd name="T4" fmla="*/ 3 w 814"/>
                <a:gd name="T5" fmla="*/ 69 h 69"/>
                <a:gd name="T6" fmla="*/ 814 w 814"/>
                <a:gd name="T7" fmla="*/ 69 h 69"/>
                <a:gd name="T8" fmla="*/ 814 w 814"/>
                <a:gd name="T9" fmla="*/ 0 h 69"/>
              </a:gdLst>
              <a:ahLst/>
              <a:cxnLst>
                <a:cxn ang="0">
                  <a:pos x="T0" y="T1"/>
                </a:cxn>
                <a:cxn ang="0">
                  <a:pos x="T2" y="T3"/>
                </a:cxn>
                <a:cxn ang="0">
                  <a:pos x="T4" y="T5"/>
                </a:cxn>
                <a:cxn ang="0">
                  <a:pos x="T6" y="T7"/>
                </a:cxn>
                <a:cxn ang="0">
                  <a:pos x="T8" y="T9"/>
                </a:cxn>
              </a:cxnLst>
              <a:rect l="0" t="0" r="r" b="b"/>
              <a:pathLst>
                <a:path w="814" h="69">
                  <a:moveTo>
                    <a:pt x="814" y="0"/>
                  </a:moveTo>
                  <a:lnTo>
                    <a:pt x="0" y="0"/>
                  </a:lnTo>
                  <a:lnTo>
                    <a:pt x="3" y="69"/>
                  </a:lnTo>
                  <a:lnTo>
                    <a:pt x="814" y="69"/>
                  </a:lnTo>
                  <a:lnTo>
                    <a:pt x="814" y="0"/>
                  </a:ln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26"/>
            <p:cNvSpPr/>
            <p:nvPr/>
          </p:nvSpPr>
          <p:spPr bwMode="auto">
            <a:xfrm>
              <a:off x="2222501"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27"/>
            <p:cNvSpPr/>
            <p:nvPr/>
          </p:nvSpPr>
          <p:spPr bwMode="auto">
            <a:xfrm>
              <a:off x="2266951"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28"/>
            <p:cNvSpPr/>
            <p:nvPr/>
          </p:nvSpPr>
          <p:spPr bwMode="auto">
            <a:xfrm>
              <a:off x="2308226"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29"/>
            <p:cNvSpPr/>
            <p:nvPr/>
          </p:nvSpPr>
          <p:spPr bwMode="auto">
            <a:xfrm>
              <a:off x="2352676"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2" y="26"/>
                    <a:pt x="3" y="26"/>
                    <a:pt x="3" y="25"/>
                  </a:cubicBezTo>
                  <a:cubicBezTo>
                    <a:pt x="3" y="2"/>
                    <a:pt x="3" y="2"/>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30"/>
            <p:cNvSpPr/>
            <p:nvPr/>
          </p:nvSpPr>
          <p:spPr bwMode="auto">
            <a:xfrm>
              <a:off x="2398713"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31"/>
            <p:cNvSpPr/>
            <p:nvPr/>
          </p:nvSpPr>
          <p:spPr bwMode="auto">
            <a:xfrm>
              <a:off x="2443163"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932"/>
            <p:cNvSpPr/>
            <p:nvPr/>
          </p:nvSpPr>
          <p:spPr bwMode="auto">
            <a:xfrm>
              <a:off x="2487613" y="2733675"/>
              <a:ext cx="7938" cy="96838"/>
            </a:xfrm>
            <a:custGeom>
              <a:avLst/>
              <a:gdLst>
                <a:gd name="T0" fmla="*/ 1 w 2"/>
                <a:gd name="T1" fmla="*/ 0 h 26"/>
                <a:gd name="T2" fmla="*/ 0 w 2"/>
                <a:gd name="T3" fmla="*/ 2 h 26"/>
                <a:gd name="T4" fmla="*/ 0 w 2"/>
                <a:gd name="T5" fmla="*/ 25 h 26"/>
                <a:gd name="T6" fmla="*/ 1 w 2"/>
                <a:gd name="T7" fmla="*/ 26 h 26"/>
                <a:gd name="T8" fmla="*/ 2 w 2"/>
                <a:gd name="T9" fmla="*/ 25 h 26"/>
                <a:gd name="T10" fmla="*/ 2 w 2"/>
                <a:gd name="T11" fmla="*/ 2 h 26"/>
                <a:gd name="T12" fmla="*/ 1 w 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0"/>
                  </a:moveTo>
                  <a:cubicBezTo>
                    <a:pt x="0" y="0"/>
                    <a:pt x="0" y="1"/>
                    <a:pt x="0" y="2"/>
                  </a:cubicBezTo>
                  <a:cubicBezTo>
                    <a:pt x="0" y="25"/>
                    <a:pt x="0" y="25"/>
                    <a:pt x="0" y="25"/>
                  </a:cubicBezTo>
                  <a:cubicBezTo>
                    <a:pt x="0" y="26"/>
                    <a:pt x="0" y="26"/>
                    <a:pt x="1" y="26"/>
                  </a:cubicBezTo>
                  <a:cubicBezTo>
                    <a:pt x="2" y="26"/>
                    <a:pt x="2" y="26"/>
                    <a:pt x="2" y="25"/>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33"/>
            <p:cNvSpPr/>
            <p:nvPr/>
          </p:nvSpPr>
          <p:spPr bwMode="auto">
            <a:xfrm>
              <a:off x="2528888" y="2733675"/>
              <a:ext cx="12700"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34"/>
            <p:cNvSpPr/>
            <p:nvPr/>
          </p:nvSpPr>
          <p:spPr bwMode="auto">
            <a:xfrm>
              <a:off x="2574926"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2" y="26"/>
                    <a:pt x="3" y="26"/>
                    <a:pt x="3" y="25"/>
                  </a:cubicBezTo>
                  <a:cubicBezTo>
                    <a:pt x="3" y="2"/>
                    <a:pt x="3" y="2"/>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35"/>
            <p:cNvSpPr/>
            <p:nvPr/>
          </p:nvSpPr>
          <p:spPr bwMode="auto">
            <a:xfrm>
              <a:off x="2619376"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36"/>
            <p:cNvSpPr/>
            <p:nvPr/>
          </p:nvSpPr>
          <p:spPr bwMode="auto">
            <a:xfrm>
              <a:off x="2665413"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37"/>
            <p:cNvSpPr/>
            <p:nvPr/>
          </p:nvSpPr>
          <p:spPr bwMode="auto">
            <a:xfrm>
              <a:off x="2706688"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38"/>
            <p:cNvSpPr/>
            <p:nvPr/>
          </p:nvSpPr>
          <p:spPr bwMode="auto">
            <a:xfrm>
              <a:off x="2751138"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2" y="26"/>
                    <a:pt x="3" y="26"/>
                    <a:pt x="3" y="25"/>
                  </a:cubicBezTo>
                  <a:cubicBezTo>
                    <a:pt x="3" y="2"/>
                    <a:pt x="3" y="2"/>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939"/>
            <p:cNvSpPr/>
            <p:nvPr/>
          </p:nvSpPr>
          <p:spPr bwMode="auto">
            <a:xfrm>
              <a:off x="2795588"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940"/>
            <p:cNvSpPr/>
            <p:nvPr/>
          </p:nvSpPr>
          <p:spPr bwMode="auto">
            <a:xfrm>
              <a:off x="2841626"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941"/>
            <p:cNvSpPr/>
            <p:nvPr/>
          </p:nvSpPr>
          <p:spPr bwMode="auto">
            <a:xfrm>
              <a:off x="2882901"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942"/>
            <p:cNvSpPr/>
            <p:nvPr/>
          </p:nvSpPr>
          <p:spPr bwMode="auto">
            <a:xfrm>
              <a:off x="2927351"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943"/>
            <p:cNvSpPr/>
            <p:nvPr/>
          </p:nvSpPr>
          <p:spPr bwMode="auto">
            <a:xfrm>
              <a:off x="2973388"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944"/>
            <p:cNvSpPr/>
            <p:nvPr/>
          </p:nvSpPr>
          <p:spPr bwMode="auto">
            <a:xfrm>
              <a:off x="3017838"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45"/>
            <p:cNvSpPr/>
            <p:nvPr/>
          </p:nvSpPr>
          <p:spPr bwMode="auto">
            <a:xfrm>
              <a:off x="3062288" y="2733675"/>
              <a:ext cx="7938" cy="96838"/>
            </a:xfrm>
            <a:custGeom>
              <a:avLst/>
              <a:gdLst>
                <a:gd name="T0" fmla="*/ 1 w 2"/>
                <a:gd name="T1" fmla="*/ 0 h 26"/>
                <a:gd name="T2" fmla="*/ 0 w 2"/>
                <a:gd name="T3" fmla="*/ 2 h 26"/>
                <a:gd name="T4" fmla="*/ 0 w 2"/>
                <a:gd name="T5" fmla="*/ 25 h 26"/>
                <a:gd name="T6" fmla="*/ 1 w 2"/>
                <a:gd name="T7" fmla="*/ 26 h 26"/>
                <a:gd name="T8" fmla="*/ 2 w 2"/>
                <a:gd name="T9" fmla="*/ 25 h 26"/>
                <a:gd name="T10" fmla="*/ 2 w 2"/>
                <a:gd name="T11" fmla="*/ 2 h 26"/>
                <a:gd name="T12" fmla="*/ 1 w 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0"/>
                  </a:moveTo>
                  <a:cubicBezTo>
                    <a:pt x="0" y="0"/>
                    <a:pt x="0" y="1"/>
                    <a:pt x="0" y="2"/>
                  </a:cubicBezTo>
                  <a:cubicBezTo>
                    <a:pt x="0" y="25"/>
                    <a:pt x="0" y="25"/>
                    <a:pt x="0" y="25"/>
                  </a:cubicBezTo>
                  <a:cubicBezTo>
                    <a:pt x="0" y="26"/>
                    <a:pt x="0" y="26"/>
                    <a:pt x="1" y="26"/>
                  </a:cubicBezTo>
                  <a:cubicBezTo>
                    <a:pt x="2" y="26"/>
                    <a:pt x="2" y="26"/>
                    <a:pt x="2" y="25"/>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46"/>
            <p:cNvSpPr/>
            <p:nvPr/>
          </p:nvSpPr>
          <p:spPr bwMode="auto">
            <a:xfrm>
              <a:off x="3103563"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47"/>
            <p:cNvSpPr/>
            <p:nvPr/>
          </p:nvSpPr>
          <p:spPr bwMode="auto">
            <a:xfrm>
              <a:off x="3149601"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2" y="26"/>
                    <a:pt x="3" y="26"/>
                    <a:pt x="3" y="25"/>
                  </a:cubicBezTo>
                  <a:cubicBezTo>
                    <a:pt x="3" y="2"/>
                    <a:pt x="3" y="2"/>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948"/>
            <p:cNvSpPr/>
            <p:nvPr/>
          </p:nvSpPr>
          <p:spPr bwMode="auto">
            <a:xfrm>
              <a:off x="3194051"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949"/>
            <p:cNvSpPr/>
            <p:nvPr/>
          </p:nvSpPr>
          <p:spPr bwMode="auto">
            <a:xfrm>
              <a:off x="3238501" y="2733675"/>
              <a:ext cx="12700"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950"/>
            <p:cNvSpPr/>
            <p:nvPr/>
          </p:nvSpPr>
          <p:spPr bwMode="auto">
            <a:xfrm>
              <a:off x="3279776" y="2733675"/>
              <a:ext cx="12700"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51"/>
            <p:cNvSpPr/>
            <p:nvPr/>
          </p:nvSpPr>
          <p:spPr bwMode="auto">
            <a:xfrm>
              <a:off x="3325813"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952"/>
            <p:cNvSpPr/>
            <p:nvPr/>
          </p:nvSpPr>
          <p:spPr bwMode="auto">
            <a:xfrm>
              <a:off x="3370263"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53"/>
            <p:cNvSpPr/>
            <p:nvPr/>
          </p:nvSpPr>
          <p:spPr bwMode="auto">
            <a:xfrm>
              <a:off x="3416301" y="2733675"/>
              <a:ext cx="11113" cy="96838"/>
            </a:xfrm>
            <a:custGeom>
              <a:avLst/>
              <a:gdLst>
                <a:gd name="T0" fmla="*/ 1 w 3"/>
                <a:gd name="T1" fmla="*/ 26 h 26"/>
                <a:gd name="T2" fmla="*/ 3 w 3"/>
                <a:gd name="T3" fmla="*/ 25 h 26"/>
                <a:gd name="T4" fmla="*/ 3 w 3"/>
                <a:gd name="T5" fmla="*/ 2 h 26"/>
                <a:gd name="T6" fmla="*/ 1 w 3"/>
                <a:gd name="T7" fmla="*/ 0 h 26"/>
                <a:gd name="T8" fmla="*/ 0 w 3"/>
                <a:gd name="T9" fmla="*/ 2 h 26"/>
                <a:gd name="T10" fmla="*/ 0 w 3"/>
                <a:gd name="T11" fmla="*/ 25 h 26"/>
                <a:gd name="T12" fmla="*/ 1 w 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26"/>
                  </a:moveTo>
                  <a:cubicBezTo>
                    <a:pt x="2" y="26"/>
                    <a:pt x="3" y="26"/>
                    <a:pt x="3" y="25"/>
                  </a:cubicBezTo>
                  <a:cubicBezTo>
                    <a:pt x="3" y="2"/>
                    <a:pt x="3" y="2"/>
                    <a:pt x="3" y="2"/>
                  </a:cubicBezTo>
                  <a:cubicBezTo>
                    <a:pt x="3" y="1"/>
                    <a:pt x="2" y="0"/>
                    <a:pt x="1" y="0"/>
                  </a:cubicBezTo>
                  <a:cubicBezTo>
                    <a:pt x="0" y="0"/>
                    <a:pt x="0" y="1"/>
                    <a:pt x="0" y="2"/>
                  </a:cubicBezTo>
                  <a:cubicBezTo>
                    <a:pt x="0" y="25"/>
                    <a:pt x="0" y="25"/>
                    <a:pt x="0" y="25"/>
                  </a:cubicBezTo>
                  <a:cubicBezTo>
                    <a:pt x="0" y="26"/>
                    <a:pt x="0" y="26"/>
                    <a:pt x="1"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954"/>
            <p:cNvSpPr/>
            <p:nvPr/>
          </p:nvSpPr>
          <p:spPr bwMode="auto">
            <a:xfrm>
              <a:off x="3460751" y="2733675"/>
              <a:ext cx="7938" cy="96838"/>
            </a:xfrm>
            <a:custGeom>
              <a:avLst/>
              <a:gdLst>
                <a:gd name="T0" fmla="*/ 1 w 2"/>
                <a:gd name="T1" fmla="*/ 26 h 26"/>
                <a:gd name="T2" fmla="*/ 2 w 2"/>
                <a:gd name="T3" fmla="*/ 25 h 26"/>
                <a:gd name="T4" fmla="*/ 2 w 2"/>
                <a:gd name="T5" fmla="*/ 2 h 26"/>
                <a:gd name="T6" fmla="*/ 1 w 2"/>
                <a:gd name="T7" fmla="*/ 0 h 26"/>
                <a:gd name="T8" fmla="*/ 0 w 2"/>
                <a:gd name="T9" fmla="*/ 2 h 26"/>
                <a:gd name="T10" fmla="*/ 0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2" y="26"/>
                    <a:pt x="2" y="26"/>
                    <a:pt x="2" y="25"/>
                  </a:cubicBezTo>
                  <a:cubicBezTo>
                    <a:pt x="2" y="2"/>
                    <a:pt x="2" y="2"/>
                    <a:pt x="2" y="2"/>
                  </a:cubicBezTo>
                  <a:cubicBezTo>
                    <a:pt x="2" y="1"/>
                    <a:pt x="2" y="0"/>
                    <a:pt x="1" y="0"/>
                  </a:cubicBezTo>
                  <a:cubicBezTo>
                    <a:pt x="0" y="0"/>
                    <a:pt x="0" y="1"/>
                    <a:pt x="0" y="2"/>
                  </a:cubicBezTo>
                  <a:cubicBezTo>
                    <a:pt x="0" y="25"/>
                    <a:pt x="0" y="25"/>
                    <a:pt x="0" y="25"/>
                  </a:cubicBezTo>
                  <a:cubicBezTo>
                    <a:pt x="0" y="26"/>
                    <a:pt x="0" y="26"/>
                    <a:pt x="1"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5"/>
            <p:cNvSpPr/>
            <p:nvPr/>
          </p:nvSpPr>
          <p:spPr bwMode="auto">
            <a:xfrm>
              <a:off x="2335213" y="2860675"/>
              <a:ext cx="311150" cy="1801813"/>
            </a:xfrm>
            <a:custGeom>
              <a:avLst/>
              <a:gdLst>
                <a:gd name="T0" fmla="*/ 45 w 83"/>
                <a:gd name="T1" fmla="*/ 476 h 480"/>
                <a:gd name="T2" fmla="*/ 83 w 83"/>
                <a:gd name="T3" fmla="*/ 480 h 480"/>
                <a:gd name="T4" fmla="*/ 83 w 83"/>
                <a:gd name="T5" fmla="*/ 0 h 480"/>
                <a:gd name="T6" fmla="*/ 0 w 83"/>
                <a:gd name="T7" fmla="*/ 0 h 480"/>
                <a:gd name="T8" fmla="*/ 45 w 83"/>
                <a:gd name="T9" fmla="*/ 476 h 480"/>
              </a:gdLst>
              <a:ahLst/>
              <a:cxnLst>
                <a:cxn ang="0">
                  <a:pos x="T0" y="T1"/>
                </a:cxn>
                <a:cxn ang="0">
                  <a:pos x="T2" y="T3"/>
                </a:cxn>
                <a:cxn ang="0">
                  <a:pos x="T4" y="T5"/>
                </a:cxn>
                <a:cxn ang="0">
                  <a:pos x="T6" y="T7"/>
                </a:cxn>
                <a:cxn ang="0">
                  <a:pos x="T8" y="T9"/>
                </a:cxn>
              </a:cxnLst>
              <a:rect l="0" t="0" r="r" b="b"/>
              <a:pathLst>
                <a:path w="83" h="480">
                  <a:moveTo>
                    <a:pt x="45" y="476"/>
                  </a:moveTo>
                  <a:cubicBezTo>
                    <a:pt x="52" y="477"/>
                    <a:pt x="63" y="479"/>
                    <a:pt x="83" y="480"/>
                  </a:cubicBezTo>
                  <a:cubicBezTo>
                    <a:pt x="83" y="0"/>
                    <a:pt x="83" y="0"/>
                    <a:pt x="83" y="0"/>
                  </a:cubicBezTo>
                  <a:cubicBezTo>
                    <a:pt x="0" y="0"/>
                    <a:pt x="0" y="0"/>
                    <a:pt x="0" y="0"/>
                  </a:cubicBezTo>
                  <a:cubicBezTo>
                    <a:pt x="8" y="79"/>
                    <a:pt x="36" y="368"/>
                    <a:pt x="45" y="4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56"/>
            <p:cNvSpPr/>
            <p:nvPr/>
          </p:nvSpPr>
          <p:spPr bwMode="auto">
            <a:xfrm>
              <a:off x="2454276" y="4778375"/>
              <a:ext cx="784225" cy="527050"/>
            </a:xfrm>
            <a:custGeom>
              <a:avLst/>
              <a:gdLst>
                <a:gd name="T0" fmla="*/ 209 w 209"/>
                <a:gd name="T1" fmla="*/ 0 h 140"/>
                <a:gd name="T2" fmla="*/ 0 w 209"/>
                <a:gd name="T3" fmla="*/ 0 h 140"/>
                <a:gd name="T4" fmla="*/ 6 w 209"/>
                <a:gd name="T5" fmla="*/ 122 h 140"/>
                <a:gd name="T6" fmla="*/ 6 w 209"/>
                <a:gd name="T7" fmla="*/ 123 h 140"/>
                <a:gd name="T8" fmla="*/ 104 w 209"/>
                <a:gd name="T9" fmla="*/ 140 h 140"/>
                <a:gd name="T10" fmla="*/ 202 w 209"/>
                <a:gd name="T11" fmla="*/ 123 h 140"/>
                <a:gd name="T12" fmla="*/ 202 w 209"/>
                <a:gd name="T13" fmla="*/ 122 h 140"/>
                <a:gd name="T14" fmla="*/ 209 w 209"/>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140">
                  <a:moveTo>
                    <a:pt x="209" y="0"/>
                  </a:moveTo>
                  <a:cubicBezTo>
                    <a:pt x="0" y="0"/>
                    <a:pt x="0" y="0"/>
                    <a:pt x="0" y="0"/>
                  </a:cubicBezTo>
                  <a:cubicBezTo>
                    <a:pt x="6" y="122"/>
                    <a:pt x="6" y="122"/>
                    <a:pt x="6" y="122"/>
                  </a:cubicBezTo>
                  <a:cubicBezTo>
                    <a:pt x="6" y="123"/>
                    <a:pt x="6" y="123"/>
                    <a:pt x="6" y="123"/>
                  </a:cubicBezTo>
                  <a:cubicBezTo>
                    <a:pt x="6" y="131"/>
                    <a:pt x="46" y="140"/>
                    <a:pt x="104" y="140"/>
                  </a:cubicBezTo>
                  <a:cubicBezTo>
                    <a:pt x="162" y="140"/>
                    <a:pt x="202" y="131"/>
                    <a:pt x="202" y="123"/>
                  </a:cubicBezTo>
                  <a:cubicBezTo>
                    <a:pt x="202" y="122"/>
                    <a:pt x="202" y="122"/>
                    <a:pt x="202" y="122"/>
                  </a:cubicBezTo>
                  <a:lnTo>
                    <a:pt x="209"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57"/>
            <p:cNvSpPr/>
            <p:nvPr/>
          </p:nvSpPr>
          <p:spPr bwMode="auto">
            <a:xfrm>
              <a:off x="2203451" y="3810000"/>
              <a:ext cx="1268413" cy="709613"/>
            </a:xfrm>
            <a:custGeom>
              <a:avLst/>
              <a:gdLst>
                <a:gd name="T0" fmla="*/ 745 w 799"/>
                <a:gd name="T1" fmla="*/ 5 h 447"/>
                <a:gd name="T2" fmla="*/ 799 w 799"/>
                <a:gd name="T3" fmla="*/ 230 h 447"/>
                <a:gd name="T4" fmla="*/ 71 w 799"/>
                <a:gd name="T5" fmla="*/ 447 h 447"/>
                <a:gd name="T6" fmla="*/ 0 w 799"/>
                <a:gd name="T7" fmla="*/ 223 h 447"/>
                <a:gd name="T8" fmla="*/ 14 w 799"/>
                <a:gd name="T9" fmla="*/ 211 h 447"/>
                <a:gd name="T10" fmla="*/ 733 w 799"/>
                <a:gd name="T11" fmla="*/ 0 h 447"/>
                <a:gd name="T12" fmla="*/ 745 w 799"/>
                <a:gd name="T13" fmla="*/ 5 h 447"/>
              </a:gdLst>
              <a:ahLst/>
              <a:cxnLst>
                <a:cxn ang="0">
                  <a:pos x="T0" y="T1"/>
                </a:cxn>
                <a:cxn ang="0">
                  <a:pos x="T2" y="T3"/>
                </a:cxn>
                <a:cxn ang="0">
                  <a:pos x="T4" y="T5"/>
                </a:cxn>
                <a:cxn ang="0">
                  <a:pos x="T6" y="T7"/>
                </a:cxn>
                <a:cxn ang="0">
                  <a:pos x="T8" y="T9"/>
                </a:cxn>
                <a:cxn ang="0">
                  <a:pos x="T10" y="T11"/>
                </a:cxn>
                <a:cxn ang="0">
                  <a:pos x="T12" y="T13"/>
                </a:cxn>
              </a:cxnLst>
              <a:rect l="0" t="0" r="r" b="b"/>
              <a:pathLst>
                <a:path w="799" h="447">
                  <a:moveTo>
                    <a:pt x="745" y="5"/>
                  </a:moveTo>
                  <a:lnTo>
                    <a:pt x="799" y="230"/>
                  </a:lnTo>
                  <a:lnTo>
                    <a:pt x="71" y="447"/>
                  </a:lnTo>
                  <a:lnTo>
                    <a:pt x="0" y="223"/>
                  </a:lnTo>
                  <a:lnTo>
                    <a:pt x="14" y="211"/>
                  </a:lnTo>
                  <a:lnTo>
                    <a:pt x="733" y="0"/>
                  </a:lnTo>
                  <a:lnTo>
                    <a:pt x="745"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8"/>
            <p:cNvSpPr/>
            <p:nvPr/>
          </p:nvSpPr>
          <p:spPr bwMode="auto">
            <a:xfrm>
              <a:off x="2203451" y="3817937"/>
              <a:ext cx="1290638" cy="712788"/>
            </a:xfrm>
            <a:custGeom>
              <a:avLst/>
              <a:gdLst>
                <a:gd name="T0" fmla="*/ 0 w 813"/>
                <a:gd name="T1" fmla="*/ 218 h 449"/>
                <a:gd name="T2" fmla="*/ 745 w 813"/>
                <a:gd name="T3" fmla="*/ 0 h 449"/>
                <a:gd name="T4" fmla="*/ 813 w 813"/>
                <a:gd name="T5" fmla="*/ 232 h 449"/>
                <a:gd name="T6" fmla="*/ 68 w 813"/>
                <a:gd name="T7" fmla="*/ 449 h 449"/>
                <a:gd name="T8" fmla="*/ 0 w 813"/>
                <a:gd name="T9" fmla="*/ 218 h 449"/>
              </a:gdLst>
              <a:ahLst/>
              <a:cxnLst>
                <a:cxn ang="0">
                  <a:pos x="T0" y="T1"/>
                </a:cxn>
                <a:cxn ang="0">
                  <a:pos x="T2" y="T3"/>
                </a:cxn>
                <a:cxn ang="0">
                  <a:pos x="T4" y="T5"/>
                </a:cxn>
                <a:cxn ang="0">
                  <a:pos x="T6" y="T7"/>
                </a:cxn>
                <a:cxn ang="0">
                  <a:pos x="T8" y="T9"/>
                </a:cxn>
              </a:cxnLst>
              <a:rect l="0" t="0" r="r" b="b"/>
              <a:pathLst>
                <a:path w="813" h="449">
                  <a:moveTo>
                    <a:pt x="0" y="218"/>
                  </a:moveTo>
                  <a:lnTo>
                    <a:pt x="745" y="0"/>
                  </a:lnTo>
                  <a:lnTo>
                    <a:pt x="813" y="232"/>
                  </a:lnTo>
                  <a:lnTo>
                    <a:pt x="68" y="449"/>
                  </a:lnTo>
                  <a:lnTo>
                    <a:pt x="0" y="21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59"/>
            <p:cNvSpPr/>
            <p:nvPr/>
          </p:nvSpPr>
          <p:spPr bwMode="auto">
            <a:xfrm>
              <a:off x="2101851" y="3116262"/>
              <a:ext cx="1460500" cy="762000"/>
            </a:xfrm>
            <a:custGeom>
              <a:avLst/>
              <a:gdLst>
                <a:gd name="T0" fmla="*/ 865 w 920"/>
                <a:gd name="T1" fmla="*/ 4 h 480"/>
                <a:gd name="T2" fmla="*/ 920 w 920"/>
                <a:gd name="T3" fmla="*/ 232 h 480"/>
                <a:gd name="T4" fmla="*/ 68 w 920"/>
                <a:gd name="T5" fmla="*/ 480 h 480"/>
                <a:gd name="T6" fmla="*/ 0 w 920"/>
                <a:gd name="T7" fmla="*/ 255 h 480"/>
                <a:gd name="T8" fmla="*/ 12 w 920"/>
                <a:gd name="T9" fmla="*/ 243 h 480"/>
                <a:gd name="T10" fmla="*/ 854 w 920"/>
                <a:gd name="T11" fmla="*/ 0 h 480"/>
                <a:gd name="T12" fmla="*/ 865 w 920"/>
                <a:gd name="T13" fmla="*/ 4 h 480"/>
              </a:gdLst>
              <a:ahLst/>
              <a:cxnLst>
                <a:cxn ang="0">
                  <a:pos x="T0" y="T1"/>
                </a:cxn>
                <a:cxn ang="0">
                  <a:pos x="T2" y="T3"/>
                </a:cxn>
                <a:cxn ang="0">
                  <a:pos x="T4" y="T5"/>
                </a:cxn>
                <a:cxn ang="0">
                  <a:pos x="T6" y="T7"/>
                </a:cxn>
                <a:cxn ang="0">
                  <a:pos x="T8" y="T9"/>
                </a:cxn>
                <a:cxn ang="0">
                  <a:pos x="T10" y="T11"/>
                </a:cxn>
                <a:cxn ang="0">
                  <a:pos x="T12" y="T13"/>
                </a:cxn>
              </a:cxnLst>
              <a:rect l="0" t="0" r="r" b="b"/>
              <a:pathLst>
                <a:path w="920" h="480">
                  <a:moveTo>
                    <a:pt x="865" y="4"/>
                  </a:moveTo>
                  <a:lnTo>
                    <a:pt x="920" y="232"/>
                  </a:lnTo>
                  <a:lnTo>
                    <a:pt x="68" y="480"/>
                  </a:lnTo>
                  <a:lnTo>
                    <a:pt x="0" y="255"/>
                  </a:lnTo>
                  <a:lnTo>
                    <a:pt x="12" y="243"/>
                  </a:lnTo>
                  <a:lnTo>
                    <a:pt x="854" y="0"/>
                  </a:lnTo>
                  <a:lnTo>
                    <a:pt x="865"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60"/>
            <p:cNvSpPr/>
            <p:nvPr/>
          </p:nvSpPr>
          <p:spPr bwMode="auto">
            <a:xfrm>
              <a:off x="2101851" y="3122612"/>
              <a:ext cx="1482725" cy="766763"/>
            </a:xfrm>
            <a:custGeom>
              <a:avLst/>
              <a:gdLst>
                <a:gd name="T0" fmla="*/ 934 w 934"/>
                <a:gd name="T1" fmla="*/ 235 h 483"/>
                <a:gd name="T2" fmla="*/ 68 w 934"/>
                <a:gd name="T3" fmla="*/ 483 h 483"/>
                <a:gd name="T4" fmla="*/ 0 w 934"/>
                <a:gd name="T5" fmla="*/ 251 h 483"/>
                <a:gd name="T6" fmla="*/ 865 w 934"/>
                <a:gd name="T7" fmla="*/ 0 h 483"/>
                <a:gd name="T8" fmla="*/ 934 w 934"/>
                <a:gd name="T9" fmla="*/ 235 h 483"/>
              </a:gdLst>
              <a:ahLst/>
              <a:cxnLst>
                <a:cxn ang="0">
                  <a:pos x="T0" y="T1"/>
                </a:cxn>
                <a:cxn ang="0">
                  <a:pos x="T2" y="T3"/>
                </a:cxn>
                <a:cxn ang="0">
                  <a:pos x="T4" y="T5"/>
                </a:cxn>
                <a:cxn ang="0">
                  <a:pos x="T6" y="T7"/>
                </a:cxn>
                <a:cxn ang="0">
                  <a:pos x="T8" y="T9"/>
                </a:cxn>
              </a:cxnLst>
              <a:rect l="0" t="0" r="r" b="b"/>
              <a:pathLst>
                <a:path w="934" h="483">
                  <a:moveTo>
                    <a:pt x="934" y="235"/>
                  </a:moveTo>
                  <a:lnTo>
                    <a:pt x="68" y="483"/>
                  </a:lnTo>
                  <a:lnTo>
                    <a:pt x="0" y="251"/>
                  </a:lnTo>
                  <a:lnTo>
                    <a:pt x="865" y="0"/>
                  </a:lnTo>
                  <a:lnTo>
                    <a:pt x="934" y="23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61"/>
            <p:cNvSpPr/>
            <p:nvPr/>
          </p:nvSpPr>
          <p:spPr bwMode="auto">
            <a:xfrm>
              <a:off x="2533651" y="4778375"/>
              <a:ext cx="123825" cy="514350"/>
            </a:xfrm>
            <a:custGeom>
              <a:avLst/>
              <a:gdLst>
                <a:gd name="T0" fmla="*/ 0 w 33"/>
                <a:gd name="T1" fmla="*/ 0 h 137"/>
                <a:gd name="T2" fmla="*/ 3 w 33"/>
                <a:gd name="T3" fmla="*/ 90 h 137"/>
                <a:gd name="T4" fmla="*/ 4 w 33"/>
                <a:gd name="T5" fmla="*/ 133 h 137"/>
                <a:gd name="T6" fmla="*/ 4 w 33"/>
                <a:gd name="T7" fmla="*/ 133 h 137"/>
                <a:gd name="T8" fmla="*/ 10 w 33"/>
                <a:gd name="T9" fmla="*/ 134 h 137"/>
                <a:gd name="T10" fmla="*/ 10 w 33"/>
                <a:gd name="T11" fmla="*/ 134 h 137"/>
                <a:gd name="T12" fmla="*/ 17 w 33"/>
                <a:gd name="T13" fmla="*/ 135 h 137"/>
                <a:gd name="T14" fmla="*/ 24 w 33"/>
                <a:gd name="T15" fmla="*/ 136 h 137"/>
                <a:gd name="T16" fmla="*/ 25 w 33"/>
                <a:gd name="T17" fmla="*/ 136 h 137"/>
                <a:gd name="T18" fmla="*/ 32 w 33"/>
                <a:gd name="T19" fmla="*/ 137 h 137"/>
                <a:gd name="T20" fmla="*/ 33 w 33"/>
                <a:gd name="T21" fmla="*/ 137 h 137"/>
                <a:gd name="T22" fmla="*/ 33 w 33"/>
                <a:gd name="T23" fmla="*/ 0 h 137"/>
                <a:gd name="T24" fmla="*/ 0 w 33"/>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37">
                  <a:moveTo>
                    <a:pt x="0" y="0"/>
                  </a:moveTo>
                  <a:cubicBezTo>
                    <a:pt x="1" y="22"/>
                    <a:pt x="2" y="51"/>
                    <a:pt x="3" y="90"/>
                  </a:cubicBezTo>
                  <a:cubicBezTo>
                    <a:pt x="3" y="104"/>
                    <a:pt x="4" y="121"/>
                    <a:pt x="4" y="133"/>
                  </a:cubicBezTo>
                  <a:cubicBezTo>
                    <a:pt x="4" y="133"/>
                    <a:pt x="4" y="133"/>
                    <a:pt x="4" y="133"/>
                  </a:cubicBezTo>
                  <a:cubicBezTo>
                    <a:pt x="6" y="133"/>
                    <a:pt x="8" y="133"/>
                    <a:pt x="10" y="134"/>
                  </a:cubicBezTo>
                  <a:cubicBezTo>
                    <a:pt x="10" y="134"/>
                    <a:pt x="10" y="134"/>
                    <a:pt x="10" y="134"/>
                  </a:cubicBezTo>
                  <a:cubicBezTo>
                    <a:pt x="12" y="134"/>
                    <a:pt x="15" y="135"/>
                    <a:pt x="17" y="135"/>
                  </a:cubicBezTo>
                  <a:cubicBezTo>
                    <a:pt x="19" y="136"/>
                    <a:pt x="22" y="136"/>
                    <a:pt x="24" y="136"/>
                  </a:cubicBezTo>
                  <a:cubicBezTo>
                    <a:pt x="25" y="136"/>
                    <a:pt x="25" y="136"/>
                    <a:pt x="25" y="136"/>
                  </a:cubicBezTo>
                  <a:cubicBezTo>
                    <a:pt x="27" y="137"/>
                    <a:pt x="30" y="137"/>
                    <a:pt x="32" y="137"/>
                  </a:cubicBezTo>
                  <a:cubicBezTo>
                    <a:pt x="33" y="137"/>
                    <a:pt x="33" y="137"/>
                    <a:pt x="33" y="137"/>
                  </a:cubicBezTo>
                  <a:cubicBezTo>
                    <a:pt x="33" y="0"/>
                    <a:pt x="33" y="0"/>
                    <a:pt x="3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962"/>
            <p:cNvSpPr/>
            <p:nvPr/>
          </p:nvSpPr>
          <p:spPr bwMode="auto">
            <a:xfrm>
              <a:off x="2432051" y="3521075"/>
              <a:ext cx="161925" cy="206375"/>
            </a:xfrm>
            <a:custGeom>
              <a:avLst/>
              <a:gdLst>
                <a:gd name="T0" fmla="*/ 4 w 43"/>
                <a:gd name="T1" fmla="*/ 20 h 55"/>
                <a:gd name="T2" fmla="*/ 0 w 43"/>
                <a:gd name="T3" fmla="*/ 8 h 55"/>
                <a:gd name="T4" fmla="*/ 7 w 43"/>
                <a:gd name="T5" fmla="*/ 6 h 55"/>
                <a:gd name="T6" fmla="*/ 9 w 43"/>
                <a:gd name="T7" fmla="*/ 12 h 55"/>
                <a:gd name="T8" fmla="*/ 9 w 43"/>
                <a:gd name="T9" fmla="*/ 12 h 55"/>
                <a:gd name="T10" fmla="*/ 18 w 43"/>
                <a:gd name="T11" fmla="*/ 2 h 55"/>
                <a:gd name="T12" fmla="*/ 34 w 43"/>
                <a:gd name="T13" fmla="*/ 15 h 55"/>
                <a:gd name="T14" fmla="*/ 43 w 43"/>
                <a:gd name="T15" fmla="*/ 47 h 55"/>
                <a:gd name="T16" fmla="*/ 36 w 43"/>
                <a:gd name="T17" fmla="*/ 49 h 55"/>
                <a:gd name="T18" fmla="*/ 27 w 43"/>
                <a:gd name="T19" fmla="*/ 19 h 55"/>
                <a:gd name="T20" fmla="*/ 17 w 43"/>
                <a:gd name="T21" fmla="*/ 9 h 55"/>
                <a:gd name="T22" fmla="*/ 12 w 43"/>
                <a:gd name="T23" fmla="*/ 19 h 55"/>
                <a:gd name="T24" fmla="*/ 13 w 43"/>
                <a:gd name="T25" fmla="*/ 23 h 55"/>
                <a:gd name="T26" fmla="*/ 22 w 43"/>
                <a:gd name="T27" fmla="*/ 53 h 55"/>
                <a:gd name="T28" fmla="*/ 15 w 43"/>
                <a:gd name="T29" fmla="*/ 55 h 55"/>
                <a:gd name="T30" fmla="*/ 4 w 43"/>
                <a:gd name="T31"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55">
                  <a:moveTo>
                    <a:pt x="4" y="20"/>
                  </a:moveTo>
                  <a:cubicBezTo>
                    <a:pt x="3" y="15"/>
                    <a:pt x="1" y="12"/>
                    <a:pt x="0" y="8"/>
                  </a:cubicBezTo>
                  <a:cubicBezTo>
                    <a:pt x="7" y="6"/>
                    <a:pt x="7" y="6"/>
                    <a:pt x="7" y="6"/>
                  </a:cubicBezTo>
                  <a:cubicBezTo>
                    <a:pt x="9" y="12"/>
                    <a:pt x="9" y="12"/>
                    <a:pt x="9" y="12"/>
                  </a:cubicBezTo>
                  <a:cubicBezTo>
                    <a:pt x="9" y="12"/>
                    <a:pt x="9" y="12"/>
                    <a:pt x="9" y="12"/>
                  </a:cubicBezTo>
                  <a:cubicBezTo>
                    <a:pt x="10" y="7"/>
                    <a:pt x="13" y="4"/>
                    <a:pt x="18" y="2"/>
                  </a:cubicBezTo>
                  <a:cubicBezTo>
                    <a:pt x="24" y="0"/>
                    <a:pt x="31" y="4"/>
                    <a:pt x="34" y="15"/>
                  </a:cubicBezTo>
                  <a:cubicBezTo>
                    <a:pt x="43" y="47"/>
                    <a:pt x="43" y="47"/>
                    <a:pt x="43" y="47"/>
                  </a:cubicBezTo>
                  <a:cubicBezTo>
                    <a:pt x="36" y="49"/>
                    <a:pt x="36" y="49"/>
                    <a:pt x="36" y="49"/>
                  </a:cubicBezTo>
                  <a:cubicBezTo>
                    <a:pt x="27" y="19"/>
                    <a:pt x="27" y="19"/>
                    <a:pt x="27" y="19"/>
                  </a:cubicBezTo>
                  <a:cubicBezTo>
                    <a:pt x="25" y="13"/>
                    <a:pt x="22" y="8"/>
                    <a:pt x="17" y="9"/>
                  </a:cubicBezTo>
                  <a:cubicBezTo>
                    <a:pt x="14" y="10"/>
                    <a:pt x="12" y="14"/>
                    <a:pt x="12" y="19"/>
                  </a:cubicBezTo>
                  <a:cubicBezTo>
                    <a:pt x="12" y="20"/>
                    <a:pt x="13" y="22"/>
                    <a:pt x="13" y="23"/>
                  </a:cubicBezTo>
                  <a:cubicBezTo>
                    <a:pt x="22" y="53"/>
                    <a:pt x="22" y="53"/>
                    <a:pt x="22" y="53"/>
                  </a:cubicBezTo>
                  <a:cubicBezTo>
                    <a:pt x="15" y="55"/>
                    <a:pt x="15" y="55"/>
                    <a:pt x="15" y="55"/>
                  </a:cubicBezTo>
                  <a:lnTo>
                    <a:pt x="4" y="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963"/>
            <p:cNvSpPr>
              <a:spLocks noEditPoints="1"/>
            </p:cNvSpPr>
            <p:nvPr/>
          </p:nvSpPr>
          <p:spPr bwMode="auto">
            <a:xfrm>
              <a:off x="2586038" y="3484562"/>
              <a:ext cx="142875" cy="201613"/>
            </a:xfrm>
            <a:custGeom>
              <a:avLst/>
              <a:gdLst>
                <a:gd name="T0" fmla="*/ 31 w 38"/>
                <a:gd name="T1" fmla="*/ 48 h 54"/>
                <a:gd name="T2" fmla="*/ 29 w 38"/>
                <a:gd name="T3" fmla="*/ 43 h 54"/>
                <a:gd name="T4" fmla="*/ 29 w 38"/>
                <a:gd name="T5" fmla="*/ 43 h 54"/>
                <a:gd name="T6" fmla="*/ 21 w 38"/>
                <a:gd name="T7" fmla="*/ 52 h 54"/>
                <a:gd name="T8" fmla="*/ 6 w 38"/>
                <a:gd name="T9" fmla="*/ 42 h 54"/>
                <a:gd name="T10" fmla="*/ 21 w 38"/>
                <a:gd name="T11" fmla="*/ 19 h 54"/>
                <a:gd name="T12" fmla="*/ 21 w 38"/>
                <a:gd name="T13" fmla="*/ 17 h 54"/>
                <a:gd name="T14" fmla="*/ 10 w 38"/>
                <a:gd name="T15" fmla="*/ 9 h 54"/>
                <a:gd name="T16" fmla="*/ 3 w 38"/>
                <a:gd name="T17" fmla="*/ 14 h 54"/>
                <a:gd name="T18" fmla="*/ 0 w 38"/>
                <a:gd name="T19" fmla="*/ 9 h 54"/>
                <a:gd name="T20" fmla="*/ 10 w 38"/>
                <a:gd name="T21" fmla="*/ 3 h 54"/>
                <a:gd name="T22" fmla="*/ 28 w 38"/>
                <a:gd name="T23" fmla="*/ 15 h 54"/>
                <a:gd name="T24" fmla="*/ 34 w 38"/>
                <a:gd name="T25" fmla="*/ 35 h 54"/>
                <a:gd name="T26" fmla="*/ 38 w 38"/>
                <a:gd name="T27" fmla="*/ 46 h 54"/>
                <a:gd name="T28" fmla="*/ 31 w 38"/>
                <a:gd name="T29" fmla="*/ 48 h 54"/>
                <a:gd name="T30" fmla="*/ 23 w 38"/>
                <a:gd name="T31" fmla="*/ 24 h 54"/>
                <a:gd name="T32" fmla="*/ 13 w 38"/>
                <a:gd name="T33" fmla="*/ 39 h 54"/>
                <a:gd name="T34" fmla="*/ 21 w 38"/>
                <a:gd name="T35" fmla="*/ 45 h 54"/>
                <a:gd name="T36" fmla="*/ 26 w 38"/>
                <a:gd name="T37" fmla="*/ 36 h 54"/>
                <a:gd name="T38" fmla="*/ 26 w 38"/>
                <a:gd name="T39" fmla="*/ 34 h 54"/>
                <a:gd name="T40" fmla="*/ 23 w 38"/>
                <a:gd name="T4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4">
                  <a:moveTo>
                    <a:pt x="31" y="48"/>
                  </a:moveTo>
                  <a:cubicBezTo>
                    <a:pt x="29" y="43"/>
                    <a:pt x="29" y="43"/>
                    <a:pt x="29" y="43"/>
                  </a:cubicBezTo>
                  <a:cubicBezTo>
                    <a:pt x="29" y="43"/>
                    <a:pt x="29" y="43"/>
                    <a:pt x="29" y="43"/>
                  </a:cubicBezTo>
                  <a:cubicBezTo>
                    <a:pt x="28" y="47"/>
                    <a:pt x="25" y="51"/>
                    <a:pt x="21" y="52"/>
                  </a:cubicBezTo>
                  <a:cubicBezTo>
                    <a:pt x="15" y="54"/>
                    <a:pt x="9" y="50"/>
                    <a:pt x="6" y="42"/>
                  </a:cubicBezTo>
                  <a:cubicBezTo>
                    <a:pt x="3" y="30"/>
                    <a:pt x="11" y="22"/>
                    <a:pt x="21" y="19"/>
                  </a:cubicBezTo>
                  <a:cubicBezTo>
                    <a:pt x="21" y="17"/>
                    <a:pt x="21" y="17"/>
                    <a:pt x="21" y="17"/>
                  </a:cubicBezTo>
                  <a:cubicBezTo>
                    <a:pt x="19" y="11"/>
                    <a:pt x="16" y="7"/>
                    <a:pt x="10" y="9"/>
                  </a:cubicBezTo>
                  <a:cubicBezTo>
                    <a:pt x="7" y="10"/>
                    <a:pt x="5" y="11"/>
                    <a:pt x="3" y="14"/>
                  </a:cubicBezTo>
                  <a:cubicBezTo>
                    <a:pt x="0" y="9"/>
                    <a:pt x="0" y="9"/>
                    <a:pt x="0" y="9"/>
                  </a:cubicBezTo>
                  <a:cubicBezTo>
                    <a:pt x="1" y="7"/>
                    <a:pt x="5" y="4"/>
                    <a:pt x="10" y="3"/>
                  </a:cubicBezTo>
                  <a:cubicBezTo>
                    <a:pt x="19" y="0"/>
                    <a:pt x="25" y="5"/>
                    <a:pt x="28" y="15"/>
                  </a:cubicBezTo>
                  <a:cubicBezTo>
                    <a:pt x="34" y="35"/>
                    <a:pt x="34" y="35"/>
                    <a:pt x="34" y="35"/>
                  </a:cubicBezTo>
                  <a:cubicBezTo>
                    <a:pt x="35" y="39"/>
                    <a:pt x="37" y="43"/>
                    <a:pt x="38" y="46"/>
                  </a:cubicBezTo>
                  <a:lnTo>
                    <a:pt x="31" y="48"/>
                  </a:lnTo>
                  <a:close/>
                  <a:moveTo>
                    <a:pt x="23" y="24"/>
                  </a:moveTo>
                  <a:cubicBezTo>
                    <a:pt x="19" y="25"/>
                    <a:pt x="10" y="29"/>
                    <a:pt x="13" y="39"/>
                  </a:cubicBezTo>
                  <a:cubicBezTo>
                    <a:pt x="15" y="45"/>
                    <a:pt x="19" y="46"/>
                    <a:pt x="21" y="45"/>
                  </a:cubicBezTo>
                  <a:cubicBezTo>
                    <a:pt x="25" y="44"/>
                    <a:pt x="27" y="41"/>
                    <a:pt x="26" y="36"/>
                  </a:cubicBezTo>
                  <a:cubicBezTo>
                    <a:pt x="26" y="35"/>
                    <a:pt x="26" y="34"/>
                    <a:pt x="26" y="34"/>
                  </a:cubicBezTo>
                  <a:lnTo>
                    <a:pt x="23"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964"/>
            <p:cNvSpPr/>
            <p:nvPr/>
          </p:nvSpPr>
          <p:spPr bwMode="auto">
            <a:xfrm>
              <a:off x="2695576" y="3413125"/>
              <a:ext cx="130175" cy="223838"/>
            </a:xfrm>
            <a:custGeom>
              <a:avLst/>
              <a:gdLst>
                <a:gd name="T0" fmla="*/ 10 w 35"/>
                <a:gd name="T1" fmla="*/ 0 h 60"/>
                <a:gd name="T2" fmla="*/ 13 w 35"/>
                <a:gd name="T3" fmla="*/ 13 h 60"/>
                <a:gd name="T4" fmla="*/ 22 w 35"/>
                <a:gd name="T5" fmla="*/ 10 h 60"/>
                <a:gd name="T6" fmla="*/ 24 w 35"/>
                <a:gd name="T7" fmla="*/ 16 h 60"/>
                <a:gd name="T8" fmla="*/ 15 w 35"/>
                <a:gd name="T9" fmla="*/ 18 h 60"/>
                <a:gd name="T10" fmla="*/ 23 w 35"/>
                <a:gd name="T11" fmla="*/ 46 h 60"/>
                <a:gd name="T12" fmla="*/ 30 w 35"/>
                <a:gd name="T13" fmla="*/ 52 h 60"/>
                <a:gd name="T14" fmla="*/ 33 w 35"/>
                <a:gd name="T15" fmla="*/ 51 h 60"/>
                <a:gd name="T16" fmla="*/ 35 w 35"/>
                <a:gd name="T17" fmla="*/ 57 h 60"/>
                <a:gd name="T18" fmla="*/ 30 w 35"/>
                <a:gd name="T19" fmla="*/ 59 h 60"/>
                <a:gd name="T20" fmla="*/ 22 w 35"/>
                <a:gd name="T21" fmla="*/ 59 h 60"/>
                <a:gd name="T22" fmla="*/ 15 w 35"/>
                <a:gd name="T23" fmla="*/ 48 h 60"/>
                <a:gd name="T24" fmla="*/ 7 w 35"/>
                <a:gd name="T25" fmla="*/ 21 h 60"/>
                <a:gd name="T26" fmla="*/ 2 w 35"/>
                <a:gd name="T27" fmla="*/ 22 h 60"/>
                <a:gd name="T28" fmla="*/ 0 w 35"/>
                <a:gd name="T29" fmla="*/ 17 h 60"/>
                <a:gd name="T30" fmla="*/ 6 w 35"/>
                <a:gd name="T31" fmla="*/ 15 h 60"/>
                <a:gd name="T32" fmla="*/ 3 w 35"/>
                <a:gd name="T33" fmla="*/ 5 h 60"/>
                <a:gd name="T34" fmla="*/ 10 w 35"/>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60">
                  <a:moveTo>
                    <a:pt x="10" y="0"/>
                  </a:moveTo>
                  <a:cubicBezTo>
                    <a:pt x="13" y="13"/>
                    <a:pt x="13" y="13"/>
                    <a:pt x="13" y="13"/>
                  </a:cubicBezTo>
                  <a:cubicBezTo>
                    <a:pt x="22" y="10"/>
                    <a:pt x="22" y="10"/>
                    <a:pt x="22" y="10"/>
                  </a:cubicBezTo>
                  <a:cubicBezTo>
                    <a:pt x="24" y="16"/>
                    <a:pt x="24" y="16"/>
                    <a:pt x="24" y="16"/>
                  </a:cubicBezTo>
                  <a:cubicBezTo>
                    <a:pt x="15" y="18"/>
                    <a:pt x="15" y="18"/>
                    <a:pt x="15" y="18"/>
                  </a:cubicBezTo>
                  <a:cubicBezTo>
                    <a:pt x="23" y="46"/>
                    <a:pt x="23" y="46"/>
                    <a:pt x="23" y="46"/>
                  </a:cubicBezTo>
                  <a:cubicBezTo>
                    <a:pt x="25" y="52"/>
                    <a:pt x="28" y="53"/>
                    <a:pt x="30" y="52"/>
                  </a:cubicBezTo>
                  <a:cubicBezTo>
                    <a:pt x="31" y="52"/>
                    <a:pt x="32" y="52"/>
                    <a:pt x="33" y="51"/>
                  </a:cubicBezTo>
                  <a:cubicBezTo>
                    <a:pt x="35" y="57"/>
                    <a:pt x="35" y="57"/>
                    <a:pt x="35" y="57"/>
                  </a:cubicBezTo>
                  <a:cubicBezTo>
                    <a:pt x="34" y="58"/>
                    <a:pt x="32" y="59"/>
                    <a:pt x="30" y="59"/>
                  </a:cubicBezTo>
                  <a:cubicBezTo>
                    <a:pt x="27" y="60"/>
                    <a:pt x="24" y="60"/>
                    <a:pt x="22" y="59"/>
                  </a:cubicBezTo>
                  <a:cubicBezTo>
                    <a:pt x="19" y="57"/>
                    <a:pt x="17" y="54"/>
                    <a:pt x="15" y="48"/>
                  </a:cubicBezTo>
                  <a:cubicBezTo>
                    <a:pt x="7" y="21"/>
                    <a:pt x="7" y="21"/>
                    <a:pt x="7" y="21"/>
                  </a:cubicBezTo>
                  <a:cubicBezTo>
                    <a:pt x="2" y="22"/>
                    <a:pt x="2" y="22"/>
                    <a:pt x="2" y="22"/>
                  </a:cubicBezTo>
                  <a:cubicBezTo>
                    <a:pt x="0" y="17"/>
                    <a:pt x="0" y="17"/>
                    <a:pt x="0" y="17"/>
                  </a:cubicBezTo>
                  <a:cubicBezTo>
                    <a:pt x="6" y="15"/>
                    <a:pt x="6" y="15"/>
                    <a:pt x="6" y="15"/>
                  </a:cubicBezTo>
                  <a:cubicBezTo>
                    <a:pt x="3" y="5"/>
                    <a:pt x="3" y="5"/>
                    <a:pt x="3" y="5"/>
                  </a:cubicBezTo>
                  <a:lnTo>
                    <a:pt x="1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965"/>
            <p:cNvSpPr/>
            <p:nvPr/>
          </p:nvSpPr>
          <p:spPr bwMode="auto">
            <a:xfrm>
              <a:off x="2803526" y="3413125"/>
              <a:ext cx="157163" cy="206375"/>
            </a:xfrm>
            <a:custGeom>
              <a:avLst/>
              <a:gdLst>
                <a:gd name="T0" fmla="*/ 38 w 42"/>
                <a:gd name="T1" fmla="*/ 34 h 55"/>
                <a:gd name="T2" fmla="*/ 42 w 42"/>
                <a:gd name="T3" fmla="*/ 46 h 55"/>
                <a:gd name="T4" fmla="*/ 36 w 42"/>
                <a:gd name="T5" fmla="*/ 48 h 55"/>
                <a:gd name="T6" fmla="*/ 34 w 42"/>
                <a:gd name="T7" fmla="*/ 44 h 55"/>
                <a:gd name="T8" fmla="*/ 33 w 42"/>
                <a:gd name="T9" fmla="*/ 44 h 55"/>
                <a:gd name="T10" fmla="*/ 25 w 42"/>
                <a:gd name="T11" fmla="*/ 52 h 55"/>
                <a:gd name="T12" fmla="*/ 8 w 42"/>
                <a:gd name="T13" fmla="*/ 38 h 55"/>
                <a:gd name="T14" fmla="*/ 0 w 42"/>
                <a:gd name="T15" fmla="*/ 8 h 55"/>
                <a:gd name="T16" fmla="*/ 7 w 42"/>
                <a:gd name="T17" fmla="*/ 6 h 55"/>
                <a:gd name="T18" fmla="*/ 15 w 42"/>
                <a:gd name="T19" fmla="*/ 35 h 55"/>
                <a:gd name="T20" fmla="*/ 26 w 42"/>
                <a:gd name="T21" fmla="*/ 45 h 55"/>
                <a:gd name="T22" fmla="*/ 30 w 42"/>
                <a:gd name="T23" fmla="*/ 37 h 55"/>
                <a:gd name="T24" fmla="*/ 29 w 42"/>
                <a:gd name="T25" fmla="*/ 33 h 55"/>
                <a:gd name="T26" fmla="*/ 20 w 42"/>
                <a:gd name="T27" fmla="*/ 2 h 55"/>
                <a:gd name="T28" fmla="*/ 28 w 42"/>
                <a:gd name="T29" fmla="*/ 0 h 55"/>
                <a:gd name="T30" fmla="*/ 38 w 42"/>
                <a:gd name="T31" fmla="*/ 3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55">
                  <a:moveTo>
                    <a:pt x="38" y="34"/>
                  </a:moveTo>
                  <a:cubicBezTo>
                    <a:pt x="39" y="39"/>
                    <a:pt x="41" y="43"/>
                    <a:pt x="42" y="46"/>
                  </a:cubicBezTo>
                  <a:cubicBezTo>
                    <a:pt x="36" y="48"/>
                    <a:pt x="36" y="48"/>
                    <a:pt x="36" y="48"/>
                  </a:cubicBezTo>
                  <a:cubicBezTo>
                    <a:pt x="34" y="44"/>
                    <a:pt x="34" y="44"/>
                    <a:pt x="34" y="44"/>
                  </a:cubicBezTo>
                  <a:cubicBezTo>
                    <a:pt x="33" y="44"/>
                    <a:pt x="33" y="44"/>
                    <a:pt x="33" y="44"/>
                  </a:cubicBezTo>
                  <a:cubicBezTo>
                    <a:pt x="33" y="46"/>
                    <a:pt x="30" y="51"/>
                    <a:pt x="25" y="52"/>
                  </a:cubicBezTo>
                  <a:cubicBezTo>
                    <a:pt x="17" y="55"/>
                    <a:pt x="12" y="49"/>
                    <a:pt x="8" y="38"/>
                  </a:cubicBezTo>
                  <a:cubicBezTo>
                    <a:pt x="0" y="8"/>
                    <a:pt x="0" y="8"/>
                    <a:pt x="0" y="8"/>
                  </a:cubicBezTo>
                  <a:cubicBezTo>
                    <a:pt x="7" y="6"/>
                    <a:pt x="7" y="6"/>
                    <a:pt x="7" y="6"/>
                  </a:cubicBezTo>
                  <a:cubicBezTo>
                    <a:pt x="15" y="35"/>
                    <a:pt x="15" y="35"/>
                    <a:pt x="15" y="35"/>
                  </a:cubicBezTo>
                  <a:cubicBezTo>
                    <a:pt x="18" y="42"/>
                    <a:pt x="20" y="47"/>
                    <a:pt x="26" y="45"/>
                  </a:cubicBezTo>
                  <a:cubicBezTo>
                    <a:pt x="30" y="44"/>
                    <a:pt x="31" y="39"/>
                    <a:pt x="30" y="37"/>
                  </a:cubicBezTo>
                  <a:cubicBezTo>
                    <a:pt x="30" y="36"/>
                    <a:pt x="30" y="34"/>
                    <a:pt x="29" y="33"/>
                  </a:cubicBezTo>
                  <a:cubicBezTo>
                    <a:pt x="20" y="2"/>
                    <a:pt x="20" y="2"/>
                    <a:pt x="20" y="2"/>
                  </a:cubicBezTo>
                  <a:cubicBezTo>
                    <a:pt x="28" y="0"/>
                    <a:pt x="28" y="0"/>
                    <a:pt x="28" y="0"/>
                  </a:cubicBezTo>
                  <a:lnTo>
                    <a:pt x="38" y="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9" name="Freeform 966"/>
            <p:cNvSpPr/>
            <p:nvPr/>
          </p:nvSpPr>
          <p:spPr bwMode="auto">
            <a:xfrm>
              <a:off x="2946401" y="3378200"/>
              <a:ext cx="79375" cy="200025"/>
            </a:xfrm>
            <a:custGeom>
              <a:avLst/>
              <a:gdLst>
                <a:gd name="T0" fmla="*/ 4 w 21"/>
                <a:gd name="T1" fmla="*/ 18 h 53"/>
                <a:gd name="T2" fmla="*/ 0 w 21"/>
                <a:gd name="T3" fmla="*/ 6 h 53"/>
                <a:gd name="T4" fmla="*/ 6 w 21"/>
                <a:gd name="T5" fmla="*/ 4 h 53"/>
                <a:gd name="T6" fmla="*/ 9 w 21"/>
                <a:gd name="T7" fmla="*/ 11 h 53"/>
                <a:gd name="T8" fmla="*/ 9 w 21"/>
                <a:gd name="T9" fmla="*/ 11 h 53"/>
                <a:gd name="T10" fmla="*/ 17 w 21"/>
                <a:gd name="T11" fmla="*/ 0 h 53"/>
                <a:gd name="T12" fmla="*/ 18 w 21"/>
                <a:gd name="T13" fmla="*/ 0 h 53"/>
                <a:gd name="T14" fmla="*/ 20 w 21"/>
                <a:gd name="T15" fmla="*/ 7 h 53"/>
                <a:gd name="T16" fmla="*/ 19 w 21"/>
                <a:gd name="T17" fmla="*/ 8 h 53"/>
                <a:gd name="T18" fmla="*/ 13 w 21"/>
                <a:gd name="T19" fmla="*/ 20 h 53"/>
                <a:gd name="T20" fmla="*/ 14 w 21"/>
                <a:gd name="T21" fmla="*/ 24 h 53"/>
                <a:gd name="T22" fmla="*/ 21 w 21"/>
                <a:gd name="T23" fmla="*/ 50 h 53"/>
                <a:gd name="T24" fmla="*/ 14 w 21"/>
                <a:gd name="T25" fmla="*/ 53 h 53"/>
                <a:gd name="T26" fmla="*/ 4 w 21"/>
                <a:gd name="T27" fmla="*/ 1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53">
                  <a:moveTo>
                    <a:pt x="4" y="18"/>
                  </a:moveTo>
                  <a:cubicBezTo>
                    <a:pt x="3" y="14"/>
                    <a:pt x="1" y="9"/>
                    <a:pt x="0" y="6"/>
                  </a:cubicBezTo>
                  <a:cubicBezTo>
                    <a:pt x="6" y="4"/>
                    <a:pt x="6" y="4"/>
                    <a:pt x="6" y="4"/>
                  </a:cubicBezTo>
                  <a:cubicBezTo>
                    <a:pt x="9" y="11"/>
                    <a:pt x="9" y="11"/>
                    <a:pt x="9" y="11"/>
                  </a:cubicBezTo>
                  <a:cubicBezTo>
                    <a:pt x="9" y="11"/>
                    <a:pt x="9" y="11"/>
                    <a:pt x="9" y="11"/>
                  </a:cubicBezTo>
                  <a:cubicBezTo>
                    <a:pt x="9" y="6"/>
                    <a:pt x="12" y="1"/>
                    <a:pt x="17" y="0"/>
                  </a:cubicBezTo>
                  <a:cubicBezTo>
                    <a:pt x="17" y="0"/>
                    <a:pt x="18" y="0"/>
                    <a:pt x="18" y="0"/>
                  </a:cubicBezTo>
                  <a:cubicBezTo>
                    <a:pt x="20" y="7"/>
                    <a:pt x="20" y="7"/>
                    <a:pt x="20" y="7"/>
                  </a:cubicBezTo>
                  <a:cubicBezTo>
                    <a:pt x="20" y="7"/>
                    <a:pt x="19" y="7"/>
                    <a:pt x="19" y="8"/>
                  </a:cubicBezTo>
                  <a:cubicBezTo>
                    <a:pt x="14" y="9"/>
                    <a:pt x="12" y="14"/>
                    <a:pt x="13" y="20"/>
                  </a:cubicBezTo>
                  <a:cubicBezTo>
                    <a:pt x="13" y="21"/>
                    <a:pt x="13" y="23"/>
                    <a:pt x="14" y="24"/>
                  </a:cubicBezTo>
                  <a:cubicBezTo>
                    <a:pt x="21" y="50"/>
                    <a:pt x="21" y="50"/>
                    <a:pt x="21" y="50"/>
                  </a:cubicBezTo>
                  <a:cubicBezTo>
                    <a:pt x="14" y="53"/>
                    <a:pt x="14" y="53"/>
                    <a:pt x="14" y="53"/>
                  </a:cubicBezTo>
                  <a:lnTo>
                    <a:pt x="4"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67"/>
            <p:cNvSpPr>
              <a:spLocks noEditPoints="1"/>
            </p:cNvSpPr>
            <p:nvPr/>
          </p:nvSpPr>
          <p:spPr bwMode="auto">
            <a:xfrm>
              <a:off x="3040063" y="3348037"/>
              <a:ext cx="142875" cy="203200"/>
            </a:xfrm>
            <a:custGeom>
              <a:avLst/>
              <a:gdLst>
                <a:gd name="T0" fmla="*/ 31 w 38"/>
                <a:gd name="T1" fmla="*/ 48 h 54"/>
                <a:gd name="T2" fmla="*/ 29 w 38"/>
                <a:gd name="T3" fmla="*/ 43 h 54"/>
                <a:gd name="T4" fmla="*/ 29 w 38"/>
                <a:gd name="T5" fmla="*/ 43 h 54"/>
                <a:gd name="T6" fmla="*/ 21 w 38"/>
                <a:gd name="T7" fmla="*/ 52 h 54"/>
                <a:gd name="T8" fmla="*/ 6 w 38"/>
                <a:gd name="T9" fmla="*/ 42 h 54"/>
                <a:gd name="T10" fmla="*/ 21 w 38"/>
                <a:gd name="T11" fmla="*/ 19 h 54"/>
                <a:gd name="T12" fmla="*/ 20 w 38"/>
                <a:gd name="T13" fmla="*/ 17 h 54"/>
                <a:gd name="T14" fmla="*/ 10 w 38"/>
                <a:gd name="T15" fmla="*/ 9 h 54"/>
                <a:gd name="T16" fmla="*/ 3 w 38"/>
                <a:gd name="T17" fmla="*/ 14 h 54"/>
                <a:gd name="T18" fmla="*/ 0 w 38"/>
                <a:gd name="T19" fmla="*/ 9 h 54"/>
                <a:gd name="T20" fmla="*/ 10 w 38"/>
                <a:gd name="T21" fmla="*/ 3 h 54"/>
                <a:gd name="T22" fmla="*/ 28 w 38"/>
                <a:gd name="T23" fmla="*/ 15 h 54"/>
                <a:gd name="T24" fmla="*/ 34 w 38"/>
                <a:gd name="T25" fmla="*/ 36 h 54"/>
                <a:gd name="T26" fmla="*/ 38 w 38"/>
                <a:gd name="T27" fmla="*/ 46 h 54"/>
                <a:gd name="T28" fmla="*/ 31 w 38"/>
                <a:gd name="T29" fmla="*/ 48 h 54"/>
                <a:gd name="T30" fmla="*/ 23 w 38"/>
                <a:gd name="T31" fmla="*/ 24 h 54"/>
                <a:gd name="T32" fmla="*/ 13 w 38"/>
                <a:gd name="T33" fmla="*/ 39 h 54"/>
                <a:gd name="T34" fmla="*/ 21 w 38"/>
                <a:gd name="T35" fmla="*/ 46 h 54"/>
                <a:gd name="T36" fmla="*/ 26 w 38"/>
                <a:gd name="T37" fmla="*/ 36 h 54"/>
                <a:gd name="T38" fmla="*/ 26 w 38"/>
                <a:gd name="T39" fmla="*/ 34 h 54"/>
                <a:gd name="T40" fmla="*/ 23 w 38"/>
                <a:gd name="T4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4">
                  <a:moveTo>
                    <a:pt x="31" y="48"/>
                  </a:moveTo>
                  <a:cubicBezTo>
                    <a:pt x="29" y="43"/>
                    <a:pt x="29" y="43"/>
                    <a:pt x="29" y="43"/>
                  </a:cubicBezTo>
                  <a:cubicBezTo>
                    <a:pt x="29" y="43"/>
                    <a:pt x="29" y="43"/>
                    <a:pt x="29" y="43"/>
                  </a:cubicBezTo>
                  <a:cubicBezTo>
                    <a:pt x="28" y="48"/>
                    <a:pt x="25" y="51"/>
                    <a:pt x="21" y="52"/>
                  </a:cubicBezTo>
                  <a:cubicBezTo>
                    <a:pt x="15" y="54"/>
                    <a:pt x="8" y="50"/>
                    <a:pt x="6" y="42"/>
                  </a:cubicBezTo>
                  <a:cubicBezTo>
                    <a:pt x="3" y="30"/>
                    <a:pt x="10" y="22"/>
                    <a:pt x="21" y="19"/>
                  </a:cubicBezTo>
                  <a:cubicBezTo>
                    <a:pt x="20" y="17"/>
                    <a:pt x="20" y="17"/>
                    <a:pt x="20" y="17"/>
                  </a:cubicBezTo>
                  <a:cubicBezTo>
                    <a:pt x="19" y="11"/>
                    <a:pt x="16" y="7"/>
                    <a:pt x="10" y="9"/>
                  </a:cubicBezTo>
                  <a:cubicBezTo>
                    <a:pt x="7" y="10"/>
                    <a:pt x="5" y="12"/>
                    <a:pt x="3" y="14"/>
                  </a:cubicBezTo>
                  <a:cubicBezTo>
                    <a:pt x="0" y="9"/>
                    <a:pt x="0" y="9"/>
                    <a:pt x="0" y="9"/>
                  </a:cubicBezTo>
                  <a:cubicBezTo>
                    <a:pt x="1" y="7"/>
                    <a:pt x="5" y="4"/>
                    <a:pt x="10" y="3"/>
                  </a:cubicBezTo>
                  <a:cubicBezTo>
                    <a:pt x="19" y="0"/>
                    <a:pt x="25" y="5"/>
                    <a:pt x="28" y="15"/>
                  </a:cubicBezTo>
                  <a:cubicBezTo>
                    <a:pt x="34" y="36"/>
                    <a:pt x="34" y="36"/>
                    <a:pt x="34" y="36"/>
                  </a:cubicBezTo>
                  <a:cubicBezTo>
                    <a:pt x="35" y="39"/>
                    <a:pt x="36" y="43"/>
                    <a:pt x="38" y="46"/>
                  </a:cubicBezTo>
                  <a:lnTo>
                    <a:pt x="31" y="48"/>
                  </a:lnTo>
                  <a:close/>
                  <a:moveTo>
                    <a:pt x="23" y="24"/>
                  </a:moveTo>
                  <a:cubicBezTo>
                    <a:pt x="19" y="25"/>
                    <a:pt x="10" y="29"/>
                    <a:pt x="13" y="39"/>
                  </a:cubicBezTo>
                  <a:cubicBezTo>
                    <a:pt x="15" y="45"/>
                    <a:pt x="19" y="46"/>
                    <a:pt x="21" y="46"/>
                  </a:cubicBezTo>
                  <a:cubicBezTo>
                    <a:pt x="25" y="45"/>
                    <a:pt x="27" y="41"/>
                    <a:pt x="26" y="36"/>
                  </a:cubicBezTo>
                  <a:cubicBezTo>
                    <a:pt x="26" y="35"/>
                    <a:pt x="26" y="34"/>
                    <a:pt x="26" y="34"/>
                  </a:cubicBezTo>
                  <a:lnTo>
                    <a:pt x="23"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968"/>
            <p:cNvSpPr/>
            <p:nvPr/>
          </p:nvSpPr>
          <p:spPr bwMode="auto">
            <a:xfrm>
              <a:off x="3144838" y="3251200"/>
              <a:ext cx="101600" cy="258763"/>
            </a:xfrm>
            <a:custGeom>
              <a:avLst/>
              <a:gdLst>
                <a:gd name="T0" fmla="*/ 0 w 64"/>
                <a:gd name="T1" fmla="*/ 5 h 163"/>
                <a:gd name="T2" fmla="*/ 17 w 64"/>
                <a:gd name="T3" fmla="*/ 0 h 163"/>
                <a:gd name="T4" fmla="*/ 64 w 64"/>
                <a:gd name="T5" fmla="*/ 158 h 163"/>
                <a:gd name="T6" fmla="*/ 48 w 64"/>
                <a:gd name="T7" fmla="*/ 163 h 163"/>
                <a:gd name="T8" fmla="*/ 0 w 64"/>
                <a:gd name="T9" fmla="*/ 5 h 163"/>
              </a:gdLst>
              <a:ahLst/>
              <a:cxnLst>
                <a:cxn ang="0">
                  <a:pos x="T0" y="T1"/>
                </a:cxn>
                <a:cxn ang="0">
                  <a:pos x="T2" y="T3"/>
                </a:cxn>
                <a:cxn ang="0">
                  <a:pos x="T4" y="T5"/>
                </a:cxn>
                <a:cxn ang="0">
                  <a:pos x="T6" y="T7"/>
                </a:cxn>
                <a:cxn ang="0">
                  <a:pos x="T8" y="T9"/>
                </a:cxn>
              </a:cxnLst>
              <a:rect l="0" t="0" r="r" b="b"/>
              <a:pathLst>
                <a:path w="64" h="163">
                  <a:moveTo>
                    <a:pt x="0" y="5"/>
                  </a:moveTo>
                  <a:lnTo>
                    <a:pt x="17" y="0"/>
                  </a:lnTo>
                  <a:lnTo>
                    <a:pt x="64" y="158"/>
                  </a:lnTo>
                  <a:lnTo>
                    <a:pt x="48" y="163"/>
                  </a:lnTo>
                  <a:lnTo>
                    <a:pt x="0" y="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969"/>
            <p:cNvSpPr>
              <a:spLocks noEditPoints="1"/>
            </p:cNvSpPr>
            <p:nvPr/>
          </p:nvSpPr>
          <p:spPr bwMode="auto">
            <a:xfrm>
              <a:off x="2417763" y="4186237"/>
              <a:ext cx="157163" cy="273050"/>
            </a:xfrm>
            <a:custGeom>
              <a:avLst/>
              <a:gdLst>
                <a:gd name="T0" fmla="*/ 4 w 42"/>
                <a:gd name="T1" fmla="*/ 22 h 73"/>
                <a:gd name="T2" fmla="*/ 0 w 42"/>
                <a:gd name="T3" fmla="*/ 8 h 73"/>
                <a:gd name="T4" fmla="*/ 6 w 42"/>
                <a:gd name="T5" fmla="*/ 6 h 73"/>
                <a:gd name="T6" fmla="*/ 8 w 42"/>
                <a:gd name="T7" fmla="*/ 12 h 73"/>
                <a:gd name="T8" fmla="*/ 9 w 42"/>
                <a:gd name="T9" fmla="*/ 12 h 73"/>
                <a:gd name="T10" fmla="*/ 17 w 42"/>
                <a:gd name="T11" fmla="*/ 2 h 73"/>
                <a:gd name="T12" fmla="*/ 37 w 42"/>
                <a:gd name="T13" fmla="*/ 22 h 73"/>
                <a:gd name="T14" fmla="*/ 30 w 42"/>
                <a:gd name="T15" fmla="*/ 51 h 73"/>
                <a:gd name="T16" fmla="*/ 20 w 42"/>
                <a:gd name="T17" fmla="*/ 48 h 73"/>
                <a:gd name="T18" fmla="*/ 20 w 42"/>
                <a:gd name="T19" fmla="*/ 48 h 73"/>
                <a:gd name="T20" fmla="*/ 27 w 42"/>
                <a:gd name="T21" fmla="*/ 71 h 73"/>
                <a:gd name="T22" fmla="*/ 19 w 42"/>
                <a:gd name="T23" fmla="*/ 73 h 73"/>
                <a:gd name="T24" fmla="*/ 4 w 42"/>
                <a:gd name="T25" fmla="*/ 22 h 73"/>
                <a:gd name="T26" fmla="*/ 16 w 42"/>
                <a:gd name="T27" fmla="*/ 35 h 73"/>
                <a:gd name="T28" fmla="*/ 18 w 42"/>
                <a:gd name="T29" fmla="*/ 39 h 73"/>
                <a:gd name="T30" fmla="*/ 27 w 42"/>
                <a:gd name="T31" fmla="*/ 45 h 73"/>
                <a:gd name="T32" fmla="*/ 30 w 42"/>
                <a:gd name="T33" fmla="*/ 24 h 73"/>
                <a:gd name="T34" fmla="*/ 16 w 42"/>
                <a:gd name="T35" fmla="*/ 9 h 73"/>
                <a:gd name="T36" fmla="*/ 12 w 42"/>
                <a:gd name="T37" fmla="*/ 20 h 73"/>
                <a:gd name="T38" fmla="*/ 13 w 42"/>
                <a:gd name="T39" fmla="*/ 23 h 73"/>
                <a:gd name="T40" fmla="*/ 16 w 42"/>
                <a:gd name="T4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3">
                  <a:moveTo>
                    <a:pt x="4" y="22"/>
                  </a:moveTo>
                  <a:cubicBezTo>
                    <a:pt x="2" y="15"/>
                    <a:pt x="1" y="11"/>
                    <a:pt x="0" y="8"/>
                  </a:cubicBezTo>
                  <a:cubicBezTo>
                    <a:pt x="6" y="6"/>
                    <a:pt x="6" y="6"/>
                    <a:pt x="6" y="6"/>
                  </a:cubicBezTo>
                  <a:cubicBezTo>
                    <a:pt x="8" y="12"/>
                    <a:pt x="8" y="12"/>
                    <a:pt x="8" y="12"/>
                  </a:cubicBezTo>
                  <a:cubicBezTo>
                    <a:pt x="9" y="12"/>
                    <a:pt x="9" y="12"/>
                    <a:pt x="9" y="12"/>
                  </a:cubicBezTo>
                  <a:cubicBezTo>
                    <a:pt x="10" y="6"/>
                    <a:pt x="13" y="3"/>
                    <a:pt x="17" y="2"/>
                  </a:cubicBezTo>
                  <a:cubicBezTo>
                    <a:pt x="25" y="0"/>
                    <a:pt x="33" y="7"/>
                    <a:pt x="37" y="22"/>
                  </a:cubicBezTo>
                  <a:cubicBezTo>
                    <a:pt x="42" y="39"/>
                    <a:pt x="37" y="48"/>
                    <a:pt x="30" y="51"/>
                  </a:cubicBezTo>
                  <a:cubicBezTo>
                    <a:pt x="26" y="52"/>
                    <a:pt x="22" y="50"/>
                    <a:pt x="20" y="48"/>
                  </a:cubicBezTo>
                  <a:cubicBezTo>
                    <a:pt x="20" y="48"/>
                    <a:pt x="20" y="48"/>
                    <a:pt x="20" y="48"/>
                  </a:cubicBezTo>
                  <a:cubicBezTo>
                    <a:pt x="27" y="71"/>
                    <a:pt x="27" y="71"/>
                    <a:pt x="27" y="71"/>
                  </a:cubicBezTo>
                  <a:cubicBezTo>
                    <a:pt x="19" y="73"/>
                    <a:pt x="19" y="73"/>
                    <a:pt x="19" y="73"/>
                  </a:cubicBezTo>
                  <a:lnTo>
                    <a:pt x="4" y="22"/>
                  </a:lnTo>
                  <a:close/>
                  <a:moveTo>
                    <a:pt x="16" y="35"/>
                  </a:moveTo>
                  <a:cubicBezTo>
                    <a:pt x="17" y="37"/>
                    <a:pt x="17" y="38"/>
                    <a:pt x="18" y="39"/>
                  </a:cubicBezTo>
                  <a:cubicBezTo>
                    <a:pt x="21" y="45"/>
                    <a:pt x="25" y="45"/>
                    <a:pt x="27" y="45"/>
                  </a:cubicBezTo>
                  <a:cubicBezTo>
                    <a:pt x="33" y="43"/>
                    <a:pt x="32" y="34"/>
                    <a:pt x="30" y="24"/>
                  </a:cubicBezTo>
                  <a:cubicBezTo>
                    <a:pt x="27" y="15"/>
                    <a:pt x="22" y="7"/>
                    <a:pt x="16" y="9"/>
                  </a:cubicBezTo>
                  <a:cubicBezTo>
                    <a:pt x="13" y="10"/>
                    <a:pt x="11" y="15"/>
                    <a:pt x="12" y="20"/>
                  </a:cubicBezTo>
                  <a:cubicBezTo>
                    <a:pt x="12" y="21"/>
                    <a:pt x="12" y="22"/>
                    <a:pt x="13" y="23"/>
                  </a:cubicBezTo>
                  <a:lnTo>
                    <a:pt x="16" y="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970"/>
            <p:cNvSpPr/>
            <p:nvPr/>
          </p:nvSpPr>
          <p:spPr bwMode="auto">
            <a:xfrm>
              <a:off x="2559051" y="4148137"/>
              <a:ext cx="82550" cy="198438"/>
            </a:xfrm>
            <a:custGeom>
              <a:avLst/>
              <a:gdLst>
                <a:gd name="T0" fmla="*/ 4 w 22"/>
                <a:gd name="T1" fmla="*/ 18 h 53"/>
                <a:gd name="T2" fmla="*/ 0 w 22"/>
                <a:gd name="T3" fmla="*/ 6 h 53"/>
                <a:gd name="T4" fmla="*/ 7 w 22"/>
                <a:gd name="T5" fmla="*/ 4 h 53"/>
                <a:gd name="T6" fmla="*/ 9 w 22"/>
                <a:gd name="T7" fmla="*/ 12 h 53"/>
                <a:gd name="T8" fmla="*/ 10 w 22"/>
                <a:gd name="T9" fmla="*/ 12 h 53"/>
                <a:gd name="T10" fmla="*/ 17 w 22"/>
                <a:gd name="T11" fmla="*/ 1 h 53"/>
                <a:gd name="T12" fmla="*/ 19 w 22"/>
                <a:gd name="T13" fmla="*/ 0 h 53"/>
                <a:gd name="T14" fmla="*/ 21 w 22"/>
                <a:gd name="T15" fmla="*/ 8 h 53"/>
                <a:gd name="T16" fmla="*/ 19 w 22"/>
                <a:gd name="T17" fmla="*/ 8 h 53"/>
                <a:gd name="T18" fmla="*/ 13 w 22"/>
                <a:gd name="T19" fmla="*/ 21 h 53"/>
                <a:gd name="T20" fmla="*/ 14 w 22"/>
                <a:gd name="T21" fmla="*/ 25 h 53"/>
                <a:gd name="T22" fmla="*/ 22 w 22"/>
                <a:gd name="T23" fmla="*/ 51 h 53"/>
                <a:gd name="T24" fmla="*/ 14 w 22"/>
                <a:gd name="T25" fmla="*/ 53 h 53"/>
                <a:gd name="T26" fmla="*/ 4 w 22"/>
                <a:gd name="T27" fmla="*/ 1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53">
                  <a:moveTo>
                    <a:pt x="4" y="18"/>
                  </a:moveTo>
                  <a:cubicBezTo>
                    <a:pt x="3" y="14"/>
                    <a:pt x="1" y="10"/>
                    <a:pt x="0" y="6"/>
                  </a:cubicBezTo>
                  <a:cubicBezTo>
                    <a:pt x="7" y="4"/>
                    <a:pt x="7" y="4"/>
                    <a:pt x="7" y="4"/>
                  </a:cubicBezTo>
                  <a:cubicBezTo>
                    <a:pt x="9" y="12"/>
                    <a:pt x="9" y="12"/>
                    <a:pt x="9" y="12"/>
                  </a:cubicBezTo>
                  <a:cubicBezTo>
                    <a:pt x="10" y="12"/>
                    <a:pt x="10" y="12"/>
                    <a:pt x="10" y="12"/>
                  </a:cubicBezTo>
                  <a:cubicBezTo>
                    <a:pt x="10" y="7"/>
                    <a:pt x="13" y="2"/>
                    <a:pt x="17" y="1"/>
                  </a:cubicBezTo>
                  <a:cubicBezTo>
                    <a:pt x="18" y="0"/>
                    <a:pt x="18" y="0"/>
                    <a:pt x="19" y="0"/>
                  </a:cubicBezTo>
                  <a:cubicBezTo>
                    <a:pt x="21" y="8"/>
                    <a:pt x="21" y="8"/>
                    <a:pt x="21" y="8"/>
                  </a:cubicBezTo>
                  <a:cubicBezTo>
                    <a:pt x="20" y="8"/>
                    <a:pt x="20" y="8"/>
                    <a:pt x="19" y="8"/>
                  </a:cubicBezTo>
                  <a:cubicBezTo>
                    <a:pt x="15" y="10"/>
                    <a:pt x="12" y="15"/>
                    <a:pt x="13" y="21"/>
                  </a:cubicBezTo>
                  <a:cubicBezTo>
                    <a:pt x="13" y="22"/>
                    <a:pt x="14" y="23"/>
                    <a:pt x="14" y="25"/>
                  </a:cubicBezTo>
                  <a:cubicBezTo>
                    <a:pt x="22" y="51"/>
                    <a:pt x="22" y="51"/>
                    <a:pt x="22" y="51"/>
                  </a:cubicBezTo>
                  <a:cubicBezTo>
                    <a:pt x="14" y="53"/>
                    <a:pt x="14" y="53"/>
                    <a:pt x="14" y="53"/>
                  </a:cubicBezTo>
                  <a:lnTo>
                    <a:pt x="4"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71"/>
            <p:cNvSpPr>
              <a:spLocks noEditPoints="1"/>
            </p:cNvSpPr>
            <p:nvPr/>
          </p:nvSpPr>
          <p:spPr bwMode="auto">
            <a:xfrm>
              <a:off x="2646363" y="4117975"/>
              <a:ext cx="153988" cy="203200"/>
            </a:xfrm>
            <a:custGeom>
              <a:avLst/>
              <a:gdLst>
                <a:gd name="T0" fmla="*/ 36 w 41"/>
                <a:gd name="T1" fmla="*/ 22 h 54"/>
                <a:gd name="T2" fmla="*/ 28 w 41"/>
                <a:gd name="T3" fmla="*/ 51 h 54"/>
                <a:gd name="T4" fmla="*/ 5 w 41"/>
                <a:gd name="T5" fmla="*/ 32 h 54"/>
                <a:gd name="T6" fmla="*/ 14 w 41"/>
                <a:gd name="T7" fmla="*/ 3 h 54"/>
                <a:gd name="T8" fmla="*/ 36 w 41"/>
                <a:gd name="T9" fmla="*/ 22 h 54"/>
                <a:gd name="T10" fmla="*/ 13 w 41"/>
                <a:gd name="T11" fmla="*/ 29 h 54"/>
                <a:gd name="T12" fmla="*/ 26 w 41"/>
                <a:gd name="T13" fmla="*/ 45 h 54"/>
                <a:gd name="T14" fmla="*/ 28 w 41"/>
                <a:gd name="T15" fmla="*/ 25 h 54"/>
                <a:gd name="T16" fmla="*/ 15 w 41"/>
                <a:gd name="T17" fmla="*/ 9 h 54"/>
                <a:gd name="T18" fmla="*/ 13 w 41"/>
                <a:gd name="T19"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54">
                  <a:moveTo>
                    <a:pt x="36" y="22"/>
                  </a:moveTo>
                  <a:cubicBezTo>
                    <a:pt x="41" y="40"/>
                    <a:pt x="35" y="49"/>
                    <a:pt x="28" y="51"/>
                  </a:cubicBezTo>
                  <a:cubicBezTo>
                    <a:pt x="19" y="54"/>
                    <a:pt x="10" y="48"/>
                    <a:pt x="5" y="32"/>
                  </a:cubicBezTo>
                  <a:cubicBezTo>
                    <a:pt x="0" y="15"/>
                    <a:pt x="6" y="5"/>
                    <a:pt x="14" y="3"/>
                  </a:cubicBezTo>
                  <a:cubicBezTo>
                    <a:pt x="22" y="0"/>
                    <a:pt x="31" y="6"/>
                    <a:pt x="36" y="22"/>
                  </a:cubicBezTo>
                  <a:close/>
                  <a:moveTo>
                    <a:pt x="13" y="29"/>
                  </a:moveTo>
                  <a:cubicBezTo>
                    <a:pt x="15" y="37"/>
                    <a:pt x="19" y="47"/>
                    <a:pt x="26" y="45"/>
                  </a:cubicBezTo>
                  <a:cubicBezTo>
                    <a:pt x="33" y="43"/>
                    <a:pt x="31" y="32"/>
                    <a:pt x="28" y="25"/>
                  </a:cubicBezTo>
                  <a:cubicBezTo>
                    <a:pt x="26" y="17"/>
                    <a:pt x="22" y="7"/>
                    <a:pt x="15" y="9"/>
                  </a:cubicBezTo>
                  <a:cubicBezTo>
                    <a:pt x="9" y="11"/>
                    <a:pt x="11" y="22"/>
                    <a:pt x="13" y="2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972"/>
            <p:cNvSpPr>
              <a:spLocks noEditPoints="1"/>
            </p:cNvSpPr>
            <p:nvPr/>
          </p:nvSpPr>
          <p:spPr bwMode="auto">
            <a:xfrm>
              <a:off x="2784476" y="3998912"/>
              <a:ext cx="161925" cy="280988"/>
            </a:xfrm>
            <a:custGeom>
              <a:avLst/>
              <a:gdLst>
                <a:gd name="T0" fmla="*/ 22 w 43"/>
                <a:gd name="T1" fmla="*/ 0 h 75"/>
                <a:gd name="T2" fmla="*/ 39 w 43"/>
                <a:gd name="T3" fmla="*/ 56 h 75"/>
                <a:gd name="T4" fmla="*/ 43 w 43"/>
                <a:gd name="T5" fmla="*/ 67 h 75"/>
                <a:gd name="T6" fmla="*/ 36 w 43"/>
                <a:gd name="T7" fmla="*/ 69 h 75"/>
                <a:gd name="T8" fmla="*/ 34 w 43"/>
                <a:gd name="T9" fmla="*/ 63 h 75"/>
                <a:gd name="T10" fmla="*/ 34 w 43"/>
                <a:gd name="T11" fmla="*/ 63 h 75"/>
                <a:gd name="T12" fmla="*/ 26 w 43"/>
                <a:gd name="T13" fmla="*/ 73 h 75"/>
                <a:gd name="T14" fmla="*/ 5 w 43"/>
                <a:gd name="T15" fmla="*/ 53 h 75"/>
                <a:gd name="T16" fmla="*/ 12 w 43"/>
                <a:gd name="T17" fmla="*/ 24 h 75"/>
                <a:gd name="T18" fmla="*/ 22 w 43"/>
                <a:gd name="T19" fmla="*/ 27 h 75"/>
                <a:gd name="T20" fmla="*/ 23 w 43"/>
                <a:gd name="T21" fmla="*/ 27 h 75"/>
                <a:gd name="T22" fmla="*/ 15 w 43"/>
                <a:gd name="T23" fmla="*/ 2 h 75"/>
                <a:gd name="T24" fmla="*/ 22 w 43"/>
                <a:gd name="T25" fmla="*/ 0 h 75"/>
                <a:gd name="T26" fmla="*/ 26 w 43"/>
                <a:gd name="T27" fmla="*/ 40 h 75"/>
                <a:gd name="T28" fmla="*/ 25 w 43"/>
                <a:gd name="T29" fmla="*/ 37 h 75"/>
                <a:gd name="T30" fmla="*/ 16 w 43"/>
                <a:gd name="T31" fmla="*/ 30 h 75"/>
                <a:gd name="T32" fmla="*/ 13 w 43"/>
                <a:gd name="T33" fmla="*/ 51 h 75"/>
                <a:gd name="T34" fmla="*/ 26 w 43"/>
                <a:gd name="T35" fmla="*/ 66 h 75"/>
                <a:gd name="T36" fmla="*/ 31 w 43"/>
                <a:gd name="T37" fmla="*/ 56 h 75"/>
                <a:gd name="T38" fmla="*/ 30 w 43"/>
                <a:gd name="T39" fmla="*/ 53 h 75"/>
                <a:gd name="T40" fmla="*/ 26 w 43"/>
                <a:gd name="T41" fmla="*/ 4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75">
                  <a:moveTo>
                    <a:pt x="22" y="0"/>
                  </a:moveTo>
                  <a:cubicBezTo>
                    <a:pt x="39" y="56"/>
                    <a:pt x="39" y="56"/>
                    <a:pt x="39" y="56"/>
                  </a:cubicBezTo>
                  <a:cubicBezTo>
                    <a:pt x="40" y="59"/>
                    <a:pt x="42" y="64"/>
                    <a:pt x="43" y="67"/>
                  </a:cubicBezTo>
                  <a:cubicBezTo>
                    <a:pt x="36" y="69"/>
                    <a:pt x="36" y="69"/>
                    <a:pt x="36" y="69"/>
                  </a:cubicBezTo>
                  <a:cubicBezTo>
                    <a:pt x="34" y="63"/>
                    <a:pt x="34" y="63"/>
                    <a:pt x="34" y="63"/>
                  </a:cubicBezTo>
                  <a:cubicBezTo>
                    <a:pt x="34" y="63"/>
                    <a:pt x="34" y="63"/>
                    <a:pt x="34" y="63"/>
                  </a:cubicBezTo>
                  <a:cubicBezTo>
                    <a:pt x="33" y="67"/>
                    <a:pt x="31" y="71"/>
                    <a:pt x="26" y="73"/>
                  </a:cubicBezTo>
                  <a:cubicBezTo>
                    <a:pt x="18" y="75"/>
                    <a:pt x="10" y="68"/>
                    <a:pt x="5" y="53"/>
                  </a:cubicBezTo>
                  <a:cubicBezTo>
                    <a:pt x="0" y="36"/>
                    <a:pt x="5" y="26"/>
                    <a:pt x="12" y="24"/>
                  </a:cubicBezTo>
                  <a:cubicBezTo>
                    <a:pt x="16" y="23"/>
                    <a:pt x="19" y="24"/>
                    <a:pt x="22" y="27"/>
                  </a:cubicBezTo>
                  <a:cubicBezTo>
                    <a:pt x="23" y="27"/>
                    <a:pt x="23" y="27"/>
                    <a:pt x="23" y="27"/>
                  </a:cubicBezTo>
                  <a:cubicBezTo>
                    <a:pt x="15" y="2"/>
                    <a:pt x="15" y="2"/>
                    <a:pt x="15" y="2"/>
                  </a:cubicBezTo>
                  <a:lnTo>
                    <a:pt x="22" y="0"/>
                  </a:lnTo>
                  <a:close/>
                  <a:moveTo>
                    <a:pt x="26" y="40"/>
                  </a:moveTo>
                  <a:cubicBezTo>
                    <a:pt x="26" y="39"/>
                    <a:pt x="26" y="38"/>
                    <a:pt x="25" y="37"/>
                  </a:cubicBezTo>
                  <a:cubicBezTo>
                    <a:pt x="23" y="32"/>
                    <a:pt x="19" y="29"/>
                    <a:pt x="16" y="30"/>
                  </a:cubicBezTo>
                  <a:cubicBezTo>
                    <a:pt x="10" y="32"/>
                    <a:pt x="10" y="41"/>
                    <a:pt x="13" y="51"/>
                  </a:cubicBezTo>
                  <a:cubicBezTo>
                    <a:pt x="16" y="60"/>
                    <a:pt x="20" y="68"/>
                    <a:pt x="26" y="66"/>
                  </a:cubicBezTo>
                  <a:cubicBezTo>
                    <a:pt x="28" y="65"/>
                    <a:pt x="31" y="63"/>
                    <a:pt x="31" y="56"/>
                  </a:cubicBezTo>
                  <a:cubicBezTo>
                    <a:pt x="31" y="55"/>
                    <a:pt x="30" y="54"/>
                    <a:pt x="30" y="53"/>
                  </a:cubicBezTo>
                  <a:lnTo>
                    <a:pt x="26"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973"/>
            <p:cNvSpPr/>
            <p:nvPr/>
          </p:nvSpPr>
          <p:spPr bwMode="auto">
            <a:xfrm>
              <a:off x="2932113" y="4032250"/>
              <a:ext cx="157163" cy="206375"/>
            </a:xfrm>
            <a:custGeom>
              <a:avLst/>
              <a:gdLst>
                <a:gd name="T0" fmla="*/ 38 w 42"/>
                <a:gd name="T1" fmla="*/ 34 h 55"/>
                <a:gd name="T2" fmla="*/ 42 w 42"/>
                <a:gd name="T3" fmla="*/ 46 h 55"/>
                <a:gd name="T4" fmla="*/ 36 w 42"/>
                <a:gd name="T5" fmla="*/ 48 h 55"/>
                <a:gd name="T6" fmla="*/ 34 w 42"/>
                <a:gd name="T7" fmla="*/ 44 h 55"/>
                <a:gd name="T8" fmla="*/ 34 w 42"/>
                <a:gd name="T9" fmla="*/ 44 h 55"/>
                <a:gd name="T10" fmla="*/ 25 w 42"/>
                <a:gd name="T11" fmla="*/ 52 h 55"/>
                <a:gd name="T12" fmla="*/ 8 w 42"/>
                <a:gd name="T13" fmla="*/ 38 h 55"/>
                <a:gd name="T14" fmla="*/ 0 w 42"/>
                <a:gd name="T15" fmla="*/ 8 h 55"/>
                <a:gd name="T16" fmla="*/ 7 w 42"/>
                <a:gd name="T17" fmla="*/ 6 h 55"/>
                <a:gd name="T18" fmla="*/ 16 w 42"/>
                <a:gd name="T19" fmla="*/ 34 h 55"/>
                <a:gd name="T20" fmla="*/ 26 w 42"/>
                <a:gd name="T21" fmla="*/ 45 h 55"/>
                <a:gd name="T22" fmla="*/ 30 w 42"/>
                <a:gd name="T23" fmla="*/ 37 h 55"/>
                <a:gd name="T24" fmla="*/ 30 w 42"/>
                <a:gd name="T25" fmla="*/ 33 h 55"/>
                <a:gd name="T26" fmla="*/ 20 w 42"/>
                <a:gd name="T27" fmla="*/ 2 h 55"/>
                <a:gd name="T28" fmla="*/ 28 w 42"/>
                <a:gd name="T29" fmla="*/ 0 h 55"/>
                <a:gd name="T30" fmla="*/ 38 w 42"/>
                <a:gd name="T31" fmla="*/ 3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55">
                  <a:moveTo>
                    <a:pt x="38" y="34"/>
                  </a:moveTo>
                  <a:cubicBezTo>
                    <a:pt x="40" y="39"/>
                    <a:pt x="41" y="43"/>
                    <a:pt x="42" y="46"/>
                  </a:cubicBezTo>
                  <a:cubicBezTo>
                    <a:pt x="36" y="48"/>
                    <a:pt x="36" y="48"/>
                    <a:pt x="36" y="48"/>
                  </a:cubicBezTo>
                  <a:cubicBezTo>
                    <a:pt x="34" y="44"/>
                    <a:pt x="34" y="44"/>
                    <a:pt x="34" y="44"/>
                  </a:cubicBezTo>
                  <a:cubicBezTo>
                    <a:pt x="34" y="44"/>
                    <a:pt x="34" y="44"/>
                    <a:pt x="34" y="44"/>
                  </a:cubicBezTo>
                  <a:cubicBezTo>
                    <a:pt x="33" y="46"/>
                    <a:pt x="30" y="51"/>
                    <a:pt x="25" y="52"/>
                  </a:cubicBezTo>
                  <a:cubicBezTo>
                    <a:pt x="17" y="55"/>
                    <a:pt x="12" y="49"/>
                    <a:pt x="8" y="38"/>
                  </a:cubicBezTo>
                  <a:cubicBezTo>
                    <a:pt x="0" y="8"/>
                    <a:pt x="0" y="8"/>
                    <a:pt x="0" y="8"/>
                  </a:cubicBezTo>
                  <a:cubicBezTo>
                    <a:pt x="7" y="6"/>
                    <a:pt x="7" y="6"/>
                    <a:pt x="7" y="6"/>
                  </a:cubicBezTo>
                  <a:cubicBezTo>
                    <a:pt x="16" y="34"/>
                    <a:pt x="16" y="34"/>
                    <a:pt x="16" y="34"/>
                  </a:cubicBezTo>
                  <a:cubicBezTo>
                    <a:pt x="18" y="42"/>
                    <a:pt x="21" y="47"/>
                    <a:pt x="26" y="45"/>
                  </a:cubicBezTo>
                  <a:cubicBezTo>
                    <a:pt x="30" y="44"/>
                    <a:pt x="31" y="39"/>
                    <a:pt x="30" y="37"/>
                  </a:cubicBezTo>
                  <a:cubicBezTo>
                    <a:pt x="30" y="36"/>
                    <a:pt x="30" y="34"/>
                    <a:pt x="30" y="33"/>
                  </a:cubicBezTo>
                  <a:cubicBezTo>
                    <a:pt x="20" y="2"/>
                    <a:pt x="20" y="2"/>
                    <a:pt x="20" y="2"/>
                  </a:cubicBezTo>
                  <a:cubicBezTo>
                    <a:pt x="28" y="0"/>
                    <a:pt x="28" y="0"/>
                    <a:pt x="28" y="0"/>
                  </a:cubicBezTo>
                  <a:lnTo>
                    <a:pt x="38" y="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974"/>
            <p:cNvSpPr/>
            <p:nvPr/>
          </p:nvSpPr>
          <p:spPr bwMode="auto">
            <a:xfrm>
              <a:off x="3078163" y="3994150"/>
              <a:ext cx="134938" cy="198438"/>
            </a:xfrm>
            <a:custGeom>
              <a:avLst/>
              <a:gdLst>
                <a:gd name="T0" fmla="*/ 36 w 36"/>
                <a:gd name="T1" fmla="*/ 46 h 53"/>
                <a:gd name="T2" fmla="*/ 28 w 36"/>
                <a:gd name="T3" fmla="*/ 50 h 53"/>
                <a:gd name="T4" fmla="*/ 4 w 36"/>
                <a:gd name="T5" fmla="*/ 31 h 53"/>
                <a:gd name="T6" fmla="*/ 16 w 36"/>
                <a:gd name="T7" fmla="*/ 1 h 53"/>
                <a:gd name="T8" fmla="*/ 23 w 36"/>
                <a:gd name="T9" fmla="*/ 1 h 53"/>
                <a:gd name="T10" fmla="*/ 23 w 36"/>
                <a:gd name="T11" fmla="*/ 7 h 53"/>
                <a:gd name="T12" fmla="*/ 17 w 36"/>
                <a:gd name="T13" fmla="*/ 7 h 53"/>
                <a:gd name="T14" fmla="*/ 12 w 36"/>
                <a:gd name="T15" fmla="*/ 29 h 53"/>
                <a:gd name="T16" fmla="*/ 28 w 36"/>
                <a:gd name="T17" fmla="*/ 43 h 53"/>
                <a:gd name="T18" fmla="*/ 33 w 36"/>
                <a:gd name="T19" fmla="*/ 40 h 53"/>
                <a:gd name="T20" fmla="*/ 36 w 36"/>
                <a:gd name="T21"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3">
                  <a:moveTo>
                    <a:pt x="36" y="46"/>
                  </a:moveTo>
                  <a:cubicBezTo>
                    <a:pt x="34" y="47"/>
                    <a:pt x="32" y="49"/>
                    <a:pt x="28" y="50"/>
                  </a:cubicBezTo>
                  <a:cubicBezTo>
                    <a:pt x="18" y="53"/>
                    <a:pt x="9" y="46"/>
                    <a:pt x="4" y="31"/>
                  </a:cubicBezTo>
                  <a:cubicBezTo>
                    <a:pt x="0" y="18"/>
                    <a:pt x="4" y="5"/>
                    <a:pt x="16" y="1"/>
                  </a:cubicBezTo>
                  <a:cubicBezTo>
                    <a:pt x="18" y="0"/>
                    <a:pt x="21" y="0"/>
                    <a:pt x="23" y="1"/>
                  </a:cubicBezTo>
                  <a:cubicBezTo>
                    <a:pt x="23" y="7"/>
                    <a:pt x="23" y="7"/>
                    <a:pt x="23" y="7"/>
                  </a:cubicBezTo>
                  <a:cubicBezTo>
                    <a:pt x="22" y="7"/>
                    <a:pt x="20" y="7"/>
                    <a:pt x="17" y="7"/>
                  </a:cubicBezTo>
                  <a:cubicBezTo>
                    <a:pt x="10" y="10"/>
                    <a:pt x="9" y="20"/>
                    <a:pt x="12" y="29"/>
                  </a:cubicBezTo>
                  <a:cubicBezTo>
                    <a:pt x="15" y="40"/>
                    <a:pt x="21" y="45"/>
                    <a:pt x="28" y="43"/>
                  </a:cubicBezTo>
                  <a:cubicBezTo>
                    <a:pt x="30" y="42"/>
                    <a:pt x="31" y="41"/>
                    <a:pt x="33" y="40"/>
                  </a:cubicBezTo>
                  <a:lnTo>
                    <a:pt x="36" y="4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975"/>
            <p:cNvSpPr/>
            <p:nvPr/>
          </p:nvSpPr>
          <p:spPr bwMode="auto">
            <a:xfrm>
              <a:off x="3175001" y="3930650"/>
              <a:ext cx="131763" cy="220663"/>
            </a:xfrm>
            <a:custGeom>
              <a:avLst/>
              <a:gdLst>
                <a:gd name="T0" fmla="*/ 9 w 35"/>
                <a:gd name="T1" fmla="*/ 0 h 59"/>
                <a:gd name="T2" fmla="*/ 13 w 35"/>
                <a:gd name="T3" fmla="*/ 12 h 59"/>
                <a:gd name="T4" fmla="*/ 22 w 35"/>
                <a:gd name="T5" fmla="*/ 9 h 59"/>
                <a:gd name="T6" fmla="*/ 24 w 35"/>
                <a:gd name="T7" fmla="*/ 15 h 59"/>
                <a:gd name="T8" fmla="*/ 15 w 35"/>
                <a:gd name="T9" fmla="*/ 18 h 59"/>
                <a:gd name="T10" fmla="*/ 23 w 35"/>
                <a:gd name="T11" fmla="*/ 45 h 59"/>
                <a:gd name="T12" fmla="*/ 30 w 35"/>
                <a:gd name="T13" fmla="*/ 52 h 59"/>
                <a:gd name="T14" fmla="*/ 33 w 35"/>
                <a:gd name="T15" fmla="*/ 50 h 59"/>
                <a:gd name="T16" fmla="*/ 35 w 35"/>
                <a:gd name="T17" fmla="*/ 56 h 59"/>
                <a:gd name="T18" fmla="*/ 30 w 35"/>
                <a:gd name="T19" fmla="*/ 58 h 59"/>
                <a:gd name="T20" fmla="*/ 22 w 35"/>
                <a:gd name="T21" fmla="*/ 58 h 59"/>
                <a:gd name="T22" fmla="*/ 15 w 35"/>
                <a:gd name="T23" fmla="*/ 47 h 59"/>
                <a:gd name="T24" fmla="*/ 7 w 35"/>
                <a:gd name="T25" fmla="*/ 20 h 59"/>
                <a:gd name="T26" fmla="*/ 2 w 35"/>
                <a:gd name="T27" fmla="*/ 22 h 59"/>
                <a:gd name="T28" fmla="*/ 0 w 35"/>
                <a:gd name="T29" fmla="*/ 16 h 59"/>
                <a:gd name="T30" fmla="*/ 6 w 35"/>
                <a:gd name="T31" fmla="*/ 14 h 59"/>
                <a:gd name="T32" fmla="*/ 3 w 35"/>
                <a:gd name="T33" fmla="*/ 4 h 59"/>
                <a:gd name="T34" fmla="*/ 9 w 35"/>
                <a:gd name="T3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9">
                  <a:moveTo>
                    <a:pt x="9" y="0"/>
                  </a:moveTo>
                  <a:cubicBezTo>
                    <a:pt x="13" y="12"/>
                    <a:pt x="13" y="12"/>
                    <a:pt x="13" y="12"/>
                  </a:cubicBezTo>
                  <a:cubicBezTo>
                    <a:pt x="22" y="9"/>
                    <a:pt x="22" y="9"/>
                    <a:pt x="22" y="9"/>
                  </a:cubicBezTo>
                  <a:cubicBezTo>
                    <a:pt x="24" y="15"/>
                    <a:pt x="24" y="15"/>
                    <a:pt x="24" y="15"/>
                  </a:cubicBezTo>
                  <a:cubicBezTo>
                    <a:pt x="15" y="18"/>
                    <a:pt x="15" y="18"/>
                    <a:pt x="15" y="18"/>
                  </a:cubicBezTo>
                  <a:cubicBezTo>
                    <a:pt x="23" y="45"/>
                    <a:pt x="23" y="45"/>
                    <a:pt x="23" y="45"/>
                  </a:cubicBezTo>
                  <a:cubicBezTo>
                    <a:pt x="25" y="51"/>
                    <a:pt x="27" y="52"/>
                    <a:pt x="30" y="52"/>
                  </a:cubicBezTo>
                  <a:cubicBezTo>
                    <a:pt x="31" y="51"/>
                    <a:pt x="32" y="51"/>
                    <a:pt x="33" y="50"/>
                  </a:cubicBezTo>
                  <a:cubicBezTo>
                    <a:pt x="35" y="56"/>
                    <a:pt x="35" y="56"/>
                    <a:pt x="35" y="56"/>
                  </a:cubicBezTo>
                  <a:cubicBezTo>
                    <a:pt x="34" y="57"/>
                    <a:pt x="32" y="58"/>
                    <a:pt x="30" y="58"/>
                  </a:cubicBezTo>
                  <a:cubicBezTo>
                    <a:pt x="27" y="59"/>
                    <a:pt x="24" y="59"/>
                    <a:pt x="22" y="58"/>
                  </a:cubicBezTo>
                  <a:cubicBezTo>
                    <a:pt x="19" y="56"/>
                    <a:pt x="17" y="53"/>
                    <a:pt x="15" y="47"/>
                  </a:cubicBezTo>
                  <a:cubicBezTo>
                    <a:pt x="7" y="20"/>
                    <a:pt x="7" y="20"/>
                    <a:pt x="7" y="20"/>
                  </a:cubicBezTo>
                  <a:cubicBezTo>
                    <a:pt x="2" y="22"/>
                    <a:pt x="2" y="22"/>
                    <a:pt x="2" y="22"/>
                  </a:cubicBezTo>
                  <a:cubicBezTo>
                    <a:pt x="0" y="16"/>
                    <a:pt x="0" y="16"/>
                    <a:pt x="0" y="16"/>
                  </a:cubicBezTo>
                  <a:cubicBezTo>
                    <a:pt x="6" y="14"/>
                    <a:pt x="6" y="14"/>
                    <a:pt x="6" y="14"/>
                  </a:cubicBezTo>
                  <a:cubicBezTo>
                    <a:pt x="3" y="4"/>
                    <a:pt x="3" y="4"/>
                    <a:pt x="3" y="4"/>
                  </a:cubicBezTo>
                  <a:lnTo>
                    <a:pt x="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9" name="组合 78"/>
          <p:cNvGrpSpPr/>
          <p:nvPr/>
        </p:nvGrpSpPr>
        <p:grpSpPr>
          <a:xfrm>
            <a:off x="5571806" y="4672234"/>
            <a:ext cx="1101067" cy="1095852"/>
            <a:chOff x="2074863" y="5638800"/>
            <a:chExt cx="2346326" cy="2335213"/>
          </a:xfrm>
        </p:grpSpPr>
        <p:sp>
          <p:nvSpPr>
            <p:cNvPr id="80" name="Freeform 1050"/>
            <p:cNvSpPr/>
            <p:nvPr/>
          </p:nvSpPr>
          <p:spPr bwMode="auto">
            <a:xfrm>
              <a:off x="2346326" y="5976938"/>
              <a:ext cx="1620838" cy="1065213"/>
            </a:xfrm>
            <a:custGeom>
              <a:avLst/>
              <a:gdLst>
                <a:gd name="T0" fmla="*/ 171 w 432"/>
                <a:gd name="T1" fmla="*/ 49 h 284"/>
                <a:gd name="T2" fmla="*/ 431 w 432"/>
                <a:gd name="T3" fmla="*/ 114 h 284"/>
                <a:gd name="T4" fmla="*/ 244 w 432"/>
                <a:gd name="T5" fmla="*/ 242 h 284"/>
                <a:gd name="T6" fmla="*/ 12 w 432"/>
                <a:gd name="T7" fmla="*/ 227 h 284"/>
                <a:gd name="T8" fmla="*/ 0 w 432"/>
                <a:gd name="T9" fmla="*/ 221 h 284"/>
                <a:gd name="T10" fmla="*/ 171 w 432"/>
                <a:gd name="T11" fmla="*/ 49 h 284"/>
              </a:gdLst>
              <a:ahLst/>
              <a:cxnLst>
                <a:cxn ang="0">
                  <a:pos x="T0" y="T1"/>
                </a:cxn>
                <a:cxn ang="0">
                  <a:pos x="T2" y="T3"/>
                </a:cxn>
                <a:cxn ang="0">
                  <a:pos x="T4" y="T5"/>
                </a:cxn>
                <a:cxn ang="0">
                  <a:pos x="T6" y="T7"/>
                </a:cxn>
                <a:cxn ang="0">
                  <a:pos x="T8" y="T9"/>
                </a:cxn>
                <a:cxn ang="0">
                  <a:pos x="T10" y="T11"/>
                </a:cxn>
              </a:cxnLst>
              <a:rect l="0" t="0" r="r" b="b"/>
              <a:pathLst>
                <a:path w="432" h="284">
                  <a:moveTo>
                    <a:pt x="171" y="49"/>
                  </a:moveTo>
                  <a:cubicBezTo>
                    <a:pt x="314" y="0"/>
                    <a:pt x="432" y="113"/>
                    <a:pt x="431" y="114"/>
                  </a:cubicBezTo>
                  <a:cubicBezTo>
                    <a:pt x="431" y="115"/>
                    <a:pt x="400" y="199"/>
                    <a:pt x="244" y="242"/>
                  </a:cubicBezTo>
                  <a:cubicBezTo>
                    <a:pt x="182" y="259"/>
                    <a:pt x="83" y="284"/>
                    <a:pt x="12" y="227"/>
                  </a:cubicBezTo>
                  <a:cubicBezTo>
                    <a:pt x="0" y="221"/>
                    <a:pt x="0" y="221"/>
                    <a:pt x="0" y="221"/>
                  </a:cubicBezTo>
                  <a:cubicBezTo>
                    <a:pt x="0" y="221"/>
                    <a:pt x="28" y="98"/>
                    <a:pt x="171"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81" name="Picture 1051"/>
            <p:cNvPicPr>
              <a:picLocks noChangeAspect="1" noChangeArrowheads="1"/>
            </p:cNvPicPr>
            <p:nvPr/>
          </p:nvPicPr>
          <p:blipFill>
            <a:blip r:embed="rId2" cstate="email"/>
            <a:srcRect/>
            <a:stretch>
              <a:fillRect/>
            </a:stretch>
          </p:blipFill>
          <p:spPr bwMode="auto">
            <a:xfrm>
              <a:off x="2689226" y="6059488"/>
              <a:ext cx="92233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1052"/>
            <p:cNvSpPr/>
            <p:nvPr/>
          </p:nvSpPr>
          <p:spPr bwMode="auto">
            <a:xfrm>
              <a:off x="2830513" y="6238875"/>
              <a:ext cx="520700" cy="417513"/>
            </a:xfrm>
            <a:custGeom>
              <a:avLst/>
              <a:gdLst>
                <a:gd name="T0" fmla="*/ 19 w 139"/>
                <a:gd name="T1" fmla="*/ 11 h 111"/>
                <a:gd name="T2" fmla="*/ 106 w 139"/>
                <a:gd name="T3" fmla="*/ 0 h 111"/>
                <a:gd name="T4" fmla="*/ 107 w 139"/>
                <a:gd name="T5" fmla="*/ 83 h 111"/>
                <a:gd name="T6" fmla="*/ 21 w 139"/>
                <a:gd name="T7" fmla="*/ 74 h 111"/>
                <a:gd name="T8" fmla="*/ 19 w 139"/>
                <a:gd name="T9" fmla="*/ 11 h 111"/>
              </a:gdLst>
              <a:ahLst/>
              <a:cxnLst>
                <a:cxn ang="0">
                  <a:pos x="T0" y="T1"/>
                </a:cxn>
                <a:cxn ang="0">
                  <a:pos x="T2" y="T3"/>
                </a:cxn>
                <a:cxn ang="0">
                  <a:pos x="T4" y="T5"/>
                </a:cxn>
                <a:cxn ang="0">
                  <a:pos x="T6" y="T7"/>
                </a:cxn>
                <a:cxn ang="0">
                  <a:pos x="T8" y="T9"/>
                </a:cxn>
              </a:cxnLst>
              <a:rect l="0" t="0" r="r" b="b"/>
              <a:pathLst>
                <a:path w="139" h="111">
                  <a:moveTo>
                    <a:pt x="19" y="11"/>
                  </a:moveTo>
                  <a:cubicBezTo>
                    <a:pt x="38" y="5"/>
                    <a:pt x="106" y="0"/>
                    <a:pt x="106" y="0"/>
                  </a:cubicBezTo>
                  <a:cubicBezTo>
                    <a:pt x="106" y="0"/>
                    <a:pt x="139" y="54"/>
                    <a:pt x="107" y="83"/>
                  </a:cubicBezTo>
                  <a:cubicBezTo>
                    <a:pt x="75" y="111"/>
                    <a:pt x="41" y="105"/>
                    <a:pt x="21" y="74"/>
                  </a:cubicBezTo>
                  <a:cubicBezTo>
                    <a:pt x="1" y="42"/>
                    <a:pt x="0" y="17"/>
                    <a:pt x="19" y="11"/>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053"/>
            <p:cNvSpPr/>
            <p:nvPr/>
          </p:nvSpPr>
          <p:spPr bwMode="auto">
            <a:xfrm>
              <a:off x="2792413" y="6392863"/>
              <a:ext cx="319088" cy="219075"/>
            </a:xfrm>
            <a:custGeom>
              <a:avLst/>
              <a:gdLst>
                <a:gd name="T0" fmla="*/ 81 w 85"/>
                <a:gd name="T1" fmla="*/ 4 h 58"/>
                <a:gd name="T2" fmla="*/ 45 w 85"/>
                <a:gd name="T3" fmla="*/ 26 h 58"/>
                <a:gd name="T4" fmla="*/ 13 w 85"/>
                <a:gd name="T5" fmla="*/ 58 h 58"/>
                <a:gd name="T6" fmla="*/ 5 w 85"/>
                <a:gd name="T7" fmla="*/ 35 h 58"/>
                <a:gd name="T8" fmla="*/ 35 w 85"/>
                <a:gd name="T9" fmla="*/ 13 h 58"/>
                <a:gd name="T10" fmla="*/ 81 w 85"/>
                <a:gd name="T11" fmla="*/ 4 h 58"/>
              </a:gdLst>
              <a:ahLst/>
              <a:cxnLst>
                <a:cxn ang="0">
                  <a:pos x="T0" y="T1"/>
                </a:cxn>
                <a:cxn ang="0">
                  <a:pos x="T2" y="T3"/>
                </a:cxn>
                <a:cxn ang="0">
                  <a:pos x="T4" y="T5"/>
                </a:cxn>
                <a:cxn ang="0">
                  <a:pos x="T6" y="T7"/>
                </a:cxn>
                <a:cxn ang="0">
                  <a:pos x="T8" y="T9"/>
                </a:cxn>
                <a:cxn ang="0">
                  <a:pos x="T10" y="T11"/>
                </a:cxn>
              </a:cxnLst>
              <a:rect l="0" t="0" r="r" b="b"/>
              <a:pathLst>
                <a:path w="85" h="58">
                  <a:moveTo>
                    <a:pt x="81" y="4"/>
                  </a:moveTo>
                  <a:cubicBezTo>
                    <a:pt x="81" y="4"/>
                    <a:pt x="59" y="13"/>
                    <a:pt x="45" y="26"/>
                  </a:cubicBezTo>
                  <a:cubicBezTo>
                    <a:pt x="32" y="38"/>
                    <a:pt x="24" y="58"/>
                    <a:pt x="13" y="58"/>
                  </a:cubicBezTo>
                  <a:cubicBezTo>
                    <a:pt x="3" y="57"/>
                    <a:pt x="0" y="41"/>
                    <a:pt x="5" y="35"/>
                  </a:cubicBezTo>
                  <a:cubicBezTo>
                    <a:pt x="12" y="27"/>
                    <a:pt x="20" y="20"/>
                    <a:pt x="35" y="13"/>
                  </a:cubicBezTo>
                  <a:cubicBezTo>
                    <a:pt x="55" y="3"/>
                    <a:pt x="85" y="0"/>
                    <a:pt x="8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054"/>
            <p:cNvSpPr/>
            <p:nvPr/>
          </p:nvSpPr>
          <p:spPr bwMode="auto">
            <a:xfrm>
              <a:off x="2454276" y="6348413"/>
              <a:ext cx="1636713" cy="712788"/>
            </a:xfrm>
            <a:custGeom>
              <a:avLst/>
              <a:gdLst>
                <a:gd name="T0" fmla="*/ 33 w 436"/>
                <a:gd name="T1" fmla="*/ 148 h 190"/>
                <a:gd name="T2" fmla="*/ 220 w 436"/>
                <a:gd name="T3" fmla="*/ 140 h 190"/>
                <a:gd name="T4" fmla="*/ 384 w 436"/>
                <a:gd name="T5" fmla="*/ 4 h 190"/>
                <a:gd name="T6" fmla="*/ 436 w 436"/>
                <a:gd name="T7" fmla="*/ 0 h 190"/>
                <a:gd name="T8" fmla="*/ 356 w 436"/>
                <a:gd name="T9" fmla="*/ 96 h 190"/>
                <a:gd name="T10" fmla="*/ 223 w 436"/>
                <a:gd name="T11" fmla="*/ 150 h 190"/>
                <a:gd name="T12" fmla="*/ 0 w 436"/>
                <a:gd name="T13" fmla="*/ 150 h 190"/>
                <a:gd name="T14" fmla="*/ 33 w 436"/>
                <a:gd name="T15" fmla="*/ 148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190">
                  <a:moveTo>
                    <a:pt x="33" y="148"/>
                  </a:moveTo>
                  <a:cubicBezTo>
                    <a:pt x="52" y="165"/>
                    <a:pt x="134" y="165"/>
                    <a:pt x="220" y="140"/>
                  </a:cubicBezTo>
                  <a:cubicBezTo>
                    <a:pt x="302" y="117"/>
                    <a:pt x="391" y="62"/>
                    <a:pt x="384" y="4"/>
                  </a:cubicBezTo>
                  <a:cubicBezTo>
                    <a:pt x="436" y="0"/>
                    <a:pt x="436" y="0"/>
                    <a:pt x="436" y="0"/>
                  </a:cubicBezTo>
                  <a:cubicBezTo>
                    <a:pt x="418" y="33"/>
                    <a:pt x="390" y="72"/>
                    <a:pt x="356" y="96"/>
                  </a:cubicBezTo>
                  <a:cubicBezTo>
                    <a:pt x="316" y="124"/>
                    <a:pt x="288" y="133"/>
                    <a:pt x="223" y="150"/>
                  </a:cubicBezTo>
                  <a:cubicBezTo>
                    <a:pt x="63" y="190"/>
                    <a:pt x="0" y="150"/>
                    <a:pt x="0" y="150"/>
                  </a:cubicBezTo>
                  <a:cubicBezTo>
                    <a:pt x="4" y="146"/>
                    <a:pt x="11" y="145"/>
                    <a:pt x="33" y="14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055"/>
            <p:cNvSpPr/>
            <p:nvPr/>
          </p:nvSpPr>
          <p:spPr bwMode="auto">
            <a:xfrm>
              <a:off x="2292351" y="6018213"/>
              <a:ext cx="1844675" cy="814388"/>
            </a:xfrm>
            <a:custGeom>
              <a:avLst/>
              <a:gdLst>
                <a:gd name="T0" fmla="*/ 203 w 491"/>
                <a:gd name="T1" fmla="*/ 14 h 217"/>
                <a:gd name="T2" fmla="*/ 342 w 491"/>
                <a:gd name="T3" fmla="*/ 16 h 217"/>
                <a:gd name="T4" fmla="*/ 481 w 491"/>
                <a:gd name="T5" fmla="*/ 72 h 217"/>
                <a:gd name="T6" fmla="*/ 221 w 491"/>
                <a:gd name="T7" fmla="*/ 79 h 217"/>
                <a:gd name="T8" fmla="*/ 0 w 491"/>
                <a:gd name="T9" fmla="*/ 205 h 217"/>
                <a:gd name="T10" fmla="*/ 34 w 491"/>
                <a:gd name="T11" fmla="*/ 140 h 217"/>
                <a:gd name="T12" fmla="*/ 203 w 491"/>
                <a:gd name="T13" fmla="*/ 14 h 217"/>
              </a:gdLst>
              <a:ahLst/>
              <a:cxnLst>
                <a:cxn ang="0">
                  <a:pos x="T0" y="T1"/>
                </a:cxn>
                <a:cxn ang="0">
                  <a:pos x="T2" y="T3"/>
                </a:cxn>
                <a:cxn ang="0">
                  <a:pos x="T4" y="T5"/>
                </a:cxn>
                <a:cxn ang="0">
                  <a:pos x="T6" y="T7"/>
                </a:cxn>
                <a:cxn ang="0">
                  <a:pos x="T8" y="T9"/>
                </a:cxn>
                <a:cxn ang="0">
                  <a:pos x="T10" y="T11"/>
                </a:cxn>
                <a:cxn ang="0">
                  <a:pos x="T12" y="T13"/>
                </a:cxn>
              </a:cxnLst>
              <a:rect l="0" t="0" r="r" b="b"/>
              <a:pathLst>
                <a:path w="491" h="217">
                  <a:moveTo>
                    <a:pt x="203" y="14"/>
                  </a:moveTo>
                  <a:cubicBezTo>
                    <a:pt x="247" y="0"/>
                    <a:pt x="312" y="2"/>
                    <a:pt x="342" y="16"/>
                  </a:cubicBezTo>
                  <a:cubicBezTo>
                    <a:pt x="399" y="44"/>
                    <a:pt x="450" y="88"/>
                    <a:pt x="481" y="72"/>
                  </a:cubicBezTo>
                  <a:cubicBezTo>
                    <a:pt x="491" y="149"/>
                    <a:pt x="306" y="46"/>
                    <a:pt x="221" y="79"/>
                  </a:cubicBezTo>
                  <a:cubicBezTo>
                    <a:pt x="72" y="136"/>
                    <a:pt x="69" y="217"/>
                    <a:pt x="0" y="205"/>
                  </a:cubicBezTo>
                  <a:cubicBezTo>
                    <a:pt x="0" y="205"/>
                    <a:pt x="10" y="172"/>
                    <a:pt x="34" y="140"/>
                  </a:cubicBezTo>
                  <a:cubicBezTo>
                    <a:pt x="55" y="110"/>
                    <a:pt x="123" y="39"/>
                    <a:pt x="203" y="1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056"/>
            <p:cNvSpPr/>
            <p:nvPr/>
          </p:nvSpPr>
          <p:spPr bwMode="auto">
            <a:xfrm>
              <a:off x="3524251" y="5815013"/>
              <a:ext cx="423863" cy="334963"/>
            </a:xfrm>
            <a:custGeom>
              <a:avLst/>
              <a:gdLst>
                <a:gd name="T0" fmla="*/ 0 w 113"/>
                <a:gd name="T1" fmla="*/ 77 h 89"/>
                <a:gd name="T2" fmla="*/ 75 w 113"/>
                <a:gd name="T3" fmla="*/ 43 h 89"/>
                <a:gd name="T4" fmla="*/ 113 w 113"/>
                <a:gd name="T5" fmla="*/ 0 h 89"/>
                <a:gd name="T6" fmla="*/ 70 w 113"/>
                <a:gd name="T7" fmla="*/ 54 h 89"/>
                <a:gd name="T8" fmla="*/ 16 w 113"/>
                <a:gd name="T9" fmla="*/ 89 h 89"/>
                <a:gd name="T10" fmla="*/ 0 w 113"/>
                <a:gd name="T11" fmla="*/ 77 h 89"/>
              </a:gdLst>
              <a:ahLst/>
              <a:cxnLst>
                <a:cxn ang="0">
                  <a:pos x="T0" y="T1"/>
                </a:cxn>
                <a:cxn ang="0">
                  <a:pos x="T2" y="T3"/>
                </a:cxn>
                <a:cxn ang="0">
                  <a:pos x="T4" y="T5"/>
                </a:cxn>
                <a:cxn ang="0">
                  <a:pos x="T6" y="T7"/>
                </a:cxn>
                <a:cxn ang="0">
                  <a:pos x="T8" y="T9"/>
                </a:cxn>
                <a:cxn ang="0">
                  <a:pos x="T10" y="T11"/>
                </a:cxn>
              </a:cxnLst>
              <a:rect l="0" t="0" r="r" b="b"/>
              <a:pathLst>
                <a:path w="113" h="89">
                  <a:moveTo>
                    <a:pt x="0" y="77"/>
                  </a:moveTo>
                  <a:cubicBezTo>
                    <a:pt x="0" y="77"/>
                    <a:pt x="32" y="79"/>
                    <a:pt x="75" y="43"/>
                  </a:cubicBezTo>
                  <a:cubicBezTo>
                    <a:pt x="101" y="22"/>
                    <a:pt x="113" y="0"/>
                    <a:pt x="113" y="0"/>
                  </a:cubicBezTo>
                  <a:cubicBezTo>
                    <a:pt x="113" y="0"/>
                    <a:pt x="106" y="25"/>
                    <a:pt x="70" y="54"/>
                  </a:cubicBezTo>
                  <a:cubicBezTo>
                    <a:pt x="34" y="83"/>
                    <a:pt x="16" y="89"/>
                    <a:pt x="16" y="89"/>
                  </a:cubicBezTo>
                  <a:lnTo>
                    <a:pt x="0" y="77"/>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057"/>
            <p:cNvSpPr/>
            <p:nvPr/>
          </p:nvSpPr>
          <p:spPr bwMode="auto">
            <a:xfrm>
              <a:off x="3689351" y="5946775"/>
              <a:ext cx="447675" cy="261938"/>
            </a:xfrm>
            <a:custGeom>
              <a:avLst/>
              <a:gdLst>
                <a:gd name="T0" fmla="*/ 0 w 119"/>
                <a:gd name="T1" fmla="*/ 60 h 70"/>
                <a:gd name="T2" fmla="*/ 72 w 119"/>
                <a:gd name="T3" fmla="*/ 40 h 70"/>
                <a:gd name="T4" fmla="*/ 119 w 119"/>
                <a:gd name="T5" fmla="*/ 0 h 70"/>
                <a:gd name="T6" fmla="*/ 84 w 119"/>
                <a:gd name="T7" fmla="*/ 40 h 70"/>
                <a:gd name="T8" fmla="*/ 3 w 119"/>
                <a:gd name="T9" fmla="*/ 70 h 70"/>
                <a:gd name="T10" fmla="*/ 0 w 119"/>
                <a:gd name="T11" fmla="*/ 60 h 70"/>
              </a:gdLst>
              <a:ahLst/>
              <a:cxnLst>
                <a:cxn ang="0">
                  <a:pos x="T0" y="T1"/>
                </a:cxn>
                <a:cxn ang="0">
                  <a:pos x="T2" y="T3"/>
                </a:cxn>
                <a:cxn ang="0">
                  <a:pos x="T4" y="T5"/>
                </a:cxn>
                <a:cxn ang="0">
                  <a:pos x="T6" y="T7"/>
                </a:cxn>
                <a:cxn ang="0">
                  <a:pos x="T8" y="T9"/>
                </a:cxn>
                <a:cxn ang="0">
                  <a:pos x="T10" y="T11"/>
                </a:cxn>
              </a:cxnLst>
              <a:rect l="0" t="0" r="r" b="b"/>
              <a:pathLst>
                <a:path w="119" h="70">
                  <a:moveTo>
                    <a:pt x="0" y="60"/>
                  </a:moveTo>
                  <a:cubicBezTo>
                    <a:pt x="0" y="60"/>
                    <a:pt x="39" y="61"/>
                    <a:pt x="72" y="40"/>
                  </a:cubicBezTo>
                  <a:cubicBezTo>
                    <a:pt x="108" y="18"/>
                    <a:pt x="119" y="0"/>
                    <a:pt x="119" y="0"/>
                  </a:cubicBezTo>
                  <a:cubicBezTo>
                    <a:pt x="119" y="0"/>
                    <a:pt x="113" y="18"/>
                    <a:pt x="84" y="40"/>
                  </a:cubicBezTo>
                  <a:cubicBezTo>
                    <a:pt x="50" y="67"/>
                    <a:pt x="3" y="70"/>
                    <a:pt x="3" y="70"/>
                  </a:cubicBezTo>
                  <a:lnTo>
                    <a:pt x="0" y="60"/>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058"/>
            <p:cNvSpPr/>
            <p:nvPr/>
          </p:nvSpPr>
          <p:spPr bwMode="auto">
            <a:xfrm>
              <a:off x="3787776" y="6111875"/>
              <a:ext cx="427038" cy="184150"/>
            </a:xfrm>
            <a:custGeom>
              <a:avLst/>
              <a:gdLst>
                <a:gd name="T0" fmla="*/ 0 w 114"/>
                <a:gd name="T1" fmla="*/ 33 h 49"/>
                <a:gd name="T2" fmla="*/ 74 w 114"/>
                <a:gd name="T3" fmla="*/ 27 h 49"/>
                <a:gd name="T4" fmla="*/ 114 w 114"/>
                <a:gd name="T5" fmla="*/ 0 h 49"/>
                <a:gd name="T6" fmla="*/ 74 w 114"/>
                <a:gd name="T7" fmla="*/ 34 h 49"/>
                <a:gd name="T8" fmla="*/ 1 w 114"/>
                <a:gd name="T9" fmla="*/ 45 h 49"/>
                <a:gd name="T10" fmla="*/ 0 w 114"/>
                <a:gd name="T11" fmla="*/ 33 h 49"/>
              </a:gdLst>
              <a:ahLst/>
              <a:cxnLst>
                <a:cxn ang="0">
                  <a:pos x="T0" y="T1"/>
                </a:cxn>
                <a:cxn ang="0">
                  <a:pos x="T2" y="T3"/>
                </a:cxn>
                <a:cxn ang="0">
                  <a:pos x="T4" y="T5"/>
                </a:cxn>
                <a:cxn ang="0">
                  <a:pos x="T6" y="T7"/>
                </a:cxn>
                <a:cxn ang="0">
                  <a:pos x="T8" y="T9"/>
                </a:cxn>
                <a:cxn ang="0">
                  <a:pos x="T10" y="T11"/>
                </a:cxn>
              </a:cxnLst>
              <a:rect l="0" t="0" r="r" b="b"/>
              <a:pathLst>
                <a:path w="114" h="49">
                  <a:moveTo>
                    <a:pt x="0" y="33"/>
                  </a:moveTo>
                  <a:cubicBezTo>
                    <a:pt x="0" y="33"/>
                    <a:pt x="28" y="44"/>
                    <a:pt x="74" y="27"/>
                  </a:cubicBezTo>
                  <a:cubicBezTo>
                    <a:pt x="103" y="16"/>
                    <a:pt x="114" y="0"/>
                    <a:pt x="114" y="0"/>
                  </a:cubicBezTo>
                  <a:cubicBezTo>
                    <a:pt x="114" y="0"/>
                    <a:pt x="108" y="19"/>
                    <a:pt x="74" y="34"/>
                  </a:cubicBezTo>
                  <a:cubicBezTo>
                    <a:pt x="41" y="49"/>
                    <a:pt x="1" y="45"/>
                    <a:pt x="1" y="45"/>
                  </a:cubicBezTo>
                  <a:lnTo>
                    <a:pt x="0" y="33"/>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059"/>
            <p:cNvSpPr/>
            <p:nvPr/>
          </p:nvSpPr>
          <p:spPr bwMode="auto">
            <a:xfrm>
              <a:off x="3411538" y="5718175"/>
              <a:ext cx="330200" cy="371475"/>
            </a:xfrm>
            <a:custGeom>
              <a:avLst/>
              <a:gdLst>
                <a:gd name="T0" fmla="*/ 0 w 88"/>
                <a:gd name="T1" fmla="*/ 92 h 99"/>
                <a:gd name="T2" fmla="*/ 59 w 88"/>
                <a:gd name="T3" fmla="*/ 51 h 99"/>
                <a:gd name="T4" fmla="*/ 88 w 88"/>
                <a:gd name="T5" fmla="*/ 0 h 99"/>
                <a:gd name="T6" fmla="*/ 57 w 88"/>
                <a:gd name="T7" fmla="*/ 62 h 99"/>
                <a:gd name="T8" fmla="*/ 10 w 88"/>
                <a:gd name="T9" fmla="*/ 99 h 99"/>
                <a:gd name="T10" fmla="*/ 0 w 88"/>
                <a:gd name="T11" fmla="*/ 92 h 99"/>
              </a:gdLst>
              <a:ahLst/>
              <a:cxnLst>
                <a:cxn ang="0">
                  <a:pos x="T0" y="T1"/>
                </a:cxn>
                <a:cxn ang="0">
                  <a:pos x="T2" y="T3"/>
                </a:cxn>
                <a:cxn ang="0">
                  <a:pos x="T4" y="T5"/>
                </a:cxn>
                <a:cxn ang="0">
                  <a:pos x="T6" y="T7"/>
                </a:cxn>
                <a:cxn ang="0">
                  <a:pos x="T8" y="T9"/>
                </a:cxn>
                <a:cxn ang="0">
                  <a:pos x="T10" y="T11"/>
                </a:cxn>
              </a:cxnLst>
              <a:rect l="0" t="0" r="r" b="b"/>
              <a:pathLst>
                <a:path w="88" h="99">
                  <a:moveTo>
                    <a:pt x="0" y="92"/>
                  </a:moveTo>
                  <a:cubicBezTo>
                    <a:pt x="0" y="92"/>
                    <a:pt x="39" y="75"/>
                    <a:pt x="59" y="51"/>
                  </a:cubicBezTo>
                  <a:cubicBezTo>
                    <a:pt x="80" y="24"/>
                    <a:pt x="88" y="0"/>
                    <a:pt x="88" y="0"/>
                  </a:cubicBezTo>
                  <a:cubicBezTo>
                    <a:pt x="88" y="0"/>
                    <a:pt x="82" y="35"/>
                    <a:pt x="57" y="62"/>
                  </a:cubicBezTo>
                  <a:cubicBezTo>
                    <a:pt x="43" y="78"/>
                    <a:pt x="10" y="99"/>
                    <a:pt x="10" y="99"/>
                  </a:cubicBezTo>
                  <a:lnTo>
                    <a:pt x="0" y="92"/>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060"/>
            <p:cNvSpPr/>
            <p:nvPr/>
          </p:nvSpPr>
          <p:spPr bwMode="auto">
            <a:xfrm>
              <a:off x="3182938" y="5638800"/>
              <a:ext cx="233363" cy="434975"/>
            </a:xfrm>
            <a:custGeom>
              <a:avLst/>
              <a:gdLst>
                <a:gd name="T0" fmla="*/ 0 w 62"/>
                <a:gd name="T1" fmla="*/ 112 h 116"/>
                <a:gd name="T2" fmla="*/ 44 w 62"/>
                <a:gd name="T3" fmla="*/ 56 h 116"/>
                <a:gd name="T4" fmla="*/ 58 w 62"/>
                <a:gd name="T5" fmla="*/ 0 h 116"/>
                <a:gd name="T6" fmla="*/ 46 w 62"/>
                <a:gd name="T7" fmla="*/ 67 h 116"/>
                <a:gd name="T8" fmla="*/ 12 w 62"/>
                <a:gd name="T9" fmla="*/ 116 h 116"/>
                <a:gd name="T10" fmla="*/ 0 w 62"/>
                <a:gd name="T11" fmla="*/ 112 h 116"/>
              </a:gdLst>
              <a:ahLst/>
              <a:cxnLst>
                <a:cxn ang="0">
                  <a:pos x="T0" y="T1"/>
                </a:cxn>
                <a:cxn ang="0">
                  <a:pos x="T2" y="T3"/>
                </a:cxn>
                <a:cxn ang="0">
                  <a:pos x="T4" y="T5"/>
                </a:cxn>
                <a:cxn ang="0">
                  <a:pos x="T6" y="T7"/>
                </a:cxn>
                <a:cxn ang="0">
                  <a:pos x="T8" y="T9"/>
                </a:cxn>
                <a:cxn ang="0">
                  <a:pos x="T10" y="T11"/>
                </a:cxn>
              </a:cxnLst>
              <a:rect l="0" t="0" r="r" b="b"/>
              <a:pathLst>
                <a:path w="62" h="116">
                  <a:moveTo>
                    <a:pt x="0" y="112"/>
                  </a:moveTo>
                  <a:cubicBezTo>
                    <a:pt x="0" y="112"/>
                    <a:pt x="33" y="85"/>
                    <a:pt x="44" y="56"/>
                  </a:cubicBezTo>
                  <a:cubicBezTo>
                    <a:pt x="58" y="24"/>
                    <a:pt x="58" y="0"/>
                    <a:pt x="58" y="0"/>
                  </a:cubicBezTo>
                  <a:cubicBezTo>
                    <a:pt x="58" y="0"/>
                    <a:pt x="62" y="34"/>
                    <a:pt x="46" y="67"/>
                  </a:cubicBezTo>
                  <a:cubicBezTo>
                    <a:pt x="37" y="87"/>
                    <a:pt x="12" y="116"/>
                    <a:pt x="12" y="116"/>
                  </a:cubicBezTo>
                  <a:lnTo>
                    <a:pt x="0" y="112"/>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061"/>
            <p:cNvSpPr/>
            <p:nvPr/>
          </p:nvSpPr>
          <p:spPr bwMode="auto">
            <a:xfrm>
              <a:off x="3562351" y="5872163"/>
              <a:ext cx="344488" cy="269875"/>
            </a:xfrm>
            <a:custGeom>
              <a:avLst/>
              <a:gdLst>
                <a:gd name="T0" fmla="*/ 0 w 92"/>
                <a:gd name="T1" fmla="*/ 62 h 72"/>
                <a:gd name="T2" fmla="*/ 60 w 92"/>
                <a:gd name="T3" fmla="*/ 35 h 72"/>
                <a:gd name="T4" fmla="*/ 92 w 92"/>
                <a:gd name="T5" fmla="*/ 0 h 72"/>
                <a:gd name="T6" fmla="*/ 57 w 92"/>
                <a:gd name="T7" fmla="*/ 44 h 72"/>
                <a:gd name="T8" fmla="*/ 13 w 92"/>
                <a:gd name="T9" fmla="*/ 72 h 72"/>
                <a:gd name="T10" fmla="*/ 0 w 92"/>
                <a:gd name="T11" fmla="*/ 62 h 72"/>
              </a:gdLst>
              <a:ahLst/>
              <a:cxnLst>
                <a:cxn ang="0">
                  <a:pos x="T0" y="T1"/>
                </a:cxn>
                <a:cxn ang="0">
                  <a:pos x="T2" y="T3"/>
                </a:cxn>
                <a:cxn ang="0">
                  <a:pos x="T4" y="T5"/>
                </a:cxn>
                <a:cxn ang="0">
                  <a:pos x="T6" y="T7"/>
                </a:cxn>
                <a:cxn ang="0">
                  <a:pos x="T8" y="T9"/>
                </a:cxn>
                <a:cxn ang="0">
                  <a:pos x="T10" y="T11"/>
                </a:cxn>
              </a:cxnLst>
              <a:rect l="0" t="0" r="r" b="b"/>
              <a:pathLst>
                <a:path w="92" h="72">
                  <a:moveTo>
                    <a:pt x="0" y="62"/>
                  </a:moveTo>
                  <a:cubicBezTo>
                    <a:pt x="0" y="62"/>
                    <a:pt x="26" y="64"/>
                    <a:pt x="60" y="35"/>
                  </a:cubicBezTo>
                  <a:cubicBezTo>
                    <a:pt x="82" y="17"/>
                    <a:pt x="92" y="0"/>
                    <a:pt x="92" y="0"/>
                  </a:cubicBezTo>
                  <a:cubicBezTo>
                    <a:pt x="92" y="0"/>
                    <a:pt x="86" y="20"/>
                    <a:pt x="57" y="44"/>
                  </a:cubicBezTo>
                  <a:cubicBezTo>
                    <a:pt x="28" y="67"/>
                    <a:pt x="13" y="72"/>
                    <a:pt x="13" y="72"/>
                  </a:cubicBezTo>
                  <a:lnTo>
                    <a:pt x="0" y="62"/>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062"/>
            <p:cNvSpPr/>
            <p:nvPr/>
          </p:nvSpPr>
          <p:spPr bwMode="auto">
            <a:xfrm>
              <a:off x="3551238" y="5976938"/>
              <a:ext cx="360363" cy="209550"/>
            </a:xfrm>
            <a:custGeom>
              <a:avLst/>
              <a:gdLst>
                <a:gd name="T0" fmla="*/ 0 w 96"/>
                <a:gd name="T1" fmla="*/ 48 h 56"/>
                <a:gd name="T2" fmla="*/ 58 w 96"/>
                <a:gd name="T3" fmla="*/ 32 h 56"/>
                <a:gd name="T4" fmla="*/ 96 w 96"/>
                <a:gd name="T5" fmla="*/ 0 h 56"/>
                <a:gd name="T6" fmla="*/ 68 w 96"/>
                <a:gd name="T7" fmla="*/ 32 h 56"/>
                <a:gd name="T8" fmla="*/ 2 w 96"/>
                <a:gd name="T9" fmla="*/ 56 h 56"/>
                <a:gd name="T10" fmla="*/ 0 w 96"/>
                <a:gd name="T11" fmla="*/ 48 h 56"/>
              </a:gdLst>
              <a:ahLst/>
              <a:cxnLst>
                <a:cxn ang="0">
                  <a:pos x="T0" y="T1"/>
                </a:cxn>
                <a:cxn ang="0">
                  <a:pos x="T2" y="T3"/>
                </a:cxn>
                <a:cxn ang="0">
                  <a:pos x="T4" y="T5"/>
                </a:cxn>
                <a:cxn ang="0">
                  <a:pos x="T6" y="T7"/>
                </a:cxn>
                <a:cxn ang="0">
                  <a:pos x="T8" y="T9"/>
                </a:cxn>
                <a:cxn ang="0">
                  <a:pos x="T10" y="T11"/>
                </a:cxn>
              </a:cxnLst>
              <a:rect l="0" t="0" r="r" b="b"/>
              <a:pathLst>
                <a:path w="96" h="56">
                  <a:moveTo>
                    <a:pt x="0" y="48"/>
                  </a:moveTo>
                  <a:cubicBezTo>
                    <a:pt x="0" y="48"/>
                    <a:pt x="31" y="49"/>
                    <a:pt x="58" y="32"/>
                  </a:cubicBezTo>
                  <a:cubicBezTo>
                    <a:pt x="88" y="14"/>
                    <a:pt x="96" y="0"/>
                    <a:pt x="96" y="0"/>
                  </a:cubicBezTo>
                  <a:cubicBezTo>
                    <a:pt x="96" y="0"/>
                    <a:pt x="92" y="14"/>
                    <a:pt x="68" y="32"/>
                  </a:cubicBezTo>
                  <a:cubicBezTo>
                    <a:pt x="40" y="54"/>
                    <a:pt x="2" y="56"/>
                    <a:pt x="2" y="56"/>
                  </a:cubicBezTo>
                  <a:lnTo>
                    <a:pt x="0" y="48"/>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63"/>
            <p:cNvSpPr/>
            <p:nvPr/>
          </p:nvSpPr>
          <p:spPr bwMode="auto">
            <a:xfrm>
              <a:off x="3757613" y="6097588"/>
              <a:ext cx="349250" cy="149225"/>
            </a:xfrm>
            <a:custGeom>
              <a:avLst/>
              <a:gdLst>
                <a:gd name="T0" fmla="*/ 0 w 93"/>
                <a:gd name="T1" fmla="*/ 27 h 40"/>
                <a:gd name="T2" fmla="*/ 60 w 93"/>
                <a:gd name="T3" fmla="*/ 22 h 40"/>
                <a:gd name="T4" fmla="*/ 93 w 93"/>
                <a:gd name="T5" fmla="*/ 0 h 40"/>
                <a:gd name="T6" fmla="*/ 60 w 93"/>
                <a:gd name="T7" fmla="*/ 28 h 40"/>
                <a:gd name="T8" fmla="*/ 1 w 93"/>
                <a:gd name="T9" fmla="*/ 37 h 40"/>
                <a:gd name="T10" fmla="*/ 0 w 93"/>
                <a:gd name="T11" fmla="*/ 27 h 40"/>
              </a:gdLst>
              <a:ahLst/>
              <a:cxnLst>
                <a:cxn ang="0">
                  <a:pos x="T0" y="T1"/>
                </a:cxn>
                <a:cxn ang="0">
                  <a:pos x="T2" y="T3"/>
                </a:cxn>
                <a:cxn ang="0">
                  <a:pos x="T4" y="T5"/>
                </a:cxn>
                <a:cxn ang="0">
                  <a:pos x="T6" y="T7"/>
                </a:cxn>
                <a:cxn ang="0">
                  <a:pos x="T8" y="T9"/>
                </a:cxn>
                <a:cxn ang="0">
                  <a:pos x="T10" y="T11"/>
                </a:cxn>
              </a:cxnLst>
              <a:rect l="0" t="0" r="r" b="b"/>
              <a:pathLst>
                <a:path w="93" h="40">
                  <a:moveTo>
                    <a:pt x="0" y="27"/>
                  </a:moveTo>
                  <a:cubicBezTo>
                    <a:pt x="0" y="27"/>
                    <a:pt x="23" y="36"/>
                    <a:pt x="60" y="22"/>
                  </a:cubicBezTo>
                  <a:cubicBezTo>
                    <a:pt x="83" y="13"/>
                    <a:pt x="93" y="0"/>
                    <a:pt x="93" y="0"/>
                  </a:cubicBezTo>
                  <a:cubicBezTo>
                    <a:pt x="93" y="0"/>
                    <a:pt x="88" y="16"/>
                    <a:pt x="60" y="28"/>
                  </a:cubicBezTo>
                  <a:cubicBezTo>
                    <a:pt x="33" y="40"/>
                    <a:pt x="1" y="37"/>
                    <a:pt x="1" y="37"/>
                  </a:cubicBezTo>
                  <a:lnTo>
                    <a:pt x="0" y="27"/>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064"/>
            <p:cNvSpPr/>
            <p:nvPr/>
          </p:nvSpPr>
          <p:spPr bwMode="auto">
            <a:xfrm>
              <a:off x="3460751" y="5867400"/>
              <a:ext cx="327025" cy="241300"/>
            </a:xfrm>
            <a:custGeom>
              <a:avLst/>
              <a:gdLst>
                <a:gd name="T0" fmla="*/ 0 w 87"/>
                <a:gd name="T1" fmla="*/ 56 h 64"/>
                <a:gd name="T2" fmla="*/ 54 w 87"/>
                <a:gd name="T3" fmla="*/ 35 h 64"/>
                <a:gd name="T4" fmla="*/ 87 w 87"/>
                <a:gd name="T5" fmla="*/ 0 h 64"/>
                <a:gd name="T6" fmla="*/ 51 w 87"/>
                <a:gd name="T7" fmla="*/ 43 h 64"/>
                <a:gd name="T8" fmla="*/ 7 w 87"/>
                <a:gd name="T9" fmla="*/ 64 h 64"/>
                <a:gd name="T10" fmla="*/ 0 w 87"/>
                <a:gd name="T11" fmla="*/ 56 h 64"/>
              </a:gdLst>
              <a:ahLst/>
              <a:cxnLst>
                <a:cxn ang="0">
                  <a:pos x="T0" y="T1"/>
                </a:cxn>
                <a:cxn ang="0">
                  <a:pos x="T2" y="T3"/>
                </a:cxn>
                <a:cxn ang="0">
                  <a:pos x="T4" y="T5"/>
                </a:cxn>
                <a:cxn ang="0">
                  <a:pos x="T6" y="T7"/>
                </a:cxn>
                <a:cxn ang="0">
                  <a:pos x="T8" y="T9"/>
                </a:cxn>
                <a:cxn ang="0">
                  <a:pos x="T10" y="T11"/>
                </a:cxn>
              </a:cxnLst>
              <a:rect l="0" t="0" r="r" b="b"/>
              <a:pathLst>
                <a:path w="87" h="64">
                  <a:moveTo>
                    <a:pt x="0" y="56"/>
                  </a:moveTo>
                  <a:cubicBezTo>
                    <a:pt x="0" y="56"/>
                    <a:pt x="34" y="51"/>
                    <a:pt x="54" y="35"/>
                  </a:cubicBezTo>
                  <a:cubicBezTo>
                    <a:pt x="77" y="18"/>
                    <a:pt x="87" y="0"/>
                    <a:pt x="87" y="0"/>
                  </a:cubicBezTo>
                  <a:cubicBezTo>
                    <a:pt x="87" y="0"/>
                    <a:pt x="76" y="26"/>
                    <a:pt x="51" y="43"/>
                  </a:cubicBezTo>
                  <a:cubicBezTo>
                    <a:pt x="37" y="53"/>
                    <a:pt x="7" y="64"/>
                    <a:pt x="7" y="64"/>
                  </a:cubicBezTo>
                  <a:lnTo>
                    <a:pt x="0" y="56"/>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65"/>
            <p:cNvSpPr/>
            <p:nvPr/>
          </p:nvSpPr>
          <p:spPr bwMode="auto">
            <a:xfrm>
              <a:off x="3213101" y="5789613"/>
              <a:ext cx="274638" cy="295275"/>
            </a:xfrm>
            <a:custGeom>
              <a:avLst/>
              <a:gdLst>
                <a:gd name="T0" fmla="*/ 0 w 73"/>
                <a:gd name="T1" fmla="*/ 73 h 79"/>
                <a:gd name="T2" fmla="*/ 49 w 73"/>
                <a:gd name="T3" fmla="*/ 41 h 79"/>
                <a:gd name="T4" fmla="*/ 73 w 73"/>
                <a:gd name="T5" fmla="*/ 0 h 79"/>
                <a:gd name="T6" fmla="*/ 47 w 73"/>
                <a:gd name="T7" fmla="*/ 50 h 79"/>
                <a:gd name="T8" fmla="*/ 8 w 73"/>
                <a:gd name="T9" fmla="*/ 79 h 79"/>
                <a:gd name="T10" fmla="*/ 0 w 73"/>
                <a:gd name="T11" fmla="*/ 73 h 79"/>
              </a:gdLst>
              <a:ahLst/>
              <a:cxnLst>
                <a:cxn ang="0">
                  <a:pos x="T0" y="T1"/>
                </a:cxn>
                <a:cxn ang="0">
                  <a:pos x="T2" y="T3"/>
                </a:cxn>
                <a:cxn ang="0">
                  <a:pos x="T4" y="T5"/>
                </a:cxn>
                <a:cxn ang="0">
                  <a:pos x="T6" y="T7"/>
                </a:cxn>
                <a:cxn ang="0">
                  <a:pos x="T8" y="T9"/>
                </a:cxn>
                <a:cxn ang="0">
                  <a:pos x="T10" y="T11"/>
                </a:cxn>
              </a:cxnLst>
              <a:rect l="0" t="0" r="r" b="b"/>
              <a:pathLst>
                <a:path w="73" h="79">
                  <a:moveTo>
                    <a:pt x="0" y="73"/>
                  </a:moveTo>
                  <a:cubicBezTo>
                    <a:pt x="0" y="73"/>
                    <a:pt x="32" y="61"/>
                    <a:pt x="49" y="41"/>
                  </a:cubicBezTo>
                  <a:cubicBezTo>
                    <a:pt x="67" y="19"/>
                    <a:pt x="73" y="0"/>
                    <a:pt x="73" y="0"/>
                  </a:cubicBezTo>
                  <a:cubicBezTo>
                    <a:pt x="73" y="0"/>
                    <a:pt x="68" y="28"/>
                    <a:pt x="47" y="50"/>
                  </a:cubicBezTo>
                  <a:cubicBezTo>
                    <a:pt x="35" y="63"/>
                    <a:pt x="8" y="79"/>
                    <a:pt x="8" y="79"/>
                  </a:cubicBezTo>
                  <a:lnTo>
                    <a:pt x="0" y="73"/>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66"/>
            <p:cNvSpPr/>
            <p:nvPr/>
          </p:nvSpPr>
          <p:spPr bwMode="auto">
            <a:xfrm>
              <a:off x="3930651" y="6491288"/>
              <a:ext cx="228600" cy="49213"/>
            </a:xfrm>
            <a:custGeom>
              <a:avLst/>
              <a:gdLst>
                <a:gd name="T0" fmla="*/ 1 w 61"/>
                <a:gd name="T1" fmla="*/ 13 h 13"/>
                <a:gd name="T2" fmla="*/ 33 w 61"/>
                <a:gd name="T3" fmla="*/ 5 h 13"/>
                <a:gd name="T4" fmla="*/ 61 w 61"/>
                <a:gd name="T5" fmla="*/ 11 h 13"/>
                <a:gd name="T6" fmla="*/ 38 w 61"/>
                <a:gd name="T7" fmla="*/ 3 h 13"/>
                <a:gd name="T8" fmla="*/ 0 w 61"/>
                <a:gd name="T9" fmla="*/ 8 h 13"/>
                <a:gd name="T10" fmla="*/ 1 w 61"/>
                <a:gd name="T11" fmla="*/ 13 h 13"/>
              </a:gdLst>
              <a:ahLst/>
              <a:cxnLst>
                <a:cxn ang="0">
                  <a:pos x="T0" y="T1"/>
                </a:cxn>
                <a:cxn ang="0">
                  <a:pos x="T2" y="T3"/>
                </a:cxn>
                <a:cxn ang="0">
                  <a:pos x="T4" y="T5"/>
                </a:cxn>
                <a:cxn ang="0">
                  <a:pos x="T6" y="T7"/>
                </a:cxn>
                <a:cxn ang="0">
                  <a:pos x="T8" y="T9"/>
                </a:cxn>
                <a:cxn ang="0">
                  <a:pos x="T10" y="T11"/>
                </a:cxn>
              </a:cxnLst>
              <a:rect l="0" t="0" r="r" b="b"/>
              <a:pathLst>
                <a:path w="61" h="13">
                  <a:moveTo>
                    <a:pt x="1" y="13"/>
                  </a:moveTo>
                  <a:cubicBezTo>
                    <a:pt x="1" y="13"/>
                    <a:pt x="16" y="4"/>
                    <a:pt x="33" y="5"/>
                  </a:cubicBezTo>
                  <a:cubicBezTo>
                    <a:pt x="53" y="7"/>
                    <a:pt x="61" y="11"/>
                    <a:pt x="61" y="11"/>
                  </a:cubicBezTo>
                  <a:cubicBezTo>
                    <a:pt x="61" y="11"/>
                    <a:pt x="55" y="5"/>
                    <a:pt x="38" y="3"/>
                  </a:cubicBezTo>
                  <a:cubicBezTo>
                    <a:pt x="19" y="0"/>
                    <a:pt x="0" y="8"/>
                    <a:pt x="0" y="8"/>
                  </a:cubicBezTo>
                  <a:lnTo>
                    <a:pt x="1" y="13"/>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067"/>
            <p:cNvSpPr/>
            <p:nvPr/>
          </p:nvSpPr>
          <p:spPr bwMode="auto">
            <a:xfrm>
              <a:off x="3948113" y="6427788"/>
              <a:ext cx="207963" cy="66675"/>
            </a:xfrm>
            <a:custGeom>
              <a:avLst/>
              <a:gdLst>
                <a:gd name="T0" fmla="*/ 2 w 55"/>
                <a:gd name="T1" fmla="*/ 18 h 18"/>
                <a:gd name="T2" fmla="*/ 33 w 55"/>
                <a:gd name="T3" fmla="*/ 4 h 18"/>
                <a:gd name="T4" fmla="*/ 55 w 55"/>
                <a:gd name="T5" fmla="*/ 6 h 18"/>
                <a:gd name="T6" fmla="*/ 32 w 55"/>
                <a:gd name="T7" fmla="*/ 1 h 18"/>
                <a:gd name="T8" fmla="*/ 0 w 55"/>
                <a:gd name="T9" fmla="*/ 13 h 18"/>
                <a:gd name="T10" fmla="*/ 2 w 55"/>
                <a:gd name="T11" fmla="*/ 18 h 18"/>
              </a:gdLst>
              <a:ahLst/>
              <a:cxnLst>
                <a:cxn ang="0">
                  <a:pos x="T0" y="T1"/>
                </a:cxn>
                <a:cxn ang="0">
                  <a:pos x="T2" y="T3"/>
                </a:cxn>
                <a:cxn ang="0">
                  <a:pos x="T4" y="T5"/>
                </a:cxn>
                <a:cxn ang="0">
                  <a:pos x="T6" y="T7"/>
                </a:cxn>
                <a:cxn ang="0">
                  <a:pos x="T8" y="T9"/>
                </a:cxn>
                <a:cxn ang="0">
                  <a:pos x="T10" y="T11"/>
                </a:cxn>
              </a:cxnLst>
              <a:rect l="0" t="0" r="r" b="b"/>
              <a:pathLst>
                <a:path w="55" h="18">
                  <a:moveTo>
                    <a:pt x="2" y="18"/>
                  </a:moveTo>
                  <a:cubicBezTo>
                    <a:pt x="2" y="18"/>
                    <a:pt x="11" y="7"/>
                    <a:pt x="33" y="4"/>
                  </a:cubicBezTo>
                  <a:cubicBezTo>
                    <a:pt x="47" y="2"/>
                    <a:pt x="55" y="6"/>
                    <a:pt x="55" y="6"/>
                  </a:cubicBezTo>
                  <a:cubicBezTo>
                    <a:pt x="55" y="6"/>
                    <a:pt x="48" y="0"/>
                    <a:pt x="32" y="1"/>
                  </a:cubicBezTo>
                  <a:cubicBezTo>
                    <a:pt x="15" y="2"/>
                    <a:pt x="0" y="13"/>
                    <a:pt x="0" y="13"/>
                  </a:cubicBezTo>
                  <a:lnTo>
                    <a:pt x="2" y="18"/>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68"/>
            <p:cNvSpPr/>
            <p:nvPr/>
          </p:nvSpPr>
          <p:spPr bwMode="auto">
            <a:xfrm>
              <a:off x="3843338" y="6623050"/>
              <a:ext cx="206375" cy="85725"/>
            </a:xfrm>
            <a:custGeom>
              <a:avLst/>
              <a:gdLst>
                <a:gd name="T0" fmla="*/ 0 w 55"/>
                <a:gd name="T1" fmla="*/ 6 h 23"/>
                <a:gd name="T2" fmla="*/ 32 w 55"/>
                <a:gd name="T3" fmla="*/ 9 h 23"/>
                <a:gd name="T4" fmla="*/ 55 w 55"/>
                <a:gd name="T5" fmla="*/ 23 h 23"/>
                <a:gd name="T6" fmla="*/ 30 w 55"/>
                <a:gd name="T7" fmla="*/ 5 h 23"/>
                <a:gd name="T8" fmla="*/ 3 w 55"/>
                <a:gd name="T9" fmla="*/ 0 h 23"/>
                <a:gd name="T10" fmla="*/ 0 w 55"/>
                <a:gd name="T11" fmla="*/ 6 h 23"/>
              </a:gdLst>
              <a:ahLst/>
              <a:cxnLst>
                <a:cxn ang="0">
                  <a:pos x="T0" y="T1"/>
                </a:cxn>
                <a:cxn ang="0">
                  <a:pos x="T2" y="T3"/>
                </a:cxn>
                <a:cxn ang="0">
                  <a:pos x="T4" y="T5"/>
                </a:cxn>
                <a:cxn ang="0">
                  <a:pos x="T6" y="T7"/>
                </a:cxn>
                <a:cxn ang="0">
                  <a:pos x="T8" y="T9"/>
                </a:cxn>
                <a:cxn ang="0">
                  <a:pos x="T10" y="T11"/>
                </a:cxn>
              </a:cxnLst>
              <a:rect l="0" t="0" r="r" b="b"/>
              <a:pathLst>
                <a:path w="55" h="23">
                  <a:moveTo>
                    <a:pt x="0" y="6"/>
                  </a:moveTo>
                  <a:cubicBezTo>
                    <a:pt x="0" y="6"/>
                    <a:pt x="19" y="4"/>
                    <a:pt x="32" y="9"/>
                  </a:cubicBezTo>
                  <a:cubicBezTo>
                    <a:pt x="47" y="15"/>
                    <a:pt x="55" y="23"/>
                    <a:pt x="55" y="23"/>
                  </a:cubicBezTo>
                  <a:cubicBezTo>
                    <a:pt x="55" y="23"/>
                    <a:pt x="45" y="11"/>
                    <a:pt x="30" y="5"/>
                  </a:cubicBezTo>
                  <a:cubicBezTo>
                    <a:pt x="20" y="2"/>
                    <a:pt x="3" y="0"/>
                    <a:pt x="3" y="0"/>
                  </a:cubicBezTo>
                  <a:lnTo>
                    <a:pt x="0" y="6"/>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69"/>
            <p:cNvSpPr/>
            <p:nvPr/>
          </p:nvSpPr>
          <p:spPr bwMode="auto">
            <a:xfrm>
              <a:off x="3752851" y="6678613"/>
              <a:ext cx="177800" cy="139700"/>
            </a:xfrm>
            <a:custGeom>
              <a:avLst/>
              <a:gdLst>
                <a:gd name="T0" fmla="*/ 0 w 47"/>
                <a:gd name="T1" fmla="*/ 4 h 37"/>
                <a:gd name="T2" fmla="*/ 30 w 47"/>
                <a:gd name="T3" fmla="*/ 17 h 37"/>
                <a:gd name="T4" fmla="*/ 47 w 47"/>
                <a:gd name="T5" fmla="*/ 37 h 37"/>
                <a:gd name="T6" fmla="*/ 28 w 47"/>
                <a:gd name="T7" fmla="*/ 12 h 37"/>
                <a:gd name="T8" fmla="*/ 4 w 47"/>
                <a:gd name="T9" fmla="*/ 0 h 37"/>
                <a:gd name="T10" fmla="*/ 0 w 47"/>
                <a:gd name="T11" fmla="*/ 4 h 37"/>
              </a:gdLst>
              <a:ahLst/>
              <a:cxnLst>
                <a:cxn ang="0">
                  <a:pos x="T0" y="T1"/>
                </a:cxn>
                <a:cxn ang="0">
                  <a:pos x="T2" y="T3"/>
                </a:cxn>
                <a:cxn ang="0">
                  <a:pos x="T4" y="T5"/>
                </a:cxn>
                <a:cxn ang="0">
                  <a:pos x="T6" y="T7"/>
                </a:cxn>
                <a:cxn ang="0">
                  <a:pos x="T8" y="T9"/>
                </a:cxn>
                <a:cxn ang="0">
                  <a:pos x="T10" y="T11"/>
                </a:cxn>
              </a:cxnLst>
              <a:rect l="0" t="0" r="r" b="b"/>
              <a:pathLst>
                <a:path w="47" h="37">
                  <a:moveTo>
                    <a:pt x="0" y="4"/>
                  </a:moveTo>
                  <a:cubicBezTo>
                    <a:pt x="0" y="4"/>
                    <a:pt x="19" y="8"/>
                    <a:pt x="30" y="17"/>
                  </a:cubicBezTo>
                  <a:cubicBezTo>
                    <a:pt x="42" y="27"/>
                    <a:pt x="47" y="37"/>
                    <a:pt x="47" y="37"/>
                  </a:cubicBezTo>
                  <a:cubicBezTo>
                    <a:pt x="47" y="37"/>
                    <a:pt x="41" y="22"/>
                    <a:pt x="28" y="12"/>
                  </a:cubicBezTo>
                  <a:cubicBezTo>
                    <a:pt x="20" y="6"/>
                    <a:pt x="4" y="0"/>
                    <a:pt x="4" y="0"/>
                  </a:cubicBezTo>
                  <a:lnTo>
                    <a:pt x="0" y="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70"/>
            <p:cNvSpPr/>
            <p:nvPr/>
          </p:nvSpPr>
          <p:spPr bwMode="auto">
            <a:xfrm>
              <a:off x="3895726" y="6562725"/>
              <a:ext cx="188913" cy="52388"/>
            </a:xfrm>
            <a:custGeom>
              <a:avLst/>
              <a:gdLst>
                <a:gd name="T0" fmla="*/ 0 w 50"/>
                <a:gd name="T1" fmla="*/ 8 h 14"/>
                <a:gd name="T2" fmla="*/ 30 w 50"/>
                <a:gd name="T3" fmla="*/ 6 h 14"/>
                <a:gd name="T4" fmla="*/ 50 w 50"/>
                <a:gd name="T5" fmla="*/ 14 h 14"/>
                <a:gd name="T6" fmla="*/ 26 w 50"/>
                <a:gd name="T7" fmla="*/ 4 h 14"/>
                <a:gd name="T8" fmla="*/ 3 w 50"/>
                <a:gd name="T9" fmla="*/ 2 h 14"/>
                <a:gd name="T10" fmla="*/ 0 w 50"/>
                <a:gd name="T11" fmla="*/ 8 h 14"/>
              </a:gdLst>
              <a:ahLst/>
              <a:cxnLst>
                <a:cxn ang="0">
                  <a:pos x="T0" y="T1"/>
                </a:cxn>
                <a:cxn ang="0">
                  <a:pos x="T2" y="T3"/>
                </a:cxn>
                <a:cxn ang="0">
                  <a:pos x="T4" y="T5"/>
                </a:cxn>
                <a:cxn ang="0">
                  <a:pos x="T6" y="T7"/>
                </a:cxn>
                <a:cxn ang="0">
                  <a:pos x="T8" y="T9"/>
                </a:cxn>
                <a:cxn ang="0">
                  <a:pos x="T10" y="T11"/>
                </a:cxn>
              </a:cxnLst>
              <a:rect l="0" t="0" r="r" b="b"/>
              <a:pathLst>
                <a:path w="50" h="14">
                  <a:moveTo>
                    <a:pt x="0" y="8"/>
                  </a:moveTo>
                  <a:cubicBezTo>
                    <a:pt x="0" y="8"/>
                    <a:pt x="10" y="2"/>
                    <a:pt x="30" y="6"/>
                  </a:cubicBezTo>
                  <a:cubicBezTo>
                    <a:pt x="42" y="9"/>
                    <a:pt x="50" y="14"/>
                    <a:pt x="50" y="14"/>
                  </a:cubicBezTo>
                  <a:cubicBezTo>
                    <a:pt x="50" y="14"/>
                    <a:pt x="43" y="7"/>
                    <a:pt x="26" y="4"/>
                  </a:cubicBezTo>
                  <a:cubicBezTo>
                    <a:pt x="10" y="0"/>
                    <a:pt x="3" y="2"/>
                    <a:pt x="3" y="2"/>
                  </a:cubicBezTo>
                  <a:lnTo>
                    <a:pt x="0" y="8"/>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71"/>
            <p:cNvSpPr/>
            <p:nvPr/>
          </p:nvSpPr>
          <p:spPr bwMode="auto">
            <a:xfrm>
              <a:off x="3876676" y="6535738"/>
              <a:ext cx="184150" cy="38100"/>
            </a:xfrm>
            <a:custGeom>
              <a:avLst/>
              <a:gdLst>
                <a:gd name="T0" fmla="*/ 1 w 49"/>
                <a:gd name="T1" fmla="*/ 10 h 10"/>
                <a:gd name="T2" fmla="*/ 27 w 49"/>
                <a:gd name="T3" fmla="*/ 4 h 10"/>
                <a:gd name="T4" fmla="*/ 49 w 49"/>
                <a:gd name="T5" fmla="*/ 9 h 10"/>
                <a:gd name="T6" fmla="*/ 31 w 49"/>
                <a:gd name="T7" fmla="*/ 2 h 10"/>
                <a:gd name="T8" fmla="*/ 0 w 49"/>
                <a:gd name="T9" fmla="*/ 7 h 10"/>
                <a:gd name="T10" fmla="*/ 1 w 49"/>
                <a:gd name="T11" fmla="*/ 10 h 10"/>
              </a:gdLst>
              <a:ahLst/>
              <a:cxnLst>
                <a:cxn ang="0">
                  <a:pos x="T0" y="T1"/>
                </a:cxn>
                <a:cxn ang="0">
                  <a:pos x="T2" y="T3"/>
                </a:cxn>
                <a:cxn ang="0">
                  <a:pos x="T4" y="T5"/>
                </a:cxn>
                <a:cxn ang="0">
                  <a:pos x="T6" y="T7"/>
                </a:cxn>
                <a:cxn ang="0">
                  <a:pos x="T8" y="T9"/>
                </a:cxn>
                <a:cxn ang="0">
                  <a:pos x="T10" y="T11"/>
                </a:cxn>
              </a:cxnLst>
              <a:rect l="0" t="0" r="r" b="b"/>
              <a:pathLst>
                <a:path w="49" h="10">
                  <a:moveTo>
                    <a:pt x="1" y="10"/>
                  </a:moveTo>
                  <a:cubicBezTo>
                    <a:pt x="1" y="10"/>
                    <a:pt x="13" y="3"/>
                    <a:pt x="27" y="4"/>
                  </a:cubicBezTo>
                  <a:cubicBezTo>
                    <a:pt x="43" y="5"/>
                    <a:pt x="49" y="9"/>
                    <a:pt x="49" y="9"/>
                  </a:cubicBezTo>
                  <a:cubicBezTo>
                    <a:pt x="49" y="9"/>
                    <a:pt x="45" y="4"/>
                    <a:pt x="31" y="2"/>
                  </a:cubicBezTo>
                  <a:cubicBezTo>
                    <a:pt x="15" y="0"/>
                    <a:pt x="0" y="7"/>
                    <a:pt x="0" y="7"/>
                  </a:cubicBezTo>
                  <a:lnTo>
                    <a:pt x="1" y="10"/>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72"/>
            <p:cNvSpPr/>
            <p:nvPr/>
          </p:nvSpPr>
          <p:spPr bwMode="auto">
            <a:xfrm>
              <a:off x="3944938" y="6461125"/>
              <a:ext cx="168275" cy="52388"/>
            </a:xfrm>
            <a:custGeom>
              <a:avLst/>
              <a:gdLst>
                <a:gd name="T0" fmla="*/ 2 w 45"/>
                <a:gd name="T1" fmla="*/ 14 h 14"/>
                <a:gd name="T2" fmla="*/ 27 w 45"/>
                <a:gd name="T3" fmla="*/ 3 h 14"/>
                <a:gd name="T4" fmla="*/ 45 w 45"/>
                <a:gd name="T5" fmla="*/ 5 h 14"/>
                <a:gd name="T6" fmla="*/ 26 w 45"/>
                <a:gd name="T7" fmla="*/ 1 h 14"/>
                <a:gd name="T8" fmla="*/ 0 w 45"/>
                <a:gd name="T9" fmla="*/ 10 h 14"/>
                <a:gd name="T10" fmla="*/ 2 w 45"/>
                <a:gd name="T11" fmla="*/ 14 h 14"/>
              </a:gdLst>
              <a:ahLst/>
              <a:cxnLst>
                <a:cxn ang="0">
                  <a:pos x="T0" y="T1"/>
                </a:cxn>
                <a:cxn ang="0">
                  <a:pos x="T2" y="T3"/>
                </a:cxn>
                <a:cxn ang="0">
                  <a:pos x="T4" y="T5"/>
                </a:cxn>
                <a:cxn ang="0">
                  <a:pos x="T6" y="T7"/>
                </a:cxn>
                <a:cxn ang="0">
                  <a:pos x="T8" y="T9"/>
                </a:cxn>
                <a:cxn ang="0">
                  <a:pos x="T10" y="T11"/>
                </a:cxn>
              </a:cxnLst>
              <a:rect l="0" t="0" r="r" b="b"/>
              <a:pathLst>
                <a:path w="45" h="14">
                  <a:moveTo>
                    <a:pt x="2" y="14"/>
                  </a:moveTo>
                  <a:cubicBezTo>
                    <a:pt x="2" y="14"/>
                    <a:pt x="9" y="6"/>
                    <a:pt x="27" y="3"/>
                  </a:cubicBezTo>
                  <a:cubicBezTo>
                    <a:pt x="39" y="2"/>
                    <a:pt x="45" y="5"/>
                    <a:pt x="45" y="5"/>
                  </a:cubicBezTo>
                  <a:cubicBezTo>
                    <a:pt x="45" y="5"/>
                    <a:pt x="40" y="0"/>
                    <a:pt x="26" y="1"/>
                  </a:cubicBezTo>
                  <a:cubicBezTo>
                    <a:pt x="13" y="2"/>
                    <a:pt x="0" y="10"/>
                    <a:pt x="0" y="10"/>
                  </a:cubicBezTo>
                  <a:lnTo>
                    <a:pt x="2" y="1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73"/>
            <p:cNvSpPr/>
            <p:nvPr/>
          </p:nvSpPr>
          <p:spPr bwMode="auto">
            <a:xfrm>
              <a:off x="3862388" y="6599238"/>
              <a:ext cx="173038" cy="41275"/>
            </a:xfrm>
            <a:custGeom>
              <a:avLst/>
              <a:gdLst>
                <a:gd name="T0" fmla="*/ 0 w 46"/>
                <a:gd name="T1" fmla="*/ 7 h 11"/>
                <a:gd name="T2" fmla="*/ 26 w 46"/>
                <a:gd name="T3" fmla="*/ 4 h 11"/>
                <a:gd name="T4" fmla="*/ 46 w 46"/>
                <a:gd name="T5" fmla="*/ 11 h 11"/>
                <a:gd name="T6" fmla="*/ 23 w 46"/>
                <a:gd name="T7" fmla="*/ 1 h 11"/>
                <a:gd name="T8" fmla="*/ 1 w 46"/>
                <a:gd name="T9" fmla="*/ 2 h 11"/>
                <a:gd name="T10" fmla="*/ 0 w 46"/>
                <a:gd name="T11" fmla="*/ 7 h 11"/>
              </a:gdLst>
              <a:ahLst/>
              <a:cxnLst>
                <a:cxn ang="0">
                  <a:pos x="T0" y="T1"/>
                </a:cxn>
                <a:cxn ang="0">
                  <a:pos x="T2" y="T3"/>
                </a:cxn>
                <a:cxn ang="0">
                  <a:pos x="T4" y="T5"/>
                </a:cxn>
                <a:cxn ang="0">
                  <a:pos x="T6" y="T7"/>
                </a:cxn>
                <a:cxn ang="0">
                  <a:pos x="T8" y="T9"/>
                </a:cxn>
                <a:cxn ang="0">
                  <a:pos x="T10" y="T11"/>
                </a:cxn>
              </a:cxnLst>
              <a:rect l="0" t="0" r="r" b="b"/>
              <a:pathLst>
                <a:path w="46" h="11">
                  <a:moveTo>
                    <a:pt x="0" y="7"/>
                  </a:moveTo>
                  <a:cubicBezTo>
                    <a:pt x="0" y="7"/>
                    <a:pt x="14" y="2"/>
                    <a:pt x="26" y="4"/>
                  </a:cubicBezTo>
                  <a:cubicBezTo>
                    <a:pt x="38" y="6"/>
                    <a:pt x="46" y="11"/>
                    <a:pt x="46" y="11"/>
                  </a:cubicBezTo>
                  <a:cubicBezTo>
                    <a:pt x="46" y="11"/>
                    <a:pt x="36" y="3"/>
                    <a:pt x="23" y="1"/>
                  </a:cubicBezTo>
                  <a:cubicBezTo>
                    <a:pt x="15" y="0"/>
                    <a:pt x="1" y="2"/>
                    <a:pt x="1" y="2"/>
                  </a:cubicBezTo>
                  <a:lnTo>
                    <a:pt x="0" y="7"/>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74"/>
            <p:cNvSpPr/>
            <p:nvPr/>
          </p:nvSpPr>
          <p:spPr bwMode="auto">
            <a:xfrm>
              <a:off x="3765551" y="6667500"/>
              <a:ext cx="168275" cy="68263"/>
            </a:xfrm>
            <a:custGeom>
              <a:avLst/>
              <a:gdLst>
                <a:gd name="T0" fmla="*/ 0 w 45"/>
                <a:gd name="T1" fmla="*/ 5 h 18"/>
                <a:gd name="T2" fmla="*/ 26 w 45"/>
                <a:gd name="T3" fmla="*/ 7 h 18"/>
                <a:gd name="T4" fmla="*/ 45 w 45"/>
                <a:gd name="T5" fmla="*/ 18 h 18"/>
                <a:gd name="T6" fmla="*/ 24 w 45"/>
                <a:gd name="T7" fmla="*/ 4 h 18"/>
                <a:gd name="T8" fmla="*/ 2 w 45"/>
                <a:gd name="T9" fmla="*/ 0 h 18"/>
                <a:gd name="T10" fmla="*/ 0 w 45"/>
                <a:gd name="T11" fmla="*/ 5 h 18"/>
              </a:gdLst>
              <a:ahLst/>
              <a:cxnLst>
                <a:cxn ang="0">
                  <a:pos x="T0" y="T1"/>
                </a:cxn>
                <a:cxn ang="0">
                  <a:pos x="T2" y="T3"/>
                </a:cxn>
                <a:cxn ang="0">
                  <a:pos x="T4" y="T5"/>
                </a:cxn>
                <a:cxn ang="0">
                  <a:pos x="T6" y="T7"/>
                </a:cxn>
                <a:cxn ang="0">
                  <a:pos x="T8" y="T9"/>
                </a:cxn>
                <a:cxn ang="0">
                  <a:pos x="T10" y="T11"/>
                </a:cxn>
              </a:cxnLst>
              <a:rect l="0" t="0" r="r" b="b"/>
              <a:pathLst>
                <a:path w="45" h="18">
                  <a:moveTo>
                    <a:pt x="0" y="5"/>
                  </a:moveTo>
                  <a:cubicBezTo>
                    <a:pt x="0" y="5"/>
                    <a:pt x="16" y="3"/>
                    <a:pt x="26" y="7"/>
                  </a:cubicBezTo>
                  <a:cubicBezTo>
                    <a:pt x="38" y="12"/>
                    <a:pt x="45" y="18"/>
                    <a:pt x="45" y="18"/>
                  </a:cubicBezTo>
                  <a:cubicBezTo>
                    <a:pt x="45" y="18"/>
                    <a:pt x="37" y="8"/>
                    <a:pt x="24" y="4"/>
                  </a:cubicBezTo>
                  <a:cubicBezTo>
                    <a:pt x="16" y="1"/>
                    <a:pt x="2" y="0"/>
                    <a:pt x="2" y="0"/>
                  </a:cubicBezTo>
                  <a:lnTo>
                    <a:pt x="0" y="5"/>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75"/>
            <p:cNvSpPr/>
            <p:nvPr/>
          </p:nvSpPr>
          <p:spPr bwMode="auto">
            <a:xfrm>
              <a:off x="3641726" y="6761163"/>
              <a:ext cx="182563" cy="146050"/>
            </a:xfrm>
            <a:custGeom>
              <a:avLst/>
              <a:gdLst>
                <a:gd name="T0" fmla="*/ 0 w 49"/>
                <a:gd name="T1" fmla="*/ 4 h 39"/>
                <a:gd name="T2" fmla="*/ 31 w 49"/>
                <a:gd name="T3" fmla="*/ 18 h 39"/>
                <a:gd name="T4" fmla="*/ 49 w 49"/>
                <a:gd name="T5" fmla="*/ 39 h 39"/>
                <a:gd name="T6" fmla="*/ 37 w 49"/>
                <a:gd name="T7" fmla="*/ 18 h 39"/>
                <a:gd name="T8" fmla="*/ 2 w 49"/>
                <a:gd name="T9" fmla="*/ 0 h 39"/>
                <a:gd name="T10" fmla="*/ 0 w 49"/>
                <a:gd name="T11" fmla="*/ 4 h 39"/>
              </a:gdLst>
              <a:ahLst/>
              <a:cxnLst>
                <a:cxn ang="0">
                  <a:pos x="T0" y="T1"/>
                </a:cxn>
                <a:cxn ang="0">
                  <a:pos x="T2" y="T3"/>
                </a:cxn>
                <a:cxn ang="0">
                  <a:pos x="T4" y="T5"/>
                </a:cxn>
                <a:cxn ang="0">
                  <a:pos x="T6" y="T7"/>
                </a:cxn>
                <a:cxn ang="0">
                  <a:pos x="T8" y="T9"/>
                </a:cxn>
                <a:cxn ang="0">
                  <a:pos x="T10" y="T11"/>
                </a:cxn>
              </a:cxnLst>
              <a:rect l="0" t="0" r="r" b="b"/>
              <a:pathLst>
                <a:path w="49" h="39">
                  <a:moveTo>
                    <a:pt x="0" y="4"/>
                  </a:moveTo>
                  <a:cubicBezTo>
                    <a:pt x="0" y="4"/>
                    <a:pt x="18" y="6"/>
                    <a:pt x="31" y="18"/>
                  </a:cubicBezTo>
                  <a:cubicBezTo>
                    <a:pt x="46" y="30"/>
                    <a:pt x="49" y="39"/>
                    <a:pt x="49" y="39"/>
                  </a:cubicBezTo>
                  <a:cubicBezTo>
                    <a:pt x="49" y="39"/>
                    <a:pt x="48" y="30"/>
                    <a:pt x="37" y="18"/>
                  </a:cubicBezTo>
                  <a:cubicBezTo>
                    <a:pt x="23" y="4"/>
                    <a:pt x="2" y="0"/>
                    <a:pt x="2" y="0"/>
                  </a:cubicBezTo>
                  <a:lnTo>
                    <a:pt x="0" y="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76"/>
            <p:cNvSpPr/>
            <p:nvPr/>
          </p:nvSpPr>
          <p:spPr bwMode="auto">
            <a:xfrm>
              <a:off x="3711576" y="6697663"/>
              <a:ext cx="161925" cy="142875"/>
            </a:xfrm>
            <a:custGeom>
              <a:avLst/>
              <a:gdLst>
                <a:gd name="T0" fmla="*/ 0 w 43"/>
                <a:gd name="T1" fmla="*/ 5 h 38"/>
                <a:gd name="T2" fmla="*/ 31 w 43"/>
                <a:gd name="T3" fmla="*/ 20 h 38"/>
                <a:gd name="T4" fmla="*/ 43 w 43"/>
                <a:gd name="T5" fmla="*/ 38 h 38"/>
                <a:gd name="T6" fmla="*/ 32 w 43"/>
                <a:gd name="T7" fmla="*/ 17 h 38"/>
                <a:gd name="T8" fmla="*/ 3 w 43"/>
                <a:gd name="T9" fmla="*/ 0 h 38"/>
                <a:gd name="T10" fmla="*/ 0 w 43"/>
                <a:gd name="T11" fmla="*/ 5 h 38"/>
              </a:gdLst>
              <a:ahLst/>
              <a:cxnLst>
                <a:cxn ang="0">
                  <a:pos x="T0" y="T1"/>
                </a:cxn>
                <a:cxn ang="0">
                  <a:pos x="T2" y="T3"/>
                </a:cxn>
                <a:cxn ang="0">
                  <a:pos x="T4" y="T5"/>
                </a:cxn>
                <a:cxn ang="0">
                  <a:pos x="T6" y="T7"/>
                </a:cxn>
                <a:cxn ang="0">
                  <a:pos x="T8" y="T9"/>
                </a:cxn>
                <a:cxn ang="0">
                  <a:pos x="T10" y="T11"/>
                </a:cxn>
              </a:cxnLst>
              <a:rect l="0" t="0" r="r" b="b"/>
              <a:pathLst>
                <a:path w="43" h="38">
                  <a:moveTo>
                    <a:pt x="0" y="5"/>
                  </a:moveTo>
                  <a:cubicBezTo>
                    <a:pt x="0" y="5"/>
                    <a:pt x="14" y="5"/>
                    <a:pt x="31" y="20"/>
                  </a:cubicBezTo>
                  <a:cubicBezTo>
                    <a:pt x="41" y="30"/>
                    <a:pt x="43" y="38"/>
                    <a:pt x="43" y="38"/>
                  </a:cubicBezTo>
                  <a:cubicBezTo>
                    <a:pt x="43" y="38"/>
                    <a:pt x="43" y="29"/>
                    <a:pt x="32" y="17"/>
                  </a:cubicBezTo>
                  <a:cubicBezTo>
                    <a:pt x="21" y="5"/>
                    <a:pt x="3" y="0"/>
                    <a:pt x="3" y="0"/>
                  </a:cubicBezTo>
                  <a:lnTo>
                    <a:pt x="0" y="5"/>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77"/>
            <p:cNvSpPr/>
            <p:nvPr/>
          </p:nvSpPr>
          <p:spPr bwMode="auto">
            <a:xfrm>
              <a:off x="3509963" y="6799263"/>
              <a:ext cx="123825" cy="184150"/>
            </a:xfrm>
            <a:custGeom>
              <a:avLst/>
              <a:gdLst>
                <a:gd name="T0" fmla="*/ 0 w 33"/>
                <a:gd name="T1" fmla="*/ 2 h 49"/>
                <a:gd name="T2" fmla="*/ 24 w 33"/>
                <a:gd name="T3" fmla="*/ 24 h 49"/>
                <a:gd name="T4" fmla="*/ 33 w 33"/>
                <a:gd name="T5" fmla="*/ 49 h 49"/>
                <a:gd name="T6" fmla="*/ 24 w 33"/>
                <a:gd name="T7" fmla="*/ 19 h 49"/>
                <a:gd name="T8" fmla="*/ 5 w 33"/>
                <a:gd name="T9" fmla="*/ 0 h 49"/>
                <a:gd name="T10" fmla="*/ 0 w 33"/>
                <a:gd name="T11" fmla="*/ 2 h 49"/>
              </a:gdLst>
              <a:ahLst/>
              <a:cxnLst>
                <a:cxn ang="0">
                  <a:pos x="T0" y="T1"/>
                </a:cxn>
                <a:cxn ang="0">
                  <a:pos x="T2" y="T3"/>
                </a:cxn>
                <a:cxn ang="0">
                  <a:pos x="T4" y="T5"/>
                </a:cxn>
                <a:cxn ang="0">
                  <a:pos x="T6" y="T7"/>
                </a:cxn>
                <a:cxn ang="0">
                  <a:pos x="T8" y="T9"/>
                </a:cxn>
                <a:cxn ang="0">
                  <a:pos x="T10" y="T11"/>
                </a:cxn>
              </a:cxnLst>
              <a:rect l="0" t="0" r="r" b="b"/>
              <a:pathLst>
                <a:path w="33" h="49">
                  <a:moveTo>
                    <a:pt x="0" y="2"/>
                  </a:moveTo>
                  <a:cubicBezTo>
                    <a:pt x="0" y="2"/>
                    <a:pt x="16" y="12"/>
                    <a:pt x="24" y="24"/>
                  </a:cubicBezTo>
                  <a:cubicBezTo>
                    <a:pt x="32" y="38"/>
                    <a:pt x="33" y="49"/>
                    <a:pt x="33" y="49"/>
                  </a:cubicBezTo>
                  <a:cubicBezTo>
                    <a:pt x="33" y="49"/>
                    <a:pt x="33" y="33"/>
                    <a:pt x="24" y="19"/>
                  </a:cubicBezTo>
                  <a:cubicBezTo>
                    <a:pt x="18" y="11"/>
                    <a:pt x="5" y="0"/>
                    <a:pt x="5" y="0"/>
                  </a:cubicBezTo>
                  <a:lnTo>
                    <a:pt x="0" y="2"/>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78"/>
            <p:cNvSpPr/>
            <p:nvPr/>
          </p:nvSpPr>
          <p:spPr bwMode="auto">
            <a:xfrm>
              <a:off x="3378201" y="6854825"/>
              <a:ext cx="85725" cy="211138"/>
            </a:xfrm>
            <a:custGeom>
              <a:avLst/>
              <a:gdLst>
                <a:gd name="T0" fmla="*/ 0 w 23"/>
                <a:gd name="T1" fmla="*/ 1 h 56"/>
                <a:gd name="T2" fmla="*/ 16 w 23"/>
                <a:gd name="T3" fmla="*/ 29 h 56"/>
                <a:gd name="T4" fmla="*/ 18 w 23"/>
                <a:gd name="T5" fmla="*/ 56 h 56"/>
                <a:gd name="T6" fmla="*/ 18 w 23"/>
                <a:gd name="T7" fmla="*/ 25 h 56"/>
                <a:gd name="T8" fmla="*/ 6 w 23"/>
                <a:gd name="T9" fmla="*/ 0 h 56"/>
                <a:gd name="T10" fmla="*/ 0 w 23"/>
                <a:gd name="T11" fmla="*/ 1 h 56"/>
              </a:gdLst>
              <a:ahLst/>
              <a:cxnLst>
                <a:cxn ang="0">
                  <a:pos x="T0" y="T1"/>
                </a:cxn>
                <a:cxn ang="0">
                  <a:pos x="T2" y="T3"/>
                </a:cxn>
                <a:cxn ang="0">
                  <a:pos x="T4" y="T5"/>
                </a:cxn>
                <a:cxn ang="0">
                  <a:pos x="T6" y="T7"/>
                </a:cxn>
                <a:cxn ang="0">
                  <a:pos x="T8" y="T9"/>
                </a:cxn>
                <a:cxn ang="0">
                  <a:pos x="T10" y="T11"/>
                </a:cxn>
              </a:cxnLst>
              <a:rect l="0" t="0" r="r" b="b"/>
              <a:pathLst>
                <a:path w="23" h="56">
                  <a:moveTo>
                    <a:pt x="0" y="1"/>
                  </a:moveTo>
                  <a:cubicBezTo>
                    <a:pt x="0" y="1"/>
                    <a:pt x="13" y="16"/>
                    <a:pt x="16" y="29"/>
                  </a:cubicBezTo>
                  <a:cubicBezTo>
                    <a:pt x="20" y="45"/>
                    <a:pt x="18" y="56"/>
                    <a:pt x="18" y="56"/>
                  </a:cubicBezTo>
                  <a:cubicBezTo>
                    <a:pt x="18" y="56"/>
                    <a:pt x="23" y="40"/>
                    <a:pt x="18" y="25"/>
                  </a:cubicBezTo>
                  <a:cubicBezTo>
                    <a:pt x="15" y="15"/>
                    <a:pt x="6" y="0"/>
                    <a:pt x="6" y="0"/>
                  </a:cubicBezTo>
                  <a:lnTo>
                    <a:pt x="0" y="1"/>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79"/>
            <p:cNvSpPr/>
            <p:nvPr/>
          </p:nvSpPr>
          <p:spPr bwMode="auto">
            <a:xfrm>
              <a:off x="3581401" y="6783388"/>
              <a:ext cx="138113" cy="142875"/>
            </a:xfrm>
            <a:custGeom>
              <a:avLst/>
              <a:gdLst>
                <a:gd name="T0" fmla="*/ 0 w 37"/>
                <a:gd name="T1" fmla="*/ 4 h 38"/>
                <a:gd name="T2" fmla="*/ 25 w 37"/>
                <a:gd name="T3" fmla="*/ 20 h 38"/>
                <a:gd name="T4" fmla="*/ 37 w 37"/>
                <a:gd name="T5" fmla="*/ 38 h 38"/>
                <a:gd name="T6" fmla="*/ 24 w 37"/>
                <a:gd name="T7" fmla="*/ 16 h 38"/>
                <a:gd name="T8" fmla="*/ 6 w 37"/>
                <a:gd name="T9" fmla="*/ 0 h 38"/>
                <a:gd name="T10" fmla="*/ 0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0" y="4"/>
                  </a:moveTo>
                  <a:cubicBezTo>
                    <a:pt x="0" y="4"/>
                    <a:pt x="11" y="5"/>
                    <a:pt x="25" y="20"/>
                  </a:cubicBezTo>
                  <a:cubicBezTo>
                    <a:pt x="33" y="29"/>
                    <a:pt x="37" y="38"/>
                    <a:pt x="37" y="38"/>
                  </a:cubicBezTo>
                  <a:cubicBezTo>
                    <a:pt x="37" y="38"/>
                    <a:pt x="35" y="28"/>
                    <a:pt x="24" y="16"/>
                  </a:cubicBezTo>
                  <a:cubicBezTo>
                    <a:pt x="12" y="3"/>
                    <a:pt x="6" y="0"/>
                    <a:pt x="6" y="0"/>
                  </a:cubicBezTo>
                  <a:lnTo>
                    <a:pt x="0" y="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80"/>
            <p:cNvSpPr/>
            <p:nvPr/>
          </p:nvSpPr>
          <p:spPr bwMode="auto">
            <a:xfrm>
              <a:off x="3576638" y="6761163"/>
              <a:ext cx="150813" cy="115888"/>
            </a:xfrm>
            <a:custGeom>
              <a:avLst/>
              <a:gdLst>
                <a:gd name="T0" fmla="*/ 0 w 40"/>
                <a:gd name="T1" fmla="*/ 3 h 31"/>
                <a:gd name="T2" fmla="*/ 25 w 40"/>
                <a:gd name="T3" fmla="*/ 14 h 31"/>
                <a:gd name="T4" fmla="*/ 40 w 40"/>
                <a:gd name="T5" fmla="*/ 31 h 31"/>
                <a:gd name="T6" fmla="*/ 30 w 40"/>
                <a:gd name="T7" fmla="*/ 15 h 31"/>
                <a:gd name="T8" fmla="*/ 2 w 40"/>
                <a:gd name="T9" fmla="*/ 0 h 31"/>
                <a:gd name="T10" fmla="*/ 0 w 40"/>
                <a:gd name="T11" fmla="*/ 3 h 31"/>
              </a:gdLst>
              <a:ahLst/>
              <a:cxnLst>
                <a:cxn ang="0">
                  <a:pos x="T0" y="T1"/>
                </a:cxn>
                <a:cxn ang="0">
                  <a:pos x="T2" y="T3"/>
                </a:cxn>
                <a:cxn ang="0">
                  <a:pos x="T4" y="T5"/>
                </a:cxn>
                <a:cxn ang="0">
                  <a:pos x="T6" y="T7"/>
                </a:cxn>
                <a:cxn ang="0">
                  <a:pos x="T8" y="T9"/>
                </a:cxn>
                <a:cxn ang="0">
                  <a:pos x="T10" y="T11"/>
                </a:cxn>
              </a:cxnLst>
              <a:rect l="0" t="0" r="r" b="b"/>
              <a:pathLst>
                <a:path w="40" h="31">
                  <a:moveTo>
                    <a:pt x="0" y="3"/>
                  </a:moveTo>
                  <a:cubicBezTo>
                    <a:pt x="0" y="3"/>
                    <a:pt x="14" y="5"/>
                    <a:pt x="25" y="14"/>
                  </a:cubicBezTo>
                  <a:cubicBezTo>
                    <a:pt x="37" y="25"/>
                    <a:pt x="40" y="31"/>
                    <a:pt x="40" y="31"/>
                  </a:cubicBezTo>
                  <a:cubicBezTo>
                    <a:pt x="40" y="31"/>
                    <a:pt x="39" y="25"/>
                    <a:pt x="30" y="15"/>
                  </a:cubicBezTo>
                  <a:cubicBezTo>
                    <a:pt x="19" y="3"/>
                    <a:pt x="2" y="0"/>
                    <a:pt x="2" y="0"/>
                  </a:cubicBezTo>
                  <a:lnTo>
                    <a:pt x="0" y="3"/>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81"/>
            <p:cNvSpPr/>
            <p:nvPr/>
          </p:nvSpPr>
          <p:spPr bwMode="auto">
            <a:xfrm>
              <a:off x="3689351" y="6738938"/>
              <a:ext cx="134938" cy="104775"/>
            </a:xfrm>
            <a:custGeom>
              <a:avLst/>
              <a:gdLst>
                <a:gd name="T0" fmla="*/ 0 w 36"/>
                <a:gd name="T1" fmla="*/ 4 h 28"/>
                <a:gd name="T2" fmla="*/ 25 w 36"/>
                <a:gd name="T3" fmla="*/ 15 h 28"/>
                <a:gd name="T4" fmla="*/ 36 w 36"/>
                <a:gd name="T5" fmla="*/ 28 h 28"/>
                <a:gd name="T6" fmla="*/ 26 w 36"/>
                <a:gd name="T7" fmla="*/ 12 h 28"/>
                <a:gd name="T8" fmla="*/ 2 w 36"/>
                <a:gd name="T9" fmla="*/ 0 h 28"/>
                <a:gd name="T10" fmla="*/ 0 w 36"/>
                <a:gd name="T11" fmla="*/ 4 h 28"/>
              </a:gdLst>
              <a:ahLst/>
              <a:cxnLst>
                <a:cxn ang="0">
                  <a:pos x="T0" y="T1"/>
                </a:cxn>
                <a:cxn ang="0">
                  <a:pos x="T2" y="T3"/>
                </a:cxn>
                <a:cxn ang="0">
                  <a:pos x="T4" y="T5"/>
                </a:cxn>
                <a:cxn ang="0">
                  <a:pos x="T6" y="T7"/>
                </a:cxn>
                <a:cxn ang="0">
                  <a:pos x="T8" y="T9"/>
                </a:cxn>
                <a:cxn ang="0">
                  <a:pos x="T10" y="T11"/>
                </a:cxn>
              </a:cxnLst>
              <a:rect l="0" t="0" r="r" b="b"/>
              <a:pathLst>
                <a:path w="36" h="28">
                  <a:moveTo>
                    <a:pt x="0" y="4"/>
                  </a:moveTo>
                  <a:cubicBezTo>
                    <a:pt x="0" y="4"/>
                    <a:pt x="11" y="3"/>
                    <a:pt x="25" y="15"/>
                  </a:cubicBezTo>
                  <a:cubicBezTo>
                    <a:pt x="34" y="22"/>
                    <a:pt x="36" y="28"/>
                    <a:pt x="36" y="28"/>
                  </a:cubicBezTo>
                  <a:cubicBezTo>
                    <a:pt x="36" y="28"/>
                    <a:pt x="36" y="21"/>
                    <a:pt x="26" y="12"/>
                  </a:cubicBezTo>
                  <a:cubicBezTo>
                    <a:pt x="16" y="3"/>
                    <a:pt x="2" y="0"/>
                    <a:pt x="2" y="0"/>
                  </a:cubicBezTo>
                  <a:lnTo>
                    <a:pt x="0" y="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82"/>
            <p:cNvSpPr/>
            <p:nvPr/>
          </p:nvSpPr>
          <p:spPr bwMode="auto">
            <a:xfrm>
              <a:off x="3532188" y="6791325"/>
              <a:ext cx="131763" cy="127000"/>
            </a:xfrm>
            <a:custGeom>
              <a:avLst/>
              <a:gdLst>
                <a:gd name="T0" fmla="*/ 0 w 35"/>
                <a:gd name="T1" fmla="*/ 3 h 34"/>
                <a:gd name="T2" fmla="*/ 23 w 35"/>
                <a:gd name="T3" fmla="*/ 16 h 34"/>
                <a:gd name="T4" fmla="*/ 35 w 35"/>
                <a:gd name="T5" fmla="*/ 34 h 34"/>
                <a:gd name="T6" fmla="*/ 22 w 35"/>
                <a:gd name="T7" fmla="*/ 12 h 34"/>
                <a:gd name="T8" fmla="*/ 4 w 35"/>
                <a:gd name="T9" fmla="*/ 0 h 34"/>
                <a:gd name="T10" fmla="*/ 0 w 35"/>
                <a:gd name="T11" fmla="*/ 3 h 34"/>
              </a:gdLst>
              <a:ahLst/>
              <a:cxnLst>
                <a:cxn ang="0">
                  <a:pos x="T0" y="T1"/>
                </a:cxn>
                <a:cxn ang="0">
                  <a:pos x="T2" y="T3"/>
                </a:cxn>
                <a:cxn ang="0">
                  <a:pos x="T4" y="T5"/>
                </a:cxn>
                <a:cxn ang="0">
                  <a:pos x="T6" y="T7"/>
                </a:cxn>
                <a:cxn ang="0">
                  <a:pos x="T8" y="T9"/>
                </a:cxn>
                <a:cxn ang="0">
                  <a:pos x="T10" y="T11"/>
                </a:cxn>
              </a:cxnLst>
              <a:rect l="0" t="0" r="r" b="b"/>
              <a:pathLst>
                <a:path w="35" h="34">
                  <a:moveTo>
                    <a:pt x="0" y="3"/>
                  </a:moveTo>
                  <a:cubicBezTo>
                    <a:pt x="0" y="3"/>
                    <a:pt x="15" y="8"/>
                    <a:pt x="23" y="16"/>
                  </a:cubicBezTo>
                  <a:cubicBezTo>
                    <a:pt x="32" y="25"/>
                    <a:pt x="35" y="34"/>
                    <a:pt x="35" y="34"/>
                  </a:cubicBezTo>
                  <a:cubicBezTo>
                    <a:pt x="35" y="34"/>
                    <a:pt x="32" y="21"/>
                    <a:pt x="22" y="12"/>
                  </a:cubicBezTo>
                  <a:cubicBezTo>
                    <a:pt x="16" y="7"/>
                    <a:pt x="4" y="0"/>
                    <a:pt x="4" y="0"/>
                  </a:cubicBezTo>
                  <a:lnTo>
                    <a:pt x="0" y="3"/>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83"/>
            <p:cNvSpPr/>
            <p:nvPr/>
          </p:nvSpPr>
          <p:spPr bwMode="auto">
            <a:xfrm>
              <a:off x="3419476" y="6848475"/>
              <a:ext cx="104775" cy="149225"/>
            </a:xfrm>
            <a:custGeom>
              <a:avLst/>
              <a:gdLst>
                <a:gd name="T0" fmla="*/ 0 w 28"/>
                <a:gd name="T1" fmla="*/ 2 h 40"/>
                <a:gd name="T2" fmla="*/ 20 w 28"/>
                <a:gd name="T3" fmla="*/ 20 h 40"/>
                <a:gd name="T4" fmla="*/ 28 w 28"/>
                <a:gd name="T5" fmla="*/ 40 h 40"/>
                <a:gd name="T6" fmla="*/ 20 w 28"/>
                <a:gd name="T7" fmla="*/ 16 h 40"/>
                <a:gd name="T8" fmla="*/ 4 w 28"/>
                <a:gd name="T9" fmla="*/ 0 h 40"/>
                <a:gd name="T10" fmla="*/ 0 w 28"/>
                <a:gd name="T11" fmla="*/ 2 h 40"/>
              </a:gdLst>
              <a:ahLst/>
              <a:cxnLst>
                <a:cxn ang="0">
                  <a:pos x="T0" y="T1"/>
                </a:cxn>
                <a:cxn ang="0">
                  <a:pos x="T2" y="T3"/>
                </a:cxn>
                <a:cxn ang="0">
                  <a:pos x="T4" y="T5"/>
                </a:cxn>
                <a:cxn ang="0">
                  <a:pos x="T6" y="T7"/>
                </a:cxn>
                <a:cxn ang="0">
                  <a:pos x="T8" y="T9"/>
                </a:cxn>
                <a:cxn ang="0">
                  <a:pos x="T10" y="T11"/>
                </a:cxn>
              </a:cxnLst>
              <a:rect l="0" t="0" r="r" b="b"/>
              <a:pathLst>
                <a:path w="28" h="40">
                  <a:moveTo>
                    <a:pt x="0" y="2"/>
                  </a:moveTo>
                  <a:cubicBezTo>
                    <a:pt x="0" y="2"/>
                    <a:pt x="14" y="10"/>
                    <a:pt x="20" y="20"/>
                  </a:cubicBezTo>
                  <a:cubicBezTo>
                    <a:pt x="27" y="31"/>
                    <a:pt x="28" y="40"/>
                    <a:pt x="28" y="40"/>
                  </a:cubicBezTo>
                  <a:cubicBezTo>
                    <a:pt x="28" y="40"/>
                    <a:pt x="28" y="27"/>
                    <a:pt x="20" y="16"/>
                  </a:cubicBezTo>
                  <a:cubicBezTo>
                    <a:pt x="15" y="9"/>
                    <a:pt x="4" y="0"/>
                    <a:pt x="4" y="0"/>
                  </a:cubicBezTo>
                  <a:lnTo>
                    <a:pt x="0" y="2"/>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84"/>
            <p:cNvSpPr>
              <a:spLocks noEditPoints="1"/>
            </p:cNvSpPr>
            <p:nvPr/>
          </p:nvSpPr>
          <p:spPr bwMode="auto">
            <a:xfrm>
              <a:off x="2074863" y="7046913"/>
              <a:ext cx="1044575" cy="927100"/>
            </a:xfrm>
            <a:custGeom>
              <a:avLst/>
              <a:gdLst>
                <a:gd name="T0" fmla="*/ 273 w 278"/>
                <a:gd name="T1" fmla="*/ 61 h 247"/>
                <a:gd name="T2" fmla="*/ 261 w 278"/>
                <a:gd name="T3" fmla="*/ 112 h 247"/>
                <a:gd name="T4" fmla="*/ 245 w 278"/>
                <a:gd name="T5" fmla="*/ 178 h 247"/>
                <a:gd name="T6" fmla="*/ 210 w 278"/>
                <a:gd name="T7" fmla="*/ 198 h 247"/>
                <a:gd name="T8" fmla="*/ 212 w 278"/>
                <a:gd name="T9" fmla="*/ 160 h 247"/>
                <a:gd name="T10" fmla="*/ 242 w 278"/>
                <a:gd name="T11" fmla="*/ 130 h 247"/>
                <a:gd name="T12" fmla="*/ 205 w 278"/>
                <a:gd name="T13" fmla="*/ 193 h 247"/>
                <a:gd name="T14" fmla="*/ 217 w 278"/>
                <a:gd name="T15" fmla="*/ 196 h 247"/>
                <a:gd name="T16" fmla="*/ 255 w 278"/>
                <a:gd name="T17" fmla="*/ 136 h 247"/>
                <a:gd name="T18" fmla="*/ 243 w 278"/>
                <a:gd name="T19" fmla="*/ 95 h 247"/>
                <a:gd name="T20" fmla="*/ 224 w 278"/>
                <a:gd name="T21" fmla="*/ 102 h 247"/>
                <a:gd name="T22" fmla="*/ 226 w 278"/>
                <a:gd name="T23" fmla="*/ 94 h 247"/>
                <a:gd name="T24" fmla="*/ 263 w 278"/>
                <a:gd name="T25" fmla="*/ 61 h 247"/>
                <a:gd name="T26" fmla="*/ 254 w 278"/>
                <a:gd name="T27" fmla="*/ 10 h 247"/>
                <a:gd name="T28" fmla="*/ 221 w 278"/>
                <a:gd name="T29" fmla="*/ 84 h 247"/>
                <a:gd name="T30" fmla="*/ 201 w 278"/>
                <a:gd name="T31" fmla="*/ 154 h 247"/>
                <a:gd name="T32" fmla="*/ 166 w 278"/>
                <a:gd name="T33" fmla="*/ 207 h 247"/>
                <a:gd name="T34" fmla="*/ 121 w 278"/>
                <a:gd name="T35" fmla="*/ 240 h 247"/>
                <a:gd name="T36" fmla="*/ 73 w 278"/>
                <a:gd name="T37" fmla="*/ 235 h 247"/>
                <a:gd name="T38" fmla="*/ 78 w 278"/>
                <a:gd name="T39" fmla="*/ 222 h 247"/>
                <a:gd name="T40" fmla="*/ 88 w 278"/>
                <a:gd name="T41" fmla="*/ 226 h 247"/>
                <a:gd name="T42" fmla="*/ 92 w 278"/>
                <a:gd name="T43" fmla="*/ 244 h 247"/>
                <a:gd name="T44" fmla="*/ 156 w 278"/>
                <a:gd name="T45" fmla="*/ 215 h 247"/>
                <a:gd name="T46" fmla="*/ 203 w 278"/>
                <a:gd name="T47" fmla="*/ 116 h 247"/>
                <a:gd name="T48" fmla="*/ 252 w 278"/>
                <a:gd name="T49" fmla="*/ 9 h 247"/>
                <a:gd name="T50" fmla="*/ 169 w 278"/>
                <a:gd name="T51" fmla="*/ 14 h 247"/>
                <a:gd name="T52" fmla="*/ 75 w 278"/>
                <a:gd name="T53" fmla="*/ 104 h 247"/>
                <a:gd name="T54" fmla="*/ 93 w 278"/>
                <a:gd name="T55" fmla="*/ 167 h 247"/>
                <a:gd name="T56" fmla="*/ 156 w 278"/>
                <a:gd name="T57" fmla="*/ 140 h 247"/>
                <a:gd name="T58" fmla="*/ 0 w 278"/>
                <a:gd name="T59" fmla="*/ 20 h 247"/>
                <a:gd name="T60" fmla="*/ 103 w 278"/>
                <a:gd name="T61" fmla="*/ 67 h 247"/>
                <a:gd name="T62" fmla="*/ 128 w 278"/>
                <a:gd name="T63" fmla="*/ 165 h 247"/>
                <a:gd name="T64" fmla="*/ 73 w 278"/>
                <a:gd name="T65" fmla="*/ 152 h 247"/>
                <a:gd name="T66" fmla="*/ 111 w 278"/>
                <a:gd name="T67" fmla="*/ 49 h 247"/>
                <a:gd name="T68" fmla="*/ 214 w 278"/>
                <a:gd name="T69" fmla="*/ 1 h 247"/>
                <a:gd name="T70" fmla="*/ 273 w 278"/>
                <a:gd name="T71" fmla="*/ 29 h 247"/>
                <a:gd name="T72" fmla="*/ 226 w 278"/>
                <a:gd name="T73" fmla="*/ 96 h 247"/>
                <a:gd name="T74" fmla="*/ 232 w 278"/>
                <a:gd name="T75" fmla="*/ 9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247">
                  <a:moveTo>
                    <a:pt x="273" y="29"/>
                  </a:moveTo>
                  <a:cubicBezTo>
                    <a:pt x="278" y="39"/>
                    <a:pt x="277" y="50"/>
                    <a:pt x="273" y="61"/>
                  </a:cubicBezTo>
                  <a:cubicBezTo>
                    <a:pt x="268" y="73"/>
                    <a:pt x="259" y="83"/>
                    <a:pt x="245" y="94"/>
                  </a:cubicBezTo>
                  <a:cubicBezTo>
                    <a:pt x="251" y="96"/>
                    <a:pt x="257" y="102"/>
                    <a:pt x="261" y="112"/>
                  </a:cubicBezTo>
                  <a:cubicBezTo>
                    <a:pt x="265" y="122"/>
                    <a:pt x="266" y="134"/>
                    <a:pt x="263" y="146"/>
                  </a:cubicBezTo>
                  <a:cubicBezTo>
                    <a:pt x="260" y="158"/>
                    <a:pt x="254" y="168"/>
                    <a:pt x="245" y="178"/>
                  </a:cubicBezTo>
                  <a:cubicBezTo>
                    <a:pt x="236" y="187"/>
                    <a:pt x="228" y="193"/>
                    <a:pt x="219" y="197"/>
                  </a:cubicBezTo>
                  <a:cubicBezTo>
                    <a:pt x="216" y="198"/>
                    <a:pt x="213" y="198"/>
                    <a:pt x="210" y="198"/>
                  </a:cubicBezTo>
                  <a:cubicBezTo>
                    <a:pt x="207" y="197"/>
                    <a:pt x="205" y="195"/>
                    <a:pt x="204" y="193"/>
                  </a:cubicBezTo>
                  <a:cubicBezTo>
                    <a:pt x="201" y="186"/>
                    <a:pt x="204" y="175"/>
                    <a:pt x="212" y="160"/>
                  </a:cubicBezTo>
                  <a:cubicBezTo>
                    <a:pt x="221" y="146"/>
                    <a:pt x="230" y="136"/>
                    <a:pt x="241" y="129"/>
                  </a:cubicBezTo>
                  <a:cubicBezTo>
                    <a:pt x="242" y="130"/>
                    <a:pt x="242" y="130"/>
                    <a:pt x="242" y="130"/>
                  </a:cubicBezTo>
                  <a:cubicBezTo>
                    <a:pt x="230" y="137"/>
                    <a:pt x="221" y="148"/>
                    <a:pt x="213" y="162"/>
                  </a:cubicBezTo>
                  <a:cubicBezTo>
                    <a:pt x="205" y="175"/>
                    <a:pt x="202" y="186"/>
                    <a:pt x="205" y="193"/>
                  </a:cubicBezTo>
                  <a:cubicBezTo>
                    <a:pt x="206" y="195"/>
                    <a:pt x="208" y="196"/>
                    <a:pt x="210" y="197"/>
                  </a:cubicBezTo>
                  <a:cubicBezTo>
                    <a:pt x="213" y="197"/>
                    <a:pt x="215" y="197"/>
                    <a:pt x="217" y="196"/>
                  </a:cubicBezTo>
                  <a:cubicBezTo>
                    <a:pt x="225" y="193"/>
                    <a:pt x="233" y="185"/>
                    <a:pt x="240" y="174"/>
                  </a:cubicBezTo>
                  <a:cubicBezTo>
                    <a:pt x="248" y="162"/>
                    <a:pt x="253" y="150"/>
                    <a:pt x="255" y="136"/>
                  </a:cubicBezTo>
                  <a:cubicBezTo>
                    <a:pt x="258" y="123"/>
                    <a:pt x="258" y="113"/>
                    <a:pt x="255" y="106"/>
                  </a:cubicBezTo>
                  <a:cubicBezTo>
                    <a:pt x="253" y="100"/>
                    <a:pt x="249" y="96"/>
                    <a:pt x="243" y="95"/>
                  </a:cubicBezTo>
                  <a:cubicBezTo>
                    <a:pt x="239" y="97"/>
                    <a:pt x="235" y="99"/>
                    <a:pt x="231" y="101"/>
                  </a:cubicBezTo>
                  <a:cubicBezTo>
                    <a:pt x="228" y="102"/>
                    <a:pt x="226" y="103"/>
                    <a:pt x="224" y="102"/>
                  </a:cubicBezTo>
                  <a:cubicBezTo>
                    <a:pt x="222" y="102"/>
                    <a:pt x="221" y="101"/>
                    <a:pt x="221" y="100"/>
                  </a:cubicBezTo>
                  <a:cubicBezTo>
                    <a:pt x="220" y="98"/>
                    <a:pt x="222" y="96"/>
                    <a:pt x="226" y="94"/>
                  </a:cubicBezTo>
                  <a:cubicBezTo>
                    <a:pt x="230" y="92"/>
                    <a:pt x="236" y="92"/>
                    <a:pt x="243" y="93"/>
                  </a:cubicBezTo>
                  <a:cubicBezTo>
                    <a:pt x="251" y="88"/>
                    <a:pt x="258" y="77"/>
                    <a:pt x="263" y="61"/>
                  </a:cubicBezTo>
                  <a:cubicBezTo>
                    <a:pt x="268" y="45"/>
                    <a:pt x="269" y="32"/>
                    <a:pt x="264" y="21"/>
                  </a:cubicBezTo>
                  <a:cubicBezTo>
                    <a:pt x="262" y="16"/>
                    <a:pt x="259" y="12"/>
                    <a:pt x="254" y="10"/>
                  </a:cubicBezTo>
                  <a:cubicBezTo>
                    <a:pt x="247" y="20"/>
                    <a:pt x="240" y="33"/>
                    <a:pt x="233" y="50"/>
                  </a:cubicBezTo>
                  <a:cubicBezTo>
                    <a:pt x="227" y="66"/>
                    <a:pt x="223" y="78"/>
                    <a:pt x="221" y="84"/>
                  </a:cubicBezTo>
                  <a:cubicBezTo>
                    <a:pt x="211" y="123"/>
                    <a:pt x="211" y="123"/>
                    <a:pt x="211" y="123"/>
                  </a:cubicBezTo>
                  <a:cubicBezTo>
                    <a:pt x="208" y="135"/>
                    <a:pt x="205" y="145"/>
                    <a:pt x="201" y="154"/>
                  </a:cubicBezTo>
                  <a:cubicBezTo>
                    <a:pt x="197" y="164"/>
                    <a:pt x="192" y="173"/>
                    <a:pt x="186" y="182"/>
                  </a:cubicBezTo>
                  <a:cubicBezTo>
                    <a:pt x="180" y="191"/>
                    <a:pt x="174" y="199"/>
                    <a:pt x="166" y="207"/>
                  </a:cubicBezTo>
                  <a:cubicBezTo>
                    <a:pt x="159" y="215"/>
                    <a:pt x="152" y="222"/>
                    <a:pt x="144" y="227"/>
                  </a:cubicBezTo>
                  <a:cubicBezTo>
                    <a:pt x="136" y="232"/>
                    <a:pt x="129" y="237"/>
                    <a:pt x="121" y="240"/>
                  </a:cubicBezTo>
                  <a:cubicBezTo>
                    <a:pt x="109" y="245"/>
                    <a:pt x="99" y="247"/>
                    <a:pt x="90" y="246"/>
                  </a:cubicBezTo>
                  <a:cubicBezTo>
                    <a:pt x="82" y="245"/>
                    <a:pt x="76" y="241"/>
                    <a:pt x="73" y="235"/>
                  </a:cubicBezTo>
                  <a:cubicBezTo>
                    <a:pt x="72" y="232"/>
                    <a:pt x="72" y="230"/>
                    <a:pt x="73" y="227"/>
                  </a:cubicBezTo>
                  <a:cubicBezTo>
                    <a:pt x="74" y="224"/>
                    <a:pt x="76" y="223"/>
                    <a:pt x="78" y="222"/>
                  </a:cubicBezTo>
                  <a:cubicBezTo>
                    <a:pt x="80" y="221"/>
                    <a:pt x="82" y="221"/>
                    <a:pt x="84" y="222"/>
                  </a:cubicBezTo>
                  <a:cubicBezTo>
                    <a:pt x="86" y="222"/>
                    <a:pt x="87" y="224"/>
                    <a:pt x="88" y="226"/>
                  </a:cubicBezTo>
                  <a:cubicBezTo>
                    <a:pt x="89" y="228"/>
                    <a:pt x="89" y="230"/>
                    <a:pt x="88" y="232"/>
                  </a:cubicBezTo>
                  <a:cubicBezTo>
                    <a:pt x="88" y="234"/>
                    <a:pt x="84" y="243"/>
                    <a:pt x="92" y="244"/>
                  </a:cubicBezTo>
                  <a:cubicBezTo>
                    <a:pt x="99" y="245"/>
                    <a:pt x="109" y="243"/>
                    <a:pt x="121" y="238"/>
                  </a:cubicBezTo>
                  <a:cubicBezTo>
                    <a:pt x="135" y="233"/>
                    <a:pt x="146" y="225"/>
                    <a:pt x="156" y="215"/>
                  </a:cubicBezTo>
                  <a:cubicBezTo>
                    <a:pt x="165" y="205"/>
                    <a:pt x="173" y="193"/>
                    <a:pt x="179" y="180"/>
                  </a:cubicBezTo>
                  <a:cubicBezTo>
                    <a:pt x="186" y="166"/>
                    <a:pt x="194" y="145"/>
                    <a:pt x="203" y="116"/>
                  </a:cubicBezTo>
                  <a:cubicBezTo>
                    <a:pt x="210" y="98"/>
                    <a:pt x="210" y="98"/>
                    <a:pt x="210" y="98"/>
                  </a:cubicBezTo>
                  <a:cubicBezTo>
                    <a:pt x="221" y="65"/>
                    <a:pt x="235" y="36"/>
                    <a:pt x="252" y="9"/>
                  </a:cubicBezTo>
                  <a:cubicBezTo>
                    <a:pt x="243" y="4"/>
                    <a:pt x="232" y="2"/>
                    <a:pt x="217" y="3"/>
                  </a:cubicBezTo>
                  <a:cubicBezTo>
                    <a:pt x="202" y="3"/>
                    <a:pt x="186" y="7"/>
                    <a:pt x="169" y="14"/>
                  </a:cubicBezTo>
                  <a:cubicBezTo>
                    <a:pt x="147" y="23"/>
                    <a:pt x="128" y="36"/>
                    <a:pt x="111" y="52"/>
                  </a:cubicBezTo>
                  <a:cubicBezTo>
                    <a:pt x="94" y="68"/>
                    <a:pt x="82" y="85"/>
                    <a:pt x="75" y="104"/>
                  </a:cubicBezTo>
                  <a:cubicBezTo>
                    <a:pt x="69" y="122"/>
                    <a:pt x="68" y="138"/>
                    <a:pt x="74" y="152"/>
                  </a:cubicBezTo>
                  <a:cubicBezTo>
                    <a:pt x="77" y="160"/>
                    <a:pt x="83" y="165"/>
                    <a:pt x="93" y="167"/>
                  </a:cubicBezTo>
                  <a:cubicBezTo>
                    <a:pt x="102" y="170"/>
                    <a:pt x="111" y="169"/>
                    <a:pt x="120" y="166"/>
                  </a:cubicBezTo>
                  <a:cubicBezTo>
                    <a:pt x="132" y="161"/>
                    <a:pt x="148" y="155"/>
                    <a:pt x="156" y="140"/>
                  </a:cubicBezTo>
                  <a:cubicBezTo>
                    <a:pt x="174" y="107"/>
                    <a:pt x="142" y="68"/>
                    <a:pt x="85" y="69"/>
                  </a:cubicBezTo>
                  <a:cubicBezTo>
                    <a:pt x="50" y="70"/>
                    <a:pt x="3" y="57"/>
                    <a:pt x="0" y="20"/>
                  </a:cubicBezTo>
                  <a:cubicBezTo>
                    <a:pt x="8" y="49"/>
                    <a:pt x="48" y="66"/>
                    <a:pt x="89" y="66"/>
                  </a:cubicBezTo>
                  <a:cubicBezTo>
                    <a:pt x="94" y="66"/>
                    <a:pt x="98" y="67"/>
                    <a:pt x="103" y="67"/>
                  </a:cubicBezTo>
                  <a:cubicBezTo>
                    <a:pt x="143" y="73"/>
                    <a:pt x="172" y="104"/>
                    <a:pt x="162" y="132"/>
                  </a:cubicBezTo>
                  <a:cubicBezTo>
                    <a:pt x="157" y="145"/>
                    <a:pt x="148" y="157"/>
                    <a:pt x="128" y="165"/>
                  </a:cubicBezTo>
                  <a:cubicBezTo>
                    <a:pt x="114" y="171"/>
                    <a:pt x="102" y="172"/>
                    <a:pt x="93" y="169"/>
                  </a:cubicBezTo>
                  <a:cubicBezTo>
                    <a:pt x="83" y="166"/>
                    <a:pt x="76" y="161"/>
                    <a:pt x="73" y="152"/>
                  </a:cubicBezTo>
                  <a:cubicBezTo>
                    <a:pt x="67" y="138"/>
                    <a:pt x="67" y="121"/>
                    <a:pt x="74" y="102"/>
                  </a:cubicBezTo>
                  <a:cubicBezTo>
                    <a:pt x="82" y="82"/>
                    <a:pt x="94" y="65"/>
                    <a:pt x="111" y="49"/>
                  </a:cubicBezTo>
                  <a:cubicBezTo>
                    <a:pt x="129" y="33"/>
                    <a:pt x="148" y="21"/>
                    <a:pt x="168" y="13"/>
                  </a:cubicBezTo>
                  <a:cubicBezTo>
                    <a:pt x="184" y="6"/>
                    <a:pt x="199" y="3"/>
                    <a:pt x="214" y="1"/>
                  </a:cubicBezTo>
                  <a:cubicBezTo>
                    <a:pt x="228" y="0"/>
                    <a:pt x="241" y="2"/>
                    <a:pt x="253" y="8"/>
                  </a:cubicBezTo>
                  <a:cubicBezTo>
                    <a:pt x="260" y="11"/>
                    <a:pt x="270" y="20"/>
                    <a:pt x="273" y="29"/>
                  </a:cubicBezTo>
                  <a:close/>
                  <a:moveTo>
                    <a:pt x="241" y="95"/>
                  </a:moveTo>
                  <a:cubicBezTo>
                    <a:pt x="236" y="93"/>
                    <a:pt x="231" y="94"/>
                    <a:pt x="226" y="96"/>
                  </a:cubicBezTo>
                  <a:cubicBezTo>
                    <a:pt x="223" y="97"/>
                    <a:pt x="222" y="98"/>
                    <a:pt x="222" y="100"/>
                  </a:cubicBezTo>
                  <a:cubicBezTo>
                    <a:pt x="223" y="102"/>
                    <a:pt x="226" y="102"/>
                    <a:pt x="232" y="99"/>
                  </a:cubicBezTo>
                  <a:cubicBezTo>
                    <a:pt x="235" y="98"/>
                    <a:pt x="238" y="96"/>
                    <a:pt x="241" y="9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85"/>
            <p:cNvSpPr>
              <a:spLocks noEditPoints="1"/>
            </p:cNvSpPr>
            <p:nvPr/>
          </p:nvSpPr>
          <p:spPr bwMode="auto">
            <a:xfrm>
              <a:off x="3097213" y="7462838"/>
              <a:ext cx="209550" cy="244475"/>
            </a:xfrm>
            <a:custGeom>
              <a:avLst/>
              <a:gdLst>
                <a:gd name="T0" fmla="*/ 55 w 56"/>
                <a:gd name="T1" fmla="*/ 22 h 65"/>
                <a:gd name="T2" fmla="*/ 56 w 56"/>
                <a:gd name="T3" fmla="*/ 22 h 65"/>
                <a:gd name="T4" fmla="*/ 35 w 56"/>
                <a:gd name="T5" fmla="*/ 51 h 65"/>
                <a:gd name="T6" fmla="*/ 17 w 56"/>
                <a:gd name="T7" fmla="*/ 63 h 65"/>
                <a:gd name="T8" fmla="*/ 3 w 56"/>
                <a:gd name="T9" fmla="*/ 56 h 65"/>
                <a:gd name="T10" fmla="*/ 14 w 56"/>
                <a:gd name="T11" fmla="*/ 23 h 65"/>
                <a:gd name="T12" fmla="*/ 40 w 56"/>
                <a:gd name="T13" fmla="*/ 0 h 65"/>
                <a:gd name="T14" fmla="*/ 44 w 56"/>
                <a:gd name="T15" fmla="*/ 0 h 65"/>
                <a:gd name="T16" fmla="*/ 46 w 56"/>
                <a:gd name="T17" fmla="*/ 2 h 65"/>
                <a:gd name="T18" fmla="*/ 38 w 56"/>
                <a:gd name="T19" fmla="*/ 19 h 65"/>
                <a:gd name="T20" fmla="*/ 14 w 56"/>
                <a:gd name="T21" fmla="*/ 37 h 65"/>
                <a:gd name="T22" fmla="*/ 7 w 56"/>
                <a:gd name="T23" fmla="*/ 59 h 65"/>
                <a:gd name="T24" fmla="*/ 10 w 56"/>
                <a:gd name="T25" fmla="*/ 62 h 65"/>
                <a:gd name="T26" fmla="*/ 16 w 56"/>
                <a:gd name="T27" fmla="*/ 62 h 65"/>
                <a:gd name="T28" fmla="*/ 33 w 56"/>
                <a:gd name="T29" fmla="*/ 51 h 65"/>
                <a:gd name="T30" fmla="*/ 55 w 56"/>
                <a:gd name="T31" fmla="*/ 22 h 65"/>
                <a:gd name="T32" fmla="*/ 15 w 56"/>
                <a:gd name="T33" fmla="*/ 35 h 65"/>
                <a:gd name="T34" fmla="*/ 28 w 56"/>
                <a:gd name="T35" fmla="*/ 27 h 65"/>
                <a:gd name="T36" fmla="*/ 41 w 56"/>
                <a:gd name="T37" fmla="*/ 13 h 65"/>
                <a:gd name="T38" fmla="*/ 45 w 56"/>
                <a:gd name="T39" fmla="*/ 3 h 65"/>
                <a:gd name="T40" fmla="*/ 41 w 56"/>
                <a:gd name="T41" fmla="*/ 1 h 65"/>
                <a:gd name="T42" fmla="*/ 34 w 56"/>
                <a:gd name="T43" fmla="*/ 6 h 65"/>
                <a:gd name="T44" fmla="*/ 25 w 56"/>
                <a:gd name="T45" fmla="*/ 18 h 65"/>
                <a:gd name="T46" fmla="*/ 15 w 56"/>
                <a:gd name="T47" fmla="*/ 3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65">
                  <a:moveTo>
                    <a:pt x="55" y="22"/>
                  </a:moveTo>
                  <a:cubicBezTo>
                    <a:pt x="56" y="22"/>
                    <a:pt x="56" y="22"/>
                    <a:pt x="56" y="22"/>
                  </a:cubicBezTo>
                  <a:cubicBezTo>
                    <a:pt x="49" y="35"/>
                    <a:pt x="42" y="44"/>
                    <a:pt x="35" y="51"/>
                  </a:cubicBezTo>
                  <a:cubicBezTo>
                    <a:pt x="28" y="57"/>
                    <a:pt x="22" y="62"/>
                    <a:pt x="17" y="63"/>
                  </a:cubicBezTo>
                  <a:cubicBezTo>
                    <a:pt x="10" y="65"/>
                    <a:pt x="5" y="63"/>
                    <a:pt x="3" y="56"/>
                  </a:cubicBezTo>
                  <a:cubicBezTo>
                    <a:pt x="0" y="46"/>
                    <a:pt x="3" y="35"/>
                    <a:pt x="14" y="23"/>
                  </a:cubicBezTo>
                  <a:cubicBezTo>
                    <a:pt x="24" y="10"/>
                    <a:pt x="33" y="2"/>
                    <a:pt x="40" y="0"/>
                  </a:cubicBezTo>
                  <a:cubicBezTo>
                    <a:pt x="42" y="0"/>
                    <a:pt x="43" y="0"/>
                    <a:pt x="44" y="0"/>
                  </a:cubicBezTo>
                  <a:cubicBezTo>
                    <a:pt x="45" y="0"/>
                    <a:pt x="46" y="1"/>
                    <a:pt x="46" y="2"/>
                  </a:cubicBezTo>
                  <a:cubicBezTo>
                    <a:pt x="48" y="6"/>
                    <a:pt x="45" y="12"/>
                    <a:pt x="38" y="19"/>
                  </a:cubicBezTo>
                  <a:cubicBezTo>
                    <a:pt x="32" y="27"/>
                    <a:pt x="23" y="32"/>
                    <a:pt x="14" y="37"/>
                  </a:cubicBezTo>
                  <a:cubicBezTo>
                    <a:pt x="8" y="48"/>
                    <a:pt x="6" y="55"/>
                    <a:pt x="7" y="59"/>
                  </a:cubicBezTo>
                  <a:cubicBezTo>
                    <a:pt x="7" y="60"/>
                    <a:pt x="8" y="61"/>
                    <a:pt x="10" y="62"/>
                  </a:cubicBezTo>
                  <a:cubicBezTo>
                    <a:pt x="12" y="63"/>
                    <a:pt x="14" y="63"/>
                    <a:pt x="16" y="62"/>
                  </a:cubicBezTo>
                  <a:cubicBezTo>
                    <a:pt x="21" y="61"/>
                    <a:pt x="26" y="57"/>
                    <a:pt x="33" y="51"/>
                  </a:cubicBezTo>
                  <a:cubicBezTo>
                    <a:pt x="40" y="44"/>
                    <a:pt x="47" y="34"/>
                    <a:pt x="55" y="22"/>
                  </a:cubicBezTo>
                  <a:close/>
                  <a:moveTo>
                    <a:pt x="15" y="35"/>
                  </a:moveTo>
                  <a:cubicBezTo>
                    <a:pt x="18" y="34"/>
                    <a:pt x="22" y="31"/>
                    <a:pt x="28" y="27"/>
                  </a:cubicBezTo>
                  <a:cubicBezTo>
                    <a:pt x="33" y="23"/>
                    <a:pt x="38" y="18"/>
                    <a:pt x="41" y="13"/>
                  </a:cubicBezTo>
                  <a:cubicBezTo>
                    <a:pt x="44" y="9"/>
                    <a:pt x="45" y="5"/>
                    <a:pt x="45" y="3"/>
                  </a:cubicBezTo>
                  <a:cubicBezTo>
                    <a:pt x="44" y="1"/>
                    <a:pt x="43" y="1"/>
                    <a:pt x="41" y="1"/>
                  </a:cubicBezTo>
                  <a:cubicBezTo>
                    <a:pt x="39" y="2"/>
                    <a:pt x="37" y="3"/>
                    <a:pt x="34" y="6"/>
                  </a:cubicBezTo>
                  <a:cubicBezTo>
                    <a:pt x="32" y="8"/>
                    <a:pt x="29" y="12"/>
                    <a:pt x="25" y="18"/>
                  </a:cubicBezTo>
                  <a:cubicBezTo>
                    <a:pt x="21" y="24"/>
                    <a:pt x="18" y="29"/>
                    <a:pt x="15" y="3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086"/>
            <p:cNvSpPr>
              <a:spLocks noEditPoints="1"/>
            </p:cNvSpPr>
            <p:nvPr/>
          </p:nvSpPr>
          <p:spPr bwMode="auto">
            <a:xfrm>
              <a:off x="3279776" y="7343775"/>
              <a:ext cx="285750" cy="300038"/>
            </a:xfrm>
            <a:custGeom>
              <a:avLst/>
              <a:gdLst>
                <a:gd name="T0" fmla="*/ 57 w 76"/>
                <a:gd name="T1" fmla="*/ 4 h 80"/>
                <a:gd name="T2" fmla="*/ 68 w 76"/>
                <a:gd name="T3" fmla="*/ 0 h 80"/>
                <a:gd name="T4" fmla="*/ 48 w 76"/>
                <a:gd name="T5" fmla="*/ 50 h 80"/>
                <a:gd name="T6" fmla="*/ 47 w 76"/>
                <a:gd name="T7" fmla="*/ 61 h 80"/>
                <a:gd name="T8" fmla="*/ 49 w 76"/>
                <a:gd name="T9" fmla="*/ 63 h 80"/>
                <a:gd name="T10" fmla="*/ 53 w 76"/>
                <a:gd name="T11" fmla="*/ 63 h 80"/>
                <a:gd name="T12" fmla="*/ 60 w 76"/>
                <a:gd name="T13" fmla="*/ 55 h 80"/>
                <a:gd name="T14" fmla="*/ 75 w 76"/>
                <a:gd name="T15" fmla="*/ 25 h 80"/>
                <a:gd name="T16" fmla="*/ 76 w 76"/>
                <a:gd name="T17" fmla="*/ 26 h 80"/>
                <a:gd name="T18" fmla="*/ 61 w 76"/>
                <a:gd name="T19" fmla="*/ 56 h 80"/>
                <a:gd name="T20" fmla="*/ 53 w 76"/>
                <a:gd name="T21" fmla="*/ 64 h 80"/>
                <a:gd name="T22" fmla="*/ 47 w 76"/>
                <a:gd name="T23" fmla="*/ 64 h 80"/>
                <a:gd name="T24" fmla="*/ 43 w 76"/>
                <a:gd name="T25" fmla="*/ 60 h 80"/>
                <a:gd name="T26" fmla="*/ 43 w 76"/>
                <a:gd name="T27" fmla="*/ 45 h 80"/>
                <a:gd name="T28" fmla="*/ 43 w 76"/>
                <a:gd name="T29" fmla="*/ 45 h 80"/>
                <a:gd name="T30" fmla="*/ 17 w 76"/>
                <a:gd name="T31" fmla="*/ 79 h 80"/>
                <a:gd name="T32" fmla="*/ 10 w 76"/>
                <a:gd name="T33" fmla="*/ 78 h 80"/>
                <a:gd name="T34" fmla="*/ 4 w 76"/>
                <a:gd name="T35" fmla="*/ 71 h 80"/>
                <a:gd name="T36" fmla="*/ 13 w 76"/>
                <a:gd name="T37" fmla="*/ 37 h 80"/>
                <a:gd name="T38" fmla="*/ 42 w 76"/>
                <a:gd name="T39" fmla="*/ 11 h 80"/>
                <a:gd name="T40" fmla="*/ 51 w 76"/>
                <a:gd name="T41" fmla="*/ 14 h 80"/>
                <a:gd name="T42" fmla="*/ 52 w 76"/>
                <a:gd name="T43" fmla="*/ 18 h 80"/>
                <a:gd name="T44" fmla="*/ 57 w 76"/>
                <a:gd name="T45" fmla="*/ 4 h 80"/>
                <a:gd name="T46" fmla="*/ 49 w 76"/>
                <a:gd name="T47" fmla="*/ 15 h 80"/>
                <a:gd name="T48" fmla="*/ 42 w 76"/>
                <a:gd name="T49" fmla="*/ 12 h 80"/>
                <a:gd name="T50" fmla="*/ 19 w 76"/>
                <a:gd name="T51" fmla="*/ 42 h 80"/>
                <a:gd name="T52" fmla="*/ 9 w 76"/>
                <a:gd name="T53" fmla="*/ 75 h 80"/>
                <a:gd name="T54" fmla="*/ 12 w 76"/>
                <a:gd name="T55" fmla="*/ 78 h 80"/>
                <a:gd name="T56" fmla="*/ 16 w 76"/>
                <a:gd name="T57" fmla="*/ 78 h 80"/>
                <a:gd name="T58" fmla="*/ 26 w 76"/>
                <a:gd name="T59" fmla="*/ 68 h 80"/>
                <a:gd name="T60" fmla="*/ 40 w 76"/>
                <a:gd name="T61" fmla="*/ 45 h 80"/>
                <a:gd name="T62" fmla="*/ 50 w 76"/>
                <a:gd name="T63" fmla="*/ 24 h 80"/>
                <a:gd name="T64" fmla="*/ 49 w 76"/>
                <a:gd name="T65"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80">
                  <a:moveTo>
                    <a:pt x="57" y="4"/>
                  </a:moveTo>
                  <a:cubicBezTo>
                    <a:pt x="68" y="0"/>
                    <a:pt x="68" y="0"/>
                    <a:pt x="68" y="0"/>
                  </a:cubicBezTo>
                  <a:cubicBezTo>
                    <a:pt x="48" y="50"/>
                    <a:pt x="48" y="50"/>
                    <a:pt x="48" y="50"/>
                  </a:cubicBezTo>
                  <a:cubicBezTo>
                    <a:pt x="46" y="55"/>
                    <a:pt x="46" y="59"/>
                    <a:pt x="47" y="61"/>
                  </a:cubicBezTo>
                  <a:cubicBezTo>
                    <a:pt x="47" y="62"/>
                    <a:pt x="48" y="63"/>
                    <a:pt x="49" y="63"/>
                  </a:cubicBezTo>
                  <a:cubicBezTo>
                    <a:pt x="51" y="64"/>
                    <a:pt x="52" y="64"/>
                    <a:pt x="53" y="63"/>
                  </a:cubicBezTo>
                  <a:cubicBezTo>
                    <a:pt x="55" y="62"/>
                    <a:pt x="57" y="60"/>
                    <a:pt x="60" y="55"/>
                  </a:cubicBezTo>
                  <a:cubicBezTo>
                    <a:pt x="64" y="50"/>
                    <a:pt x="68" y="41"/>
                    <a:pt x="75" y="25"/>
                  </a:cubicBezTo>
                  <a:cubicBezTo>
                    <a:pt x="76" y="26"/>
                    <a:pt x="76" y="26"/>
                    <a:pt x="76" y="26"/>
                  </a:cubicBezTo>
                  <a:cubicBezTo>
                    <a:pt x="69" y="42"/>
                    <a:pt x="64" y="52"/>
                    <a:pt x="61" y="56"/>
                  </a:cubicBezTo>
                  <a:cubicBezTo>
                    <a:pt x="58" y="61"/>
                    <a:pt x="55" y="64"/>
                    <a:pt x="53" y="64"/>
                  </a:cubicBezTo>
                  <a:cubicBezTo>
                    <a:pt x="51" y="65"/>
                    <a:pt x="49" y="65"/>
                    <a:pt x="47" y="64"/>
                  </a:cubicBezTo>
                  <a:cubicBezTo>
                    <a:pt x="46" y="63"/>
                    <a:pt x="44" y="62"/>
                    <a:pt x="43" y="60"/>
                  </a:cubicBezTo>
                  <a:cubicBezTo>
                    <a:pt x="42" y="56"/>
                    <a:pt x="42" y="51"/>
                    <a:pt x="43" y="45"/>
                  </a:cubicBezTo>
                  <a:cubicBezTo>
                    <a:pt x="43" y="45"/>
                    <a:pt x="43" y="45"/>
                    <a:pt x="43" y="45"/>
                  </a:cubicBezTo>
                  <a:cubicBezTo>
                    <a:pt x="31" y="65"/>
                    <a:pt x="23" y="77"/>
                    <a:pt x="17" y="79"/>
                  </a:cubicBezTo>
                  <a:cubicBezTo>
                    <a:pt x="14" y="80"/>
                    <a:pt x="12" y="80"/>
                    <a:pt x="10" y="78"/>
                  </a:cubicBezTo>
                  <a:cubicBezTo>
                    <a:pt x="7" y="77"/>
                    <a:pt x="5" y="74"/>
                    <a:pt x="4" y="71"/>
                  </a:cubicBezTo>
                  <a:cubicBezTo>
                    <a:pt x="0" y="62"/>
                    <a:pt x="3" y="50"/>
                    <a:pt x="13" y="37"/>
                  </a:cubicBezTo>
                  <a:cubicBezTo>
                    <a:pt x="23" y="23"/>
                    <a:pt x="33" y="15"/>
                    <a:pt x="42" y="11"/>
                  </a:cubicBezTo>
                  <a:cubicBezTo>
                    <a:pt x="46" y="9"/>
                    <a:pt x="49" y="10"/>
                    <a:pt x="51" y="14"/>
                  </a:cubicBezTo>
                  <a:cubicBezTo>
                    <a:pt x="51" y="15"/>
                    <a:pt x="52" y="16"/>
                    <a:pt x="52" y="18"/>
                  </a:cubicBezTo>
                  <a:lnTo>
                    <a:pt x="57" y="4"/>
                  </a:lnTo>
                  <a:close/>
                  <a:moveTo>
                    <a:pt x="49" y="15"/>
                  </a:moveTo>
                  <a:cubicBezTo>
                    <a:pt x="48" y="12"/>
                    <a:pt x="46" y="11"/>
                    <a:pt x="42" y="12"/>
                  </a:cubicBezTo>
                  <a:cubicBezTo>
                    <a:pt x="35" y="15"/>
                    <a:pt x="27" y="25"/>
                    <a:pt x="19" y="42"/>
                  </a:cubicBezTo>
                  <a:cubicBezTo>
                    <a:pt x="11" y="60"/>
                    <a:pt x="7" y="71"/>
                    <a:pt x="9" y="75"/>
                  </a:cubicBezTo>
                  <a:cubicBezTo>
                    <a:pt x="10" y="76"/>
                    <a:pt x="11" y="77"/>
                    <a:pt x="12" y="78"/>
                  </a:cubicBezTo>
                  <a:cubicBezTo>
                    <a:pt x="13" y="78"/>
                    <a:pt x="15" y="78"/>
                    <a:pt x="16" y="78"/>
                  </a:cubicBezTo>
                  <a:cubicBezTo>
                    <a:pt x="19" y="77"/>
                    <a:pt x="22" y="74"/>
                    <a:pt x="26" y="68"/>
                  </a:cubicBezTo>
                  <a:cubicBezTo>
                    <a:pt x="31" y="63"/>
                    <a:pt x="35" y="55"/>
                    <a:pt x="40" y="45"/>
                  </a:cubicBezTo>
                  <a:cubicBezTo>
                    <a:pt x="46" y="35"/>
                    <a:pt x="49" y="28"/>
                    <a:pt x="50" y="24"/>
                  </a:cubicBezTo>
                  <a:cubicBezTo>
                    <a:pt x="50" y="21"/>
                    <a:pt x="50" y="17"/>
                    <a:pt x="49" y="1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087"/>
            <p:cNvSpPr/>
            <p:nvPr/>
          </p:nvSpPr>
          <p:spPr bwMode="auto">
            <a:xfrm>
              <a:off x="3562351" y="7192963"/>
              <a:ext cx="273050" cy="330200"/>
            </a:xfrm>
            <a:custGeom>
              <a:avLst/>
              <a:gdLst>
                <a:gd name="T0" fmla="*/ 1 w 73"/>
                <a:gd name="T1" fmla="*/ 66 h 88"/>
                <a:gd name="T2" fmla="*/ 0 w 73"/>
                <a:gd name="T3" fmla="*/ 65 h 88"/>
                <a:gd name="T4" fmla="*/ 10 w 73"/>
                <a:gd name="T5" fmla="*/ 40 h 88"/>
                <a:gd name="T6" fmla="*/ 15 w 73"/>
                <a:gd name="T7" fmla="*/ 27 h 88"/>
                <a:gd name="T8" fmla="*/ 26 w 73"/>
                <a:gd name="T9" fmla="*/ 21 h 88"/>
                <a:gd name="T10" fmla="*/ 22 w 73"/>
                <a:gd name="T11" fmla="*/ 36 h 88"/>
                <a:gd name="T12" fmla="*/ 11 w 73"/>
                <a:gd name="T13" fmla="*/ 76 h 88"/>
                <a:gd name="T14" fmla="*/ 10 w 73"/>
                <a:gd name="T15" fmla="*/ 84 h 88"/>
                <a:gd name="T16" fmla="*/ 10 w 73"/>
                <a:gd name="T17" fmla="*/ 85 h 88"/>
                <a:gd name="T18" fmla="*/ 13 w 73"/>
                <a:gd name="T19" fmla="*/ 87 h 88"/>
                <a:gd name="T20" fmla="*/ 17 w 73"/>
                <a:gd name="T21" fmla="*/ 86 h 88"/>
                <a:gd name="T22" fmla="*/ 28 w 73"/>
                <a:gd name="T23" fmla="*/ 71 h 88"/>
                <a:gd name="T24" fmla="*/ 38 w 73"/>
                <a:gd name="T25" fmla="*/ 47 h 88"/>
                <a:gd name="T26" fmla="*/ 45 w 73"/>
                <a:gd name="T27" fmla="*/ 25 h 88"/>
                <a:gd name="T28" fmla="*/ 52 w 73"/>
                <a:gd name="T29" fmla="*/ 7 h 88"/>
                <a:gd name="T30" fmla="*/ 63 w 73"/>
                <a:gd name="T31" fmla="*/ 0 h 88"/>
                <a:gd name="T32" fmla="*/ 52 w 73"/>
                <a:gd name="T33" fmla="*/ 40 h 88"/>
                <a:gd name="T34" fmla="*/ 49 w 73"/>
                <a:gd name="T35" fmla="*/ 53 h 88"/>
                <a:gd name="T36" fmla="*/ 49 w 73"/>
                <a:gd name="T37" fmla="*/ 64 h 88"/>
                <a:gd name="T38" fmla="*/ 55 w 73"/>
                <a:gd name="T39" fmla="*/ 65 h 88"/>
                <a:gd name="T40" fmla="*/ 65 w 73"/>
                <a:gd name="T41" fmla="*/ 52 h 88"/>
                <a:gd name="T42" fmla="*/ 71 w 73"/>
                <a:gd name="T43" fmla="*/ 24 h 88"/>
                <a:gd name="T44" fmla="*/ 73 w 73"/>
                <a:gd name="T45" fmla="*/ 24 h 88"/>
                <a:gd name="T46" fmla="*/ 63 w 73"/>
                <a:gd name="T47" fmla="*/ 58 h 88"/>
                <a:gd name="T48" fmla="*/ 55 w 73"/>
                <a:gd name="T49" fmla="*/ 67 h 88"/>
                <a:gd name="T50" fmla="*/ 50 w 73"/>
                <a:gd name="T51" fmla="*/ 67 h 88"/>
                <a:gd name="T52" fmla="*/ 45 w 73"/>
                <a:gd name="T53" fmla="*/ 63 h 88"/>
                <a:gd name="T54" fmla="*/ 46 w 73"/>
                <a:gd name="T55" fmla="*/ 36 h 88"/>
                <a:gd name="T56" fmla="*/ 50 w 73"/>
                <a:gd name="T57" fmla="*/ 18 h 88"/>
                <a:gd name="T58" fmla="*/ 49 w 73"/>
                <a:gd name="T59" fmla="*/ 18 h 88"/>
                <a:gd name="T60" fmla="*/ 17 w 73"/>
                <a:gd name="T61" fmla="*/ 87 h 88"/>
                <a:gd name="T62" fmla="*/ 12 w 73"/>
                <a:gd name="T63" fmla="*/ 88 h 88"/>
                <a:gd name="T64" fmla="*/ 7 w 73"/>
                <a:gd name="T65" fmla="*/ 84 h 88"/>
                <a:gd name="T66" fmla="*/ 6 w 73"/>
                <a:gd name="T67" fmla="*/ 63 h 88"/>
                <a:gd name="T68" fmla="*/ 14 w 73"/>
                <a:gd name="T69" fmla="*/ 36 h 88"/>
                <a:gd name="T70" fmla="*/ 13 w 73"/>
                <a:gd name="T71" fmla="*/ 36 h 88"/>
                <a:gd name="T72" fmla="*/ 1 w 73"/>
                <a:gd name="T73" fmla="*/ 6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88">
                  <a:moveTo>
                    <a:pt x="1" y="66"/>
                  </a:moveTo>
                  <a:cubicBezTo>
                    <a:pt x="0" y="65"/>
                    <a:pt x="0" y="65"/>
                    <a:pt x="0" y="65"/>
                  </a:cubicBezTo>
                  <a:cubicBezTo>
                    <a:pt x="5" y="53"/>
                    <a:pt x="8" y="45"/>
                    <a:pt x="10" y="40"/>
                  </a:cubicBezTo>
                  <a:cubicBezTo>
                    <a:pt x="11" y="35"/>
                    <a:pt x="13" y="30"/>
                    <a:pt x="15" y="27"/>
                  </a:cubicBezTo>
                  <a:cubicBezTo>
                    <a:pt x="26" y="21"/>
                    <a:pt x="26" y="21"/>
                    <a:pt x="26" y="21"/>
                  </a:cubicBezTo>
                  <a:cubicBezTo>
                    <a:pt x="25" y="25"/>
                    <a:pt x="23" y="30"/>
                    <a:pt x="22" y="36"/>
                  </a:cubicBezTo>
                  <a:cubicBezTo>
                    <a:pt x="11" y="76"/>
                    <a:pt x="11" y="76"/>
                    <a:pt x="11" y="76"/>
                  </a:cubicBezTo>
                  <a:cubicBezTo>
                    <a:pt x="10" y="80"/>
                    <a:pt x="9" y="82"/>
                    <a:pt x="10" y="84"/>
                  </a:cubicBezTo>
                  <a:cubicBezTo>
                    <a:pt x="10" y="85"/>
                    <a:pt x="10" y="85"/>
                    <a:pt x="10" y="85"/>
                  </a:cubicBezTo>
                  <a:cubicBezTo>
                    <a:pt x="11" y="86"/>
                    <a:pt x="12" y="86"/>
                    <a:pt x="13" y="87"/>
                  </a:cubicBezTo>
                  <a:cubicBezTo>
                    <a:pt x="14" y="87"/>
                    <a:pt x="16" y="87"/>
                    <a:pt x="17" y="86"/>
                  </a:cubicBezTo>
                  <a:cubicBezTo>
                    <a:pt x="20" y="84"/>
                    <a:pt x="24" y="79"/>
                    <a:pt x="28" y="71"/>
                  </a:cubicBezTo>
                  <a:cubicBezTo>
                    <a:pt x="32" y="63"/>
                    <a:pt x="36" y="55"/>
                    <a:pt x="38" y="47"/>
                  </a:cubicBezTo>
                  <a:cubicBezTo>
                    <a:pt x="45" y="25"/>
                    <a:pt x="45" y="25"/>
                    <a:pt x="45" y="25"/>
                  </a:cubicBezTo>
                  <a:cubicBezTo>
                    <a:pt x="47" y="19"/>
                    <a:pt x="49" y="13"/>
                    <a:pt x="52" y="7"/>
                  </a:cubicBezTo>
                  <a:cubicBezTo>
                    <a:pt x="63" y="0"/>
                    <a:pt x="63" y="0"/>
                    <a:pt x="63" y="0"/>
                  </a:cubicBezTo>
                  <a:cubicBezTo>
                    <a:pt x="58" y="16"/>
                    <a:pt x="55" y="30"/>
                    <a:pt x="52" y="40"/>
                  </a:cubicBezTo>
                  <a:cubicBezTo>
                    <a:pt x="49" y="53"/>
                    <a:pt x="49" y="53"/>
                    <a:pt x="49" y="53"/>
                  </a:cubicBezTo>
                  <a:cubicBezTo>
                    <a:pt x="48" y="59"/>
                    <a:pt x="48" y="63"/>
                    <a:pt x="49" y="64"/>
                  </a:cubicBezTo>
                  <a:cubicBezTo>
                    <a:pt x="50" y="67"/>
                    <a:pt x="52" y="67"/>
                    <a:pt x="55" y="65"/>
                  </a:cubicBezTo>
                  <a:cubicBezTo>
                    <a:pt x="58" y="64"/>
                    <a:pt x="62" y="59"/>
                    <a:pt x="65" y="52"/>
                  </a:cubicBezTo>
                  <a:cubicBezTo>
                    <a:pt x="68" y="46"/>
                    <a:pt x="70" y="36"/>
                    <a:pt x="71" y="24"/>
                  </a:cubicBezTo>
                  <a:cubicBezTo>
                    <a:pt x="73" y="24"/>
                    <a:pt x="73" y="24"/>
                    <a:pt x="73" y="24"/>
                  </a:cubicBezTo>
                  <a:cubicBezTo>
                    <a:pt x="70" y="44"/>
                    <a:pt x="66" y="54"/>
                    <a:pt x="63" y="58"/>
                  </a:cubicBezTo>
                  <a:cubicBezTo>
                    <a:pt x="60" y="63"/>
                    <a:pt x="58" y="66"/>
                    <a:pt x="55" y="67"/>
                  </a:cubicBezTo>
                  <a:cubicBezTo>
                    <a:pt x="54" y="68"/>
                    <a:pt x="52" y="68"/>
                    <a:pt x="50" y="67"/>
                  </a:cubicBezTo>
                  <a:cubicBezTo>
                    <a:pt x="48" y="67"/>
                    <a:pt x="46" y="65"/>
                    <a:pt x="45" y="63"/>
                  </a:cubicBezTo>
                  <a:cubicBezTo>
                    <a:pt x="42" y="57"/>
                    <a:pt x="42" y="48"/>
                    <a:pt x="46" y="36"/>
                  </a:cubicBezTo>
                  <a:cubicBezTo>
                    <a:pt x="50" y="18"/>
                    <a:pt x="50" y="18"/>
                    <a:pt x="50" y="18"/>
                  </a:cubicBezTo>
                  <a:cubicBezTo>
                    <a:pt x="49" y="18"/>
                    <a:pt x="49" y="18"/>
                    <a:pt x="49" y="18"/>
                  </a:cubicBezTo>
                  <a:cubicBezTo>
                    <a:pt x="37" y="59"/>
                    <a:pt x="26" y="82"/>
                    <a:pt x="17" y="87"/>
                  </a:cubicBezTo>
                  <a:cubicBezTo>
                    <a:pt x="16" y="88"/>
                    <a:pt x="14" y="88"/>
                    <a:pt x="12" y="88"/>
                  </a:cubicBezTo>
                  <a:cubicBezTo>
                    <a:pt x="10" y="87"/>
                    <a:pt x="8" y="86"/>
                    <a:pt x="7" y="84"/>
                  </a:cubicBezTo>
                  <a:cubicBezTo>
                    <a:pt x="4" y="79"/>
                    <a:pt x="4" y="72"/>
                    <a:pt x="6" y="63"/>
                  </a:cubicBezTo>
                  <a:cubicBezTo>
                    <a:pt x="14" y="36"/>
                    <a:pt x="14" y="36"/>
                    <a:pt x="14" y="36"/>
                  </a:cubicBezTo>
                  <a:cubicBezTo>
                    <a:pt x="13" y="36"/>
                    <a:pt x="13" y="36"/>
                    <a:pt x="13" y="36"/>
                  </a:cubicBezTo>
                  <a:cubicBezTo>
                    <a:pt x="11" y="40"/>
                    <a:pt x="7" y="50"/>
                    <a:pt x="1" y="6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088"/>
            <p:cNvSpPr/>
            <p:nvPr/>
          </p:nvSpPr>
          <p:spPr bwMode="auto">
            <a:xfrm>
              <a:off x="3829051" y="6873875"/>
              <a:ext cx="153988" cy="465138"/>
            </a:xfrm>
            <a:custGeom>
              <a:avLst/>
              <a:gdLst>
                <a:gd name="T0" fmla="*/ 2 w 41"/>
                <a:gd name="T1" fmla="*/ 109 h 124"/>
                <a:gd name="T2" fmla="*/ 0 w 41"/>
                <a:gd name="T3" fmla="*/ 109 h 124"/>
                <a:gd name="T4" fmla="*/ 8 w 41"/>
                <a:gd name="T5" fmla="*/ 63 h 124"/>
                <a:gd name="T6" fmla="*/ 11 w 41"/>
                <a:gd name="T7" fmla="*/ 43 h 124"/>
                <a:gd name="T8" fmla="*/ 2 w 41"/>
                <a:gd name="T9" fmla="*/ 51 h 124"/>
                <a:gd name="T10" fmla="*/ 2 w 41"/>
                <a:gd name="T11" fmla="*/ 50 h 124"/>
                <a:gd name="T12" fmla="*/ 12 w 41"/>
                <a:gd name="T13" fmla="*/ 41 h 124"/>
                <a:gd name="T14" fmla="*/ 13 w 41"/>
                <a:gd name="T15" fmla="*/ 8 h 124"/>
                <a:gd name="T16" fmla="*/ 21 w 41"/>
                <a:gd name="T17" fmla="*/ 0 h 124"/>
                <a:gd name="T18" fmla="*/ 21 w 41"/>
                <a:gd name="T19" fmla="*/ 33 h 124"/>
                <a:gd name="T20" fmla="*/ 35 w 41"/>
                <a:gd name="T21" fmla="*/ 20 h 124"/>
                <a:gd name="T22" fmla="*/ 36 w 41"/>
                <a:gd name="T23" fmla="*/ 21 h 124"/>
                <a:gd name="T24" fmla="*/ 21 w 41"/>
                <a:gd name="T25" fmla="*/ 35 h 124"/>
                <a:gd name="T26" fmla="*/ 19 w 41"/>
                <a:gd name="T27" fmla="*/ 102 h 124"/>
                <a:gd name="T28" fmla="*/ 19 w 41"/>
                <a:gd name="T29" fmla="*/ 116 h 124"/>
                <a:gd name="T30" fmla="*/ 20 w 41"/>
                <a:gd name="T31" fmla="*/ 121 h 124"/>
                <a:gd name="T32" fmla="*/ 24 w 41"/>
                <a:gd name="T33" fmla="*/ 122 h 124"/>
                <a:gd name="T34" fmla="*/ 28 w 41"/>
                <a:gd name="T35" fmla="*/ 121 h 124"/>
                <a:gd name="T36" fmla="*/ 38 w 41"/>
                <a:gd name="T37" fmla="*/ 75 h 124"/>
                <a:gd name="T38" fmla="*/ 40 w 41"/>
                <a:gd name="T39" fmla="*/ 75 h 124"/>
                <a:gd name="T40" fmla="*/ 28 w 41"/>
                <a:gd name="T41" fmla="*/ 122 h 124"/>
                <a:gd name="T42" fmla="*/ 22 w 41"/>
                <a:gd name="T43" fmla="*/ 124 h 124"/>
                <a:gd name="T44" fmla="*/ 16 w 41"/>
                <a:gd name="T45" fmla="*/ 121 h 124"/>
                <a:gd name="T46" fmla="*/ 10 w 41"/>
                <a:gd name="T47" fmla="*/ 94 h 124"/>
                <a:gd name="T48" fmla="*/ 11 w 41"/>
                <a:gd name="T49" fmla="*/ 55 h 124"/>
                <a:gd name="T50" fmla="*/ 11 w 41"/>
                <a:gd name="T51" fmla="*/ 55 h 124"/>
                <a:gd name="T52" fmla="*/ 2 w 41"/>
                <a:gd name="T53" fmla="*/ 10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124">
                  <a:moveTo>
                    <a:pt x="2" y="109"/>
                  </a:moveTo>
                  <a:cubicBezTo>
                    <a:pt x="0" y="109"/>
                    <a:pt x="0" y="109"/>
                    <a:pt x="0" y="109"/>
                  </a:cubicBezTo>
                  <a:cubicBezTo>
                    <a:pt x="8" y="63"/>
                    <a:pt x="8" y="63"/>
                    <a:pt x="8" y="63"/>
                  </a:cubicBezTo>
                  <a:cubicBezTo>
                    <a:pt x="11" y="43"/>
                    <a:pt x="11" y="43"/>
                    <a:pt x="11" y="43"/>
                  </a:cubicBezTo>
                  <a:cubicBezTo>
                    <a:pt x="2" y="51"/>
                    <a:pt x="2" y="51"/>
                    <a:pt x="2" y="51"/>
                  </a:cubicBezTo>
                  <a:cubicBezTo>
                    <a:pt x="2" y="50"/>
                    <a:pt x="2" y="50"/>
                    <a:pt x="2" y="50"/>
                  </a:cubicBezTo>
                  <a:cubicBezTo>
                    <a:pt x="12" y="41"/>
                    <a:pt x="12" y="41"/>
                    <a:pt x="12" y="41"/>
                  </a:cubicBezTo>
                  <a:cubicBezTo>
                    <a:pt x="13" y="8"/>
                    <a:pt x="13" y="8"/>
                    <a:pt x="13" y="8"/>
                  </a:cubicBezTo>
                  <a:cubicBezTo>
                    <a:pt x="21" y="0"/>
                    <a:pt x="21" y="0"/>
                    <a:pt x="21" y="0"/>
                  </a:cubicBezTo>
                  <a:cubicBezTo>
                    <a:pt x="21" y="33"/>
                    <a:pt x="21" y="33"/>
                    <a:pt x="21" y="33"/>
                  </a:cubicBezTo>
                  <a:cubicBezTo>
                    <a:pt x="35" y="20"/>
                    <a:pt x="35" y="20"/>
                    <a:pt x="35" y="20"/>
                  </a:cubicBezTo>
                  <a:cubicBezTo>
                    <a:pt x="36" y="21"/>
                    <a:pt x="36" y="21"/>
                    <a:pt x="36" y="21"/>
                  </a:cubicBezTo>
                  <a:cubicBezTo>
                    <a:pt x="21" y="35"/>
                    <a:pt x="21" y="35"/>
                    <a:pt x="21" y="35"/>
                  </a:cubicBezTo>
                  <a:cubicBezTo>
                    <a:pt x="19" y="102"/>
                    <a:pt x="19" y="102"/>
                    <a:pt x="19" y="102"/>
                  </a:cubicBezTo>
                  <a:cubicBezTo>
                    <a:pt x="19" y="110"/>
                    <a:pt x="19" y="115"/>
                    <a:pt x="19" y="116"/>
                  </a:cubicBezTo>
                  <a:cubicBezTo>
                    <a:pt x="19" y="118"/>
                    <a:pt x="20" y="120"/>
                    <a:pt x="20" y="121"/>
                  </a:cubicBezTo>
                  <a:cubicBezTo>
                    <a:pt x="21" y="122"/>
                    <a:pt x="22" y="122"/>
                    <a:pt x="24" y="122"/>
                  </a:cubicBezTo>
                  <a:cubicBezTo>
                    <a:pt x="25" y="122"/>
                    <a:pt x="27" y="122"/>
                    <a:pt x="28" y="121"/>
                  </a:cubicBezTo>
                  <a:cubicBezTo>
                    <a:pt x="33" y="116"/>
                    <a:pt x="40" y="102"/>
                    <a:pt x="38" y="75"/>
                  </a:cubicBezTo>
                  <a:cubicBezTo>
                    <a:pt x="40" y="75"/>
                    <a:pt x="40" y="75"/>
                    <a:pt x="40" y="75"/>
                  </a:cubicBezTo>
                  <a:cubicBezTo>
                    <a:pt x="41" y="101"/>
                    <a:pt x="34" y="117"/>
                    <a:pt x="28" y="122"/>
                  </a:cubicBezTo>
                  <a:cubicBezTo>
                    <a:pt x="27" y="124"/>
                    <a:pt x="25" y="124"/>
                    <a:pt x="22" y="124"/>
                  </a:cubicBezTo>
                  <a:cubicBezTo>
                    <a:pt x="20" y="124"/>
                    <a:pt x="17" y="123"/>
                    <a:pt x="16" y="121"/>
                  </a:cubicBezTo>
                  <a:cubicBezTo>
                    <a:pt x="11" y="116"/>
                    <a:pt x="9" y="107"/>
                    <a:pt x="10" y="94"/>
                  </a:cubicBezTo>
                  <a:cubicBezTo>
                    <a:pt x="11" y="55"/>
                    <a:pt x="11" y="55"/>
                    <a:pt x="11" y="55"/>
                  </a:cubicBezTo>
                  <a:cubicBezTo>
                    <a:pt x="11" y="55"/>
                    <a:pt x="11" y="55"/>
                    <a:pt x="11" y="55"/>
                  </a:cubicBezTo>
                  <a:lnTo>
                    <a:pt x="2" y="109"/>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089"/>
            <p:cNvSpPr>
              <a:spLocks noEditPoints="1"/>
            </p:cNvSpPr>
            <p:nvPr/>
          </p:nvSpPr>
          <p:spPr bwMode="auto">
            <a:xfrm>
              <a:off x="3971926" y="6810375"/>
              <a:ext cx="449263" cy="671513"/>
            </a:xfrm>
            <a:custGeom>
              <a:avLst/>
              <a:gdLst>
                <a:gd name="T0" fmla="*/ 2 w 120"/>
                <a:gd name="T1" fmla="*/ 92 h 179"/>
                <a:gd name="T2" fmla="*/ 0 w 120"/>
                <a:gd name="T3" fmla="*/ 92 h 179"/>
                <a:gd name="T4" fmla="*/ 1 w 120"/>
                <a:gd name="T5" fmla="*/ 76 h 179"/>
                <a:gd name="T6" fmla="*/ 2 w 120"/>
                <a:gd name="T7" fmla="*/ 58 h 179"/>
                <a:gd name="T8" fmla="*/ 7 w 120"/>
                <a:gd name="T9" fmla="*/ 44 h 179"/>
                <a:gd name="T10" fmla="*/ 12 w 120"/>
                <a:gd name="T11" fmla="*/ 41 h 179"/>
                <a:gd name="T12" fmla="*/ 17 w 120"/>
                <a:gd name="T13" fmla="*/ 43 h 179"/>
                <a:gd name="T14" fmla="*/ 23 w 120"/>
                <a:gd name="T15" fmla="*/ 53 h 179"/>
                <a:gd name="T16" fmla="*/ 24 w 120"/>
                <a:gd name="T17" fmla="*/ 84 h 179"/>
                <a:gd name="T18" fmla="*/ 27 w 120"/>
                <a:gd name="T19" fmla="*/ 95 h 179"/>
                <a:gd name="T20" fmla="*/ 32 w 120"/>
                <a:gd name="T21" fmla="*/ 95 h 179"/>
                <a:gd name="T22" fmla="*/ 37 w 120"/>
                <a:gd name="T23" fmla="*/ 79 h 179"/>
                <a:gd name="T24" fmla="*/ 38 w 120"/>
                <a:gd name="T25" fmla="*/ 34 h 179"/>
                <a:gd name="T26" fmla="*/ 37 w 120"/>
                <a:gd name="T27" fmla="*/ 17 h 179"/>
                <a:gd name="T28" fmla="*/ 36 w 120"/>
                <a:gd name="T29" fmla="*/ 10 h 179"/>
                <a:gd name="T30" fmla="*/ 45 w 120"/>
                <a:gd name="T31" fmla="*/ 0 h 179"/>
                <a:gd name="T32" fmla="*/ 54 w 120"/>
                <a:gd name="T33" fmla="*/ 88 h 179"/>
                <a:gd name="T34" fmla="*/ 117 w 120"/>
                <a:gd name="T35" fmla="*/ 3 h 179"/>
                <a:gd name="T36" fmla="*/ 98 w 120"/>
                <a:gd name="T37" fmla="*/ 42 h 179"/>
                <a:gd name="T38" fmla="*/ 54 w 120"/>
                <a:gd name="T39" fmla="*/ 92 h 179"/>
                <a:gd name="T40" fmla="*/ 56 w 120"/>
                <a:gd name="T41" fmla="*/ 105 h 179"/>
                <a:gd name="T42" fmla="*/ 56 w 120"/>
                <a:gd name="T43" fmla="*/ 144 h 179"/>
                <a:gd name="T44" fmla="*/ 47 w 120"/>
                <a:gd name="T45" fmla="*/ 174 h 179"/>
                <a:gd name="T46" fmla="*/ 38 w 120"/>
                <a:gd name="T47" fmla="*/ 177 h 179"/>
                <a:gd name="T48" fmla="*/ 34 w 120"/>
                <a:gd name="T49" fmla="*/ 150 h 179"/>
                <a:gd name="T50" fmla="*/ 48 w 120"/>
                <a:gd name="T51" fmla="*/ 95 h 179"/>
                <a:gd name="T52" fmla="*/ 40 w 120"/>
                <a:gd name="T53" fmla="*/ 20 h 179"/>
                <a:gd name="T54" fmla="*/ 39 w 120"/>
                <a:gd name="T55" fmla="*/ 20 h 179"/>
                <a:gd name="T56" fmla="*/ 39 w 120"/>
                <a:gd name="T57" fmla="*/ 34 h 179"/>
                <a:gd name="T58" fmla="*/ 40 w 120"/>
                <a:gd name="T59" fmla="*/ 51 h 179"/>
                <a:gd name="T60" fmla="*/ 39 w 120"/>
                <a:gd name="T61" fmla="*/ 70 h 179"/>
                <a:gd name="T62" fmla="*/ 37 w 120"/>
                <a:gd name="T63" fmla="*/ 88 h 179"/>
                <a:gd name="T64" fmla="*/ 33 w 120"/>
                <a:gd name="T65" fmla="*/ 97 h 179"/>
                <a:gd name="T66" fmla="*/ 28 w 120"/>
                <a:gd name="T67" fmla="*/ 99 h 179"/>
                <a:gd name="T68" fmla="*/ 23 w 120"/>
                <a:gd name="T69" fmla="*/ 98 h 179"/>
                <a:gd name="T70" fmla="*/ 14 w 120"/>
                <a:gd name="T71" fmla="*/ 73 h 179"/>
                <a:gd name="T72" fmla="*/ 14 w 120"/>
                <a:gd name="T73" fmla="*/ 50 h 179"/>
                <a:gd name="T74" fmla="*/ 12 w 120"/>
                <a:gd name="T75" fmla="*/ 44 h 179"/>
                <a:gd name="T76" fmla="*/ 8 w 120"/>
                <a:gd name="T77" fmla="*/ 45 h 179"/>
                <a:gd name="T78" fmla="*/ 4 w 120"/>
                <a:gd name="T79" fmla="*/ 57 h 179"/>
                <a:gd name="T80" fmla="*/ 2 w 120"/>
                <a:gd name="T81" fmla="*/ 80 h 179"/>
                <a:gd name="T82" fmla="*/ 2 w 120"/>
                <a:gd name="T83" fmla="*/ 92 h 179"/>
                <a:gd name="T84" fmla="*/ 49 w 120"/>
                <a:gd name="T85" fmla="*/ 99 h 179"/>
                <a:gd name="T86" fmla="*/ 36 w 120"/>
                <a:gd name="T87" fmla="*/ 147 h 179"/>
                <a:gd name="T88" fmla="*/ 39 w 120"/>
                <a:gd name="T89" fmla="*/ 176 h 179"/>
                <a:gd name="T90" fmla="*/ 46 w 120"/>
                <a:gd name="T91" fmla="*/ 173 h 179"/>
                <a:gd name="T92" fmla="*/ 53 w 120"/>
                <a:gd name="T93" fmla="*/ 156 h 179"/>
                <a:gd name="T94" fmla="*/ 51 w 120"/>
                <a:gd name="T95" fmla="*/ 119 h 179"/>
                <a:gd name="T96" fmla="*/ 49 w 120"/>
                <a:gd name="T97" fmla="*/ 9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179">
                  <a:moveTo>
                    <a:pt x="2" y="92"/>
                  </a:moveTo>
                  <a:cubicBezTo>
                    <a:pt x="0" y="92"/>
                    <a:pt x="0" y="92"/>
                    <a:pt x="0" y="92"/>
                  </a:cubicBezTo>
                  <a:cubicBezTo>
                    <a:pt x="1" y="76"/>
                    <a:pt x="1" y="76"/>
                    <a:pt x="1" y="76"/>
                  </a:cubicBezTo>
                  <a:cubicBezTo>
                    <a:pt x="0" y="71"/>
                    <a:pt x="1" y="64"/>
                    <a:pt x="2" y="58"/>
                  </a:cubicBezTo>
                  <a:cubicBezTo>
                    <a:pt x="3" y="51"/>
                    <a:pt x="5" y="46"/>
                    <a:pt x="7" y="44"/>
                  </a:cubicBezTo>
                  <a:cubicBezTo>
                    <a:pt x="9" y="42"/>
                    <a:pt x="10" y="41"/>
                    <a:pt x="12" y="41"/>
                  </a:cubicBezTo>
                  <a:cubicBezTo>
                    <a:pt x="14" y="41"/>
                    <a:pt x="16" y="42"/>
                    <a:pt x="17" y="43"/>
                  </a:cubicBezTo>
                  <a:cubicBezTo>
                    <a:pt x="20" y="45"/>
                    <a:pt x="22" y="49"/>
                    <a:pt x="23" y="53"/>
                  </a:cubicBezTo>
                  <a:cubicBezTo>
                    <a:pt x="23" y="57"/>
                    <a:pt x="24" y="68"/>
                    <a:pt x="24" y="84"/>
                  </a:cubicBezTo>
                  <a:cubicBezTo>
                    <a:pt x="25" y="90"/>
                    <a:pt x="25" y="94"/>
                    <a:pt x="27" y="95"/>
                  </a:cubicBezTo>
                  <a:cubicBezTo>
                    <a:pt x="29" y="97"/>
                    <a:pt x="31" y="97"/>
                    <a:pt x="32" y="95"/>
                  </a:cubicBezTo>
                  <a:cubicBezTo>
                    <a:pt x="35" y="92"/>
                    <a:pt x="36" y="87"/>
                    <a:pt x="37" y="79"/>
                  </a:cubicBezTo>
                  <a:cubicBezTo>
                    <a:pt x="38" y="71"/>
                    <a:pt x="39" y="57"/>
                    <a:pt x="38" y="34"/>
                  </a:cubicBezTo>
                  <a:cubicBezTo>
                    <a:pt x="37" y="17"/>
                    <a:pt x="37" y="17"/>
                    <a:pt x="37" y="17"/>
                  </a:cubicBezTo>
                  <a:cubicBezTo>
                    <a:pt x="37" y="16"/>
                    <a:pt x="37" y="14"/>
                    <a:pt x="36" y="10"/>
                  </a:cubicBezTo>
                  <a:cubicBezTo>
                    <a:pt x="45" y="0"/>
                    <a:pt x="45" y="0"/>
                    <a:pt x="45" y="0"/>
                  </a:cubicBezTo>
                  <a:cubicBezTo>
                    <a:pt x="54" y="88"/>
                    <a:pt x="54" y="88"/>
                    <a:pt x="54" y="88"/>
                  </a:cubicBezTo>
                  <a:cubicBezTo>
                    <a:pt x="68" y="65"/>
                    <a:pt x="115" y="32"/>
                    <a:pt x="117" y="3"/>
                  </a:cubicBezTo>
                  <a:cubicBezTo>
                    <a:pt x="117" y="3"/>
                    <a:pt x="120" y="18"/>
                    <a:pt x="98" y="42"/>
                  </a:cubicBezTo>
                  <a:cubicBezTo>
                    <a:pt x="81" y="60"/>
                    <a:pt x="59" y="81"/>
                    <a:pt x="54" y="92"/>
                  </a:cubicBezTo>
                  <a:cubicBezTo>
                    <a:pt x="56" y="105"/>
                    <a:pt x="56" y="105"/>
                    <a:pt x="56" y="105"/>
                  </a:cubicBezTo>
                  <a:cubicBezTo>
                    <a:pt x="57" y="117"/>
                    <a:pt x="57" y="130"/>
                    <a:pt x="56" y="144"/>
                  </a:cubicBezTo>
                  <a:cubicBezTo>
                    <a:pt x="56" y="158"/>
                    <a:pt x="53" y="168"/>
                    <a:pt x="47" y="174"/>
                  </a:cubicBezTo>
                  <a:cubicBezTo>
                    <a:pt x="44" y="178"/>
                    <a:pt x="41" y="179"/>
                    <a:pt x="38" y="177"/>
                  </a:cubicBezTo>
                  <a:cubicBezTo>
                    <a:pt x="34" y="173"/>
                    <a:pt x="32" y="164"/>
                    <a:pt x="34" y="150"/>
                  </a:cubicBezTo>
                  <a:cubicBezTo>
                    <a:pt x="35" y="135"/>
                    <a:pt x="39" y="115"/>
                    <a:pt x="48" y="95"/>
                  </a:cubicBezTo>
                  <a:cubicBezTo>
                    <a:pt x="40" y="20"/>
                    <a:pt x="40" y="20"/>
                    <a:pt x="40" y="20"/>
                  </a:cubicBezTo>
                  <a:cubicBezTo>
                    <a:pt x="39" y="20"/>
                    <a:pt x="39" y="20"/>
                    <a:pt x="39" y="20"/>
                  </a:cubicBezTo>
                  <a:cubicBezTo>
                    <a:pt x="39" y="24"/>
                    <a:pt x="39" y="28"/>
                    <a:pt x="39" y="34"/>
                  </a:cubicBezTo>
                  <a:cubicBezTo>
                    <a:pt x="40" y="51"/>
                    <a:pt x="40" y="51"/>
                    <a:pt x="40" y="51"/>
                  </a:cubicBezTo>
                  <a:cubicBezTo>
                    <a:pt x="40" y="55"/>
                    <a:pt x="40" y="61"/>
                    <a:pt x="39" y="70"/>
                  </a:cubicBezTo>
                  <a:cubicBezTo>
                    <a:pt x="39" y="79"/>
                    <a:pt x="38" y="85"/>
                    <a:pt x="37" y="88"/>
                  </a:cubicBezTo>
                  <a:cubicBezTo>
                    <a:pt x="36" y="92"/>
                    <a:pt x="34" y="95"/>
                    <a:pt x="33" y="97"/>
                  </a:cubicBezTo>
                  <a:cubicBezTo>
                    <a:pt x="32" y="98"/>
                    <a:pt x="30" y="99"/>
                    <a:pt x="28" y="99"/>
                  </a:cubicBezTo>
                  <a:cubicBezTo>
                    <a:pt x="26" y="100"/>
                    <a:pt x="24" y="99"/>
                    <a:pt x="23" y="98"/>
                  </a:cubicBezTo>
                  <a:cubicBezTo>
                    <a:pt x="17" y="93"/>
                    <a:pt x="14" y="85"/>
                    <a:pt x="14" y="73"/>
                  </a:cubicBezTo>
                  <a:cubicBezTo>
                    <a:pt x="14" y="61"/>
                    <a:pt x="14" y="54"/>
                    <a:pt x="14" y="50"/>
                  </a:cubicBezTo>
                  <a:cubicBezTo>
                    <a:pt x="13" y="47"/>
                    <a:pt x="13" y="45"/>
                    <a:pt x="12" y="44"/>
                  </a:cubicBezTo>
                  <a:cubicBezTo>
                    <a:pt x="10" y="43"/>
                    <a:pt x="9" y="44"/>
                    <a:pt x="8" y="45"/>
                  </a:cubicBezTo>
                  <a:cubicBezTo>
                    <a:pt x="6" y="47"/>
                    <a:pt x="5" y="51"/>
                    <a:pt x="4" y="57"/>
                  </a:cubicBezTo>
                  <a:cubicBezTo>
                    <a:pt x="3" y="63"/>
                    <a:pt x="2" y="70"/>
                    <a:pt x="2" y="80"/>
                  </a:cubicBezTo>
                  <a:lnTo>
                    <a:pt x="2" y="92"/>
                  </a:lnTo>
                  <a:close/>
                  <a:moveTo>
                    <a:pt x="49" y="99"/>
                  </a:moveTo>
                  <a:cubicBezTo>
                    <a:pt x="42" y="113"/>
                    <a:pt x="37" y="131"/>
                    <a:pt x="36" y="147"/>
                  </a:cubicBezTo>
                  <a:cubicBezTo>
                    <a:pt x="34" y="163"/>
                    <a:pt x="35" y="172"/>
                    <a:pt x="39" y="176"/>
                  </a:cubicBezTo>
                  <a:cubicBezTo>
                    <a:pt x="41" y="177"/>
                    <a:pt x="44" y="177"/>
                    <a:pt x="46" y="173"/>
                  </a:cubicBezTo>
                  <a:cubicBezTo>
                    <a:pt x="50" y="169"/>
                    <a:pt x="52" y="163"/>
                    <a:pt x="53" y="156"/>
                  </a:cubicBezTo>
                  <a:cubicBezTo>
                    <a:pt x="54" y="149"/>
                    <a:pt x="53" y="137"/>
                    <a:pt x="51" y="119"/>
                  </a:cubicBezTo>
                  <a:lnTo>
                    <a:pt x="49" y="99"/>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0" name="组合 119"/>
          <p:cNvGrpSpPr/>
          <p:nvPr/>
        </p:nvGrpSpPr>
        <p:grpSpPr>
          <a:xfrm>
            <a:off x="1129648" y="4928432"/>
            <a:ext cx="1502113" cy="1503869"/>
            <a:chOff x="2008188" y="-660400"/>
            <a:chExt cx="2714625" cy="2717800"/>
          </a:xfrm>
        </p:grpSpPr>
        <p:sp>
          <p:nvSpPr>
            <p:cNvPr id="121" name="Oval 6"/>
            <p:cNvSpPr>
              <a:spLocks noChangeArrowheads="1"/>
            </p:cNvSpPr>
            <p:nvPr/>
          </p:nvSpPr>
          <p:spPr bwMode="auto">
            <a:xfrm>
              <a:off x="2063751" y="-604838"/>
              <a:ext cx="2606675" cy="26050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7"/>
            <p:cNvSpPr>
              <a:spLocks noEditPoints="1"/>
            </p:cNvSpPr>
            <p:nvPr/>
          </p:nvSpPr>
          <p:spPr bwMode="auto">
            <a:xfrm>
              <a:off x="2116138" y="390525"/>
              <a:ext cx="2497138" cy="615950"/>
            </a:xfrm>
            <a:custGeom>
              <a:avLst/>
              <a:gdLst>
                <a:gd name="T0" fmla="*/ 90 w 665"/>
                <a:gd name="T1" fmla="*/ 0 h 164"/>
                <a:gd name="T2" fmla="*/ 10 w 665"/>
                <a:gd name="T3" fmla="*/ 0 h 164"/>
                <a:gd name="T4" fmla="*/ 0 w 665"/>
                <a:gd name="T5" fmla="*/ 82 h 164"/>
                <a:gd name="T6" fmla="*/ 10 w 665"/>
                <a:gd name="T7" fmla="*/ 164 h 164"/>
                <a:gd name="T8" fmla="*/ 90 w 665"/>
                <a:gd name="T9" fmla="*/ 164 h 164"/>
                <a:gd name="T10" fmla="*/ 76 w 665"/>
                <a:gd name="T11" fmla="*/ 82 h 164"/>
                <a:gd name="T12" fmla="*/ 90 w 665"/>
                <a:gd name="T13" fmla="*/ 0 h 164"/>
                <a:gd name="T14" fmla="*/ 655 w 665"/>
                <a:gd name="T15" fmla="*/ 0 h 164"/>
                <a:gd name="T16" fmla="*/ 654 w 665"/>
                <a:gd name="T17" fmla="*/ 0 h 164"/>
                <a:gd name="T18" fmla="*/ 577 w 665"/>
                <a:gd name="T19" fmla="*/ 0 h 164"/>
                <a:gd name="T20" fmla="*/ 591 w 665"/>
                <a:gd name="T21" fmla="*/ 82 h 164"/>
                <a:gd name="T22" fmla="*/ 577 w 665"/>
                <a:gd name="T23" fmla="*/ 164 h 164"/>
                <a:gd name="T24" fmla="*/ 654 w 665"/>
                <a:gd name="T25" fmla="*/ 164 h 164"/>
                <a:gd name="T26" fmla="*/ 655 w 665"/>
                <a:gd name="T27" fmla="*/ 164 h 164"/>
                <a:gd name="T28" fmla="*/ 665 w 665"/>
                <a:gd name="T29" fmla="*/ 82 h 164"/>
                <a:gd name="T30" fmla="*/ 655 w 665"/>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5" h="164">
                  <a:moveTo>
                    <a:pt x="90" y="0"/>
                  </a:moveTo>
                  <a:cubicBezTo>
                    <a:pt x="10" y="0"/>
                    <a:pt x="10" y="0"/>
                    <a:pt x="10" y="0"/>
                  </a:cubicBezTo>
                  <a:cubicBezTo>
                    <a:pt x="4" y="26"/>
                    <a:pt x="0" y="54"/>
                    <a:pt x="0" y="82"/>
                  </a:cubicBezTo>
                  <a:cubicBezTo>
                    <a:pt x="0" y="110"/>
                    <a:pt x="4" y="138"/>
                    <a:pt x="10" y="164"/>
                  </a:cubicBezTo>
                  <a:cubicBezTo>
                    <a:pt x="90" y="164"/>
                    <a:pt x="90" y="164"/>
                    <a:pt x="90" y="164"/>
                  </a:cubicBezTo>
                  <a:cubicBezTo>
                    <a:pt x="81" y="138"/>
                    <a:pt x="76" y="110"/>
                    <a:pt x="76" y="82"/>
                  </a:cubicBezTo>
                  <a:cubicBezTo>
                    <a:pt x="76" y="53"/>
                    <a:pt x="81" y="26"/>
                    <a:pt x="90" y="0"/>
                  </a:cubicBezTo>
                  <a:close/>
                  <a:moveTo>
                    <a:pt x="655" y="0"/>
                  </a:moveTo>
                  <a:cubicBezTo>
                    <a:pt x="655" y="0"/>
                    <a:pt x="654" y="0"/>
                    <a:pt x="654" y="0"/>
                  </a:cubicBezTo>
                  <a:cubicBezTo>
                    <a:pt x="577" y="0"/>
                    <a:pt x="577" y="0"/>
                    <a:pt x="577" y="0"/>
                  </a:cubicBezTo>
                  <a:cubicBezTo>
                    <a:pt x="586" y="26"/>
                    <a:pt x="591" y="53"/>
                    <a:pt x="591" y="82"/>
                  </a:cubicBezTo>
                  <a:cubicBezTo>
                    <a:pt x="591" y="110"/>
                    <a:pt x="586" y="138"/>
                    <a:pt x="577" y="164"/>
                  </a:cubicBezTo>
                  <a:cubicBezTo>
                    <a:pt x="654" y="164"/>
                    <a:pt x="654" y="164"/>
                    <a:pt x="654" y="164"/>
                  </a:cubicBezTo>
                  <a:cubicBezTo>
                    <a:pt x="654" y="164"/>
                    <a:pt x="655" y="164"/>
                    <a:pt x="655" y="164"/>
                  </a:cubicBezTo>
                  <a:cubicBezTo>
                    <a:pt x="662" y="138"/>
                    <a:pt x="665" y="110"/>
                    <a:pt x="665" y="82"/>
                  </a:cubicBezTo>
                  <a:cubicBezTo>
                    <a:pt x="665" y="54"/>
                    <a:pt x="662" y="26"/>
                    <a:pt x="655" y="0"/>
                  </a:cubicBez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2157413" y="604837"/>
              <a:ext cx="192088" cy="182563"/>
            </a:xfrm>
            <a:custGeom>
              <a:avLst/>
              <a:gdLst>
                <a:gd name="T0" fmla="*/ 59 w 121"/>
                <a:gd name="T1" fmla="*/ 0 h 115"/>
                <a:gd name="T2" fmla="*/ 74 w 121"/>
                <a:gd name="T3" fmla="*/ 45 h 115"/>
                <a:gd name="T4" fmla="*/ 121 w 121"/>
                <a:gd name="T5" fmla="*/ 45 h 115"/>
                <a:gd name="T6" fmla="*/ 83 w 121"/>
                <a:gd name="T7" fmla="*/ 73 h 115"/>
                <a:gd name="T8" fmla="*/ 97 w 121"/>
                <a:gd name="T9" fmla="*/ 115 h 115"/>
                <a:gd name="T10" fmla="*/ 59 w 121"/>
                <a:gd name="T11" fmla="*/ 89 h 115"/>
                <a:gd name="T12" fmla="*/ 22 w 121"/>
                <a:gd name="T13" fmla="*/ 115 h 115"/>
                <a:gd name="T14" fmla="*/ 36 w 121"/>
                <a:gd name="T15" fmla="*/ 73 h 115"/>
                <a:gd name="T16" fmla="*/ 0 w 121"/>
                <a:gd name="T17" fmla="*/ 45 h 115"/>
                <a:gd name="T18" fmla="*/ 45 w 121"/>
                <a:gd name="T19" fmla="*/ 45 h 115"/>
                <a:gd name="T20" fmla="*/ 59 w 121"/>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5">
                  <a:moveTo>
                    <a:pt x="59" y="0"/>
                  </a:moveTo>
                  <a:lnTo>
                    <a:pt x="74" y="45"/>
                  </a:lnTo>
                  <a:lnTo>
                    <a:pt x="121" y="45"/>
                  </a:lnTo>
                  <a:lnTo>
                    <a:pt x="83" y="73"/>
                  </a:lnTo>
                  <a:lnTo>
                    <a:pt x="97" y="115"/>
                  </a:lnTo>
                  <a:lnTo>
                    <a:pt x="59" y="89"/>
                  </a:lnTo>
                  <a:lnTo>
                    <a:pt x="22" y="115"/>
                  </a:lnTo>
                  <a:lnTo>
                    <a:pt x="36" y="73"/>
                  </a:lnTo>
                  <a:lnTo>
                    <a:pt x="0" y="45"/>
                  </a:lnTo>
                  <a:lnTo>
                    <a:pt x="45" y="45"/>
                  </a:lnTo>
                  <a:lnTo>
                    <a:pt x="59"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379913" y="604837"/>
              <a:ext cx="195263" cy="182563"/>
            </a:xfrm>
            <a:custGeom>
              <a:avLst/>
              <a:gdLst>
                <a:gd name="T0" fmla="*/ 62 w 123"/>
                <a:gd name="T1" fmla="*/ 0 h 115"/>
                <a:gd name="T2" fmla="*/ 76 w 123"/>
                <a:gd name="T3" fmla="*/ 45 h 115"/>
                <a:gd name="T4" fmla="*/ 123 w 123"/>
                <a:gd name="T5" fmla="*/ 45 h 115"/>
                <a:gd name="T6" fmla="*/ 86 w 123"/>
                <a:gd name="T7" fmla="*/ 73 h 115"/>
                <a:gd name="T8" fmla="*/ 100 w 123"/>
                <a:gd name="T9" fmla="*/ 115 h 115"/>
                <a:gd name="T10" fmla="*/ 62 w 123"/>
                <a:gd name="T11" fmla="*/ 89 h 115"/>
                <a:gd name="T12" fmla="*/ 24 w 123"/>
                <a:gd name="T13" fmla="*/ 115 h 115"/>
                <a:gd name="T14" fmla="*/ 38 w 123"/>
                <a:gd name="T15" fmla="*/ 73 h 115"/>
                <a:gd name="T16" fmla="*/ 0 w 123"/>
                <a:gd name="T17" fmla="*/ 45 h 115"/>
                <a:gd name="T18" fmla="*/ 48 w 123"/>
                <a:gd name="T19" fmla="*/ 45 h 115"/>
                <a:gd name="T20" fmla="*/ 62 w 123"/>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15">
                  <a:moveTo>
                    <a:pt x="62" y="0"/>
                  </a:moveTo>
                  <a:lnTo>
                    <a:pt x="76" y="45"/>
                  </a:lnTo>
                  <a:lnTo>
                    <a:pt x="123" y="45"/>
                  </a:lnTo>
                  <a:lnTo>
                    <a:pt x="86" y="73"/>
                  </a:lnTo>
                  <a:lnTo>
                    <a:pt x="100" y="115"/>
                  </a:lnTo>
                  <a:lnTo>
                    <a:pt x="62" y="89"/>
                  </a:lnTo>
                  <a:lnTo>
                    <a:pt x="24" y="115"/>
                  </a:lnTo>
                  <a:lnTo>
                    <a:pt x="38" y="73"/>
                  </a:lnTo>
                  <a:lnTo>
                    <a:pt x="0" y="45"/>
                  </a:lnTo>
                  <a:lnTo>
                    <a:pt x="48" y="45"/>
                  </a:lnTo>
                  <a:lnTo>
                    <a:pt x="62"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2346326" y="-26988"/>
              <a:ext cx="179388" cy="176213"/>
            </a:xfrm>
            <a:custGeom>
              <a:avLst/>
              <a:gdLst>
                <a:gd name="T0" fmla="*/ 26 w 48"/>
                <a:gd name="T1" fmla="*/ 40 h 47"/>
                <a:gd name="T2" fmla="*/ 34 w 48"/>
                <a:gd name="T3" fmla="*/ 33 h 47"/>
                <a:gd name="T4" fmla="*/ 35 w 48"/>
                <a:gd name="T5" fmla="*/ 24 h 47"/>
                <a:gd name="T6" fmla="*/ 25 w 48"/>
                <a:gd name="T7" fmla="*/ 27 h 47"/>
                <a:gd name="T8" fmla="*/ 7 w 48"/>
                <a:gd name="T9" fmla="*/ 30 h 47"/>
                <a:gd name="T10" fmla="*/ 6 w 48"/>
                <a:gd name="T11" fmla="*/ 8 h 47"/>
                <a:gd name="T12" fmla="*/ 14 w 48"/>
                <a:gd name="T13" fmla="*/ 0 h 47"/>
                <a:gd name="T14" fmla="*/ 20 w 48"/>
                <a:gd name="T15" fmla="*/ 7 h 47"/>
                <a:gd name="T16" fmla="*/ 13 w 48"/>
                <a:gd name="T17" fmla="*/ 13 h 47"/>
                <a:gd name="T18" fmla="*/ 13 w 48"/>
                <a:gd name="T19" fmla="*/ 21 h 47"/>
                <a:gd name="T20" fmla="*/ 22 w 48"/>
                <a:gd name="T21" fmla="*/ 17 h 47"/>
                <a:gd name="T22" fmla="*/ 40 w 48"/>
                <a:gd name="T23" fmla="*/ 16 h 47"/>
                <a:gd name="T24" fmla="*/ 41 w 48"/>
                <a:gd name="T25" fmla="*/ 38 h 47"/>
                <a:gd name="T26" fmla="*/ 32 w 48"/>
                <a:gd name="T27" fmla="*/ 47 h 47"/>
                <a:gd name="T28" fmla="*/ 26 w 48"/>
                <a:gd name="T29"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7">
                  <a:moveTo>
                    <a:pt x="26" y="40"/>
                  </a:moveTo>
                  <a:cubicBezTo>
                    <a:pt x="29" y="39"/>
                    <a:pt x="32" y="36"/>
                    <a:pt x="34" y="33"/>
                  </a:cubicBezTo>
                  <a:cubicBezTo>
                    <a:pt x="37" y="29"/>
                    <a:pt x="37" y="26"/>
                    <a:pt x="35" y="24"/>
                  </a:cubicBezTo>
                  <a:cubicBezTo>
                    <a:pt x="32" y="23"/>
                    <a:pt x="30" y="24"/>
                    <a:pt x="25" y="27"/>
                  </a:cubicBezTo>
                  <a:cubicBezTo>
                    <a:pt x="19" y="32"/>
                    <a:pt x="13" y="33"/>
                    <a:pt x="7" y="30"/>
                  </a:cubicBezTo>
                  <a:cubicBezTo>
                    <a:pt x="1" y="25"/>
                    <a:pt x="0" y="17"/>
                    <a:pt x="6" y="8"/>
                  </a:cubicBezTo>
                  <a:cubicBezTo>
                    <a:pt x="9" y="4"/>
                    <a:pt x="12" y="2"/>
                    <a:pt x="14" y="0"/>
                  </a:cubicBezTo>
                  <a:cubicBezTo>
                    <a:pt x="20" y="7"/>
                    <a:pt x="20" y="7"/>
                    <a:pt x="20" y="7"/>
                  </a:cubicBezTo>
                  <a:cubicBezTo>
                    <a:pt x="18" y="7"/>
                    <a:pt x="15" y="9"/>
                    <a:pt x="13" y="13"/>
                  </a:cubicBezTo>
                  <a:cubicBezTo>
                    <a:pt x="10" y="17"/>
                    <a:pt x="11" y="19"/>
                    <a:pt x="13" y="21"/>
                  </a:cubicBezTo>
                  <a:cubicBezTo>
                    <a:pt x="15" y="22"/>
                    <a:pt x="17" y="21"/>
                    <a:pt x="22" y="17"/>
                  </a:cubicBezTo>
                  <a:cubicBezTo>
                    <a:pt x="29" y="13"/>
                    <a:pt x="35" y="12"/>
                    <a:pt x="40" y="16"/>
                  </a:cubicBezTo>
                  <a:cubicBezTo>
                    <a:pt x="46" y="20"/>
                    <a:pt x="48" y="28"/>
                    <a:pt x="41" y="38"/>
                  </a:cubicBezTo>
                  <a:cubicBezTo>
                    <a:pt x="38" y="42"/>
                    <a:pt x="34" y="46"/>
                    <a:pt x="32" y="47"/>
                  </a:cubicBezTo>
                  <a:lnTo>
                    <a:pt x="26" y="4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
            <p:cNvSpPr/>
            <p:nvPr/>
          </p:nvSpPr>
          <p:spPr bwMode="auto">
            <a:xfrm>
              <a:off x="2420938" y="-115888"/>
              <a:ext cx="206375" cy="157163"/>
            </a:xfrm>
            <a:custGeom>
              <a:avLst/>
              <a:gdLst>
                <a:gd name="T0" fmla="*/ 0 w 55"/>
                <a:gd name="T1" fmla="*/ 11 h 42"/>
                <a:gd name="T2" fmla="*/ 7 w 55"/>
                <a:gd name="T3" fmla="*/ 3 h 42"/>
                <a:gd name="T4" fmla="*/ 20 w 55"/>
                <a:gd name="T5" fmla="*/ 16 h 42"/>
                <a:gd name="T6" fmla="*/ 20 w 55"/>
                <a:gd name="T7" fmla="*/ 16 h 42"/>
                <a:gd name="T8" fmla="*/ 20 w 55"/>
                <a:gd name="T9" fmla="*/ 10 h 42"/>
                <a:gd name="T10" fmla="*/ 23 w 55"/>
                <a:gd name="T11" fmla="*/ 6 h 42"/>
                <a:gd name="T12" fmla="*/ 41 w 55"/>
                <a:gd name="T13" fmla="*/ 7 h 42"/>
                <a:gd name="T14" fmla="*/ 55 w 55"/>
                <a:gd name="T15" fmla="*/ 20 h 42"/>
                <a:gd name="T16" fmla="*/ 48 w 55"/>
                <a:gd name="T17" fmla="*/ 27 h 42"/>
                <a:gd name="T18" fmla="*/ 35 w 55"/>
                <a:gd name="T19" fmla="*/ 15 h 42"/>
                <a:gd name="T20" fmla="*/ 26 w 55"/>
                <a:gd name="T21" fmla="*/ 14 h 42"/>
                <a:gd name="T22" fmla="*/ 26 w 55"/>
                <a:gd name="T23" fmla="*/ 20 h 42"/>
                <a:gd name="T24" fmla="*/ 27 w 55"/>
                <a:gd name="T25" fmla="*/ 22 h 42"/>
                <a:gd name="T26" fmla="*/ 41 w 55"/>
                <a:gd name="T27" fmla="*/ 35 h 42"/>
                <a:gd name="T28" fmla="*/ 34 w 55"/>
                <a:gd name="T29" fmla="*/ 42 h 42"/>
                <a:gd name="T30" fmla="*/ 0 w 55"/>
                <a:gd name="T31"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42">
                  <a:moveTo>
                    <a:pt x="0" y="11"/>
                  </a:moveTo>
                  <a:cubicBezTo>
                    <a:pt x="7" y="3"/>
                    <a:pt x="7" y="3"/>
                    <a:pt x="7" y="3"/>
                  </a:cubicBezTo>
                  <a:cubicBezTo>
                    <a:pt x="20" y="16"/>
                    <a:pt x="20" y="16"/>
                    <a:pt x="20" y="16"/>
                  </a:cubicBezTo>
                  <a:cubicBezTo>
                    <a:pt x="20" y="16"/>
                    <a:pt x="20" y="16"/>
                    <a:pt x="20" y="16"/>
                  </a:cubicBezTo>
                  <a:cubicBezTo>
                    <a:pt x="20" y="14"/>
                    <a:pt x="20" y="12"/>
                    <a:pt x="20" y="10"/>
                  </a:cubicBezTo>
                  <a:cubicBezTo>
                    <a:pt x="21" y="9"/>
                    <a:pt x="22" y="7"/>
                    <a:pt x="23" y="6"/>
                  </a:cubicBezTo>
                  <a:cubicBezTo>
                    <a:pt x="27" y="1"/>
                    <a:pt x="34" y="0"/>
                    <a:pt x="41" y="7"/>
                  </a:cubicBezTo>
                  <a:cubicBezTo>
                    <a:pt x="55" y="20"/>
                    <a:pt x="55" y="20"/>
                    <a:pt x="55" y="20"/>
                  </a:cubicBezTo>
                  <a:cubicBezTo>
                    <a:pt x="48" y="27"/>
                    <a:pt x="48" y="27"/>
                    <a:pt x="48" y="27"/>
                  </a:cubicBezTo>
                  <a:cubicBezTo>
                    <a:pt x="35" y="15"/>
                    <a:pt x="35" y="15"/>
                    <a:pt x="35" y="15"/>
                  </a:cubicBezTo>
                  <a:cubicBezTo>
                    <a:pt x="32" y="12"/>
                    <a:pt x="29" y="11"/>
                    <a:pt x="26" y="14"/>
                  </a:cubicBezTo>
                  <a:cubicBezTo>
                    <a:pt x="25" y="16"/>
                    <a:pt x="25" y="18"/>
                    <a:pt x="26" y="20"/>
                  </a:cubicBezTo>
                  <a:cubicBezTo>
                    <a:pt x="26" y="21"/>
                    <a:pt x="27" y="21"/>
                    <a:pt x="27" y="22"/>
                  </a:cubicBezTo>
                  <a:cubicBezTo>
                    <a:pt x="41" y="35"/>
                    <a:pt x="41" y="35"/>
                    <a:pt x="41" y="35"/>
                  </a:cubicBezTo>
                  <a:cubicBezTo>
                    <a:pt x="34" y="42"/>
                    <a:pt x="34" y="42"/>
                    <a:pt x="34" y="42"/>
                  </a:cubicBezTo>
                  <a:lnTo>
                    <a:pt x="0" y="1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
            <p:cNvSpPr>
              <a:spLocks noEditPoints="1"/>
            </p:cNvSpPr>
            <p:nvPr/>
          </p:nvSpPr>
          <p:spPr bwMode="auto">
            <a:xfrm>
              <a:off x="2582863" y="-217488"/>
              <a:ext cx="146050" cy="142875"/>
            </a:xfrm>
            <a:custGeom>
              <a:avLst/>
              <a:gdLst>
                <a:gd name="T0" fmla="*/ 32 w 39"/>
                <a:gd name="T1" fmla="*/ 8 h 38"/>
                <a:gd name="T2" fmla="*/ 30 w 39"/>
                <a:gd name="T3" fmla="*/ 32 h 38"/>
                <a:gd name="T4" fmla="*/ 6 w 39"/>
                <a:gd name="T5" fmla="*/ 30 h 38"/>
                <a:gd name="T6" fmla="*/ 9 w 39"/>
                <a:gd name="T7" fmla="*/ 6 h 38"/>
                <a:gd name="T8" fmla="*/ 32 w 39"/>
                <a:gd name="T9" fmla="*/ 8 h 38"/>
                <a:gd name="T10" fmla="*/ 14 w 39"/>
                <a:gd name="T11" fmla="*/ 23 h 38"/>
                <a:gd name="T12" fmla="*/ 25 w 39"/>
                <a:gd name="T13" fmla="*/ 26 h 38"/>
                <a:gd name="T14" fmla="*/ 24 w 39"/>
                <a:gd name="T15" fmla="*/ 15 h 38"/>
                <a:gd name="T16" fmla="*/ 13 w 39"/>
                <a:gd name="T17" fmla="*/ 11 h 38"/>
                <a:gd name="T18" fmla="*/ 14 w 39"/>
                <a:gd name="T19"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32" y="8"/>
                  </a:moveTo>
                  <a:cubicBezTo>
                    <a:pt x="39" y="17"/>
                    <a:pt x="36" y="26"/>
                    <a:pt x="30" y="32"/>
                  </a:cubicBezTo>
                  <a:cubicBezTo>
                    <a:pt x="22" y="38"/>
                    <a:pt x="13" y="38"/>
                    <a:pt x="6" y="30"/>
                  </a:cubicBezTo>
                  <a:cubicBezTo>
                    <a:pt x="0" y="22"/>
                    <a:pt x="1" y="12"/>
                    <a:pt x="9" y="6"/>
                  </a:cubicBezTo>
                  <a:cubicBezTo>
                    <a:pt x="16" y="0"/>
                    <a:pt x="25" y="1"/>
                    <a:pt x="32" y="8"/>
                  </a:cubicBezTo>
                  <a:close/>
                  <a:moveTo>
                    <a:pt x="14" y="23"/>
                  </a:moveTo>
                  <a:cubicBezTo>
                    <a:pt x="18" y="27"/>
                    <a:pt x="22" y="29"/>
                    <a:pt x="25" y="26"/>
                  </a:cubicBezTo>
                  <a:cubicBezTo>
                    <a:pt x="28" y="24"/>
                    <a:pt x="28" y="19"/>
                    <a:pt x="24" y="15"/>
                  </a:cubicBezTo>
                  <a:cubicBezTo>
                    <a:pt x="21" y="11"/>
                    <a:pt x="16" y="9"/>
                    <a:pt x="13" y="11"/>
                  </a:cubicBezTo>
                  <a:cubicBezTo>
                    <a:pt x="9" y="15"/>
                    <a:pt x="11" y="19"/>
                    <a:pt x="14" y="2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a:spLocks noEditPoints="1"/>
            </p:cNvSpPr>
            <p:nvPr/>
          </p:nvSpPr>
          <p:spPr bwMode="auto">
            <a:xfrm>
              <a:off x="2706688" y="-307975"/>
              <a:ext cx="138113" cy="146050"/>
            </a:xfrm>
            <a:custGeom>
              <a:avLst/>
              <a:gdLst>
                <a:gd name="T0" fmla="*/ 14 w 37"/>
                <a:gd name="T1" fmla="*/ 26 h 39"/>
                <a:gd name="T2" fmla="*/ 25 w 37"/>
                <a:gd name="T3" fmla="*/ 26 h 39"/>
                <a:gd name="T4" fmla="*/ 32 w 37"/>
                <a:gd name="T5" fmla="*/ 20 h 39"/>
                <a:gd name="T6" fmla="*/ 37 w 37"/>
                <a:gd name="T7" fmla="*/ 25 h 39"/>
                <a:gd name="T8" fmla="*/ 28 w 37"/>
                <a:gd name="T9" fmla="*/ 33 h 39"/>
                <a:gd name="T10" fmla="*/ 5 w 37"/>
                <a:gd name="T11" fmla="*/ 29 h 39"/>
                <a:gd name="T12" fmla="*/ 9 w 37"/>
                <a:gd name="T13" fmla="*/ 5 h 39"/>
                <a:gd name="T14" fmla="*/ 30 w 37"/>
                <a:gd name="T15" fmla="*/ 11 h 39"/>
                <a:gd name="T16" fmla="*/ 32 w 37"/>
                <a:gd name="T17" fmla="*/ 15 h 39"/>
                <a:gd name="T18" fmla="*/ 14 w 37"/>
                <a:gd name="T19" fmla="*/ 26 h 39"/>
                <a:gd name="T20" fmla="*/ 20 w 37"/>
                <a:gd name="T21" fmla="*/ 14 h 39"/>
                <a:gd name="T22" fmla="*/ 12 w 37"/>
                <a:gd name="T23" fmla="*/ 11 h 39"/>
                <a:gd name="T24" fmla="*/ 10 w 37"/>
                <a:gd name="T25" fmla="*/ 20 h 39"/>
                <a:gd name="T26" fmla="*/ 20 w 37"/>
                <a:gd name="T2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9">
                  <a:moveTo>
                    <a:pt x="14" y="26"/>
                  </a:moveTo>
                  <a:cubicBezTo>
                    <a:pt x="17" y="29"/>
                    <a:pt x="21" y="29"/>
                    <a:pt x="25" y="26"/>
                  </a:cubicBezTo>
                  <a:cubicBezTo>
                    <a:pt x="28" y="24"/>
                    <a:pt x="30" y="23"/>
                    <a:pt x="32" y="20"/>
                  </a:cubicBezTo>
                  <a:cubicBezTo>
                    <a:pt x="37" y="25"/>
                    <a:pt x="37" y="25"/>
                    <a:pt x="37" y="25"/>
                  </a:cubicBezTo>
                  <a:cubicBezTo>
                    <a:pt x="35" y="28"/>
                    <a:pt x="32" y="31"/>
                    <a:pt x="28" y="33"/>
                  </a:cubicBezTo>
                  <a:cubicBezTo>
                    <a:pt x="19" y="39"/>
                    <a:pt x="10" y="37"/>
                    <a:pt x="5" y="29"/>
                  </a:cubicBezTo>
                  <a:cubicBezTo>
                    <a:pt x="0" y="22"/>
                    <a:pt x="0" y="11"/>
                    <a:pt x="9" y="5"/>
                  </a:cubicBezTo>
                  <a:cubicBezTo>
                    <a:pt x="18" y="0"/>
                    <a:pt x="26" y="5"/>
                    <a:pt x="30" y="11"/>
                  </a:cubicBezTo>
                  <a:cubicBezTo>
                    <a:pt x="31" y="13"/>
                    <a:pt x="31" y="14"/>
                    <a:pt x="32" y="15"/>
                  </a:cubicBezTo>
                  <a:lnTo>
                    <a:pt x="14" y="26"/>
                  </a:lnTo>
                  <a:close/>
                  <a:moveTo>
                    <a:pt x="20" y="14"/>
                  </a:moveTo>
                  <a:cubicBezTo>
                    <a:pt x="19" y="12"/>
                    <a:pt x="16" y="9"/>
                    <a:pt x="12" y="11"/>
                  </a:cubicBezTo>
                  <a:cubicBezTo>
                    <a:pt x="9" y="14"/>
                    <a:pt x="9" y="18"/>
                    <a:pt x="10" y="20"/>
                  </a:cubicBezTo>
                  <a:lnTo>
                    <a:pt x="20" y="1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871788" y="-382588"/>
              <a:ext cx="115888" cy="138113"/>
            </a:xfrm>
            <a:custGeom>
              <a:avLst/>
              <a:gdLst>
                <a:gd name="T0" fmla="*/ 9 w 31"/>
                <a:gd name="T1" fmla="*/ 29 h 37"/>
                <a:gd name="T2" fmla="*/ 18 w 31"/>
                <a:gd name="T3" fmla="*/ 28 h 37"/>
                <a:gd name="T4" fmla="*/ 20 w 31"/>
                <a:gd name="T5" fmla="*/ 24 h 37"/>
                <a:gd name="T6" fmla="*/ 15 w 31"/>
                <a:gd name="T7" fmla="*/ 22 h 37"/>
                <a:gd name="T8" fmla="*/ 2 w 31"/>
                <a:gd name="T9" fmla="*/ 17 h 37"/>
                <a:gd name="T10" fmla="*/ 10 w 31"/>
                <a:gd name="T11" fmla="*/ 2 h 37"/>
                <a:gd name="T12" fmla="*/ 19 w 31"/>
                <a:gd name="T13" fmla="*/ 0 h 37"/>
                <a:gd name="T14" fmla="*/ 21 w 31"/>
                <a:gd name="T15" fmla="*/ 7 h 37"/>
                <a:gd name="T16" fmla="*/ 13 w 31"/>
                <a:gd name="T17" fmla="*/ 8 h 37"/>
                <a:gd name="T18" fmla="*/ 11 w 31"/>
                <a:gd name="T19" fmla="*/ 12 h 37"/>
                <a:gd name="T20" fmla="*/ 17 w 31"/>
                <a:gd name="T21" fmla="*/ 14 h 37"/>
                <a:gd name="T22" fmla="*/ 29 w 31"/>
                <a:gd name="T23" fmla="*/ 19 h 37"/>
                <a:gd name="T24" fmla="*/ 20 w 31"/>
                <a:gd name="T25" fmla="*/ 34 h 37"/>
                <a:gd name="T26" fmla="*/ 10 w 31"/>
                <a:gd name="T27" fmla="*/ 36 h 37"/>
                <a:gd name="T28" fmla="*/ 9 w 31"/>
                <a:gd name="T29"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7">
                  <a:moveTo>
                    <a:pt x="9" y="29"/>
                  </a:moveTo>
                  <a:cubicBezTo>
                    <a:pt x="11" y="29"/>
                    <a:pt x="15" y="29"/>
                    <a:pt x="18" y="28"/>
                  </a:cubicBezTo>
                  <a:cubicBezTo>
                    <a:pt x="20" y="27"/>
                    <a:pt x="21" y="25"/>
                    <a:pt x="20" y="24"/>
                  </a:cubicBezTo>
                  <a:cubicBezTo>
                    <a:pt x="20" y="22"/>
                    <a:pt x="19" y="22"/>
                    <a:pt x="15" y="22"/>
                  </a:cubicBezTo>
                  <a:cubicBezTo>
                    <a:pt x="8" y="23"/>
                    <a:pt x="4" y="20"/>
                    <a:pt x="2" y="17"/>
                  </a:cubicBezTo>
                  <a:cubicBezTo>
                    <a:pt x="0" y="11"/>
                    <a:pt x="3" y="5"/>
                    <a:pt x="10" y="2"/>
                  </a:cubicBezTo>
                  <a:cubicBezTo>
                    <a:pt x="14" y="1"/>
                    <a:pt x="17" y="0"/>
                    <a:pt x="19" y="0"/>
                  </a:cubicBezTo>
                  <a:cubicBezTo>
                    <a:pt x="21" y="7"/>
                    <a:pt x="21" y="7"/>
                    <a:pt x="21" y="7"/>
                  </a:cubicBezTo>
                  <a:cubicBezTo>
                    <a:pt x="19" y="7"/>
                    <a:pt x="16" y="7"/>
                    <a:pt x="13" y="8"/>
                  </a:cubicBezTo>
                  <a:cubicBezTo>
                    <a:pt x="11" y="9"/>
                    <a:pt x="10" y="11"/>
                    <a:pt x="11" y="12"/>
                  </a:cubicBezTo>
                  <a:cubicBezTo>
                    <a:pt x="12" y="14"/>
                    <a:pt x="13" y="14"/>
                    <a:pt x="17" y="14"/>
                  </a:cubicBezTo>
                  <a:cubicBezTo>
                    <a:pt x="24" y="13"/>
                    <a:pt x="27" y="15"/>
                    <a:pt x="29" y="19"/>
                  </a:cubicBezTo>
                  <a:cubicBezTo>
                    <a:pt x="31" y="25"/>
                    <a:pt x="29" y="31"/>
                    <a:pt x="20" y="34"/>
                  </a:cubicBezTo>
                  <a:cubicBezTo>
                    <a:pt x="16" y="36"/>
                    <a:pt x="13" y="37"/>
                    <a:pt x="10" y="36"/>
                  </a:cubicBezTo>
                  <a:lnTo>
                    <a:pt x="9" y="2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5"/>
            <p:cNvSpPr/>
            <p:nvPr/>
          </p:nvSpPr>
          <p:spPr bwMode="auto">
            <a:xfrm>
              <a:off x="2968626" y="-465138"/>
              <a:ext cx="158750" cy="179388"/>
            </a:xfrm>
            <a:custGeom>
              <a:avLst/>
              <a:gdLst>
                <a:gd name="T0" fmla="*/ 0 w 42"/>
                <a:gd name="T1" fmla="*/ 3 h 48"/>
                <a:gd name="T2" fmla="*/ 9 w 42"/>
                <a:gd name="T3" fmla="*/ 0 h 48"/>
                <a:gd name="T4" fmla="*/ 14 w 42"/>
                <a:gd name="T5" fmla="*/ 18 h 48"/>
                <a:gd name="T6" fmla="*/ 14 w 42"/>
                <a:gd name="T7" fmla="*/ 18 h 48"/>
                <a:gd name="T8" fmla="*/ 17 w 42"/>
                <a:gd name="T9" fmla="*/ 14 h 48"/>
                <a:gd name="T10" fmla="*/ 22 w 42"/>
                <a:gd name="T11" fmla="*/ 11 h 48"/>
                <a:gd name="T12" fmla="*/ 37 w 42"/>
                <a:gd name="T13" fmla="*/ 22 h 48"/>
                <a:gd name="T14" fmla="*/ 42 w 42"/>
                <a:gd name="T15" fmla="*/ 40 h 48"/>
                <a:gd name="T16" fmla="*/ 32 w 42"/>
                <a:gd name="T17" fmla="*/ 42 h 48"/>
                <a:gd name="T18" fmla="*/ 27 w 42"/>
                <a:gd name="T19" fmla="*/ 25 h 48"/>
                <a:gd name="T20" fmla="*/ 20 w 42"/>
                <a:gd name="T21" fmla="*/ 20 h 48"/>
                <a:gd name="T22" fmla="*/ 17 w 42"/>
                <a:gd name="T23" fmla="*/ 25 h 48"/>
                <a:gd name="T24" fmla="*/ 17 w 42"/>
                <a:gd name="T25" fmla="*/ 27 h 48"/>
                <a:gd name="T26" fmla="*/ 22 w 42"/>
                <a:gd name="T27" fmla="*/ 45 h 48"/>
                <a:gd name="T28" fmla="*/ 12 w 42"/>
                <a:gd name="T29" fmla="*/ 48 h 48"/>
                <a:gd name="T30" fmla="*/ 0 w 42"/>
                <a:gd name="T3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8">
                  <a:moveTo>
                    <a:pt x="0" y="3"/>
                  </a:moveTo>
                  <a:cubicBezTo>
                    <a:pt x="9" y="0"/>
                    <a:pt x="9" y="0"/>
                    <a:pt x="9" y="0"/>
                  </a:cubicBezTo>
                  <a:cubicBezTo>
                    <a:pt x="14" y="18"/>
                    <a:pt x="14" y="18"/>
                    <a:pt x="14" y="18"/>
                  </a:cubicBezTo>
                  <a:cubicBezTo>
                    <a:pt x="14" y="18"/>
                    <a:pt x="14" y="18"/>
                    <a:pt x="14" y="18"/>
                  </a:cubicBezTo>
                  <a:cubicBezTo>
                    <a:pt x="15" y="16"/>
                    <a:pt x="16" y="15"/>
                    <a:pt x="17" y="14"/>
                  </a:cubicBezTo>
                  <a:cubicBezTo>
                    <a:pt x="18" y="13"/>
                    <a:pt x="20" y="12"/>
                    <a:pt x="22" y="11"/>
                  </a:cubicBezTo>
                  <a:cubicBezTo>
                    <a:pt x="28" y="9"/>
                    <a:pt x="34" y="12"/>
                    <a:pt x="37" y="22"/>
                  </a:cubicBezTo>
                  <a:cubicBezTo>
                    <a:pt x="42" y="40"/>
                    <a:pt x="42" y="40"/>
                    <a:pt x="42" y="40"/>
                  </a:cubicBezTo>
                  <a:cubicBezTo>
                    <a:pt x="32" y="42"/>
                    <a:pt x="32" y="42"/>
                    <a:pt x="32" y="42"/>
                  </a:cubicBezTo>
                  <a:cubicBezTo>
                    <a:pt x="27" y="25"/>
                    <a:pt x="27" y="25"/>
                    <a:pt x="27" y="25"/>
                  </a:cubicBezTo>
                  <a:cubicBezTo>
                    <a:pt x="26" y="21"/>
                    <a:pt x="24" y="19"/>
                    <a:pt x="20" y="20"/>
                  </a:cubicBezTo>
                  <a:cubicBezTo>
                    <a:pt x="18" y="21"/>
                    <a:pt x="17" y="23"/>
                    <a:pt x="17" y="25"/>
                  </a:cubicBezTo>
                  <a:cubicBezTo>
                    <a:pt x="16" y="25"/>
                    <a:pt x="17" y="26"/>
                    <a:pt x="17" y="27"/>
                  </a:cubicBezTo>
                  <a:cubicBezTo>
                    <a:pt x="22" y="45"/>
                    <a:pt x="22" y="45"/>
                    <a:pt x="22" y="45"/>
                  </a:cubicBezTo>
                  <a:cubicBezTo>
                    <a:pt x="12" y="48"/>
                    <a:pt x="12" y="48"/>
                    <a:pt x="12" y="48"/>
                  </a:cubicBezTo>
                  <a:lnTo>
                    <a:pt x="0" y="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6"/>
            <p:cNvSpPr>
              <a:spLocks noEditPoints="1"/>
            </p:cNvSpPr>
            <p:nvPr/>
          </p:nvSpPr>
          <p:spPr bwMode="auto">
            <a:xfrm>
              <a:off x="3133726" y="-458788"/>
              <a:ext cx="139700" cy="134938"/>
            </a:xfrm>
            <a:custGeom>
              <a:avLst/>
              <a:gdLst>
                <a:gd name="T0" fmla="*/ 35 w 37"/>
                <a:gd name="T1" fmla="*/ 15 h 36"/>
                <a:gd name="T2" fmla="*/ 21 w 37"/>
                <a:gd name="T3" fmla="*/ 35 h 36"/>
                <a:gd name="T4" fmla="*/ 2 w 37"/>
                <a:gd name="T5" fmla="*/ 21 h 36"/>
                <a:gd name="T6" fmla="*/ 16 w 37"/>
                <a:gd name="T7" fmla="*/ 1 h 36"/>
                <a:gd name="T8" fmla="*/ 35 w 37"/>
                <a:gd name="T9" fmla="*/ 15 h 36"/>
                <a:gd name="T10" fmla="*/ 12 w 37"/>
                <a:gd name="T11" fmla="*/ 19 h 36"/>
                <a:gd name="T12" fmla="*/ 20 w 37"/>
                <a:gd name="T13" fmla="*/ 27 h 36"/>
                <a:gd name="T14" fmla="*/ 25 w 37"/>
                <a:gd name="T15" fmla="*/ 17 h 36"/>
                <a:gd name="T16" fmla="*/ 17 w 37"/>
                <a:gd name="T17" fmla="*/ 8 h 36"/>
                <a:gd name="T18" fmla="*/ 12 w 37"/>
                <a:gd name="T19"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35" y="15"/>
                  </a:moveTo>
                  <a:cubicBezTo>
                    <a:pt x="37" y="27"/>
                    <a:pt x="29" y="33"/>
                    <a:pt x="21" y="35"/>
                  </a:cubicBezTo>
                  <a:cubicBezTo>
                    <a:pt x="11" y="36"/>
                    <a:pt x="3" y="31"/>
                    <a:pt x="2" y="21"/>
                  </a:cubicBezTo>
                  <a:cubicBezTo>
                    <a:pt x="0" y="10"/>
                    <a:pt x="6" y="3"/>
                    <a:pt x="16" y="1"/>
                  </a:cubicBezTo>
                  <a:cubicBezTo>
                    <a:pt x="26" y="0"/>
                    <a:pt x="34" y="6"/>
                    <a:pt x="35" y="15"/>
                  </a:cubicBezTo>
                  <a:close/>
                  <a:moveTo>
                    <a:pt x="12" y="19"/>
                  </a:moveTo>
                  <a:cubicBezTo>
                    <a:pt x="13" y="24"/>
                    <a:pt x="16" y="28"/>
                    <a:pt x="20" y="27"/>
                  </a:cubicBezTo>
                  <a:cubicBezTo>
                    <a:pt x="24" y="27"/>
                    <a:pt x="26" y="23"/>
                    <a:pt x="25" y="17"/>
                  </a:cubicBezTo>
                  <a:cubicBezTo>
                    <a:pt x="24" y="12"/>
                    <a:pt x="22" y="8"/>
                    <a:pt x="17" y="8"/>
                  </a:cubicBezTo>
                  <a:cubicBezTo>
                    <a:pt x="12" y="9"/>
                    <a:pt x="11" y="14"/>
                    <a:pt x="12"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a:spLocks noEditPoints="1"/>
            </p:cNvSpPr>
            <p:nvPr/>
          </p:nvSpPr>
          <p:spPr bwMode="auto">
            <a:xfrm>
              <a:off x="3295651" y="-465138"/>
              <a:ext cx="123825" cy="171450"/>
            </a:xfrm>
            <a:custGeom>
              <a:avLst/>
              <a:gdLst>
                <a:gd name="T0" fmla="*/ 0 w 33"/>
                <a:gd name="T1" fmla="*/ 12 h 46"/>
                <a:gd name="T2" fmla="*/ 0 w 33"/>
                <a:gd name="T3" fmla="*/ 1 h 46"/>
                <a:gd name="T4" fmla="*/ 8 w 33"/>
                <a:gd name="T5" fmla="*/ 1 h 46"/>
                <a:gd name="T6" fmla="*/ 9 w 33"/>
                <a:gd name="T7" fmla="*/ 6 h 46"/>
                <a:gd name="T8" fmla="*/ 9 w 33"/>
                <a:gd name="T9" fmla="*/ 6 h 46"/>
                <a:gd name="T10" fmla="*/ 20 w 33"/>
                <a:gd name="T11" fmla="*/ 0 h 46"/>
                <a:gd name="T12" fmla="*/ 33 w 33"/>
                <a:gd name="T13" fmla="*/ 16 h 46"/>
                <a:gd name="T14" fmla="*/ 19 w 33"/>
                <a:gd name="T15" fmla="*/ 34 h 46"/>
                <a:gd name="T16" fmla="*/ 10 w 33"/>
                <a:gd name="T17" fmla="*/ 30 h 46"/>
                <a:gd name="T18" fmla="*/ 10 w 33"/>
                <a:gd name="T19" fmla="*/ 30 h 46"/>
                <a:gd name="T20" fmla="*/ 11 w 33"/>
                <a:gd name="T21" fmla="*/ 46 h 46"/>
                <a:gd name="T22" fmla="*/ 1 w 33"/>
                <a:gd name="T23" fmla="*/ 46 h 46"/>
                <a:gd name="T24" fmla="*/ 0 w 33"/>
                <a:gd name="T25" fmla="*/ 12 h 46"/>
                <a:gd name="T26" fmla="*/ 10 w 33"/>
                <a:gd name="T27" fmla="*/ 19 h 46"/>
                <a:gd name="T28" fmla="*/ 10 w 33"/>
                <a:gd name="T29" fmla="*/ 22 h 46"/>
                <a:gd name="T30" fmla="*/ 16 w 33"/>
                <a:gd name="T31" fmla="*/ 26 h 46"/>
                <a:gd name="T32" fmla="*/ 23 w 33"/>
                <a:gd name="T33" fmla="*/ 17 h 46"/>
                <a:gd name="T34" fmla="*/ 16 w 33"/>
                <a:gd name="T35" fmla="*/ 8 h 46"/>
                <a:gd name="T36" fmla="*/ 10 w 33"/>
                <a:gd name="T37" fmla="*/ 13 h 46"/>
                <a:gd name="T38" fmla="*/ 10 w 33"/>
                <a:gd name="T39" fmla="*/ 15 h 46"/>
                <a:gd name="T40" fmla="*/ 10 w 33"/>
                <a:gd name="T4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6">
                  <a:moveTo>
                    <a:pt x="0" y="12"/>
                  </a:moveTo>
                  <a:cubicBezTo>
                    <a:pt x="0" y="8"/>
                    <a:pt x="0" y="4"/>
                    <a:pt x="0" y="1"/>
                  </a:cubicBezTo>
                  <a:cubicBezTo>
                    <a:pt x="8" y="1"/>
                    <a:pt x="8" y="1"/>
                    <a:pt x="8" y="1"/>
                  </a:cubicBezTo>
                  <a:cubicBezTo>
                    <a:pt x="9" y="6"/>
                    <a:pt x="9" y="6"/>
                    <a:pt x="9" y="6"/>
                  </a:cubicBezTo>
                  <a:cubicBezTo>
                    <a:pt x="9" y="6"/>
                    <a:pt x="9" y="6"/>
                    <a:pt x="9" y="6"/>
                  </a:cubicBezTo>
                  <a:cubicBezTo>
                    <a:pt x="11" y="2"/>
                    <a:pt x="15" y="0"/>
                    <a:pt x="20" y="0"/>
                  </a:cubicBezTo>
                  <a:cubicBezTo>
                    <a:pt x="27" y="0"/>
                    <a:pt x="33" y="6"/>
                    <a:pt x="33" y="16"/>
                  </a:cubicBezTo>
                  <a:cubicBezTo>
                    <a:pt x="33" y="28"/>
                    <a:pt x="26" y="34"/>
                    <a:pt x="19" y="34"/>
                  </a:cubicBezTo>
                  <a:cubicBezTo>
                    <a:pt x="15" y="34"/>
                    <a:pt x="12" y="32"/>
                    <a:pt x="10" y="30"/>
                  </a:cubicBezTo>
                  <a:cubicBezTo>
                    <a:pt x="10" y="30"/>
                    <a:pt x="10" y="30"/>
                    <a:pt x="10" y="30"/>
                  </a:cubicBezTo>
                  <a:cubicBezTo>
                    <a:pt x="11" y="46"/>
                    <a:pt x="11" y="46"/>
                    <a:pt x="11" y="46"/>
                  </a:cubicBezTo>
                  <a:cubicBezTo>
                    <a:pt x="1" y="46"/>
                    <a:pt x="1" y="46"/>
                    <a:pt x="1" y="46"/>
                  </a:cubicBezTo>
                  <a:lnTo>
                    <a:pt x="0" y="12"/>
                  </a:lnTo>
                  <a:close/>
                  <a:moveTo>
                    <a:pt x="10" y="19"/>
                  </a:moveTo>
                  <a:cubicBezTo>
                    <a:pt x="10" y="20"/>
                    <a:pt x="10" y="21"/>
                    <a:pt x="10" y="22"/>
                  </a:cubicBezTo>
                  <a:cubicBezTo>
                    <a:pt x="11" y="24"/>
                    <a:pt x="13" y="26"/>
                    <a:pt x="16" y="26"/>
                  </a:cubicBezTo>
                  <a:cubicBezTo>
                    <a:pt x="21" y="26"/>
                    <a:pt x="23" y="22"/>
                    <a:pt x="23" y="17"/>
                  </a:cubicBezTo>
                  <a:cubicBezTo>
                    <a:pt x="23" y="12"/>
                    <a:pt x="21" y="8"/>
                    <a:pt x="16" y="8"/>
                  </a:cubicBezTo>
                  <a:cubicBezTo>
                    <a:pt x="13" y="8"/>
                    <a:pt x="11" y="10"/>
                    <a:pt x="10" y="13"/>
                  </a:cubicBezTo>
                  <a:cubicBezTo>
                    <a:pt x="10" y="14"/>
                    <a:pt x="10" y="14"/>
                    <a:pt x="10" y="15"/>
                  </a:cubicBezTo>
                  <a:lnTo>
                    <a:pt x="10" y="1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4203701" y="1223962"/>
              <a:ext cx="180975" cy="173038"/>
            </a:xfrm>
            <a:custGeom>
              <a:avLst/>
              <a:gdLst>
                <a:gd name="T0" fmla="*/ 22 w 48"/>
                <a:gd name="T1" fmla="*/ 6 h 46"/>
                <a:gd name="T2" fmla="*/ 13 w 48"/>
                <a:gd name="T3" fmla="*/ 14 h 46"/>
                <a:gd name="T4" fmla="*/ 14 w 48"/>
                <a:gd name="T5" fmla="*/ 22 h 46"/>
                <a:gd name="T6" fmla="*/ 23 w 48"/>
                <a:gd name="T7" fmla="*/ 20 h 46"/>
                <a:gd name="T8" fmla="*/ 40 w 48"/>
                <a:gd name="T9" fmla="*/ 17 h 46"/>
                <a:gd name="T10" fmla="*/ 42 w 48"/>
                <a:gd name="T11" fmla="*/ 38 h 46"/>
                <a:gd name="T12" fmla="*/ 34 w 48"/>
                <a:gd name="T13" fmla="*/ 46 h 46"/>
                <a:gd name="T14" fmla="*/ 29 w 48"/>
                <a:gd name="T15" fmla="*/ 40 h 46"/>
                <a:gd name="T16" fmla="*/ 36 w 48"/>
                <a:gd name="T17" fmla="*/ 33 h 46"/>
                <a:gd name="T18" fmla="*/ 36 w 48"/>
                <a:gd name="T19" fmla="*/ 26 h 46"/>
                <a:gd name="T20" fmla="*/ 26 w 48"/>
                <a:gd name="T21" fmla="*/ 29 h 46"/>
                <a:gd name="T22" fmla="*/ 9 w 48"/>
                <a:gd name="T23" fmla="*/ 31 h 46"/>
                <a:gd name="T24" fmla="*/ 7 w 48"/>
                <a:gd name="T25" fmla="*/ 9 h 46"/>
                <a:gd name="T26" fmla="*/ 16 w 48"/>
                <a:gd name="T27" fmla="*/ 0 h 46"/>
                <a:gd name="T28" fmla="*/ 22 w 48"/>
                <a:gd name="T2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6">
                  <a:moveTo>
                    <a:pt x="22" y="6"/>
                  </a:moveTo>
                  <a:cubicBezTo>
                    <a:pt x="19" y="8"/>
                    <a:pt x="16" y="10"/>
                    <a:pt x="13" y="14"/>
                  </a:cubicBezTo>
                  <a:cubicBezTo>
                    <a:pt x="11" y="18"/>
                    <a:pt x="11" y="21"/>
                    <a:pt x="14" y="22"/>
                  </a:cubicBezTo>
                  <a:cubicBezTo>
                    <a:pt x="16" y="24"/>
                    <a:pt x="18" y="23"/>
                    <a:pt x="23" y="20"/>
                  </a:cubicBezTo>
                  <a:cubicBezTo>
                    <a:pt x="29" y="15"/>
                    <a:pt x="35" y="13"/>
                    <a:pt x="40" y="17"/>
                  </a:cubicBezTo>
                  <a:cubicBezTo>
                    <a:pt x="47" y="21"/>
                    <a:pt x="48" y="29"/>
                    <a:pt x="42" y="38"/>
                  </a:cubicBezTo>
                  <a:cubicBezTo>
                    <a:pt x="40" y="42"/>
                    <a:pt x="37" y="45"/>
                    <a:pt x="34" y="46"/>
                  </a:cubicBezTo>
                  <a:cubicBezTo>
                    <a:pt x="29" y="40"/>
                    <a:pt x="29" y="40"/>
                    <a:pt x="29" y="40"/>
                  </a:cubicBezTo>
                  <a:cubicBezTo>
                    <a:pt x="31" y="39"/>
                    <a:pt x="33" y="37"/>
                    <a:pt x="36" y="33"/>
                  </a:cubicBezTo>
                  <a:cubicBezTo>
                    <a:pt x="38" y="30"/>
                    <a:pt x="38" y="27"/>
                    <a:pt x="36" y="26"/>
                  </a:cubicBezTo>
                  <a:cubicBezTo>
                    <a:pt x="33" y="24"/>
                    <a:pt x="31" y="25"/>
                    <a:pt x="26" y="29"/>
                  </a:cubicBezTo>
                  <a:cubicBezTo>
                    <a:pt x="19" y="34"/>
                    <a:pt x="14" y="35"/>
                    <a:pt x="9" y="31"/>
                  </a:cubicBezTo>
                  <a:cubicBezTo>
                    <a:pt x="2" y="27"/>
                    <a:pt x="0" y="19"/>
                    <a:pt x="7" y="9"/>
                  </a:cubicBezTo>
                  <a:cubicBezTo>
                    <a:pt x="10" y="5"/>
                    <a:pt x="13" y="1"/>
                    <a:pt x="16" y="0"/>
                  </a:cubicBezTo>
                  <a:lnTo>
                    <a:pt x="22" y="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9"/>
            <p:cNvSpPr/>
            <p:nvPr/>
          </p:nvSpPr>
          <p:spPr bwMode="auto">
            <a:xfrm>
              <a:off x="4106863" y="1331912"/>
              <a:ext cx="206375" cy="158750"/>
            </a:xfrm>
            <a:custGeom>
              <a:avLst/>
              <a:gdLst>
                <a:gd name="T0" fmla="*/ 55 w 55"/>
                <a:gd name="T1" fmla="*/ 31 h 42"/>
                <a:gd name="T2" fmla="*/ 49 w 55"/>
                <a:gd name="T3" fmla="*/ 38 h 42"/>
                <a:gd name="T4" fmla="*/ 35 w 55"/>
                <a:gd name="T5" fmla="*/ 26 h 42"/>
                <a:gd name="T6" fmla="*/ 35 w 55"/>
                <a:gd name="T7" fmla="*/ 26 h 42"/>
                <a:gd name="T8" fmla="*/ 35 w 55"/>
                <a:gd name="T9" fmla="*/ 32 h 42"/>
                <a:gd name="T10" fmla="*/ 32 w 55"/>
                <a:gd name="T11" fmla="*/ 36 h 42"/>
                <a:gd name="T12" fmla="*/ 14 w 55"/>
                <a:gd name="T13" fmla="*/ 36 h 42"/>
                <a:gd name="T14" fmla="*/ 0 w 55"/>
                <a:gd name="T15" fmla="*/ 23 h 42"/>
                <a:gd name="T16" fmla="*/ 6 w 55"/>
                <a:gd name="T17" fmla="*/ 16 h 42"/>
                <a:gd name="T18" fmla="*/ 20 w 55"/>
                <a:gd name="T19" fmla="*/ 27 h 42"/>
                <a:gd name="T20" fmla="*/ 29 w 55"/>
                <a:gd name="T21" fmla="*/ 28 h 42"/>
                <a:gd name="T22" fmla="*/ 29 w 55"/>
                <a:gd name="T23" fmla="*/ 22 h 42"/>
                <a:gd name="T24" fmla="*/ 28 w 55"/>
                <a:gd name="T25" fmla="*/ 20 h 42"/>
                <a:gd name="T26" fmla="*/ 13 w 55"/>
                <a:gd name="T27" fmla="*/ 8 h 42"/>
                <a:gd name="T28" fmla="*/ 20 w 55"/>
                <a:gd name="T29" fmla="*/ 0 h 42"/>
                <a:gd name="T30" fmla="*/ 55 w 55"/>
                <a:gd name="T31"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42">
                  <a:moveTo>
                    <a:pt x="55" y="31"/>
                  </a:moveTo>
                  <a:cubicBezTo>
                    <a:pt x="49" y="38"/>
                    <a:pt x="49" y="38"/>
                    <a:pt x="49" y="38"/>
                  </a:cubicBezTo>
                  <a:cubicBezTo>
                    <a:pt x="35" y="26"/>
                    <a:pt x="35" y="26"/>
                    <a:pt x="35" y="26"/>
                  </a:cubicBezTo>
                  <a:cubicBezTo>
                    <a:pt x="35" y="26"/>
                    <a:pt x="35" y="26"/>
                    <a:pt x="35" y="26"/>
                  </a:cubicBezTo>
                  <a:cubicBezTo>
                    <a:pt x="35" y="28"/>
                    <a:pt x="35" y="30"/>
                    <a:pt x="35" y="32"/>
                  </a:cubicBezTo>
                  <a:cubicBezTo>
                    <a:pt x="34" y="33"/>
                    <a:pt x="33" y="35"/>
                    <a:pt x="32" y="36"/>
                  </a:cubicBezTo>
                  <a:cubicBezTo>
                    <a:pt x="28" y="41"/>
                    <a:pt x="21" y="42"/>
                    <a:pt x="14" y="36"/>
                  </a:cubicBezTo>
                  <a:cubicBezTo>
                    <a:pt x="0" y="23"/>
                    <a:pt x="0" y="23"/>
                    <a:pt x="0" y="23"/>
                  </a:cubicBezTo>
                  <a:cubicBezTo>
                    <a:pt x="6" y="16"/>
                    <a:pt x="6" y="16"/>
                    <a:pt x="6" y="16"/>
                  </a:cubicBezTo>
                  <a:cubicBezTo>
                    <a:pt x="20" y="27"/>
                    <a:pt x="20" y="27"/>
                    <a:pt x="20" y="27"/>
                  </a:cubicBezTo>
                  <a:cubicBezTo>
                    <a:pt x="23" y="30"/>
                    <a:pt x="26" y="31"/>
                    <a:pt x="29" y="28"/>
                  </a:cubicBezTo>
                  <a:cubicBezTo>
                    <a:pt x="30" y="26"/>
                    <a:pt x="30" y="24"/>
                    <a:pt x="29" y="22"/>
                  </a:cubicBezTo>
                  <a:cubicBezTo>
                    <a:pt x="29" y="21"/>
                    <a:pt x="28" y="21"/>
                    <a:pt x="28" y="20"/>
                  </a:cubicBezTo>
                  <a:cubicBezTo>
                    <a:pt x="13" y="8"/>
                    <a:pt x="13" y="8"/>
                    <a:pt x="13" y="8"/>
                  </a:cubicBezTo>
                  <a:cubicBezTo>
                    <a:pt x="20" y="0"/>
                    <a:pt x="20" y="0"/>
                    <a:pt x="20" y="0"/>
                  </a:cubicBezTo>
                  <a:lnTo>
                    <a:pt x="55" y="3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0"/>
            <p:cNvSpPr>
              <a:spLocks noEditPoints="1"/>
            </p:cNvSpPr>
            <p:nvPr/>
          </p:nvSpPr>
          <p:spPr bwMode="auto">
            <a:xfrm>
              <a:off x="4005263" y="1452562"/>
              <a:ext cx="150813" cy="142875"/>
            </a:xfrm>
            <a:custGeom>
              <a:avLst/>
              <a:gdLst>
                <a:gd name="T0" fmla="*/ 8 w 40"/>
                <a:gd name="T1" fmla="*/ 30 h 38"/>
                <a:gd name="T2" fmla="*/ 10 w 40"/>
                <a:gd name="T3" fmla="*/ 6 h 38"/>
                <a:gd name="T4" fmla="*/ 33 w 40"/>
                <a:gd name="T5" fmla="*/ 8 h 38"/>
                <a:gd name="T6" fmla="*/ 31 w 40"/>
                <a:gd name="T7" fmla="*/ 32 h 38"/>
                <a:gd name="T8" fmla="*/ 8 w 40"/>
                <a:gd name="T9" fmla="*/ 30 h 38"/>
                <a:gd name="T10" fmla="*/ 25 w 40"/>
                <a:gd name="T11" fmla="*/ 15 h 38"/>
                <a:gd name="T12" fmla="*/ 14 w 40"/>
                <a:gd name="T13" fmla="*/ 12 h 38"/>
                <a:gd name="T14" fmla="*/ 16 w 40"/>
                <a:gd name="T15" fmla="*/ 23 h 38"/>
                <a:gd name="T16" fmla="*/ 27 w 40"/>
                <a:gd name="T17" fmla="*/ 26 h 38"/>
                <a:gd name="T18" fmla="*/ 25 w 40"/>
                <a:gd name="T19"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8">
                  <a:moveTo>
                    <a:pt x="8" y="30"/>
                  </a:moveTo>
                  <a:cubicBezTo>
                    <a:pt x="0" y="21"/>
                    <a:pt x="3" y="12"/>
                    <a:pt x="10" y="6"/>
                  </a:cubicBezTo>
                  <a:cubicBezTo>
                    <a:pt x="17" y="0"/>
                    <a:pt x="26" y="0"/>
                    <a:pt x="33" y="8"/>
                  </a:cubicBezTo>
                  <a:cubicBezTo>
                    <a:pt x="40" y="15"/>
                    <a:pt x="39" y="25"/>
                    <a:pt x="31" y="32"/>
                  </a:cubicBezTo>
                  <a:cubicBezTo>
                    <a:pt x="24" y="38"/>
                    <a:pt x="15" y="38"/>
                    <a:pt x="8" y="30"/>
                  </a:cubicBezTo>
                  <a:close/>
                  <a:moveTo>
                    <a:pt x="25" y="15"/>
                  </a:moveTo>
                  <a:cubicBezTo>
                    <a:pt x="22" y="11"/>
                    <a:pt x="17" y="9"/>
                    <a:pt x="14" y="12"/>
                  </a:cubicBezTo>
                  <a:cubicBezTo>
                    <a:pt x="11" y="14"/>
                    <a:pt x="12" y="19"/>
                    <a:pt x="16" y="23"/>
                  </a:cubicBezTo>
                  <a:cubicBezTo>
                    <a:pt x="19" y="27"/>
                    <a:pt x="23" y="29"/>
                    <a:pt x="27" y="26"/>
                  </a:cubicBezTo>
                  <a:cubicBezTo>
                    <a:pt x="31" y="23"/>
                    <a:pt x="29" y="18"/>
                    <a:pt x="25"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a:spLocks noEditPoints="1"/>
            </p:cNvSpPr>
            <p:nvPr/>
          </p:nvSpPr>
          <p:spPr bwMode="auto">
            <a:xfrm>
              <a:off x="3892551" y="1543050"/>
              <a:ext cx="142875" cy="146050"/>
            </a:xfrm>
            <a:custGeom>
              <a:avLst/>
              <a:gdLst>
                <a:gd name="T0" fmla="*/ 23 w 38"/>
                <a:gd name="T1" fmla="*/ 13 h 39"/>
                <a:gd name="T2" fmla="*/ 12 w 38"/>
                <a:gd name="T3" fmla="*/ 13 h 39"/>
                <a:gd name="T4" fmla="*/ 5 w 38"/>
                <a:gd name="T5" fmla="*/ 19 h 39"/>
                <a:gd name="T6" fmla="*/ 0 w 38"/>
                <a:gd name="T7" fmla="*/ 14 h 39"/>
                <a:gd name="T8" fmla="*/ 9 w 38"/>
                <a:gd name="T9" fmla="*/ 6 h 39"/>
                <a:gd name="T10" fmla="*/ 32 w 38"/>
                <a:gd name="T11" fmla="*/ 10 h 39"/>
                <a:gd name="T12" fmla="*/ 28 w 38"/>
                <a:gd name="T13" fmla="*/ 33 h 39"/>
                <a:gd name="T14" fmla="*/ 8 w 38"/>
                <a:gd name="T15" fmla="*/ 28 h 39"/>
                <a:gd name="T16" fmla="*/ 6 w 38"/>
                <a:gd name="T17" fmla="*/ 24 h 39"/>
                <a:gd name="T18" fmla="*/ 23 w 38"/>
                <a:gd name="T19" fmla="*/ 13 h 39"/>
                <a:gd name="T20" fmla="*/ 17 w 38"/>
                <a:gd name="T21" fmla="*/ 25 h 39"/>
                <a:gd name="T22" fmla="*/ 25 w 38"/>
                <a:gd name="T23" fmla="*/ 27 h 39"/>
                <a:gd name="T24" fmla="*/ 27 w 38"/>
                <a:gd name="T25" fmla="*/ 18 h 39"/>
                <a:gd name="T26" fmla="*/ 17 w 38"/>
                <a:gd name="T27"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9">
                  <a:moveTo>
                    <a:pt x="23" y="13"/>
                  </a:moveTo>
                  <a:cubicBezTo>
                    <a:pt x="20" y="9"/>
                    <a:pt x="16" y="10"/>
                    <a:pt x="12" y="13"/>
                  </a:cubicBezTo>
                  <a:cubicBezTo>
                    <a:pt x="9" y="15"/>
                    <a:pt x="7" y="16"/>
                    <a:pt x="5" y="19"/>
                  </a:cubicBezTo>
                  <a:cubicBezTo>
                    <a:pt x="0" y="14"/>
                    <a:pt x="0" y="14"/>
                    <a:pt x="0" y="14"/>
                  </a:cubicBezTo>
                  <a:cubicBezTo>
                    <a:pt x="2" y="11"/>
                    <a:pt x="5" y="8"/>
                    <a:pt x="9" y="6"/>
                  </a:cubicBezTo>
                  <a:cubicBezTo>
                    <a:pt x="18" y="0"/>
                    <a:pt x="27" y="1"/>
                    <a:pt x="32" y="10"/>
                  </a:cubicBezTo>
                  <a:cubicBezTo>
                    <a:pt x="37" y="17"/>
                    <a:pt x="38" y="27"/>
                    <a:pt x="28" y="33"/>
                  </a:cubicBezTo>
                  <a:cubicBezTo>
                    <a:pt x="20" y="39"/>
                    <a:pt x="12" y="34"/>
                    <a:pt x="8" y="28"/>
                  </a:cubicBezTo>
                  <a:cubicBezTo>
                    <a:pt x="7" y="26"/>
                    <a:pt x="6" y="25"/>
                    <a:pt x="6" y="24"/>
                  </a:cubicBezTo>
                  <a:lnTo>
                    <a:pt x="23" y="13"/>
                  </a:lnTo>
                  <a:close/>
                  <a:moveTo>
                    <a:pt x="17" y="25"/>
                  </a:moveTo>
                  <a:cubicBezTo>
                    <a:pt x="18" y="27"/>
                    <a:pt x="21" y="30"/>
                    <a:pt x="25" y="27"/>
                  </a:cubicBezTo>
                  <a:cubicBezTo>
                    <a:pt x="29" y="25"/>
                    <a:pt x="28" y="21"/>
                    <a:pt x="27" y="18"/>
                  </a:cubicBezTo>
                  <a:lnTo>
                    <a:pt x="17" y="2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3749676" y="1628775"/>
              <a:ext cx="120650" cy="139700"/>
            </a:xfrm>
            <a:custGeom>
              <a:avLst/>
              <a:gdLst>
                <a:gd name="T0" fmla="*/ 23 w 32"/>
                <a:gd name="T1" fmla="*/ 8 h 37"/>
                <a:gd name="T2" fmla="*/ 14 w 32"/>
                <a:gd name="T3" fmla="*/ 9 h 37"/>
                <a:gd name="T4" fmla="*/ 11 w 32"/>
                <a:gd name="T5" fmla="*/ 13 h 37"/>
                <a:gd name="T6" fmla="*/ 17 w 32"/>
                <a:gd name="T7" fmla="*/ 15 h 37"/>
                <a:gd name="T8" fmla="*/ 29 w 32"/>
                <a:gd name="T9" fmla="*/ 20 h 37"/>
                <a:gd name="T10" fmla="*/ 22 w 32"/>
                <a:gd name="T11" fmla="*/ 35 h 37"/>
                <a:gd name="T12" fmla="*/ 13 w 32"/>
                <a:gd name="T13" fmla="*/ 37 h 37"/>
                <a:gd name="T14" fmla="*/ 11 w 32"/>
                <a:gd name="T15" fmla="*/ 30 h 37"/>
                <a:gd name="T16" fmla="*/ 19 w 32"/>
                <a:gd name="T17" fmla="*/ 28 h 37"/>
                <a:gd name="T18" fmla="*/ 21 w 32"/>
                <a:gd name="T19" fmla="*/ 24 h 37"/>
                <a:gd name="T20" fmla="*/ 15 w 32"/>
                <a:gd name="T21" fmla="*/ 23 h 37"/>
                <a:gd name="T22" fmla="*/ 3 w 32"/>
                <a:gd name="T23" fmla="*/ 18 h 37"/>
                <a:gd name="T24" fmla="*/ 11 w 32"/>
                <a:gd name="T25" fmla="*/ 3 h 37"/>
                <a:gd name="T26" fmla="*/ 21 w 32"/>
                <a:gd name="T27" fmla="*/ 0 h 37"/>
                <a:gd name="T28" fmla="*/ 23 w 32"/>
                <a:gd name="T29"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7">
                  <a:moveTo>
                    <a:pt x="23" y="8"/>
                  </a:moveTo>
                  <a:cubicBezTo>
                    <a:pt x="21" y="7"/>
                    <a:pt x="17" y="8"/>
                    <a:pt x="14" y="9"/>
                  </a:cubicBezTo>
                  <a:cubicBezTo>
                    <a:pt x="11" y="10"/>
                    <a:pt x="10" y="12"/>
                    <a:pt x="11" y="13"/>
                  </a:cubicBezTo>
                  <a:cubicBezTo>
                    <a:pt x="12" y="15"/>
                    <a:pt x="13" y="15"/>
                    <a:pt x="17" y="15"/>
                  </a:cubicBezTo>
                  <a:cubicBezTo>
                    <a:pt x="24" y="14"/>
                    <a:pt x="28" y="16"/>
                    <a:pt x="29" y="20"/>
                  </a:cubicBezTo>
                  <a:cubicBezTo>
                    <a:pt x="32" y="25"/>
                    <a:pt x="29" y="31"/>
                    <a:pt x="22" y="35"/>
                  </a:cubicBezTo>
                  <a:cubicBezTo>
                    <a:pt x="18" y="36"/>
                    <a:pt x="15" y="37"/>
                    <a:pt x="13" y="37"/>
                  </a:cubicBezTo>
                  <a:cubicBezTo>
                    <a:pt x="11" y="30"/>
                    <a:pt x="11" y="30"/>
                    <a:pt x="11" y="30"/>
                  </a:cubicBezTo>
                  <a:cubicBezTo>
                    <a:pt x="13" y="30"/>
                    <a:pt x="16" y="30"/>
                    <a:pt x="19" y="28"/>
                  </a:cubicBezTo>
                  <a:cubicBezTo>
                    <a:pt x="21" y="27"/>
                    <a:pt x="22" y="26"/>
                    <a:pt x="21" y="24"/>
                  </a:cubicBezTo>
                  <a:cubicBezTo>
                    <a:pt x="20" y="23"/>
                    <a:pt x="19" y="23"/>
                    <a:pt x="15" y="23"/>
                  </a:cubicBezTo>
                  <a:cubicBezTo>
                    <a:pt x="8" y="24"/>
                    <a:pt x="5" y="22"/>
                    <a:pt x="3" y="18"/>
                  </a:cubicBezTo>
                  <a:cubicBezTo>
                    <a:pt x="0" y="12"/>
                    <a:pt x="3" y="6"/>
                    <a:pt x="11" y="3"/>
                  </a:cubicBezTo>
                  <a:cubicBezTo>
                    <a:pt x="15" y="1"/>
                    <a:pt x="19" y="0"/>
                    <a:pt x="21" y="0"/>
                  </a:cubicBezTo>
                  <a:lnTo>
                    <a:pt x="23" y="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3"/>
            <p:cNvSpPr/>
            <p:nvPr/>
          </p:nvSpPr>
          <p:spPr bwMode="auto">
            <a:xfrm>
              <a:off x="3614738" y="1670050"/>
              <a:ext cx="161925" cy="180975"/>
            </a:xfrm>
            <a:custGeom>
              <a:avLst/>
              <a:gdLst>
                <a:gd name="T0" fmla="*/ 43 w 43"/>
                <a:gd name="T1" fmla="*/ 45 h 48"/>
                <a:gd name="T2" fmla="*/ 33 w 43"/>
                <a:gd name="T3" fmla="*/ 48 h 48"/>
                <a:gd name="T4" fmla="*/ 28 w 43"/>
                <a:gd name="T5" fmla="*/ 30 h 48"/>
                <a:gd name="T6" fmla="*/ 28 w 43"/>
                <a:gd name="T7" fmla="*/ 30 h 48"/>
                <a:gd name="T8" fmla="*/ 25 w 43"/>
                <a:gd name="T9" fmla="*/ 35 h 48"/>
                <a:gd name="T10" fmla="*/ 21 w 43"/>
                <a:gd name="T11" fmla="*/ 37 h 48"/>
                <a:gd name="T12" fmla="*/ 6 w 43"/>
                <a:gd name="T13" fmla="*/ 27 h 48"/>
                <a:gd name="T14" fmla="*/ 0 w 43"/>
                <a:gd name="T15" fmla="*/ 9 h 48"/>
                <a:gd name="T16" fmla="*/ 9 w 43"/>
                <a:gd name="T17" fmla="*/ 6 h 48"/>
                <a:gd name="T18" fmla="*/ 15 w 43"/>
                <a:gd name="T19" fmla="*/ 23 h 48"/>
                <a:gd name="T20" fmla="*/ 22 w 43"/>
                <a:gd name="T21" fmla="*/ 29 h 48"/>
                <a:gd name="T22" fmla="*/ 26 w 43"/>
                <a:gd name="T23" fmla="*/ 24 h 48"/>
                <a:gd name="T24" fmla="*/ 25 w 43"/>
                <a:gd name="T25" fmla="*/ 22 h 48"/>
                <a:gd name="T26" fmla="*/ 19 w 43"/>
                <a:gd name="T27" fmla="*/ 3 h 48"/>
                <a:gd name="T28" fmla="*/ 29 w 43"/>
                <a:gd name="T29" fmla="*/ 0 h 48"/>
                <a:gd name="T30" fmla="*/ 43 w 43"/>
                <a:gd name="T31"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48">
                  <a:moveTo>
                    <a:pt x="43" y="45"/>
                  </a:moveTo>
                  <a:cubicBezTo>
                    <a:pt x="33" y="48"/>
                    <a:pt x="33" y="48"/>
                    <a:pt x="33" y="48"/>
                  </a:cubicBezTo>
                  <a:cubicBezTo>
                    <a:pt x="28" y="30"/>
                    <a:pt x="28" y="30"/>
                    <a:pt x="28" y="30"/>
                  </a:cubicBezTo>
                  <a:cubicBezTo>
                    <a:pt x="28" y="30"/>
                    <a:pt x="28" y="30"/>
                    <a:pt x="28" y="30"/>
                  </a:cubicBezTo>
                  <a:cubicBezTo>
                    <a:pt x="27" y="32"/>
                    <a:pt x="26" y="33"/>
                    <a:pt x="25" y="35"/>
                  </a:cubicBezTo>
                  <a:cubicBezTo>
                    <a:pt x="24" y="36"/>
                    <a:pt x="22" y="37"/>
                    <a:pt x="21" y="37"/>
                  </a:cubicBezTo>
                  <a:cubicBezTo>
                    <a:pt x="14" y="39"/>
                    <a:pt x="8" y="37"/>
                    <a:pt x="6" y="27"/>
                  </a:cubicBezTo>
                  <a:cubicBezTo>
                    <a:pt x="0" y="9"/>
                    <a:pt x="0" y="9"/>
                    <a:pt x="0" y="9"/>
                  </a:cubicBezTo>
                  <a:cubicBezTo>
                    <a:pt x="9" y="6"/>
                    <a:pt x="9" y="6"/>
                    <a:pt x="9" y="6"/>
                  </a:cubicBezTo>
                  <a:cubicBezTo>
                    <a:pt x="15" y="23"/>
                    <a:pt x="15" y="23"/>
                    <a:pt x="15" y="23"/>
                  </a:cubicBezTo>
                  <a:cubicBezTo>
                    <a:pt x="16" y="27"/>
                    <a:pt x="18" y="30"/>
                    <a:pt x="22" y="29"/>
                  </a:cubicBezTo>
                  <a:cubicBezTo>
                    <a:pt x="24" y="28"/>
                    <a:pt x="25" y="26"/>
                    <a:pt x="26" y="24"/>
                  </a:cubicBezTo>
                  <a:cubicBezTo>
                    <a:pt x="26" y="23"/>
                    <a:pt x="25" y="22"/>
                    <a:pt x="25" y="22"/>
                  </a:cubicBezTo>
                  <a:cubicBezTo>
                    <a:pt x="19" y="3"/>
                    <a:pt x="19" y="3"/>
                    <a:pt x="19" y="3"/>
                  </a:cubicBezTo>
                  <a:cubicBezTo>
                    <a:pt x="29" y="0"/>
                    <a:pt x="29" y="0"/>
                    <a:pt x="29" y="0"/>
                  </a:cubicBezTo>
                  <a:lnTo>
                    <a:pt x="43" y="4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4"/>
            <p:cNvSpPr>
              <a:spLocks noEditPoints="1"/>
            </p:cNvSpPr>
            <p:nvPr/>
          </p:nvSpPr>
          <p:spPr bwMode="auto">
            <a:xfrm>
              <a:off x="3468688" y="1711325"/>
              <a:ext cx="138113" cy="139700"/>
            </a:xfrm>
            <a:custGeom>
              <a:avLst/>
              <a:gdLst>
                <a:gd name="T0" fmla="*/ 2 w 37"/>
                <a:gd name="T1" fmla="*/ 22 h 37"/>
                <a:gd name="T2" fmla="*/ 16 w 37"/>
                <a:gd name="T3" fmla="*/ 2 h 37"/>
                <a:gd name="T4" fmla="*/ 35 w 37"/>
                <a:gd name="T5" fmla="*/ 16 h 37"/>
                <a:gd name="T6" fmla="*/ 21 w 37"/>
                <a:gd name="T7" fmla="*/ 35 h 37"/>
                <a:gd name="T8" fmla="*/ 2 w 37"/>
                <a:gd name="T9" fmla="*/ 22 h 37"/>
                <a:gd name="T10" fmla="*/ 25 w 37"/>
                <a:gd name="T11" fmla="*/ 18 h 37"/>
                <a:gd name="T12" fmla="*/ 17 w 37"/>
                <a:gd name="T13" fmla="*/ 9 h 37"/>
                <a:gd name="T14" fmla="*/ 13 w 37"/>
                <a:gd name="T15" fmla="*/ 20 h 37"/>
                <a:gd name="T16" fmla="*/ 20 w 37"/>
                <a:gd name="T17" fmla="*/ 28 h 37"/>
                <a:gd name="T18" fmla="*/ 25 w 37"/>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2" y="22"/>
                  </a:moveTo>
                  <a:cubicBezTo>
                    <a:pt x="0" y="10"/>
                    <a:pt x="8" y="3"/>
                    <a:pt x="16" y="2"/>
                  </a:cubicBezTo>
                  <a:cubicBezTo>
                    <a:pt x="26" y="0"/>
                    <a:pt x="34" y="5"/>
                    <a:pt x="35" y="16"/>
                  </a:cubicBezTo>
                  <a:cubicBezTo>
                    <a:pt x="37" y="26"/>
                    <a:pt x="32" y="34"/>
                    <a:pt x="21" y="35"/>
                  </a:cubicBezTo>
                  <a:cubicBezTo>
                    <a:pt x="12" y="37"/>
                    <a:pt x="4" y="31"/>
                    <a:pt x="2" y="22"/>
                  </a:cubicBezTo>
                  <a:close/>
                  <a:moveTo>
                    <a:pt x="25" y="18"/>
                  </a:moveTo>
                  <a:cubicBezTo>
                    <a:pt x="24" y="12"/>
                    <a:pt x="21" y="8"/>
                    <a:pt x="17" y="9"/>
                  </a:cubicBezTo>
                  <a:cubicBezTo>
                    <a:pt x="13" y="10"/>
                    <a:pt x="12" y="14"/>
                    <a:pt x="13" y="20"/>
                  </a:cubicBezTo>
                  <a:cubicBezTo>
                    <a:pt x="13" y="24"/>
                    <a:pt x="16" y="29"/>
                    <a:pt x="20" y="28"/>
                  </a:cubicBezTo>
                  <a:cubicBezTo>
                    <a:pt x="25" y="27"/>
                    <a:pt x="26" y="22"/>
                    <a:pt x="25"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5"/>
            <p:cNvSpPr>
              <a:spLocks noEditPoints="1"/>
            </p:cNvSpPr>
            <p:nvPr/>
          </p:nvSpPr>
          <p:spPr bwMode="auto">
            <a:xfrm>
              <a:off x="3321051" y="1685925"/>
              <a:ext cx="128588" cy="176213"/>
            </a:xfrm>
            <a:custGeom>
              <a:avLst/>
              <a:gdLst>
                <a:gd name="T0" fmla="*/ 33 w 34"/>
                <a:gd name="T1" fmla="*/ 34 h 47"/>
                <a:gd name="T2" fmla="*/ 34 w 34"/>
                <a:gd name="T3" fmla="*/ 45 h 47"/>
                <a:gd name="T4" fmla="*/ 25 w 34"/>
                <a:gd name="T5" fmla="*/ 45 h 47"/>
                <a:gd name="T6" fmla="*/ 24 w 34"/>
                <a:gd name="T7" fmla="*/ 41 h 47"/>
                <a:gd name="T8" fmla="*/ 24 w 34"/>
                <a:gd name="T9" fmla="*/ 41 h 47"/>
                <a:gd name="T10" fmla="*/ 14 w 34"/>
                <a:gd name="T11" fmla="*/ 46 h 47"/>
                <a:gd name="T12" fmla="*/ 0 w 34"/>
                <a:gd name="T13" fmla="*/ 30 h 47"/>
                <a:gd name="T14" fmla="*/ 14 w 34"/>
                <a:gd name="T15" fmla="*/ 13 h 47"/>
                <a:gd name="T16" fmla="*/ 22 w 34"/>
                <a:gd name="T17" fmla="*/ 16 h 47"/>
                <a:gd name="T18" fmla="*/ 23 w 34"/>
                <a:gd name="T19" fmla="*/ 16 h 47"/>
                <a:gd name="T20" fmla="*/ 22 w 34"/>
                <a:gd name="T21" fmla="*/ 0 h 47"/>
                <a:gd name="T22" fmla="*/ 32 w 34"/>
                <a:gd name="T23" fmla="*/ 0 h 47"/>
                <a:gd name="T24" fmla="*/ 33 w 34"/>
                <a:gd name="T25" fmla="*/ 34 h 47"/>
                <a:gd name="T26" fmla="*/ 23 w 34"/>
                <a:gd name="T27" fmla="*/ 27 h 47"/>
                <a:gd name="T28" fmla="*/ 23 w 34"/>
                <a:gd name="T29" fmla="*/ 25 h 47"/>
                <a:gd name="T30" fmla="*/ 17 w 34"/>
                <a:gd name="T31" fmla="*/ 20 h 47"/>
                <a:gd name="T32" fmla="*/ 10 w 34"/>
                <a:gd name="T33" fmla="*/ 30 h 47"/>
                <a:gd name="T34" fmla="*/ 17 w 34"/>
                <a:gd name="T35" fmla="*/ 39 h 47"/>
                <a:gd name="T36" fmla="*/ 23 w 34"/>
                <a:gd name="T37" fmla="*/ 33 h 47"/>
                <a:gd name="T38" fmla="*/ 23 w 34"/>
                <a:gd name="T39" fmla="*/ 32 h 47"/>
                <a:gd name="T40" fmla="*/ 23 w 34"/>
                <a:gd name="T41"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7">
                  <a:moveTo>
                    <a:pt x="33" y="34"/>
                  </a:moveTo>
                  <a:cubicBezTo>
                    <a:pt x="33" y="39"/>
                    <a:pt x="33" y="42"/>
                    <a:pt x="34" y="45"/>
                  </a:cubicBezTo>
                  <a:cubicBezTo>
                    <a:pt x="25" y="45"/>
                    <a:pt x="25" y="45"/>
                    <a:pt x="25" y="45"/>
                  </a:cubicBezTo>
                  <a:cubicBezTo>
                    <a:pt x="24" y="41"/>
                    <a:pt x="24" y="41"/>
                    <a:pt x="24" y="41"/>
                  </a:cubicBezTo>
                  <a:cubicBezTo>
                    <a:pt x="24" y="41"/>
                    <a:pt x="24" y="41"/>
                    <a:pt x="24" y="41"/>
                  </a:cubicBezTo>
                  <a:cubicBezTo>
                    <a:pt x="22" y="44"/>
                    <a:pt x="18" y="46"/>
                    <a:pt x="14" y="46"/>
                  </a:cubicBezTo>
                  <a:cubicBezTo>
                    <a:pt x="7" y="47"/>
                    <a:pt x="0" y="41"/>
                    <a:pt x="0" y="30"/>
                  </a:cubicBezTo>
                  <a:cubicBezTo>
                    <a:pt x="0" y="19"/>
                    <a:pt x="7" y="13"/>
                    <a:pt x="14" y="13"/>
                  </a:cubicBezTo>
                  <a:cubicBezTo>
                    <a:pt x="18" y="13"/>
                    <a:pt x="21" y="14"/>
                    <a:pt x="22" y="16"/>
                  </a:cubicBezTo>
                  <a:cubicBezTo>
                    <a:pt x="23" y="16"/>
                    <a:pt x="23" y="16"/>
                    <a:pt x="23" y="16"/>
                  </a:cubicBezTo>
                  <a:cubicBezTo>
                    <a:pt x="22" y="0"/>
                    <a:pt x="22" y="0"/>
                    <a:pt x="22" y="0"/>
                  </a:cubicBezTo>
                  <a:cubicBezTo>
                    <a:pt x="32" y="0"/>
                    <a:pt x="32" y="0"/>
                    <a:pt x="32" y="0"/>
                  </a:cubicBezTo>
                  <a:lnTo>
                    <a:pt x="33" y="34"/>
                  </a:lnTo>
                  <a:close/>
                  <a:moveTo>
                    <a:pt x="23" y="27"/>
                  </a:moveTo>
                  <a:cubicBezTo>
                    <a:pt x="23" y="26"/>
                    <a:pt x="23" y="26"/>
                    <a:pt x="23" y="25"/>
                  </a:cubicBezTo>
                  <a:cubicBezTo>
                    <a:pt x="22" y="22"/>
                    <a:pt x="20" y="20"/>
                    <a:pt x="17" y="20"/>
                  </a:cubicBezTo>
                  <a:cubicBezTo>
                    <a:pt x="12" y="21"/>
                    <a:pt x="10" y="24"/>
                    <a:pt x="10" y="30"/>
                  </a:cubicBezTo>
                  <a:cubicBezTo>
                    <a:pt x="10" y="35"/>
                    <a:pt x="13" y="39"/>
                    <a:pt x="17" y="39"/>
                  </a:cubicBezTo>
                  <a:cubicBezTo>
                    <a:pt x="20" y="38"/>
                    <a:pt x="22" y="36"/>
                    <a:pt x="23" y="33"/>
                  </a:cubicBezTo>
                  <a:cubicBezTo>
                    <a:pt x="23" y="33"/>
                    <a:pt x="23" y="32"/>
                    <a:pt x="23" y="32"/>
                  </a:cubicBezTo>
                  <a:lnTo>
                    <a:pt x="23" y="2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6"/>
            <p:cNvSpPr>
              <a:spLocks noEditPoints="1"/>
            </p:cNvSpPr>
            <p:nvPr/>
          </p:nvSpPr>
          <p:spPr bwMode="auto">
            <a:xfrm>
              <a:off x="2112963" y="-555625"/>
              <a:ext cx="2508250" cy="2508250"/>
            </a:xfrm>
            <a:custGeom>
              <a:avLst/>
              <a:gdLst>
                <a:gd name="T0" fmla="*/ 0 w 668"/>
                <a:gd name="T1" fmla="*/ 334 h 668"/>
                <a:gd name="T2" fmla="*/ 97 w 668"/>
                <a:gd name="T3" fmla="*/ 98 h 668"/>
                <a:gd name="T4" fmla="*/ 334 w 668"/>
                <a:gd name="T5" fmla="*/ 0 h 668"/>
                <a:gd name="T6" fmla="*/ 570 w 668"/>
                <a:gd name="T7" fmla="*/ 98 h 668"/>
                <a:gd name="T8" fmla="*/ 668 w 668"/>
                <a:gd name="T9" fmla="*/ 334 h 668"/>
                <a:gd name="T10" fmla="*/ 570 w 668"/>
                <a:gd name="T11" fmla="*/ 570 h 668"/>
                <a:gd name="T12" fmla="*/ 334 w 668"/>
                <a:gd name="T13" fmla="*/ 668 h 668"/>
                <a:gd name="T14" fmla="*/ 97 w 668"/>
                <a:gd name="T15" fmla="*/ 570 h 668"/>
                <a:gd name="T16" fmla="*/ 0 w 668"/>
                <a:gd name="T17" fmla="*/ 334 h 668"/>
                <a:gd name="T18" fmla="*/ 101 w 668"/>
                <a:gd name="T19" fmla="*/ 101 h 668"/>
                <a:gd name="T20" fmla="*/ 4 w 668"/>
                <a:gd name="T21" fmla="*/ 334 h 668"/>
                <a:gd name="T22" fmla="*/ 101 w 668"/>
                <a:gd name="T23" fmla="*/ 567 h 668"/>
                <a:gd name="T24" fmla="*/ 334 w 668"/>
                <a:gd name="T25" fmla="*/ 663 h 668"/>
                <a:gd name="T26" fmla="*/ 567 w 668"/>
                <a:gd name="T27" fmla="*/ 567 h 668"/>
                <a:gd name="T28" fmla="*/ 663 w 668"/>
                <a:gd name="T29" fmla="*/ 334 h 668"/>
                <a:gd name="T30" fmla="*/ 567 w 668"/>
                <a:gd name="T31" fmla="*/ 101 h 668"/>
                <a:gd name="T32" fmla="*/ 334 w 668"/>
                <a:gd name="T33" fmla="*/ 4 h 668"/>
                <a:gd name="T34" fmla="*/ 101 w 668"/>
                <a:gd name="T35" fmla="*/ 10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8" h="668">
                  <a:moveTo>
                    <a:pt x="0" y="334"/>
                  </a:moveTo>
                  <a:cubicBezTo>
                    <a:pt x="0" y="242"/>
                    <a:pt x="37" y="158"/>
                    <a:pt x="97" y="98"/>
                  </a:cubicBezTo>
                  <a:cubicBezTo>
                    <a:pt x="158" y="37"/>
                    <a:pt x="241" y="0"/>
                    <a:pt x="334" y="0"/>
                  </a:cubicBezTo>
                  <a:cubicBezTo>
                    <a:pt x="426" y="0"/>
                    <a:pt x="509" y="37"/>
                    <a:pt x="570" y="98"/>
                  </a:cubicBezTo>
                  <a:cubicBezTo>
                    <a:pt x="630" y="158"/>
                    <a:pt x="668" y="242"/>
                    <a:pt x="668" y="334"/>
                  </a:cubicBezTo>
                  <a:cubicBezTo>
                    <a:pt x="668" y="426"/>
                    <a:pt x="630" y="510"/>
                    <a:pt x="570" y="570"/>
                  </a:cubicBezTo>
                  <a:cubicBezTo>
                    <a:pt x="509" y="630"/>
                    <a:pt x="426" y="668"/>
                    <a:pt x="334" y="668"/>
                  </a:cubicBezTo>
                  <a:cubicBezTo>
                    <a:pt x="241" y="668"/>
                    <a:pt x="158" y="630"/>
                    <a:pt x="97" y="570"/>
                  </a:cubicBezTo>
                  <a:cubicBezTo>
                    <a:pt x="37" y="510"/>
                    <a:pt x="0" y="426"/>
                    <a:pt x="0" y="334"/>
                  </a:cubicBezTo>
                  <a:close/>
                  <a:moveTo>
                    <a:pt x="101" y="101"/>
                  </a:moveTo>
                  <a:cubicBezTo>
                    <a:pt x="41" y="160"/>
                    <a:pt x="4" y="243"/>
                    <a:pt x="4" y="334"/>
                  </a:cubicBezTo>
                  <a:cubicBezTo>
                    <a:pt x="4" y="425"/>
                    <a:pt x="41" y="507"/>
                    <a:pt x="101" y="567"/>
                  </a:cubicBezTo>
                  <a:cubicBezTo>
                    <a:pt x="160" y="627"/>
                    <a:pt x="243" y="663"/>
                    <a:pt x="334" y="663"/>
                  </a:cubicBezTo>
                  <a:cubicBezTo>
                    <a:pt x="425" y="663"/>
                    <a:pt x="507" y="627"/>
                    <a:pt x="567" y="567"/>
                  </a:cubicBezTo>
                  <a:cubicBezTo>
                    <a:pt x="626" y="507"/>
                    <a:pt x="663" y="425"/>
                    <a:pt x="663" y="334"/>
                  </a:cubicBezTo>
                  <a:cubicBezTo>
                    <a:pt x="663" y="243"/>
                    <a:pt x="626" y="160"/>
                    <a:pt x="567" y="101"/>
                  </a:cubicBezTo>
                  <a:cubicBezTo>
                    <a:pt x="507" y="41"/>
                    <a:pt x="425" y="4"/>
                    <a:pt x="334" y="4"/>
                  </a:cubicBezTo>
                  <a:cubicBezTo>
                    <a:pt x="243" y="4"/>
                    <a:pt x="160" y="41"/>
                    <a:pt x="101" y="101"/>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a:spLocks noEditPoints="1"/>
            </p:cNvSpPr>
            <p:nvPr/>
          </p:nvSpPr>
          <p:spPr bwMode="auto">
            <a:xfrm>
              <a:off x="2008188" y="-660400"/>
              <a:ext cx="2714625" cy="2717800"/>
            </a:xfrm>
            <a:custGeom>
              <a:avLst/>
              <a:gdLst>
                <a:gd name="T0" fmla="*/ 0 w 723"/>
                <a:gd name="T1" fmla="*/ 362 h 724"/>
                <a:gd name="T2" fmla="*/ 106 w 723"/>
                <a:gd name="T3" fmla="*/ 106 h 724"/>
                <a:gd name="T4" fmla="*/ 362 w 723"/>
                <a:gd name="T5" fmla="*/ 0 h 724"/>
                <a:gd name="T6" fmla="*/ 617 w 723"/>
                <a:gd name="T7" fmla="*/ 106 h 724"/>
                <a:gd name="T8" fmla="*/ 723 w 723"/>
                <a:gd name="T9" fmla="*/ 362 h 724"/>
                <a:gd name="T10" fmla="*/ 617 w 723"/>
                <a:gd name="T11" fmla="*/ 618 h 724"/>
                <a:gd name="T12" fmla="*/ 362 w 723"/>
                <a:gd name="T13" fmla="*/ 724 h 724"/>
                <a:gd name="T14" fmla="*/ 106 w 723"/>
                <a:gd name="T15" fmla="*/ 618 h 724"/>
                <a:gd name="T16" fmla="*/ 0 w 723"/>
                <a:gd name="T17" fmla="*/ 362 h 724"/>
                <a:gd name="T18" fmla="*/ 118 w 723"/>
                <a:gd name="T19" fmla="*/ 118 h 724"/>
                <a:gd name="T20" fmla="*/ 17 w 723"/>
                <a:gd name="T21" fmla="*/ 362 h 724"/>
                <a:gd name="T22" fmla="*/ 118 w 723"/>
                <a:gd name="T23" fmla="*/ 605 h 724"/>
                <a:gd name="T24" fmla="*/ 362 w 723"/>
                <a:gd name="T25" fmla="*/ 706 h 724"/>
                <a:gd name="T26" fmla="*/ 605 w 723"/>
                <a:gd name="T27" fmla="*/ 605 h 724"/>
                <a:gd name="T28" fmla="*/ 706 w 723"/>
                <a:gd name="T29" fmla="*/ 362 h 724"/>
                <a:gd name="T30" fmla="*/ 605 w 723"/>
                <a:gd name="T31" fmla="*/ 118 h 724"/>
                <a:gd name="T32" fmla="*/ 362 w 723"/>
                <a:gd name="T33" fmla="*/ 18 h 724"/>
                <a:gd name="T34" fmla="*/ 118 w 723"/>
                <a:gd name="T35" fmla="*/ 118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3" h="724">
                  <a:moveTo>
                    <a:pt x="0" y="362"/>
                  </a:moveTo>
                  <a:cubicBezTo>
                    <a:pt x="0" y="262"/>
                    <a:pt x="40" y="171"/>
                    <a:pt x="106" y="106"/>
                  </a:cubicBezTo>
                  <a:cubicBezTo>
                    <a:pt x="171" y="41"/>
                    <a:pt x="262" y="0"/>
                    <a:pt x="362" y="0"/>
                  </a:cubicBezTo>
                  <a:cubicBezTo>
                    <a:pt x="462" y="0"/>
                    <a:pt x="552" y="41"/>
                    <a:pt x="617" y="106"/>
                  </a:cubicBezTo>
                  <a:cubicBezTo>
                    <a:pt x="683" y="171"/>
                    <a:pt x="723" y="262"/>
                    <a:pt x="723" y="362"/>
                  </a:cubicBezTo>
                  <a:cubicBezTo>
                    <a:pt x="723" y="462"/>
                    <a:pt x="683" y="552"/>
                    <a:pt x="617" y="618"/>
                  </a:cubicBezTo>
                  <a:cubicBezTo>
                    <a:pt x="552" y="683"/>
                    <a:pt x="462" y="724"/>
                    <a:pt x="362" y="724"/>
                  </a:cubicBezTo>
                  <a:cubicBezTo>
                    <a:pt x="262" y="724"/>
                    <a:pt x="171" y="683"/>
                    <a:pt x="106" y="618"/>
                  </a:cubicBezTo>
                  <a:cubicBezTo>
                    <a:pt x="40" y="552"/>
                    <a:pt x="0" y="462"/>
                    <a:pt x="0" y="362"/>
                  </a:cubicBezTo>
                  <a:close/>
                  <a:moveTo>
                    <a:pt x="118" y="118"/>
                  </a:moveTo>
                  <a:cubicBezTo>
                    <a:pt x="56" y="181"/>
                    <a:pt x="17" y="267"/>
                    <a:pt x="17" y="362"/>
                  </a:cubicBezTo>
                  <a:cubicBezTo>
                    <a:pt x="17" y="457"/>
                    <a:pt x="56" y="543"/>
                    <a:pt x="118" y="605"/>
                  </a:cubicBezTo>
                  <a:cubicBezTo>
                    <a:pt x="181" y="668"/>
                    <a:pt x="267" y="706"/>
                    <a:pt x="362" y="706"/>
                  </a:cubicBezTo>
                  <a:cubicBezTo>
                    <a:pt x="457" y="706"/>
                    <a:pt x="543" y="668"/>
                    <a:pt x="605" y="605"/>
                  </a:cubicBezTo>
                  <a:cubicBezTo>
                    <a:pt x="667" y="543"/>
                    <a:pt x="706" y="457"/>
                    <a:pt x="706" y="362"/>
                  </a:cubicBezTo>
                  <a:cubicBezTo>
                    <a:pt x="706" y="267"/>
                    <a:pt x="667" y="181"/>
                    <a:pt x="605" y="118"/>
                  </a:cubicBezTo>
                  <a:cubicBezTo>
                    <a:pt x="543" y="56"/>
                    <a:pt x="457" y="18"/>
                    <a:pt x="362" y="18"/>
                  </a:cubicBezTo>
                  <a:cubicBezTo>
                    <a:pt x="267" y="18"/>
                    <a:pt x="181" y="56"/>
                    <a:pt x="118" y="118"/>
                  </a:cubicBez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a:spLocks noEditPoints="1"/>
            </p:cNvSpPr>
            <p:nvPr/>
          </p:nvSpPr>
          <p:spPr bwMode="auto">
            <a:xfrm>
              <a:off x="2368551" y="-300038"/>
              <a:ext cx="1993900" cy="1992313"/>
            </a:xfrm>
            <a:custGeom>
              <a:avLst/>
              <a:gdLst>
                <a:gd name="T0" fmla="*/ 0 w 531"/>
                <a:gd name="T1" fmla="*/ 266 h 531"/>
                <a:gd name="T2" fmla="*/ 78 w 531"/>
                <a:gd name="T3" fmla="*/ 78 h 531"/>
                <a:gd name="T4" fmla="*/ 266 w 531"/>
                <a:gd name="T5" fmla="*/ 0 h 531"/>
                <a:gd name="T6" fmla="*/ 453 w 531"/>
                <a:gd name="T7" fmla="*/ 78 h 531"/>
                <a:gd name="T8" fmla="*/ 531 w 531"/>
                <a:gd name="T9" fmla="*/ 266 h 531"/>
                <a:gd name="T10" fmla="*/ 453 w 531"/>
                <a:gd name="T11" fmla="*/ 453 h 531"/>
                <a:gd name="T12" fmla="*/ 266 w 531"/>
                <a:gd name="T13" fmla="*/ 531 h 531"/>
                <a:gd name="T14" fmla="*/ 78 w 531"/>
                <a:gd name="T15" fmla="*/ 453 h 531"/>
                <a:gd name="T16" fmla="*/ 0 w 531"/>
                <a:gd name="T17" fmla="*/ 266 h 531"/>
                <a:gd name="T18" fmla="*/ 84 w 531"/>
                <a:gd name="T19" fmla="*/ 84 h 531"/>
                <a:gd name="T20" fmla="*/ 9 w 531"/>
                <a:gd name="T21" fmla="*/ 266 h 531"/>
                <a:gd name="T22" fmla="*/ 84 w 531"/>
                <a:gd name="T23" fmla="*/ 447 h 531"/>
                <a:gd name="T24" fmla="*/ 266 w 531"/>
                <a:gd name="T25" fmla="*/ 523 h 531"/>
                <a:gd name="T26" fmla="*/ 447 w 531"/>
                <a:gd name="T27" fmla="*/ 447 h 531"/>
                <a:gd name="T28" fmla="*/ 522 w 531"/>
                <a:gd name="T29" fmla="*/ 266 h 531"/>
                <a:gd name="T30" fmla="*/ 447 w 531"/>
                <a:gd name="T31" fmla="*/ 84 h 531"/>
                <a:gd name="T32" fmla="*/ 266 w 531"/>
                <a:gd name="T33" fmla="*/ 9 h 531"/>
                <a:gd name="T34" fmla="*/ 84 w 531"/>
                <a:gd name="T35" fmla="*/ 84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1" h="531">
                  <a:moveTo>
                    <a:pt x="0" y="266"/>
                  </a:moveTo>
                  <a:cubicBezTo>
                    <a:pt x="0" y="193"/>
                    <a:pt x="30" y="126"/>
                    <a:pt x="78" y="78"/>
                  </a:cubicBezTo>
                  <a:cubicBezTo>
                    <a:pt x="126" y="30"/>
                    <a:pt x="192" y="0"/>
                    <a:pt x="266" y="0"/>
                  </a:cubicBezTo>
                  <a:cubicBezTo>
                    <a:pt x="339" y="0"/>
                    <a:pt x="405" y="30"/>
                    <a:pt x="453" y="78"/>
                  </a:cubicBezTo>
                  <a:cubicBezTo>
                    <a:pt x="501" y="126"/>
                    <a:pt x="531" y="193"/>
                    <a:pt x="531" y="266"/>
                  </a:cubicBezTo>
                  <a:cubicBezTo>
                    <a:pt x="531" y="339"/>
                    <a:pt x="501" y="405"/>
                    <a:pt x="453" y="453"/>
                  </a:cubicBezTo>
                  <a:cubicBezTo>
                    <a:pt x="405" y="502"/>
                    <a:pt x="339" y="531"/>
                    <a:pt x="266" y="531"/>
                  </a:cubicBezTo>
                  <a:cubicBezTo>
                    <a:pt x="192" y="531"/>
                    <a:pt x="126" y="502"/>
                    <a:pt x="78" y="453"/>
                  </a:cubicBezTo>
                  <a:cubicBezTo>
                    <a:pt x="30" y="405"/>
                    <a:pt x="0" y="339"/>
                    <a:pt x="0" y="266"/>
                  </a:cubicBezTo>
                  <a:close/>
                  <a:moveTo>
                    <a:pt x="84" y="84"/>
                  </a:moveTo>
                  <a:cubicBezTo>
                    <a:pt x="38" y="131"/>
                    <a:pt x="9" y="195"/>
                    <a:pt x="9" y="266"/>
                  </a:cubicBezTo>
                  <a:cubicBezTo>
                    <a:pt x="9" y="337"/>
                    <a:pt x="38" y="401"/>
                    <a:pt x="84" y="447"/>
                  </a:cubicBezTo>
                  <a:cubicBezTo>
                    <a:pt x="130" y="494"/>
                    <a:pt x="195" y="523"/>
                    <a:pt x="266" y="523"/>
                  </a:cubicBezTo>
                  <a:cubicBezTo>
                    <a:pt x="337" y="523"/>
                    <a:pt x="401" y="494"/>
                    <a:pt x="447" y="447"/>
                  </a:cubicBezTo>
                  <a:cubicBezTo>
                    <a:pt x="494" y="401"/>
                    <a:pt x="522" y="337"/>
                    <a:pt x="522" y="266"/>
                  </a:cubicBezTo>
                  <a:cubicBezTo>
                    <a:pt x="522" y="195"/>
                    <a:pt x="494" y="131"/>
                    <a:pt x="447" y="84"/>
                  </a:cubicBezTo>
                  <a:cubicBezTo>
                    <a:pt x="401" y="38"/>
                    <a:pt x="337" y="9"/>
                    <a:pt x="266" y="9"/>
                  </a:cubicBezTo>
                  <a:cubicBezTo>
                    <a:pt x="195" y="9"/>
                    <a:pt x="130" y="38"/>
                    <a:pt x="84" y="8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9"/>
            <p:cNvSpPr/>
            <p:nvPr/>
          </p:nvSpPr>
          <p:spPr bwMode="auto">
            <a:xfrm>
              <a:off x="3859213" y="454025"/>
              <a:ext cx="138113" cy="987425"/>
            </a:xfrm>
            <a:custGeom>
              <a:avLst/>
              <a:gdLst>
                <a:gd name="T0" fmla="*/ 30 w 37"/>
                <a:gd name="T1" fmla="*/ 263 h 263"/>
                <a:gd name="T2" fmla="*/ 21 w 37"/>
                <a:gd name="T3" fmla="*/ 254 h 263"/>
                <a:gd name="T4" fmla="*/ 18 w 37"/>
                <a:gd name="T5" fmla="*/ 120 h 263"/>
                <a:gd name="T6" fmla="*/ 9 w 37"/>
                <a:gd name="T7" fmla="*/ 46 h 263"/>
                <a:gd name="T8" fmla="*/ 0 w 37"/>
                <a:gd name="T9" fmla="*/ 21 h 263"/>
                <a:gd name="T10" fmla="*/ 23 w 37"/>
                <a:gd name="T11" fmla="*/ 0 h 263"/>
                <a:gd name="T12" fmla="*/ 37 w 37"/>
                <a:gd name="T13" fmla="*/ 35 h 263"/>
                <a:gd name="T14" fmla="*/ 30 w 37"/>
                <a:gd name="T15" fmla="*/ 263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63">
                  <a:moveTo>
                    <a:pt x="30" y="263"/>
                  </a:moveTo>
                  <a:cubicBezTo>
                    <a:pt x="21" y="254"/>
                    <a:pt x="21" y="254"/>
                    <a:pt x="21" y="254"/>
                  </a:cubicBezTo>
                  <a:cubicBezTo>
                    <a:pt x="21" y="254"/>
                    <a:pt x="19" y="146"/>
                    <a:pt x="18" y="120"/>
                  </a:cubicBezTo>
                  <a:cubicBezTo>
                    <a:pt x="17" y="87"/>
                    <a:pt x="12" y="59"/>
                    <a:pt x="9" y="46"/>
                  </a:cubicBezTo>
                  <a:cubicBezTo>
                    <a:pt x="5" y="34"/>
                    <a:pt x="0" y="21"/>
                    <a:pt x="0" y="21"/>
                  </a:cubicBezTo>
                  <a:cubicBezTo>
                    <a:pt x="23" y="0"/>
                    <a:pt x="23" y="0"/>
                    <a:pt x="23" y="0"/>
                  </a:cubicBezTo>
                  <a:cubicBezTo>
                    <a:pt x="37" y="35"/>
                    <a:pt x="37" y="35"/>
                    <a:pt x="37" y="35"/>
                  </a:cubicBezTo>
                  <a:lnTo>
                    <a:pt x="30" y="263"/>
                  </a:ln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0"/>
            <p:cNvSpPr/>
            <p:nvPr/>
          </p:nvSpPr>
          <p:spPr bwMode="auto">
            <a:xfrm>
              <a:off x="3925888" y="176212"/>
              <a:ext cx="236538" cy="1265238"/>
            </a:xfrm>
            <a:custGeom>
              <a:avLst/>
              <a:gdLst>
                <a:gd name="T0" fmla="*/ 63 w 63"/>
                <a:gd name="T1" fmla="*/ 0 h 337"/>
                <a:gd name="T2" fmla="*/ 40 w 63"/>
                <a:gd name="T3" fmla="*/ 131 h 337"/>
                <a:gd name="T4" fmla="*/ 27 w 63"/>
                <a:gd name="T5" fmla="*/ 336 h 337"/>
                <a:gd name="T6" fmla="*/ 12 w 63"/>
                <a:gd name="T7" fmla="*/ 337 h 337"/>
                <a:gd name="T8" fmla="*/ 12 w 63"/>
                <a:gd name="T9" fmla="*/ 170 h 337"/>
                <a:gd name="T10" fmla="*/ 0 w 63"/>
                <a:gd name="T11" fmla="*/ 85 h 337"/>
                <a:gd name="T12" fmla="*/ 63 w 63"/>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3" h="337">
                  <a:moveTo>
                    <a:pt x="63" y="0"/>
                  </a:moveTo>
                  <a:cubicBezTo>
                    <a:pt x="63" y="0"/>
                    <a:pt x="60" y="34"/>
                    <a:pt x="40" y="131"/>
                  </a:cubicBezTo>
                  <a:cubicBezTo>
                    <a:pt x="31" y="175"/>
                    <a:pt x="27" y="336"/>
                    <a:pt x="27" y="336"/>
                  </a:cubicBezTo>
                  <a:cubicBezTo>
                    <a:pt x="12" y="337"/>
                    <a:pt x="12" y="337"/>
                    <a:pt x="12" y="337"/>
                  </a:cubicBezTo>
                  <a:cubicBezTo>
                    <a:pt x="12" y="337"/>
                    <a:pt x="10" y="223"/>
                    <a:pt x="12" y="170"/>
                  </a:cubicBezTo>
                  <a:cubicBezTo>
                    <a:pt x="14" y="116"/>
                    <a:pt x="12" y="89"/>
                    <a:pt x="0" y="85"/>
                  </a:cubicBezTo>
                  <a:cubicBezTo>
                    <a:pt x="12" y="69"/>
                    <a:pt x="63" y="0"/>
                    <a:pt x="6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3937001" y="1373187"/>
              <a:ext cx="93663" cy="68263"/>
            </a:xfrm>
            <a:custGeom>
              <a:avLst/>
              <a:gdLst>
                <a:gd name="T0" fmla="*/ 57 w 59"/>
                <a:gd name="T1" fmla="*/ 41 h 43"/>
                <a:gd name="T2" fmla="*/ 22 w 59"/>
                <a:gd name="T3" fmla="*/ 43 h 43"/>
                <a:gd name="T4" fmla="*/ 0 w 59"/>
                <a:gd name="T5" fmla="*/ 22 h 43"/>
                <a:gd name="T6" fmla="*/ 0 w 59"/>
                <a:gd name="T7" fmla="*/ 0 h 43"/>
                <a:gd name="T8" fmla="*/ 22 w 59"/>
                <a:gd name="T9" fmla="*/ 17 h 43"/>
                <a:gd name="T10" fmla="*/ 59 w 59"/>
                <a:gd name="T11" fmla="*/ 15 h 43"/>
                <a:gd name="T12" fmla="*/ 57 w 59"/>
                <a:gd name="T13" fmla="*/ 41 h 43"/>
              </a:gdLst>
              <a:ahLst/>
              <a:cxnLst>
                <a:cxn ang="0">
                  <a:pos x="T0" y="T1"/>
                </a:cxn>
                <a:cxn ang="0">
                  <a:pos x="T2" y="T3"/>
                </a:cxn>
                <a:cxn ang="0">
                  <a:pos x="T4" y="T5"/>
                </a:cxn>
                <a:cxn ang="0">
                  <a:pos x="T6" y="T7"/>
                </a:cxn>
                <a:cxn ang="0">
                  <a:pos x="T8" y="T9"/>
                </a:cxn>
                <a:cxn ang="0">
                  <a:pos x="T10" y="T11"/>
                </a:cxn>
                <a:cxn ang="0">
                  <a:pos x="T12" y="T13"/>
                </a:cxn>
              </a:cxnLst>
              <a:rect l="0" t="0" r="r" b="b"/>
              <a:pathLst>
                <a:path w="59" h="43">
                  <a:moveTo>
                    <a:pt x="57" y="41"/>
                  </a:moveTo>
                  <a:lnTo>
                    <a:pt x="22" y="43"/>
                  </a:lnTo>
                  <a:lnTo>
                    <a:pt x="0" y="22"/>
                  </a:lnTo>
                  <a:lnTo>
                    <a:pt x="0" y="0"/>
                  </a:lnTo>
                  <a:lnTo>
                    <a:pt x="22" y="17"/>
                  </a:lnTo>
                  <a:lnTo>
                    <a:pt x="59" y="15"/>
                  </a:lnTo>
                  <a:lnTo>
                    <a:pt x="57" y="41"/>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2751138" y="-296863"/>
              <a:ext cx="1292225" cy="1509713"/>
            </a:xfrm>
            <a:custGeom>
              <a:avLst/>
              <a:gdLst>
                <a:gd name="T0" fmla="*/ 335 w 344"/>
                <a:gd name="T1" fmla="*/ 22 h 402"/>
                <a:gd name="T2" fmla="*/ 326 w 344"/>
                <a:gd name="T3" fmla="*/ 3 h 402"/>
                <a:gd name="T4" fmla="*/ 317 w 344"/>
                <a:gd name="T5" fmla="*/ 0 h 402"/>
                <a:gd name="T6" fmla="*/ 211 w 344"/>
                <a:gd name="T7" fmla="*/ 110 h 402"/>
                <a:gd name="T8" fmla="*/ 82 w 344"/>
                <a:gd name="T9" fmla="*/ 308 h 402"/>
                <a:gd name="T10" fmla="*/ 23 w 344"/>
                <a:gd name="T11" fmla="*/ 340 h 402"/>
                <a:gd name="T12" fmla="*/ 157 w 344"/>
                <a:gd name="T13" fmla="*/ 373 h 402"/>
                <a:gd name="T14" fmla="*/ 319 w 344"/>
                <a:gd name="T15" fmla="*/ 123 h 402"/>
                <a:gd name="T16" fmla="*/ 335 w 344"/>
                <a:gd name="T17" fmla="*/ 2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402">
                  <a:moveTo>
                    <a:pt x="335" y="22"/>
                  </a:moveTo>
                  <a:cubicBezTo>
                    <a:pt x="335" y="22"/>
                    <a:pt x="330" y="12"/>
                    <a:pt x="326" y="3"/>
                  </a:cubicBezTo>
                  <a:cubicBezTo>
                    <a:pt x="324" y="1"/>
                    <a:pt x="320" y="0"/>
                    <a:pt x="317" y="0"/>
                  </a:cubicBezTo>
                  <a:cubicBezTo>
                    <a:pt x="307" y="1"/>
                    <a:pt x="270" y="22"/>
                    <a:pt x="211" y="110"/>
                  </a:cubicBezTo>
                  <a:cubicBezTo>
                    <a:pt x="151" y="198"/>
                    <a:pt x="130" y="272"/>
                    <a:pt x="82" y="308"/>
                  </a:cubicBezTo>
                  <a:cubicBezTo>
                    <a:pt x="57" y="327"/>
                    <a:pt x="28" y="338"/>
                    <a:pt x="23" y="340"/>
                  </a:cubicBezTo>
                  <a:cubicBezTo>
                    <a:pt x="0" y="350"/>
                    <a:pt x="78" y="402"/>
                    <a:pt x="157" y="373"/>
                  </a:cubicBezTo>
                  <a:cubicBezTo>
                    <a:pt x="235" y="345"/>
                    <a:pt x="295" y="194"/>
                    <a:pt x="319" y="123"/>
                  </a:cubicBezTo>
                  <a:cubicBezTo>
                    <a:pt x="344" y="52"/>
                    <a:pt x="335" y="22"/>
                    <a:pt x="335" y="22"/>
                  </a:cubicBez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3"/>
            <p:cNvSpPr/>
            <p:nvPr/>
          </p:nvSpPr>
          <p:spPr bwMode="auto">
            <a:xfrm>
              <a:off x="2382838" y="-285750"/>
              <a:ext cx="1809750" cy="1812925"/>
            </a:xfrm>
            <a:custGeom>
              <a:avLst/>
              <a:gdLst>
                <a:gd name="T0" fmla="*/ 389 w 482"/>
                <a:gd name="T1" fmla="*/ 86 h 483"/>
                <a:gd name="T2" fmla="*/ 424 w 482"/>
                <a:gd name="T3" fmla="*/ 0 h 483"/>
                <a:gd name="T4" fmla="*/ 467 w 482"/>
                <a:gd name="T5" fmla="*/ 155 h 483"/>
                <a:gd name="T6" fmla="*/ 410 w 482"/>
                <a:gd name="T7" fmla="*/ 210 h 483"/>
                <a:gd name="T8" fmla="*/ 343 w 482"/>
                <a:gd name="T9" fmla="*/ 292 h 483"/>
                <a:gd name="T10" fmla="*/ 211 w 482"/>
                <a:gd name="T11" fmla="*/ 483 h 483"/>
                <a:gd name="T12" fmla="*/ 63 w 482"/>
                <a:gd name="T13" fmla="*/ 469 h 483"/>
                <a:gd name="T14" fmla="*/ 13 w 482"/>
                <a:gd name="T15" fmla="*/ 427 h 483"/>
                <a:gd name="T16" fmla="*/ 30 w 482"/>
                <a:gd name="T17" fmla="*/ 367 h 483"/>
                <a:gd name="T18" fmla="*/ 75 w 482"/>
                <a:gd name="T19" fmla="*/ 353 h 483"/>
                <a:gd name="T20" fmla="*/ 121 w 482"/>
                <a:gd name="T21" fmla="*/ 337 h 483"/>
                <a:gd name="T22" fmla="*/ 178 w 482"/>
                <a:gd name="T23" fmla="*/ 364 h 483"/>
                <a:gd name="T24" fmla="*/ 295 w 482"/>
                <a:gd name="T25" fmla="*/ 260 h 483"/>
                <a:gd name="T26" fmla="*/ 389 w 482"/>
                <a:gd name="T27" fmla="*/ 86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483">
                  <a:moveTo>
                    <a:pt x="389" y="86"/>
                  </a:moveTo>
                  <a:cubicBezTo>
                    <a:pt x="405" y="48"/>
                    <a:pt x="431" y="21"/>
                    <a:pt x="424" y="0"/>
                  </a:cubicBezTo>
                  <a:cubicBezTo>
                    <a:pt x="479" y="71"/>
                    <a:pt x="482" y="129"/>
                    <a:pt x="467" y="155"/>
                  </a:cubicBezTo>
                  <a:cubicBezTo>
                    <a:pt x="463" y="162"/>
                    <a:pt x="444" y="185"/>
                    <a:pt x="410" y="210"/>
                  </a:cubicBezTo>
                  <a:cubicBezTo>
                    <a:pt x="383" y="229"/>
                    <a:pt x="367" y="255"/>
                    <a:pt x="343" y="292"/>
                  </a:cubicBezTo>
                  <a:cubicBezTo>
                    <a:pt x="270" y="407"/>
                    <a:pt x="297" y="483"/>
                    <a:pt x="211" y="483"/>
                  </a:cubicBezTo>
                  <a:cubicBezTo>
                    <a:pt x="165" y="483"/>
                    <a:pt x="86" y="472"/>
                    <a:pt x="63" y="469"/>
                  </a:cubicBezTo>
                  <a:cubicBezTo>
                    <a:pt x="40" y="465"/>
                    <a:pt x="17" y="448"/>
                    <a:pt x="13" y="427"/>
                  </a:cubicBezTo>
                  <a:cubicBezTo>
                    <a:pt x="10" y="406"/>
                    <a:pt x="0" y="376"/>
                    <a:pt x="30" y="367"/>
                  </a:cubicBezTo>
                  <a:cubicBezTo>
                    <a:pt x="54" y="359"/>
                    <a:pt x="64" y="356"/>
                    <a:pt x="75" y="353"/>
                  </a:cubicBezTo>
                  <a:cubicBezTo>
                    <a:pt x="99" y="345"/>
                    <a:pt x="114" y="339"/>
                    <a:pt x="121" y="337"/>
                  </a:cubicBezTo>
                  <a:cubicBezTo>
                    <a:pt x="115" y="356"/>
                    <a:pt x="147" y="363"/>
                    <a:pt x="178" y="364"/>
                  </a:cubicBezTo>
                  <a:cubicBezTo>
                    <a:pt x="212" y="366"/>
                    <a:pt x="232" y="372"/>
                    <a:pt x="295" y="260"/>
                  </a:cubicBezTo>
                  <a:cubicBezTo>
                    <a:pt x="321" y="213"/>
                    <a:pt x="362" y="147"/>
                    <a:pt x="389" y="8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4"/>
            <p:cNvSpPr/>
            <p:nvPr/>
          </p:nvSpPr>
          <p:spPr bwMode="auto">
            <a:xfrm>
              <a:off x="2439988" y="1260475"/>
              <a:ext cx="1028700" cy="266700"/>
            </a:xfrm>
            <a:custGeom>
              <a:avLst/>
              <a:gdLst>
                <a:gd name="T0" fmla="*/ 0 w 274"/>
                <a:gd name="T1" fmla="*/ 22 h 71"/>
                <a:gd name="T2" fmla="*/ 48 w 274"/>
                <a:gd name="T3" fmla="*/ 57 h 71"/>
                <a:gd name="T4" fmla="*/ 196 w 274"/>
                <a:gd name="T5" fmla="*/ 71 h 71"/>
                <a:gd name="T6" fmla="*/ 274 w 274"/>
                <a:gd name="T7" fmla="*/ 0 h 71"/>
                <a:gd name="T8" fmla="*/ 196 w 274"/>
                <a:gd name="T9" fmla="*/ 61 h 71"/>
                <a:gd name="T10" fmla="*/ 48 w 274"/>
                <a:gd name="T11" fmla="*/ 46 h 71"/>
                <a:gd name="T12" fmla="*/ 0 w 274"/>
                <a:gd name="T13" fmla="*/ 22 h 71"/>
              </a:gdLst>
              <a:ahLst/>
              <a:cxnLst>
                <a:cxn ang="0">
                  <a:pos x="T0" y="T1"/>
                </a:cxn>
                <a:cxn ang="0">
                  <a:pos x="T2" y="T3"/>
                </a:cxn>
                <a:cxn ang="0">
                  <a:pos x="T4" y="T5"/>
                </a:cxn>
                <a:cxn ang="0">
                  <a:pos x="T6" y="T7"/>
                </a:cxn>
                <a:cxn ang="0">
                  <a:pos x="T8" y="T9"/>
                </a:cxn>
                <a:cxn ang="0">
                  <a:pos x="T10" y="T11"/>
                </a:cxn>
                <a:cxn ang="0">
                  <a:pos x="T12" y="T13"/>
                </a:cxn>
              </a:cxnLst>
              <a:rect l="0" t="0" r="r" b="b"/>
              <a:pathLst>
                <a:path w="274" h="71">
                  <a:moveTo>
                    <a:pt x="0" y="22"/>
                  </a:moveTo>
                  <a:cubicBezTo>
                    <a:pt x="7" y="39"/>
                    <a:pt x="28" y="53"/>
                    <a:pt x="48" y="57"/>
                  </a:cubicBezTo>
                  <a:cubicBezTo>
                    <a:pt x="71" y="60"/>
                    <a:pt x="150" y="71"/>
                    <a:pt x="196" y="71"/>
                  </a:cubicBezTo>
                  <a:cubicBezTo>
                    <a:pt x="247" y="71"/>
                    <a:pt x="257" y="46"/>
                    <a:pt x="274" y="0"/>
                  </a:cubicBezTo>
                  <a:cubicBezTo>
                    <a:pt x="268" y="12"/>
                    <a:pt x="246" y="61"/>
                    <a:pt x="196" y="61"/>
                  </a:cubicBezTo>
                  <a:cubicBezTo>
                    <a:pt x="150" y="61"/>
                    <a:pt x="71" y="50"/>
                    <a:pt x="48" y="46"/>
                  </a:cubicBezTo>
                  <a:cubicBezTo>
                    <a:pt x="32" y="44"/>
                    <a:pt x="12" y="34"/>
                    <a:pt x="0" y="22"/>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0" name="组合 149"/>
          <p:cNvGrpSpPr/>
          <p:nvPr/>
        </p:nvGrpSpPr>
        <p:grpSpPr>
          <a:xfrm>
            <a:off x="5178489" y="630413"/>
            <a:ext cx="1942828" cy="1459773"/>
            <a:chOff x="7418388" y="-808038"/>
            <a:chExt cx="3198813" cy="2403476"/>
          </a:xfrm>
        </p:grpSpPr>
        <p:sp>
          <p:nvSpPr>
            <p:cNvPr id="151" name="Freeform 750"/>
            <p:cNvSpPr>
              <a:spLocks noEditPoints="1"/>
            </p:cNvSpPr>
            <p:nvPr/>
          </p:nvSpPr>
          <p:spPr bwMode="auto">
            <a:xfrm>
              <a:off x="8186738" y="-390525"/>
              <a:ext cx="1663700" cy="1658938"/>
            </a:xfrm>
            <a:custGeom>
              <a:avLst/>
              <a:gdLst>
                <a:gd name="T0" fmla="*/ 176 w 443"/>
                <a:gd name="T1" fmla="*/ 5 h 442"/>
                <a:gd name="T2" fmla="*/ 137 w 443"/>
                <a:gd name="T3" fmla="*/ 17 h 442"/>
                <a:gd name="T4" fmla="*/ 138 w 443"/>
                <a:gd name="T5" fmla="*/ 20 h 442"/>
                <a:gd name="T6" fmla="*/ 156 w 443"/>
                <a:gd name="T7" fmla="*/ 98 h 442"/>
                <a:gd name="T8" fmla="*/ 194 w 443"/>
                <a:gd name="T9" fmla="*/ 146 h 442"/>
                <a:gd name="T10" fmla="*/ 198 w 443"/>
                <a:gd name="T11" fmla="*/ 136 h 442"/>
                <a:gd name="T12" fmla="*/ 203 w 443"/>
                <a:gd name="T13" fmla="*/ 82 h 442"/>
                <a:gd name="T14" fmla="*/ 181 w 443"/>
                <a:gd name="T15" fmla="*/ 28 h 442"/>
                <a:gd name="T16" fmla="*/ 176 w 443"/>
                <a:gd name="T17" fmla="*/ 5 h 442"/>
                <a:gd name="T18" fmla="*/ 378 w 443"/>
                <a:gd name="T19" fmla="*/ 65 h 442"/>
                <a:gd name="T20" fmla="*/ 307 w 443"/>
                <a:gd name="T21" fmla="*/ 17 h 442"/>
                <a:gd name="T22" fmla="*/ 269 w 443"/>
                <a:gd name="T23" fmla="*/ 62 h 442"/>
                <a:gd name="T24" fmla="*/ 239 w 443"/>
                <a:gd name="T25" fmla="*/ 131 h 442"/>
                <a:gd name="T26" fmla="*/ 244 w 443"/>
                <a:gd name="T27" fmla="*/ 211 h 442"/>
                <a:gd name="T28" fmla="*/ 265 w 443"/>
                <a:gd name="T29" fmla="*/ 238 h 442"/>
                <a:gd name="T30" fmla="*/ 368 w 443"/>
                <a:gd name="T31" fmla="*/ 387 h 442"/>
                <a:gd name="T32" fmla="*/ 378 w 443"/>
                <a:gd name="T33" fmla="*/ 378 h 442"/>
                <a:gd name="T34" fmla="*/ 443 w 443"/>
                <a:gd name="T35" fmla="*/ 221 h 442"/>
                <a:gd name="T36" fmla="*/ 378 w 443"/>
                <a:gd name="T37" fmla="*/ 65 h 442"/>
                <a:gd name="T38" fmla="*/ 245 w 443"/>
                <a:gd name="T39" fmla="*/ 320 h 442"/>
                <a:gd name="T40" fmla="*/ 248 w 443"/>
                <a:gd name="T41" fmla="*/ 382 h 442"/>
                <a:gd name="T42" fmla="*/ 251 w 443"/>
                <a:gd name="T43" fmla="*/ 441 h 442"/>
                <a:gd name="T44" fmla="*/ 319 w 443"/>
                <a:gd name="T45" fmla="*/ 420 h 442"/>
                <a:gd name="T46" fmla="*/ 301 w 443"/>
                <a:gd name="T47" fmla="*/ 395 h 442"/>
                <a:gd name="T48" fmla="*/ 245 w 443"/>
                <a:gd name="T49" fmla="*/ 320 h 442"/>
                <a:gd name="T50" fmla="*/ 100 w 443"/>
                <a:gd name="T51" fmla="*/ 89 h 442"/>
                <a:gd name="T52" fmla="*/ 108 w 443"/>
                <a:gd name="T53" fmla="*/ 49 h 442"/>
                <a:gd name="T54" fmla="*/ 100 w 443"/>
                <a:gd name="T55" fmla="*/ 36 h 442"/>
                <a:gd name="T56" fmla="*/ 65 w 443"/>
                <a:gd name="T57" fmla="*/ 65 h 442"/>
                <a:gd name="T58" fmla="*/ 53 w 443"/>
                <a:gd name="T59" fmla="*/ 78 h 442"/>
                <a:gd name="T60" fmla="*/ 100 w 443"/>
                <a:gd name="T61" fmla="*/ 89 h 442"/>
                <a:gd name="T62" fmla="*/ 170 w 443"/>
                <a:gd name="T63" fmla="*/ 210 h 442"/>
                <a:gd name="T64" fmla="*/ 134 w 443"/>
                <a:gd name="T65" fmla="*/ 149 h 442"/>
                <a:gd name="T66" fmla="*/ 61 w 443"/>
                <a:gd name="T67" fmla="*/ 132 h 442"/>
                <a:gd name="T68" fmla="*/ 29 w 443"/>
                <a:gd name="T69" fmla="*/ 111 h 442"/>
                <a:gd name="T70" fmla="*/ 0 w 443"/>
                <a:gd name="T71" fmla="*/ 221 h 442"/>
                <a:gd name="T72" fmla="*/ 65 w 443"/>
                <a:gd name="T73" fmla="*/ 378 h 442"/>
                <a:gd name="T74" fmla="*/ 201 w 443"/>
                <a:gd name="T75" fmla="*/ 442 h 442"/>
                <a:gd name="T76" fmla="*/ 194 w 443"/>
                <a:gd name="T77" fmla="*/ 377 h 442"/>
                <a:gd name="T78" fmla="*/ 170 w 443"/>
                <a:gd name="T79" fmla="*/ 210 h 442"/>
                <a:gd name="T80" fmla="*/ 275 w 443"/>
                <a:gd name="T81" fmla="*/ 7 h 442"/>
                <a:gd name="T82" fmla="*/ 221 w 443"/>
                <a:gd name="T83" fmla="*/ 0 h 442"/>
                <a:gd name="T84" fmla="*/ 218 w 443"/>
                <a:gd name="T85" fmla="*/ 0 h 442"/>
                <a:gd name="T86" fmla="*/ 240 w 443"/>
                <a:gd name="T87" fmla="*/ 30 h 442"/>
                <a:gd name="T88" fmla="*/ 275 w 443"/>
                <a:gd name="T89" fmla="*/ 7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3" h="442">
                  <a:moveTo>
                    <a:pt x="176" y="5"/>
                  </a:moveTo>
                  <a:cubicBezTo>
                    <a:pt x="162" y="8"/>
                    <a:pt x="149" y="12"/>
                    <a:pt x="137" y="17"/>
                  </a:cubicBezTo>
                  <a:cubicBezTo>
                    <a:pt x="137" y="18"/>
                    <a:pt x="138" y="19"/>
                    <a:pt x="138" y="20"/>
                  </a:cubicBezTo>
                  <a:cubicBezTo>
                    <a:pt x="147" y="35"/>
                    <a:pt x="150" y="64"/>
                    <a:pt x="156" y="98"/>
                  </a:cubicBezTo>
                  <a:cubicBezTo>
                    <a:pt x="161" y="133"/>
                    <a:pt x="194" y="146"/>
                    <a:pt x="194" y="146"/>
                  </a:cubicBezTo>
                  <a:cubicBezTo>
                    <a:pt x="194" y="146"/>
                    <a:pt x="196" y="142"/>
                    <a:pt x="198" y="136"/>
                  </a:cubicBezTo>
                  <a:cubicBezTo>
                    <a:pt x="199" y="131"/>
                    <a:pt x="202" y="102"/>
                    <a:pt x="203" y="82"/>
                  </a:cubicBezTo>
                  <a:cubicBezTo>
                    <a:pt x="204" y="62"/>
                    <a:pt x="190" y="44"/>
                    <a:pt x="181" y="28"/>
                  </a:cubicBezTo>
                  <a:cubicBezTo>
                    <a:pt x="176" y="19"/>
                    <a:pt x="175" y="11"/>
                    <a:pt x="176" y="5"/>
                  </a:cubicBezTo>
                  <a:moveTo>
                    <a:pt x="378" y="65"/>
                  </a:moveTo>
                  <a:cubicBezTo>
                    <a:pt x="358" y="45"/>
                    <a:pt x="333" y="28"/>
                    <a:pt x="307" y="17"/>
                  </a:cubicBezTo>
                  <a:cubicBezTo>
                    <a:pt x="299" y="37"/>
                    <a:pt x="283" y="50"/>
                    <a:pt x="269" y="62"/>
                  </a:cubicBezTo>
                  <a:cubicBezTo>
                    <a:pt x="253" y="76"/>
                    <a:pt x="241" y="102"/>
                    <a:pt x="239" y="131"/>
                  </a:cubicBezTo>
                  <a:cubicBezTo>
                    <a:pt x="237" y="160"/>
                    <a:pt x="244" y="211"/>
                    <a:pt x="244" y="211"/>
                  </a:cubicBezTo>
                  <a:cubicBezTo>
                    <a:pt x="244" y="211"/>
                    <a:pt x="249" y="218"/>
                    <a:pt x="265" y="238"/>
                  </a:cubicBezTo>
                  <a:cubicBezTo>
                    <a:pt x="278" y="253"/>
                    <a:pt x="341" y="347"/>
                    <a:pt x="368" y="387"/>
                  </a:cubicBezTo>
                  <a:cubicBezTo>
                    <a:pt x="371" y="384"/>
                    <a:pt x="374" y="381"/>
                    <a:pt x="378" y="378"/>
                  </a:cubicBezTo>
                  <a:cubicBezTo>
                    <a:pt x="418" y="338"/>
                    <a:pt x="443" y="283"/>
                    <a:pt x="443" y="221"/>
                  </a:cubicBezTo>
                  <a:cubicBezTo>
                    <a:pt x="443" y="160"/>
                    <a:pt x="418" y="105"/>
                    <a:pt x="378" y="65"/>
                  </a:cubicBezTo>
                  <a:moveTo>
                    <a:pt x="245" y="320"/>
                  </a:moveTo>
                  <a:cubicBezTo>
                    <a:pt x="245" y="320"/>
                    <a:pt x="246" y="352"/>
                    <a:pt x="248" y="382"/>
                  </a:cubicBezTo>
                  <a:cubicBezTo>
                    <a:pt x="249" y="396"/>
                    <a:pt x="250" y="421"/>
                    <a:pt x="251" y="441"/>
                  </a:cubicBezTo>
                  <a:cubicBezTo>
                    <a:pt x="275" y="437"/>
                    <a:pt x="298" y="430"/>
                    <a:pt x="319" y="420"/>
                  </a:cubicBezTo>
                  <a:cubicBezTo>
                    <a:pt x="314" y="413"/>
                    <a:pt x="308" y="405"/>
                    <a:pt x="301" y="395"/>
                  </a:cubicBezTo>
                  <a:cubicBezTo>
                    <a:pt x="273" y="357"/>
                    <a:pt x="245" y="320"/>
                    <a:pt x="245" y="320"/>
                  </a:cubicBezTo>
                  <a:moveTo>
                    <a:pt x="100" y="89"/>
                  </a:moveTo>
                  <a:cubicBezTo>
                    <a:pt x="106" y="84"/>
                    <a:pt x="117" y="69"/>
                    <a:pt x="108" y="49"/>
                  </a:cubicBezTo>
                  <a:cubicBezTo>
                    <a:pt x="105" y="44"/>
                    <a:pt x="103" y="40"/>
                    <a:pt x="100" y="36"/>
                  </a:cubicBezTo>
                  <a:cubicBezTo>
                    <a:pt x="87" y="45"/>
                    <a:pt x="75" y="54"/>
                    <a:pt x="65" y="65"/>
                  </a:cubicBezTo>
                  <a:cubicBezTo>
                    <a:pt x="60" y="69"/>
                    <a:pt x="57" y="73"/>
                    <a:pt x="53" y="78"/>
                  </a:cubicBezTo>
                  <a:cubicBezTo>
                    <a:pt x="64" y="93"/>
                    <a:pt x="83" y="102"/>
                    <a:pt x="100" y="89"/>
                  </a:cubicBezTo>
                  <a:moveTo>
                    <a:pt x="170" y="210"/>
                  </a:moveTo>
                  <a:cubicBezTo>
                    <a:pt x="162" y="192"/>
                    <a:pt x="156" y="168"/>
                    <a:pt x="134" y="149"/>
                  </a:cubicBezTo>
                  <a:cubicBezTo>
                    <a:pt x="113" y="130"/>
                    <a:pt x="89" y="137"/>
                    <a:pt x="61" y="132"/>
                  </a:cubicBezTo>
                  <a:cubicBezTo>
                    <a:pt x="46" y="129"/>
                    <a:pt x="36" y="120"/>
                    <a:pt x="29" y="111"/>
                  </a:cubicBezTo>
                  <a:cubicBezTo>
                    <a:pt x="11" y="144"/>
                    <a:pt x="0" y="181"/>
                    <a:pt x="0" y="221"/>
                  </a:cubicBezTo>
                  <a:cubicBezTo>
                    <a:pt x="0" y="283"/>
                    <a:pt x="25" y="338"/>
                    <a:pt x="65" y="378"/>
                  </a:cubicBezTo>
                  <a:cubicBezTo>
                    <a:pt x="100" y="414"/>
                    <a:pt x="148" y="437"/>
                    <a:pt x="201" y="442"/>
                  </a:cubicBezTo>
                  <a:cubicBezTo>
                    <a:pt x="199" y="422"/>
                    <a:pt x="196" y="398"/>
                    <a:pt x="194" y="377"/>
                  </a:cubicBezTo>
                  <a:cubicBezTo>
                    <a:pt x="188" y="333"/>
                    <a:pt x="178" y="229"/>
                    <a:pt x="170" y="210"/>
                  </a:cubicBezTo>
                  <a:moveTo>
                    <a:pt x="275" y="7"/>
                  </a:moveTo>
                  <a:cubicBezTo>
                    <a:pt x="258" y="2"/>
                    <a:pt x="240" y="0"/>
                    <a:pt x="221" y="0"/>
                  </a:cubicBezTo>
                  <a:cubicBezTo>
                    <a:pt x="220" y="0"/>
                    <a:pt x="219" y="0"/>
                    <a:pt x="218" y="0"/>
                  </a:cubicBezTo>
                  <a:cubicBezTo>
                    <a:pt x="219" y="14"/>
                    <a:pt x="225" y="27"/>
                    <a:pt x="240" y="30"/>
                  </a:cubicBezTo>
                  <a:cubicBezTo>
                    <a:pt x="258" y="33"/>
                    <a:pt x="271" y="23"/>
                    <a:pt x="275" y="7"/>
                  </a:cubicBezTo>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751"/>
            <p:cNvSpPr/>
            <p:nvPr/>
          </p:nvSpPr>
          <p:spPr bwMode="auto">
            <a:xfrm>
              <a:off x="7916862" y="-657224"/>
              <a:ext cx="2200275" cy="2195513"/>
            </a:xfrm>
            <a:custGeom>
              <a:avLst/>
              <a:gdLst>
                <a:gd name="T0" fmla="*/ 500 w 586"/>
                <a:gd name="T1" fmla="*/ 85 h 585"/>
                <a:gd name="T2" fmla="*/ 373 w 586"/>
                <a:gd name="T3" fmla="*/ 11 h 585"/>
                <a:gd name="T4" fmla="*/ 375 w 586"/>
                <a:gd name="T5" fmla="*/ 14 h 585"/>
                <a:gd name="T6" fmla="*/ 498 w 586"/>
                <a:gd name="T7" fmla="*/ 87 h 585"/>
                <a:gd name="T8" fmla="*/ 584 w 586"/>
                <a:gd name="T9" fmla="*/ 292 h 585"/>
                <a:gd name="T10" fmla="*/ 498 w 586"/>
                <a:gd name="T11" fmla="*/ 498 h 585"/>
                <a:gd name="T12" fmla="*/ 293 w 586"/>
                <a:gd name="T13" fmla="*/ 583 h 585"/>
                <a:gd name="T14" fmla="*/ 88 w 586"/>
                <a:gd name="T15" fmla="*/ 498 h 585"/>
                <a:gd name="T16" fmla="*/ 3 w 586"/>
                <a:gd name="T17" fmla="*/ 292 h 585"/>
                <a:gd name="T18" fmla="*/ 88 w 586"/>
                <a:gd name="T19" fmla="*/ 87 h 585"/>
                <a:gd name="T20" fmla="*/ 272 w 586"/>
                <a:gd name="T21" fmla="*/ 3 h 585"/>
                <a:gd name="T22" fmla="*/ 277 w 586"/>
                <a:gd name="T23" fmla="*/ 0 h 585"/>
                <a:gd name="T24" fmla="*/ 86 w 586"/>
                <a:gd name="T25" fmla="*/ 85 h 585"/>
                <a:gd name="T26" fmla="*/ 0 w 586"/>
                <a:gd name="T27" fmla="*/ 292 h 585"/>
                <a:gd name="T28" fmla="*/ 86 w 586"/>
                <a:gd name="T29" fmla="*/ 500 h 585"/>
                <a:gd name="T30" fmla="*/ 293 w 586"/>
                <a:gd name="T31" fmla="*/ 585 h 585"/>
                <a:gd name="T32" fmla="*/ 500 w 586"/>
                <a:gd name="T33" fmla="*/ 500 h 585"/>
                <a:gd name="T34" fmla="*/ 586 w 586"/>
                <a:gd name="T35" fmla="*/ 292 h 585"/>
                <a:gd name="T36" fmla="*/ 500 w 586"/>
                <a:gd name="T37" fmla="*/ 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6" h="585">
                  <a:moveTo>
                    <a:pt x="500" y="85"/>
                  </a:moveTo>
                  <a:cubicBezTo>
                    <a:pt x="466" y="50"/>
                    <a:pt x="422" y="24"/>
                    <a:pt x="373" y="11"/>
                  </a:cubicBezTo>
                  <a:cubicBezTo>
                    <a:pt x="374" y="12"/>
                    <a:pt x="374" y="13"/>
                    <a:pt x="375" y="14"/>
                  </a:cubicBezTo>
                  <a:cubicBezTo>
                    <a:pt x="422" y="28"/>
                    <a:pt x="465" y="53"/>
                    <a:pt x="498" y="87"/>
                  </a:cubicBezTo>
                  <a:cubicBezTo>
                    <a:pt x="551" y="140"/>
                    <a:pt x="584" y="212"/>
                    <a:pt x="584" y="292"/>
                  </a:cubicBezTo>
                  <a:cubicBezTo>
                    <a:pt x="584" y="373"/>
                    <a:pt x="551" y="445"/>
                    <a:pt x="498" y="498"/>
                  </a:cubicBezTo>
                  <a:cubicBezTo>
                    <a:pt x="446" y="550"/>
                    <a:pt x="373" y="583"/>
                    <a:pt x="293" y="583"/>
                  </a:cubicBezTo>
                  <a:cubicBezTo>
                    <a:pt x="213" y="583"/>
                    <a:pt x="140" y="550"/>
                    <a:pt x="88" y="498"/>
                  </a:cubicBezTo>
                  <a:cubicBezTo>
                    <a:pt x="35" y="445"/>
                    <a:pt x="3" y="373"/>
                    <a:pt x="3" y="292"/>
                  </a:cubicBezTo>
                  <a:cubicBezTo>
                    <a:pt x="3" y="212"/>
                    <a:pt x="35" y="140"/>
                    <a:pt x="88" y="87"/>
                  </a:cubicBezTo>
                  <a:cubicBezTo>
                    <a:pt x="136" y="39"/>
                    <a:pt x="200" y="8"/>
                    <a:pt x="272" y="3"/>
                  </a:cubicBezTo>
                  <a:cubicBezTo>
                    <a:pt x="274" y="2"/>
                    <a:pt x="275" y="1"/>
                    <a:pt x="277" y="0"/>
                  </a:cubicBezTo>
                  <a:cubicBezTo>
                    <a:pt x="202" y="4"/>
                    <a:pt x="135" y="36"/>
                    <a:pt x="86" y="85"/>
                  </a:cubicBezTo>
                  <a:cubicBezTo>
                    <a:pt x="33" y="138"/>
                    <a:pt x="0" y="212"/>
                    <a:pt x="0" y="292"/>
                  </a:cubicBezTo>
                  <a:cubicBezTo>
                    <a:pt x="0" y="373"/>
                    <a:pt x="33" y="447"/>
                    <a:pt x="86" y="500"/>
                  </a:cubicBezTo>
                  <a:cubicBezTo>
                    <a:pt x="139" y="553"/>
                    <a:pt x="212" y="585"/>
                    <a:pt x="293" y="585"/>
                  </a:cubicBezTo>
                  <a:cubicBezTo>
                    <a:pt x="374" y="585"/>
                    <a:pt x="447" y="553"/>
                    <a:pt x="500" y="500"/>
                  </a:cubicBezTo>
                  <a:cubicBezTo>
                    <a:pt x="553" y="447"/>
                    <a:pt x="586" y="373"/>
                    <a:pt x="586" y="292"/>
                  </a:cubicBezTo>
                  <a:cubicBezTo>
                    <a:pt x="586" y="212"/>
                    <a:pt x="553" y="138"/>
                    <a:pt x="500" y="8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752"/>
            <p:cNvSpPr/>
            <p:nvPr/>
          </p:nvSpPr>
          <p:spPr bwMode="auto">
            <a:xfrm>
              <a:off x="8521701" y="-180975"/>
              <a:ext cx="442913" cy="687388"/>
            </a:xfrm>
            <a:custGeom>
              <a:avLst/>
              <a:gdLst>
                <a:gd name="T0" fmla="*/ 16 w 118"/>
                <a:gd name="T1" fmla="*/ 47 h 183"/>
                <a:gd name="T2" fmla="*/ 0 w 118"/>
                <a:gd name="T3" fmla="*/ 66 h 183"/>
                <a:gd name="T4" fmla="*/ 29 w 118"/>
                <a:gd name="T5" fmla="*/ 68 h 183"/>
                <a:gd name="T6" fmla="*/ 56 w 118"/>
                <a:gd name="T7" fmla="*/ 85 h 183"/>
                <a:gd name="T8" fmla="*/ 76 w 118"/>
                <a:gd name="T9" fmla="*/ 114 h 183"/>
                <a:gd name="T10" fmla="*/ 103 w 118"/>
                <a:gd name="T11" fmla="*/ 183 h 183"/>
                <a:gd name="T12" fmla="*/ 113 w 118"/>
                <a:gd name="T13" fmla="*/ 134 h 183"/>
                <a:gd name="T14" fmla="*/ 118 w 118"/>
                <a:gd name="T15" fmla="*/ 122 h 183"/>
                <a:gd name="T16" fmla="*/ 78 w 118"/>
                <a:gd name="T17" fmla="*/ 85 h 183"/>
                <a:gd name="T18" fmla="*/ 61 w 118"/>
                <a:gd name="T19" fmla="*/ 62 h 183"/>
                <a:gd name="T20" fmla="*/ 49 w 118"/>
                <a:gd name="T21" fmla="*/ 16 h 183"/>
                <a:gd name="T22" fmla="*/ 40 w 118"/>
                <a:gd name="T23" fmla="*/ 0 h 183"/>
                <a:gd name="T24" fmla="*/ 35 w 118"/>
                <a:gd name="T25" fmla="*/ 17 h 183"/>
                <a:gd name="T26" fmla="*/ 16 w 118"/>
                <a:gd name="T27" fmla="*/ 4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83">
                  <a:moveTo>
                    <a:pt x="16" y="47"/>
                  </a:moveTo>
                  <a:cubicBezTo>
                    <a:pt x="10" y="56"/>
                    <a:pt x="5" y="63"/>
                    <a:pt x="0" y="66"/>
                  </a:cubicBezTo>
                  <a:cubicBezTo>
                    <a:pt x="0" y="66"/>
                    <a:pt x="16" y="64"/>
                    <a:pt x="29" y="68"/>
                  </a:cubicBezTo>
                  <a:cubicBezTo>
                    <a:pt x="38" y="71"/>
                    <a:pt x="51" y="80"/>
                    <a:pt x="56" y="85"/>
                  </a:cubicBezTo>
                  <a:cubicBezTo>
                    <a:pt x="68" y="95"/>
                    <a:pt x="71" y="105"/>
                    <a:pt x="76" y="114"/>
                  </a:cubicBezTo>
                  <a:cubicBezTo>
                    <a:pt x="91" y="146"/>
                    <a:pt x="103" y="183"/>
                    <a:pt x="103" y="183"/>
                  </a:cubicBezTo>
                  <a:cubicBezTo>
                    <a:pt x="103" y="183"/>
                    <a:pt x="110" y="140"/>
                    <a:pt x="113" y="134"/>
                  </a:cubicBezTo>
                  <a:cubicBezTo>
                    <a:pt x="116" y="129"/>
                    <a:pt x="118" y="122"/>
                    <a:pt x="118" y="122"/>
                  </a:cubicBezTo>
                  <a:cubicBezTo>
                    <a:pt x="118" y="122"/>
                    <a:pt x="101" y="107"/>
                    <a:pt x="78" y="85"/>
                  </a:cubicBezTo>
                  <a:cubicBezTo>
                    <a:pt x="73" y="80"/>
                    <a:pt x="66" y="70"/>
                    <a:pt x="61" y="62"/>
                  </a:cubicBezTo>
                  <a:cubicBezTo>
                    <a:pt x="54" y="48"/>
                    <a:pt x="50" y="33"/>
                    <a:pt x="49" y="16"/>
                  </a:cubicBezTo>
                  <a:cubicBezTo>
                    <a:pt x="49" y="8"/>
                    <a:pt x="40" y="0"/>
                    <a:pt x="40" y="0"/>
                  </a:cubicBezTo>
                  <a:cubicBezTo>
                    <a:pt x="40" y="0"/>
                    <a:pt x="40" y="7"/>
                    <a:pt x="35" y="17"/>
                  </a:cubicBezTo>
                  <a:cubicBezTo>
                    <a:pt x="34" y="29"/>
                    <a:pt x="25" y="40"/>
                    <a:pt x="16" y="47"/>
                  </a:cubicBezTo>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753"/>
            <p:cNvSpPr/>
            <p:nvPr/>
          </p:nvSpPr>
          <p:spPr bwMode="auto">
            <a:xfrm>
              <a:off x="8994776" y="442912"/>
              <a:ext cx="608013" cy="858838"/>
            </a:xfrm>
            <a:custGeom>
              <a:avLst/>
              <a:gdLst>
                <a:gd name="T0" fmla="*/ 0 w 162"/>
                <a:gd name="T1" fmla="*/ 4 h 229"/>
                <a:gd name="T2" fmla="*/ 159 w 162"/>
                <a:gd name="T3" fmla="*/ 229 h 229"/>
                <a:gd name="T4" fmla="*/ 162 w 162"/>
                <a:gd name="T5" fmla="*/ 225 h 229"/>
                <a:gd name="T6" fmla="*/ 3 w 162"/>
                <a:gd name="T7" fmla="*/ 0 h 229"/>
                <a:gd name="T8" fmla="*/ 1 w 162"/>
                <a:gd name="T9" fmla="*/ 1 h 229"/>
                <a:gd name="T10" fmla="*/ 0 w 162"/>
                <a:gd name="T11" fmla="*/ 4 h 229"/>
              </a:gdLst>
              <a:ahLst/>
              <a:cxnLst>
                <a:cxn ang="0">
                  <a:pos x="T0" y="T1"/>
                </a:cxn>
                <a:cxn ang="0">
                  <a:pos x="T2" y="T3"/>
                </a:cxn>
                <a:cxn ang="0">
                  <a:pos x="T4" y="T5"/>
                </a:cxn>
                <a:cxn ang="0">
                  <a:pos x="T6" y="T7"/>
                </a:cxn>
                <a:cxn ang="0">
                  <a:pos x="T8" y="T9"/>
                </a:cxn>
                <a:cxn ang="0">
                  <a:pos x="T10" y="T11"/>
                </a:cxn>
              </a:cxnLst>
              <a:rect l="0" t="0" r="r" b="b"/>
              <a:pathLst>
                <a:path w="162" h="229">
                  <a:moveTo>
                    <a:pt x="0" y="4"/>
                  </a:moveTo>
                  <a:cubicBezTo>
                    <a:pt x="159" y="229"/>
                    <a:pt x="159" y="229"/>
                    <a:pt x="159" y="229"/>
                  </a:cubicBezTo>
                  <a:cubicBezTo>
                    <a:pt x="160" y="228"/>
                    <a:pt x="161" y="227"/>
                    <a:pt x="162" y="225"/>
                  </a:cubicBezTo>
                  <a:cubicBezTo>
                    <a:pt x="3" y="0"/>
                    <a:pt x="3" y="0"/>
                    <a:pt x="3" y="0"/>
                  </a:cubicBezTo>
                  <a:cubicBezTo>
                    <a:pt x="1" y="1"/>
                    <a:pt x="1" y="1"/>
                    <a:pt x="1" y="1"/>
                  </a:cubicBezTo>
                  <a:lnTo>
                    <a:pt x="0" y="4"/>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754"/>
            <p:cNvSpPr/>
            <p:nvPr/>
          </p:nvSpPr>
          <p:spPr bwMode="auto">
            <a:xfrm>
              <a:off x="8923338" y="446087"/>
              <a:ext cx="687388" cy="890588"/>
            </a:xfrm>
            <a:custGeom>
              <a:avLst/>
              <a:gdLst>
                <a:gd name="T0" fmla="*/ 0 w 183"/>
                <a:gd name="T1" fmla="*/ 19 h 237"/>
                <a:gd name="T2" fmla="*/ 54 w 183"/>
                <a:gd name="T3" fmla="*/ 46 h 237"/>
                <a:gd name="T4" fmla="*/ 35 w 183"/>
                <a:gd name="T5" fmla="*/ 65 h 237"/>
                <a:gd name="T6" fmla="*/ 59 w 183"/>
                <a:gd name="T7" fmla="*/ 54 h 237"/>
                <a:gd name="T8" fmla="*/ 41 w 183"/>
                <a:gd name="T9" fmla="*/ 73 h 237"/>
                <a:gd name="T10" fmla="*/ 65 w 183"/>
                <a:gd name="T11" fmla="*/ 62 h 237"/>
                <a:gd name="T12" fmla="*/ 47 w 183"/>
                <a:gd name="T13" fmla="*/ 80 h 237"/>
                <a:gd name="T14" fmla="*/ 70 w 183"/>
                <a:gd name="T15" fmla="*/ 69 h 237"/>
                <a:gd name="T16" fmla="*/ 52 w 183"/>
                <a:gd name="T17" fmla="*/ 88 h 237"/>
                <a:gd name="T18" fmla="*/ 76 w 183"/>
                <a:gd name="T19" fmla="*/ 77 h 237"/>
                <a:gd name="T20" fmla="*/ 58 w 183"/>
                <a:gd name="T21" fmla="*/ 96 h 237"/>
                <a:gd name="T22" fmla="*/ 81 w 183"/>
                <a:gd name="T23" fmla="*/ 85 h 237"/>
                <a:gd name="T24" fmla="*/ 64 w 183"/>
                <a:gd name="T25" fmla="*/ 103 h 237"/>
                <a:gd name="T26" fmla="*/ 87 w 183"/>
                <a:gd name="T27" fmla="*/ 93 h 237"/>
                <a:gd name="T28" fmla="*/ 70 w 183"/>
                <a:gd name="T29" fmla="*/ 111 h 237"/>
                <a:gd name="T30" fmla="*/ 92 w 183"/>
                <a:gd name="T31" fmla="*/ 101 h 237"/>
                <a:gd name="T32" fmla="*/ 76 w 183"/>
                <a:gd name="T33" fmla="*/ 119 h 237"/>
                <a:gd name="T34" fmla="*/ 98 w 183"/>
                <a:gd name="T35" fmla="*/ 109 h 237"/>
                <a:gd name="T36" fmla="*/ 81 w 183"/>
                <a:gd name="T37" fmla="*/ 126 h 237"/>
                <a:gd name="T38" fmla="*/ 103 w 183"/>
                <a:gd name="T39" fmla="*/ 117 h 237"/>
                <a:gd name="T40" fmla="*/ 87 w 183"/>
                <a:gd name="T41" fmla="*/ 134 h 237"/>
                <a:gd name="T42" fmla="*/ 109 w 183"/>
                <a:gd name="T43" fmla="*/ 125 h 237"/>
                <a:gd name="T44" fmla="*/ 93 w 183"/>
                <a:gd name="T45" fmla="*/ 142 h 237"/>
                <a:gd name="T46" fmla="*/ 114 w 183"/>
                <a:gd name="T47" fmla="*/ 132 h 237"/>
                <a:gd name="T48" fmla="*/ 99 w 183"/>
                <a:gd name="T49" fmla="*/ 149 h 237"/>
                <a:gd name="T50" fmla="*/ 120 w 183"/>
                <a:gd name="T51" fmla="*/ 140 h 237"/>
                <a:gd name="T52" fmla="*/ 105 w 183"/>
                <a:gd name="T53" fmla="*/ 157 h 237"/>
                <a:gd name="T54" fmla="*/ 125 w 183"/>
                <a:gd name="T55" fmla="*/ 148 h 237"/>
                <a:gd name="T56" fmla="*/ 110 w 183"/>
                <a:gd name="T57" fmla="*/ 165 h 237"/>
                <a:gd name="T58" fmla="*/ 131 w 183"/>
                <a:gd name="T59" fmla="*/ 156 h 237"/>
                <a:gd name="T60" fmla="*/ 116 w 183"/>
                <a:gd name="T61" fmla="*/ 172 h 237"/>
                <a:gd name="T62" fmla="*/ 136 w 183"/>
                <a:gd name="T63" fmla="*/ 164 h 237"/>
                <a:gd name="T64" fmla="*/ 122 w 183"/>
                <a:gd name="T65" fmla="*/ 180 h 237"/>
                <a:gd name="T66" fmla="*/ 142 w 183"/>
                <a:gd name="T67" fmla="*/ 172 h 237"/>
                <a:gd name="T68" fmla="*/ 128 w 183"/>
                <a:gd name="T69" fmla="*/ 188 h 237"/>
                <a:gd name="T70" fmla="*/ 147 w 183"/>
                <a:gd name="T71" fmla="*/ 180 h 237"/>
                <a:gd name="T72" fmla="*/ 134 w 183"/>
                <a:gd name="T73" fmla="*/ 195 h 237"/>
                <a:gd name="T74" fmla="*/ 153 w 183"/>
                <a:gd name="T75" fmla="*/ 187 h 237"/>
                <a:gd name="T76" fmla="*/ 139 w 183"/>
                <a:gd name="T77" fmla="*/ 203 h 237"/>
                <a:gd name="T78" fmla="*/ 159 w 183"/>
                <a:gd name="T79" fmla="*/ 195 h 237"/>
                <a:gd name="T80" fmla="*/ 145 w 183"/>
                <a:gd name="T81" fmla="*/ 211 h 237"/>
                <a:gd name="T82" fmla="*/ 164 w 183"/>
                <a:gd name="T83" fmla="*/ 203 h 237"/>
                <a:gd name="T84" fmla="*/ 151 w 183"/>
                <a:gd name="T85" fmla="*/ 218 h 237"/>
                <a:gd name="T86" fmla="*/ 170 w 183"/>
                <a:gd name="T87" fmla="*/ 211 h 237"/>
                <a:gd name="T88" fmla="*/ 157 w 183"/>
                <a:gd name="T89" fmla="*/ 226 h 237"/>
                <a:gd name="T90" fmla="*/ 175 w 183"/>
                <a:gd name="T91" fmla="*/ 219 h 237"/>
                <a:gd name="T92" fmla="*/ 163 w 183"/>
                <a:gd name="T93" fmla="*/ 234 h 237"/>
                <a:gd name="T94" fmla="*/ 183 w 183"/>
                <a:gd name="T95" fmla="*/ 223 h 237"/>
                <a:gd name="T96" fmla="*/ 28 w 183"/>
                <a:gd name="T9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 h="237">
                  <a:moveTo>
                    <a:pt x="23" y="3"/>
                  </a:moveTo>
                  <a:cubicBezTo>
                    <a:pt x="0" y="19"/>
                    <a:pt x="0" y="19"/>
                    <a:pt x="0" y="19"/>
                  </a:cubicBezTo>
                  <a:cubicBezTo>
                    <a:pt x="32" y="61"/>
                    <a:pt x="32" y="61"/>
                    <a:pt x="32" y="61"/>
                  </a:cubicBezTo>
                  <a:cubicBezTo>
                    <a:pt x="54" y="46"/>
                    <a:pt x="54" y="46"/>
                    <a:pt x="54" y="46"/>
                  </a:cubicBezTo>
                  <a:cubicBezTo>
                    <a:pt x="57" y="50"/>
                    <a:pt x="57" y="50"/>
                    <a:pt x="57" y="50"/>
                  </a:cubicBezTo>
                  <a:cubicBezTo>
                    <a:pt x="35" y="65"/>
                    <a:pt x="35" y="65"/>
                    <a:pt x="35" y="65"/>
                  </a:cubicBezTo>
                  <a:cubicBezTo>
                    <a:pt x="38" y="69"/>
                    <a:pt x="38" y="69"/>
                    <a:pt x="38" y="69"/>
                  </a:cubicBezTo>
                  <a:cubicBezTo>
                    <a:pt x="59" y="54"/>
                    <a:pt x="59" y="54"/>
                    <a:pt x="59" y="54"/>
                  </a:cubicBezTo>
                  <a:cubicBezTo>
                    <a:pt x="62" y="58"/>
                    <a:pt x="62" y="58"/>
                    <a:pt x="62" y="58"/>
                  </a:cubicBezTo>
                  <a:cubicBezTo>
                    <a:pt x="41" y="73"/>
                    <a:pt x="41" y="73"/>
                    <a:pt x="41" y="73"/>
                  </a:cubicBezTo>
                  <a:cubicBezTo>
                    <a:pt x="44" y="76"/>
                    <a:pt x="44" y="76"/>
                    <a:pt x="44" y="76"/>
                  </a:cubicBezTo>
                  <a:cubicBezTo>
                    <a:pt x="65" y="62"/>
                    <a:pt x="65" y="62"/>
                    <a:pt x="65" y="62"/>
                  </a:cubicBezTo>
                  <a:cubicBezTo>
                    <a:pt x="68" y="66"/>
                    <a:pt x="68" y="66"/>
                    <a:pt x="68" y="66"/>
                  </a:cubicBezTo>
                  <a:cubicBezTo>
                    <a:pt x="47" y="80"/>
                    <a:pt x="47" y="80"/>
                    <a:pt x="47" y="80"/>
                  </a:cubicBezTo>
                  <a:cubicBezTo>
                    <a:pt x="49" y="84"/>
                    <a:pt x="49" y="84"/>
                    <a:pt x="49" y="84"/>
                  </a:cubicBezTo>
                  <a:cubicBezTo>
                    <a:pt x="70" y="69"/>
                    <a:pt x="70" y="69"/>
                    <a:pt x="70" y="69"/>
                  </a:cubicBezTo>
                  <a:cubicBezTo>
                    <a:pt x="73" y="74"/>
                    <a:pt x="73" y="74"/>
                    <a:pt x="73" y="74"/>
                  </a:cubicBezTo>
                  <a:cubicBezTo>
                    <a:pt x="52" y="88"/>
                    <a:pt x="52" y="88"/>
                    <a:pt x="52" y="88"/>
                  </a:cubicBezTo>
                  <a:cubicBezTo>
                    <a:pt x="55" y="92"/>
                    <a:pt x="55" y="92"/>
                    <a:pt x="55" y="92"/>
                  </a:cubicBezTo>
                  <a:cubicBezTo>
                    <a:pt x="76" y="77"/>
                    <a:pt x="76" y="77"/>
                    <a:pt x="76" y="77"/>
                  </a:cubicBezTo>
                  <a:cubicBezTo>
                    <a:pt x="79" y="81"/>
                    <a:pt x="79" y="81"/>
                    <a:pt x="79" y="81"/>
                  </a:cubicBezTo>
                  <a:cubicBezTo>
                    <a:pt x="58" y="96"/>
                    <a:pt x="58" y="96"/>
                    <a:pt x="58" y="96"/>
                  </a:cubicBezTo>
                  <a:cubicBezTo>
                    <a:pt x="61" y="99"/>
                    <a:pt x="61" y="99"/>
                    <a:pt x="61" y="99"/>
                  </a:cubicBezTo>
                  <a:cubicBezTo>
                    <a:pt x="81" y="85"/>
                    <a:pt x="81" y="85"/>
                    <a:pt x="81" y="85"/>
                  </a:cubicBezTo>
                  <a:cubicBezTo>
                    <a:pt x="84" y="89"/>
                    <a:pt x="84" y="89"/>
                    <a:pt x="84" y="89"/>
                  </a:cubicBezTo>
                  <a:cubicBezTo>
                    <a:pt x="64" y="103"/>
                    <a:pt x="64" y="103"/>
                    <a:pt x="64" y="103"/>
                  </a:cubicBezTo>
                  <a:cubicBezTo>
                    <a:pt x="67" y="107"/>
                    <a:pt x="67" y="107"/>
                    <a:pt x="67" y="107"/>
                  </a:cubicBezTo>
                  <a:cubicBezTo>
                    <a:pt x="87" y="93"/>
                    <a:pt x="87" y="93"/>
                    <a:pt x="87" y="93"/>
                  </a:cubicBezTo>
                  <a:cubicBezTo>
                    <a:pt x="90" y="97"/>
                    <a:pt x="90" y="97"/>
                    <a:pt x="90" y="97"/>
                  </a:cubicBezTo>
                  <a:cubicBezTo>
                    <a:pt x="70" y="111"/>
                    <a:pt x="70" y="111"/>
                    <a:pt x="70" y="111"/>
                  </a:cubicBezTo>
                  <a:cubicBezTo>
                    <a:pt x="73" y="115"/>
                    <a:pt x="73" y="115"/>
                    <a:pt x="73" y="115"/>
                  </a:cubicBezTo>
                  <a:cubicBezTo>
                    <a:pt x="92" y="101"/>
                    <a:pt x="92" y="101"/>
                    <a:pt x="92" y="101"/>
                  </a:cubicBezTo>
                  <a:cubicBezTo>
                    <a:pt x="95" y="105"/>
                    <a:pt x="95" y="105"/>
                    <a:pt x="95" y="105"/>
                  </a:cubicBezTo>
                  <a:cubicBezTo>
                    <a:pt x="76" y="119"/>
                    <a:pt x="76" y="119"/>
                    <a:pt x="76" y="119"/>
                  </a:cubicBezTo>
                  <a:cubicBezTo>
                    <a:pt x="78" y="122"/>
                    <a:pt x="78" y="122"/>
                    <a:pt x="78" y="122"/>
                  </a:cubicBezTo>
                  <a:cubicBezTo>
                    <a:pt x="98" y="109"/>
                    <a:pt x="98" y="109"/>
                    <a:pt x="98" y="109"/>
                  </a:cubicBezTo>
                  <a:cubicBezTo>
                    <a:pt x="101" y="113"/>
                    <a:pt x="101" y="113"/>
                    <a:pt x="101" y="113"/>
                  </a:cubicBezTo>
                  <a:cubicBezTo>
                    <a:pt x="81" y="126"/>
                    <a:pt x="81" y="126"/>
                    <a:pt x="81" y="126"/>
                  </a:cubicBezTo>
                  <a:cubicBezTo>
                    <a:pt x="84" y="130"/>
                    <a:pt x="84" y="130"/>
                    <a:pt x="84" y="130"/>
                  </a:cubicBezTo>
                  <a:cubicBezTo>
                    <a:pt x="103" y="117"/>
                    <a:pt x="103" y="117"/>
                    <a:pt x="103" y="117"/>
                  </a:cubicBezTo>
                  <a:cubicBezTo>
                    <a:pt x="106" y="121"/>
                    <a:pt x="106" y="121"/>
                    <a:pt x="106" y="121"/>
                  </a:cubicBezTo>
                  <a:cubicBezTo>
                    <a:pt x="87" y="134"/>
                    <a:pt x="87" y="134"/>
                    <a:pt x="87" y="134"/>
                  </a:cubicBezTo>
                  <a:cubicBezTo>
                    <a:pt x="90" y="138"/>
                    <a:pt x="90" y="138"/>
                    <a:pt x="90" y="138"/>
                  </a:cubicBezTo>
                  <a:cubicBezTo>
                    <a:pt x="109" y="125"/>
                    <a:pt x="109" y="125"/>
                    <a:pt x="109" y="125"/>
                  </a:cubicBezTo>
                  <a:cubicBezTo>
                    <a:pt x="112" y="129"/>
                    <a:pt x="112" y="129"/>
                    <a:pt x="112" y="129"/>
                  </a:cubicBezTo>
                  <a:cubicBezTo>
                    <a:pt x="93" y="142"/>
                    <a:pt x="93" y="142"/>
                    <a:pt x="93" y="142"/>
                  </a:cubicBezTo>
                  <a:cubicBezTo>
                    <a:pt x="96" y="145"/>
                    <a:pt x="96" y="145"/>
                    <a:pt x="96" y="145"/>
                  </a:cubicBezTo>
                  <a:cubicBezTo>
                    <a:pt x="114" y="132"/>
                    <a:pt x="114" y="132"/>
                    <a:pt x="114" y="132"/>
                  </a:cubicBezTo>
                  <a:cubicBezTo>
                    <a:pt x="117" y="137"/>
                    <a:pt x="117" y="137"/>
                    <a:pt x="117" y="137"/>
                  </a:cubicBezTo>
                  <a:cubicBezTo>
                    <a:pt x="99" y="149"/>
                    <a:pt x="99" y="149"/>
                    <a:pt x="99" y="149"/>
                  </a:cubicBezTo>
                  <a:cubicBezTo>
                    <a:pt x="102" y="153"/>
                    <a:pt x="102" y="153"/>
                    <a:pt x="102" y="153"/>
                  </a:cubicBezTo>
                  <a:cubicBezTo>
                    <a:pt x="120" y="140"/>
                    <a:pt x="120" y="140"/>
                    <a:pt x="120" y="140"/>
                  </a:cubicBezTo>
                  <a:cubicBezTo>
                    <a:pt x="123" y="144"/>
                    <a:pt x="123" y="144"/>
                    <a:pt x="123" y="144"/>
                  </a:cubicBezTo>
                  <a:cubicBezTo>
                    <a:pt x="105" y="157"/>
                    <a:pt x="105" y="157"/>
                    <a:pt x="105" y="157"/>
                  </a:cubicBezTo>
                  <a:cubicBezTo>
                    <a:pt x="107" y="161"/>
                    <a:pt x="107" y="161"/>
                    <a:pt x="107" y="161"/>
                  </a:cubicBezTo>
                  <a:cubicBezTo>
                    <a:pt x="125" y="148"/>
                    <a:pt x="125" y="148"/>
                    <a:pt x="125" y="148"/>
                  </a:cubicBezTo>
                  <a:cubicBezTo>
                    <a:pt x="128" y="152"/>
                    <a:pt x="128" y="152"/>
                    <a:pt x="128" y="152"/>
                  </a:cubicBezTo>
                  <a:cubicBezTo>
                    <a:pt x="110" y="165"/>
                    <a:pt x="110" y="165"/>
                    <a:pt x="110" y="165"/>
                  </a:cubicBezTo>
                  <a:cubicBezTo>
                    <a:pt x="113" y="168"/>
                    <a:pt x="113" y="168"/>
                    <a:pt x="113" y="168"/>
                  </a:cubicBezTo>
                  <a:cubicBezTo>
                    <a:pt x="131" y="156"/>
                    <a:pt x="131" y="156"/>
                    <a:pt x="131" y="156"/>
                  </a:cubicBezTo>
                  <a:cubicBezTo>
                    <a:pt x="134" y="160"/>
                    <a:pt x="134" y="160"/>
                    <a:pt x="134" y="160"/>
                  </a:cubicBezTo>
                  <a:cubicBezTo>
                    <a:pt x="116" y="172"/>
                    <a:pt x="116" y="172"/>
                    <a:pt x="116" y="172"/>
                  </a:cubicBezTo>
                  <a:cubicBezTo>
                    <a:pt x="119" y="176"/>
                    <a:pt x="119" y="176"/>
                    <a:pt x="119" y="176"/>
                  </a:cubicBezTo>
                  <a:cubicBezTo>
                    <a:pt x="136" y="164"/>
                    <a:pt x="136" y="164"/>
                    <a:pt x="136" y="164"/>
                  </a:cubicBezTo>
                  <a:cubicBezTo>
                    <a:pt x="139" y="168"/>
                    <a:pt x="139" y="168"/>
                    <a:pt x="139" y="168"/>
                  </a:cubicBezTo>
                  <a:cubicBezTo>
                    <a:pt x="122" y="180"/>
                    <a:pt x="122" y="180"/>
                    <a:pt x="122" y="180"/>
                  </a:cubicBezTo>
                  <a:cubicBezTo>
                    <a:pt x="125" y="184"/>
                    <a:pt x="125" y="184"/>
                    <a:pt x="125" y="184"/>
                  </a:cubicBezTo>
                  <a:cubicBezTo>
                    <a:pt x="142" y="172"/>
                    <a:pt x="142" y="172"/>
                    <a:pt x="142" y="172"/>
                  </a:cubicBezTo>
                  <a:cubicBezTo>
                    <a:pt x="145" y="176"/>
                    <a:pt x="145" y="176"/>
                    <a:pt x="145" y="176"/>
                  </a:cubicBezTo>
                  <a:cubicBezTo>
                    <a:pt x="128" y="188"/>
                    <a:pt x="128" y="188"/>
                    <a:pt x="128" y="188"/>
                  </a:cubicBezTo>
                  <a:cubicBezTo>
                    <a:pt x="131" y="191"/>
                    <a:pt x="131" y="191"/>
                    <a:pt x="131" y="191"/>
                  </a:cubicBezTo>
                  <a:cubicBezTo>
                    <a:pt x="147" y="180"/>
                    <a:pt x="147" y="180"/>
                    <a:pt x="147" y="180"/>
                  </a:cubicBezTo>
                  <a:cubicBezTo>
                    <a:pt x="150" y="184"/>
                    <a:pt x="150" y="184"/>
                    <a:pt x="150" y="184"/>
                  </a:cubicBezTo>
                  <a:cubicBezTo>
                    <a:pt x="134" y="195"/>
                    <a:pt x="134" y="195"/>
                    <a:pt x="134" y="195"/>
                  </a:cubicBezTo>
                  <a:cubicBezTo>
                    <a:pt x="136" y="199"/>
                    <a:pt x="136" y="199"/>
                    <a:pt x="136" y="199"/>
                  </a:cubicBezTo>
                  <a:cubicBezTo>
                    <a:pt x="153" y="187"/>
                    <a:pt x="153" y="187"/>
                    <a:pt x="153" y="187"/>
                  </a:cubicBezTo>
                  <a:cubicBezTo>
                    <a:pt x="156" y="192"/>
                    <a:pt x="156" y="192"/>
                    <a:pt x="156" y="192"/>
                  </a:cubicBezTo>
                  <a:cubicBezTo>
                    <a:pt x="139" y="203"/>
                    <a:pt x="139" y="203"/>
                    <a:pt x="139" y="203"/>
                  </a:cubicBezTo>
                  <a:cubicBezTo>
                    <a:pt x="142" y="207"/>
                    <a:pt x="142" y="207"/>
                    <a:pt x="142" y="207"/>
                  </a:cubicBezTo>
                  <a:cubicBezTo>
                    <a:pt x="159" y="195"/>
                    <a:pt x="159" y="195"/>
                    <a:pt x="159" y="195"/>
                  </a:cubicBezTo>
                  <a:cubicBezTo>
                    <a:pt x="161" y="199"/>
                    <a:pt x="161" y="199"/>
                    <a:pt x="161" y="199"/>
                  </a:cubicBezTo>
                  <a:cubicBezTo>
                    <a:pt x="145" y="211"/>
                    <a:pt x="145" y="211"/>
                    <a:pt x="145" y="211"/>
                  </a:cubicBezTo>
                  <a:cubicBezTo>
                    <a:pt x="148" y="214"/>
                    <a:pt x="148" y="214"/>
                    <a:pt x="148" y="214"/>
                  </a:cubicBezTo>
                  <a:cubicBezTo>
                    <a:pt x="164" y="203"/>
                    <a:pt x="164" y="203"/>
                    <a:pt x="164" y="203"/>
                  </a:cubicBezTo>
                  <a:cubicBezTo>
                    <a:pt x="167" y="207"/>
                    <a:pt x="167" y="207"/>
                    <a:pt x="167" y="207"/>
                  </a:cubicBezTo>
                  <a:cubicBezTo>
                    <a:pt x="151" y="218"/>
                    <a:pt x="151" y="218"/>
                    <a:pt x="151" y="218"/>
                  </a:cubicBezTo>
                  <a:cubicBezTo>
                    <a:pt x="154" y="222"/>
                    <a:pt x="154" y="222"/>
                    <a:pt x="154" y="222"/>
                  </a:cubicBezTo>
                  <a:cubicBezTo>
                    <a:pt x="170" y="211"/>
                    <a:pt x="170" y="211"/>
                    <a:pt x="170" y="211"/>
                  </a:cubicBezTo>
                  <a:cubicBezTo>
                    <a:pt x="172" y="215"/>
                    <a:pt x="172" y="215"/>
                    <a:pt x="172" y="215"/>
                  </a:cubicBezTo>
                  <a:cubicBezTo>
                    <a:pt x="157" y="226"/>
                    <a:pt x="157" y="226"/>
                    <a:pt x="157" y="226"/>
                  </a:cubicBezTo>
                  <a:cubicBezTo>
                    <a:pt x="160" y="230"/>
                    <a:pt x="160" y="230"/>
                    <a:pt x="160" y="230"/>
                  </a:cubicBezTo>
                  <a:cubicBezTo>
                    <a:pt x="175" y="219"/>
                    <a:pt x="175" y="219"/>
                    <a:pt x="175" y="219"/>
                  </a:cubicBezTo>
                  <a:cubicBezTo>
                    <a:pt x="178" y="223"/>
                    <a:pt x="178" y="223"/>
                    <a:pt x="178" y="223"/>
                  </a:cubicBezTo>
                  <a:cubicBezTo>
                    <a:pt x="163" y="234"/>
                    <a:pt x="163" y="234"/>
                    <a:pt x="163" y="234"/>
                  </a:cubicBezTo>
                  <a:cubicBezTo>
                    <a:pt x="165" y="237"/>
                    <a:pt x="165" y="237"/>
                    <a:pt x="165" y="237"/>
                  </a:cubicBezTo>
                  <a:cubicBezTo>
                    <a:pt x="165" y="237"/>
                    <a:pt x="178" y="232"/>
                    <a:pt x="183" y="223"/>
                  </a:cubicBezTo>
                  <a:cubicBezTo>
                    <a:pt x="178" y="212"/>
                    <a:pt x="178" y="212"/>
                    <a:pt x="178" y="212"/>
                  </a:cubicBezTo>
                  <a:cubicBezTo>
                    <a:pt x="28" y="0"/>
                    <a:pt x="28" y="0"/>
                    <a:pt x="28" y="0"/>
                  </a:cubicBezTo>
                  <a:lnTo>
                    <a:pt x="23" y="3"/>
                  </a:ln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755"/>
            <p:cNvSpPr/>
            <p:nvPr/>
          </p:nvSpPr>
          <p:spPr bwMode="auto">
            <a:xfrm>
              <a:off x="8967788" y="258762"/>
              <a:ext cx="661988" cy="1025525"/>
            </a:xfrm>
            <a:custGeom>
              <a:avLst/>
              <a:gdLst>
                <a:gd name="T0" fmla="*/ 0 w 176"/>
                <a:gd name="T1" fmla="*/ 32 h 273"/>
                <a:gd name="T2" fmla="*/ 171 w 176"/>
                <a:gd name="T3" fmla="*/ 273 h 273"/>
                <a:gd name="T4" fmla="*/ 173 w 176"/>
                <a:gd name="T5" fmla="*/ 253 h 273"/>
                <a:gd name="T6" fmla="*/ 2 w 176"/>
                <a:gd name="T7" fmla="*/ 0 h 273"/>
                <a:gd name="T8" fmla="*/ 0 w 176"/>
                <a:gd name="T9" fmla="*/ 32 h 273"/>
              </a:gdLst>
              <a:ahLst/>
              <a:cxnLst>
                <a:cxn ang="0">
                  <a:pos x="T0" y="T1"/>
                </a:cxn>
                <a:cxn ang="0">
                  <a:pos x="T2" y="T3"/>
                </a:cxn>
                <a:cxn ang="0">
                  <a:pos x="T4" y="T5"/>
                </a:cxn>
                <a:cxn ang="0">
                  <a:pos x="T6" y="T7"/>
                </a:cxn>
                <a:cxn ang="0">
                  <a:pos x="T8" y="T9"/>
                </a:cxn>
              </a:cxnLst>
              <a:rect l="0" t="0" r="r" b="b"/>
              <a:pathLst>
                <a:path w="176" h="273">
                  <a:moveTo>
                    <a:pt x="0" y="32"/>
                  </a:moveTo>
                  <a:cubicBezTo>
                    <a:pt x="171" y="273"/>
                    <a:pt x="171" y="273"/>
                    <a:pt x="171" y="273"/>
                  </a:cubicBezTo>
                  <a:cubicBezTo>
                    <a:pt x="175" y="267"/>
                    <a:pt x="176" y="259"/>
                    <a:pt x="173" y="253"/>
                  </a:cubicBezTo>
                  <a:cubicBezTo>
                    <a:pt x="163" y="234"/>
                    <a:pt x="2" y="0"/>
                    <a:pt x="2" y="0"/>
                  </a:cubicBezTo>
                  <a:lnTo>
                    <a:pt x="0" y="32"/>
                  </a:ln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756"/>
            <p:cNvSpPr>
              <a:spLocks noEditPoints="1"/>
            </p:cNvSpPr>
            <p:nvPr/>
          </p:nvSpPr>
          <p:spPr bwMode="auto">
            <a:xfrm>
              <a:off x="9055101" y="635000"/>
              <a:ext cx="536575" cy="690563"/>
            </a:xfrm>
            <a:custGeom>
              <a:avLst/>
              <a:gdLst>
                <a:gd name="T0" fmla="*/ 90 w 143"/>
                <a:gd name="T1" fmla="*/ 102 h 184"/>
                <a:gd name="T2" fmla="*/ 75 w 143"/>
                <a:gd name="T3" fmla="*/ 115 h 184"/>
                <a:gd name="T4" fmla="*/ 88 w 143"/>
                <a:gd name="T5" fmla="*/ 94 h 184"/>
                <a:gd name="T6" fmla="*/ 70 w 143"/>
                <a:gd name="T7" fmla="*/ 104 h 184"/>
                <a:gd name="T8" fmla="*/ 88 w 143"/>
                <a:gd name="T9" fmla="*/ 94 h 184"/>
                <a:gd name="T10" fmla="*/ 95 w 143"/>
                <a:gd name="T11" fmla="*/ 110 h 184"/>
                <a:gd name="T12" fmla="*/ 81 w 143"/>
                <a:gd name="T13" fmla="*/ 122 h 184"/>
                <a:gd name="T14" fmla="*/ 77 w 143"/>
                <a:gd name="T15" fmla="*/ 79 h 184"/>
                <a:gd name="T16" fmla="*/ 59 w 143"/>
                <a:gd name="T17" fmla="*/ 89 h 184"/>
                <a:gd name="T18" fmla="*/ 77 w 143"/>
                <a:gd name="T19" fmla="*/ 79 h 184"/>
                <a:gd name="T20" fmla="*/ 79 w 143"/>
                <a:gd name="T21" fmla="*/ 87 h 184"/>
                <a:gd name="T22" fmla="*/ 64 w 143"/>
                <a:gd name="T23" fmla="*/ 99 h 184"/>
                <a:gd name="T24" fmla="*/ 104 w 143"/>
                <a:gd name="T25" fmla="*/ 118 h 184"/>
                <a:gd name="T26" fmla="*/ 88 w 143"/>
                <a:gd name="T27" fmla="*/ 127 h 184"/>
                <a:gd name="T28" fmla="*/ 104 w 143"/>
                <a:gd name="T29" fmla="*/ 118 h 184"/>
                <a:gd name="T30" fmla="*/ 67 w 143"/>
                <a:gd name="T31" fmla="*/ 71 h 184"/>
                <a:gd name="T32" fmla="*/ 52 w 143"/>
                <a:gd name="T33" fmla="*/ 84 h 184"/>
                <a:gd name="T34" fmla="*/ 143 w 143"/>
                <a:gd name="T35" fmla="*/ 173 h 184"/>
                <a:gd name="T36" fmla="*/ 128 w 143"/>
                <a:gd name="T37" fmla="*/ 181 h 184"/>
                <a:gd name="T38" fmla="*/ 143 w 143"/>
                <a:gd name="T39" fmla="*/ 173 h 184"/>
                <a:gd name="T40" fmla="*/ 134 w 143"/>
                <a:gd name="T41" fmla="*/ 165 h 184"/>
                <a:gd name="T42" fmla="*/ 122 w 143"/>
                <a:gd name="T43" fmla="*/ 176 h 184"/>
                <a:gd name="T44" fmla="*/ 110 w 143"/>
                <a:gd name="T45" fmla="*/ 126 h 184"/>
                <a:gd name="T46" fmla="*/ 94 w 143"/>
                <a:gd name="T47" fmla="*/ 135 h 184"/>
                <a:gd name="T48" fmla="*/ 110 w 143"/>
                <a:gd name="T49" fmla="*/ 126 h 184"/>
                <a:gd name="T50" fmla="*/ 128 w 143"/>
                <a:gd name="T51" fmla="*/ 157 h 184"/>
                <a:gd name="T52" fmla="*/ 116 w 143"/>
                <a:gd name="T53" fmla="*/ 168 h 184"/>
                <a:gd name="T54" fmla="*/ 115 w 143"/>
                <a:gd name="T55" fmla="*/ 134 h 184"/>
                <a:gd name="T56" fmla="*/ 99 w 143"/>
                <a:gd name="T57" fmla="*/ 143 h 184"/>
                <a:gd name="T58" fmla="*/ 115 w 143"/>
                <a:gd name="T59" fmla="*/ 134 h 184"/>
                <a:gd name="T60" fmla="*/ 117 w 143"/>
                <a:gd name="T61" fmla="*/ 142 h 184"/>
                <a:gd name="T62" fmla="*/ 104 w 143"/>
                <a:gd name="T63" fmla="*/ 153 h 184"/>
                <a:gd name="T64" fmla="*/ 126 w 143"/>
                <a:gd name="T65" fmla="*/ 149 h 184"/>
                <a:gd name="T66" fmla="*/ 111 w 143"/>
                <a:gd name="T67" fmla="*/ 158 h 184"/>
                <a:gd name="T68" fmla="*/ 126 w 143"/>
                <a:gd name="T69" fmla="*/ 149 h 184"/>
                <a:gd name="T70" fmla="*/ 51 w 143"/>
                <a:gd name="T71" fmla="*/ 48 h 184"/>
                <a:gd name="T72" fmla="*/ 35 w 143"/>
                <a:gd name="T73" fmla="*/ 61 h 184"/>
                <a:gd name="T74" fmla="*/ 22 w 143"/>
                <a:gd name="T75" fmla="*/ 0 h 184"/>
                <a:gd name="T76" fmla="*/ 1 w 143"/>
                <a:gd name="T77" fmla="*/ 12 h 184"/>
                <a:gd name="T78" fmla="*/ 22 w 143"/>
                <a:gd name="T79" fmla="*/ 0 h 184"/>
                <a:gd name="T80" fmla="*/ 23 w 143"/>
                <a:gd name="T81" fmla="*/ 8 h 184"/>
                <a:gd name="T82" fmla="*/ 6 w 143"/>
                <a:gd name="T83" fmla="*/ 23 h 184"/>
                <a:gd name="T84" fmla="*/ 49 w 143"/>
                <a:gd name="T85" fmla="*/ 39 h 184"/>
                <a:gd name="T86" fmla="*/ 30 w 143"/>
                <a:gd name="T87" fmla="*/ 51 h 184"/>
                <a:gd name="T88" fmla="*/ 49 w 143"/>
                <a:gd name="T89" fmla="*/ 39 h 184"/>
                <a:gd name="T90" fmla="*/ 56 w 143"/>
                <a:gd name="T91" fmla="*/ 55 h 184"/>
                <a:gd name="T92" fmla="*/ 41 w 143"/>
                <a:gd name="T93" fmla="*/ 69 h 184"/>
                <a:gd name="T94" fmla="*/ 44 w 143"/>
                <a:gd name="T95" fmla="*/ 31 h 184"/>
                <a:gd name="T96" fmla="*/ 24 w 143"/>
                <a:gd name="T97" fmla="*/ 43 h 184"/>
                <a:gd name="T98" fmla="*/ 44 w 143"/>
                <a:gd name="T99" fmla="*/ 31 h 184"/>
                <a:gd name="T100" fmla="*/ 34 w 143"/>
                <a:gd name="T101" fmla="*/ 24 h 184"/>
                <a:gd name="T102" fmla="*/ 17 w 143"/>
                <a:gd name="T103" fmla="*/ 38 h 184"/>
                <a:gd name="T104" fmla="*/ 33 w 143"/>
                <a:gd name="T105" fmla="*/ 16 h 184"/>
                <a:gd name="T106" fmla="*/ 12 w 143"/>
                <a:gd name="T107" fmla="*/ 28 h 184"/>
                <a:gd name="T108" fmla="*/ 33 w 143"/>
                <a:gd name="T109" fmla="*/ 16 h 184"/>
                <a:gd name="T110" fmla="*/ 62 w 143"/>
                <a:gd name="T111" fmla="*/ 63 h 184"/>
                <a:gd name="T112" fmla="*/ 46 w 143"/>
                <a:gd name="T113" fmla="*/ 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 h="184">
                  <a:moveTo>
                    <a:pt x="93" y="102"/>
                  </a:moveTo>
                  <a:cubicBezTo>
                    <a:pt x="90" y="102"/>
                    <a:pt x="90" y="102"/>
                    <a:pt x="90" y="102"/>
                  </a:cubicBezTo>
                  <a:cubicBezTo>
                    <a:pt x="76" y="112"/>
                    <a:pt x="76" y="112"/>
                    <a:pt x="76" y="112"/>
                  </a:cubicBezTo>
                  <a:cubicBezTo>
                    <a:pt x="75" y="115"/>
                    <a:pt x="75" y="115"/>
                    <a:pt x="75" y="115"/>
                  </a:cubicBezTo>
                  <a:lnTo>
                    <a:pt x="93" y="102"/>
                  </a:lnTo>
                  <a:close/>
                  <a:moveTo>
                    <a:pt x="88" y="94"/>
                  </a:moveTo>
                  <a:cubicBezTo>
                    <a:pt x="84" y="95"/>
                    <a:pt x="84" y="95"/>
                    <a:pt x="84" y="95"/>
                  </a:cubicBezTo>
                  <a:cubicBezTo>
                    <a:pt x="70" y="104"/>
                    <a:pt x="70" y="104"/>
                    <a:pt x="70" y="104"/>
                  </a:cubicBezTo>
                  <a:cubicBezTo>
                    <a:pt x="70" y="107"/>
                    <a:pt x="70" y="107"/>
                    <a:pt x="70" y="107"/>
                  </a:cubicBezTo>
                  <a:lnTo>
                    <a:pt x="88" y="94"/>
                  </a:lnTo>
                  <a:close/>
                  <a:moveTo>
                    <a:pt x="99" y="110"/>
                  </a:moveTo>
                  <a:cubicBezTo>
                    <a:pt x="95" y="110"/>
                    <a:pt x="95" y="110"/>
                    <a:pt x="95" y="110"/>
                  </a:cubicBezTo>
                  <a:cubicBezTo>
                    <a:pt x="82" y="120"/>
                    <a:pt x="82" y="120"/>
                    <a:pt x="82" y="120"/>
                  </a:cubicBezTo>
                  <a:cubicBezTo>
                    <a:pt x="81" y="122"/>
                    <a:pt x="81" y="122"/>
                    <a:pt x="81" y="122"/>
                  </a:cubicBezTo>
                  <a:lnTo>
                    <a:pt x="99" y="110"/>
                  </a:lnTo>
                  <a:close/>
                  <a:moveTo>
                    <a:pt x="77" y="79"/>
                  </a:moveTo>
                  <a:cubicBezTo>
                    <a:pt x="73" y="79"/>
                    <a:pt x="73" y="79"/>
                    <a:pt x="73" y="79"/>
                  </a:cubicBezTo>
                  <a:cubicBezTo>
                    <a:pt x="59" y="89"/>
                    <a:pt x="59" y="89"/>
                    <a:pt x="59" y="89"/>
                  </a:cubicBezTo>
                  <a:cubicBezTo>
                    <a:pt x="58" y="92"/>
                    <a:pt x="58" y="92"/>
                    <a:pt x="58" y="92"/>
                  </a:cubicBezTo>
                  <a:lnTo>
                    <a:pt x="77" y="79"/>
                  </a:lnTo>
                  <a:close/>
                  <a:moveTo>
                    <a:pt x="82" y="87"/>
                  </a:moveTo>
                  <a:cubicBezTo>
                    <a:pt x="79" y="87"/>
                    <a:pt x="79" y="87"/>
                    <a:pt x="79" y="87"/>
                  </a:cubicBezTo>
                  <a:cubicBezTo>
                    <a:pt x="65" y="97"/>
                    <a:pt x="65" y="97"/>
                    <a:pt x="65" y="97"/>
                  </a:cubicBezTo>
                  <a:cubicBezTo>
                    <a:pt x="64" y="99"/>
                    <a:pt x="64" y="99"/>
                    <a:pt x="64" y="99"/>
                  </a:cubicBezTo>
                  <a:lnTo>
                    <a:pt x="82" y="87"/>
                  </a:lnTo>
                  <a:close/>
                  <a:moveTo>
                    <a:pt x="104" y="118"/>
                  </a:moveTo>
                  <a:cubicBezTo>
                    <a:pt x="101" y="118"/>
                    <a:pt x="101" y="118"/>
                    <a:pt x="101" y="118"/>
                  </a:cubicBezTo>
                  <a:cubicBezTo>
                    <a:pt x="88" y="127"/>
                    <a:pt x="88" y="127"/>
                    <a:pt x="88" y="127"/>
                  </a:cubicBezTo>
                  <a:cubicBezTo>
                    <a:pt x="87" y="130"/>
                    <a:pt x="87" y="130"/>
                    <a:pt x="87" y="130"/>
                  </a:cubicBezTo>
                  <a:lnTo>
                    <a:pt x="104" y="118"/>
                  </a:lnTo>
                  <a:close/>
                  <a:moveTo>
                    <a:pt x="71" y="71"/>
                  </a:moveTo>
                  <a:cubicBezTo>
                    <a:pt x="67" y="71"/>
                    <a:pt x="67" y="71"/>
                    <a:pt x="67" y="71"/>
                  </a:cubicBezTo>
                  <a:cubicBezTo>
                    <a:pt x="53" y="81"/>
                    <a:pt x="53" y="81"/>
                    <a:pt x="53" y="81"/>
                  </a:cubicBezTo>
                  <a:cubicBezTo>
                    <a:pt x="52" y="84"/>
                    <a:pt x="52" y="84"/>
                    <a:pt x="52" y="84"/>
                  </a:cubicBezTo>
                  <a:lnTo>
                    <a:pt x="71" y="71"/>
                  </a:lnTo>
                  <a:close/>
                  <a:moveTo>
                    <a:pt x="143" y="173"/>
                  </a:moveTo>
                  <a:cubicBezTo>
                    <a:pt x="139" y="173"/>
                    <a:pt x="139" y="173"/>
                    <a:pt x="139" y="173"/>
                  </a:cubicBezTo>
                  <a:cubicBezTo>
                    <a:pt x="128" y="181"/>
                    <a:pt x="128" y="181"/>
                    <a:pt x="128" y="181"/>
                  </a:cubicBezTo>
                  <a:cubicBezTo>
                    <a:pt x="128" y="184"/>
                    <a:pt x="128" y="184"/>
                    <a:pt x="128" y="184"/>
                  </a:cubicBezTo>
                  <a:cubicBezTo>
                    <a:pt x="128" y="184"/>
                    <a:pt x="142" y="174"/>
                    <a:pt x="143" y="173"/>
                  </a:cubicBezTo>
                  <a:close/>
                  <a:moveTo>
                    <a:pt x="137" y="165"/>
                  </a:moveTo>
                  <a:cubicBezTo>
                    <a:pt x="134" y="165"/>
                    <a:pt x="134" y="165"/>
                    <a:pt x="134" y="165"/>
                  </a:cubicBezTo>
                  <a:cubicBezTo>
                    <a:pt x="123" y="173"/>
                    <a:pt x="123" y="173"/>
                    <a:pt x="123" y="173"/>
                  </a:cubicBezTo>
                  <a:cubicBezTo>
                    <a:pt x="122" y="176"/>
                    <a:pt x="122" y="176"/>
                    <a:pt x="122" y="176"/>
                  </a:cubicBezTo>
                  <a:lnTo>
                    <a:pt x="137" y="165"/>
                  </a:lnTo>
                  <a:close/>
                  <a:moveTo>
                    <a:pt x="110" y="126"/>
                  </a:moveTo>
                  <a:cubicBezTo>
                    <a:pt x="106" y="126"/>
                    <a:pt x="106" y="126"/>
                    <a:pt x="106" y="126"/>
                  </a:cubicBezTo>
                  <a:cubicBezTo>
                    <a:pt x="94" y="135"/>
                    <a:pt x="94" y="135"/>
                    <a:pt x="94" y="135"/>
                  </a:cubicBezTo>
                  <a:cubicBezTo>
                    <a:pt x="93" y="138"/>
                    <a:pt x="93" y="138"/>
                    <a:pt x="93" y="138"/>
                  </a:cubicBezTo>
                  <a:lnTo>
                    <a:pt x="110" y="126"/>
                  </a:lnTo>
                  <a:close/>
                  <a:moveTo>
                    <a:pt x="132" y="157"/>
                  </a:moveTo>
                  <a:cubicBezTo>
                    <a:pt x="128" y="157"/>
                    <a:pt x="128" y="157"/>
                    <a:pt x="128" y="157"/>
                  </a:cubicBezTo>
                  <a:cubicBezTo>
                    <a:pt x="117" y="166"/>
                    <a:pt x="117" y="166"/>
                    <a:pt x="117" y="166"/>
                  </a:cubicBezTo>
                  <a:cubicBezTo>
                    <a:pt x="116" y="168"/>
                    <a:pt x="116" y="168"/>
                    <a:pt x="116" y="168"/>
                  </a:cubicBezTo>
                  <a:lnTo>
                    <a:pt x="132" y="157"/>
                  </a:lnTo>
                  <a:close/>
                  <a:moveTo>
                    <a:pt x="115" y="134"/>
                  </a:moveTo>
                  <a:cubicBezTo>
                    <a:pt x="112" y="134"/>
                    <a:pt x="112" y="134"/>
                    <a:pt x="112" y="134"/>
                  </a:cubicBezTo>
                  <a:cubicBezTo>
                    <a:pt x="99" y="143"/>
                    <a:pt x="99" y="143"/>
                    <a:pt x="99" y="143"/>
                  </a:cubicBezTo>
                  <a:cubicBezTo>
                    <a:pt x="99" y="145"/>
                    <a:pt x="99" y="145"/>
                    <a:pt x="99" y="145"/>
                  </a:cubicBezTo>
                  <a:lnTo>
                    <a:pt x="115" y="134"/>
                  </a:lnTo>
                  <a:close/>
                  <a:moveTo>
                    <a:pt x="121" y="142"/>
                  </a:moveTo>
                  <a:cubicBezTo>
                    <a:pt x="117" y="142"/>
                    <a:pt x="117" y="142"/>
                    <a:pt x="117" y="142"/>
                  </a:cubicBezTo>
                  <a:cubicBezTo>
                    <a:pt x="105" y="150"/>
                    <a:pt x="105" y="150"/>
                    <a:pt x="105" y="150"/>
                  </a:cubicBezTo>
                  <a:cubicBezTo>
                    <a:pt x="104" y="153"/>
                    <a:pt x="104" y="153"/>
                    <a:pt x="104" y="153"/>
                  </a:cubicBezTo>
                  <a:lnTo>
                    <a:pt x="121" y="142"/>
                  </a:lnTo>
                  <a:close/>
                  <a:moveTo>
                    <a:pt x="126" y="149"/>
                  </a:moveTo>
                  <a:cubicBezTo>
                    <a:pt x="123" y="150"/>
                    <a:pt x="123" y="150"/>
                    <a:pt x="123" y="150"/>
                  </a:cubicBezTo>
                  <a:cubicBezTo>
                    <a:pt x="111" y="158"/>
                    <a:pt x="111" y="158"/>
                    <a:pt x="111" y="158"/>
                  </a:cubicBezTo>
                  <a:cubicBezTo>
                    <a:pt x="110" y="161"/>
                    <a:pt x="110" y="161"/>
                    <a:pt x="110" y="161"/>
                  </a:cubicBezTo>
                  <a:lnTo>
                    <a:pt x="126" y="149"/>
                  </a:lnTo>
                  <a:close/>
                  <a:moveTo>
                    <a:pt x="55" y="47"/>
                  </a:moveTo>
                  <a:cubicBezTo>
                    <a:pt x="51" y="48"/>
                    <a:pt x="51" y="48"/>
                    <a:pt x="51" y="48"/>
                  </a:cubicBezTo>
                  <a:cubicBezTo>
                    <a:pt x="36" y="58"/>
                    <a:pt x="36" y="58"/>
                    <a:pt x="36" y="58"/>
                  </a:cubicBezTo>
                  <a:cubicBezTo>
                    <a:pt x="35" y="61"/>
                    <a:pt x="35" y="61"/>
                    <a:pt x="35" y="61"/>
                  </a:cubicBezTo>
                  <a:lnTo>
                    <a:pt x="55" y="47"/>
                  </a:lnTo>
                  <a:close/>
                  <a:moveTo>
                    <a:pt x="22" y="0"/>
                  </a:moveTo>
                  <a:cubicBezTo>
                    <a:pt x="18" y="0"/>
                    <a:pt x="18" y="0"/>
                    <a:pt x="18" y="0"/>
                  </a:cubicBezTo>
                  <a:cubicBezTo>
                    <a:pt x="1" y="12"/>
                    <a:pt x="1" y="12"/>
                    <a:pt x="1" y="12"/>
                  </a:cubicBezTo>
                  <a:cubicBezTo>
                    <a:pt x="0" y="15"/>
                    <a:pt x="0" y="15"/>
                    <a:pt x="0" y="15"/>
                  </a:cubicBezTo>
                  <a:lnTo>
                    <a:pt x="22" y="0"/>
                  </a:lnTo>
                  <a:close/>
                  <a:moveTo>
                    <a:pt x="27" y="8"/>
                  </a:moveTo>
                  <a:cubicBezTo>
                    <a:pt x="23" y="8"/>
                    <a:pt x="23" y="8"/>
                    <a:pt x="23" y="8"/>
                  </a:cubicBezTo>
                  <a:cubicBezTo>
                    <a:pt x="7" y="20"/>
                    <a:pt x="7" y="20"/>
                    <a:pt x="7" y="20"/>
                  </a:cubicBezTo>
                  <a:cubicBezTo>
                    <a:pt x="6" y="23"/>
                    <a:pt x="6" y="23"/>
                    <a:pt x="6" y="23"/>
                  </a:cubicBezTo>
                  <a:lnTo>
                    <a:pt x="27" y="8"/>
                  </a:lnTo>
                  <a:close/>
                  <a:moveTo>
                    <a:pt x="49" y="39"/>
                  </a:moveTo>
                  <a:cubicBezTo>
                    <a:pt x="45" y="40"/>
                    <a:pt x="45" y="40"/>
                    <a:pt x="45" y="40"/>
                  </a:cubicBezTo>
                  <a:cubicBezTo>
                    <a:pt x="30" y="51"/>
                    <a:pt x="30" y="51"/>
                    <a:pt x="30" y="51"/>
                  </a:cubicBezTo>
                  <a:cubicBezTo>
                    <a:pt x="29" y="53"/>
                    <a:pt x="29" y="53"/>
                    <a:pt x="29" y="53"/>
                  </a:cubicBezTo>
                  <a:lnTo>
                    <a:pt x="49" y="39"/>
                  </a:lnTo>
                  <a:close/>
                  <a:moveTo>
                    <a:pt x="60" y="55"/>
                  </a:moveTo>
                  <a:cubicBezTo>
                    <a:pt x="56" y="55"/>
                    <a:pt x="56" y="55"/>
                    <a:pt x="56" y="55"/>
                  </a:cubicBezTo>
                  <a:cubicBezTo>
                    <a:pt x="41" y="66"/>
                    <a:pt x="41" y="66"/>
                    <a:pt x="41" y="66"/>
                  </a:cubicBezTo>
                  <a:cubicBezTo>
                    <a:pt x="41" y="69"/>
                    <a:pt x="41" y="69"/>
                    <a:pt x="41" y="69"/>
                  </a:cubicBezTo>
                  <a:lnTo>
                    <a:pt x="60" y="55"/>
                  </a:lnTo>
                  <a:close/>
                  <a:moveTo>
                    <a:pt x="44" y="31"/>
                  </a:moveTo>
                  <a:cubicBezTo>
                    <a:pt x="40" y="32"/>
                    <a:pt x="40" y="32"/>
                    <a:pt x="40" y="32"/>
                  </a:cubicBezTo>
                  <a:cubicBezTo>
                    <a:pt x="24" y="43"/>
                    <a:pt x="24" y="43"/>
                    <a:pt x="24" y="43"/>
                  </a:cubicBezTo>
                  <a:cubicBezTo>
                    <a:pt x="23" y="46"/>
                    <a:pt x="23" y="46"/>
                    <a:pt x="23" y="46"/>
                  </a:cubicBezTo>
                  <a:lnTo>
                    <a:pt x="44" y="31"/>
                  </a:lnTo>
                  <a:close/>
                  <a:moveTo>
                    <a:pt x="38" y="24"/>
                  </a:moveTo>
                  <a:cubicBezTo>
                    <a:pt x="34" y="24"/>
                    <a:pt x="34" y="24"/>
                    <a:pt x="34" y="24"/>
                  </a:cubicBezTo>
                  <a:cubicBezTo>
                    <a:pt x="18" y="35"/>
                    <a:pt x="18" y="35"/>
                    <a:pt x="18" y="35"/>
                  </a:cubicBezTo>
                  <a:cubicBezTo>
                    <a:pt x="17" y="38"/>
                    <a:pt x="17" y="38"/>
                    <a:pt x="17" y="38"/>
                  </a:cubicBezTo>
                  <a:lnTo>
                    <a:pt x="38" y="24"/>
                  </a:lnTo>
                  <a:close/>
                  <a:moveTo>
                    <a:pt x="33" y="16"/>
                  </a:moveTo>
                  <a:cubicBezTo>
                    <a:pt x="29" y="16"/>
                    <a:pt x="29" y="16"/>
                    <a:pt x="29" y="16"/>
                  </a:cubicBezTo>
                  <a:cubicBezTo>
                    <a:pt x="12" y="28"/>
                    <a:pt x="12" y="28"/>
                    <a:pt x="12" y="28"/>
                  </a:cubicBezTo>
                  <a:cubicBezTo>
                    <a:pt x="12" y="30"/>
                    <a:pt x="12" y="30"/>
                    <a:pt x="12" y="30"/>
                  </a:cubicBezTo>
                  <a:lnTo>
                    <a:pt x="33" y="16"/>
                  </a:lnTo>
                  <a:close/>
                  <a:moveTo>
                    <a:pt x="66" y="63"/>
                  </a:moveTo>
                  <a:cubicBezTo>
                    <a:pt x="62" y="63"/>
                    <a:pt x="62" y="63"/>
                    <a:pt x="62" y="63"/>
                  </a:cubicBezTo>
                  <a:cubicBezTo>
                    <a:pt x="47" y="74"/>
                    <a:pt x="47" y="74"/>
                    <a:pt x="47" y="74"/>
                  </a:cubicBezTo>
                  <a:cubicBezTo>
                    <a:pt x="46" y="76"/>
                    <a:pt x="46" y="76"/>
                    <a:pt x="46" y="76"/>
                  </a:cubicBezTo>
                  <a:lnTo>
                    <a:pt x="66" y="63"/>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757"/>
            <p:cNvSpPr/>
            <p:nvPr/>
          </p:nvSpPr>
          <p:spPr bwMode="auto">
            <a:xfrm>
              <a:off x="8874126" y="-307975"/>
              <a:ext cx="330200" cy="1809750"/>
            </a:xfrm>
            <a:custGeom>
              <a:avLst/>
              <a:gdLst>
                <a:gd name="T0" fmla="*/ 22 w 88"/>
                <a:gd name="T1" fmla="*/ 22 h 482"/>
                <a:gd name="T2" fmla="*/ 32 w 88"/>
                <a:gd name="T3" fmla="*/ 71 h 482"/>
                <a:gd name="T4" fmla="*/ 26 w 88"/>
                <a:gd name="T5" fmla="*/ 112 h 482"/>
                <a:gd name="T6" fmla="*/ 6 w 88"/>
                <a:gd name="T7" fmla="*/ 154 h 482"/>
                <a:gd name="T8" fmla="*/ 1 w 88"/>
                <a:gd name="T9" fmla="*/ 167 h 482"/>
                <a:gd name="T10" fmla="*/ 39 w 88"/>
                <a:gd name="T11" fmla="*/ 468 h 482"/>
                <a:gd name="T12" fmla="*/ 59 w 88"/>
                <a:gd name="T13" fmla="*/ 480 h 482"/>
                <a:gd name="T14" fmla="*/ 44 w 88"/>
                <a:gd name="T15" fmla="*/ 241 h 482"/>
                <a:gd name="T16" fmla="*/ 47 w 88"/>
                <a:gd name="T17" fmla="*/ 127 h 482"/>
                <a:gd name="T18" fmla="*/ 52 w 88"/>
                <a:gd name="T19" fmla="*/ 76 h 482"/>
                <a:gd name="T20" fmla="*/ 88 w 88"/>
                <a:gd name="T21" fmla="*/ 27 h 482"/>
                <a:gd name="T22" fmla="*/ 11 w 88"/>
                <a:gd name="T23" fmla="*/ 0 h 482"/>
                <a:gd name="T24" fmla="*/ 22 w 88"/>
                <a:gd name="T25" fmla="*/ 2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482">
                  <a:moveTo>
                    <a:pt x="22" y="22"/>
                  </a:moveTo>
                  <a:cubicBezTo>
                    <a:pt x="31" y="40"/>
                    <a:pt x="33" y="52"/>
                    <a:pt x="32" y="71"/>
                  </a:cubicBezTo>
                  <a:cubicBezTo>
                    <a:pt x="31" y="82"/>
                    <a:pt x="31" y="90"/>
                    <a:pt x="26" y="112"/>
                  </a:cubicBezTo>
                  <a:cubicBezTo>
                    <a:pt x="20" y="135"/>
                    <a:pt x="15" y="144"/>
                    <a:pt x="6" y="154"/>
                  </a:cubicBezTo>
                  <a:cubicBezTo>
                    <a:pt x="1" y="159"/>
                    <a:pt x="0" y="159"/>
                    <a:pt x="1" y="167"/>
                  </a:cubicBezTo>
                  <a:cubicBezTo>
                    <a:pt x="8" y="224"/>
                    <a:pt x="36" y="450"/>
                    <a:pt x="39" y="468"/>
                  </a:cubicBezTo>
                  <a:cubicBezTo>
                    <a:pt x="41" y="482"/>
                    <a:pt x="59" y="480"/>
                    <a:pt x="59" y="480"/>
                  </a:cubicBezTo>
                  <a:cubicBezTo>
                    <a:pt x="44" y="241"/>
                    <a:pt x="44" y="241"/>
                    <a:pt x="44" y="241"/>
                  </a:cubicBezTo>
                  <a:cubicBezTo>
                    <a:pt x="41" y="207"/>
                    <a:pt x="47" y="158"/>
                    <a:pt x="47" y="127"/>
                  </a:cubicBezTo>
                  <a:cubicBezTo>
                    <a:pt x="46" y="103"/>
                    <a:pt x="46" y="103"/>
                    <a:pt x="52" y="76"/>
                  </a:cubicBezTo>
                  <a:cubicBezTo>
                    <a:pt x="58" y="48"/>
                    <a:pt x="88" y="27"/>
                    <a:pt x="88" y="27"/>
                  </a:cubicBezTo>
                  <a:cubicBezTo>
                    <a:pt x="68" y="29"/>
                    <a:pt x="11" y="0"/>
                    <a:pt x="11" y="0"/>
                  </a:cubicBezTo>
                  <a:cubicBezTo>
                    <a:pt x="11" y="0"/>
                    <a:pt x="19" y="14"/>
                    <a:pt x="22" y="22"/>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758"/>
            <p:cNvSpPr>
              <a:spLocks noEditPoints="1"/>
            </p:cNvSpPr>
            <p:nvPr/>
          </p:nvSpPr>
          <p:spPr bwMode="auto">
            <a:xfrm>
              <a:off x="8221663" y="-469900"/>
              <a:ext cx="487363" cy="552450"/>
            </a:xfrm>
            <a:custGeom>
              <a:avLst/>
              <a:gdLst>
                <a:gd name="T0" fmla="*/ 7 w 130"/>
                <a:gd name="T1" fmla="*/ 79 h 147"/>
                <a:gd name="T2" fmla="*/ 84 w 130"/>
                <a:gd name="T3" fmla="*/ 143 h 147"/>
                <a:gd name="T4" fmla="*/ 129 w 130"/>
                <a:gd name="T5" fmla="*/ 88 h 147"/>
                <a:gd name="T6" fmla="*/ 103 w 130"/>
                <a:gd name="T7" fmla="*/ 37 h 147"/>
                <a:gd name="T8" fmla="*/ 7 w 130"/>
                <a:gd name="T9" fmla="*/ 79 h 147"/>
                <a:gd name="T10" fmla="*/ 94 w 130"/>
                <a:gd name="T11" fmla="*/ 50 h 147"/>
                <a:gd name="T12" fmla="*/ 81 w 130"/>
                <a:gd name="T13" fmla="*/ 127 h 147"/>
                <a:gd name="T14" fmla="*/ 26 w 130"/>
                <a:gd name="T15" fmla="*/ 79 h 147"/>
                <a:gd name="T16" fmla="*/ 94 w 130"/>
                <a:gd name="T17" fmla="*/ 5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47">
                  <a:moveTo>
                    <a:pt x="7" y="79"/>
                  </a:moveTo>
                  <a:cubicBezTo>
                    <a:pt x="13" y="124"/>
                    <a:pt x="51" y="147"/>
                    <a:pt x="84" y="143"/>
                  </a:cubicBezTo>
                  <a:cubicBezTo>
                    <a:pt x="112" y="140"/>
                    <a:pt x="130" y="115"/>
                    <a:pt x="129" y="88"/>
                  </a:cubicBezTo>
                  <a:cubicBezTo>
                    <a:pt x="129" y="71"/>
                    <a:pt x="119" y="52"/>
                    <a:pt x="103" y="37"/>
                  </a:cubicBezTo>
                  <a:cubicBezTo>
                    <a:pt x="59" y="0"/>
                    <a:pt x="0" y="34"/>
                    <a:pt x="7" y="79"/>
                  </a:cubicBezTo>
                  <a:moveTo>
                    <a:pt x="94" y="50"/>
                  </a:moveTo>
                  <a:cubicBezTo>
                    <a:pt x="127" y="79"/>
                    <a:pt x="116" y="122"/>
                    <a:pt x="81" y="127"/>
                  </a:cubicBezTo>
                  <a:cubicBezTo>
                    <a:pt x="57" y="129"/>
                    <a:pt x="32" y="112"/>
                    <a:pt x="26" y="79"/>
                  </a:cubicBezTo>
                  <a:cubicBezTo>
                    <a:pt x="20" y="45"/>
                    <a:pt x="62" y="23"/>
                    <a:pt x="94" y="50"/>
                  </a:cubicBezTo>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759"/>
            <p:cNvSpPr/>
            <p:nvPr/>
          </p:nvSpPr>
          <p:spPr bwMode="auto">
            <a:xfrm>
              <a:off x="8326438" y="-458788"/>
              <a:ext cx="315913" cy="169863"/>
            </a:xfrm>
            <a:custGeom>
              <a:avLst/>
              <a:gdLst>
                <a:gd name="T0" fmla="*/ 84 w 84"/>
                <a:gd name="T1" fmla="*/ 45 h 45"/>
                <a:gd name="T2" fmla="*/ 67 w 84"/>
                <a:gd name="T3" fmla="*/ 20 h 45"/>
                <a:gd name="T4" fmla="*/ 65 w 84"/>
                <a:gd name="T5" fmla="*/ 6 h 45"/>
                <a:gd name="T6" fmla="*/ 50 w 84"/>
                <a:gd name="T7" fmla="*/ 2 h 45"/>
                <a:gd name="T8" fmla="*/ 25 w 84"/>
                <a:gd name="T9" fmla="*/ 13 h 45"/>
                <a:gd name="T10" fmla="*/ 0 w 84"/>
                <a:gd name="T11" fmla="*/ 30 h 45"/>
                <a:gd name="T12" fmla="*/ 84 w 8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84" h="45">
                  <a:moveTo>
                    <a:pt x="84" y="45"/>
                  </a:moveTo>
                  <a:cubicBezTo>
                    <a:pt x="84" y="45"/>
                    <a:pt x="70" y="30"/>
                    <a:pt x="67" y="20"/>
                  </a:cubicBezTo>
                  <a:cubicBezTo>
                    <a:pt x="65" y="13"/>
                    <a:pt x="67" y="9"/>
                    <a:pt x="65" y="6"/>
                  </a:cubicBezTo>
                  <a:cubicBezTo>
                    <a:pt x="62" y="0"/>
                    <a:pt x="56" y="0"/>
                    <a:pt x="50" y="2"/>
                  </a:cubicBezTo>
                  <a:cubicBezTo>
                    <a:pt x="45" y="3"/>
                    <a:pt x="35" y="7"/>
                    <a:pt x="25" y="13"/>
                  </a:cubicBezTo>
                  <a:cubicBezTo>
                    <a:pt x="4" y="26"/>
                    <a:pt x="0" y="30"/>
                    <a:pt x="0" y="30"/>
                  </a:cubicBezTo>
                  <a:cubicBezTo>
                    <a:pt x="0" y="30"/>
                    <a:pt x="54" y="21"/>
                    <a:pt x="84" y="45"/>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760"/>
            <p:cNvSpPr>
              <a:spLocks noEditPoints="1"/>
            </p:cNvSpPr>
            <p:nvPr/>
          </p:nvSpPr>
          <p:spPr bwMode="auto">
            <a:xfrm>
              <a:off x="8885238" y="-720725"/>
              <a:ext cx="481013" cy="588963"/>
            </a:xfrm>
            <a:custGeom>
              <a:avLst/>
              <a:gdLst>
                <a:gd name="T0" fmla="*/ 5 w 128"/>
                <a:gd name="T1" fmla="*/ 63 h 157"/>
                <a:gd name="T2" fmla="*/ 4 w 128"/>
                <a:gd name="T3" fmla="*/ 101 h 157"/>
                <a:gd name="T4" fmla="*/ 19 w 128"/>
                <a:gd name="T5" fmla="*/ 132 h 157"/>
                <a:gd name="T6" fmla="*/ 84 w 128"/>
                <a:gd name="T7" fmla="*/ 138 h 157"/>
                <a:gd name="T8" fmla="*/ 107 w 128"/>
                <a:gd name="T9" fmla="*/ 41 h 157"/>
                <a:gd name="T10" fmla="*/ 5 w 128"/>
                <a:gd name="T11" fmla="*/ 63 h 157"/>
                <a:gd name="T12" fmla="*/ 91 w 128"/>
                <a:gd name="T13" fmla="*/ 51 h 157"/>
                <a:gd name="T14" fmla="*/ 76 w 128"/>
                <a:gd name="T15" fmla="*/ 122 h 157"/>
                <a:gd name="T16" fmla="*/ 19 w 128"/>
                <a:gd name="T17" fmla="*/ 70 h 157"/>
                <a:gd name="T18" fmla="*/ 91 w 128"/>
                <a:gd name="T19" fmla="*/ 5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57">
                  <a:moveTo>
                    <a:pt x="5" y="63"/>
                  </a:moveTo>
                  <a:cubicBezTo>
                    <a:pt x="1" y="75"/>
                    <a:pt x="0" y="88"/>
                    <a:pt x="4" y="101"/>
                  </a:cubicBezTo>
                  <a:cubicBezTo>
                    <a:pt x="7" y="114"/>
                    <a:pt x="15" y="124"/>
                    <a:pt x="19" y="132"/>
                  </a:cubicBezTo>
                  <a:cubicBezTo>
                    <a:pt x="35" y="157"/>
                    <a:pt x="60" y="152"/>
                    <a:pt x="84" y="138"/>
                  </a:cubicBezTo>
                  <a:cubicBezTo>
                    <a:pt x="111" y="121"/>
                    <a:pt x="128" y="80"/>
                    <a:pt x="107" y="41"/>
                  </a:cubicBezTo>
                  <a:cubicBezTo>
                    <a:pt x="84" y="0"/>
                    <a:pt x="20" y="7"/>
                    <a:pt x="5" y="63"/>
                  </a:cubicBezTo>
                  <a:close/>
                  <a:moveTo>
                    <a:pt x="91" y="51"/>
                  </a:moveTo>
                  <a:cubicBezTo>
                    <a:pt x="107" y="80"/>
                    <a:pt x="97" y="110"/>
                    <a:pt x="76" y="122"/>
                  </a:cubicBezTo>
                  <a:cubicBezTo>
                    <a:pt x="47" y="140"/>
                    <a:pt x="11" y="112"/>
                    <a:pt x="19" y="70"/>
                  </a:cubicBezTo>
                  <a:cubicBezTo>
                    <a:pt x="28" y="29"/>
                    <a:pt x="75" y="20"/>
                    <a:pt x="91" y="51"/>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761"/>
            <p:cNvSpPr/>
            <p:nvPr/>
          </p:nvSpPr>
          <p:spPr bwMode="auto">
            <a:xfrm>
              <a:off x="9032876" y="-808038"/>
              <a:ext cx="280988" cy="225425"/>
            </a:xfrm>
            <a:custGeom>
              <a:avLst/>
              <a:gdLst>
                <a:gd name="T0" fmla="*/ 65 w 75"/>
                <a:gd name="T1" fmla="*/ 60 h 60"/>
                <a:gd name="T2" fmla="*/ 56 w 75"/>
                <a:gd name="T3" fmla="*/ 31 h 60"/>
                <a:gd name="T4" fmla="*/ 71 w 75"/>
                <a:gd name="T5" fmla="*/ 10 h 60"/>
                <a:gd name="T6" fmla="*/ 70 w 75"/>
                <a:gd name="T7" fmla="*/ 1 h 60"/>
                <a:gd name="T8" fmla="*/ 45 w 75"/>
                <a:gd name="T9" fmla="*/ 18 h 60"/>
                <a:gd name="T10" fmla="*/ 18 w 75"/>
                <a:gd name="T11" fmla="*/ 38 h 60"/>
                <a:gd name="T12" fmla="*/ 0 w 75"/>
                <a:gd name="T13" fmla="*/ 43 h 60"/>
                <a:gd name="T14" fmla="*/ 65 w 75"/>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0">
                  <a:moveTo>
                    <a:pt x="65" y="60"/>
                  </a:moveTo>
                  <a:cubicBezTo>
                    <a:pt x="65" y="60"/>
                    <a:pt x="54" y="42"/>
                    <a:pt x="56" y="31"/>
                  </a:cubicBezTo>
                  <a:cubicBezTo>
                    <a:pt x="59" y="18"/>
                    <a:pt x="63" y="15"/>
                    <a:pt x="71" y="10"/>
                  </a:cubicBezTo>
                  <a:cubicBezTo>
                    <a:pt x="75" y="7"/>
                    <a:pt x="75" y="2"/>
                    <a:pt x="70" y="1"/>
                  </a:cubicBezTo>
                  <a:cubicBezTo>
                    <a:pt x="65" y="0"/>
                    <a:pt x="51" y="8"/>
                    <a:pt x="45" y="18"/>
                  </a:cubicBezTo>
                  <a:cubicBezTo>
                    <a:pt x="39" y="29"/>
                    <a:pt x="37" y="35"/>
                    <a:pt x="18" y="38"/>
                  </a:cubicBezTo>
                  <a:cubicBezTo>
                    <a:pt x="10" y="39"/>
                    <a:pt x="0" y="43"/>
                    <a:pt x="0" y="43"/>
                  </a:cubicBezTo>
                  <a:cubicBezTo>
                    <a:pt x="0" y="43"/>
                    <a:pt x="35" y="35"/>
                    <a:pt x="65" y="60"/>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762"/>
            <p:cNvSpPr/>
            <p:nvPr/>
          </p:nvSpPr>
          <p:spPr bwMode="auto">
            <a:xfrm>
              <a:off x="9204326" y="-800100"/>
              <a:ext cx="101600" cy="63500"/>
            </a:xfrm>
            <a:custGeom>
              <a:avLst/>
              <a:gdLst>
                <a:gd name="T0" fmla="*/ 0 w 27"/>
                <a:gd name="T1" fmla="*/ 17 h 17"/>
                <a:gd name="T2" fmla="*/ 15 w 27"/>
                <a:gd name="T3" fmla="*/ 3 h 17"/>
                <a:gd name="T4" fmla="*/ 26 w 27"/>
                <a:gd name="T5" fmla="*/ 2 h 17"/>
                <a:gd name="T6" fmla="*/ 24 w 27"/>
                <a:gd name="T7" fmla="*/ 5 h 17"/>
                <a:gd name="T8" fmla="*/ 13 w 27"/>
                <a:gd name="T9" fmla="*/ 7 h 17"/>
                <a:gd name="T10" fmla="*/ 0 w 27"/>
                <a:gd name="T11" fmla="*/ 17 h 17"/>
              </a:gdLst>
              <a:ahLst/>
              <a:cxnLst>
                <a:cxn ang="0">
                  <a:pos x="T0" y="T1"/>
                </a:cxn>
                <a:cxn ang="0">
                  <a:pos x="T2" y="T3"/>
                </a:cxn>
                <a:cxn ang="0">
                  <a:pos x="T4" y="T5"/>
                </a:cxn>
                <a:cxn ang="0">
                  <a:pos x="T6" y="T7"/>
                </a:cxn>
                <a:cxn ang="0">
                  <a:pos x="T8" y="T9"/>
                </a:cxn>
                <a:cxn ang="0">
                  <a:pos x="T10" y="T11"/>
                </a:cxn>
              </a:cxnLst>
              <a:rect l="0" t="0" r="r" b="b"/>
              <a:pathLst>
                <a:path w="27" h="17">
                  <a:moveTo>
                    <a:pt x="0" y="17"/>
                  </a:moveTo>
                  <a:cubicBezTo>
                    <a:pt x="0" y="17"/>
                    <a:pt x="6" y="7"/>
                    <a:pt x="15" y="3"/>
                  </a:cubicBezTo>
                  <a:cubicBezTo>
                    <a:pt x="23" y="0"/>
                    <a:pt x="25" y="0"/>
                    <a:pt x="26" y="2"/>
                  </a:cubicBezTo>
                  <a:cubicBezTo>
                    <a:pt x="27" y="3"/>
                    <a:pt x="25" y="4"/>
                    <a:pt x="24" y="5"/>
                  </a:cubicBezTo>
                  <a:cubicBezTo>
                    <a:pt x="21" y="6"/>
                    <a:pt x="18" y="4"/>
                    <a:pt x="13" y="7"/>
                  </a:cubicBezTo>
                  <a:cubicBezTo>
                    <a:pt x="7" y="9"/>
                    <a:pt x="2" y="14"/>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763"/>
            <p:cNvSpPr/>
            <p:nvPr/>
          </p:nvSpPr>
          <p:spPr bwMode="auto">
            <a:xfrm>
              <a:off x="8863013" y="269875"/>
              <a:ext cx="173038" cy="1209675"/>
            </a:xfrm>
            <a:custGeom>
              <a:avLst/>
              <a:gdLst>
                <a:gd name="T0" fmla="*/ 1 w 46"/>
                <a:gd name="T1" fmla="*/ 14 h 322"/>
                <a:gd name="T2" fmla="*/ 39 w 46"/>
                <a:gd name="T3" fmla="*/ 313 h 322"/>
                <a:gd name="T4" fmla="*/ 46 w 46"/>
                <a:gd name="T5" fmla="*/ 322 h 322"/>
                <a:gd name="T6" fmla="*/ 42 w 46"/>
                <a:gd name="T7" fmla="*/ 292 h 322"/>
                <a:gd name="T8" fmla="*/ 9 w 46"/>
                <a:gd name="T9" fmla="*/ 0 h 322"/>
                <a:gd name="T10" fmla="*/ 1 w 46"/>
                <a:gd name="T11" fmla="*/ 14 h 322"/>
              </a:gdLst>
              <a:ahLst/>
              <a:cxnLst>
                <a:cxn ang="0">
                  <a:pos x="T0" y="T1"/>
                </a:cxn>
                <a:cxn ang="0">
                  <a:pos x="T2" y="T3"/>
                </a:cxn>
                <a:cxn ang="0">
                  <a:pos x="T4" y="T5"/>
                </a:cxn>
                <a:cxn ang="0">
                  <a:pos x="T6" y="T7"/>
                </a:cxn>
                <a:cxn ang="0">
                  <a:pos x="T8" y="T9"/>
                </a:cxn>
                <a:cxn ang="0">
                  <a:pos x="T10" y="T11"/>
                </a:cxn>
              </a:cxnLst>
              <a:rect l="0" t="0" r="r" b="b"/>
              <a:pathLst>
                <a:path w="46" h="322">
                  <a:moveTo>
                    <a:pt x="1" y="14"/>
                  </a:moveTo>
                  <a:cubicBezTo>
                    <a:pt x="8" y="71"/>
                    <a:pt x="36" y="294"/>
                    <a:pt x="39" y="313"/>
                  </a:cubicBezTo>
                  <a:cubicBezTo>
                    <a:pt x="39" y="316"/>
                    <a:pt x="44" y="320"/>
                    <a:pt x="46" y="322"/>
                  </a:cubicBezTo>
                  <a:cubicBezTo>
                    <a:pt x="45" y="317"/>
                    <a:pt x="43" y="308"/>
                    <a:pt x="42" y="292"/>
                  </a:cubicBezTo>
                  <a:cubicBezTo>
                    <a:pt x="38" y="253"/>
                    <a:pt x="13" y="42"/>
                    <a:pt x="9" y="0"/>
                  </a:cubicBezTo>
                  <a:cubicBezTo>
                    <a:pt x="4" y="5"/>
                    <a:pt x="0" y="6"/>
                    <a:pt x="1" y="14"/>
                  </a:cubicBez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764"/>
            <p:cNvSpPr/>
            <p:nvPr/>
          </p:nvSpPr>
          <p:spPr bwMode="auto">
            <a:xfrm>
              <a:off x="8896351" y="-596900"/>
              <a:ext cx="90488" cy="330200"/>
            </a:xfrm>
            <a:custGeom>
              <a:avLst/>
              <a:gdLst>
                <a:gd name="T0" fmla="*/ 21 w 24"/>
                <a:gd name="T1" fmla="*/ 88 h 88"/>
                <a:gd name="T2" fmla="*/ 8 w 24"/>
                <a:gd name="T3" fmla="*/ 73 h 88"/>
                <a:gd name="T4" fmla="*/ 5 w 24"/>
                <a:gd name="T5" fmla="*/ 35 h 88"/>
                <a:gd name="T6" fmla="*/ 18 w 24"/>
                <a:gd name="T7" fmla="*/ 6 h 88"/>
                <a:gd name="T8" fmla="*/ 24 w 24"/>
                <a:gd name="T9" fmla="*/ 0 h 88"/>
                <a:gd name="T10" fmla="*/ 8 w 24"/>
                <a:gd name="T11" fmla="*/ 45 h 88"/>
                <a:gd name="T12" fmla="*/ 21 w 24"/>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24" h="88">
                  <a:moveTo>
                    <a:pt x="21" y="88"/>
                  </a:moveTo>
                  <a:cubicBezTo>
                    <a:pt x="15" y="85"/>
                    <a:pt x="10" y="79"/>
                    <a:pt x="8" y="73"/>
                  </a:cubicBezTo>
                  <a:cubicBezTo>
                    <a:pt x="6" y="69"/>
                    <a:pt x="0" y="52"/>
                    <a:pt x="5" y="35"/>
                  </a:cubicBezTo>
                  <a:cubicBezTo>
                    <a:pt x="9" y="18"/>
                    <a:pt x="14" y="11"/>
                    <a:pt x="18" y="6"/>
                  </a:cubicBezTo>
                  <a:cubicBezTo>
                    <a:pt x="21" y="1"/>
                    <a:pt x="24" y="0"/>
                    <a:pt x="24" y="0"/>
                  </a:cubicBezTo>
                  <a:cubicBezTo>
                    <a:pt x="24" y="0"/>
                    <a:pt x="9" y="21"/>
                    <a:pt x="8" y="45"/>
                  </a:cubicBezTo>
                  <a:cubicBezTo>
                    <a:pt x="6" y="77"/>
                    <a:pt x="21" y="88"/>
                    <a:pt x="21"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765"/>
            <p:cNvSpPr/>
            <p:nvPr/>
          </p:nvSpPr>
          <p:spPr bwMode="auto">
            <a:xfrm>
              <a:off x="8378826" y="-450850"/>
              <a:ext cx="187325" cy="79375"/>
            </a:xfrm>
            <a:custGeom>
              <a:avLst/>
              <a:gdLst>
                <a:gd name="T0" fmla="*/ 19 w 50"/>
                <a:gd name="T1" fmla="*/ 13 h 21"/>
                <a:gd name="T2" fmla="*/ 0 w 50"/>
                <a:gd name="T3" fmla="*/ 21 h 21"/>
                <a:gd name="T4" fmla="*/ 12 w 50"/>
                <a:gd name="T5" fmla="*/ 13 h 21"/>
                <a:gd name="T6" fmla="*/ 44 w 50"/>
                <a:gd name="T7" fmla="*/ 1 h 21"/>
                <a:gd name="T8" fmla="*/ 49 w 50"/>
                <a:gd name="T9" fmla="*/ 11 h 21"/>
                <a:gd name="T10" fmla="*/ 40 w 50"/>
                <a:gd name="T11" fmla="*/ 14 h 21"/>
                <a:gd name="T12" fmla="*/ 19 w 50"/>
                <a:gd name="T13" fmla="*/ 13 h 21"/>
              </a:gdLst>
              <a:ahLst/>
              <a:cxnLst>
                <a:cxn ang="0">
                  <a:pos x="T0" y="T1"/>
                </a:cxn>
                <a:cxn ang="0">
                  <a:pos x="T2" y="T3"/>
                </a:cxn>
                <a:cxn ang="0">
                  <a:pos x="T4" y="T5"/>
                </a:cxn>
                <a:cxn ang="0">
                  <a:pos x="T6" y="T7"/>
                </a:cxn>
                <a:cxn ang="0">
                  <a:pos x="T8" y="T9"/>
                </a:cxn>
                <a:cxn ang="0">
                  <a:pos x="T10" y="T11"/>
                </a:cxn>
                <a:cxn ang="0">
                  <a:pos x="T12" y="T13"/>
                </a:cxn>
              </a:cxnLst>
              <a:rect l="0" t="0" r="r" b="b"/>
              <a:pathLst>
                <a:path w="50" h="21">
                  <a:moveTo>
                    <a:pt x="19" y="13"/>
                  </a:moveTo>
                  <a:cubicBezTo>
                    <a:pt x="15" y="14"/>
                    <a:pt x="6" y="18"/>
                    <a:pt x="0" y="21"/>
                  </a:cubicBezTo>
                  <a:cubicBezTo>
                    <a:pt x="0" y="21"/>
                    <a:pt x="6" y="16"/>
                    <a:pt x="12" y="13"/>
                  </a:cubicBezTo>
                  <a:cubicBezTo>
                    <a:pt x="29" y="4"/>
                    <a:pt x="39" y="0"/>
                    <a:pt x="44" y="1"/>
                  </a:cubicBezTo>
                  <a:cubicBezTo>
                    <a:pt x="49" y="2"/>
                    <a:pt x="49" y="7"/>
                    <a:pt x="49" y="11"/>
                  </a:cubicBezTo>
                  <a:cubicBezTo>
                    <a:pt x="50" y="14"/>
                    <a:pt x="47" y="20"/>
                    <a:pt x="40" y="14"/>
                  </a:cubicBezTo>
                  <a:cubicBezTo>
                    <a:pt x="36" y="11"/>
                    <a:pt x="29" y="11"/>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766"/>
            <p:cNvSpPr>
              <a:spLocks noEditPoints="1"/>
            </p:cNvSpPr>
            <p:nvPr/>
          </p:nvSpPr>
          <p:spPr bwMode="auto">
            <a:xfrm>
              <a:off x="8367713" y="-327025"/>
              <a:ext cx="311150" cy="315913"/>
            </a:xfrm>
            <a:custGeom>
              <a:avLst/>
              <a:gdLst>
                <a:gd name="T0" fmla="*/ 55 w 83"/>
                <a:gd name="T1" fmla="*/ 12 h 84"/>
                <a:gd name="T2" fmla="*/ 56 w 83"/>
                <a:gd name="T3" fmla="*/ 84 h 84"/>
                <a:gd name="T4" fmla="*/ 56 w 83"/>
                <a:gd name="T5" fmla="*/ 84 h 84"/>
                <a:gd name="T6" fmla="*/ 55 w 83"/>
                <a:gd name="T7" fmla="*/ 12 h 84"/>
                <a:gd name="T8" fmla="*/ 55 w 83"/>
                <a:gd name="T9" fmla="*/ 12 h 84"/>
                <a:gd name="T10" fmla="*/ 55 w 83"/>
                <a:gd name="T11" fmla="*/ 12 h 84"/>
                <a:gd name="T12" fmla="*/ 55 w 83"/>
                <a:gd name="T13" fmla="*/ 12 h 84"/>
                <a:gd name="T14" fmla="*/ 24 w 83"/>
                <a:gd name="T15" fmla="*/ 0 h 84"/>
                <a:gd name="T16" fmla="*/ 0 w 83"/>
                <a:gd name="T17" fmla="*/ 8 h 84"/>
                <a:gd name="T18" fmla="*/ 0 w 83"/>
                <a:gd name="T19" fmla="*/ 8 h 84"/>
                <a:gd name="T20" fmla="*/ 24 w 83"/>
                <a:gd name="T21" fmla="*/ 0 h 84"/>
                <a:gd name="T22" fmla="*/ 54 w 83"/>
                <a:gd name="T23" fmla="*/ 12 h 84"/>
                <a:gd name="T24" fmla="*/ 24 w 83"/>
                <a:gd name="T2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84">
                  <a:moveTo>
                    <a:pt x="55" y="12"/>
                  </a:moveTo>
                  <a:cubicBezTo>
                    <a:pt x="83" y="36"/>
                    <a:pt x="79" y="72"/>
                    <a:pt x="56" y="84"/>
                  </a:cubicBezTo>
                  <a:cubicBezTo>
                    <a:pt x="56" y="84"/>
                    <a:pt x="56" y="84"/>
                    <a:pt x="56" y="84"/>
                  </a:cubicBezTo>
                  <a:cubicBezTo>
                    <a:pt x="79" y="71"/>
                    <a:pt x="83" y="36"/>
                    <a:pt x="55" y="12"/>
                  </a:cubicBezTo>
                  <a:moveTo>
                    <a:pt x="55" y="12"/>
                  </a:moveTo>
                  <a:cubicBezTo>
                    <a:pt x="55" y="12"/>
                    <a:pt x="55" y="12"/>
                    <a:pt x="55" y="12"/>
                  </a:cubicBezTo>
                  <a:cubicBezTo>
                    <a:pt x="55" y="12"/>
                    <a:pt x="55" y="12"/>
                    <a:pt x="55" y="12"/>
                  </a:cubicBezTo>
                  <a:moveTo>
                    <a:pt x="24" y="0"/>
                  </a:moveTo>
                  <a:cubicBezTo>
                    <a:pt x="15" y="0"/>
                    <a:pt x="7" y="3"/>
                    <a:pt x="0" y="8"/>
                  </a:cubicBezTo>
                  <a:cubicBezTo>
                    <a:pt x="0" y="8"/>
                    <a:pt x="0" y="8"/>
                    <a:pt x="0" y="8"/>
                  </a:cubicBezTo>
                  <a:cubicBezTo>
                    <a:pt x="6" y="3"/>
                    <a:pt x="15" y="0"/>
                    <a:pt x="24" y="0"/>
                  </a:cubicBezTo>
                  <a:cubicBezTo>
                    <a:pt x="34" y="0"/>
                    <a:pt x="45" y="4"/>
                    <a:pt x="54" y="12"/>
                  </a:cubicBezTo>
                  <a:cubicBezTo>
                    <a:pt x="45" y="4"/>
                    <a:pt x="34" y="0"/>
                    <a:pt x="24" y="0"/>
                  </a:cubicBezTo>
                </a:path>
              </a:pathLst>
            </a:custGeom>
            <a:solidFill>
              <a:srgbClr val="C7C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767"/>
            <p:cNvSpPr/>
            <p:nvPr/>
          </p:nvSpPr>
          <p:spPr bwMode="auto">
            <a:xfrm>
              <a:off x="8367713" y="-330200"/>
              <a:ext cx="311150" cy="319088"/>
            </a:xfrm>
            <a:custGeom>
              <a:avLst/>
              <a:gdLst>
                <a:gd name="T0" fmla="*/ 26 w 83"/>
                <a:gd name="T1" fmla="*/ 0 h 85"/>
                <a:gd name="T2" fmla="*/ 0 w 83"/>
                <a:gd name="T3" fmla="*/ 9 h 85"/>
                <a:gd name="T4" fmla="*/ 24 w 83"/>
                <a:gd name="T5" fmla="*/ 1 h 85"/>
                <a:gd name="T6" fmla="*/ 54 w 83"/>
                <a:gd name="T7" fmla="*/ 13 h 85"/>
                <a:gd name="T8" fmla="*/ 55 w 83"/>
                <a:gd name="T9" fmla="*/ 13 h 85"/>
                <a:gd name="T10" fmla="*/ 55 w 83"/>
                <a:gd name="T11" fmla="*/ 13 h 85"/>
                <a:gd name="T12" fmla="*/ 55 w 83"/>
                <a:gd name="T13" fmla="*/ 13 h 85"/>
                <a:gd name="T14" fmla="*/ 55 w 83"/>
                <a:gd name="T15" fmla="*/ 13 h 85"/>
                <a:gd name="T16" fmla="*/ 56 w 83"/>
                <a:gd name="T17" fmla="*/ 85 h 85"/>
                <a:gd name="T18" fmla="*/ 75 w 83"/>
                <a:gd name="T19" fmla="*/ 64 h 85"/>
                <a:gd name="T20" fmla="*/ 50 w 83"/>
                <a:gd name="T21" fmla="*/ 6 h 85"/>
                <a:gd name="T22" fmla="*/ 26 w 83"/>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5">
                  <a:moveTo>
                    <a:pt x="26" y="0"/>
                  </a:moveTo>
                  <a:cubicBezTo>
                    <a:pt x="15" y="0"/>
                    <a:pt x="5" y="3"/>
                    <a:pt x="0" y="9"/>
                  </a:cubicBezTo>
                  <a:cubicBezTo>
                    <a:pt x="7" y="4"/>
                    <a:pt x="15" y="1"/>
                    <a:pt x="24" y="1"/>
                  </a:cubicBezTo>
                  <a:cubicBezTo>
                    <a:pt x="34" y="1"/>
                    <a:pt x="45" y="5"/>
                    <a:pt x="54" y="13"/>
                  </a:cubicBezTo>
                  <a:cubicBezTo>
                    <a:pt x="55" y="13"/>
                    <a:pt x="55" y="13"/>
                    <a:pt x="55" y="13"/>
                  </a:cubicBezTo>
                  <a:cubicBezTo>
                    <a:pt x="55" y="13"/>
                    <a:pt x="55" y="13"/>
                    <a:pt x="55" y="13"/>
                  </a:cubicBezTo>
                  <a:cubicBezTo>
                    <a:pt x="55" y="13"/>
                    <a:pt x="55" y="13"/>
                    <a:pt x="55" y="13"/>
                  </a:cubicBezTo>
                  <a:cubicBezTo>
                    <a:pt x="55" y="13"/>
                    <a:pt x="55" y="13"/>
                    <a:pt x="55" y="13"/>
                  </a:cubicBezTo>
                  <a:cubicBezTo>
                    <a:pt x="83" y="37"/>
                    <a:pt x="79" y="72"/>
                    <a:pt x="56" y="85"/>
                  </a:cubicBezTo>
                  <a:cubicBezTo>
                    <a:pt x="63" y="82"/>
                    <a:pt x="71" y="76"/>
                    <a:pt x="75" y="64"/>
                  </a:cubicBezTo>
                  <a:cubicBezTo>
                    <a:pt x="81" y="45"/>
                    <a:pt x="72" y="19"/>
                    <a:pt x="50" y="6"/>
                  </a:cubicBezTo>
                  <a:cubicBezTo>
                    <a:pt x="42" y="2"/>
                    <a:pt x="34" y="0"/>
                    <a:pt x="26" y="0"/>
                  </a:cubicBezTo>
                </a:path>
              </a:pathLst>
            </a:custGeom>
            <a:solidFill>
              <a:srgbClr val="7E7E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768"/>
            <p:cNvSpPr/>
            <p:nvPr/>
          </p:nvSpPr>
          <p:spPr bwMode="auto">
            <a:xfrm>
              <a:off x="8255001" y="-228600"/>
              <a:ext cx="198438" cy="269875"/>
            </a:xfrm>
            <a:custGeom>
              <a:avLst/>
              <a:gdLst>
                <a:gd name="T0" fmla="*/ 53 w 53"/>
                <a:gd name="T1" fmla="*/ 72 h 72"/>
                <a:gd name="T2" fmla="*/ 19 w 53"/>
                <a:gd name="T3" fmla="*/ 54 h 72"/>
                <a:gd name="T4" fmla="*/ 6 w 53"/>
                <a:gd name="T5" fmla="*/ 0 h 72"/>
                <a:gd name="T6" fmla="*/ 14 w 53"/>
                <a:gd name="T7" fmla="*/ 35 h 72"/>
                <a:gd name="T8" fmla="*/ 53 w 53"/>
                <a:gd name="T9" fmla="*/ 72 h 72"/>
              </a:gdLst>
              <a:ahLst/>
              <a:cxnLst>
                <a:cxn ang="0">
                  <a:pos x="T0" y="T1"/>
                </a:cxn>
                <a:cxn ang="0">
                  <a:pos x="T2" y="T3"/>
                </a:cxn>
                <a:cxn ang="0">
                  <a:pos x="T4" y="T5"/>
                </a:cxn>
                <a:cxn ang="0">
                  <a:pos x="T6" y="T7"/>
                </a:cxn>
                <a:cxn ang="0">
                  <a:pos x="T8" y="T9"/>
                </a:cxn>
              </a:cxnLst>
              <a:rect l="0" t="0" r="r" b="b"/>
              <a:pathLst>
                <a:path w="53" h="72">
                  <a:moveTo>
                    <a:pt x="53" y="72"/>
                  </a:moveTo>
                  <a:cubicBezTo>
                    <a:pt x="42" y="69"/>
                    <a:pt x="30" y="65"/>
                    <a:pt x="19" y="54"/>
                  </a:cubicBezTo>
                  <a:cubicBezTo>
                    <a:pt x="0" y="33"/>
                    <a:pt x="3" y="9"/>
                    <a:pt x="6" y="0"/>
                  </a:cubicBezTo>
                  <a:cubicBezTo>
                    <a:pt x="6" y="14"/>
                    <a:pt x="11" y="28"/>
                    <a:pt x="14" y="35"/>
                  </a:cubicBezTo>
                  <a:cubicBezTo>
                    <a:pt x="19" y="44"/>
                    <a:pt x="30" y="61"/>
                    <a:pt x="53"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769"/>
            <p:cNvSpPr/>
            <p:nvPr/>
          </p:nvSpPr>
          <p:spPr bwMode="auto">
            <a:xfrm>
              <a:off x="8890001" y="288925"/>
              <a:ext cx="160338" cy="161925"/>
            </a:xfrm>
            <a:custGeom>
              <a:avLst/>
              <a:gdLst>
                <a:gd name="T0" fmla="*/ 16 w 43"/>
                <a:gd name="T1" fmla="*/ 4 h 43"/>
                <a:gd name="T2" fmla="*/ 40 w 43"/>
                <a:gd name="T3" fmla="*/ 16 h 43"/>
                <a:gd name="T4" fmla="*/ 28 w 43"/>
                <a:gd name="T5" fmla="*/ 40 h 43"/>
                <a:gd name="T6" fmla="*/ 4 w 43"/>
                <a:gd name="T7" fmla="*/ 28 h 43"/>
                <a:gd name="T8" fmla="*/ 16 w 43"/>
                <a:gd name="T9" fmla="*/ 4 h 43"/>
              </a:gdLst>
              <a:ahLst/>
              <a:cxnLst>
                <a:cxn ang="0">
                  <a:pos x="T0" y="T1"/>
                </a:cxn>
                <a:cxn ang="0">
                  <a:pos x="T2" y="T3"/>
                </a:cxn>
                <a:cxn ang="0">
                  <a:pos x="T4" y="T5"/>
                </a:cxn>
                <a:cxn ang="0">
                  <a:pos x="T6" y="T7"/>
                </a:cxn>
                <a:cxn ang="0">
                  <a:pos x="T8" y="T9"/>
                </a:cxn>
              </a:cxnLst>
              <a:rect l="0" t="0" r="r" b="b"/>
              <a:pathLst>
                <a:path w="43" h="43">
                  <a:moveTo>
                    <a:pt x="16" y="4"/>
                  </a:moveTo>
                  <a:cubicBezTo>
                    <a:pt x="26" y="0"/>
                    <a:pt x="36" y="6"/>
                    <a:pt x="40" y="16"/>
                  </a:cubicBezTo>
                  <a:cubicBezTo>
                    <a:pt x="43" y="26"/>
                    <a:pt x="38" y="37"/>
                    <a:pt x="28" y="40"/>
                  </a:cubicBezTo>
                  <a:cubicBezTo>
                    <a:pt x="18" y="43"/>
                    <a:pt x="7" y="38"/>
                    <a:pt x="4" y="28"/>
                  </a:cubicBezTo>
                  <a:cubicBezTo>
                    <a:pt x="0" y="18"/>
                    <a:pt x="5" y="7"/>
                    <a:pt x="16" y="4"/>
                  </a:cubicBez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770"/>
            <p:cNvSpPr/>
            <p:nvPr/>
          </p:nvSpPr>
          <p:spPr bwMode="auto">
            <a:xfrm>
              <a:off x="8937626" y="338137"/>
              <a:ext cx="68263" cy="66675"/>
            </a:xfrm>
            <a:custGeom>
              <a:avLst/>
              <a:gdLst>
                <a:gd name="T0" fmla="*/ 6 w 18"/>
                <a:gd name="T1" fmla="*/ 1 h 18"/>
                <a:gd name="T2" fmla="*/ 16 w 18"/>
                <a:gd name="T3" fmla="*/ 6 h 18"/>
                <a:gd name="T4" fmla="*/ 11 w 18"/>
                <a:gd name="T5" fmla="*/ 16 h 18"/>
                <a:gd name="T6" fmla="*/ 1 w 18"/>
                <a:gd name="T7" fmla="*/ 11 h 18"/>
                <a:gd name="T8" fmla="*/ 6 w 18"/>
                <a:gd name="T9" fmla="*/ 1 h 18"/>
              </a:gdLst>
              <a:ahLst/>
              <a:cxnLst>
                <a:cxn ang="0">
                  <a:pos x="T0" y="T1"/>
                </a:cxn>
                <a:cxn ang="0">
                  <a:pos x="T2" y="T3"/>
                </a:cxn>
                <a:cxn ang="0">
                  <a:pos x="T4" y="T5"/>
                </a:cxn>
                <a:cxn ang="0">
                  <a:pos x="T6" y="T7"/>
                </a:cxn>
                <a:cxn ang="0">
                  <a:pos x="T8" y="T9"/>
                </a:cxn>
              </a:cxnLst>
              <a:rect l="0" t="0" r="r" b="b"/>
              <a:pathLst>
                <a:path w="18" h="18">
                  <a:moveTo>
                    <a:pt x="6" y="1"/>
                  </a:moveTo>
                  <a:cubicBezTo>
                    <a:pt x="10" y="0"/>
                    <a:pt x="15" y="2"/>
                    <a:pt x="16" y="6"/>
                  </a:cubicBezTo>
                  <a:cubicBezTo>
                    <a:pt x="18" y="10"/>
                    <a:pt x="15" y="15"/>
                    <a:pt x="11" y="16"/>
                  </a:cubicBezTo>
                  <a:cubicBezTo>
                    <a:pt x="7" y="18"/>
                    <a:pt x="3" y="16"/>
                    <a:pt x="1" y="11"/>
                  </a:cubicBezTo>
                  <a:cubicBezTo>
                    <a:pt x="0" y="7"/>
                    <a:pt x="2" y="3"/>
                    <a:pt x="6" y="1"/>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771"/>
            <p:cNvSpPr/>
            <p:nvPr/>
          </p:nvSpPr>
          <p:spPr bwMode="auto">
            <a:xfrm>
              <a:off x="8937626" y="338137"/>
              <a:ext cx="65088" cy="36513"/>
            </a:xfrm>
            <a:custGeom>
              <a:avLst/>
              <a:gdLst>
                <a:gd name="T0" fmla="*/ 1 w 17"/>
                <a:gd name="T1" fmla="*/ 10 h 10"/>
                <a:gd name="T2" fmla="*/ 6 w 17"/>
                <a:gd name="T3" fmla="*/ 3 h 10"/>
                <a:gd name="T4" fmla="*/ 16 w 17"/>
                <a:gd name="T5" fmla="*/ 7 h 10"/>
                <a:gd name="T6" fmla="*/ 17 w 17"/>
                <a:gd name="T7" fmla="*/ 8 h 10"/>
                <a:gd name="T8" fmla="*/ 16 w 17"/>
                <a:gd name="T9" fmla="*/ 6 h 10"/>
                <a:gd name="T10" fmla="*/ 6 w 17"/>
                <a:gd name="T11" fmla="*/ 1 h 10"/>
                <a:gd name="T12" fmla="*/ 1 w 1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7" h="10">
                  <a:moveTo>
                    <a:pt x="1" y="10"/>
                  </a:moveTo>
                  <a:cubicBezTo>
                    <a:pt x="1" y="7"/>
                    <a:pt x="3" y="4"/>
                    <a:pt x="6" y="3"/>
                  </a:cubicBezTo>
                  <a:cubicBezTo>
                    <a:pt x="10" y="1"/>
                    <a:pt x="15" y="3"/>
                    <a:pt x="16" y="7"/>
                  </a:cubicBezTo>
                  <a:cubicBezTo>
                    <a:pt x="17" y="8"/>
                    <a:pt x="17" y="8"/>
                    <a:pt x="17" y="8"/>
                  </a:cubicBezTo>
                  <a:cubicBezTo>
                    <a:pt x="16" y="8"/>
                    <a:pt x="16" y="7"/>
                    <a:pt x="16" y="6"/>
                  </a:cubicBezTo>
                  <a:cubicBezTo>
                    <a:pt x="15" y="2"/>
                    <a:pt x="10" y="0"/>
                    <a:pt x="6" y="1"/>
                  </a:cubicBezTo>
                  <a:cubicBezTo>
                    <a:pt x="2" y="3"/>
                    <a:pt x="0" y="7"/>
                    <a:pt x="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772"/>
            <p:cNvSpPr>
              <a:spLocks noEditPoints="1"/>
            </p:cNvSpPr>
            <p:nvPr/>
          </p:nvSpPr>
          <p:spPr bwMode="auto">
            <a:xfrm>
              <a:off x="7418388" y="206375"/>
              <a:ext cx="3198813" cy="492125"/>
            </a:xfrm>
            <a:custGeom>
              <a:avLst/>
              <a:gdLst>
                <a:gd name="T0" fmla="*/ 119 w 852"/>
                <a:gd name="T1" fmla="*/ 62 h 131"/>
                <a:gd name="T2" fmla="*/ 125 w 852"/>
                <a:gd name="T3" fmla="*/ 0 h 131"/>
                <a:gd name="T4" fmla="*/ 0 w 852"/>
                <a:gd name="T5" fmla="*/ 0 h 131"/>
                <a:gd name="T6" fmla="*/ 75 w 852"/>
                <a:gd name="T7" fmla="*/ 65 h 131"/>
                <a:gd name="T8" fmla="*/ 0 w 852"/>
                <a:gd name="T9" fmla="*/ 131 h 131"/>
                <a:gd name="T10" fmla="*/ 125 w 852"/>
                <a:gd name="T11" fmla="*/ 131 h 131"/>
                <a:gd name="T12" fmla="*/ 125 w 852"/>
                <a:gd name="T13" fmla="*/ 124 h 131"/>
                <a:gd name="T14" fmla="*/ 119 w 852"/>
                <a:gd name="T15" fmla="*/ 62 h 131"/>
                <a:gd name="T16" fmla="*/ 852 w 852"/>
                <a:gd name="T17" fmla="*/ 0 h 131"/>
                <a:gd name="T18" fmla="*/ 727 w 852"/>
                <a:gd name="T19" fmla="*/ 0 h 131"/>
                <a:gd name="T20" fmla="*/ 734 w 852"/>
                <a:gd name="T21" fmla="*/ 62 h 131"/>
                <a:gd name="T22" fmla="*/ 728 w 852"/>
                <a:gd name="T23" fmla="*/ 124 h 131"/>
                <a:gd name="T24" fmla="*/ 727 w 852"/>
                <a:gd name="T25" fmla="*/ 131 h 131"/>
                <a:gd name="T26" fmla="*/ 852 w 852"/>
                <a:gd name="T27" fmla="*/ 131 h 131"/>
                <a:gd name="T28" fmla="*/ 778 w 852"/>
                <a:gd name="T29" fmla="*/ 65 h 131"/>
                <a:gd name="T30" fmla="*/ 852 w 852"/>
                <a:gd name="T3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2" h="131">
                  <a:moveTo>
                    <a:pt x="119" y="62"/>
                  </a:moveTo>
                  <a:cubicBezTo>
                    <a:pt x="119" y="41"/>
                    <a:pt x="121" y="20"/>
                    <a:pt x="125" y="0"/>
                  </a:cubicBezTo>
                  <a:cubicBezTo>
                    <a:pt x="0" y="0"/>
                    <a:pt x="0" y="0"/>
                    <a:pt x="0" y="0"/>
                  </a:cubicBezTo>
                  <a:cubicBezTo>
                    <a:pt x="75" y="65"/>
                    <a:pt x="75" y="65"/>
                    <a:pt x="75" y="65"/>
                  </a:cubicBezTo>
                  <a:cubicBezTo>
                    <a:pt x="0" y="131"/>
                    <a:pt x="0" y="131"/>
                    <a:pt x="0" y="131"/>
                  </a:cubicBezTo>
                  <a:cubicBezTo>
                    <a:pt x="125" y="131"/>
                    <a:pt x="125" y="131"/>
                    <a:pt x="125" y="131"/>
                  </a:cubicBezTo>
                  <a:cubicBezTo>
                    <a:pt x="125" y="129"/>
                    <a:pt x="125" y="127"/>
                    <a:pt x="125" y="124"/>
                  </a:cubicBezTo>
                  <a:cubicBezTo>
                    <a:pt x="121" y="104"/>
                    <a:pt x="119" y="84"/>
                    <a:pt x="119" y="62"/>
                  </a:cubicBezTo>
                  <a:close/>
                  <a:moveTo>
                    <a:pt x="852" y="0"/>
                  </a:moveTo>
                  <a:cubicBezTo>
                    <a:pt x="727" y="0"/>
                    <a:pt x="727" y="0"/>
                    <a:pt x="727" y="0"/>
                  </a:cubicBezTo>
                  <a:cubicBezTo>
                    <a:pt x="732" y="20"/>
                    <a:pt x="734" y="41"/>
                    <a:pt x="734" y="62"/>
                  </a:cubicBezTo>
                  <a:cubicBezTo>
                    <a:pt x="734" y="84"/>
                    <a:pt x="732" y="104"/>
                    <a:pt x="728" y="124"/>
                  </a:cubicBezTo>
                  <a:cubicBezTo>
                    <a:pt x="728" y="127"/>
                    <a:pt x="728" y="129"/>
                    <a:pt x="727" y="131"/>
                  </a:cubicBezTo>
                  <a:cubicBezTo>
                    <a:pt x="852" y="131"/>
                    <a:pt x="852" y="131"/>
                    <a:pt x="852" y="131"/>
                  </a:cubicBezTo>
                  <a:cubicBezTo>
                    <a:pt x="778" y="65"/>
                    <a:pt x="778" y="65"/>
                    <a:pt x="778" y="65"/>
                  </a:cubicBezTo>
                  <a:lnTo>
                    <a:pt x="852"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773"/>
            <p:cNvSpPr/>
            <p:nvPr/>
          </p:nvSpPr>
          <p:spPr bwMode="auto">
            <a:xfrm>
              <a:off x="7864476" y="-714375"/>
              <a:ext cx="2309813" cy="2309813"/>
            </a:xfrm>
            <a:custGeom>
              <a:avLst/>
              <a:gdLst>
                <a:gd name="T0" fmla="*/ 525 w 615"/>
                <a:gd name="T1" fmla="*/ 90 h 615"/>
                <a:gd name="T2" fmla="*/ 382 w 615"/>
                <a:gd name="T3" fmla="*/ 9 h 615"/>
                <a:gd name="T4" fmla="*/ 384 w 615"/>
                <a:gd name="T5" fmla="*/ 20 h 615"/>
                <a:gd name="T6" fmla="*/ 518 w 615"/>
                <a:gd name="T7" fmla="*/ 97 h 615"/>
                <a:gd name="T8" fmla="*/ 605 w 615"/>
                <a:gd name="T9" fmla="*/ 307 h 615"/>
                <a:gd name="T10" fmla="*/ 518 w 615"/>
                <a:gd name="T11" fmla="*/ 518 h 615"/>
                <a:gd name="T12" fmla="*/ 307 w 615"/>
                <a:gd name="T13" fmla="*/ 605 h 615"/>
                <a:gd name="T14" fmla="*/ 97 w 615"/>
                <a:gd name="T15" fmla="*/ 518 h 615"/>
                <a:gd name="T16" fmla="*/ 9 w 615"/>
                <a:gd name="T17" fmla="*/ 307 h 615"/>
                <a:gd name="T18" fmla="*/ 97 w 615"/>
                <a:gd name="T19" fmla="*/ 97 h 615"/>
                <a:gd name="T20" fmla="*/ 300 w 615"/>
                <a:gd name="T21" fmla="*/ 10 h 615"/>
                <a:gd name="T22" fmla="*/ 306 w 615"/>
                <a:gd name="T23" fmla="*/ 7 h 615"/>
                <a:gd name="T24" fmla="*/ 321 w 615"/>
                <a:gd name="T25" fmla="*/ 0 h 615"/>
                <a:gd name="T26" fmla="*/ 307 w 615"/>
                <a:gd name="T27" fmla="*/ 0 h 615"/>
                <a:gd name="T28" fmla="*/ 90 w 615"/>
                <a:gd name="T29" fmla="*/ 90 h 615"/>
                <a:gd name="T30" fmla="*/ 0 w 615"/>
                <a:gd name="T31" fmla="*/ 307 h 615"/>
                <a:gd name="T32" fmla="*/ 90 w 615"/>
                <a:gd name="T33" fmla="*/ 525 h 615"/>
                <a:gd name="T34" fmla="*/ 307 w 615"/>
                <a:gd name="T35" fmla="*/ 615 h 615"/>
                <a:gd name="T36" fmla="*/ 525 w 615"/>
                <a:gd name="T37" fmla="*/ 525 h 615"/>
                <a:gd name="T38" fmla="*/ 615 w 615"/>
                <a:gd name="T39" fmla="*/ 307 h 615"/>
                <a:gd name="T40" fmla="*/ 525 w 615"/>
                <a:gd name="T41" fmla="*/ 9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5" h="615">
                  <a:moveTo>
                    <a:pt x="525" y="90"/>
                  </a:moveTo>
                  <a:cubicBezTo>
                    <a:pt x="486" y="51"/>
                    <a:pt x="437" y="23"/>
                    <a:pt x="382" y="9"/>
                  </a:cubicBezTo>
                  <a:cubicBezTo>
                    <a:pt x="382" y="12"/>
                    <a:pt x="383" y="16"/>
                    <a:pt x="384" y="20"/>
                  </a:cubicBezTo>
                  <a:cubicBezTo>
                    <a:pt x="436" y="34"/>
                    <a:pt x="481" y="61"/>
                    <a:pt x="518" y="97"/>
                  </a:cubicBezTo>
                  <a:cubicBezTo>
                    <a:pt x="572" y="151"/>
                    <a:pt x="605" y="225"/>
                    <a:pt x="605" y="307"/>
                  </a:cubicBezTo>
                  <a:cubicBezTo>
                    <a:pt x="605" y="390"/>
                    <a:pt x="572" y="464"/>
                    <a:pt x="518" y="518"/>
                  </a:cubicBezTo>
                  <a:cubicBezTo>
                    <a:pt x="464" y="572"/>
                    <a:pt x="389" y="605"/>
                    <a:pt x="307" y="605"/>
                  </a:cubicBezTo>
                  <a:cubicBezTo>
                    <a:pt x="225" y="605"/>
                    <a:pt x="151" y="572"/>
                    <a:pt x="97" y="518"/>
                  </a:cubicBezTo>
                  <a:cubicBezTo>
                    <a:pt x="43" y="464"/>
                    <a:pt x="9" y="390"/>
                    <a:pt x="9" y="307"/>
                  </a:cubicBezTo>
                  <a:cubicBezTo>
                    <a:pt x="9" y="225"/>
                    <a:pt x="43" y="151"/>
                    <a:pt x="97" y="97"/>
                  </a:cubicBezTo>
                  <a:cubicBezTo>
                    <a:pt x="149" y="45"/>
                    <a:pt x="221" y="12"/>
                    <a:pt x="300" y="10"/>
                  </a:cubicBezTo>
                  <a:cubicBezTo>
                    <a:pt x="302" y="9"/>
                    <a:pt x="304" y="8"/>
                    <a:pt x="306" y="7"/>
                  </a:cubicBezTo>
                  <a:cubicBezTo>
                    <a:pt x="311" y="5"/>
                    <a:pt x="316" y="2"/>
                    <a:pt x="321" y="0"/>
                  </a:cubicBezTo>
                  <a:cubicBezTo>
                    <a:pt x="316" y="0"/>
                    <a:pt x="312" y="0"/>
                    <a:pt x="307" y="0"/>
                  </a:cubicBezTo>
                  <a:cubicBezTo>
                    <a:pt x="222" y="0"/>
                    <a:pt x="145" y="34"/>
                    <a:pt x="90" y="90"/>
                  </a:cubicBezTo>
                  <a:cubicBezTo>
                    <a:pt x="34" y="146"/>
                    <a:pt x="0" y="222"/>
                    <a:pt x="0" y="307"/>
                  </a:cubicBezTo>
                  <a:cubicBezTo>
                    <a:pt x="0" y="392"/>
                    <a:pt x="34" y="469"/>
                    <a:pt x="90" y="525"/>
                  </a:cubicBezTo>
                  <a:cubicBezTo>
                    <a:pt x="145" y="581"/>
                    <a:pt x="222" y="615"/>
                    <a:pt x="307" y="615"/>
                  </a:cubicBezTo>
                  <a:cubicBezTo>
                    <a:pt x="392" y="615"/>
                    <a:pt x="469" y="581"/>
                    <a:pt x="525" y="525"/>
                  </a:cubicBezTo>
                  <a:cubicBezTo>
                    <a:pt x="580" y="469"/>
                    <a:pt x="615" y="392"/>
                    <a:pt x="615" y="307"/>
                  </a:cubicBezTo>
                  <a:cubicBezTo>
                    <a:pt x="615" y="222"/>
                    <a:pt x="580" y="146"/>
                    <a:pt x="525" y="9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774"/>
            <p:cNvSpPr>
              <a:spLocks noEditPoints="1"/>
            </p:cNvSpPr>
            <p:nvPr/>
          </p:nvSpPr>
          <p:spPr bwMode="auto">
            <a:xfrm>
              <a:off x="8210551" y="-365125"/>
              <a:ext cx="1614488" cy="1608138"/>
            </a:xfrm>
            <a:custGeom>
              <a:avLst/>
              <a:gdLst>
                <a:gd name="T0" fmla="*/ 367 w 430"/>
                <a:gd name="T1" fmla="*/ 63 h 428"/>
                <a:gd name="T2" fmla="*/ 298 w 430"/>
                <a:gd name="T3" fmla="*/ 16 h 428"/>
                <a:gd name="T4" fmla="*/ 295 w 430"/>
                <a:gd name="T5" fmla="*/ 22 h 428"/>
                <a:gd name="T6" fmla="*/ 362 w 430"/>
                <a:gd name="T7" fmla="*/ 67 h 428"/>
                <a:gd name="T8" fmla="*/ 423 w 430"/>
                <a:gd name="T9" fmla="*/ 214 h 428"/>
                <a:gd name="T10" fmla="*/ 362 w 430"/>
                <a:gd name="T11" fmla="*/ 361 h 428"/>
                <a:gd name="T12" fmla="*/ 354 w 430"/>
                <a:gd name="T13" fmla="*/ 369 h 428"/>
                <a:gd name="T14" fmla="*/ 358 w 430"/>
                <a:gd name="T15" fmla="*/ 375 h 428"/>
                <a:gd name="T16" fmla="*/ 367 w 430"/>
                <a:gd name="T17" fmla="*/ 366 h 428"/>
                <a:gd name="T18" fmla="*/ 430 w 430"/>
                <a:gd name="T19" fmla="*/ 214 h 428"/>
                <a:gd name="T20" fmla="*/ 367 w 430"/>
                <a:gd name="T21" fmla="*/ 63 h 428"/>
                <a:gd name="T22" fmla="*/ 245 w 430"/>
                <a:gd name="T23" fmla="*/ 420 h 428"/>
                <a:gd name="T24" fmla="*/ 245 w 430"/>
                <a:gd name="T25" fmla="*/ 427 h 428"/>
                <a:gd name="T26" fmla="*/ 309 w 430"/>
                <a:gd name="T27" fmla="*/ 408 h 428"/>
                <a:gd name="T28" fmla="*/ 305 w 430"/>
                <a:gd name="T29" fmla="*/ 402 h 428"/>
                <a:gd name="T30" fmla="*/ 245 w 430"/>
                <a:gd name="T31" fmla="*/ 420 h 428"/>
                <a:gd name="T32" fmla="*/ 171 w 430"/>
                <a:gd name="T33" fmla="*/ 11 h 428"/>
                <a:gd name="T34" fmla="*/ 170 w 430"/>
                <a:gd name="T35" fmla="*/ 4 h 428"/>
                <a:gd name="T36" fmla="*/ 134 w 430"/>
                <a:gd name="T37" fmla="*/ 16 h 428"/>
                <a:gd name="T38" fmla="*/ 136 w 430"/>
                <a:gd name="T39" fmla="*/ 22 h 428"/>
                <a:gd name="T40" fmla="*/ 171 w 430"/>
                <a:gd name="T41" fmla="*/ 11 h 428"/>
                <a:gd name="T42" fmla="*/ 68 w 430"/>
                <a:gd name="T43" fmla="*/ 361 h 428"/>
                <a:gd name="T44" fmla="*/ 7 w 430"/>
                <a:gd name="T45" fmla="*/ 214 h 428"/>
                <a:gd name="T46" fmla="*/ 33 w 430"/>
                <a:gd name="T47" fmla="*/ 114 h 428"/>
                <a:gd name="T48" fmla="*/ 28 w 430"/>
                <a:gd name="T49" fmla="*/ 110 h 428"/>
                <a:gd name="T50" fmla="*/ 0 w 430"/>
                <a:gd name="T51" fmla="*/ 214 h 428"/>
                <a:gd name="T52" fmla="*/ 63 w 430"/>
                <a:gd name="T53" fmla="*/ 366 h 428"/>
                <a:gd name="T54" fmla="*/ 194 w 430"/>
                <a:gd name="T55" fmla="*/ 428 h 428"/>
                <a:gd name="T56" fmla="*/ 194 w 430"/>
                <a:gd name="T57" fmla="*/ 421 h 428"/>
                <a:gd name="T58" fmla="*/ 68 w 430"/>
                <a:gd name="T59" fmla="*/ 361 h 428"/>
                <a:gd name="T60" fmla="*/ 267 w 430"/>
                <a:gd name="T61" fmla="*/ 6 h 428"/>
                <a:gd name="T62" fmla="*/ 215 w 430"/>
                <a:gd name="T63" fmla="*/ 0 h 428"/>
                <a:gd name="T64" fmla="*/ 213 w 430"/>
                <a:gd name="T65" fmla="*/ 0 h 428"/>
                <a:gd name="T66" fmla="*/ 215 w 430"/>
                <a:gd name="T67" fmla="*/ 7 h 428"/>
                <a:gd name="T68" fmla="*/ 215 w 430"/>
                <a:gd name="T69" fmla="*/ 7 h 428"/>
                <a:gd name="T70" fmla="*/ 263 w 430"/>
                <a:gd name="T71" fmla="*/ 12 h 428"/>
                <a:gd name="T72" fmla="*/ 267 w 430"/>
                <a:gd name="T73" fmla="*/ 6 h 428"/>
                <a:gd name="T74" fmla="*/ 68 w 430"/>
                <a:gd name="T75" fmla="*/ 67 h 428"/>
                <a:gd name="T76" fmla="*/ 101 w 430"/>
                <a:gd name="T77" fmla="*/ 41 h 428"/>
                <a:gd name="T78" fmla="*/ 98 w 430"/>
                <a:gd name="T79" fmla="*/ 35 h 428"/>
                <a:gd name="T80" fmla="*/ 63 w 430"/>
                <a:gd name="T81" fmla="*/ 63 h 428"/>
                <a:gd name="T82" fmla="*/ 51 w 430"/>
                <a:gd name="T83" fmla="*/ 76 h 428"/>
                <a:gd name="T84" fmla="*/ 56 w 430"/>
                <a:gd name="T85" fmla="*/ 80 h 428"/>
                <a:gd name="T86" fmla="*/ 68 w 430"/>
                <a:gd name="T87" fmla="*/ 6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0" h="428">
                  <a:moveTo>
                    <a:pt x="367" y="63"/>
                  </a:moveTo>
                  <a:cubicBezTo>
                    <a:pt x="347" y="43"/>
                    <a:pt x="324" y="27"/>
                    <a:pt x="298" y="16"/>
                  </a:cubicBezTo>
                  <a:cubicBezTo>
                    <a:pt x="297" y="18"/>
                    <a:pt x="296" y="20"/>
                    <a:pt x="295" y="22"/>
                  </a:cubicBezTo>
                  <a:cubicBezTo>
                    <a:pt x="320" y="33"/>
                    <a:pt x="343" y="48"/>
                    <a:pt x="362" y="67"/>
                  </a:cubicBezTo>
                  <a:cubicBezTo>
                    <a:pt x="400" y="105"/>
                    <a:pt x="423" y="157"/>
                    <a:pt x="423" y="214"/>
                  </a:cubicBezTo>
                  <a:cubicBezTo>
                    <a:pt x="423" y="272"/>
                    <a:pt x="400" y="324"/>
                    <a:pt x="362" y="361"/>
                  </a:cubicBezTo>
                  <a:cubicBezTo>
                    <a:pt x="360" y="364"/>
                    <a:pt x="357" y="366"/>
                    <a:pt x="354" y="369"/>
                  </a:cubicBezTo>
                  <a:cubicBezTo>
                    <a:pt x="356" y="371"/>
                    <a:pt x="357" y="373"/>
                    <a:pt x="358" y="375"/>
                  </a:cubicBezTo>
                  <a:cubicBezTo>
                    <a:pt x="361" y="372"/>
                    <a:pt x="364" y="369"/>
                    <a:pt x="367" y="366"/>
                  </a:cubicBezTo>
                  <a:cubicBezTo>
                    <a:pt x="406" y="327"/>
                    <a:pt x="430" y="274"/>
                    <a:pt x="430" y="214"/>
                  </a:cubicBezTo>
                  <a:cubicBezTo>
                    <a:pt x="430" y="155"/>
                    <a:pt x="406" y="101"/>
                    <a:pt x="367" y="63"/>
                  </a:cubicBezTo>
                  <a:close/>
                  <a:moveTo>
                    <a:pt x="245" y="420"/>
                  </a:moveTo>
                  <a:cubicBezTo>
                    <a:pt x="245" y="423"/>
                    <a:pt x="245" y="425"/>
                    <a:pt x="245" y="427"/>
                  </a:cubicBezTo>
                  <a:cubicBezTo>
                    <a:pt x="268" y="424"/>
                    <a:pt x="289" y="417"/>
                    <a:pt x="309" y="408"/>
                  </a:cubicBezTo>
                  <a:cubicBezTo>
                    <a:pt x="308" y="406"/>
                    <a:pt x="306" y="404"/>
                    <a:pt x="305" y="402"/>
                  </a:cubicBezTo>
                  <a:cubicBezTo>
                    <a:pt x="286" y="411"/>
                    <a:pt x="266" y="417"/>
                    <a:pt x="245" y="420"/>
                  </a:cubicBezTo>
                  <a:close/>
                  <a:moveTo>
                    <a:pt x="171" y="11"/>
                  </a:moveTo>
                  <a:cubicBezTo>
                    <a:pt x="170" y="9"/>
                    <a:pt x="170" y="7"/>
                    <a:pt x="170" y="4"/>
                  </a:cubicBezTo>
                  <a:cubicBezTo>
                    <a:pt x="157" y="7"/>
                    <a:pt x="145" y="11"/>
                    <a:pt x="134" y="16"/>
                  </a:cubicBezTo>
                  <a:cubicBezTo>
                    <a:pt x="135" y="18"/>
                    <a:pt x="136" y="20"/>
                    <a:pt x="136" y="22"/>
                  </a:cubicBezTo>
                  <a:cubicBezTo>
                    <a:pt x="148" y="17"/>
                    <a:pt x="159" y="14"/>
                    <a:pt x="171" y="11"/>
                  </a:cubicBezTo>
                  <a:close/>
                  <a:moveTo>
                    <a:pt x="68" y="361"/>
                  </a:moveTo>
                  <a:cubicBezTo>
                    <a:pt x="31" y="324"/>
                    <a:pt x="7" y="272"/>
                    <a:pt x="7" y="214"/>
                  </a:cubicBezTo>
                  <a:cubicBezTo>
                    <a:pt x="7" y="178"/>
                    <a:pt x="17" y="144"/>
                    <a:pt x="33" y="114"/>
                  </a:cubicBezTo>
                  <a:cubicBezTo>
                    <a:pt x="31" y="113"/>
                    <a:pt x="29" y="111"/>
                    <a:pt x="28" y="110"/>
                  </a:cubicBezTo>
                  <a:cubicBezTo>
                    <a:pt x="10" y="141"/>
                    <a:pt x="0" y="176"/>
                    <a:pt x="0" y="214"/>
                  </a:cubicBezTo>
                  <a:cubicBezTo>
                    <a:pt x="0" y="274"/>
                    <a:pt x="24" y="327"/>
                    <a:pt x="63" y="366"/>
                  </a:cubicBezTo>
                  <a:cubicBezTo>
                    <a:pt x="98" y="401"/>
                    <a:pt x="143" y="423"/>
                    <a:pt x="194" y="428"/>
                  </a:cubicBezTo>
                  <a:cubicBezTo>
                    <a:pt x="194" y="426"/>
                    <a:pt x="194" y="424"/>
                    <a:pt x="194" y="421"/>
                  </a:cubicBezTo>
                  <a:cubicBezTo>
                    <a:pt x="145" y="416"/>
                    <a:pt x="101" y="394"/>
                    <a:pt x="68" y="361"/>
                  </a:cubicBezTo>
                  <a:close/>
                  <a:moveTo>
                    <a:pt x="267" y="6"/>
                  </a:moveTo>
                  <a:cubicBezTo>
                    <a:pt x="250" y="2"/>
                    <a:pt x="233" y="0"/>
                    <a:pt x="215" y="0"/>
                  </a:cubicBezTo>
                  <a:cubicBezTo>
                    <a:pt x="214" y="0"/>
                    <a:pt x="214" y="0"/>
                    <a:pt x="213" y="0"/>
                  </a:cubicBezTo>
                  <a:cubicBezTo>
                    <a:pt x="214" y="2"/>
                    <a:pt x="214" y="4"/>
                    <a:pt x="215" y="7"/>
                  </a:cubicBezTo>
                  <a:cubicBezTo>
                    <a:pt x="215" y="7"/>
                    <a:pt x="215" y="7"/>
                    <a:pt x="215" y="7"/>
                  </a:cubicBezTo>
                  <a:cubicBezTo>
                    <a:pt x="232" y="7"/>
                    <a:pt x="248" y="9"/>
                    <a:pt x="263" y="12"/>
                  </a:cubicBezTo>
                  <a:cubicBezTo>
                    <a:pt x="264" y="10"/>
                    <a:pt x="266" y="8"/>
                    <a:pt x="267" y="6"/>
                  </a:cubicBezTo>
                  <a:close/>
                  <a:moveTo>
                    <a:pt x="68" y="67"/>
                  </a:moveTo>
                  <a:cubicBezTo>
                    <a:pt x="78" y="57"/>
                    <a:pt x="89" y="48"/>
                    <a:pt x="101" y="41"/>
                  </a:cubicBezTo>
                  <a:cubicBezTo>
                    <a:pt x="100" y="38"/>
                    <a:pt x="99" y="36"/>
                    <a:pt x="98" y="35"/>
                  </a:cubicBezTo>
                  <a:cubicBezTo>
                    <a:pt x="85" y="43"/>
                    <a:pt x="74" y="52"/>
                    <a:pt x="63" y="63"/>
                  </a:cubicBezTo>
                  <a:cubicBezTo>
                    <a:pt x="59" y="67"/>
                    <a:pt x="55" y="71"/>
                    <a:pt x="51" y="76"/>
                  </a:cubicBezTo>
                  <a:cubicBezTo>
                    <a:pt x="53" y="78"/>
                    <a:pt x="54" y="79"/>
                    <a:pt x="56" y="80"/>
                  </a:cubicBezTo>
                  <a:cubicBezTo>
                    <a:pt x="60" y="76"/>
                    <a:pt x="64" y="72"/>
                    <a:pt x="68" y="67"/>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775"/>
            <p:cNvSpPr/>
            <p:nvPr/>
          </p:nvSpPr>
          <p:spPr bwMode="auto">
            <a:xfrm>
              <a:off x="7864476" y="379412"/>
              <a:ext cx="2309813" cy="487363"/>
            </a:xfrm>
            <a:custGeom>
              <a:avLst/>
              <a:gdLst>
                <a:gd name="T0" fmla="*/ 0 w 615"/>
                <a:gd name="T1" fmla="*/ 16 h 130"/>
                <a:gd name="T2" fmla="*/ 21 w 615"/>
                <a:gd name="T3" fmla="*/ 130 h 130"/>
                <a:gd name="T4" fmla="*/ 593 w 615"/>
                <a:gd name="T5" fmla="*/ 130 h 130"/>
                <a:gd name="T6" fmla="*/ 615 w 615"/>
                <a:gd name="T7" fmla="*/ 16 h 130"/>
                <a:gd name="T8" fmla="*/ 614 w 615"/>
                <a:gd name="T9" fmla="*/ 0 h 130"/>
                <a:gd name="T10" fmla="*/ 0 w 615"/>
                <a:gd name="T11" fmla="*/ 0 h 130"/>
                <a:gd name="T12" fmla="*/ 0 w 615"/>
                <a:gd name="T13" fmla="*/ 16 h 130"/>
              </a:gdLst>
              <a:ahLst/>
              <a:cxnLst>
                <a:cxn ang="0">
                  <a:pos x="T0" y="T1"/>
                </a:cxn>
                <a:cxn ang="0">
                  <a:pos x="T2" y="T3"/>
                </a:cxn>
                <a:cxn ang="0">
                  <a:pos x="T4" y="T5"/>
                </a:cxn>
                <a:cxn ang="0">
                  <a:pos x="T6" y="T7"/>
                </a:cxn>
                <a:cxn ang="0">
                  <a:pos x="T8" y="T9"/>
                </a:cxn>
                <a:cxn ang="0">
                  <a:pos x="T10" y="T11"/>
                </a:cxn>
                <a:cxn ang="0">
                  <a:pos x="T12" y="T13"/>
                </a:cxn>
              </a:cxnLst>
              <a:rect l="0" t="0" r="r" b="b"/>
              <a:pathLst>
                <a:path w="615" h="130">
                  <a:moveTo>
                    <a:pt x="0" y="16"/>
                  </a:moveTo>
                  <a:cubicBezTo>
                    <a:pt x="0" y="57"/>
                    <a:pt x="7" y="95"/>
                    <a:pt x="21" y="130"/>
                  </a:cubicBezTo>
                  <a:cubicBezTo>
                    <a:pt x="593" y="130"/>
                    <a:pt x="593" y="130"/>
                    <a:pt x="593" y="130"/>
                  </a:cubicBezTo>
                  <a:cubicBezTo>
                    <a:pt x="607" y="95"/>
                    <a:pt x="615" y="57"/>
                    <a:pt x="615" y="16"/>
                  </a:cubicBezTo>
                  <a:cubicBezTo>
                    <a:pt x="615" y="11"/>
                    <a:pt x="615" y="5"/>
                    <a:pt x="614" y="0"/>
                  </a:cubicBezTo>
                  <a:cubicBezTo>
                    <a:pt x="0" y="0"/>
                    <a:pt x="0" y="0"/>
                    <a:pt x="0" y="0"/>
                  </a:cubicBezTo>
                  <a:cubicBezTo>
                    <a:pt x="0" y="5"/>
                    <a:pt x="0" y="11"/>
                    <a:pt x="0"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776"/>
            <p:cNvSpPr/>
            <p:nvPr/>
          </p:nvSpPr>
          <p:spPr bwMode="auto">
            <a:xfrm>
              <a:off x="8123238" y="503237"/>
              <a:ext cx="203200" cy="239713"/>
            </a:xfrm>
            <a:custGeom>
              <a:avLst/>
              <a:gdLst>
                <a:gd name="T0" fmla="*/ 36 w 128"/>
                <a:gd name="T1" fmla="*/ 0 h 151"/>
                <a:gd name="T2" fmla="*/ 36 w 128"/>
                <a:gd name="T3" fmla="*/ 59 h 151"/>
                <a:gd name="T4" fmla="*/ 92 w 128"/>
                <a:gd name="T5" fmla="*/ 59 h 151"/>
                <a:gd name="T6" fmla="*/ 92 w 128"/>
                <a:gd name="T7" fmla="*/ 0 h 151"/>
                <a:gd name="T8" fmla="*/ 128 w 128"/>
                <a:gd name="T9" fmla="*/ 0 h 151"/>
                <a:gd name="T10" fmla="*/ 128 w 128"/>
                <a:gd name="T11" fmla="*/ 151 h 151"/>
                <a:gd name="T12" fmla="*/ 92 w 128"/>
                <a:gd name="T13" fmla="*/ 151 h 151"/>
                <a:gd name="T14" fmla="*/ 92 w 128"/>
                <a:gd name="T15" fmla="*/ 87 h 151"/>
                <a:gd name="T16" fmla="*/ 36 w 128"/>
                <a:gd name="T17" fmla="*/ 87 h 151"/>
                <a:gd name="T18" fmla="*/ 36 w 128"/>
                <a:gd name="T19" fmla="*/ 151 h 151"/>
                <a:gd name="T20" fmla="*/ 0 w 128"/>
                <a:gd name="T21" fmla="*/ 151 h 151"/>
                <a:gd name="T22" fmla="*/ 0 w 128"/>
                <a:gd name="T23" fmla="*/ 0 h 151"/>
                <a:gd name="T24" fmla="*/ 36 w 128"/>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51">
                  <a:moveTo>
                    <a:pt x="36" y="0"/>
                  </a:moveTo>
                  <a:lnTo>
                    <a:pt x="36" y="59"/>
                  </a:lnTo>
                  <a:lnTo>
                    <a:pt x="92" y="59"/>
                  </a:lnTo>
                  <a:lnTo>
                    <a:pt x="92" y="0"/>
                  </a:lnTo>
                  <a:lnTo>
                    <a:pt x="128" y="0"/>
                  </a:lnTo>
                  <a:lnTo>
                    <a:pt x="128" y="151"/>
                  </a:lnTo>
                  <a:lnTo>
                    <a:pt x="92" y="151"/>
                  </a:lnTo>
                  <a:lnTo>
                    <a:pt x="92" y="87"/>
                  </a:lnTo>
                  <a:lnTo>
                    <a:pt x="36" y="87"/>
                  </a:lnTo>
                  <a:lnTo>
                    <a:pt x="36" y="151"/>
                  </a:lnTo>
                  <a:lnTo>
                    <a:pt x="0" y="151"/>
                  </a:lnTo>
                  <a:lnTo>
                    <a:pt x="0" y="0"/>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777"/>
            <p:cNvSpPr>
              <a:spLocks noEditPoints="1"/>
            </p:cNvSpPr>
            <p:nvPr/>
          </p:nvSpPr>
          <p:spPr bwMode="auto">
            <a:xfrm>
              <a:off x="8356601" y="503237"/>
              <a:ext cx="220663" cy="239713"/>
            </a:xfrm>
            <a:custGeom>
              <a:avLst/>
              <a:gdLst>
                <a:gd name="T0" fmla="*/ 20 w 59"/>
                <a:gd name="T1" fmla="*/ 48 h 64"/>
                <a:gd name="T2" fmla="*/ 15 w 59"/>
                <a:gd name="T3" fmla="*/ 64 h 64"/>
                <a:gd name="T4" fmla="*/ 0 w 59"/>
                <a:gd name="T5" fmla="*/ 64 h 64"/>
                <a:gd name="T6" fmla="*/ 20 w 59"/>
                <a:gd name="T7" fmla="*/ 0 h 64"/>
                <a:gd name="T8" fmla="*/ 39 w 59"/>
                <a:gd name="T9" fmla="*/ 0 h 64"/>
                <a:gd name="T10" fmla="*/ 59 w 59"/>
                <a:gd name="T11" fmla="*/ 64 h 64"/>
                <a:gd name="T12" fmla="*/ 43 w 59"/>
                <a:gd name="T13" fmla="*/ 64 h 64"/>
                <a:gd name="T14" fmla="*/ 38 w 59"/>
                <a:gd name="T15" fmla="*/ 48 h 64"/>
                <a:gd name="T16" fmla="*/ 20 w 59"/>
                <a:gd name="T17" fmla="*/ 48 h 64"/>
                <a:gd name="T18" fmla="*/ 36 w 59"/>
                <a:gd name="T19" fmla="*/ 37 h 64"/>
                <a:gd name="T20" fmla="*/ 32 w 59"/>
                <a:gd name="T21" fmla="*/ 23 h 64"/>
                <a:gd name="T22" fmla="*/ 29 w 59"/>
                <a:gd name="T23" fmla="*/ 11 h 64"/>
                <a:gd name="T24" fmla="*/ 29 w 59"/>
                <a:gd name="T25" fmla="*/ 11 h 64"/>
                <a:gd name="T26" fmla="*/ 26 w 59"/>
                <a:gd name="T27" fmla="*/ 23 h 64"/>
                <a:gd name="T28" fmla="*/ 22 w 59"/>
                <a:gd name="T29" fmla="*/ 37 h 64"/>
                <a:gd name="T30" fmla="*/ 36 w 59"/>
                <a:gd name="T31" fmla="*/ 3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20" y="48"/>
                  </a:moveTo>
                  <a:cubicBezTo>
                    <a:pt x="15" y="64"/>
                    <a:pt x="15" y="64"/>
                    <a:pt x="15" y="64"/>
                  </a:cubicBezTo>
                  <a:cubicBezTo>
                    <a:pt x="0" y="64"/>
                    <a:pt x="0" y="64"/>
                    <a:pt x="0" y="64"/>
                  </a:cubicBezTo>
                  <a:cubicBezTo>
                    <a:pt x="20" y="0"/>
                    <a:pt x="20" y="0"/>
                    <a:pt x="20" y="0"/>
                  </a:cubicBezTo>
                  <a:cubicBezTo>
                    <a:pt x="39" y="0"/>
                    <a:pt x="39" y="0"/>
                    <a:pt x="39" y="0"/>
                  </a:cubicBezTo>
                  <a:cubicBezTo>
                    <a:pt x="59" y="64"/>
                    <a:pt x="59" y="64"/>
                    <a:pt x="59" y="64"/>
                  </a:cubicBezTo>
                  <a:cubicBezTo>
                    <a:pt x="43" y="64"/>
                    <a:pt x="43" y="64"/>
                    <a:pt x="43" y="64"/>
                  </a:cubicBezTo>
                  <a:cubicBezTo>
                    <a:pt x="38" y="48"/>
                    <a:pt x="38" y="48"/>
                    <a:pt x="38" y="48"/>
                  </a:cubicBezTo>
                  <a:lnTo>
                    <a:pt x="20" y="48"/>
                  </a:lnTo>
                  <a:close/>
                  <a:moveTo>
                    <a:pt x="36" y="37"/>
                  </a:moveTo>
                  <a:cubicBezTo>
                    <a:pt x="32" y="23"/>
                    <a:pt x="32" y="23"/>
                    <a:pt x="32" y="23"/>
                  </a:cubicBezTo>
                  <a:cubicBezTo>
                    <a:pt x="31" y="19"/>
                    <a:pt x="30" y="14"/>
                    <a:pt x="29" y="11"/>
                  </a:cubicBezTo>
                  <a:cubicBezTo>
                    <a:pt x="29" y="11"/>
                    <a:pt x="29" y="11"/>
                    <a:pt x="29" y="11"/>
                  </a:cubicBezTo>
                  <a:cubicBezTo>
                    <a:pt x="28" y="14"/>
                    <a:pt x="27" y="19"/>
                    <a:pt x="26" y="23"/>
                  </a:cubicBezTo>
                  <a:cubicBezTo>
                    <a:pt x="22" y="37"/>
                    <a:pt x="22" y="37"/>
                    <a:pt x="22" y="37"/>
                  </a:cubicBezTo>
                  <a:lnTo>
                    <a:pt x="36"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Rectangle 778"/>
            <p:cNvSpPr>
              <a:spLocks noChangeArrowheads="1"/>
            </p:cNvSpPr>
            <p:nvPr/>
          </p:nvSpPr>
          <p:spPr bwMode="auto">
            <a:xfrm>
              <a:off x="8623301" y="503237"/>
              <a:ext cx="55563" cy="239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0" name="Freeform 779"/>
            <p:cNvSpPr>
              <a:spLocks noEditPoints="1"/>
            </p:cNvSpPr>
            <p:nvPr/>
          </p:nvSpPr>
          <p:spPr bwMode="auto">
            <a:xfrm>
              <a:off x="8739188" y="498475"/>
              <a:ext cx="184150" cy="244475"/>
            </a:xfrm>
            <a:custGeom>
              <a:avLst/>
              <a:gdLst>
                <a:gd name="T0" fmla="*/ 0 w 49"/>
                <a:gd name="T1" fmla="*/ 2 h 65"/>
                <a:gd name="T2" fmla="*/ 19 w 49"/>
                <a:gd name="T3" fmla="*/ 0 h 65"/>
                <a:gd name="T4" fmla="*/ 40 w 49"/>
                <a:gd name="T5" fmla="*/ 5 h 65"/>
                <a:gd name="T6" fmla="*/ 46 w 49"/>
                <a:gd name="T7" fmla="*/ 19 h 65"/>
                <a:gd name="T8" fmla="*/ 35 w 49"/>
                <a:gd name="T9" fmla="*/ 35 h 65"/>
                <a:gd name="T10" fmla="*/ 35 w 49"/>
                <a:gd name="T11" fmla="*/ 35 h 65"/>
                <a:gd name="T12" fmla="*/ 43 w 49"/>
                <a:gd name="T13" fmla="*/ 47 h 65"/>
                <a:gd name="T14" fmla="*/ 49 w 49"/>
                <a:gd name="T15" fmla="*/ 65 h 65"/>
                <a:gd name="T16" fmla="*/ 34 w 49"/>
                <a:gd name="T17" fmla="*/ 65 h 65"/>
                <a:gd name="T18" fmla="*/ 29 w 49"/>
                <a:gd name="T19" fmla="*/ 50 h 65"/>
                <a:gd name="T20" fmla="*/ 19 w 49"/>
                <a:gd name="T21" fmla="*/ 40 h 65"/>
                <a:gd name="T22" fmla="*/ 14 w 49"/>
                <a:gd name="T23" fmla="*/ 40 h 65"/>
                <a:gd name="T24" fmla="*/ 14 w 49"/>
                <a:gd name="T25" fmla="*/ 65 h 65"/>
                <a:gd name="T26" fmla="*/ 0 w 49"/>
                <a:gd name="T27" fmla="*/ 65 h 65"/>
                <a:gd name="T28" fmla="*/ 0 w 49"/>
                <a:gd name="T29" fmla="*/ 2 h 65"/>
                <a:gd name="T30" fmla="*/ 14 w 49"/>
                <a:gd name="T31" fmla="*/ 29 h 65"/>
                <a:gd name="T32" fmla="*/ 20 w 49"/>
                <a:gd name="T33" fmla="*/ 29 h 65"/>
                <a:gd name="T34" fmla="*/ 32 w 49"/>
                <a:gd name="T35" fmla="*/ 20 h 65"/>
                <a:gd name="T36" fmla="*/ 21 w 49"/>
                <a:gd name="T37" fmla="*/ 11 h 65"/>
                <a:gd name="T38" fmla="*/ 14 w 49"/>
                <a:gd name="T39" fmla="*/ 12 h 65"/>
                <a:gd name="T40" fmla="*/ 14 w 49"/>
                <a:gd name="T41"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65">
                  <a:moveTo>
                    <a:pt x="0" y="2"/>
                  </a:moveTo>
                  <a:cubicBezTo>
                    <a:pt x="5" y="1"/>
                    <a:pt x="12" y="0"/>
                    <a:pt x="19" y="0"/>
                  </a:cubicBezTo>
                  <a:cubicBezTo>
                    <a:pt x="29" y="0"/>
                    <a:pt x="36" y="2"/>
                    <a:pt x="40" y="5"/>
                  </a:cubicBezTo>
                  <a:cubicBezTo>
                    <a:pt x="44" y="8"/>
                    <a:pt x="46" y="13"/>
                    <a:pt x="46" y="19"/>
                  </a:cubicBezTo>
                  <a:cubicBezTo>
                    <a:pt x="46" y="27"/>
                    <a:pt x="40" y="33"/>
                    <a:pt x="35" y="35"/>
                  </a:cubicBezTo>
                  <a:cubicBezTo>
                    <a:pt x="35" y="35"/>
                    <a:pt x="35" y="35"/>
                    <a:pt x="35" y="35"/>
                  </a:cubicBezTo>
                  <a:cubicBezTo>
                    <a:pt x="39" y="37"/>
                    <a:pt x="42" y="41"/>
                    <a:pt x="43" y="47"/>
                  </a:cubicBezTo>
                  <a:cubicBezTo>
                    <a:pt x="46" y="54"/>
                    <a:pt x="48" y="63"/>
                    <a:pt x="49" y="65"/>
                  </a:cubicBezTo>
                  <a:cubicBezTo>
                    <a:pt x="34" y="65"/>
                    <a:pt x="34" y="65"/>
                    <a:pt x="34" y="65"/>
                  </a:cubicBezTo>
                  <a:cubicBezTo>
                    <a:pt x="33" y="64"/>
                    <a:pt x="31" y="58"/>
                    <a:pt x="29" y="50"/>
                  </a:cubicBezTo>
                  <a:cubicBezTo>
                    <a:pt x="28" y="42"/>
                    <a:pt x="25" y="40"/>
                    <a:pt x="19" y="40"/>
                  </a:cubicBezTo>
                  <a:cubicBezTo>
                    <a:pt x="14" y="40"/>
                    <a:pt x="14" y="40"/>
                    <a:pt x="14" y="40"/>
                  </a:cubicBezTo>
                  <a:cubicBezTo>
                    <a:pt x="14" y="65"/>
                    <a:pt x="14" y="65"/>
                    <a:pt x="14" y="65"/>
                  </a:cubicBezTo>
                  <a:cubicBezTo>
                    <a:pt x="0" y="65"/>
                    <a:pt x="0" y="65"/>
                    <a:pt x="0" y="65"/>
                  </a:cubicBezTo>
                  <a:lnTo>
                    <a:pt x="0" y="2"/>
                  </a:lnTo>
                  <a:close/>
                  <a:moveTo>
                    <a:pt x="14" y="29"/>
                  </a:moveTo>
                  <a:cubicBezTo>
                    <a:pt x="20" y="29"/>
                    <a:pt x="20" y="29"/>
                    <a:pt x="20" y="29"/>
                  </a:cubicBezTo>
                  <a:cubicBezTo>
                    <a:pt x="27" y="29"/>
                    <a:pt x="32" y="26"/>
                    <a:pt x="32" y="20"/>
                  </a:cubicBezTo>
                  <a:cubicBezTo>
                    <a:pt x="32" y="14"/>
                    <a:pt x="28" y="11"/>
                    <a:pt x="21" y="11"/>
                  </a:cubicBezTo>
                  <a:cubicBezTo>
                    <a:pt x="17" y="11"/>
                    <a:pt x="15" y="11"/>
                    <a:pt x="14" y="12"/>
                  </a:cubicBezTo>
                  <a:lnTo>
                    <a:pt x="14"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780"/>
            <p:cNvSpPr/>
            <p:nvPr/>
          </p:nvSpPr>
          <p:spPr bwMode="auto">
            <a:xfrm>
              <a:off x="8956676" y="498475"/>
              <a:ext cx="165100" cy="247650"/>
            </a:xfrm>
            <a:custGeom>
              <a:avLst/>
              <a:gdLst>
                <a:gd name="T0" fmla="*/ 3 w 44"/>
                <a:gd name="T1" fmla="*/ 50 h 66"/>
                <a:gd name="T2" fmla="*/ 19 w 44"/>
                <a:gd name="T3" fmla="*/ 54 h 66"/>
                <a:gd name="T4" fmla="*/ 29 w 44"/>
                <a:gd name="T5" fmla="*/ 47 h 66"/>
                <a:gd name="T6" fmla="*/ 18 w 44"/>
                <a:gd name="T7" fmla="*/ 38 h 66"/>
                <a:gd name="T8" fmla="*/ 1 w 44"/>
                <a:gd name="T9" fmla="*/ 19 h 66"/>
                <a:gd name="T10" fmla="*/ 25 w 44"/>
                <a:gd name="T11" fmla="*/ 0 h 66"/>
                <a:gd name="T12" fmla="*/ 42 w 44"/>
                <a:gd name="T13" fmla="*/ 3 h 66"/>
                <a:gd name="T14" fmla="*/ 38 w 44"/>
                <a:gd name="T15" fmla="*/ 15 h 66"/>
                <a:gd name="T16" fmla="*/ 25 w 44"/>
                <a:gd name="T17" fmla="*/ 12 h 66"/>
                <a:gd name="T18" fmla="*/ 15 w 44"/>
                <a:gd name="T19" fmla="*/ 18 h 66"/>
                <a:gd name="T20" fmla="*/ 27 w 44"/>
                <a:gd name="T21" fmla="*/ 27 h 66"/>
                <a:gd name="T22" fmla="*/ 44 w 44"/>
                <a:gd name="T23" fmla="*/ 46 h 66"/>
                <a:gd name="T24" fmla="*/ 18 w 44"/>
                <a:gd name="T25" fmla="*/ 66 h 66"/>
                <a:gd name="T26" fmla="*/ 0 w 44"/>
                <a:gd name="T27" fmla="*/ 62 h 66"/>
                <a:gd name="T28" fmla="*/ 3 w 44"/>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66">
                  <a:moveTo>
                    <a:pt x="3" y="50"/>
                  </a:moveTo>
                  <a:cubicBezTo>
                    <a:pt x="7" y="52"/>
                    <a:pt x="13" y="54"/>
                    <a:pt x="19" y="54"/>
                  </a:cubicBezTo>
                  <a:cubicBezTo>
                    <a:pt x="26" y="54"/>
                    <a:pt x="29" y="52"/>
                    <a:pt x="29" y="47"/>
                  </a:cubicBezTo>
                  <a:cubicBezTo>
                    <a:pt x="29" y="43"/>
                    <a:pt x="26" y="41"/>
                    <a:pt x="18" y="38"/>
                  </a:cubicBezTo>
                  <a:cubicBezTo>
                    <a:pt x="8" y="35"/>
                    <a:pt x="1" y="29"/>
                    <a:pt x="1" y="19"/>
                  </a:cubicBezTo>
                  <a:cubicBezTo>
                    <a:pt x="1" y="8"/>
                    <a:pt x="10" y="0"/>
                    <a:pt x="25" y="0"/>
                  </a:cubicBezTo>
                  <a:cubicBezTo>
                    <a:pt x="32" y="0"/>
                    <a:pt x="38" y="1"/>
                    <a:pt x="42" y="3"/>
                  </a:cubicBezTo>
                  <a:cubicBezTo>
                    <a:pt x="38" y="15"/>
                    <a:pt x="38" y="15"/>
                    <a:pt x="38" y="15"/>
                  </a:cubicBezTo>
                  <a:cubicBezTo>
                    <a:pt x="36" y="13"/>
                    <a:pt x="31" y="12"/>
                    <a:pt x="25" y="12"/>
                  </a:cubicBezTo>
                  <a:cubicBezTo>
                    <a:pt x="19" y="12"/>
                    <a:pt x="15" y="15"/>
                    <a:pt x="15" y="18"/>
                  </a:cubicBezTo>
                  <a:cubicBezTo>
                    <a:pt x="15" y="22"/>
                    <a:pt x="19" y="24"/>
                    <a:pt x="27" y="27"/>
                  </a:cubicBezTo>
                  <a:cubicBezTo>
                    <a:pt x="39" y="31"/>
                    <a:pt x="44" y="37"/>
                    <a:pt x="44" y="46"/>
                  </a:cubicBezTo>
                  <a:cubicBezTo>
                    <a:pt x="44" y="57"/>
                    <a:pt x="36" y="66"/>
                    <a:pt x="18" y="66"/>
                  </a:cubicBezTo>
                  <a:cubicBezTo>
                    <a:pt x="11" y="66"/>
                    <a:pt x="3" y="64"/>
                    <a:pt x="0" y="62"/>
                  </a:cubicBezTo>
                  <a:lnTo>
                    <a:pt x="3"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781"/>
            <p:cNvSpPr/>
            <p:nvPr/>
          </p:nvSpPr>
          <p:spPr bwMode="auto">
            <a:xfrm>
              <a:off x="9140826" y="503237"/>
              <a:ext cx="187325" cy="239713"/>
            </a:xfrm>
            <a:custGeom>
              <a:avLst/>
              <a:gdLst>
                <a:gd name="T0" fmla="*/ 43 w 118"/>
                <a:gd name="T1" fmla="*/ 28 h 151"/>
                <a:gd name="T2" fmla="*/ 0 w 118"/>
                <a:gd name="T3" fmla="*/ 28 h 151"/>
                <a:gd name="T4" fmla="*/ 0 w 118"/>
                <a:gd name="T5" fmla="*/ 0 h 151"/>
                <a:gd name="T6" fmla="*/ 118 w 118"/>
                <a:gd name="T7" fmla="*/ 0 h 151"/>
                <a:gd name="T8" fmla="*/ 118 w 118"/>
                <a:gd name="T9" fmla="*/ 28 h 151"/>
                <a:gd name="T10" fmla="*/ 76 w 118"/>
                <a:gd name="T11" fmla="*/ 28 h 151"/>
                <a:gd name="T12" fmla="*/ 76 w 118"/>
                <a:gd name="T13" fmla="*/ 151 h 151"/>
                <a:gd name="T14" fmla="*/ 43 w 118"/>
                <a:gd name="T15" fmla="*/ 151 h 151"/>
                <a:gd name="T16" fmla="*/ 43 w 118"/>
                <a:gd name="T17" fmla="*/ 2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51">
                  <a:moveTo>
                    <a:pt x="43" y="28"/>
                  </a:moveTo>
                  <a:lnTo>
                    <a:pt x="0" y="28"/>
                  </a:lnTo>
                  <a:lnTo>
                    <a:pt x="0" y="0"/>
                  </a:lnTo>
                  <a:lnTo>
                    <a:pt x="118" y="0"/>
                  </a:lnTo>
                  <a:lnTo>
                    <a:pt x="118" y="28"/>
                  </a:lnTo>
                  <a:lnTo>
                    <a:pt x="76" y="28"/>
                  </a:lnTo>
                  <a:lnTo>
                    <a:pt x="76" y="151"/>
                  </a:lnTo>
                  <a:lnTo>
                    <a:pt x="43" y="151"/>
                  </a:lnTo>
                  <a:lnTo>
                    <a:pt x="43"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782"/>
            <p:cNvSpPr/>
            <p:nvPr/>
          </p:nvSpPr>
          <p:spPr bwMode="auto">
            <a:xfrm>
              <a:off x="9339263" y="503237"/>
              <a:ext cx="211138" cy="239713"/>
            </a:xfrm>
            <a:custGeom>
              <a:avLst/>
              <a:gdLst>
                <a:gd name="T0" fmla="*/ 20 w 56"/>
                <a:gd name="T1" fmla="*/ 64 h 64"/>
                <a:gd name="T2" fmla="*/ 20 w 56"/>
                <a:gd name="T3" fmla="*/ 38 h 64"/>
                <a:gd name="T4" fmla="*/ 0 w 56"/>
                <a:gd name="T5" fmla="*/ 0 h 64"/>
                <a:gd name="T6" fmla="*/ 17 w 56"/>
                <a:gd name="T7" fmla="*/ 0 h 64"/>
                <a:gd name="T8" fmla="*/ 23 w 56"/>
                <a:gd name="T9" fmla="*/ 15 h 64"/>
                <a:gd name="T10" fmla="*/ 28 w 56"/>
                <a:gd name="T11" fmla="*/ 28 h 64"/>
                <a:gd name="T12" fmla="*/ 28 w 56"/>
                <a:gd name="T13" fmla="*/ 28 h 64"/>
                <a:gd name="T14" fmla="*/ 33 w 56"/>
                <a:gd name="T15" fmla="*/ 15 h 64"/>
                <a:gd name="T16" fmla="*/ 40 w 56"/>
                <a:gd name="T17" fmla="*/ 0 h 64"/>
                <a:gd name="T18" fmla="*/ 56 w 56"/>
                <a:gd name="T19" fmla="*/ 0 h 64"/>
                <a:gd name="T20" fmla="*/ 35 w 56"/>
                <a:gd name="T21" fmla="*/ 37 h 64"/>
                <a:gd name="T22" fmla="*/ 35 w 56"/>
                <a:gd name="T23" fmla="*/ 64 h 64"/>
                <a:gd name="T24" fmla="*/ 20 w 5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4">
                  <a:moveTo>
                    <a:pt x="20" y="64"/>
                  </a:moveTo>
                  <a:cubicBezTo>
                    <a:pt x="20" y="38"/>
                    <a:pt x="20" y="38"/>
                    <a:pt x="20" y="38"/>
                  </a:cubicBezTo>
                  <a:cubicBezTo>
                    <a:pt x="0" y="0"/>
                    <a:pt x="0" y="0"/>
                    <a:pt x="0" y="0"/>
                  </a:cubicBezTo>
                  <a:cubicBezTo>
                    <a:pt x="17" y="0"/>
                    <a:pt x="17" y="0"/>
                    <a:pt x="17" y="0"/>
                  </a:cubicBezTo>
                  <a:cubicBezTo>
                    <a:pt x="23" y="15"/>
                    <a:pt x="23" y="15"/>
                    <a:pt x="23" y="15"/>
                  </a:cubicBezTo>
                  <a:cubicBezTo>
                    <a:pt x="25" y="20"/>
                    <a:pt x="27" y="23"/>
                    <a:pt x="28" y="28"/>
                  </a:cubicBezTo>
                  <a:cubicBezTo>
                    <a:pt x="28" y="28"/>
                    <a:pt x="28" y="28"/>
                    <a:pt x="28" y="28"/>
                  </a:cubicBezTo>
                  <a:cubicBezTo>
                    <a:pt x="30" y="24"/>
                    <a:pt x="31" y="20"/>
                    <a:pt x="33" y="15"/>
                  </a:cubicBezTo>
                  <a:cubicBezTo>
                    <a:pt x="40" y="0"/>
                    <a:pt x="40" y="0"/>
                    <a:pt x="40" y="0"/>
                  </a:cubicBezTo>
                  <a:cubicBezTo>
                    <a:pt x="56" y="0"/>
                    <a:pt x="56" y="0"/>
                    <a:pt x="56" y="0"/>
                  </a:cubicBezTo>
                  <a:cubicBezTo>
                    <a:pt x="35" y="37"/>
                    <a:pt x="35" y="37"/>
                    <a:pt x="35" y="37"/>
                  </a:cubicBezTo>
                  <a:cubicBezTo>
                    <a:pt x="35" y="64"/>
                    <a:pt x="35" y="64"/>
                    <a:pt x="35" y="64"/>
                  </a:cubicBezTo>
                  <a:lnTo>
                    <a:pt x="20"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783"/>
            <p:cNvSpPr/>
            <p:nvPr/>
          </p:nvSpPr>
          <p:spPr bwMode="auto">
            <a:xfrm>
              <a:off x="9572626" y="503237"/>
              <a:ext cx="150813" cy="239713"/>
            </a:xfrm>
            <a:custGeom>
              <a:avLst/>
              <a:gdLst>
                <a:gd name="T0" fmla="*/ 0 w 95"/>
                <a:gd name="T1" fmla="*/ 0 h 151"/>
                <a:gd name="T2" fmla="*/ 33 w 95"/>
                <a:gd name="T3" fmla="*/ 0 h 151"/>
                <a:gd name="T4" fmla="*/ 33 w 95"/>
                <a:gd name="T5" fmla="*/ 123 h 151"/>
                <a:gd name="T6" fmla="*/ 95 w 95"/>
                <a:gd name="T7" fmla="*/ 123 h 151"/>
                <a:gd name="T8" fmla="*/ 95 w 95"/>
                <a:gd name="T9" fmla="*/ 151 h 151"/>
                <a:gd name="T10" fmla="*/ 0 w 95"/>
                <a:gd name="T11" fmla="*/ 151 h 151"/>
                <a:gd name="T12" fmla="*/ 0 w 95"/>
                <a:gd name="T13" fmla="*/ 0 h 151"/>
              </a:gdLst>
              <a:ahLst/>
              <a:cxnLst>
                <a:cxn ang="0">
                  <a:pos x="T0" y="T1"/>
                </a:cxn>
                <a:cxn ang="0">
                  <a:pos x="T2" y="T3"/>
                </a:cxn>
                <a:cxn ang="0">
                  <a:pos x="T4" y="T5"/>
                </a:cxn>
                <a:cxn ang="0">
                  <a:pos x="T6" y="T7"/>
                </a:cxn>
                <a:cxn ang="0">
                  <a:pos x="T8" y="T9"/>
                </a:cxn>
                <a:cxn ang="0">
                  <a:pos x="T10" y="T11"/>
                </a:cxn>
                <a:cxn ang="0">
                  <a:pos x="T12" y="T13"/>
                </a:cxn>
              </a:cxnLst>
              <a:rect l="0" t="0" r="r" b="b"/>
              <a:pathLst>
                <a:path w="95" h="151">
                  <a:moveTo>
                    <a:pt x="0" y="0"/>
                  </a:moveTo>
                  <a:lnTo>
                    <a:pt x="33" y="0"/>
                  </a:lnTo>
                  <a:lnTo>
                    <a:pt x="33" y="123"/>
                  </a:lnTo>
                  <a:lnTo>
                    <a:pt x="95" y="123"/>
                  </a:lnTo>
                  <a:lnTo>
                    <a:pt x="95" y="151"/>
                  </a:lnTo>
                  <a:lnTo>
                    <a:pt x="0" y="1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784"/>
            <p:cNvSpPr/>
            <p:nvPr/>
          </p:nvSpPr>
          <p:spPr bwMode="auto">
            <a:xfrm>
              <a:off x="9756776" y="503237"/>
              <a:ext cx="153988" cy="239713"/>
            </a:xfrm>
            <a:custGeom>
              <a:avLst/>
              <a:gdLst>
                <a:gd name="T0" fmla="*/ 90 w 97"/>
                <a:gd name="T1" fmla="*/ 87 h 151"/>
                <a:gd name="T2" fmla="*/ 33 w 97"/>
                <a:gd name="T3" fmla="*/ 87 h 151"/>
                <a:gd name="T4" fmla="*/ 33 w 97"/>
                <a:gd name="T5" fmla="*/ 123 h 151"/>
                <a:gd name="T6" fmla="*/ 97 w 97"/>
                <a:gd name="T7" fmla="*/ 123 h 151"/>
                <a:gd name="T8" fmla="*/ 97 w 97"/>
                <a:gd name="T9" fmla="*/ 151 h 151"/>
                <a:gd name="T10" fmla="*/ 0 w 97"/>
                <a:gd name="T11" fmla="*/ 151 h 151"/>
                <a:gd name="T12" fmla="*/ 0 w 97"/>
                <a:gd name="T13" fmla="*/ 0 h 151"/>
                <a:gd name="T14" fmla="*/ 95 w 97"/>
                <a:gd name="T15" fmla="*/ 0 h 151"/>
                <a:gd name="T16" fmla="*/ 95 w 97"/>
                <a:gd name="T17" fmla="*/ 28 h 151"/>
                <a:gd name="T18" fmla="*/ 33 w 97"/>
                <a:gd name="T19" fmla="*/ 28 h 151"/>
                <a:gd name="T20" fmla="*/ 33 w 97"/>
                <a:gd name="T21" fmla="*/ 59 h 151"/>
                <a:gd name="T22" fmla="*/ 90 w 97"/>
                <a:gd name="T23" fmla="*/ 59 h 151"/>
                <a:gd name="T24" fmla="*/ 90 w 97"/>
                <a:gd name="T25"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51">
                  <a:moveTo>
                    <a:pt x="90" y="87"/>
                  </a:moveTo>
                  <a:lnTo>
                    <a:pt x="33" y="87"/>
                  </a:lnTo>
                  <a:lnTo>
                    <a:pt x="33" y="123"/>
                  </a:lnTo>
                  <a:lnTo>
                    <a:pt x="97" y="123"/>
                  </a:lnTo>
                  <a:lnTo>
                    <a:pt x="97" y="151"/>
                  </a:lnTo>
                  <a:lnTo>
                    <a:pt x="0" y="151"/>
                  </a:lnTo>
                  <a:lnTo>
                    <a:pt x="0" y="0"/>
                  </a:lnTo>
                  <a:lnTo>
                    <a:pt x="95" y="0"/>
                  </a:lnTo>
                  <a:lnTo>
                    <a:pt x="95" y="28"/>
                  </a:lnTo>
                  <a:lnTo>
                    <a:pt x="33" y="28"/>
                  </a:lnTo>
                  <a:lnTo>
                    <a:pt x="33" y="59"/>
                  </a:lnTo>
                  <a:lnTo>
                    <a:pt x="90" y="59"/>
                  </a:lnTo>
                  <a:lnTo>
                    <a:pt x="90"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矩形 10"/>
          <p:cNvSpPr/>
          <p:nvPr/>
        </p:nvSpPr>
        <p:spPr>
          <a:xfrm>
            <a:off x="0" y="2215124"/>
            <a:ext cx="12192000" cy="1292662"/>
          </a:xfrm>
          <a:prstGeom prst="rect">
            <a:avLst/>
          </a:prstGeom>
          <a:solidFill>
            <a:schemeClr val="accent1">
              <a:alpha val="90000"/>
            </a:schemeClr>
          </a:solidFill>
        </p:spPr>
        <p:txBody>
          <a:bodyPr wrap="square">
            <a:spAutoFit/>
          </a:bodyPr>
          <a:lstStyle/>
          <a:p>
            <a:pPr>
              <a:lnSpc>
                <a:spcPct val="130000"/>
              </a:lnSpc>
            </a:pPr>
            <a:r>
              <a:rPr lang="en-US" altLang="zh-CN" sz="6000" b="1" dirty="0">
                <a:solidFill>
                  <a:prstClr val="white"/>
                </a:solidFill>
                <a:latin typeface="Arial" panose="020B0604020202020204" pitchFamily="34" charset="0"/>
                <a:ea typeface="微软雅黑" panose="020B0503020204020204" pitchFamily="34" charset="-122"/>
                <a:cs typeface="Arial" panose="020B0604020202020204" pitchFamily="34" charset="0"/>
              </a:rPr>
              <a:t>     ANNUAL REPORT</a:t>
            </a:r>
            <a:endParaRPr lang="zh-CN" altLang="en-US" sz="60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矩形 8"/>
          <p:cNvSpPr/>
          <p:nvPr/>
        </p:nvSpPr>
        <p:spPr>
          <a:xfrm>
            <a:off x="7778753" y="2455652"/>
            <a:ext cx="3396570" cy="532453"/>
          </a:xfrm>
          <a:prstGeom prst="rect">
            <a:avLst/>
          </a:prstGeom>
          <a:noFill/>
        </p:spPr>
        <p:txBody>
          <a:bodyPr wrap="square">
            <a:spAutoFit/>
          </a:bodyPr>
          <a:lstStyle/>
          <a:p>
            <a:pPr algn="ctr">
              <a:lnSpc>
                <a:spcPct val="130000"/>
              </a:lnSpc>
            </a:pPr>
            <a:r>
              <a:rPr lang="en-US" altLang="zh-CN" sz="2200" dirty="0">
                <a:solidFill>
                  <a:prstClr val="white"/>
                </a:solidFill>
                <a:latin typeface="Arial" panose="020B0604020202020204" pitchFamily="34" charset="0"/>
                <a:ea typeface="微软雅黑" panose="020B0503020204020204" pitchFamily="34" charset="-122"/>
                <a:cs typeface="Arial" panose="020B0604020202020204" pitchFamily="34" charset="0"/>
              </a:rPr>
              <a:t>COSMETICS INDUSTRY</a:t>
            </a:r>
          </a:p>
        </p:txBody>
      </p:sp>
      <p:sp>
        <p:nvSpPr>
          <p:cNvPr id="7" name="矩形 6"/>
          <p:cNvSpPr/>
          <p:nvPr/>
        </p:nvSpPr>
        <p:spPr>
          <a:xfrm>
            <a:off x="7778753" y="2892474"/>
            <a:ext cx="1742394" cy="343235"/>
          </a:xfrm>
          <a:prstGeom prst="rect">
            <a:avLst/>
          </a:prstGeom>
          <a:noFill/>
        </p:spPr>
        <p:txBody>
          <a:bodyPr wrap="square">
            <a:spAutoFit/>
          </a:bodyPr>
          <a:lstStyle/>
          <a:p>
            <a:pPr algn="ctr">
              <a:lnSpc>
                <a:spcPct val="130000"/>
              </a:lnSpc>
            </a:pPr>
            <a:r>
              <a:rPr lang="en-US" altLang="zh-CN" sz="1400" dirty="0">
                <a:solidFill>
                  <a:prstClr val="white"/>
                </a:solidFill>
                <a:latin typeface="Arial" panose="020B0604020202020204" pitchFamily="34" charset="0"/>
                <a:ea typeface="微软雅黑" panose="020B0503020204020204" pitchFamily="34" charset="-122"/>
                <a:cs typeface="Arial" panose="020B0604020202020204" pitchFamily="34" charset="0"/>
              </a:rPr>
              <a:t>SMNPPT DESIGN</a:t>
            </a:r>
            <a:endParaRPr lang="zh-CN" altLang="en-US" sz="14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矩形 11"/>
          <p:cNvSpPr/>
          <p:nvPr/>
        </p:nvSpPr>
        <p:spPr>
          <a:xfrm>
            <a:off x="4522788" y="3896818"/>
            <a:ext cx="3146425" cy="372410"/>
          </a:xfrm>
          <a:prstGeom prst="rect">
            <a:avLst/>
          </a:prstGeom>
          <a:noFill/>
        </p:spPr>
        <p:txBody>
          <a:bodyPr wrap="square">
            <a:spAutoFit/>
          </a:bodyPr>
          <a:lstStyle/>
          <a:p>
            <a:pPr algn="ctr">
              <a:lnSpc>
                <a:spcPct val="130000"/>
              </a:lnSpc>
            </a:pPr>
            <a:r>
              <a:rPr lang="zh-CN" altLang="en-US" sz="1400" dirty="0">
                <a:latin typeface="张海山锐线体简" panose="02000000000000000000" pitchFamily="2" charset="-122"/>
                <a:ea typeface="张海山锐线体简" panose="02000000000000000000" pitchFamily="2" charset="-122"/>
                <a:cs typeface="Arial" panose="020B0604020202020204" pitchFamily="34" charset="0"/>
              </a:rPr>
              <a:t>水木牛工作室荣誉出品</a:t>
            </a:r>
            <a:endParaRPr lang="en-US" altLang="zh-CN" sz="1400" dirty="0">
              <a:latin typeface="张海山锐线体简" panose="02000000000000000000" pitchFamily="2" charset="-122"/>
              <a:ea typeface="张海山锐线体简" panose="02000000000000000000" pitchFamily="2" charset="-122"/>
              <a:cs typeface="Arial" panose="020B0604020202020204" pitchFamily="34" charset="0"/>
            </a:endParaRPr>
          </a:p>
        </p:txBody>
      </p:sp>
      <p:sp>
        <p:nvSpPr>
          <p:cNvPr id="15" name="矩形 14"/>
          <p:cNvSpPr/>
          <p:nvPr/>
        </p:nvSpPr>
        <p:spPr>
          <a:xfrm>
            <a:off x="2843049" y="3571792"/>
            <a:ext cx="6505904" cy="417358"/>
          </a:xfrm>
          <a:prstGeom prst="rect">
            <a:avLst/>
          </a:prstGeom>
          <a:noFill/>
        </p:spPr>
        <p:txBody>
          <a:bodyPr wrap="square">
            <a:spAutoFit/>
          </a:bodyPr>
          <a:lstStyle/>
          <a:p>
            <a:pPr algn="ctr">
              <a:lnSpc>
                <a:spcPct val="130000"/>
              </a:lnSpc>
            </a:pPr>
            <a:r>
              <a:rPr lang="zh-CN" altLang="en-US" dirty="0">
                <a:latin typeface="微软雅黑" panose="020B0503020204020204" pitchFamily="34" charset="-122"/>
                <a:ea typeface="微软雅黑" panose="020B0503020204020204" pitchFamily="34" charset="-122"/>
                <a:cs typeface="Arial" panose="020B0604020202020204" pitchFamily="34" charset="0"/>
              </a:rPr>
              <a:t>适用于化妆品</a:t>
            </a:r>
            <a:r>
              <a:rPr lang="en-US" altLang="zh-CN" dirty="0">
                <a:latin typeface="微软雅黑" panose="020B0503020204020204" pitchFamily="34" charset="-122"/>
                <a:ea typeface="微软雅黑" panose="020B0503020204020204" pitchFamily="34" charset="-122"/>
                <a:cs typeface="Arial" panose="020B0604020202020204" pitchFamily="34" charset="0"/>
              </a:rPr>
              <a:t>/</a:t>
            </a:r>
            <a:r>
              <a:rPr lang="zh-CN" altLang="en-US" dirty="0">
                <a:latin typeface="微软雅黑" panose="020B0503020204020204" pitchFamily="34" charset="-122"/>
                <a:ea typeface="微软雅黑" panose="020B0503020204020204" pitchFamily="34" charset="-122"/>
                <a:cs typeface="Arial" panose="020B0604020202020204" pitchFamily="34" charset="0"/>
              </a:rPr>
              <a:t>护肤品</a:t>
            </a:r>
            <a:r>
              <a:rPr lang="en-US" altLang="zh-CN" dirty="0">
                <a:latin typeface="微软雅黑" panose="020B0503020204020204" pitchFamily="34" charset="-122"/>
                <a:ea typeface="微软雅黑" panose="020B0503020204020204" pitchFamily="34" charset="-122"/>
                <a:cs typeface="Arial" panose="020B0604020202020204" pitchFamily="34" charset="0"/>
              </a:rPr>
              <a:t>/</a:t>
            </a:r>
            <a:r>
              <a:rPr lang="zh-CN" altLang="en-US" dirty="0">
                <a:latin typeface="微软雅黑" panose="020B0503020204020204" pitchFamily="34" charset="-122"/>
                <a:ea typeface="微软雅黑" panose="020B0503020204020204" pitchFamily="34" charset="-122"/>
                <a:cs typeface="Arial" panose="020B0604020202020204" pitchFamily="34" charset="0"/>
              </a:rPr>
              <a:t>服装</a:t>
            </a:r>
            <a:r>
              <a:rPr lang="en-US" altLang="zh-CN" dirty="0">
                <a:latin typeface="微软雅黑" panose="020B0503020204020204" pitchFamily="34" charset="-122"/>
                <a:ea typeface="微软雅黑" panose="020B0503020204020204" pitchFamily="34" charset="-122"/>
                <a:cs typeface="Arial" panose="020B0604020202020204" pitchFamily="34" charset="0"/>
              </a:rPr>
              <a:t>/</a:t>
            </a:r>
            <a:r>
              <a:rPr lang="zh-CN" altLang="en-US" dirty="0">
                <a:latin typeface="微软雅黑" panose="020B0503020204020204" pitchFamily="34" charset="-122"/>
                <a:ea typeface="微软雅黑" panose="020B0503020204020204" pitchFamily="34" charset="-122"/>
                <a:cs typeface="Arial" panose="020B0604020202020204" pitchFamily="34" charset="0"/>
              </a:rPr>
              <a:t>女性用品等相关类别演示</a:t>
            </a:r>
            <a:endParaRPr lang="en-US" altLang="zh-CN"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9" name="组合 18"/>
          <p:cNvGrpSpPr/>
          <p:nvPr/>
        </p:nvGrpSpPr>
        <p:grpSpPr>
          <a:xfrm>
            <a:off x="10058400" y="4769284"/>
            <a:ext cx="1204938" cy="1558257"/>
            <a:chOff x="1801813" y="2728912"/>
            <a:chExt cx="1992313" cy="2576513"/>
          </a:xfrm>
        </p:grpSpPr>
        <p:sp>
          <p:nvSpPr>
            <p:cNvPr id="20" name="Freeform 917"/>
            <p:cNvSpPr/>
            <p:nvPr/>
          </p:nvSpPr>
          <p:spPr bwMode="auto">
            <a:xfrm>
              <a:off x="3221038" y="3851275"/>
              <a:ext cx="465138" cy="255588"/>
            </a:xfrm>
            <a:custGeom>
              <a:avLst/>
              <a:gdLst>
                <a:gd name="T0" fmla="*/ 293 w 293"/>
                <a:gd name="T1" fmla="*/ 5 h 161"/>
                <a:gd name="T2" fmla="*/ 203 w 293"/>
                <a:gd name="T3" fmla="*/ 126 h 161"/>
                <a:gd name="T4" fmla="*/ 156 w 293"/>
                <a:gd name="T5" fmla="*/ 161 h 161"/>
                <a:gd name="T6" fmla="*/ 0 w 293"/>
                <a:gd name="T7" fmla="*/ 90 h 161"/>
                <a:gd name="T8" fmla="*/ 9 w 293"/>
                <a:gd name="T9" fmla="*/ 81 h 161"/>
                <a:gd name="T10" fmla="*/ 281 w 293"/>
                <a:gd name="T11" fmla="*/ 0 h 161"/>
                <a:gd name="T12" fmla="*/ 293 w 293"/>
                <a:gd name="T13" fmla="*/ 5 h 161"/>
              </a:gdLst>
              <a:ahLst/>
              <a:cxnLst>
                <a:cxn ang="0">
                  <a:pos x="T0" y="T1"/>
                </a:cxn>
                <a:cxn ang="0">
                  <a:pos x="T2" y="T3"/>
                </a:cxn>
                <a:cxn ang="0">
                  <a:pos x="T4" y="T5"/>
                </a:cxn>
                <a:cxn ang="0">
                  <a:pos x="T6" y="T7"/>
                </a:cxn>
                <a:cxn ang="0">
                  <a:pos x="T8" y="T9"/>
                </a:cxn>
                <a:cxn ang="0">
                  <a:pos x="T10" y="T11"/>
                </a:cxn>
                <a:cxn ang="0">
                  <a:pos x="T12" y="T13"/>
                </a:cxn>
              </a:cxnLst>
              <a:rect l="0" t="0" r="r" b="b"/>
              <a:pathLst>
                <a:path w="293" h="161">
                  <a:moveTo>
                    <a:pt x="293" y="5"/>
                  </a:moveTo>
                  <a:lnTo>
                    <a:pt x="203" y="126"/>
                  </a:lnTo>
                  <a:lnTo>
                    <a:pt x="156" y="161"/>
                  </a:lnTo>
                  <a:lnTo>
                    <a:pt x="0" y="90"/>
                  </a:lnTo>
                  <a:lnTo>
                    <a:pt x="9" y="81"/>
                  </a:lnTo>
                  <a:lnTo>
                    <a:pt x="281" y="0"/>
                  </a:lnTo>
                  <a:lnTo>
                    <a:pt x="293" y="5"/>
                  </a:lnTo>
                  <a:close/>
                </a:path>
              </a:pathLst>
            </a:custGeom>
            <a:solidFill>
              <a:srgbClr val="FFCE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18"/>
            <p:cNvSpPr/>
            <p:nvPr/>
          </p:nvSpPr>
          <p:spPr bwMode="auto">
            <a:xfrm>
              <a:off x="3205163" y="3859212"/>
              <a:ext cx="588963" cy="517525"/>
            </a:xfrm>
            <a:custGeom>
              <a:avLst/>
              <a:gdLst>
                <a:gd name="T0" fmla="*/ 206 w 371"/>
                <a:gd name="T1" fmla="*/ 156 h 326"/>
                <a:gd name="T2" fmla="*/ 303 w 371"/>
                <a:gd name="T3" fmla="*/ 0 h 326"/>
                <a:gd name="T4" fmla="*/ 0 w 371"/>
                <a:gd name="T5" fmla="*/ 88 h 326"/>
                <a:gd name="T6" fmla="*/ 57 w 371"/>
                <a:gd name="T7" fmla="*/ 326 h 326"/>
                <a:gd name="T8" fmla="*/ 371 w 371"/>
                <a:gd name="T9" fmla="*/ 232 h 326"/>
                <a:gd name="T10" fmla="*/ 206 w 371"/>
                <a:gd name="T11" fmla="*/ 156 h 326"/>
              </a:gdLst>
              <a:ahLst/>
              <a:cxnLst>
                <a:cxn ang="0">
                  <a:pos x="T0" y="T1"/>
                </a:cxn>
                <a:cxn ang="0">
                  <a:pos x="T2" y="T3"/>
                </a:cxn>
                <a:cxn ang="0">
                  <a:pos x="T4" y="T5"/>
                </a:cxn>
                <a:cxn ang="0">
                  <a:pos x="T6" y="T7"/>
                </a:cxn>
                <a:cxn ang="0">
                  <a:pos x="T8" y="T9"/>
                </a:cxn>
                <a:cxn ang="0">
                  <a:pos x="T10" y="T11"/>
                </a:cxn>
              </a:cxnLst>
              <a:rect l="0" t="0" r="r" b="b"/>
              <a:pathLst>
                <a:path w="371" h="326">
                  <a:moveTo>
                    <a:pt x="206" y="156"/>
                  </a:moveTo>
                  <a:lnTo>
                    <a:pt x="303" y="0"/>
                  </a:lnTo>
                  <a:lnTo>
                    <a:pt x="0" y="88"/>
                  </a:lnTo>
                  <a:lnTo>
                    <a:pt x="57" y="326"/>
                  </a:lnTo>
                  <a:lnTo>
                    <a:pt x="371" y="232"/>
                  </a:lnTo>
                  <a:lnTo>
                    <a:pt x="206" y="15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919"/>
            <p:cNvSpPr/>
            <p:nvPr/>
          </p:nvSpPr>
          <p:spPr bwMode="auto">
            <a:xfrm>
              <a:off x="3246438" y="4125912"/>
              <a:ext cx="247650" cy="250825"/>
            </a:xfrm>
            <a:custGeom>
              <a:avLst/>
              <a:gdLst>
                <a:gd name="T0" fmla="*/ 156 w 156"/>
                <a:gd name="T1" fmla="*/ 38 h 158"/>
                <a:gd name="T2" fmla="*/ 31 w 156"/>
                <a:gd name="T3" fmla="*/ 158 h 158"/>
                <a:gd name="T4" fmla="*/ 0 w 156"/>
                <a:gd name="T5" fmla="*/ 0 h 158"/>
                <a:gd name="T6" fmla="*/ 156 w 156"/>
                <a:gd name="T7" fmla="*/ 38 h 158"/>
              </a:gdLst>
              <a:ahLst/>
              <a:cxnLst>
                <a:cxn ang="0">
                  <a:pos x="T0" y="T1"/>
                </a:cxn>
                <a:cxn ang="0">
                  <a:pos x="T2" y="T3"/>
                </a:cxn>
                <a:cxn ang="0">
                  <a:pos x="T4" y="T5"/>
                </a:cxn>
                <a:cxn ang="0">
                  <a:pos x="T6" y="T7"/>
                </a:cxn>
              </a:cxnLst>
              <a:rect l="0" t="0" r="r" b="b"/>
              <a:pathLst>
                <a:path w="156" h="158">
                  <a:moveTo>
                    <a:pt x="156" y="38"/>
                  </a:moveTo>
                  <a:lnTo>
                    <a:pt x="31" y="158"/>
                  </a:lnTo>
                  <a:lnTo>
                    <a:pt x="0" y="0"/>
                  </a:lnTo>
                  <a:lnTo>
                    <a:pt x="156" y="38"/>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920"/>
            <p:cNvSpPr/>
            <p:nvPr/>
          </p:nvSpPr>
          <p:spPr bwMode="auto">
            <a:xfrm>
              <a:off x="2203451" y="3122612"/>
              <a:ext cx="1381125" cy="1408113"/>
            </a:xfrm>
            <a:custGeom>
              <a:avLst/>
              <a:gdLst>
                <a:gd name="T0" fmla="*/ 870 w 870"/>
                <a:gd name="T1" fmla="*/ 235 h 887"/>
                <a:gd name="T2" fmla="*/ 68 w 870"/>
                <a:gd name="T3" fmla="*/ 887 h 887"/>
                <a:gd name="T4" fmla="*/ 0 w 870"/>
                <a:gd name="T5" fmla="*/ 656 h 887"/>
                <a:gd name="T6" fmla="*/ 801 w 870"/>
                <a:gd name="T7" fmla="*/ 0 h 887"/>
                <a:gd name="T8" fmla="*/ 870 w 870"/>
                <a:gd name="T9" fmla="*/ 235 h 887"/>
              </a:gdLst>
              <a:ahLst/>
              <a:cxnLst>
                <a:cxn ang="0">
                  <a:pos x="T0" y="T1"/>
                </a:cxn>
                <a:cxn ang="0">
                  <a:pos x="T2" y="T3"/>
                </a:cxn>
                <a:cxn ang="0">
                  <a:pos x="T4" y="T5"/>
                </a:cxn>
                <a:cxn ang="0">
                  <a:pos x="T6" y="T7"/>
                </a:cxn>
                <a:cxn ang="0">
                  <a:pos x="T8" y="T9"/>
                </a:cxn>
              </a:cxnLst>
              <a:rect l="0" t="0" r="r" b="b"/>
              <a:pathLst>
                <a:path w="870" h="887">
                  <a:moveTo>
                    <a:pt x="870" y="235"/>
                  </a:moveTo>
                  <a:lnTo>
                    <a:pt x="68" y="887"/>
                  </a:lnTo>
                  <a:lnTo>
                    <a:pt x="0" y="656"/>
                  </a:lnTo>
                  <a:lnTo>
                    <a:pt x="801" y="0"/>
                  </a:lnTo>
                  <a:lnTo>
                    <a:pt x="870" y="235"/>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21"/>
            <p:cNvSpPr/>
            <p:nvPr/>
          </p:nvSpPr>
          <p:spPr bwMode="auto">
            <a:xfrm>
              <a:off x="1801813" y="3325812"/>
              <a:ext cx="569913" cy="255588"/>
            </a:xfrm>
            <a:custGeom>
              <a:avLst/>
              <a:gdLst>
                <a:gd name="T0" fmla="*/ 314 w 359"/>
                <a:gd name="T1" fmla="*/ 5 h 161"/>
                <a:gd name="T2" fmla="*/ 359 w 359"/>
                <a:gd name="T3" fmla="*/ 135 h 161"/>
                <a:gd name="T4" fmla="*/ 177 w 359"/>
                <a:gd name="T5" fmla="*/ 161 h 161"/>
                <a:gd name="T6" fmla="*/ 0 w 359"/>
                <a:gd name="T7" fmla="*/ 97 h 161"/>
                <a:gd name="T8" fmla="*/ 9 w 359"/>
                <a:gd name="T9" fmla="*/ 88 h 161"/>
                <a:gd name="T10" fmla="*/ 302 w 359"/>
                <a:gd name="T11" fmla="*/ 0 h 161"/>
                <a:gd name="T12" fmla="*/ 314 w 359"/>
                <a:gd name="T13" fmla="*/ 5 h 161"/>
              </a:gdLst>
              <a:ahLst/>
              <a:cxnLst>
                <a:cxn ang="0">
                  <a:pos x="T0" y="T1"/>
                </a:cxn>
                <a:cxn ang="0">
                  <a:pos x="T2" y="T3"/>
                </a:cxn>
                <a:cxn ang="0">
                  <a:pos x="T4" y="T5"/>
                </a:cxn>
                <a:cxn ang="0">
                  <a:pos x="T6" y="T7"/>
                </a:cxn>
                <a:cxn ang="0">
                  <a:pos x="T8" y="T9"/>
                </a:cxn>
                <a:cxn ang="0">
                  <a:pos x="T10" y="T11"/>
                </a:cxn>
                <a:cxn ang="0">
                  <a:pos x="T12" y="T13"/>
                </a:cxn>
              </a:cxnLst>
              <a:rect l="0" t="0" r="r" b="b"/>
              <a:pathLst>
                <a:path w="359" h="161">
                  <a:moveTo>
                    <a:pt x="314" y="5"/>
                  </a:moveTo>
                  <a:lnTo>
                    <a:pt x="359" y="135"/>
                  </a:lnTo>
                  <a:lnTo>
                    <a:pt x="177" y="161"/>
                  </a:lnTo>
                  <a:lnTo>
                    <a:pt x="0" y="97"/>
                  </a:lnTo>
                  <a:lnTo>
                    <a:pt x="9" y="88"/>
                  </a:lnTo>
                  <a:lnTo>
                    <a:pt x="302" y="0"/>
                  </a:lnTo>
                  <a:lnTo>
                    <a:pt x="314" y="5"/>
                  </a:lnTo>
                  <a:close/>
                </a:path>
              </a:pathLst>
            </a:custGeom>
            <a:solidFill>
              <a:srgbClr val="FFCE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22"/>
            <p:cNvSpPr/>
            <p:nvPr/>
          </p:nvSpPr>
          <p:spPr bwMode="auto">
            <a:xfrm>
              <a:off x="1801813" y="3333750"/>
              <a:ext cx="622300" cy="517525"/>
            </a:xfrm>
            <a:custGeom>
              <a:avLst/>
              <a:gdLst>
                <a:gd name="T0" fmla="*/ 165 w 392"/>
                <a:gd name="T1" fmla="*/ 168 h 326"/>
                <a:gd name="T2" fmla="*/ 68 w 392"/>
                <a:gd name="T3" fmla="*/ 326 h 326"/>
                <a:gd name="T4" fmla="*/ 392 w 392"/>
                <a:gd name="T5" fmla="*/ 229 h 326"/>
                <a:gd name="T6" fmla="*/ 314 w 392"/>
                <a:gd name="T7" fmla="*/ 0 h 326"/>
                <a:gd name="T8" fmla="*/ 0 w 392"/>
                <a:gd name="T9" fmla="*/ 92 h 326"/>
                <a:gd name="T10" fmla="*/ 165 w 392"/>
                <a:gd name="T11" fmla="*/ 168 h 326"/>
              </a:gdLst>
              <a:ahLst/>
              <a:cxnLst>
                <a:cxn ang="0">
                  <a:pos x="T0" y="T1"/>
                </a:cxn>
                <a:cxn ang="0">
                  <a:pos x="T2" y="T3"/>
                </a:cxn>
                <a:cxn ang="0">
                  <a:pos x="T4" y="T5"/>
                </a:cxn>
                <a:cxn ang="0">
                  <a:pos x="T6" y="T7"/>
                </a:cxn>
                <a:cxn ang="0">
                  <a:pos x="T8" y="T9"/>
                </a:cxn>
                <a:cxn ang="0">
                  <a:pos x="T10" y="T11"/>
                </a:cxn>
              </a:cxnLst>
              <a:rect l="0" t="0" r="r" b="b"/>
              <a:pathLst>
                <a:path w="392" h="326">
                  <a:moveTo>
                    <a:pt x="165" y="168"/>
                  </a:moveTo>
                  <a:lnTo>
                    <a:pt x="68" y="326"/>
                  </a:lnTo>
                  <a:lnTo>
                    <a:pt x="392" y="229"/>
                  </a:lnTo>
                  <a:lnTo>
                    <a:pt x="314" y="0"/>
                  </a:lnTo>
                  <a:lnTo>
                    <a:pt x="0" y="92"/>
                  </a:lnTo>
                  <a:lnTo>
                    <a:pt x="165" y="16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923"/>
            <p:cNvSpPr/>
            <p:nvPr/>
          </p:nvSpPr>
          <p:spPr bwMode="auto">
            <a:xfrm>
              <a:off x="2101851" y="3333750"/>
              <a:ext cx="277813" cy="239713"/>
            </a:xfrm>
            <a:custGeom>
              <a:avLst/>
              <a:gdLst>
                <a:gd name="T0" fmla="*/ 0 w 175"/>
                <a:gd name="T1" fmla="*/ 118 h 151"/>
                <a:gd name="T2" fmla="*/ 125 w 175"/>
                <a:gd name="T3" fmla="*/ 0 h 151"/>
                <a:gd name="T4" fmla="*/ 175 w 175"/>
                <a:gd name="T5" fmla="*/ 151 h 151"/>
                <a:gd name="T6" fmla="*/ 0 w 175"/>
                <a:gd name="T7" fmla="*/ 118 h 151"/>
              </a:gdLst>
              <a:ahLst/>
              <a:cxnLst>
                <a:cxn ang="0">
                  <a:pos x="T0" y="T1"/>
                </a:cxn>
                <a:cxn ang="0">
                  <a:pos x="T2" y="T3"/>
                </a:cxn>
                <a:cxn ang="0">
                  <a:pos x="T4" y="T5"/>
                </a:cxn>
                <a:cxn ang="0">
                  <a:pos x="T6" y="T7"/>
                </a:cxn>
              </a:cxnLst>
              <a:rect l="0" t="0" r="r" b="b"/>
              <a:pathLst>
                <a:path w="175" h="151">
                  <a:moveTo>
                    <a:pt x="0" y="118"/>
                  </a:moveTo>
                  <a:lnTo>
                    <a:pt x="125" y="0"/>
                  </a:lnTo>
                  <a:lnTo>
                    <a:pt x="175" y="151"/>
                  </a:lnTo>
                  <a:lnTo>
                    <a:pt x="0" y="118"/>
                  </a:ln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24"/>
            <p:cNvSpPr/>
            <p:nvPr/>
          </p:nvSpPr>
          <p:spPr bwMode="auto">
            <a:xfrm>
              <a:off x="2203451" y="2838450"/>
              <a:ext cx="1287463" cy="1898650"/>
            </a:xfrm>
            <a:custGeom>
              <a:avLst/>
              <a:gdLst>
                <a:gd name="T0" fmla="*/ 72 w 343"/>
                <a:gd name="T1" fmla="*/ 501 h 506"/>
                <a:gd name="T2" fmla="*/ 96 w 343"/>
                <a:gd name="T3" fmla="*/ 506 h 506"/>
                <a:gd name="T4" fmla="*/ 253 w 343"/>
                <a:gd name="T5" fmla="*/ 506 h 506"/>
                <a:gd name="T6" fmla="*/ 270 w 343"/>
                <a:gd name="T7" fmla="*/ 502 h 506"/>
                <a:gd name="T8" fmla="*/ 285 w 343"/>
                <a:gd name="T9" fmla="*/ 479 h 506"/>
                <a:gd name="T10" fmla="*/ 343 w 343"/>
                <a:gd name="T11" fmla="*/ 0 h 506"/>
                <a:gd name="T12" fmla="*/ 172 w 343"/>
                <a:gd name="T13" fmla="*/ 0 h 506"/>
                <a:gd name="T14" fmla="*/ 171 w 343"/>
                <a:gd name="T15" fmla="*/ 0 h 506"/>
                <a:gd name="T16" fmla="*/ 0 w 343"/>
                <a:gd name="T17" fmla="*/ 0 h 506"/>
                <a:gd name="T18" fmla="*/ 57 w 343"/>
                <a:gd name="T19" fmla="*/ 479 h 506"/>
                <a:gd name="T20" fmla="*/ 72 w 343"/>
                <a:gd name="T21" fmla="*/ 50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3" h="506">
                  <a:moveTo>
                    <a:pt x="72" y="501"/>
                  </a:moveTo>
                  <a:cubicBezTo>
                    <a:pt x="74" y="502"/>
                    <a:pt x="83" y="506"/>
                    <a:pt x="96" y="506"/>
                  </a:cubicBezTo>
                  <a:cubicBezTo>
                    <a:pt x="253" y="506"/>
                    <a:pt x="253" y="506"/>
                    <a:pt x="253" y="506"/>
                  </a:cubicBezTo>
                  <a:cubicBezTo>
                    <a:pt x="263" y="506"/>
                    <a:pt x="268" y="503"/>
                    <a:pt x="270" y="502"/>
                  </a:cubicBezTo>
                  <a:cubicBezTo>
                    <a:pt x="274" y="500"/>
                    <a:pt x="284" y="493"/>
                    <a:pt x="285" y="479"/>
                  </a:cubicBezTo>
                  <a:cubicBezTo>
                    <a:pt x="299" y="363"/>
                    <a:pt x="343" y="0"/>
                    <a:pt x="343" y="0"/>
                  </a:cubicBezTo>
                  <a:cubicBezTo>
                    <a:pt x="172" y="0"/>
                    <a:pt x="172" y="0"/>
                    <a:pt x="172" y="0"/>
                  </a:cubicBezTo>
                  <a:cubicBezTo>
                    <a:pt x="171" y="0"/>
                    <a:pt x="171" y="0"/>
                    <a:pt x="171" y="0"/>
                  </a:cubicBezTo>
                  <a:cubicBezTo>
                    <a:pt x="0" y="0"/>
                    <a:pt x="0" y="0"/>
                    <a:pt x="0" y="0"/>
                  </a:cubicBezTo>
                  <a:cubicBezTo>
                    <a:pt x="0" y="0"/>
                    <a:pt x="42" y="359"/>
                    <a:pt x="57" y="479"/>
                  </a:cubicBezTo>
                  <a:cubicBezTo>
                    <a:pt x="59" y="493"/>
                    <a:pt x="67" y="499"/>
                    <a:pt x="72" y="501"/>
                  </a:cubicBez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25"/>
            <p:cNvSpPr/>
            <p:nvPr/>
          </p:nvSpPr>
          <p:spPr bwMode="auto">
            <a:xfrm>
              <a:off x="2198688" y="2728912"/>
              <a:ext cx="1292225" cy="109538"/>
            </a:xfrm>
            <a:custGeom>
              <a:avLst/>
              <a:gdLst>
                <a:gd name="T0" fmla="*/ 814 w 814"/>
                <a:gd name="T1" fmla="*/ 0 h 69"/>
                <a:gd name="T2" fmla="*/ 0 w 814"/>
                <a:gd name="T3" fmla="*/ 0 h 69"/>
                <a:gd name="T4" fmla="*/ 3 w 814"/>
                <a:gd name="T5" fmla="*/ 69 h 69"/>
                <a:gd name="T6" fmla="*/ 814 w 814"/>
                <a:gd name="T7" fmla="*/ 69 h 69"/>
                <a:gd name="T8" fmla="*/ 814 w 814"/>
                <a:gd name="T9" fmla="*/ 0 h 69"/>
              </a:gdLst>
              <a:ahLst/>
              <a:cxnLst>
                <a:cxn ang="0">
                  <a:pos x="T0" y="T1"/>
                </a:cxn>
                <a:cxn ang="0">
                  <a:pos x="T2" y="T3"/>
                </a:cxn>
                <a:cxn ang="0">
                  <a:pos x="T4" y="T5"/>
                </a:cxn>
                <a:cxn ang="0">
                  <a:pos x="T6" y="T7"/>
                </a:cxn>
                <a:cxn ang="0">
                  <a:pos x="T8" y="T9"/>
                </a:cxn>
              </a:cxnLst>
              <a:rect l="0" t="0" r="r" b="b"/>
              <a:pathLst>
                <a:path w="814" h="69">
                  <a:moveTo>
                    <a:pt x="814" y="0"/>
                  </a:moveTo>
                  <a:lnTo>
                    <a:pt x="0" y="0"/>
                  </a:lnTo>
                  <a:lnTo>
                    <a:pt x="3" y="69"/>
                  </a:lnTo>
                  <a:lnTo>
                    <a:pt x="814" y="69"/>
                  </a:lnTo>
                  <a:lnTo>
                    <a:pt x="814" y="0"/>
                  </a:ln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926"/>
            <p:cNvSpPr/>
            <p:nvPr/>
          </p:nvSpPr>
          <p:spPr bwMode="auto">
            <a:xfrm>
              <a:off x="2222501"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27"/>
            <p:cNvSpPr/>
            <p:nvPr/>
          </p:nvSpPr>
          <p:spPr bwMode="auto">
            <a:xfrm>
              <a:off x="2266951"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28"/>
            <p:cNvSpPr/>
            <p:nvPr/>
          </p:nvSpPr>
          <p:spPr bwMode="auto">
            <a:xfrm>
              <a:off x="2308226"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29"/>
            <p:cNvSpPr/>
            <p:nvPr/>
          </p:nvSpPr>
          <p:spPr bwMode="auto">
            <a:xfrm>
              <a:off x="2352676"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2" y="26"/>
                    <a:pt x="3" y="26"/>
                    <a:pt x="3" y="25"/>
                  </a:cubicBezTo>
                  <a:cubicBezTo>
                    <a:pt x="3" y="2"/>
                    <a:pt x="3" y="2"/>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30"/>
            <p:cNvSpPr/>
            <p:nvPr/>
          </p:nvSpPr>
          <p:spPr bwMode="auto">
            <a:xfrm>
              <a:off x="2398713"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31"/>
            <p:cNvSpPr/>
            <p:nvPr/>
          </p:nvSpPr>
          <p:spPr bwMode="auto">
            <a:xfrm>
              <a:off x="2443163"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932"/>
            <p:cNvSpPr/>
            <p:nvPr/>
          </p:nvSpPr>
          <p:spPr bwMode="auto">
            <a:xfrm>
              <a:off x="2487613" y="2733675"/>
              <a:ext cx="7938" cy="96838"/>
            </a:xfrm>
            <a:custGeom>
              <a:avLst/>
              <a:gdLst>
                <a:gd name="T0" fmla="*/ 1 w 2"/>
                <a:gd name="T1" fmla="*/ 0 h 26"/>
                <a:gd name="T2" fmla="*/ 0 w 2"/>
                <a:gd name="T3" fmla="*/ 2 h 26"/>
                <a:gd name="T4" fmla="*/ 0 w 2"/>
                <a:gd name="T5" fmla="*/ 25 h 26"/>
                <a:gd name="T6" fmla="*/ 1 w 2"/>
                <a:gd name="T7" fmla="*/ 26 h 26"/>
                <a:gd name="T8" fmla="*/ 2 w 2"/>
                <a:gd name="T9" fmla="*/ 25 h 26"/>
                <a:gd name="T10" fmla="*/ 2 w 2"/>
                <a:gd name="T11" fmla="*/ 2 h 26"/>
                <a:gd name="T12" fmla="*/ 1 w 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0"/>
                  </a:moveTo>
                  <a:cubicBezTo>
                    <a:pt x="0" y="0"/>
                    <a:pt x="0" y="1"/>
                    <a:pt x="0" y="2"/>
                  </a:cubicBezTo>
                  <a:cubicBezTo>
                    <a:pt x="0" y="25"/>
                    <a:pt x="0" y="25"/>
                    <a:pt x="0" y="25"/>
                  </a:cubicBezTo>
                  <a:cubicBezTo>
                    <a:pt x="0" y="26"/>
                    <a:pt x="0" y="26"/>
                    <a:pt x="1" y="26"/>
                  </a:cubicBezTo>
                  <a:cubicBezTo>
                    <a:pt x="2" y="26"/>
                    <a:pt x="2" y="26"/>
                    <a:pt x="2" y="25"/>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33"/>
            <p:cNvSpPr/>
            <p:nvPr/>
          </p:nvSpPr>
          <p:spPr bwMode="auto">
            <a:xfrm>
              <a:off x="2528888" y="2733675"/>
              <a:ext cx="12700"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34"/>
            <p:cNvSpPr/>
            <p:nvPr/>
          </p:nvSpPr>
          <p:spPr bwMode="auto">
            <a:xfrm>
              <a:off x="2574926"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2" y="26"/>
                    <a:pt x="3" y="26"/>
                    <a:pt x="3" y="25"/>
                  </a:cubicBezTo>
                  <a:cubicBezTo>
                    <a:pt x="3" y="2"/>
                    <a:pt x="3" y="2"/>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35"/>
            <p:cNvSpPr/>
            <p:nvPr/>
          </p:nvSpPr>
          <p:spPr bwMode="auto">
            <a:xfrm>
              <a:off x="2619376"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36"/>
            <p:cNvSpPr/>
            <p:nvPr/>
          </p:nvSpPr>
          <p:spPr bwMode="auto">
            <a:xfrm>
              <a:off x="2665413"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37"/>
            <p:cNvSpPr/>
            <p:nvPr/>
          </p:nvSpPr>
          <p:spPr bwMode="auto">
            <a:xfrm>
              <a:off x="2706688"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938"/>
            <p:cNvSpPr/>
            <p:nvPr/>
          </p:nvSpPr>
          <p:spPr bwMode="auto">
            <a:xfrm>
              <a:off x="2751138"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2" y="26"/>
                    <a:pt x="3" y="26"/>
                    <a:pt x="3" y="25"/>
                  </a:cubicBezTo>
                  <a:cubicBezTo>
                    <a:pt x="3" y="2"/>
                    <a:pt x="3" y="2"/>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939"/>
            <p:cNvSpPr/>
            <p:nvPr/>
          </p:nvSpPr>
          <p:spPr bwMode="auto">
            <a:xfrm>
              <a:off x="2795588"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940"/>
            <p:cNvSpPr/>
            <p:nvPr/>
          </p:nvSpPr>
          <p:spPr bwMode="auto">
            <a:xfrm>
              <a:off x="2841626"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941"/>
            <p:cNvSpPr/>
            <p:nvPr/>
          </p:nvSpPr>
          <p:spPr bwMode="auto">
            <a:xfrm>
              <a:off x="2882901"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942"/>
            <p:cNvSpPr/>
            <p:nvPr/>
          </p:nvSpPr>
          <p:spPr bwMode="auto">
            <a:xfrm>
              <a:off x="2927351"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943"/>
            <p:cNvSpPr/>
            <p:nvPr/>
          </p:nvSpPr>
          <p:spPr bwMode="auto">
            <a:xfrm>
              <a:off x="2973388"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944"/>
            <p:cNvSpPr/>
            <p:nvPr/>
          </p:nvSpPr>
          <p:spPr bwMode="auto">
            <a:xfrm>
              <a:off x="3017838"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45"/>
            <p:cNvSpPr/>
            <p:nvPr/>
          </p:nvSpPr>
          <p:spPr bwMode="auto">
            <a:xfrm>
              <a:off x="3062288" y="2733675"/>
              <a:ext cx="7938" cy="96838"/>
            </a:xfrm>
            <a:custGeom>
              <a:avLst/>
              <a:gdLst>
                <a:gd name="T0" fmla="*/ 1 w 2"/>
                <a:gd name="T1" fmla="*/ 0 h 26"/>
                <a:gd name="T2" fmla="*/ 0 w 2"/>
                <a:gd name="T3" fmla="*/ 2 h 26"/>
                <a:gd name="T4" fmla="*/ 0 w 2"/>
                <a:gd name="T5" fmla="*/ 25 h 26"/>
                <a:gd name="T6" fmla="*/ 1 w 2"/>
                <a:gd name="T7" fmla="*/ 26 h 26"/>
                <a:gd name="T8" fmla="*/ 2 w 2"/>
                <a:gd name="T9" fmla="*/ 25 h 26"/>
                <a:gd name="T10" fmla="*/ 2 w 2"/>
                <a:gd name="T11" fmla="*/ 2 h 26"/>
                <a:gd name="T12" fmla="*/ 1 w 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0"/>
                  </a:moveTo>
                  <a:cubicBezTo>
                    <a:pt x="0" y="0"/>
                    <a:pt x="0" y="1"/>
                    <a:pt x="0" y="2"/>
                  </a:cubicBezTo>
                  <a:cubicBezTo>
                    <a:pt x="0" y="25"/>
                    <a:pt x="0" y="25"/>
                    <a:pt x="0" y="25"/>
                  </a:cubicBezTo>
                  <a:cubicBezTo>
                    <a:pt x="0" y="26"/>
                    <a:pt x="0" y="26"/>
                    <a:pt x="1" y="26"/>
                  </a:cubicBezTo>
                  <a:cubicBezTo>
                    <a:pt x="2" y="26"/>
                    <a:pt x="2" y="26"/>
                    <a:pt x="2" y="25"/>
                  </a:cubicBezTo>
                  <a:cubicBezTo>
                    <a:pt x="2" y="2"/>
                    <a:pt x="2" y="2"/>
                    <a:pt x="2" y="2"/>
                  </a:cubicBezTo>
                  <a:cubicBezTo>
                    <a:pt x="2"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946"/>
            <p:cNvSpPr/>
            <p:nvPr/>
          </p:nvSpPr>
          <p:spPr bwMode="auto">
            <a:xfrm>
              <a:off x="3103563"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47"/>
            <p:cNvSpPr/>
            <p:nvPr/>
          </p:nvSpPr>
          <p:spPr bwMode="auto">
            <a:xfrm>
              <a:off x="3149601"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2" y="26"/>
                    <a:pt x="3" y="26"/>
                    <a:pt x="3" y="25"/>
                  </a:cubicBezTo>
                  <a:cubicBezTo>
                    <a:pt x="3" y="2"/>
                    <a:pt x="3" y="2"/>
                    <a:pt x="3" y="2"/>
                  </a:cubicBezTo>
                  <a:cubicBezTo>
                    <a:pt x="3" y="1"/>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948"/>
            <p:cNvSpPr/>
            <p:nvPr/>
          </p:nvSpPr>
          <p:spPr bwMode="auto">
            <a:xfrm>
              <a:off x="3194051"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949"/>
            <p:cNvSpPr/>
            <p:nvPr/>
          </p:nvSpPr>
          <p:spPr bwMode="auto">
            <a:xfrm>
              <a:off x="3238501" y="2733675"/>
              <a:ext cx="12700"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0" y="0"/>
                    <a:pt x="0" y="1"/>
                    <a:pt x="0" y="2"/>
                  </a:cubicBezTo>
                  <a:cubicBezTo>
                    <a:pt x="0" y="25"/>
                    <a:pt x="0" y="25"/>
                    <a:pt x="0" y="25"/>
                  </a:cubicBezTo>
                  <a:cubicBezTo>
                    <a:pt x="0" y="26"/>
                    <a:pt x="0"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950"/>
            <p:cNvSpPr/>
            <p:nvPr/>
          </p:nvSpPr>
          <p:spPr bwMode="auto">
            <a:xfrm>
              <a:off x="3279776" y="2733675"/>
              <a:ext cx="12700"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951"/>
            <p:cNvSpPr/>
            <p:nvPr/>
          </p:nvSpPr>
          <p:spPr bwMode="auto">
            <a:xfrm>
              <a:off x="3325813" y="2733675"/>
              <a:ext cx="11113" cy="96838"/>
            </a:xfrm>
            <a:custGeom>
              <a:avLst/>
              <a:gdLst>
                <a:gd name="T0" fmla="*/ 2 w 3"/>
                <a:gd name="T1" fmla="*/ 0 h 26"/>
                <a:gd name="T2" fmla="*/ 0 w 3"/>
                <a:gd name="T3" fmla="*/ 2 h 26"/>
                <a:gd name="T4" fmla="*/ 0 w 3"/>
                <a:gd name="T5" fmla="*/ 25 h 26"/>
                <a:gd name="T6" fmla="*/ 2 w 3"/>
                <a:gd name="T7" fmla="*/ 26 h 26"/>
                <a:gd name="T8" fmla="*/ 3 w 3"/>
                <a:gd name="T9" fmla="*/ 25 h 26"/>
                <a:gd name="T10" fmla="*/ 3 w 3"/>
                <a:gd name="T11" fmla="*/ 2 h 26"/>
                <a:gd name="T12" fmla="*/ 2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2" y="0"/>
                  </a:moveTo>
                  <a:cubicBezTo>
                    <a:pt x="1" y="0"/>
                    <a:pt x="0" y="1"/>
                    <a:pt x="0" y="2"/>
                  </a:cubicBezTo>
                  <a:cubicBezTo>
                    <a:pt x="0" y="25"/>
                    <a:pt x="0" y="25"/>
                    <a:pt x="0" y="25"/>
                  </a:cubicBezTo>
                  <a:cubicBezTo>
                    <a:pt x="0" y="26"/>
                    <a:pt x="1" y="26"/>
                    <a:pt x="2" y="26"/>
                  </a:cubicBezTo>
                  <a:cubicBezTo>
                    <a:pt x="3" y="26"/>
                    <a:pt x="3" y="26"/>
                    <a:pt x="3" y="25"/>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952"/>
            <p:cNvSpPr/>
            <p:nvPr/>
          </p:nvSpPr>
          <p:spPr bwMode="auto">
            <a:xfrm>
              <a:off x="3370263" y="2733675"/>
              <a:ext cx="11113" cy="96838"/>
            </a:xfrm>
            <a:custGeom>
              <a:avLst/>
              <a:gdLst>
                <a:gd name="T0" fmla="*/ 1 w 3"/>
                <a:gd name="T1" fmla="*/ 0 h 26"/>
                <a:gd name="T2" fmla="*/ 0 w 3"/>
                <a:gd name="T3" fmla="*/ 2 h 26"/>
                <a:gd name="T4" fmla="*/ 0 w 3"/>
                <a:gd name="T5" fmla="*/ 25 h 26"/>
                <a:gd name="T6" fmla="*/ 1 w 3"/>
                <a:gd name="T7" fmla="*/ 26 h 26"/>
                <a:gd name="T8" fmla="*/ 3 w 3"/>
                <a:gd name="T9" fmla="*/ 25 h 26"/>
                <a:gd name="T10" fmla="*/ 3 w 3"/>
                <a:gd name="T11" fmla="*/ 2 h 26"/>
                <a:gd name="T12" fmla="*/ 1 w 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0"/>
                  </a:moveTo>
                  <a:cubicBezTo>
                    <a:pt x="1" y="0"/>
                    <a:pt x="0" y="1"/>
                    <a:pt x="0" y="2"/>
                  </a:cubicBezTo>
                  <a:cubicBezTo>
                    <a:pt x="0" y="25"/>
                    <a:pt x="0" y="25"/>
                    <a:pt x="0" y="25"/>
                  </a:cubicBezTo>
                  <a:cubicBezTo>
                    <a:pt x="0" y="26"/>
                    <a:pt x="1" y="26"/>
                    <a:pt x="1" y="26"/>
                  </a:cubicBezTo>
                  <a:cubicBezTo>
                    <a:pt x="2" y="26"/>
                    <a:pt x="3" y="26"/>
                    <a:pt x="3" y="25"/>
                  </a:cubicBezTo>
                  <a:cubicBezTo>
                    <a:pt x="3" y="2"/>
                    <a:pt x="3" y="2"/>
                    <a:pt x="3" y="2"/>
                  </a:cubicBezTo>
                  <a:cubicBezTo>
                    <a:pt x="3" y="1"/>
                    <a:pt x="2"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953"/>
            <p:cNvSpPr/>
            <p:nvPr/>
          </p:nvSpPr>
          <p:spPr bwMode="auto">
            <a:xfrm>
              <a:off x="3416301" y="2733675"/>
              <a:ext cx="11113" cy="96838"/>
            </a:xfrm>
            <a:custGeom>
              <a:avLst/>
              <a:gdLst>
                <a:gd name="T0" fmla="*/ 1 w 3"/>
                <a:gd name="T1" fmla="*/ 26 h 26"/>
                <a:gd name="T2" fmla="*/ 3 w 3"/>
                <a:gd name="T3" fmla="*/ 25 h 26"/>
                <a:gd name="T4" fmla="*/ 3 w 3"/>
                <a:gd name="T5" fmla="*/ 2 h 26"/>
                <a:gd name="T6" fmla="*/ 1 w 3"/>
                <a:gd name="T7" fmla="*/ 0 h 26"/>
                <a:gd name="T8" fmla="*/ 0 w 3"/>
                <a:gd name="T9" fmla="*/ 2 h 26"/>
                <a:gd name="T10" fmla="*/ 0 w 3"/>
                <a:gd name="T11" fmla="*/ 25 h 26"/>
                <a:gd name="T12" fmla="*/ 1 w 3"/>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 h="26">
                  <a:moveTo>
                    <a:pt x="1" y="26"/>
                  </a:moveTo>
                  <a:cubicBezTo>
                    <a:pt x="2" y="26"/>
                    <a:pt x="3" y="26"/>
                    <a:pt x="3" y="25"/>
                  </a:cubicBezTo>
                  <a:cubicBezTo>
                    <a:pt x="3" y="2"/>
                    <a:pt x="3" y="2"/>
                    <a:pt x="3" y="2"/>
                  </a:cubicBezTo>
                  <a:cubicBezTo>
                    <a:pt x="3" y="1"/>
                    <a:pt x="2" y="0"/>
                    <a:pt x="1" y="0"/>
                  </a:cubicBezTo>
                  <a:cubicBezTo>
                    <a:pt x="0" y="0"/>
                    <a:pt x="0" y="1"/>
                    <a:pt x="0" y="2"/>
                  </a:cubicBezTo>
                  <a:cubicBezTo>
                    <a:pt x="0" y="25"/>
                    <a:pt x="0" y="25"/>
                    <a:pt x="0" y="25"/>
                  </a:cubicBezTo>
                  <a:cubicBezTo>
                    <a:pt x="0" y="26"/>
                    <a:pt x="0" y="26"/>
                    <a:pt x="1"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954"/>
            <p:cNvSpPr/>
            <p:nvPr/>
          </p:nvSpPr>
          <p:spPr bwMode="auto">
            <a:xfrm>
              <a:off x="3460751" y="2733675"/>
              <a:ext cx="7938" cy="96838"/>
            </a:xfrm>
            <a:custGeom>
              <a:avLst/>
              <a:gdLst>
                <a:gd name="T0" fmla="*/ 1 w 2"/>
                <a:gd name="T1" fmla="*/ 26 h 26"/>
                <a:gd name="T2" fmla="*/ 2 w 2"/>
                <a:gd name="T3" fmla="*/ 25 h 26"/>
                <a:gd name="T4" fmla="*/ 2 w 2"/>
                <a:gd name="T5" fmla="*/ 2 h 26"/>
                <a:gd name="T6" fmla="*/ 1 w 2"/>
                <a:gd name="T7" fmla="*/ 0 h 26"/>
                <a:gd name="T8" fmla="*/ 0 w 2"/>
                <a:gd name="T9" fmla="*/ 2 h 26"/>
                <a:gd name="T10" fmla="*/ 0 w 2"/>
                <a:gd name="T11" fmla="*/ 25 h 26"/>
                <a:gd name="T12" fmla="*/ 1 w 2"/>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2" h="26">
                  <a:moveTo>
                    <a:pt x="1" y="26"/>
                  </a:moveTo>
                  <a:cubicBezTo>
                    <a:pt x="2" y="26"/>
                    <a:pt x="2" y="26"/>
                    <a:pt x="2" y="25"/>
                  </a:cubicBezTo>
                  <a:cubicBezTo>
                    <a:pt x="2" y="2"/>
                    <a:pt x="2" y="2"/>
                    <a:pt x="2" y="2"/>
                  </a:cubicBezTo>
                  <a:cubicBezTo>
                    <a:pt x="2" y="1"/>
                    <a:pt x="2" y="0"/>
                    <a:pt x="1" y="0"/>
                  </a:cubicBezTo>
                  <a:cubicBezTo>
                    <a:pt x="0" y="0"/>
                    <a:pt x="0" y="1"/>
                    <a:pt x="0" y="2"/>
                  </a:cubicBezTo>
                  <a:cubicBezTo>
                    <a:pt x="0" y="25"/>
                    <a:pt x="0" y="25"/>
                    <a:pt x="0" y="25"/>
                  </a:cubicBezTo>
                  <a:cubicBezTo>
                    <a:pt x="0" y="26"/>
                    <a:pt x="0" y="26"/>
                    <a:pt x="1"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55"/>
            <p:cNvSpPr/>
            <p:nvPr/>
          </p:nvSpPr>
          <p:spPr bwMode="auto">
            <a:xfrm>
              <a:off x="2335213" y="2860675"/>
              <a:ext cx="311150" cy="1801813"/>
            </a:xfrm>
            <a:custGeom>
              <a:avLst/>
              <a:gdLst>
                <a:gd name="T0" fmla="*/ 45 w 83"/>
                <a:gd name="T1" fmla="*/ 476 h 480"/>
                <a:gd name="T2" fmla="*/ 83 w 83"/>
                <a:gd name="T3" fmla="*/ 480 h 480"/>
                <a:gd name="T4" fmla="*/ 83 w 83"/>
                <a:gd name="T5" fmla="*/ 0 h 480"/>
                <a:gd name="T6" fmla="*/ 0 w 83"/>
                <a:gd name="T7" fmla="*/ 0 h 480"/>
                <a:gd name="T8" fmla="*/ 45 w 83"/>
                <a:gd name="T9" fmla="*/ 476 h 480"/>
              </a:gdLst>
              <a:ahLst/>
              <a:cxnLst>
                <a:cxn ang="0">
                  <a:pos x="T0" y="T1"/>
                </a:cxn>
                <a:cxn ang="0">
                  <a:pos x="T2" y="T3"/>
                </a:cxn>
                <a:cxn ang="0">
                  <a:pos x="T4" y="T5"/>
                </a:cxn>
                <a:cxn ang="0">
                  <a:pos x="T6" y="T7"/>
                </a:cxn>
                <a:cxn ang="0">
                  <a:pos x="T8" y="T9"/>
                </a:cxn>
              </a:cxnLst>
              <a:rect l="0" t="0" r="r" b="b"/>
              <a:pathLst>
                <a:path w="83" h="480">
                  <a:moveTo>
                    <a:pt x="45" y="476"/>
                  </a:moveTo>
                  <a:cubicBezTo>
                    <a:pt x="52" y="477"/>
                    <a:pt x="63" y="479"/>
                    <a:pt x="83" y="480"/>
                  </a:cubicBezTo>
                  <a:cubicBezTo>
                    <a:pt x="83" y="0"/>
                    <a:pt x="83" y="0"/>
                    <a:pt x="83" y="0"/>
                  </a:cubicBezTo>
                  <a:cubicBezTo>
                    <a:pt x="0" y="0"/>
                    <a:pt x="0" y="0"/>
                    <a:pt x="0" y="0"/>
                  </a:cubicBezTo>
                  <a:cubicBezTo>
                    <a:pt x="8" y="79"/>
                    <a:pt x="36" y="368"/>
                    <a:pt x="45" y="4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956"/>
            <p:cNvSpPr/>
            <p:nvPr/>
          </p:nvSpPr>
          <p:spPr bwMode="auto">
            <a:xfrm>
              <a:off x="2454276" y="4778375"/>
              <a:ext cx="784225" cy="527050"/>
            </a:xfrm>
            <a:custGeom>
              <a:avLst/>
              <a:gdLst>
                <a:gd name="T0" fmla="*/ 209 w 209"/>
                <a:gd name="T1" fmla="*/ 0 h 140"/>
                <a:gd name="T2" fmla="*/ 0 w 209"/>
                <a:gd name="T3" fmla="*/ 0 h 140"/>
                <a:gd name="T4" fmla="*/ 6 w 209"/>
                <a:gd name="T5" fmla="*/ 122 h 140"/>
                <a:gd name="T6" fmla="*/ 6 w 209"/>
                <a:gd name="T7" fmla="*/ 123 h 140"/>
                <a:gd name="T8" fmla="*/ 104 w 209"/>
                <a:gd name="T9" fmla="*/ 140 h 140"/>
                <a:gd name="T10" fmla="*/ 202 w 209"/>
                <a:gd name="T11" fmla="*/ 123 h 140"/>
                <a:gd name="T12" fmla="*/ 202 w 209"/>
                <a:gd name="T13" fmla="*/ 122 h 140"/>
                <a:gd name="T14" fmla="*/ 209 w 209"/>
                <a:gd name="T15" fmla="*/ 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140">
                  <a:moveTo>
                    <a:pt x="209" y="0"/>
                  </a:moveTo>
                  <a:cubicBezTo>
                    <a:pt x="0" y="0"/>
                    <a:pt x="0" y="0"/>
                    <a:pt x="0" y="0"/>
                  </a:cubicBezTo>
                  <a:cubicBezTo>
                    <a:pt x="6" y="122"/>
                    <a:pt x="6" y="122"/>
                    <a:pt x="6" y="122"/>
                  </a:cubicBezTo>
                  <a:cubicBezTo>
                    <a:pt x="6" y="123"/>
                    <a:pt x="6" y="123"/>
                    <a:pt x="6" y="123"/>
                  </a:cubicBezTo>
                  <a:cubicBezTo>
                    <a:pt x="6" y="131"/>
                    <a:pt x="46" y="140"/>
                    <a:pt x="104" y="140"/>
                  </a:cubicBezTo>
                  <a:cubicBezTo>
                    <a:pt x="162" y="140"/>
                    <a:pt x="202" y="131"/>
                    <a:pt x="202" y="123"/>
                  </a:cubicBezTo>
                  <a:cubicBezTo>
                    <a:pt x="202" y="122"/>
                    <a:pt x="202" y="122"/>
                    <a:pt x="202" y="122"/>
                  </a:cubicBezTo>
                  <a:lnTo>
                    <a:pt x="209"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57"/>
            <p:cNvSpPr/>
            <p:nvPr/>
          </p:nvSpPr>
          <p:spPr bwMode="auto">
            <a:xfrm>
              <a:off x="2203451" y="3810000"/>
              <a:ext cx="1268413" cy="709613"/>
            </a:xfrm>
            <a:custGeom>
              <a:avLst/>
              <a:gdLst>
                <a:gd name="T0" fmla="*/ 745 w 799"/>
                <a:gd name="T1" fmla="*/ 5 h 447"/>
                <a:gd name="T2" fmla="*/ 799 w 799"/>
                <a:gd name="T3" fmla="*/ 230 h 447"/>
                <a:gd name="T4" fmla="*/ 71 w 799"/>
                <a:gd name="T5" fmla="*/ 447 h 447"/>
                <a:gd name="T6" fmla="*/ 0 w 799"/>
                <a:gd name="T7" fmla="*/ 223 h 447"/>
                <a:gd name="T8" fmla="*/ 14 w 799"/>
                <a:gd name="T9" fmla="*/ 211 h 447"/>
                <a:gd name="T10" fmla="*/ 733 w 799"/>
                <a:gd name="T11" fmla="*/ 0 h 447"/>
                <a:gd name="T12" fmla="*/ 745 w 799"/>
                <a:gd name="T13" fmla="*/ 5 h 447"/>
              </a:gdLst>
              <a:ahLst/>
              <a:cxnLst>
                <a:cxn ang="0">
                  <a:pos x="T0" y="T1"/>
                </a:cxn>
                <a:cxn ang="0">
                  <a:pos x="T2" y="T3"/>
                </a:cxn>
                <a:cxn ang="0">
                  <a:pos x="T4" y="T5"/>
                </a:cxn>
                <a:cxn ang="0">
                  <a:pos x="T6" y="T7"/>
                </a:cxn>
                <a:cxn ang="0">
                  <a:pos x="T8" y="T9"/>
                </a:cxn>
                <a:cxn ang="0">
                  <a:pos x="T10" y="T11"/>
                </a:cxn>
                <a:cxn ang="0">
                  <a:pos x="T12" y="T13"/>
                </a:cxn>
              </a:cxnLst>
              <a:rect l="0" t="0" r="r" b="b"/>
              <a:pathLst>
                <a:path w="799" h="447">
                  <a:moveTo>
                    <a:pt x="745" y="5"/>
                  </a:moveTo>
                  <a:lnTo>
                    <a:pt x="799" y="230"/>
                  </a:lnTo>
                  <a:lnTo>
                    <a:pt x="71" y="447"/>
                  </a:lnTo>
                  <a:lnTo>
                    <a:pt x="0" y="223"/>
                  </a:lnTo>
                  <a:lnTo>
                    <a:pt x="14" y="211"/>
                  </a:lnTo>
                  <a:lnTo>
                    <a:pt x="733" y="0"/>
                  </a:lnTo>
                  <a:lnTo>
                    <a:pt x="745"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58"/>
            <p:cNvSpPr/>
            <p:nvPr/>
          </p:nvSpPr>
          <p:spPr bwMode="auto">
            <a:xfrm>
              <a:off x="2203451" y="3817937"/>
              <a:ext cx="1290638" cy="712788"/>
            </a:xfrm>
            <a:custGeom>
              <a:avLst/>
              <a:gdLst>
                <a:gd name="T0" fmla="*/ 0 w 813"/>
                <a:gd name="T1" fmla="*/ 218 h 449"/>
                <a:gd name="T2" fmla="*/ 745 w 813"/>
                <a:gd name="T3" fmla="*/ 0 h 449"/>
                <a:gd name="T4" fmla="*/ 813 w 813"/>
                <a:gd name="T5" fmla="*/ 232 h 449"/>
                <a:gd name="T6" fmla="*/ 68 w 813"/>
                <a:gd name="T7" fmla="*/ 449 h 449"/>
                <a:gd name="T8" fmla="*/ 0 w 813"/>
                <a:gd name="T9" fmla="*/ 218 h 449"/>
              </a:gdLst>
              <a:ahLst/>
              <a:cxnLst>
                <a:cxn ang="0">
                  <a:pos x="T0" y="T1"/>
                </a:cxn>
                <a:cxn ang="0">
                  <a:pos x="T2" y="T3"/>
                </a:cxn>
                <a:cxn ang="0">
                  <a:pos x="T4" y="T5"/>
                </a:cxn>
                <a:cxn ang="0">
                  <a:pos x="T6" y="T7"/>
                </a:cxn>
                <a:cxn ang="0">
                  <a:pos x="T8" y="T9"/>
                </a:cxn>
              </a:cxnLst>
              <a:rect l="0" t="0" r="r" b="b"/>
              <a:pathLst>
                <a:path w="813" h="449">
                  <a:moveTo>
                    <a:pt x="0" y="218"/>
                  </a:moveTo>
                  <a:lnTo>
                    <a:pt x="745" y="0"/>
                  </a:lnTo>
                  <a:lnTo>
                    <a:pt x="813" y="232"/>
                  </a:lnTo>
                  <a:lnTo>
                    <a:pt x="68" y="449"/>
                  </a:lnTo>
                  <a:lnTo>
                    <a:pt x="0" y="21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59"/>
            <p:cNvSpPr/>
            <p:nvPr/>
          </p:nvSpPr>
          <p:spPr bwMode="auto">
            <a:xfrm>
              <a:off x="2101851" y="3116262"/>
              <a:ext cx="1460500" cy="762000"/>
            </a:xfrm>
            <a:custGeom>
              <a:avLst/>
              <a:gdLst>
                <a:gd name="T0" fmla="*/ 865 w 920"/>
                <a:gd name="T1" fmla="*/ 4 h 480"/>
                <a:gd name="T2" fmla="*/ 920 w 920"/>
                <a:gd name="T3" fmla="*/ 232 h 480"/>
                <a:gd name="T4" fmla="*/ 68 w 920"/>
                <a:gd name="T5" fmla="*/ 480 h 480"/>
                <a:gd name="T6" fmla="*/ 0 w 920"/>
                <a:gd name="T7" fmla="*/ 255 h 480"/>
                <a:gd name="T8" fmla="*/ 12 w 920"/>
                <a:gd name="T9" fmla="*/ 243 h 480"/>
                <a:gd name="T10" fmla="*/ 854 w 920"/>
                <a:gd name="T11" fmla="*/ 0 h 480"/>
                <a:gd name="T12" fmla="*/ 865 w 920"/>
                <a:gd name="T13" fmla="*/ 4 h 480"/>
              </a:gdLst>
              <a:ahLst/>
              <a:cxnLst>
                <a:cxn ang="0">
                  <a:pos x="T0" y="T1"/>
                </a:cxn>
                <a:cxn ang="0">
                  <a:pos x="T2" y="T3"/>
                </a:cxn>
                <a:cxn ang="0">
                  <a:pos x="T4" y="T5"/>
                </a:cxn>
                <a:cxn ang="0">
                  <a:pos x="T6" y="T7"/>
                </a:cxn>
                <a:cxn ang="0">
                  <a:pos x="T8" y="T9"/>
                </a:cxn>
                <a:cxn ang="0">
                  <a:pos x="T10" y="T11"/>
                </a:cxn>
                <a:cxn ang="0">
                  <a:pos x="T12" y="T13"/>
                </a:cxn>
              </a:cxnLst>
              <a:rect l="0" t="0" r="r" b="b"/>
              <a:pathLst>
                <a:path w="920" h="480">
                  <a:moveTo>
                    <a:pt x="865" y="4"/>
                  </a:moveTo>
                  <a:lnTo>
                    <a:pt x="920" y="232"/>
                  </a:lnTo>
                  <a:lnTo>
                    <a:pt x="68" y="480"/>
                  </a:lnTo>
                  <a:lnTo>
                    <a:pt x="0" y="255"/>
                  </a:lnTo>
                  <a:lnTo>
                    <a:pt x="12" y="243"/>
                  </a:lnTo>
                  <a:lnTo>
                    <a:pt x="854" y="0"/>
                  </a:lnTo>
                  <a:lnTo>
                    <a:pt x="865"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60"/>
            <p:cNvSpPr/>
            <p:nvPr/>
          </p:nvSpPr>
          <p:spPr bwMode="auto">
            <a:xfrm>
              <a:off x="2101851" y="3122612"/>
              <a:ext cx="1482725" cy="766763"/>
            </a:xfrm>
            <a:custGeom>
              <a:avLst/>
              <a:gdLst>
                <a:gd name="T0" fmla="*/ 934 w 934"/>
                <a:gd name="T1" fmla="*/ 235 h 483"/>
                <a:gd name="T2" fmla="*/ 68 w 934"/>
                <a:gd name="T3" fmla="*/ 483 h 483"/>
                <a:gd name="T4" fmla="*/ 0 w 934"/>
                <a:gd name="T5" fmla="*/ 251 h 483"/>
                <a:gd name="T6" fmla="*/ 865 w 934"/>
                <a:gd name="T7" fmla="*/ 0 h 483"/>
                <a:gd name="T8" fmla="*/ 934 w 934"/>
                <a:gd name="T9" fmla="*/ 235 h 483"/>
              </a:gdLst>
              <a:ahLst/>
              <a:cxnLst>
                <a:cxn ang="0">
                  <a:pos x="T0" y="T1"/>
                </a:cxn>
                <a:cxn ang="0">
                  <a:pos x="T2" y="T3"/>
                </a:cxn>
                <a:cxn ang="0">
                  <a:pos x="T4" y="T5"/>
                </a:cxn>
                <a:cxn ang="0">
                  <a:pos x="T6" y="T7"/>
                </a:cxn>
                <a:cxn ang="0">
                  <a:pos x="T8" y="T9"/>
                </a:cxn>
              </a:cxnLst>
              <a:rect l="0" t="0" r="r" b="b"/>
              <a:pathLst>
                <a:path w="934" h="483">
                  <a:moveTo>
                    <a:pt x="934" y="235"/>
                  </a:moveTo>
                  <a:lnTo>
                    <a:pt x="68" y="483"/>
                  </a:lnTo>
                  <a:lnTo>
                    <a:pt x="0" y="251"/>
                  </a:lnTo>
                  <a:lnTo>
                    <a:pt x="865" y="0"/>
                  </a:lnTo>
                  <a:lnTo>
                    <a:pt x="934" y="23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61"/>
            <p:cNvSpPr/>
            <p:nvPr/>
          </p:nvSpPr>
          <p:spPr bwMode="auto">
            <a:xfrm>
              <a:off x="2533651" y="4778375"/>
              <a:ext cx="123825" cy="514350"/>
            </a:xfrm>
            <a:custGeom>
              <a:avLst/>
              <a:gdLst>
                <a:gd name="T0" fmla="*/ 0 w 33"/>
                <a:gd name="T1" fmla="*/ 0 h 137"/>
                <a:gd name="T2" fmla="*/ 3 w 33"/>
                <a:gd name="T3" fmla="*/ 90 h 137"/>
                <a:gd name="T4" fmla="*/ 4 w 33"/>
                <a:gd name="T5" fmla="*/ 133 h 137"/>
                <a:gd name="T6" fmla="*/ 4 w 33"/>
                <a:gd name="T7" fmla="*/ 133 h 137"/>
                <a:gd name="T8" fmla="*/ 10 w 33"/>
                <a:gd name="T9" fmla="*/ 134 h 137"/>
                <a:gd name="T10" fmla="*/ 10 w 33"/>
                <a:gd name="T11" fmla="*/ 134 h 137"/>
                <a:gd name="T12" fmla="*/ 17 w 33"/>
                <a:gd name="T13" fmla="*/ 135 h 137"/>
                <a:gd name="T14" fmla="*/ 24 w 33"/>
                <a:gd name="T15" fmla="*/ 136 h 137"/>
                <a:gd name="T16" fmla="*/ 25 w 33"/>
                <a:gd name="T17" fmla="*/ 136 h 137"/>
                <a:gd name="T18" fmla="*/ 32 w 33"/>
                <a:gd name="T19" fmla="*/ 137 h 137"/>
                <a:gd name="T20" fmla="*/ 33 w 33"/>
                <a:gd name="T21" fmla="*/ 137 h 137"/>
                <a:gd name="T22" fmla="*/ 33 w 33"/>
                <a:gd name="T23" fmla="*/ 0 h 137"/>
                <a:gd name="T24" fmla="*/ 0 w 33"/>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37">
                  <a:moveTo>
                    <a:pt x="0" y="0"/>
                  </a:moveTo>
                  <a:cubicBezTo>
                    <a:pt x="1" y="22"/>
                    <a:pt x="2" y="51"/>
                    <a:pt x="3" y="90"/>
                  </a:cubicBezTo>
                  <a:cubicBezTo>
                    <a:pt x="3" y="104"/>
                    <a:pt x="4" y="121"/>
                    <a:pt x="4" y="133"/>
                  </a:cubicBezTo>
                  <a:cubicBezTo>
                    <a:pt x="4" y="133"/>
                    <a:pt x="4" y="133"/>
                    <a:pt x="4" y="133"/>
                  </a:cubicBezTo>
                  <a:cubicBezTo>
                    <a:pt x="6" y="133"/>
                    <a:pt x="8" y="133"/>
                    <a:pt x="10" y="134"/>
                  </a:cubicBezTo>
                  <a:cubicBezTo>
                    <a:pt x="10" y="134"/>
                    <a:pt x="10" y="134"/>
                    <a:pt x="10" y="134"/>
                  </a:cubicBezTo>
                  <a:cubicBezTo>
                    <a:pt x="12" y="134"/>
                    <a:pt x="15" y="135"/>
                    <a:pt x="17" y="135"/>
                  </a:cubicBezTo>
                  <a:cubicBezTo>
                    <a:pt x="19" y="136"/>
                    <a:pt x="22" y="136"/>
                    <a:pt x="24" y="136"/>
                  </a:cubicBezTo>
                  <a:cubicBezTo>
                    <a:pt x="25" y="136"/>
                    <a:pt x="25" y="136"/>
                    <a:pt x="25" y="136"/>
                  </a:cubicBezTo>
                  <a:cubicBezTo>
                    <a:pt x="27" y="137"/>
                    <a:pt x="30" y="137"/>
                    <a:pt x="32" y="137"/>
                  </a:cubicBezTo>
                  <a:cubicBezTo>
                    <a:pt x="33" y="137"/>
                    <a:pt x="33" y="137"/>
                    <a:pt x="33" y="137"/>
                  </a:cubicBezTo>
                  <a:cubicBezTo>
                    <a:pt x="33" y="0"/>
                    <a:pt x="33" y="0"/>
                    <a:pt x="33"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962"/>
            <p:cNvSpPr/>
            <p:nvPr/>
          </p:nvSpPr>
          <p:spPr bwMode="auto">
            <a:xfrm>
              <a:off x="2432051" y="3521075"/>
              <a:ext cx="161925" cy="206375"/>
            </a:xfrm>
            <a:custGeom>
              <a:avLst/>
              <a:gdLst>
                <a:gd name="T0" fmla="*/ 4 w 43"/>
                <a:gd name="T1" fmla="*/ 20 h 55"/>
                <a:gd name="T2" fmla="*/ 0 w 43"/>
                <a:gd name="T3" fmla="*/ 8 h 55"/>
                <a:gd name="T4" fmla="*/ 7 w 43"/>
                <a:gd name="T5" fmla="*/ 6 h 55"/>
                <a:gd name="T6" fmla="*/ 9 w 43"/>
                <a:gd name="T7" fmla="*/ 12 h 55"/>
                <a:gd name="T8" fmla="*/ 9 w 43"/>
                <a:gd name="T9" fmla="*/ 12 h 55"/>
                <a:gd name="T10" fmla="*/ 18 w 43"/>
                <a:gd name="T11" fmla="*/ 2 h 55"/>
                <a:gd name="T12" fmla="*/ 34 w 43"/>
                <a:gd name="T13" fmla="*/ 15 h 55"/>
                <a:gd name="T14" fmla="*/ 43 w 43"/>
                <a:gd name="T15" fmla="*/ 47 h 55"/>
                <a:gd name="T16" fmla="*/ 36 w 43"/>
                <a:gd name="T17" fmla="*/ 49 h 55"/>
                <a:gd name="T18" fmla="*/ 27 w 43"/>
                <a:gd name="T19" fmla="*/ 19 h 55"/>
                <a:gd name="T20" fmla="*/ 17 w 43"/>
                <a:gd name="T21" fmla="*/ 9 h 55"/>
                <a:gd name="T22" fmla="*/ 12 w 43"/>
                <a:gd name="T23" fmla="*/ 19 h 55"/>
                <a:gd name="T24" fmla="*/ 13 w 43"/>
                <a:gd name="T25" fmla="*/ 23 h 55"/>
                <a:gd name="T26" fmla="*/ 22 w 43"/>
                <a:gd name="T27" fmla="*/ 53 h 55"/>
                <a:gd name="T28" fmla="*/ 15 w 43"/>
                <a:gd name="T29" fmla="*/ 55 h 55"/>
                <a:gd name="T30" fmla="*/ 4 w 43"/>
                <a:gd name="T31" fmla="*/ 2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55">
                  <a:moveTo>
                    <a:pt x="4" y="20"/>
                  </a:moveTo>
                  <a:cubicBezTo>
                    <a:pt x="3" y="15"/>
                    <a:pt x="1" y="12"/>
                    <a:pt x="0" y="8"/>
                  </a:cubicBezTo>
                  <a:cubicBezTo>
                    <a:pt x="7" y="6"/>
                    <a:pt x="7" y="6"/>
                    <a:pt x="7" y="6"/>
                  </a:cubicBezTo>
                  <a:cubicBezTo>
                    <a:pt x="9" y="12"/>
                    <a:pt x="9" y="12"/>
                    <a:pt x="9" y="12"/>
                  </a:cubicBezTo>
                  <a:cubicBezTo>
                    <a:pt x="9" y="12"/>
                    <a:pt x="9" y="12"/>
                    <a:pt x="9" y="12"/>
                  </a:cubicBezTo>
                  <a:cubicBezTo>
                    <a:pt x="10" y="7"/>
                    <a:pt x="13" y="4"/>
                    <a:pt x="18" y="2"/>
                  </a:cubicBezTo>
                  <a:cubicBezTo>
                    <a:pt x="24" y="0"/>
                    <a:pt x="31" y="4"/>
                    <a:pt x="34" y="15"/>
                  </a:cubicBezTo>
                  <a:cubicBezTo>
                    <a:pt x="43" y="47"/>
                    <a:pt x="43" y="47"/>
                    <a:pt x="43" y="47"/>
                  </a:cubicBezTo>
                  <a:cubicBezTo>
                    <a:pt x="36" y="49"/>
                    <a:pt x="36" y="49"/>
                    <a:pt x="36" y="49"/>
                  </a:cubicBezTo>
                  <a:cubicBezTo>
                    <a:pt x="27" y="19"/>
                    <a:pt x="27" y="19"/>
                    <a:pt x="27" y="19"/>
                  </a:cubicBezTo>
                  <a:cubicBezTo>
                    <a:pt x="25" y="13"/>
                    <a:pt x="22" y="8"/>
                    <a:pt x="17" y="9"/>
                  </a:cubicBezTo>
                  <a:cubicBezTo>
                    <a:pt x="14" y="10"/>
                    <a:pt x="12" y="14"/>
                    <a:pt x="12" y="19"/>
                  </a:cubicBezTo>
                  <a:cubicBezTo>
                    <a:pt x="12" y="20"/>
                    <a:pt x="13" y="22"/>
                    <a:pt x="13" y="23"/>
                  </a:cubicBezTo>
                  <a:cubicBezTo>
                    <a:pt x="22" y="53"/>
                    <a:pt x="22" y="53"/>
                    <a:pt x="22" y="53"/>
                  </a:cubicBezTo>
                  <a:cubicBezTo>
                    <a:pt x="15" y="55"/>
                    <a:pt x="15" y="55"/>
                    <a:pt x="15" y="55"/>
                  </a:cubicBezTo>
                  <a:lnTo>
                    <a:pt x="4" y="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963"/>
            <p:cNvSpPr>
              <a:spLocks noEditPoints="1"/>
            </p:cNvSpPr>
            <p:nvPr/>
          </p:nvSpPr>
          <p:spPr bwMode="auto">
            <a:xfrm>
              <a:off x="2586038" y="3484562"/>
              <a:ext cx="142875" cy="201613"/>
            </a:xfrm>
            <a:custGeom>
              <a:avLst/>
              <a:gdLst>
                <a:gd name="T0" fmla="*/ 31 w 38"/>
                <a:gd name="T1" fmla="*/ 48 h 54"/>
                <a:gd name="T2" fmla="*/ 29 w 38"/>
                <a:gd name="T3" fmla="*/ 43 h 54"/>
                <a:gd name="T4" fmla="*/ 29 w 38"/>
                <a:gd name="T5" fmla="*/ 43 h 54"/>
                <a:gd name="T6" fmla="*/ 21 w 38"/>
                <a:gd name="T7" fmla="*/ 52 h 54"/>
                <a:gd name="T8" fmla="*/ 6 w 38"/>
                <a:gd name="T9" fmla="*/ 42 h 54"/>
                <a:gd name="T10" fmla="*/ 21 w 38"/>
                <a:gd name="T11" fmla="*/ 19 h 54"/>
                <a:gd name="T12" fmla="*/ 21 w 38"/>
                <a:gd name="T13" fmla="*/ 17 h 54"/>
                <a:gd name="T14" fmla="*/ 10 w 38"/>
                <a:gd name="T15" fmla="*/ 9 h 54"/>
                <a:gd name="T16" fmla="*/ 3 w 38"/>
                <a:gd name="T17" fmla="*/ 14 h 54"/>
                <a:gd name="T18" fmla="*/ 0 w 38"/>
                <a:gd name="T19" fmla="*/ 9 h 54"/>
                <a:gd name="T20" fmla="*/ 10 w 38"/>
                <a:gd name="T21" fmla="*/ 3 h 54"/>
                <a:gd name="T22" fmla="*/ 28 w 38"/>
                <a:gd name="T23" fmla="*/ 15 h 54"/>
                <a:gd name="T24" fmla="*/ 34 w 38"/>
                <a:gd name="T25" fmla="*/ 35 h 54"/>
                <a:gd name="T26" fmla="*/ 38 w 38"/>
                <a:gd name="T27" fmla="*/ 46 h 54"/>
                <a:gd name="T28" fmla="*/ 31 w 38"/>
                <a:gd name="T29" fmla="*/ 48 h 54"/>
                <a:gd name="T30" fmla="*/ 23 w 38"/>
                <a:gd name="T31" fmla="*/ 24 h 54"/>
                <a:gd name="T32" fmla="*/ 13 w 38"/>
                <a:gd name="T33" fmla="*/ 39 h 54"/>
                <a:gd name="T34" fmla="*/ 21 w 38"/>
                <a:gd name="T35" fmla="*/ 45 h 54"/>
                <a:gd name="T36" fmla="*/ 26 w 38"/>
                <a:gd name="T37" fmla="*/ 36 h 54"/>
                <a:gd name="T38" fmla="*/ 26 w 38"/>
                <a:gd name="T39" fmla="*/ 34 h 54"/>
                <a:gd name="T40" fmla="*/ 23 w 38"/>
                <a:gd name="T4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4">
                  <a:moveTo>
                    <a:pt x="31" y="48"/>
                  </a:moveTo>
                  <a:cubicBezTo>
                    <a:pt x="29" y="43"/>
                    <a:pt x="29" y="43"/>
                    <a:pt x="29" y="43"/>
                  </a:cubicBezTo>
                  <a:cubicBezTo>
                    <a:pt x="29" y="43"/>
                    <a:pt x="29" y="43"/>
                    <a:pt x="29" y="43"/>
                  </a:cubicBezTo>
                  <a:cubicBezTo>
                    <a:pt x="28" y="47"/>
                    <a:pt x="25" y="51"/>
                    <a:pt x="21" y="52"/>
                  </a:cubicBezTo>
                  <a:cubicBezTo>
                    <a:pt x="15" y="54"/>
                    <a:pt x="9" y="50"/>
                    <a:pt x="6" y="42"/>
                  </a:cubicBezTo>
                  <a:cubicBezTo>
                    <a:pt x="3" y="30"/>
                    <a:pt x="11" y="22"/>
                    <a:pt x="21" y="19"/>
                  </a:cubicBezTo>
                  <a:cubicBezTo>
                    <a:pt x="21" y="17"/>
                    <a:pt x="21" y="17"/>
                    <a:pt x="21" y="17"/>
                  </a:cubicBezTo>
                  <a:cubicBezTo>
                    <a:pt x="19" y="11"/>
                    <a:pt x="16" y="7"/>
                    <a:pt x="10" y="9"/>
                  </a:cubicBezTo>
                  <a:cubicBezTo>
                    <a:pt x="7" y="10"/>
                    <a:pt x="5" y="11"/>
                    <a:pt x="3" y="14"/>
                  </a:cubicBezTo>
                  <a:cubicBezTo>
                    <a:pt x="0" y="9"/>
                    <a:pt x="0" y="9"/>
                    <a:pt x="0" y="9"/>
                  </a:cubicBezTo>
                  <a:cubicBezTo>
                    <a:pt x="1" y="7"/>
                    <a:pt x="5" y="4"/>
                    <a:pt x="10" y="3"/>
                  </a:cubicBezTo>
                  <a:cubicBezTo>
                    <a:pt x="19" y="0"/>
                    <a:pt x="25" y="5"/>
                    <a:pt x="28" y="15"/>
                  </a:cubicBezTo>
                  <a:cubicBezTo>
                    <a:pt x="34" y="35"/>
                    <a:pt x="34" y="35"/>
                    <a:pt x="34" y="35"/>
                  </a:cubicBezTo>
                  <a:cubicBezTo>
                    <a:pt x="35" y="39"/>
                    <a:pt x="37" y="43"/>
                    <a:pt x="38" y="46"/>
                  </a:cubicBezTo>
                  <a:lnTo>
                    <a:pt x="31" y="48"/>
                  </a:lnTo>
                  <a:close/>
                  <a:moveTo>
                    <a:pt x="23" y="24"/>
                  </a:moveTo>
                  <a:cubicBezTo>
                    <a:pt x="19" y="25"/>
                    <a:pt x="10" y="29"/>
                    <a:pt x="13" y="39"/>
                  </a:cubicBezTo>
                  <a:cubicBezTo>
                    <a:pt x="15" y="45"/>
                    <a:pt x="19" y="46"/>
                    <a:pt x="21" y="45"/>
                  </a:cubicBezTo>
                  <a:cubicBezTo>
                    <a:pt x="25" y="44"/>
                    <a:pt x="27" y="41"/>
                    <a:pt x="26" y="36"/>
                  </a:cubicBezTo>
                  <a:cubicBezTo>
                    <a:pt x="26" y="35"/>
                    <a:pt x="26" y="34"/>
                    <a:pt x="26" y="34"/>
                  </a:cubicBezTo>
                  <a:lnTo>
                    <a:pt x="23"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964"/>
            <p:cNvSpPr/>
            <p:nvPr/>
          </p:nvSpPr>
          <p:spPr bwMode="auto">
            <a:xfrm>
              <a:off x="2695576" y="3413125"/>
              <a:ext cx="130175" cy="223838"/>
            </a:xfrm>
            <a:custGeom>
              <a:avLst/>
              <a:gdLst>
                <a:gd name="T0" fmla="*/ 10 w 35"/>
                <a:gd name="T1" fmla="*/ 0 h 60"/>
                <a:gd name="T2" fmla="*/ 13 w 35"/>
                <a:gd name="T3" fmla="*/ 13 h 60"/>
                <a:gd name="T4" fmla="*/ 22 w 35"/>
                <a:gd name="T5" fmla="*/ 10 h 60"/>
                <a:gd name="T6" fmla="*/ 24 w 35"/>
                <a:gd name="T7" fmla="*/ 16 h 60"/>
                <a:gd name="T8" fmla="*/ 15 w 35"/>
                <a:gd name="T9" fmla="*/ 18 h 60"/>
                <a:gd name="T10" fmla="*/ 23 w 35"/>
                <a:gd name="T11" fmla="*/ 46 h 60"/>
                <a:gd name="T12" fmla="*/ 30 w 35"/>
                <a:gd name="T13" fmla="*/ 52 h 60"/>
                <a:gd name="T14" fmla="*/ 33 w 35"/>
                <a:gd name="T15" fmla="*/ 51 h 60"/>
                <a:gd name="T16" fmla="*/ 35 w 35"/>
                <a:gd name="T17" fmla="*/ 57 h 60"/>
                <a:gd name="T18" fmla="*/ 30 w 35"/>
                <a:gd name="T19" fmla="*/ 59 h 60"/>
                <a:gd name="T20" fmla="*/ 22 w 35"/>
                <a:gd name="T21" fmla="*/ 59 h 60"/>
                <a:gd name="T22" fmla="*/ 15 w 35"/>
                <a:gd name="T23" fmla="*/ 48 h 60"/>
                <a:gd name="T24" fmla="*/ 7 w 35"/>
                <a:gd name="T25" fmla="*/ 21 h 60"/>
                <a:gd name="T26" fmla="*/ 2 w 35"/>
                <a:gd name="T27" fmla="*/ 22 h 60"/>
                <a:gd name="T28" fmla="*/ 0 w 35"/>
                <a:gd name="T29" fmla="*/ 17 h 60"/>
                <a:gd name="T30" fmla="*/ 6 w 35"/>
                <a:gd name="T31" fmla="*/ 15 h 60"/>
                <a:gd name="T32" fmla="*/ 3 w 35"/>
                <a:gd name="T33" fmla="*/ 5 h 60"/>
                <a:gd name="T34" fmla="*/ 10 w 35"/>
                <a:gd name="T3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60">
                  <a:moveTo>
                    <a:pt x="10" y="0"/>
                  </a:moveTo>
                  <a:cubicBezTo>
                    <a:pt x="13" y="13"/>
                    <a:pt x="13" y="13"/>
                    <a:pt x="13" y="13"/>
                  </a:cubicBezTo>
                  <a:cubicBezTo>
                    <a:pt x="22" y="10"/>
                    <a:pt x="22" y="10"/>
                    <a:pt x="22" y="10"/>
                  </a:cubicBezTo>
                  <a:cubicBezTo>
                    <a:pt x="24" y="16"/>
                    <a:pt x="24" y="16"/>
                    <a:pt x="24" y="16"/>
                  </a:cubicBezTo>
                  <a:cubicBezTo>
                    <a:pt x="15" y="18"/>
                    <a:pt x="15" y="18"/>
                    <a:pt x="15" y="18"/>
                  </a:cubicBezTo>
                  <a:cubicBezTo>
                    <a:pt x="23" y="46"/>
                    <a:pt x="23" y="46"/>
                    <a:pt x="23" y="46"/>
                  </a:cubicBezTo>
                  <a:cubicBezTo>
                    <a:pt x="25" y="52"/>
                    <a:pt x="28" y="53"/>
                    <a:pt x="30" y="52"/>
                  </a:cubicBezTo>
                  <a:cubicBezTo>
                    <a:pt x="31" y="52"/>
                    <a:pt x="32" y="52"/>
                    <a:pt x="33" y="51"/>
                  </a:cubicBezTo>
                  <a:cubicBezTo>
                    <a:pt x="35" y="57"/>
                    <a:pt x="35" y="57"/>
                    <a:pt x="35" y="57"/>
                  </a:cubicBezTo>
                  <a:cubicBezTo>
                    <a:pt x="34" y="58"/>
                    <a:pt x="32" y="59"/>
                    <a:pt x="30" y="59"/>
                  </a:cubicBezTo>
                  <a:cubicBezTo>
                    <a:pt x="27" y="60"/>
                    <a:pt x="24" y="60"/>
                    <a:pt x="22" y="59"/>
                  </a:cubicBezTo>
                  <a:cubicBezTo>
                    <a:pt x="19" y="57"/>
                    <a:pt x="17" y="54"/>
                    <a:pt x="15" y="48"/>
                  </a:cubicBezTo>
                  <a:cubicBezTo>
                    <a:pt x="7" y="21"/>
                    <a:pt x="7" y="21"/>
                    <a:pt x="7" y="21"/>
                  </a:cubicBezTo>
                  <a:cubicBezTo>
                    <a:pt x="2" y="22"/>
                    <a:pt x="2" y="22"/>
                    <a:pt x="2" y="22"/>
                  </a:cubicBezTo>
                  <a:cubicBezTo>
                    <a:pt x="0" y="17"/>
                    <a:pt x="0" y="17"/>
                    <a:pt x="0" y="17"/>
                  </a:cubicBezTo>
                  <a:cubicBezTo>
                    <a:pt x="6" y="15"/>
                    <a:pt x="6" y="15"/>
                    <a:pt x="6" y="15"/>
                  </a:cubicBezTo>
                  <a:cubicBezTo>
                    <a:pt x="3" y="5"/>
                    <a:pt x="3" y="5"/>
                    <a:pt x="3" y="5"/>
                  </a:cubicBezTo>
                  <a:lnTo>
                    <a:pt x="1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965"/>
            <p:cNvSpPr/>
            <p:nvPr/>
          </p:nvSpPr>
          <p:spPr bwMode="auto">
            <a:xfrm>
              <a:off x="2803526" y="3413125"/>
              <a:ext cx="157163" cy="206375"/>
            </a:xfrm>
            <a:custGeom>
              <a:avLst/>
              <a:gdLst>
                <a:gd name="T0" fmla="*/ 38 w 42"/>
                <a:gd name="T1" fmla="*/ 34 h 55"/>
                <a:gd name="T2" fmla="*/ 42 w 42"/>
                <a:gd name="T3" fmla="*/ 46 h 55"/>
                <a:gd name="T4" fmla="*/ 36 w 42"/>
                <a:gd name="T5" fmla="*/ 48 h 55"/>
                <a:gd name="T6" fmla="*/ 34 w 42"/>
                <a:gd name="T7" fmla="*/ 44 h 55"/>
                <a:gd name="T8" fmla="*/ 33 w 42"/>
                <a:gd name="T9" fmla="*/ 44 h 55"/>
                <a:gd name="T10" fmla="*/ 25 w 42"/>
                <a:gd name="T11" fmla="*/ 52 h 55"/>
                <a:gd name="T12" fmla="*/ 8 w 42"/>
                <a:gd name="T13" fmla="*/ 38 h 55"/>
                <a:gd name="T14" fmla="*/ 0 w 42"/>
                <a:gd name="T15" fmla="*/ 8 h 55"/>
                <a:gd name="T16" fmla="*/ 7 w 42"/>
                <a:gd name="T17" fmla="*/ 6 h 55"/>
                <a:gd name="T18" fmla="*/ 15 w 42"/>
                <a:gd name="T19" fmla="*/ 35 h 55"/>
                <a:gd name="T20" fmla="*/ 26 w 42"/>
                <a:gd name="T21" fmla="*/ 45 h 55"/>
                <a:gd name="T22" fmla="*/ 30 w 42"/>
                <a:gd name="T23" fmla="*/ 37 h 55"/>
                <a:gd name="T24" fmla="*/ 29 w 42"/>
                <a:gd name="T25" fmla="*/ 33 h 55"/>
                <a:gd name="T26" fmla="*/ 20 w 42"/>
                <a:gd name="T27" fmla="*/ 2 h 55"/>
                <a:gd name="T28" fmla="*/ 28 w 42"/>
                <a:gd name="T29" fmla="*/ 0 h 55"/>
                <a:gd name="T30" fmla="*/ 38 w 42"/>
                <a:gd name="T31" fmla="*/ 3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55">
                  <a:moveTo>
                    <a:pt x="38" y="34"/>
                  </a:moveTo>
                  <a:cubicBezTo>
                    <a:pt x="39" y="39"/>
                    <a:pt x="41" y="43"/>
                    <a:pt x="42" y="46"/>
                  </a:cubicBezTo>
                  <a:cubicBezTo>
                    <a:pt x="36" y="48"/>
                    <a:pt x="36" y="48"/>
                    <a:pt x="36" y="48"/>
                  </a:cubicBezTo>
                  <a:cubicBezTo>
                    <a:pt x="34" y="44"/>
                    <a:pt x="34" y="44"/>
                    <a:pt x="34" y="44"/>
                  </a:cubicBezTo>
                  <a:cubicBezTo>
                    <a:pt x="33" y="44"/>
                    <a:pt x="33" y="44"/>
                    <a:pt x="33" y="44"/>
                  </a:cubicBezTo>
                  <a:cubicBezTo>
                    <a:pt x="33" y="46"/>
                    <a:pt x="30" y="51"/>
                    <a:pt x="25" y="52"/>
                  </a:cubicBezTo>
                  <a:cubicBezTo>
                    <a:pt x="17" y="55"/>
                    <a:pt x="12" y="49"/>
                    <a:pt x="8" y="38"/>
                  </a:cubicBezTo>
                  <a:cubicBezTo>
                    <a:pt x="0" y="8"/>
                    <a:pt x="0" y="8"/>
                    <a:pt x="0" y="8"/>
                  </a:cubicBezTo>
                  <a:cubicBezTo>
                    <a:pt x="7" y="6"/>
                    <a:pt x="7" y="6"/>
                    <a:pt x="7" y="6"/>
                  </a:cubicBezTo>
                  <a:cubicBezTo>
                    <a:pt x="15" y="35"/>
                    <a:pt x="15" y="35"/>
                    <a:pt x="15" y="35"/>
                  </a:cubicBezTo>
                  <a:cubicBezTo>
                    <a:pt x="18" y="42"/>
                    <a:pt x="20" y="47"/>
                    <a:pt x="26" y="45"/>
                  </a:cubicBezTo>
                  <a:cubicBezTo>
                    <a:pt x="30" y="44"/>
                    <a:pt x="31" y="39"/>
                    <a:pt x="30" y="37"/>
                  </a:cubicBezTo>
                  <a:cubicBezTo>
                    <a:pt x="30" y="36"/>
                    <a:pt x="30" y="34"/>
                    <a:pt x="29" y="33"/>
                  </a:cubicBezTo>
                  <a:cubicBezTo>
                    <a:pt x="20" y="2"/>
                    <a:pt x="20" y="2"/>
                    <a:pt x="20" y="2"/>
                  </a:cubicBezTo>
                  <a:cubicBezTo>
                    <a:pt x="28" y="0"/>
                    <a:pt x="28" y="0"/>
                    <a:pt x="28" y="0"/>
                  </a:cubicBezTo>
                  <a:lnTo>
                    <a:pt x="38" y="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9" name="Freeform 966"/>
            <p:cNvSpPr/>
            <p:nvPr/>
          </p:nvSpPr>
          <p:spPr bwMode="auto">
            <a:xfrm>
              <a:off x="2946401" y="3378200"/>
              <a:ext cx="79375" cy="200025"/>
            </a:xfrm>
            <a:custGeom>
              <a:avLst/>
              <a:gdLst>
                <a:gd name="T0" fmla="*/ 4 w 21"/>
                <a:gd name="T1" fmla="*/ 18 h 53"/>
                <a:gd name="T2" fmla="*/ 0 w 21"/>
                <a:gd name="T3" fmla="*/ 6 h 53"/>
                <a:gd name="T4" fmla="*/ 6 w 21"/>
                <a:gd name="T5" fmla="*/ 4 h 53"/>
                <a:gd name="T6" fmla="*/ 9 w 21"/>
                <a:gd name="T7" fmla="*/ 11 h 53"/>
                <a:gd name="T8" fmla="*/ 9 w 21"/>
                <a:gd name="T9" fmla="*/ 11 h 53"/>
                <a:gd name="T10" fmla="*/ 17 w 21"/>
                <a:gd name="T11" fmla="*/ 0 h 53"/>
                <a:gd name="T12" fmla="*/ 18 w 21"/>
                <a:gd name="T13" fmla="*/ 0 h 53"/>
                <a:gd name="T14" fmla="*/ 20 w 21"/>
                <a:gd name="T15" fmla="*/ 7 h 53"/>
                <a:gd name="T16" fmla="*/ 19 w 21"/>
                <a:gd name="T17" fmla="*/ 8 h 53"/>
                <a:gd name="T18" fmla="*/ 13 w 21"/>
                <a:gd name="T19" fmla="*/ 20 h 53"/>
                <a:gd name="T20" fmla="*/ 14 w 21"/>
                <a:gd name="T21" fmla="*/ 24 h 53"/>
                <a:gd name="T22" fmla="*/ 21 w 21"/>
                <a:gd name="T23" fmla="*/ 50 h 53"/>
                <a:gd name="T24" fmla="*/ 14 w 21"/>
                <a:gd name="T25" fmla="*/ 53 h 53"/>
                <a:gd name="T26" fmla="*/ 4 w 21"/>
                <a:gd name="T27" fmla="*/ 1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53">
                  <a:moveTo>
                    <a:pt x="4" y="18"/>
                  </a:moveTo>
                  <a:cubicBezTo>
                    <a:pt x="3" y="14"/>
                    <a:pt x="1" y="9"/>
                    <a:pt x="0" y="6"/>
                  </a:cubicBezTo>
                  <a:cubicBezTo>
                    <a:pt x="6" y="4"/>
                    <a:pt x="6" y="4"/>
                    <a:pt x="6" y="4"/>
                  </a:cubicBezTo>
                  <a:cubicBezTo>
                    <a:pt x="9" y="11"/>
                    <a:pt x="9" y="11"/>
                    <a:pt x="9" y="11"/>
                  </a:cubicBezTo>
                  <a:cubicBezTo>
                    <a:pt x="9" y="11"/>
                    <a:pt x="9" y="11"/>
                    <a:pt x="9" y="11"/>
                  </a:cubicBezTo>
                  <a:cubicBezTo>
                    <a:pt x="9" y="6"/>
                    <a:pt x="12" y="1"/>
                    <a:pt x="17" y="0"/>
                  </a:cubicBezTo>
                  <a:cubicBezTo>
                    <a:pt x="17" y="0"/>
                    <a:pt x="18" y="0"/>
                    <a:pt x="18" y="0"/>
                  </a:cubicBezTo>
                  <a:cubicBezTo>
                    <a:pt x="20" y="7"/>
                    <a:pt x="20" y="7"/>
                    <a:pt x="20" y="7"/>
                  </a:cubicBezTo>
                  <a:cubicBezTo>
                    <a:pt x="20" y="7"/>
                    <a:pt x="19" y="7"/>
                    <a:pt x="19" y="8"/>
                  </a:cubicBezTo>
                  <a:cubicBezTo>
                    <a:pt x="14" y="9"/>
                    <a:pt x="12" y="14"/>
                    <a:pt x="13" y="20"/>
                  </a:cubicBezTo>
                  <a:cubicBezTo>
                    <a:pt x="13" y="21"/>
                    <a:pt x="13" y="23"/>
                    <a:pt x="14" y="24"/>
                  </a:cubicBezTo>
                  <a:cubicBezTo>
                    <a:pt x="21" y="50"/>
                    <a:pt x="21" y="50"/>
                    <a:pt x="21" y="50"/>
                  </a:cubicBezTo>
                  <a:cubicBezTo>
                    <a:pt x="14" y="53"/>
                    <a:pt x="14" y="53"/>
                    <a:pt x="14" y="53"/>
                  </a:cubicBezTo>
                  <a:lnTo>
                    <a:pt x="4"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67"/>
            <p:cNvSpPr>
              <a:spLocks noEditPoints="1"/>
            </p:cNvSpPr>
            <p:nvPr/>
          </p:nvSpPr>
          <p:spPr bwMode="auto">
            <a:xfrm>
              <a:off x="3040063" y="3348037"/>
              <a:ext cx="142875" cy="203200"/>
            </a:xfrm>
            <a:custGeom>
              <a:avLst/>
              <a:gdLst>
                <a:gd name="T0" fmla="*/ 31 w 38"/>
                <a:gd name="T1" fmla="*/ 48 h 54"/>
                <a:gd name="T2" fmla="*/ 29 w 38"/>
                <a:gd name="T3" fmla="*/ 43 h 54"/>
                <a:gd name="T4" fmla="*/ 29 w 38"/>
                <a:gd name="T5" fmla="*/ 43 h 54"/>
                <a:gd name="T6" fmla="*/ 21 w 38"/>
                <a:gd name="T7" fmla="*/ 52 h 54"/>
                <a:gd name="T8" fmla="*/ 6 w 38"/>
                <a:gd name="T9" fmla="*/ 42 h 54"/>
                <a:gd name="T10" fmla="*/ 21 w 38"/>
                <a:gd name="T11" fmla="*/ 19 h 54"/>
                <a:gd name="T12" fmla="*/ 20 w 38"/>
                <a:gd name="T13" fmla="*/ 17 h 54"/>
                <a:gd name="T14" fmla="*/ 10 w 38"/>
                <a:gd name="T15" fmla="*/ 9 h 54"/>
                <a:gd name="T16" fmla="*/ 3 w 38"/>
                <a:gd name="T17" fmla="*/ 14 h 54"/>
                <a:gd name="T18" fmla="*/ 0 w 38"/>
                <a:gd name="T19" fmla="*/ 9 h 54"/>
                <a:gd name="T20" fmla="*/ 10 w 38"/>
                <a:gd name="T21" fmla="*/ 3 h 54"/>
                <a:gd name="T22" fmla="*/ 28 w 38"/>
                <a:gd name="T23" fmla="*/ 15 h 54"/>
                <a:gd name="T24" fmla="*/ 34 w 38"/>
                <a:gd name="T25" fmla="*/ 36 h 54"/>
                <a:gd name="T26" fmla="*/ 38 w 38"/>
                <a:gd name="T27" fmla="*/ 46 h 54"/>
                <a:gd name="T28" fmla="*/ 31 w 38"/>
                <a:gd name="T29" fmla="*/ 48 h 54"/>
                <a:gd name="T30" fmla="*/ 23 w 38"/>
                <a:gd name="T31" fmla="*/ 24 h 54"/>
                <a:gd name="T32" fmla="*/ 13 w 38"/>
                <a:gd name="T33" fmla="*/ 39 h 54"/>
                <a:gd name="T34" fmla="*/ 21 w 38"/>
                <a:gd name="T35" fmla="*/ 46 h 54"/>
                <a:gd name="T36" fmla="*/ 26 w 38"/>
                <a:gd name="T37" fmla="*/ 36 h 54"/>
                <a:gd name="T38" fmla="*/ 26 w 38"/>
                <a:gd name="T39" fmla="*/ 34 h 54"/>
                <a:gd name="T40" fmla="*/ 23 w 38"/>
                <a:gd name="T41"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4">
                  <a:moveTo>
                    <a:pt x="31" y="48"/>
                  </a:moveTo>
                  <a:cubicBezTo>
                    <a:pt x="29" y="43"/>
                    <a:pt x="29" y="43"/>
                    <a:pt x="29" y="43"/>
                  </a:cubicBezTo>
                  <a:cubicBezTo>
                    <a:pt x="29" y="43"/>
                    <a:pt x="29" y="43"/>
                    <a:pt x="29" y="43"/>
                  </a:cubicBezTo>
                  <a:cubicBezTo>
                    <a:pt x="28" y="48"/>
                    <a:pt x="25" y="51"/>
                    <a:pt x="21" y="52"/>
                  </a:cubicBezTo>
                  <a:cubicBezTo>
                    <a:pt x="15" y="54"/>
                    <a:pt x="8" y="50"/>
                    <a:pt x="6" y="42"/>
                  </a:cubicBezTo>
                  <a:cubicBezTo>
                    <a:pt x="3" y="30"/>
                    <a:pt x="10" y="22"/>
                    <a:pt x="21" y="19"/>
                  </a:cubicBezTo>
                  <a:cubicBezTo>
                    <a:pt x="20" y="17"/>
                    <a:pt x="20" y="17"/>
                    <a:pt x="20" y="17"/>
                  </a:cubicBezTo>
                  <a:cubicBezTo>
                    <a:pt x="19" y="11"/>
                    <a:pt x="16" y="7"/>
                    <a:pt x="10" y="9"/>
                  </a:cubicBezTo>
                  <a:cubicBezTo>
                    <a:pt x="7" y="10"/>
                    <a:pt x="5" y="12"/>
                    <a:pt x="3" y="14"/>
                  </a:cubicBezTo>
                  <a:cubicBezTo>
                    <a:pt x="0" y="9"/>
                    <a:pt x="0" y="9"/>
                    <a:pt x="0" y="9"/>
                  </a:cubicBezTo>
                  <a:cubicBezTo>
                    <a:pt x="1" y="7"/>
                    <a:pt x="5" y="4"/>
                    <a:pt x="10" y="3"/>
                  </a:cubicBezTo>
                  <a:cubicBezTo>
                    <a:pt x="19" y="0"/>
                    <a:pt x="25" y="5"/>
                    <a:pt x="28" y="15"/>
                  </a:cubicBezTo>
                  <a:cubicBezTo>
                    <a:pt x="34" y="36"/>
                    <a:pt x="34" y="36"/>
                    <a:pt x="34" y="36"/>
                  </a:cubicBezTo>
                  <a:cubicBezTo>
                    <a:pt x="35" y="39"/>
                    <a:pt x="36" y="43"/>
                    <a:pt x="38" y="46"/>
                  </a:cubicBezTo>
                  <a:lnTo>
                    <a:pt x="31" y="48"/>
                  </a:lnTo>
                  <a:close/>
                  <a:moveTo>
                    <a:pt x="23" y="24"/>
                  </a:moveTo>
                  <a:cubicBezTo>
                    <a:pt x="19" y="25"/>
                    <a:pt x="10" y="29"/>
                    <a:pt x="13" y="39"/>
                  </a:cubicBezTo>
                  <a:cubicBezTo>
                    <a:pt x="15" y="45"/>
                    <a:pt x="19" y="46"/>
                    <a:pt x="21" y="46"/>
                  </a:cubicBezTo>
                  <a:cubicBezTo>
                    <a:pt x="25" y="45"/>
                    <a:pt x="27" y="41"/>
                    <a:pt x="26" y="36"/>
                  </a:cubicBezTo>
                  <a:cubicBezTo>
                    <a:pt x="26" y="35"/>
                    <a:pt x="26" y="34"/>
                    <a:pt x="26" y="34"/>
                  </a:cubicBezTo>
                  <a:lnTo>
                    <a:pt x="23" y="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968"/>
            <p:cNvSpPr/>
            <p:nvPr/>
          </p:nvSpPr>
          <p:spPr bwMode="auto">
            <a:xfrm>
              <a:off x="3144838" y="3251200"/>
              <a:ext cx="101600" cy="258763"/>
            </a:xfrm>
            <a:custGeom>
              <a:avLst/>
              <a:gdLst>
                <a:gd name="T0" fmla="*/ 0 w 64"/>
                <a:gd name="T1" fmla="*/ 5 h 163"/>
                <a:gd name="T2" fmla="*/ 17 w 64"/>
                <a:gd name="T3" fmla="*/ 0 h 163"/>
                <a:gd name="T4" fmla="*/ 64 w 64"/>
                <a:gd name="T5" fmla="*/ 158 h 163"/>
                <a:gd name="T6" fmla="*/ 48 w 64"/>
                <a:gd name="T7" fmla="*/ 163 h 163"/>
                <a:gd name="T8" fmla="*/ 0 w 64"/>
                <a:gd name="T9" fmla="*/ 5 h 163"/>
              </a:gdLst>
              <a:ahLst/>
              <a:cxnLst>
                <a:cxn ang="0">
                  <a:pos x="T0" y="T1"/>
                </a:cxn>
                <a:cxn ang="0">
                  <a:pos x="T2" y="T3"/>
                </a:cxn>
                <a:cxn ang="0">
                  <a:pos x="T4" y="T5"/>
                </a:cxn>
                <a:cxn ang="0">
                  <a:pos x="T6" y="T7"/>
                </a:cxn>
                <a:cxn ang="0">
                  <a:pos x="T8" y="T9"/>
                </a:cxn>
              </a:cxnLst>
              <a:rect l="0" t="0" r="r" b="b"/>
              <a:pathLst>
                <a:path w="64" h="163">
                  <a:moveTo>
                    <a:pt x="0" y="5"/>
                  </a:moveTo>
                  <a:lnTo>
                    <a:pt x="17" y="0"/>
                  </a:lnTo>
                  <a:lnTo>
                    <a:pt x="64" y="158"/>
                  </a:lnTo>
                  <a:lnTo>
                    <a:pt x="48" y="163"/>
                  </a:lnTo>
                  <a:lnTo>
                    <a:pt x="0" y="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969"/>
            <p:cNvSpPr>
              <a:spLocks noEditPoints="1"/>
            </p:cNvSpPr>
            <p:nvPr/>
          </p:nvSpPr>
          <p:spPr bwMode="auto">
            <a:xfrm>
              <a:off x="2417763" y="4186237"/>
              <a:ext cx="157163" cy="273050"/>
            </a:xfrm>
            <a:custGeom>
              <a:avLst/>
              <a:gdLst>
                <a:gd name="T0" fmla="*/ 4 w 42"/>
                <a:gd name="T1" fmla="*/ 22 h 73"/>
                <a:gd name="T2" fmla="*/ 0 w 42"/>
                <a:gd name="T3" fmla="*/ 8 h 73"/>
                <a:gd name="T4" fmla="*/ 6 w 42"/>
                <a:gd name="T5" fmla="*/ 6 h 73"/>
                <a:gd name="T6" fmla="*/ 8 w 42"/>
                <a:gd name="T7" fmla="*/ 12 h 73"/>
                <a:gd name="T8" fmla="*/ 9 w 42"/>
                <a:gd name="T9" fmla="*/ 12 h 73"/>
                <a:gd name="T10" fmla="*/ 17 w 42"/>
                <a:gd name="T11" fmla="*/ 2 h 73"/>
                <a:gd name="T12" fmla="*/ 37 w 42"/>
                <a:gd name="T13" fmla="*/ 22 h 73"/>
                <a:gd name="T14" fmla="*/ 30 w 42"/>
                <a:gd name="T15" fmla="*/ 51 h 73"/>
                <a:gd name="T16" fmla="*/ 20 w 42"/>
                <a:gd name="T17" fmla="*/ 48 h 73"/>
                <a:gd name="T18" fmla="*/ 20 w 42"/>
                <a:gd name="T19" fmla="*/ 48 h 73"/>
                <a:gd name="T20" fmla="*/ 27 w 42"/>
                <a:gd name="T21" fmla="*/ 71 h 73"/>
                <a:gd name="T22" fmla="*/ 19 w 42"/>
                <a:gd name="T23" fmla="*/ 73 h 73"/>
                <a:gd name="T24" fmla="*/ 4 w 42"/>
                <a:gd name="T25" fmla="*/ 22 h 73"/>
                <a:gd name="T26" fmla="*/ 16 w 42"/>
                <a:gd name="T27" fmla="*/ 35 h 73"/>
                <a:gd name="T28" fmla="*/ 18 w 42"/>
                <a:gd name="T29" fmla="*/ 39 h 73"/>
                <a:gd name="T30" fmla="*/ 27 w 42"/>
                <a:gd name="T31" fmla="*/ 45 h 73"/>
                <a:gd name="T32" fmla="*/ 30 w 42"/>
                <a:gd name="T33" fmla="*/ 24 h 73"/>
                <a:gd name="T34" fmla="*/ 16 w 42"/>
                <a:gd name="T35" fmla="*/ 9 h 73"/>
                <a:gd name="T36" fmla="*/ 12 w 42"/>
                <a:gd name="T37" fmla="*/ 20 h 73"/>
                <a:gd name="T38" fmla="*/ 13 w 42"/>
                <a:gd name="T39" fmla="*/ 23 h 73"/>
                <a:gd name="T40" fmla="*/ 16 w 42"/>
                <a:gd name="T41"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3">
                  <a:moveTo>
                    <a:pt x="4" y="22"/>
                  </a:moveTo>
                  <a:cubicBezTo>
                    <a:pt x="2" y="15"/>
                    <a:pt x="1" y="11"/>
                    <a:pt x="0" y="8"/>
                  </a:cubicBezTo>
                  <a:cubicBezTo>
                    <a:pt x="6" y="6"/>
                    <a:pt x="6" y="6"/>
                    <a:pt x="6" y="6"/>
                  </a:cubicBezTo>
                  <a:cubicBezTo>
                    <a:pt x="8" y="12"/>
                    <a:pt x="8" y="12"/>
                    <a:pt x="8" y="12"/>
                  </a:cubicBezTo>
                  <a:cubicBezTo>
                    <a:pt x="9" y="12"/>
                    <a:pt x="9" y="12"/>
                    <a:pt x="9" y="12"/>
                  </a:cubicBezTo>
                  <a:cubicBezTo>
                    <a:pt x="10" y="6"/>
                    <a:pt x="13" y="3"/>
                    <a:pt x="17" y="2"/>
                  </a:cubicBezTo>
                  <a:cubicBezTo>
                    <a:pt x="25" y="0"/>
                    <a:pt x="33" y="7"/>
                    <a:pt x="37" y="22"/>
                  </a:cubicBezTo>
                  <a:cubicBezTo>
                    <a:pt x="42" y="39"/>
                    <a:pt x="37" y="48"/>
                    <a:pt x="30" y="51"/>
                  </a:cubicBezTo>
                  <a:cubicBezTo>
                    <a:pt x="26" y="52"/>
                    <a:pt x="22" y="50"/>
                    <a:pt x="20" y="48"/>
                  </a:cubicBezTo>
                  <a:cubicBezTo>
                    <a:pt x="20" y="48"/>
                    <a:pt x="20" y="48"/>
                    <a:pt x="20" y="48"/>
                  </a:cubicBezTo>
                  <a:cubicBezTo>
                    <a:pt x="27" y="71"/>
                    <a:pt x="27" y="71"/>
                    <a:pt x="27" y="71"/>
                  </a:cubicBezTo>
                  <a:cubicBezTo>
                    <a:pt x="19" y="73"/>
                    <a:pt x="19" y="73"/>
                    <a:pt x="19" y="73"/>
                  </a:cubicBezTo>
                  <a:lnTo>
                    <a:pt x="4" y="22"/>
                  </a:lnTo>
                  <a:close/>
                  <a:moveTo>
                    <a:pt x="16" y="35"/>
                  </a:moveTo>
                  <a:cubicBezTo>
                    <a:pt x="17" y="37"/>
                    <a:pt x="17" y="38"/>
                    <a:pt x="18" y="39"/>
                  </a:cubicBezTo>
                  <a:cubicBezTo>
                    <a:pt x="21" y="45"/>
                    <a:pt x="25" y="45"/>
                    <a:pt x="27" y="45"/>
                  </a:cubicBezTo>
                  <a:cubicBezTo>
                    <a:pt x="33" y="43"/>
                    <a:pt x="32" y="34"/>
                    <a:pt x="30" y="24"/>
                  </a:cubicBezTo>
                  <a:cubicBezTo>
                    <a:pt x="27" y="15"/>
                    <a:pt x="22" y="7"/>
                    <a:pt x="16" y="9"/>
                  </a:cubicBezTo>
                  <a:cubicBezTo>
                    <a:pt x="13" y="10"/>
                    <a:pt x="11" y="15"/>
                    <a:pt x="12" y="20"/>
                  </a:cubicBezTo>
                  <a:cubicBezTo>
                    <a:pt x="12" y="21"/>
                    <a:pt x="12" y="22"/>
                    <a:pt x="13" y="23"/>
                  </a:cubicBezTo>
                  <a:lnTo>
                    <a:pt x="16" y="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970"/>
            <p:cNvSpPr/>
            <p:nvPr/>
          </p:nvSpPr>
          <p:spPr bwMode="auto">
            <a:xfrm>
              <a:off x="2559051" y="4148137"/>
              <a:ext cx="82550" cy="198438"/>
            </a:xfrm>
            <a:custGeom>
              <a:avLst/>
              <a:gdLst>
                <a:gd name="T0" fmla="*/ 4 w 22"/>
                <a:gd name="T1" fmla="*/ 18 h 53"/>
                <a:gd name="T2" fmla="*/ 0 w 22"/>
                <a:gd name="T3" fmla="*/ 6 h 53"/>
                <a:gd name="T4" fmla="*/ 7 w 22"/>
                <a:gd name="T5" fmla="*/ 4 h 53"/>
                <a:gd name="T6" fmla="*/ 9 w 22"/>
                <a:gd name="T7" fmla="*/ 12 h 53"/>
                <a:gd name="T8" fmla="*/ 10 w 22"/>
                <a:gd name="T9" fmla="*/ 12 h 53"/>
                <a:gd name="T10" fmla="*/ 17 w 22"/>
                <a:gd name="T11" fmla="*/ 1 h 53"/>
                <a:gd name="T12" fmla="*/ 19 w 22"/>
                <a:gd name="T13" fmla="*/ 0 h 53"/>
                <a:gd name="T14" fmla="*/ 21 w 22"/>
                <a:gd name="T15" fmla="*/ 8 h 53"/>
                <a:gd name="T16" fmla="*/ 19 w 22"/>
                <a:gd name="T17" fmla="*/ 8 h 53"/>
                <a:gd name="T18" fmla="*/ 13 w 22"/>
                <a:gd name="T19" fmla="*/ 21 h 53"/>
                <a:gd name="T20" fmla="*/ 14 w 22"/>
                <a:gd name="T21" fmla="*/ 25 h 53"/>
                <a:gd name="T22" fmla="*/ 22 w 22"/>
                <a:gd name="T23" fmla="*/ 51 h 53"/>
                <a:gd name="T24" fmla="*/ 14 w 22"/>
                <a:gd name="T25" fmla="*/ 53 h 53"/>
                <a:gd name="T26" fmla="*/ 4 w 22"/>
                <a:gd name="T27" fmla="*/ 1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53">
                  <a:moveTo>
                    <a:pt x="4" y="18"/>
                  </a:moveTo>
                  <a:cubicBezTo>
                    <a:pt x="3" y="14"/>
                    <a:pt x="1" y="10"/>
                    <a:pt x="0" y="6"/>
                  </a:cubicBezTo>
                  <a:cubicBezTo>
                    <a:pt x="7" y="4"/>
                    <a:pt x="7" y="4"/>
                    <a:pt x="7" y="4"/>
                  </a:cubicBezTo>
                  <a:cubicBezTo>
                    <a:pt x="9" y="12"/>
                    <a:pt x="9" y="12"/>
                    <a:pt x="9" y="12"/>
                  </a:cubicBezTo>
                  <a:cubicBezTo>
                    <a:pt x="10" y="12"/>
                    <a:pt x="10" y="12"/>
                    <a:pt x="10" y="12"/>
                  </a:cubicBezTo>
                  <a:cubicBezTo>
                    <a:pt x="10" y="7"/>
                    <a:pt x="13" y="2"/>
                    <a:pt x="17" y="1"/>
                  </a:cubicBezTo>
                  <a:cubicBezTo>
                    <a:pt x="18" y="0"/>
                    <a:pt x="18" y="0"/>
                    <a:pt x="19" y="0"/>
                  </a:cubicBezTo>
                  <a:cubicBezTo>
                    <a:pt x="21" y="8"/>
                    <a:pt x="21" y="8"/>
                    <a:pt x="21" y="8"/>
                  </a:cubicBezTo>
                  <a:cubicBezTo>
                    <a:pt x="20" y="8"/>
                    <a:pt x="20" y="8"/>
                    <a:pt x="19" y="8"/>
                  </a:cubicBezTo>
                  <a:cubicBezTo>
                    <a:pt x="15" y="10"/>
                    <a:pt x="12" y="15"/>
                    <a:pt x="13" y="21"/>
                  </a:cubicBezTo>
                  <a:cubicBezTo>
                    <a:pt x="13" y="22"/>
                    <a:pt x="14" y="23"/>
                    <a:pt x="14" y="25"/>
                  </a:cubicBezTo>
                  <a:cubicBezTo>
                    <a:pt x="22" y="51"/>
                    <a:pt x="22" y="51"/>
                    <a:pt x="22" y="51"/>
                  </a:cubicBezTo>
                  <a:cubicBezTo>
                    <a:pt x="14" y="53"/>
                    <a:pt x="14" y="53"/>
                    <a:pt x="14" y="53"/>
                  </a:cubicBezTo>
                  <a:lnTo>
                    <a:pt x="4" y="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71"/>
            <p:cNvSpPr>
              <a:spLocks noEditPoints="1"/>
            </p:cNvSpPr>
            <p:nvPr/>
          </p:nvSpPr>
          <p:spPr bwMode="auto">
            <a:xfrm>
              <a:off x="2646363" y="4117975"/>
              <a:ext cx="153988" cy="203200"/>
            </a:xfrm>
            <a:custGeom>
              <a:avLst/>
              <a:gdLst>
                <a:gd name="T0" fmla="*/ 36 w 41"/>
                <a:gd name="T1" fmla="*/ 22 h 54"/>
                <a:gd name="T2" fmla="*/ 28 w 41"/>
                <a:gd name="T3" fmla="*/ 51 h 54"/>
                <a:gd name="T4" fmla="*/ 5 w 41"/>
                <a:gd name="T5" fmla="*/ 32 h 54"/>
                <a:gd name="T6" fmla="*/ 14 w 41"/>
                <a:gd name="T7" fmla="*/ 3 h 54"/>
                <a:gd name="T8" fmla="*/ 36 w 41"/>
                <a:gd name="T9" fmla="*/ 22 h 54"/>
                <a:gd name="T10" fmla="*/ 13 w 41"/>
                <a:gd name="T11" fmla="*/ 29 h 54"/>
                <a:gd name="T12" fmla="*/ 26 w 41"/>
                <a:gd name="T13" fmla="*/ 45 h 54"/>
                <a:gd name="T14" fmla="*/ 28 w 41"/>
                <a:gd name="T15" fmla="*/ 25 h 54"/>
                <a:gd name="T16" fmla="*/ 15 w 41"/>
                <a:gd name="T17" fmla="*/ 9 h 54"/>
                <a:gd name="T18" fmla="*/ 13 w 41"/>
                <a:gd name="T19"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54">
                  <a:moveTo>
                    <a:pt x="36" y="22"/>
                  </a:moveTo>
                  <a:cubicBezTo>
                    <a:pt x="41" y="40"/>
                    <a:pt x="35" y="49"/>
                    <a:pt x="28" y="51"/>
                  </a:cubicBezTo>
                  <a:cubicBezTo>
                    <a:pt x="19" y="54"/>
                    <a:pt x="10" y="48"/>
                    <a:pt x="5" y="32"/>
                  </a:cubicBezTo>
                  <a:cubicBezTo>
                    <a:pt x="0" y="15"/>
                    <a:pt x="6" y="5"/>
                    <a:pt x="14" y="3"/>
                  </a:cubicBezTo>
                  <a:cubicBezTo>
                    <a:pt x="22" y="0"/>
                    <a:pt x="31" y="6"/>
                    <a:pt x="36" y="22"/>
                  </a:cubicBezTo>
                  <a:close/>
                  <a:moveTo>
                    <a:pt x="13" y="29"/>
                  </a:moveTo>
                  <a:cubicBezTo>
                    <a:pt x="15" y="37"/>
                    <a:pt x="19" y="47"/>
                    <a:pt x="26" y="45"/>
                  </a:cubicBezTo>
                  <a:cubicBezTo>
                    <a:pt x="33" y="43"/>
                    <a:pt x="31" y="32"/>
                    <a:pt x="28" y="25"/>
                  </a:cubicBezTo>
                  <a:cubicBezTo>
                    <a:pt x="26" y="17"/>
                    <a:pt x="22" y="7"/>
                    <a:pt x="15" y="9"/>
                  </a:cubicBezTo>
                  <a:cubicBezTo>
                    <a:pt x="9" y="11"/>
                    <a:pt x="11" y="22"/>
                    <a:pt x="13" y="2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972"/>
            <p:cNvSpPr>
              <a:spLocks noEditPoints="1"/>
            </p:cNvSpPr>
            <p:nvPr/>
          </p:nvSpPr>
          <p:spPr bwMode="auto">
            <a:xfrm>
              <a:off x="2784476" y="3998912"/>
              <a:ext cx="161925" cy="280988"/>
            </a:xfrm>
            <a:custGeom>
              <a:avLst/>
              <a:gdLst>
                <a:gd name="T0" fmla="*/ 22 w 43"/>
                <a:gd name="T1" fmla="*/ 0 h 75"/>
                <a:gd name="T2" fmla="*/ 39 w 43"/>
                <a:gd name="T3" fmla="*/ 56 h 75"/>
                <a:gd name="T4" fmla="*/ 43 w 43"/>
                <a:gd name="T5" fmla="*/ 67 h 75"/>
                <a:gd name="T6" fmla="*/ 36 w 43"/>
                <a:gd name="T7" fmla="*/ 69 h 75"/>
                <a:gd name="T8" fmla="*/ 34 w 43"/>
                <a:gd name="T9" fmla="*/ 63 h 75"/>
                <a:gd name="T10" fmla="*/ 34 w 43"/>
                <a:gd name="T11" fmla="*/ 63 h 75"/>
                <a:gd name="T12" fmla="*/ 26 w 43"/>
                <a:gd name="T13" fmla="*/ 73 h 75"/>
                <a:gd name="T14" fmla="*/ 5 w 43"/>
                <a:gd name="T15" fmla="*/ 53 h 75"/>
                <a:gd name="T16" fmla="*/ 12 w 43"/>
                <a:gd name="T17" fmla="*/ 24 h 75"/>
                <a:gd name="T18" fmla="*/ 22 w 43"/>
                <a:gd name="T19" fmla="*/ 27 h 75"/>
                <a:gd name="T20" fmla="*/ 23 w 43"/>
                <a:gd name="T21" fmla="*/ 27 h 75"/>
                <a:gd name="T22" fmla="*/ 15 w 43"/>
                <a:gd name="T23" fmla="*/ 2 h 75"/>
                <a:gd name="T24" fmla="*/ 22 w 43"/>
                <a:gd name="T25" fmla="*/ 0 h 75"/>
                <a:gd name="T26" fmla="*/ 26 w 43"/>
                <a:gd name="T27" fmla="*/ 40 h 75"/>
                <a:gd name="T28" fmla="*/ 25 w 43"/>
                <a:gd name="T29" fmla="*/ 37 h 75"/>
                <a:gd name="T30" fmla="*/ 16 w 43"/>
                <a:gd name="T31" fmla="*/ 30 h 75"/>
                <a:gd name="T32" fmla="*/ 13 w 43"/>
                <a:gd name="T33" fmla="*/ 51 h 75"/>
                <a:gd name="T34" fmla="*/ 26 w 43"/>
                <a:gd name="T35" fmla="*/ 66 h 75"/>
                <a:gd name="T36" fmla="*/ 31 w 43"/>
                <a:gd name="T37" fmla="*/ 56 h 75"/>
                <a:gd name="T38" fmla="*/ 30 w 43"/>
                <a:gd name="T39" fmla="*/ 53 h 75"/>
                <a:gd name="T40" fmla="*/ 26 w 43"/>
                <a:gd name="T41" fmla="*/ 4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75">
                  <a:moveTo>
                    <a:pt x="22" y="0"/>
                  </a:moveTo>
                  <a:cubicBezTo>
                    <a:pt x="39" y="56"/>
                    <a:pt x="39" y="56"/>
                    <a:pt x="39" y="56"/>
                  </a:cubicBezTo>
                  <a:cubicBezTo>
                    <a:pt x="40" y="59"/>
                    <a:pt x="42" y="64"/>
                    <a:pt x="43" y="67"/>
                  </a:cubicBezTo>
                  <a:cubicBezTo>
                    <a:pt x="36" y="69"/>
                    <a:pt x="36" y="69"/>
                    <a:pt x="36" y="69"/>
                  </a:cubicBezTo>
                  <a:cubicBezTo>
                    <a:pt x="34" y="63"/>
                    <a:pt x="34" y="63"/>
                    <a:pt x="34" y="63"/>
                  </a:cubicBezTo>
                  <a:cubicBezTo>
                    <a:pt x="34" y="63"/>
                    <a:pt x="34" y="63"/>
                    <a:pt x="34" y="63"/>
                  </a:cubicBezTo>
                  <a:cubicBezTo>
                    <a:pt x="33" y="67"/>
                    <a:pt x="31" y="71"/>
                    <a:pt x="26" y="73"/>
                  </a:cubicBezTo>
                  <a:cubicBezTo>
                    <a:pt x="18" y="75"/>
                    <a:pt x="10" y="68"/>
                    <a:pt x="5" y="53"/>
                  </a:cubicBezTo>
                  <a:cubicBezTo>
                    <a:pt x="0" y="36"/>
                    <a:pt x="5" y="26"/>
                    <a:pt x="12" y="24"/>
                  </a:cubicBezTo>
                  <a:cubicBezTo>
                    <a:pt x="16" y="23"/>
                    <a:pt x="19" y="24"/>
                    <a:pt x="22" y="27"/>
                  </a:cubicBezTo>
                  <a:cubicBezTo>
                    <a:pt x="23" y="27"/>
                    <a:pt x="23" y="27"/>
                    <a:pt x="23" y="27"/>
                  </a:cubicBezTo>
                  <a:cubicBezTo>
                    <a:pt x="15" y="2"/>
                    <a:pt x="15" y="2"/>
                    <a:pt x="15" y="2"/>
                  </a:cubicBezTo>
                  <a:lnTo>
                    <a:pt x="22" y="0"/>
                  </a:lnTo>
                  <a:close/>
                  <a:moveTo>
                    <a:pt x="26" y="40"/>
                  </a:moveTo>
                  <a:cubicBezTo>
                    <a:pt x="26" y="39"/>
                    <a:pt x="26" y="38"/>
                    <a:pt x="25" y="37"/>
                  </a:cubicBezTo>
                  <a:cubicBezTo>
                    <a:pt x="23" y="32"/>
                    <a:pt x="19" y="29"/>
                    <a:pt x="16" y="30"/>
                  </a:cubicBezTo>
                  <a:cubicBezTo>
                    <a:pt x="10" y="32"/>
                    <a:pt x="10" y="41"/>
                    <a:pt x="13" y="51"/>
                  </a:cubicBezTo>
                  <a:cubicBezTo>
                    <a:pt x="16" y="60"/>
                    <a:pt x="20" y="68"/>
                    <a:pt x="26" y="66"/>
                  </a:cubicBezTo>
                  <a:cubicBezTo>
                    <a:pt x="28" y="65"/>
                    <a:pt x="31" y="63"/>
                    <a:pt x="31" y="56"/>
                  </a:cubicBezTo>
                  <a:cubicBezTo>
                    <a:pt x="31" y="55"/>
                    <a:pt x="30" y="54"/>
                    <a:pt x="30" y="53"/>
                  </a:cubicBezTo>
                  <a:lnTo>
                    <a:pt x="26"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973"/>
            <p:cNvSpPr/>
            <p:nvPr/>
          </p:nvSpPr>
          <p:spPr bwMode="auto">
            <a:xfrm>
              <a:off x="2932113" y="4032250"/>
              <a:ext cx="157163" cy="206375"/>
            </a:xfrm>
            <a:custGeom>
              <a:avLst/>
              <a:gdLst>
                <a:gd name="T0" fmla="*/ 38 w 42"/>
                <a:gd name="T1" fmla="*/ 34 h 55"/>
                <a:gd name="T2" fmla="*/ 42 w 42"/>
                <a:gd name="T3" fmla="*/ 46 h 55"/>
                <a:gd name="T4" fmla="*/ 36 w 42"/>
                <a:gd name="T5" fmla="*/ 48 h 55"/>
                <a:gd name="T6" fmla="*/ 34 w 42"/>
                <a:gd name="T7" fmla="*/ 44 h 55"/>
                <a:gd name="T8" fmla="*/ 34 w 42"/>
                <a:gd name="T9" fmla="*/ 44 h 55"/>
                <a:gd name="T10" fmla="*/ 25 w 42"/>
                <a:gd name="T11" fmla="*/ 52 h 55"/>
                <a:gd name="T12" fmla="*/ 8 w 42"/>
                <a:gd name="T13" fmla="*/ 38 h 55"/>
                <a:gd name="T14" fmla="*/ 0 w 42"/>
                <a:gd name="T15" fmla="*/ 8 h 55"/>
                <a:gd name="T16" fmla="*/ 7 w 42"/>
                <a:gd name="T17" fmla="*/ 6 h 55"/>
                <a:gd name="T18" fmla="*/ 16 w 42"/>
                <a:gd name="T19" fmla="*/ 34 h 55"/>
                <a:gd name="T20" fmla="*/ 26 w 42"/>
                <a:gd name="T21" fmla="*/ 45 h 55"/>
                <a:gd name="T22" fmla="*/ 30 w 42"/>
                <a:gd name="T23" fmla="*/ 37 h 55"/>
                <a:gd name="T24" fmla="*/ 30 w 42"/>
                <a:gd name="T25" fmla="*/ 33 h 55"/>
                <a:gd name="T26" fmla="*/ 20 w 42"/>
                <a:gd name="T27" fmla="*/ 2 h 55"/>
                <a:gd name="T28" fmla="*/ 28 w 42"/>
                <a:gd name="T29" fmla="*/ 0 h 55"/>
                <a:gd name="T30" fmla="*/ 38 w 42"/>
                <a:gd name="T31" fmla="*/ 3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55">
                  <a:moveTo>
                    <a:pt x="38" y="34"/>
                  </a:moveTo>
                  <a:cubicBezTo>
                    <a:pt x="40" y="39"/>
                    <a:pt x="41" y="43"/>
                    <a:pt x="42" y="46"/>
                  </a:cubicBezTo>
                  <a:cubicBezTo>
                    <a:pt x="36" y="48"/>
                    <a:pt x="36" y="48"/>
                    <a:pt x="36" y="48"/>
                  </a:cubicBezTo>
                  <a:cubicBezTo>
                    <a:pt x="34" y="44"/>
                    <a:pt x="34" y="44"/>
                    <a:pt x="34" y="44"/>
                  </a:cubicBezTo>
                  <a:cubicBezTo>
                    <a:pt x="34" y="44"/>
                    <a:pt x="34" y="44"/>
                    <a:pt x="34" y="44"/>
                  </a:cubicBezTo>
                  <a:cubicBezTo>
                    <a:pt x="33" y="46"/>
                    <a:pt x="30" y="51"/>
                    <a:pt x="25" y="52"/>
                  </a:cubicBezTo>
                  <a:cubicBezTo>
                    <a:pt x="17" y="55"/>
                    <a:pt x="12" y="49"/>
                    <a:pt x="8" y="38"/>
                  </a:cubicBezTo>
                  <a:cubicBezTo>
                    <a:pt x="0" y="8"/>
                    <a:pt x="0" y="8"/>
                    <a:pt x="0" y="8"/>
                  </a:cubicBezTo>
                  <a:cubicBezTo>
                    <a:pt x="7" y="6"/>
                    <a:pt x="7" y="6"/>
                    <a:pt x="7" y="6"/>
                  </a:cubicBezTo>
                  <a:cubicBezTo>
                    <a:pt x="16" y="34"/>
                    <a:pt x="16" y="34"/>
                    <a:pt x="16" y="34"/>
                  </a:cubicBezTo>
                  <a:cubicBezTo>
                    <a:pt x="18" y="42"/>
                    <a:pt x="21" y="47"/>
                    <a:pt x="26" y="45"/>
                  </a:cubicBezTo>
                  <a:cubicBezTo>
                    <a:pt x="30" y="44"/>
                    <a:pt x="31" y="39"/>
                    <a:pt x="30" y="37"/>
                  </a:cubicBezTo>
                  <a:cubicBezTo>
                    <a:pt x="30" y="36"/>
                    <a:pt x="30" y="34"/>
                    <a:pt x="30" y="33"/>
                  </a:cubicBezTo>
                  <a:cubicBezTo>
                    <a:pt x="20" y="2"/>
                    <a:pt x="20" y="2"/>
                    <a:pt x="20" y="2"/>
                  </a:cubicBezTo>
                  <a:cubicBezTo>
                    <a:pt x="28" y="0"/>
                    <a:pt x="28" y="0"/>
                    <a:pt x="28" y="0"/>
                  </a:cubicBezTo>
                  <a:lnTo>
                    <a:pt x="38" y="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974"/>
            <p:cNvSpPr/>
            <p:nvPr/>
          </p:nvSpPr>
          <p:spPr bwMode="auto">
            <a:xfrm>
              <a:off x="3078163" y="3994150"/>
              <a:ext cx="134938" cy="198438"/>
            </a:xfrm>
            <a:custGeom>
              <a:avLst/>
              <a:gdLst>
                <a:gd name="T0" fmla="*/ 36 w 36"/>
                <a:gd name="T1" fmla="*/ 46 h 53"/>
                <a:gd name="T2" fmla="*/ 28 w 36"/>
                <a:gd name="T3" fmla="*/ 50 h 53"/>
                <a:gd name="T4" fmla="*/ 4 w 36"/>
                <a:gd name="T5" fmla="*/ 31 h 53"/>
                <a:gd name="T6" fmla="*/ 16 w 36"/>
                <a:gd name="T7" fmla="*/ 1 h 53"/>
                <a:gd name="T8" fmla="*/ 23 w 36"/>
                <a:gd name="T9" fmla="*/ 1 h 53"/>
                <a:gd name="T10" fmla="*/ 23 w 36"/>
                <a:gd name="T11" fmla="*/ 7 h 53"/>
                <a:gd name="T12" fmla="*/ 17 w 36"/>
                <a:gd name="T13" fmla="*/ 7 h 53"/>
                <a:gd name="T14" fmla="*/ 12 w 36"/>
                <a:gd name="T15" fmla="*/ 29 h 53"/>
                <a:gd name="T16" fmla="*/ 28 w 36"/>
                <a:gd name="T17" fmla="*/ 43 h 53"/>
                <a:gd name="T18" fmla="*/ 33 w 36"/>
                <a:gd name="T19" fmla="*/ 40 h 53"/>
                <a:gd name="T20" fmla="*/ 36 w 36"/>
                <a:gd name="T21" fmla="*/ 4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53">
                  <a:moveTo>
                    <a:pt x="36" y="46"/>
                  </a:moveTo>
                  <a:cubicBezTo>
                    <a:pt x="34" y="47"/>
                    <a:pt x="32" y="49"/>
                    <a:pt x="28" y="50"/>
                  </a:cubicBezTo>
                  <a:cubicBezTo>
                    <a:pt x="18" y="53"/>
                    <a:pt x="9" y="46"/>
                    <a:pt x="4" y="31"/>
                  </a:cubicBezTo>
                  <a:cubicBezTo>
                    <a:pt x="0" y="18"/>
                    <a:pt x="4" y="5"/>
                    <a:pt x="16" y="1"/>
                  </a:cubicBezTo>
                  <a:cubicBezTo>
                    <a:pt x="18" y="0"/>
                    <a:pt x="21" y="0"/>
                    <a:pt x="23" y="1"/>
                  </a:cubicBezTo>
                  <a:cubicBezTo>
                    <a:pt x="23" y="7"/>
                    <a:pt x="23" y="7"/>
                    <a:pt x="23" y="7"/>
                  </a:cubicBezTo>
                  <a:cubicBezTo>
                    <a:pt x="22" y="7"/>
                    <a:pt x="20" y="7"/>
                    <a:pt x="17" y="7"/>
                  </a:cubicBezTo>
                  <a:cubicBezTo>
                    <a:pt x="10" y="10"/>
                    <a:pt x="9" y="20"/>
                    <a:pt x="12" y="29"/>
                  </a:cubicBezTo>
                  <a:cubicBezTo>
                    <a:pt x="15" y="40"/>
                    <a:pt x="21" y="45"/>
                    <a:pt x="28" y="43"/>
                  </a:cubicBezTo>
                  <a:cubicBezTo>
                    <a:pt x="30" y="42"/>
                    <a:pt x="31" y="41"/>
                    <a:pt x="33" y="40"/>
                  </a:cubicBezTo>
                  <a:lnTo>
                    <a:pt x="36" y="4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975"/>
            <p:cNvSpPr/>
            <p:nvPr/>
          </p:nvSpPr>
          <p:spPr bwMode="auto">
            <a:xfrm>
              <a:off x="3175001" y="3930650"/>
              <a:ext cx="131763" cy="220663"/>
            </a:xfrm>
            <a:custGeom>
              <a:avLst/>
              <a:gdLst>
                <a:gd name="T0" fmla="*/ 9 w 35"/>
                <a:gd name="T1" fmla="*/ 0 h 59"/>
                <a:gd name="T2" fmla="*/ 13 w 35"/>
                <a:gd name="T3" fmla="*/ 12 h 59"/>
                <a:gd name="T4" fmla="*/ 22 w 35"/>
                <a:gd name="T5" fmla="*/ 9 h 59"/>
                <a:gd name="T6" fmla="*/ 24 w 35"/>
                <a:gd name="T7" fmla="*/ 15 h 59"/>
                <a:gd name="T8" fmla="*/ 15 w 35"/>
                <a:gd name="T9" fmla="*/ 18 h 59"/>
                <a:gd name="T10" fmla="*/ 23 w 35"/>
                <a:gd name="T11" fmla="*/ 45 h 59"/>
                <a:gd name="T12" fmla="*/ 30 w 35"/>
                <a:gd name="T13" fmla="*/ 52 h 59"/>
                <a:gd name="T14" fmla="*/ 33 w 35"/>
                <a:gd name="T15" fmla="*/ 50 h 59"/>
                <a:gd name="T16" fmla="*/ 35 w 35"/>
                <a:gd name="T17" fmla="*/ 56 h 59"/>
                <a:gd name="T18" fmla="*/ 30 w 35"/>
                <a:gd name="T19" fmla="*/ 58 h 59"/>
                <a:gd name="T20" fmla="*/ 22 w 35"/>
                <a:gd name="T21" fmla="*/ 58 h 59"/>
                <a:gd name="T22" fmla="*/ 15 w 35"/>
                <a:gd name="T23" fmla="*/ 47 h 59"/>
                <a:gd name="T24" fmla="*/ 7 w 35"/>
                <a:gd name="T25" fmla="*/ 20 h 59"/>
                <a:gd name="T26" fmla="*/ 2 w 35"/>
                <a:gd name="T27" fmla="*/ 22 h 59"/>
                <a:gd name="T28" fmla="*/ 0 w 35"/>
                <a:gd name="T29" fmla="*/ 16 h 59"/>
                <a:gd name="T30" fmla="*/ 6 w 35"/>
                <a:gd name="T31" fmla="*/ 14 h 59"/>
                <a:gd name="T32" fmla="*/ 3 w 35"/>
                <a:gd name="T33" fmla="*/ 4 h 59"/>
                <a:gd name="T34" fmla="*/ 9 w 35"/>
                <a:gd name="T3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9">
                  <a:moveTo>
                    <a:pt x="9" y="0"/>
                  </a:moveTo>
                  <a:cubicBezTo>
                    <a:pt x="13" y="12"/>
                    <a:pt x="13" y="12"/>
                    <a:pt x="13" y="12"/>
                  </a:cubicBezTo>
                  <a:cubicBezTo>
                    <a:pt x="22" y="9"/>
                    <a:pt x="22" y="9"/>
                    <a:pt x="22" y="9"/>
                  </a:cubicBezTo>
                  <a:cubicBezTo>
                    <a:pt x="24" y="15"/>
                    <a:pt x="24" y="15"/>
                    <a:pt x="24" y="15"/>
                  </a:cubicBezTo>
                  <a:cubicBezTo>
                    <a:pt x="15" y="18"/>
                    <a:pt x="15" y="18"/>
                    <a:pt x="15" y="18"/>
                  </a:cubicBezTo>
                  <a:cubicBezTo>
                    <a:pt x="23" y="45"/>
                    <a:pt x="23" y="45"/>
                    <a:pt x="23" y="45"/>
                  </a:cubicBezTo>
                  <a:cubicBezTo>
                    <a:pt x="25" y="51"/>
                    <a:pt x="27" y="52"/>
                    <a:pt x="30" y="52"/>
                  </a:cubicBezTo>
                  <a:cubicBezTo>
                    <a:pt x="31" y="51"/>
                    <a:pt x="32" y="51"/>
                    <a:pt x="33" y="50"/>
                  </a:cubicBezTo>
                  <a:cubicBezTo>
                    <a:pt x="35" y="56"/>
                    <a:pt x="35" y="56"/>
                    <a:pt x="35" y="56"/>
                  </a:cubicBezTo>
                  <a:cubicBezTo>
                    <a:pt x="34" y="57"/>
                    <a:pt x="32" y="58"/>
                    <a:pt x="30" y="58"/>
                  </a:cubicBezTo>
                  <a:cubicBezTo>
                    <a:pt x="27" y="59"/>
                    <a:pt x="24" y="59"/>
                    <a:pt x="22" y="58"/>
                  </a:cubicBezTo>
                  <a:cubicBezTo>
                    <a:pt x="19" y="56"/>
                    <a:pt x="17" y="53"/>
                    <a:pt x="15" y="47"/>
                  </a:cubicBezTo>
                  <a:cubicBezTo>
                    <a:pt x="7" y="20"/>
                    <a:pt x="7" y="20"/>
                    <a:pt x="7" y="20"/>
                  </a:cubicBezTo>
                  <a:cubicBezTo>
                    <a:pt x="2" y="22"/>
                    <a:pt x="2" y="22"/>
                    <a:pt x="2" y="22"/>
                  </a:cubicBezTo>
                  <a:cubicBezTo>
                    <a:pt x="0" y="16"/>
                    <a:pt x="0" y="16"/>
                    <a:pt x="0" y="16"/>
                  </a:cubicBezTo>
                  <a:cubicBezTo>
                    <a:pt x="6" y="14"/>
                    <a:pt x="6" y="14"/>
                    <a:pt x="6" y="14"/>
                  </a:cubicBezTo>
                  <a:cubicBezTo>
                    <a:pt x="3" y="4"/>
                    <a:pt x="3" y="4"/>
                    <a:pt x="3" y="4"/>
                  </a:cubicBezTo>
                  <a:lnTo>
                    <a:pt x="9"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9" name="组合 78"/>
          <p:cNvGrpSpPr/>
          <p:nvPr/>
        </p:nvGrpSpPr>
        <p:grpSpPr>
          <a:xfrm>
            <a:off x="5574777" y="867245"/>
            <a:ext cx="1101067" cy="1095852"/>
            <a:chOff x="2074863" y="5638800"/>
            <a:chExt cx="2346326" cy="2335213"/>
          </a:xfrm>
        </p:grpSpPr>
        <p:sp>
          <p:nvSpPr>
            <p:cNvPr id="80" name="Freeform 1050"/>
            <p:cNvSpPr/>
            <p:nvPr/>
          </p:nvSpPr>
          <p:spPr bwMode="auto">
            <a:xfrm>
              <a:off x="2346326" y="5976938"/>
              <a:ext cx="1620838" cy="1065213"/>
            </a:xfrm>
            <a:custGeom>
              <a:avLst/>
              <a:gdLst>
                <a:gd name="T0" fmla="*/ 171 w 432"/>
                <a:gd name="T1" fmla="*/ 49 h 284"/>
                <a:gd name="T2" fmla="*/ 431 w 432"/>
                <a:gd name="T3" fmla="*/ 114 h 284"/>
                <a:gd name="T4" fmla="*/ 244 w 432"/>
                <a:gd name="T5" fmla="*/ 242 h 284"/>
                <a:gd name="T6" fmla="*/ 12 w 432"/>
                <a:gd name="T7" fmla="*/ 227 h 284"/>
                <a:gd name="T8" fmla="*/ 0 w 432"/>
                <a:gd name="T9" fmla="*/ 221 h 284"/>
                <a:gd name="T10" fmla="*/ 171 w 432"/>
                <a:gd name="T11" fmla="*/ 49 h 284"/>
              </a:gdLst>
              <a:ahLst/>
              <a:cxnLst>
                <a:cxn ang="0">
                  <a:pos x="T0" y="T1"/>
                </a:cxn>
                <a:cxn ang="0">
                  <a:pos x="T2" y="T3"/>
                </a:cxn>
                <a:cxn ang="0">
                  <a:pos x="T4" y="T5"/>
                </a:cxn>
                <a:cxn ang="0">
                  <a:pos x="T6" y="T7"/>
                </a:cxn>
                <a:cxn ang="0">
                  <a:pos x="T8" y="T9"/>
                </a:cxn>
                <a:cxn ang="0">
                  <a:pos x="T10" y="T11"/>
                </a:cxn>
              </a:cxnLst>
              <a:rect l="0" t="0" r="r" b="b"/>
              <a:pathLst>
                <a:path w="432" h="284">
                  <a:moveTo>
                    <a:pt x="171" y="49"/>
                  </a:moveTo>
                  <a:cubicBezTo>
                    <a:pt x="314" y="0"/>
                    <a:pt x="432" y="113"/>
                    <a:pt x="431" y="114"/>
                  </a:cubicBezTo>
                  <a:cubicBezTo>
                    <a:pt x="431" y="115"/>
                    <a:pt x="400" y="199"/>
                    <a:pt x="244" y="242"/>
                  </a:cubicBezTo>
                  <a:cubicBezTo>
                    <a:pt x="182" y="259"/>
                    <a:pt x="83" y="284"/>
                    <a:pt x="12" y="227"/>
                  </a:cubicBezTo>
                  <a:cubicBezTo>
                    <a:pt x="0" y="221"/>
                    <a:pt x="0" y="221"/>
                    <a:pt x="0" y="221"/>
                  </a:cubicBezTo>
                  <a:cubicBezTo>
                    <a:pt x="0" y="221"/>
                    <a:pt x="28" y="98"/>
                    <a:pt x="171"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81" name="Picture 1051"/>
            <p:cNvPicPr>
              <a:picLocks noChangeAspect="1" noChangeArrowheads="1"/>
            </p:cNvPicPr>
            <p:nvPr/>
          </p:nvPicPr>
          <p:blipFill>
            <a:blip r:embed="rId2" cstate="email"/>
            <a:srcRect/>
            <a:stretch>
              <a:fillRect/>
            </a:stretch>
          </p:blipFill>
          <p:spPr bwMode="auto">
            <a:xfrm>
              <a:off x="2689226" y="6059488"/>
              <a:ext cx="92233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Freeform 1052"/>
            <p:cNvSpPr/>
            <p:nvPr/>
          </p:nvSpPr>
          <p:spPr bwMode="auto">
            <a:xfrm>
              <a:off x="2830513" y="6238875"/>
              <a:ext cx="520700" cy="417513"/>
            </a:xfrm>
            <a:custGeom>
              <a:avLst/>
              <a:gdLst>
                <a:gd name="T0" fmla="*/ 19 w 139"/>
                <a:gd name="T1" fmla="*/ 11 h 111"/>
                <a:gd name="T2" fmla="*/ 106 w 139"/>
                <a:gd name="T3" fmla="*/ 0 h 111"/>
                <a:gd name="T4" fmla="*/ 107 w 139"/>
                <a:gd name="T5" fmla="*/ 83 h 111"/>
                <a:gd name="T6" fmla="*/ 21 w 139"/>
                <a:gd name="T7" fmla="*/ 74 h 111"/>
                <a:gd name="T8" fmla="*/ 19 w 139"/>
                <a:gd name="T9" fmla="*/ 11 h 111"/>
              </a:gdLst>
              <a:ahLst/>
              <a:cxnLst>
                <a:cxn ang="0">
                  <a:pos x="T0" y="T1"/>
                </a:cxn>
                <a:cxn ang="0">
                  <a:pos x="T2" y="T3"/>
                </a:cxn>
                <a:cxn ang="0">
                  <a:pos x="T4" y="T5"/>
                </a:cxn>
                <a:cxn ang="0">
                  <a:pos x="T6" y="T7"/>
                </a:cxn>
                <a:cxn ang="0">
                  <a:pos x="T8" y="T9"/>
                </a:cxn>
              </a:cxnLst>
              <a:rect l="0" t="0" r="r" b="b"/>
              <a:pathLst>
                <a:path w="139" h="111">
                  <a:moveTo>
                    <a:pt x="19" y="11"/>
                  </a:moveTo>
                  <a:cubicBezTo>
                    <a:pt x="38" y="5"/>
                    <a:pt x="106" y="0"/>
                    <a:pt x="106" y="0"/>
                  </a:cubicBezTo>
                  <a:cubicBezTo>
                    <a:pt x="106" y="0"/>
                    <a:pt x="139" y="54"/>
                    <a:pt x="107" y="83"/>
                  </a:cubicBezTo>
                  <a:cubicBezTo>
                    <a:pt x="75" y="111"/>
                    <a:pt x="41" y="105"/>
                    <a:pt x="21" y="74"/>
                  </a:cubicBezTo>
                  <a:cubicBezTo>
                    <a:pt x="1" y="42"/>
                    <a:pt x="0" y="17"/>
                    <a:pt x="19" y="11"/>
                  </a:cubicBezTo>
                  <a:close/>
                </a:path>
              </a:pathLst>
            </a:custGeom>
            <a:solidFill>
              <a:srgbClr val="221F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053"/>
            <p:cNvSpPr/>
            <p:nvPr/>
          </p:nvSpPr>
          <p:spPr bwMode="auto">
            <a:xfrm>
              <a:off x="2792413" y="6392863"/>
              <a:ext cx="319088" cy="219075"/>
            </a:xfrm>
            <a:custGeom>
              <a:avLst/>
              <a:gdLst>
                <a:gd name="T0" fmla="*/ 81 w 85"/>
                <a:gd name="T1" fmla="*/ 4 h 58"/>
                <a:gd name="T2" fmla="*/ 45 w 85"/>
                <a:gd name="T3" fmla="*/ 26 h 58"/>
                <a:gd name="T4" fmla="*/ 13 w 85"/>
                <a:gd name="T5" fmla="*/ 58 h 58"/>
                <a:gd name="T6" fmla="*/ 5 w 85"/>
                <a:gd name="T7" fmla="*/ 35 h 58"/>
                <a:gd name="T8" fmla="*/ 35 w 85"/>
                <a:gd name="T9" fmla="*/ 13 h 58"/>
                <a:gd name="T10" fmla="*/ 81 w 85"/>
                <a:gd name="T11" fmla="*/ 4 h 58"/>
              </a:gdLst>
              <a:ahLst/>
              <a:cxnLst>
                <a:cxn ang="0">
                  <a:pos x="T0" y="T1"/>
                </a:cxn>
                <a:cxn ang="0">
                  <a:pos x="T2" y="T3"/>
                </a:cxn>
                <a:cxn ang="0">
                  <a:pos x="T4" y="T5"/>
                </a:cxn>
                <a:cxn ang="0">
                  <a:pos x="T6" y="T7"/>
                </a:cxn>
                <a:cxn ang="0">
                  <a:pos x="T8" y="T9"/>
                </a:cxn>
                <a:cxn ang="0">
                  <a:pos x="T10" y="T11"/>
                </a:cxn>
              </a:cxnLst>
              <a:rect l="0" t="0" r="r" b="b"/>
              <a:pathLst>
                <a:path w="85" h="58">
                  <a:moveTo>
                    <a:pt x="81" y="4"/>
                  </a:moveTo>
                  <a:cubicBezTo>
                    <a:pt x="81" y="4"/>
                    <a:pt x="59" y="13"/>
                    <a:pt x="45" y="26"/>
                  </a:cubicBezTo>
                  <a:cubicBezTo>
                    <a:pt x="32" y="38"/>
                    <a:pt x="24" y="58"/>
                    <a:pt x="13" y="58"/>
                  </a:cubicBezTo>
                  <a:cubicBezTo>
                    <a:pt x="3" y="57"/>
                    <a:pt x="0" y="41"/>
                    <a:pt x="5" y="35"/>
                  </a:cubicBezTo>
                  <a:cubicBezTo>
                    <a:pt x="12" y="27"/>
                    <a:pt x="20" y="20"/>
                    <a:pt x="35" y="13"/>
                  </a:cubicBezTo>
                  <a:cubicBezTo>
                    <a:pt x="55" y="3"/>
                    <a:pt x="85" y="0"/>
                    <a:pt x="8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054"/>
            <p:cNvSpPr/>
            <p:nvPr/>
          </p:nvSpPr>
          <p:spPr bwMode="auto">
            <a:xfrm>
              <a:off x="2454276" y="6348413"/>
              <a:ext cx="1636713" cy="712788"/>
            </a:xfrm>
            <a:custGeom>
              <a:avLst/>
              <a:gdLst>
                <a:gd name="T0" fmla="*/ 33 w 436"/>
                <a:gd name="T1" fmla="*/ 148 h 190"/>
                <a:gd name="T2" fmla="*/ 220 w 436"/>
                <a:gd name="T3" fmla="*/ 140 h 190"/>
                <a:gd name="T4" fmla="*/ 384 w 436"/>
                <a:gd name="T5" fmla="*/ 4 h 190"/>
                <a:gd name="T6" fmla="*/ 436 w 436"/>
                <a:gd name="T7" fmla="*/ 0 h 190"/>
                <a:gd name="T8" fmla="*/ 356 w 436"/>
                <a:gd name="T9" fmla="*/ 96 h 190"/>
                <a:gd name="T10" fmla="*/ 223 w 436"/>
                <a:gd name="T11" fmla="*/ 150 h 190"/>
                <a:gd name="T12" fmla="*/ 0 w 436"/>
                <a:gd name="T13" fmla="*/ 150 h 190"/>
                <a:gd name="T14" fmla="*/ 33 w 436"/>
                <a:gd name="T15" fmla="*/ 148 h 1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6" h="190">
                  <a:moveTo>
                    <a:pt x="33" y="148"/>
                  </a:moveTo>
                  <a:cubicBezTo>
                    <a:pt x="52" y="165"/>
                    <a:pt x="134" y="165"/>
                    <a:pt x="220" y="140"/>
                  </a:cubicBezTo>
                  <a:cubicBezTo>
                    <a:pt x="302" y="117"/>
                    <a:pt x="391" y="62"/>
                    <a:pt x="384" y="4"/>
                  </a:cubicBezTo>
                  <a:cubicBezTo>
                    <a:pt x="436" y="0"/>
                    <a:pt x="436" y="0"/>
                    <a:pt x="436" y="0"/>
                  </a:cubicBezTo>
                  <a:cubicBezTo>
                    <a:pt x="418" y="33"/>
                    <a:pt x="390" y="72"/>
                    <a:pt x="356" y="96"/>
                  </a:cubicBezTo>
                  <a:cubicBezTo>
                    <a:pt x="316" y="124"/>
                    <a:pt x="288" y="133"/>
                    <a:pt x="223" y="150"/>
                  </a:cubicBezTo>
                  <a:cubicBezTo>
                    <a:pt x="63" y="190"/>
                    <a:pt x="0" y="150"/>
                    <a:pt x="0" y="150"/>
                  </a:cubicBezTo>
                  <a:cubicBezTo>
                    <a:pt x="4" y="146"/>
                    <a:pt x="11" y="145"/>
                    <a:pt x="33" y="148"/>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055"/>
            <p:cNvSpPr/>
            <p:nvPr/>
          </p:nvSpPr>
          <p:spPr bwMode="auto">
            <a:xfrm>
              <a:off x="2292351" y="6018213"/>
              <a:ext cx="1844675" cy="814388"/>
            </a:xfrm>
            <a:custGeom>
              <a:avLst/>
              <a:gdLst>
                <a:gd name="T0" fmla="*/ 203 w 491"/>
                <a:gd name="T1" fmla="*/ 14 h 217"/>
                <a:gd name="T2" fmla="*/ 342 w 491"/>
                <a:gd name="T3" fmla="*/ 16 h 217"/>
                <a:gd name="T4" fmla="*/ 481 w 491"/>
                <a:gd name="T5" fmla="*/ 72 h 217"/>
                <a:gd name="T6" fmla="*/ 221 w 491"/>
                <a:gd name="T7" fmla="*/ 79 h 217"/>
                <a:gd name="T8" fmla="*/ 0 w 491"/>
                <a:gd name="T9" fmla="*/ 205 h 217"/>
                <a:gd name="T10" fmla="*/ 34 w 491"/>
                <a:gd name="T11" fmla="*/ 140 h 217"/>
                <a:gd name="T12" fmla="*/ 203 w 491"/>
                <a:gd name="T13" fmla="*/ 14 h 217"/>
              </a:gdLst>
              <a:ahLst/>
              <a:cxnLst>
                <a:cxn ang="0">
                  <a:pos x="T0" y="T1"/>
                </a:cxn>
                <a:cxn ang="0">
                  <a:pos x="T2" y="T3"/>
                </a:cxn>
                <a:cxn ang="0">
                  <a:pos x="T4" y="T5"/>
                </a:cxn>
                <a:cxn ang="0">
                  <a:pos x="T6" y="T7"/>
                </a:cxn>
                <a:cxn ang="0">
                  <a:pos x="T8" y="T9"/>
                </a:cxn>
                <a:cxn ang="0">
                  <a:pos x="T10" y="T11"/>
                </a:cxn>
                <a:cxn ang="0">
                  <a:pos x="T12" y="T13"/>
                </a:cxn>
              </a:cxnLst>
              <a:rect l="0" t="0" r="r" b="b"/>
              <a:pathLst>
                <a:path w="491" h="217">
                  <a:moveTo>
                    <a:pt x="203" y="14"/>
                  </a:moveTo>
                  <a:cubicBezTo>
                    <a:pt x="247" y="0"/>
                    <a:pt x="312" y="2"/>
                    <a:pt x="342" y="16"/>
                  </a:cubicBezTo>
                  <a:cubicBezTo>
                    <a:pt x="399" y="44"/>
                    <a:pt x="450" y="88"/>
                    <a:pt x="481" y="72"/>
                  </a:cubicBezTo>
                  <a:cubicBezTo>
                    <a:pt x="491" y="149"/>
                    <a:pt x="306" y="46"/>
                    <a:pt x="221" y="79"/>
                  </a:cubicBezTo>
                  <a:cubicBezTo>
                    <a:pt x="72" y="136"/>
                    <a:pt x="69" y="217"/>
                    <a:pt x="0" y="205"/>
                  </a:cubicBezTo>
                  <a:cubicBezTo>
                    <a:pt x="0" y="205"/>
                    <a:pt x="10" y="172"/>
                    <a:pt x="34" y="140"/>
                  </a:cubicBezTo>
                  <a:cubicBezTo>
                    <a:pt x="55" y="110"/>
                    <a:pt x="123" y="39"/>
                    <a:pt x="203" y="1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056"/>
            <p:cNvSpPr/>
            <p:nvPr/>
          </p:nvSpPr>
          <p:spPr bwMode="auto">
            <a:xfrm>
              <a:off x="3524251" y="5815013"/>
              <a:ext cx="423863" cy="334963"/>
            </a:xfrm>
            <a:custGeom>
              <a:avLst/>
              <a:gdLst>
                <a:gd name="T0" fmla="*/ 0 w 113"/>
                <a:gd name="T1" fmla="*/ 77 h 89"/>
                <a:gd name="T2" fmla="*/ 75 w 113"/>
                <a:gd name="T3" fmla="*/ 43 h 89"/>
                <a:gd name="T4" fmla="*/ 113 w 113"/>
                <a:gd name="T5" fmla="*/ 0 h 89"/>
                <a:gd name="T6" fmla="*/ 70 w 113"/>
                <a:gd name="T7" fmla="*/ 54 h 89"/>
                <a:gd name="T8" fmla="*/ 16 w 113"/>
                <a:gd name="T9" fmla="*/ 89 h 89"/>
                <a:gd name="T10" fmla="*/ 0 w 113"/>
                <a:gd name="T11" fmla="*/ 77 h 89"/>
              </a:gdLst>
              <a:ahLst/>
              <a:cxnLst>
                <a:cxn ang="0">
                  <a:pos x="T0" y="T1"/>
                </a:cxn>
                <a:cxn ang="0">
                  <a:pos x="T2" y="T3"/>
                </a:cxn>
                <a:cxn ang="0">
                  <a:pos x="T4" y="T5"/>
                </a:cxn>
                <a:cxn ang="0">
                  <a:pos x="T6" y="T7"/>
                </a:cxn>
                <a:cxn ang="0">
                  <a:pos x="T8" y="T9"/>
                </a:cxn>
                <a:cxn ang="0">
                  <a:pos x="T10" y="T11"/>
                </a:cxn>
              </a:cxnLst>
              <a:rect l="0" t="0" r="r" b="b"/>
              <a:pathLst>
                <a:path w="113" h="89">
                  <a:moveTo>
                    <a:pt x="0" y="77"/>
                  </a:moveTo>
                  <a:cubicBezTo>
                    <a:pt x="0" y="77"/>
                    <a:pt x="32" y="79"/>
                    <a:pt x="75" y="43"/>
                  </a:cubicBezTo>
                  <a:cubicBezTo>
                    <a:pt x="101" y="22"/>
                    <a:pt x="113" y="0"/>
                    <a:pt x="113" y="0"/>
                  </a:cubicBezTo>
                  <a:cubicBezTo>
                    <a:pt x="113" y="0"/>
                    <a:pt x="106" y="25"/>
                    <a:pt x="70" y="54"/>
                  </a:cubicBezTo>
                  <a:cubicBezTo>
                    <a:pt x="34" y="83"/>
                    <a:pt x="16" y="89"/>
                    <a:pt x="16" y="89"/>
                  </a:cubicBezTo>
                  <a:lnTo>
                    <a:pt x="0" y="77"/>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057"/>
            <p:cNvSpPr/>
            <p:nvPr/>
          </p:nvSpPr>
          <p:spPr bwMode="auto">
            <a:xfrm>
              <a:off x="3689351" y="5946775"/>
              <a:ext cx="447675" cy="261938"/>
            </a:xfrm>
            <a:custGeom>
              <a:avLst/>
              <a:gdLst>
                <a:gd name="T0" fmla="*/ 0 w 119"/>
                <a:gd name="T1" fmla="*/ 60 h 70"/>
                <a:gd name="T2" fmla="*/ 72 w 119"/>
                <a:gd name="T3" fmla="*/ 40 h 70"/>
                <a:gd name="T4" fmla="*/ 119 w 119"/>
                <a:gd name="T5" fmla="*/ 0 h 70"/>
                <a:gd name="T6" fmla="*/ 84 w 119"/>
                <a:gd name="T7" fmla="*/ 40 h 70"/>
                <a:gd name="T8" fmla="*/ 3 w 119"/>
                <a:gd name="T9" fmla="*/ 70 h 70"/>
                <a:gd name="T10" fmla="*/ 0 w 119"/>
                <a:gd name="T11" fmla="*/ 60 h 70"/>
              </a:gdLst>
              <a:ahLst/>
              <a:cxnLst>
                <a:cxn ang="0">
                  <a:pos x="T0" y="T1"/>
                </a:cxn>
                <a:cxn ang="0">
                  <a:pos x="T2" y="T3"/>
                </a:cxn>
                <a:cxn ang="0">
                  <a:pos x="T4" y="T5"/>
                </a:cxn>
                <a:cxn ang="0">
                  <a:pos x="T6" y="T7"/>
                </a:cxn>
                <a:cxn ang="0">
                  <a:pos x="T8" y="T9"/>
                </a:cxn>
                <a:cxn ang="0">
                  <a:pos x="T10" y="T11"/>
                </a:cxn>
              </a:cxnLst>
              <a:rect l="0" t="0" r="r" b="b"/>
              <a:pathLst>
                <a:path w="119" h="70">
                  <a:moveTo>
                    <a:pt x="0" y="60"/>
                  </a:moveTo>
                  <a:cubicBezTo>
                    <a:pt x="0" y="60"/>
                    <a:pt x="39" y="61"/>
                    <a:pt x="72" y="40"/>
                  </a:cubicBezTo>
                  <a:cubicBezTo>
                    <a:pt x="108" y="18"/>
                    <a:pt x="119" y="0"/>
                    <a:pt x="119" y="0"/>
                  </a:cubicBezTo>
                  <a:cubicBezTo>
                    <a:pt x="119" y="0"/>
                    <a:pt x="113" y="18"/>
                    <a:pt x="84" y="40"/>
                  </a:cubicBezTo>
                  <a:cubicBezTo>
                    <a:pt x="50" y="67"/>
                    <a:pt x="3" y="70"/>
                    <a:pt x="3" y="70"/>
                  </a:cubicBezTo>
                  <a:lnTo>
                    <a:pt x="0" y="60"/>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058"/>
            <p:cNvSpPr/>
            <p:nvPr/>
          </p:nvSpPr>
          <p:spPr bwMode="auto">
            <a:xfrm>
              <a:off x="3787776" y="6111875"/>
              <a:ext cx="427038" cy="184150"/>
            </a:xfrm>
            <a:custGeom>
              <a:avLst/>
              <a:gdLst>
                <a:gd name="T0" fmla="*/ 0 w 114"/>
                <a:gd name="T1" fmla="*/ 33 h 49"/>
                <a:gd name="T2" fmla="*/ 74 w 114"/>
                <a:gd name="T3" fmla="*/ 27 h 49"/>
                <a:gd name="T4" fmla="*/ 114 w 114"/>
                <a:gd name="T5" fmla="*/ 0 h 49"/>
                <a:gd name="T6" fmla="*/ 74 w 114"/>
                <a:gd name="T7" fmla="*/ 34 h 49"/>
                <a:gd name="T8" fmla="*/ 1 w 114"/>
                <a:gd name="T9" fmla="*/ 45 h 49"/>
                <a:gd name="T10" fmla="*/ 0 w 114"/>
                <a:gd name="T11" fmla="*/ 33 h 49"/>
              </a:gdLst>
              <a:ahLst/>
              <a:cxnLst>
                <a:cxn ang="0">
                  <a:pos x="T0" y="T1"/>
                </a:cxn>
                <a:cxn ang="0">
                  <a:pos x="T2" y="T3"/>
                </a:cxn>
                <a:cxn ang="0">
                  <a:pos x="T4" y="T5"/>
                </a:cxn>
                <a:cxn ang="0">
                  <a:pos x="T6" y="T7"/>
                </a:cxn>
                <a:cxn ang="0">
                  <a:pos x="T8" y="T9"/>
                </a:cxn>
                <a:cxn ang="0">
                  <a:pos x="T10" y="T11"/>
                </a:cxn>
              </a:cxnLst>
              <a:rect l="0" t="0" r="r" b="b"/>
              <a:pathLst>
                <a:path w="114" h="49">
                  <a:moveTo>
                    <a:pt x="0" y="33"/>
                  </a:moveTo>
                  <a:cubicBezTo>
                    <a:pt x="0" y="33"/>
                    <a:pt x="28" y="44"/>
                    <a:pt x="74" y="27"/>
                  </a:cubicBezTo>
                  <a:cubicBezTo>
                    <a:pt x="103" y="16"/>
                    <a:pt x="114" y="0"/>
                    <a:pt x="114" y="0"/>
                  </a:cubicBezTo>
                  <a:cubicBezTo>
                    <a:pt x="114" y="0"/>
                    <a:pt x="108" y="19"/>
                    <a:pt x="74" y="34"/>
                  </a:cubicBezTo>
                  <a:cubicBezTo>
                    <a:pt x="41" y="49"/>
                    <a:pt x="1" y="45"/>
                    <a:pt x="1" y="45"/>
                  </a:cubicBezTo>
                  <a:lnTo>
                    <a:pt x="0" y="33"/>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059"/>
            <p:cNvSpPr/>
            <p:nvPr/>
          </p:nvSpPr>
          <p:spPr bwMode="auto">
            <a:xfrm>
              <a:off x="3411538" y="5718175"/>
              <a:ext cx="330200" cy="371475"/>
            </a:xfrm>
            <a:custGeom>
              <a:avLst/>
              <a:gdLst>
                <a:gd name="T0" fmla="*/ 0 w 88"/>
                <a:gd name="T1" fmla="*/ 92 h 99"/>
                <a:gd name="T2" fmla="*/ 59 w 88"/>
                <a:gd name="T3" fmla="*/ 51 h 99"/>
                <a:gd name="T4" fmla="*/ 88 w 88"/>
                <a:gd name="T5" fmla="*/ 0 h 99"/>
                <a:gd name="T6" fmla="*/ 57 w 88"/>
                <a:gd name="T7" fmla="*/ 62 h 99"/>
                <a:gd name="T8" fmla="*/ 10 w 88"/>
                <a:gd name="T9" fmla="*/ 99 h 99"/>
                <a:gd name="T10" fmla="*/ 0 w 88"/>
                <a:gd name="T11" fmla="*/ 92 h 99"/>
              </a:gdLst>
              <a:ahLst/>
              <a:cxnLst>
                <a:cxn ang="0">
                  <a:pos x="T0" y="T1"/>
                </a:cxn>
                <a:cxn ang="0">
                  <a:pos x="T2" y="T3"/>
                </a:cxn>
                <a:cxn ang="0">
                  <a:pos x="T4" y="T5"/>
                </a:cxn>
                <a:cxn ang="0">
                  <a:pos x="T6" y="T7"/>
                </a:cxn>
                <a:cxn ang="0">
                  <a:pos x="T8" y="T9"/>
                </a:cxn>
                <a:cxn ang="0">
                  <a:pos x="T10" y="T11"/>
                </a:cxn>
              </a:cxnLst>
              <a:rect l="0" t="0" r="r" b="b"/>
              <a:pathLst>
                <a:path w="88" h="99">
                  <a:moveTo>
                    <a:pt x="0" y="92"/>
                  </a:moveTo>
                  <a:cubicBezTo>
                    <a:pt x="0" y="92"/>
                    <a:pt x="39" y="75"/>
                    <a:pt x="59" y="51"/>
                  </a:cubicBezTo>
                  <a:cubicBezTo>
                    <a:pt x="80" y="24"/>
                    <a:pt x="88" y="0"/>
                    <a:pt x="88" y="0"/>
                  </a:cubicBezTo>
                  <a:cubicBezTo>
                    <a:pt x="88" y="0"/>
                    <a:pt x="82" y="35"/>
                    <a:pt x="57" y="62"/>
                  </a:cubicBezTo>
                  <a:cubicBezTo>
                    <a:pt x="43" y="78"/>
                    <a:pt x="10" y="99"/>
                    <a:pt x="10" y="99"/>
                  </a:cubicBezTo>
                  <a:lnTo>
                    <a:pt x="0" y="92"/>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060"/>
            <p:cNvSpPr/>
            <p:nvPr/>
          </p:nvSpPr>
          <p:spPr bwMode="auto">
            <a:xfrm>
              <a:off x="3182938" y="5638800"/>
              <a:ext cx="233363" cy="434975"/>
            </a:xfrm>
            <a:custGeom>
              <a:avLst/>
              <a:gdLst>
                <a:gd name="T0" fmla="*/ 0 w 62"/>
                <a:gd name="T1" fmla="*/ 112 h 116"/>
                <a:gd name="T2" fmla="*/ 44 w 62"/>
                <a:gd name="T3" fmla="*/ 56 h 116"/>
                <a:gd name="T4" fmla="*/ 58 w 62"/>
                <a:gd name="T5" fmla="*/ 0 h 116"/>
                <a:gd name="T6" fmla="*/ 46 w 62"/>
                <a:gd name="T7" fmla="*/ 67 h 116"/>
                <a:gd name="T8" fmla="*/ 12 w 62"/>
                <a:gd name="T9" fmla="*/ 116 h 116"/>
                <a:gd name="T10" fmla="*/ 0 w 62"/>
                <a:gd name="T11" fmla="*/ 112 h 116"/>
              </a:gdLst>
              <a:ahLst/>
              <a:cxnLst>
                <a:cxn ang="0">
                  <a:pos x="T0" y="T1"/>
                </a:cxn>
                <a:cxn ang="0">
                  <a:pos x="T2" y="T3"/>
                </a:cxn>
                <a:cxn ang="0">
                  <a:pos x="T4" y="T5"/>
                </a:cxn>
                <a:cxn ang="0">
                  <a:pos x="T6" y="T7"/>
                </a:cxn>
                <a:cxn ang="0">
                  <a:pos x="T8" y="T9"/>
                </a:cxn>
                <a:cxn ang="0">
                  <a:pos x="T10" y="T11"/>
                </a:cxn>
              </a:cxnLst>
              <a:rect l="0" t="0" r="r" b="b"/>
              <a:pathLst>
                <a:path w="62" h="116">
                  <a:moveTo>
                    <a:pt x="0" y="112"/>
                  </a:moveTo>
                  <a:cubicBezTo>
                    <a:pt x="0" y="112"/>
                    <a:pt x="33" y="85"/>
                    <a:pt x="44" y="56"/>
                  </a:cubicBezTo>
                  <a:cubicBezTo>
                    <a:pt x="58" y="24"/>
                    <a:pt x="58" y="0"/>
                    <a:pt x="58" y="0"/>
                  </a:cubicBezTo>
                  <a:cubicBezTo>
                    <a:pt x="58" y="0"/>
                    <a:pt x="62" y="34"/>
                    <a:pt x="46" y="67"/>
                  </a:cubicBezTo>
                  <a:cubicBezTo>
                    <a:pt x="37" y="87"/>
                    <a:pt x="12" y="116"/>
                    <a:pt x="12" y="116"/>
                  </a:cubicBezTo>
                  <a:lnTo>
                    <a:pt x="0" y="112"/>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061"/>
            <p:cNvSpPr/>
            <p:nvPr/>
          </p:nvSpPr>
          <p:spPr bwMode="auto">
            <a:xfrm>
              <a:off x="3562351" y="5872163"/>
              <a:ext cx="344488" cy="269875"/>
            </a:xfrm>
            <a:custGeom>
              <a:avLst/>
              <a:gdLst>
                <a:gd name="T0" fmla="*/ 0 w 92"/>
                <a:gd name="T1" fmla="*/ 62 h 72"/>
                <a:gd name="T2" fmla="*/ 60 w 92"/>
                <a:gd name="T3" fmla="*/ 35 h 72"/>
                <a:gd name="T4" fmla="*/ 92 w 92"/>
                <a:gd name="T5" fmla="*/ 0 h 72"/>
                <a:gd name="T6" fmla="*/ 57 w 92"/>
                <a:gd name="T7" fmla="*/ 44 h 72"/>
                <a:gd name="T8" fmla="*/ 13 w 92"/>
                <a:gd name="T9" fmla="*/ 72 h 72"/>
                <a:gd name="T10" fmla="*/ 0 w 92"/>
                <a:gd name="T11" fmla="*/ 62 h 72"/>
              </a:gdLst>
              <a:ahLst/>
              <a:cxnLst>
                <a:cxn ang="0">
                  <a:pos x="T0" y="T1"/>
                </a:cxn>
                <a:cxn ang="0">
                  <a:pos x="T2" y="T3"/>
                </a:cxn>
                <a:cxn ang="0">
                  <a:pos x="T4" y="T5"/>
                </a:cxn>
                <a:cxn ang="0">
                  <a:pos x="T6" y="T7"/>
                </a:cxn>
                <a:cxn ang="0">
                  <a:pos x="T8" y="T9"/>
                </a:cxn>
                <a:cxn ang="0">
                  <a:pos x="T10" y="T11"/>
                </a:cxn>
              </a:cxnLst>
              <a:rect l="0" t="0" r="r" b="b"/>
              <a:pathLst>
                <a:path w="92" h="72">
                  <a:moveTo>
                    <a:pt x="0" y="62"/>
                  </a:moveTo>
                  <a:cubicBezTo>
                    <a:pt x="0" y="62"/>
                    <a:pt x="26" y="64"/>
                    <a:pt x="60" y="35"/>
                  </a:cubicBezTo>
                  <a:cubicBezTo>
                    <a:pt x="82" y="17"/>
                    <a:pt x="92" y="0"/>
                    <a:pt x="92" y="0"/>
                  </a:cubicBezTo>
                  <a:cubicBezTo>
                    <a:pt x="92" y="0"/>
                    <a:pt x="86" y="20"/>
                    <a:pt x="57" y="44"/>
                  </a:cubicBezTo>
                  <a:cubicBezTo>
                    <a:pt x="28" y="67"/>
                    <a:pt x="13" y="72"/>
                    <a:pt x="13" y="72"/>
                  </a:cubicBezTo>
                  <a:lnTo>
                    <a:pt x="0" y="62"/>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062"/>
            <p:cNvSpPr/>
            <p:nvPr/>
          </p:nvSpPr>
          <p:spPr bwMode="auto">
            <a:xfrm>
              <a:off x="3551238" y="5976938"/>
              <a:ext cx="360363" cy="209550"/>
            </a:xfrm>
            <a:custGeom>
              <a:avLst/>
              <a:gdLst>
                <a:gd name="T0" fmla="*/ 0 w 96"/>
                <a:gd name="T1" fmla="*/ 48 h 56"/>
                <a:gd name="T2" fmla="*/ 58 w 96"/>
                <a:gd name="T3" fmla="*/ 32 h 56"/>
                <a:gd name="T4" fmla="*/ 96 w 96"/>
                <a:gd name="T5" fmla="*/ 0 h 56"/>
                <a:gd name="T6" fmla="*/ 68 w 96"/>
                <a:gd name="T7" fmla="*/ 32 h 56"/>
                <a:gd name="T8" fmla="*/ 2 w 96"/>
                <a:gd name="T9" fmla="*/ 56 h 56"/>
                <a:gd name="T10" fmla="*/ 0 w 96"/>
                <a:gd name="T11" fmla="*/ 48 h 56"/>
              </a:gdLst>
              <a:ahLst/>
              <a:cxnLst>
                <a:cxn ang="0">
                  <a:pos x="T0" y="T1"/>
                </a:cxn>
                <a:cxn ang="0">
                  <a:pos x="T2" y="T3"/>
                </a:cxn>
                <a:cxn ang="0">
                  <a:pos x="T4" y="T5"/>
                </a:cxn>
                <a:cxn ang="0">
                  <a:pos x="T6" y="T7"/>
                </a:cxn>
                <a:cxn ang="0">
                  <a:pos x="T8" y="T9"/>
                </a:cxn>
                <a:cxn ang="0">
                  <a:pos x="T10" y="T11"/>
                </a:cxn>
              </a:cxnLst>
              <a:rect l="0" t="0" r="r" b="b"/>
              <a:pathLst>
                <a:path w="96" h="56">
                  <a:moveTo>
                    <a:pt x="0" y="48"/>
                  </a:moveTo>
                  <a:cubicBezTo>
                    <a:pt x="0" y="48"/>
                    <a:pt x="31" y="49"/>
                    <a:pt x="58" y="32"/>
                  </a:cubicBezTo>
                  <a:cubicBezTo>
                    <a:pt x="88" y="14"/>
                    <a:pt x="96" y="0"/>
                    <a:pt x="96" y="0"/>
                  </a:cubicBezTo>
                  <a:cubicBezTo>
                    <a:pt x="96" y="0"/>
                    <a:pt x="92" y="14"/>
                    <a:pt x="68" y="32"/>
                  </a:cubicBezTo>
                  <a:cubicBezTo>
                    <a:pt x="40" y="54"/>
                    <a:pt x="2" y="56"/>
                    <a:pt x="2" y="56"/>
                  </a:cubicBezTo>
                  <a:lnTo>
                    <a:pt x="0" y="48"/>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63"/>
            <p:cNvSpPr/>
            <p:nvPr/>
          </p:nvSpPr>
          <p:spPr bwMode="auto">
            <a:xfrm>
              <a:off x="3757613" y="6097588"/>
              <a:ext cx="349250" cy="149225"/>
            </a:xfrm>
            <a:custGeom>
              <a:avLst/>
              <a:gdLst>
                <a:gd name="T0" fmla="*/ 0 w 93"/>
                <a:gd name="T1" fmla="*/ 27 h 40"/>
                <a:gd name="T2" fmla="*/ 60 w 93"/>
                <a:gd name="T3" fmla="*/ 22 h 40"/>
                <a:gd name="T4" fmla="*/ 93 w 93"/>
                <a:gd name="T5" fmla="*/ 0 h 40"/>
                <a:gd name="T6" fmla="*/ 60 w 93"/>
                <a:gd name="T7" fmla="*/ 28 h 40"/>
                <a:gd name="T8" fmla="*/ 1 w 93"/>
                <a:gd name="T9" fmla="*/ 37 h 40"/>
                <a:gd name="T10" fmla="*/ 0 w 93"/>
                <a:gd name="T11" fmla="*/ 27 h 40"/>
              </a:gdLst>
              <a:ahLst/>
              <a:cxnLst>
                <a:cxn ang="0">
                  <a:pos x="T0" y="T1"/>
                </a:cxn>
                <a:cxn ang="0">
                  <a:pos x="T2" y="T3"/>
                </a:cxn>
                <a:cxn ang="0">
                  <a:pos x="T4" y="T5"/>
                </a:cxn>
                <a:cxn ang="0">
                  <a:pos x="T6" y="T7"/>
                </a:cxn>
                <a:cxn ang="0">
                  <a:pos x="T8" y="T9"/>
                </a:cxn>
                <a:cxn ang="0">
                  <a:pos x="T10" y="T11"/>
                </a:cxn>
              </a:cxnLst>
              <a:rect l="0" t="0" r="r" b="b"/>
              <a:pathLst>
                <a:path w="93" h="40">
                  <a:moveTo>
                    <a:pt x="0" y="27"/>
                  </a:moveTo>
                  <a:cubicBezTo>
                    <a:pt x="0" y="27"/>
                    <a:pt x="23" y="36"/>
                    <a:pt x="60" y="22"/>
                  </a:cubicBezTo>
                  <a:cubicBezTo>
                    <a:pt x="83" y="13"/>
                    <a:pt x="93" y="0"/>
                    <a:pt x="93" y="0"/>
                  </a:cubicBezTo>
                  <a:cubicBezTo>
                    <a:pt x="93" y="0"/>
                    <a:pt x="88" y="16"/>
                    <a:pt x="60" y="28"/>
                  </a:cubicBezTo>
                  <a:cubicBezTo>
                    <a:pt x="33" y="40"/>
                    <a:pt x="1" y="37"/>
                    <a:pt x="1" y="37"/>
                  </a:cubicBezTo>
                  <a:lnTo>
                    <a:pt x="0" y="27"/>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064"/>
            <p:cNvSpPr/>
            <p:nvPr/>
          </p:nvSpPr>
          <p:spPr bwMode="auto">
            <a:xfrm>
              <a:off x="3460751" y="5867400"/>
              <a:ext cx="327025" cy="241300"/>
            </a:xfrm>
            <a:custGeom>
              <a:avLst/>
              <a:gdLst>
                <a:gd name="T0" fmla="*/ 0 w 87"/>
                <a:gd name="T1" fmla="*/ 56 h 64"/>
                <a:gd name="T2" fmla="*/ 54 w 87"/>
                <a:gd name="T3" fmla="*/ 35 h 64"/>
                <a:gd name="T4" fmla="*/ 87 w 87"/>
                <a:gd name="T5" fmla="*/ 0 h 64"/>
                <a:gd name="T6" fmla="*/ 51 w 87"/>
                <a:gd name="T7" fmla="*/ 43 h 64"/>
                <a:gd name="T8" fmla="*/ 7 w 87"/>
                <a:gd name="T9" fmla="*/ 64 h 64"/>
                <a:gd name="T10" fmla="*/ 0 w 87"/>
                <a:gd name="T11" fmla="*/ 56 h 64"/>
              </a:gdLst>
              <a:ahLst/>
              <a:cxnLst>
                <a:cxn ang="0">
                  <a:pos x="T0" y="T1"/>
                </a:cxn>
                <a:cxn ang="0">
                  <a:pos x="T2" y="T3"/>
                </a:cxn>
                <a:cxn ang="0">
                  <a:pos x="T4" y="T5"/>
                </a:cxn>
                <a:cxn ang="0">
                  <a:pos x="T6" y="T7"/>
                </a:cxn>
                <a:cxn ang="0">
                  <a:pos x="T8" y="T9"/>
                </a:cxn>
                <a:cxn ang="0">
                  <a:pos x="T10" y="T11"/>
                </a:cxn>
              </a:cxnLst>
              <a:rect l="0" t="0" r="r" b="b"/>
              <a:pathLst>
                <a:path w="87" h="64">
                  <a:moveTo>
                    <a:pt x="0" y="56"/>
                  </a:moveTo>
                  <a:cubicBezTo>
                    <a:pt x="0" y="56"/>
                    <a:pt x="34" y="51"/>
                    <a:pt x="54" y="35"/>
                  </a:cubicBezTo>
                  <a:cubicBezTo>
                    <a:pt x="77" y="18"/>
                    <a:pt x="87" y="0"/>
                    <a:pt x="87" y="0"/>
                  </a:cubicBezTo>
                  <a:cubicBezTo>
                    <a:pt x="87" y="0"/>
                    <a:pt x="76" y="26"/>
                    <a:pt x="51" y="43"/>
                  </a:cubicBezTo>
                  <a:cubicBezTo>
                    <a:pt x="37" y="53"/>
                    <a:pt x="7" y="64"/>
                    <a:pt x="7" y="64"/>
                  </a:cubicBezTo>
                  <a:lnTo>
                    <a:pt x="0" y="56"/>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65"/>
            <p:cNvSpPr/>
            <p:nvPr/>
          </p:nvSpPr>
          <p:spPr bwMode="auto">
            <a:xfrm>
              <a:off x="3213101" y="5789613"/>
              <a:ext cx="274638" cy="295275"/>
            </a:xfrm>
            <a:custGeom>
              <a:avLst/>
              <a:gdLst>
                <a:gd name="T0" fmla="*/ 0 w 73"/>
                <a:gd name="T1" fmla="*/ 73 h 79"/>
                <a:gd name="T2" fmla="*/ 49 w 73"/>
                <a:gd name="T3" fmla="*/ 41 h 79"/>
                <a:gd name="T4" fmla="*/ 73 w 73"/>
                <a:gd name="T5" fmla="*/ 0 h 79"/>
                <a:gd name="T6" fmla="*/ 47 w 73"/>
                <a:gd name="T7" fmla="*/ 50 h 79"/>
                <a:gd name="T8" fmla="*/ 8 w 73"/>
                <a:gd name="T9" fmla="*/ 79 h 79"/>
                <a:gd name="T10" fmla="*/ 0 w 73"/>
                <a:gd name="T11" fmla="*/ 73 h 79"/>
              </a:gdLst>
              <a:ahLst/>
              <a:cxnLst>
                <a:cxn ang="0">
                  <a:pos x="T0" y="T1"/>
                </a:cxn>
                <a:cxn ang="0">
                  <a:pos x="T2" y="T3"/>
                </a:cxn>
                <a:cxn ang="0">
                  <a:pos x="T4" y="T5"/>
                </a:cxn>
                <a:cxn ang="0">
                  <a:pos x="T6" y="T7"/>
                </a:cxn>
                <a:cxn ang="0">
                  <a:pos x="T8" y="T9"/>
                </a:cxn>
                <a:cxn ang="0">
                  <a:pos x="T10" y="T11"/>
                </a:cxn>
              </a:cxnLst>
              <a:rect l="0" t="0" r="r" b="b"/>
              <a:pathLst>
                <a:path w="73" h="79">
                  <a:moveTo>
                    <a:pt x="0" y="73"/>
                  </a:moveTo>
                  <a:cubicBezTo>
                    <a:pt x="0" y="73"/>
                    <a:pt x="32" y="61"/>
                    <a:pt x="49" y="41"/>
                  </a:cubicBezTo>
                  <a:cubicBezTo>
                    <a:pt x="67" y="19"/>
                    <a:pt x="73" y="0"/>
                    <a:pt x="73" y="0"/>
                  </a:cubicBezTo>
                  <a:cubicBezTo>
                    <a:pt x="73" y="0"/>
                    <a:pt x="68" y="28"/>
                    <a:pt x="47" y="50"/>
                  </a:cubicBezTo>
                  <a:cubicBezTo>
                    <a:pt x="35" y="63"/>
                    <a:pt x="8" y="79"/>
                    <a:pt x="8" y="79"/>
                  </a:cubicBezTo>
                  <a:lnTo>
                    <a:pt x="0" y="73"/>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066"/>
            <p:cNvSpPr/>
            <p:nvPr/>
          </p:nvSpPr>
          <p:spPr bwMode="auto">
            <a:xfrm>
              <a:off x="3930651" y="6491288"/>
              <a:ext cx="228600" cy="49213"/>
            </a:xfrm>
            <a:custGeom>
              <a:avLst/>
              <a:gdLst>
                <a:gd name="T0" fmla="*/ 1 w 61"/>
                <a:gd name="T1" fmla="*/ 13 h 13"/>
                <a:gd name="T2" fmla="*/ 33 w 61"/>
                <a:gd name="T3" fmla="*/ 5 h 13"/>
                <a:gd name="T4" fmla="*/ 61 w 61"/>
                <a:gd name="T5" fmla="*/ 11 h 13"/>
                <a:gd name="T6" fmla="*/ 38 w 61"/>
                <a:gd name="T7" fmla="*/ 3 h 13"/>
                <a:gd name="T8" fmla="*/ 0 w 61"/>
                <a:gd name="T9" fmla="*/ 8 h 13"/>
                <a:gd name="T10" fmla="*/ 1 w 61"/>
                <a:gd name="T11" fmla="*/ 13 h 13"/>
              </a:gdLst>
              <a:ahLst/>
              <a:cxnLst>
                <a:cxn ang="0">
                  <a:pos x="T0" y="T1"/>
                </a:cxn>
                <a:cxn ang="0">
                  <a:pos x="T2" y="T3"/>
                </a:cxn>
                <a:cxn ang="0">
                  <a:pos x="T4" y="T5"/>
                </a:cxn>
                <a:cxn ang="0">
                  <a:pos x="T6" y="T7"/>
                </a:cxn>
                <a:cxn ang="0">
                  <a:pos x="T8" y="T9"/>
                </a:cxn>
                <a:cxn ang="0">
                  <a:pos x="T10" y="T11"/>
                </a:cxn>
              </a:cxnLst>
              <a:rect l="0" t="0" r="r" b="b"/>
              <a:pathLst>
                <a:path w="61" h="13">
                  <a:moveTo>
                    <a:pt x="1" y="13"/>
                  </a:moveTo>
                  <a:cubicBezTo>
                    <a:pt x="1" y="13"/>
                    <a:pt x="16" y="4"/>
                    <a:pt x="33" y="5"/>
                  </a:cubicBezTo>
                  <a:cubicBezTo>
                    <a:pt x="53" y="7"/>
                    <a:pt x="61" y="11"/>
                    <a:pt x="61" y="11"/>
                  </a:cubicBezTo>
                  <a:cubicBezTo>
                    <a:pt x="61" y="11"/>
                    <a:pt x="55" y="5"/>
                    <a:pt x="38" y="3"/>
                  </a:cubicBezTo>
                  <a:cubicBezTo>
                    <a:pt x="19" y="0"/>
                    <a:pt x="0" y="8"/>
                    <a:pt x="0" y="8"/>
                  </a:cubicBezTo>
                  <a:lnTo>
                    <a:pt x="1" y="13"/>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067"/>
            <p:cNvSpPr/>
            <p:nvPr/>
          </p:nvSpPr>
          <p:spPr bwMode="auto">
            <a:xfrm>
              <a:off x="3948113" y="6427788"/>
              <a:ext cx="207963" cy="66675"/>
            </a:xfrm>
            <a:custGeom>
              <a:avLst/>
              <a:gdLst>
                <a:gd name="T0" fmla="*/ 2 w 55"/>
                <a:gd name="T1" fmla="*/ 18 h 18"/>
                <a:gd name="T2" fmla="*/ 33 w 55"/>
                <a:gd name="T3" fmla="*/ 4 h 18"/>
                <a:gd name="T4" fmla="*/ 55 w 55"/>
                <a:gd name="T5" fmla="*/ 6 h 18"/>
                <a:gd name="T6" fmla="*/ 32 w 55"/>
                <a:gd name="T7" fmla="*/ 1 h 18"/>
                <a:gd name="T8" fmla="*/ 0 w 55"/>
                <a:gd name="T9" fmla="*/ 13 h 18"/>
                <a:gd name="T10" fmla="*/ 2 w 55"/>
                <a:gd name="T11" fmla="*/ 18 h 18"/>
              </a:gdLst>
              <a:ahLst/>
              <a:cxnLst>
                <a:cxn ang="0">
                  <a:pos x="T0" y="T1"/>
                </a:cxn>
                <a:cxn ang="0">
                  <a:pos x="T2" y="T3"/>
                </a:cxn>
                <a:cxn ang="0">
                  <a:pos x="T4" y="T5"/>
                </a:cxn>
                <a:cxn ang="0">
                  <a:pos x="T6" y="T7"/>
                </a:cxn>
                <a:cxn ang="0">
                  <a:pos x="T8" y="T9"/>
                </a:cxn>
                <a:cxn ang="0">
                  <a:pos x="T10" y="T11"/>
                </a:cxn>
              </a:cxnLst>
              <a:rect l="0" t="0" r="r" b="b"/>
              <a:pathLst>
                <a:path w="55" h="18">
                  <a:moveTo>
                    <a:pt x="2" y="18"/>
                  </a:moveTo>
                  <a:cubicBezTo>
                    <a:pt x="2" y="18"/>
                    <a:pt x="11" y="7"/>
                    <a:pt x="33" y="4"/>
                  </a:cubicBezTo>
                  <a:cubicBezTo>
                    <a:pt x="47" y="2"/>
                    <a:pt x="55" y="6"/>
                    <a:pt x="55" y="6"/>
                  </a:cubicBezTo>
                  <a:cubicBezTo>
                    <a:pt x="55" y="6"/>
                    <a:pt x="48" y="0"/>
                    <a:pt x="32" y="1"/>
                  </a:cubicBezTo>
                  <a:cubicBezTo>
                    <a:pt x="15" y="2"/>
                    <a:pt x="0" y="13"/>
                    <a:pt x="0" y="13"/>
                  </a:cubicBezTo>
                  <a:lnTo>
                    <a:pt x="2" y="18"/>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068"/>
            <p:cNvSpPr/>
            <p:nvPr/>
          </p:nvSpPr>
          <p:spPr bwMode="auto">
            <a:xfrm>
              <a:off x="3843338" y="6623050"/>
              <a:ext cx="206375" cy="85725"/>
            </a:xfrm>
            <a:custGeom>
              <a:avLst/>
              <a:gdLst>
                <a:gd name="T0" fmla="*/ 0 w 55"/>
                <a:gd name="T1" fmla="*/ 6 h 23"/>
                <a:gd name="T2" fmla="*/ 32 w 55"/>
                <a:gd name="T3" fmla="*/ 9 h 23"/>
                <a:gd name="T4" fmla="*/ 55 w 55"/>
                <a:gd name="T5" fmla="*/ 23 h 23"/>
                <a:gd name="T6" fmla="*/ 30 w 55"/>
                <a:gd name="T7" fmla="*/ 5 h 23"/>
                <a:gd name="T8" fmla="*/ 3 w 55"/>
                <a:gd name="T9" fmla="*/ 0 h 23"/>
                <a:gd name="T10" fmla="*/ 0 w 55"/>
                <a:gd name="T11" fmla="*/ 6 h 23"/>
              </a:gdLst>
              <a:ahLst/>
              <a:cxnLst>
                <a:cxn ang="0">
                  <a:pos x="T0" y="T1"/>
                </a:cxn>
                <a:cxn ang="0">
                  <a:pos x="T2" y="T3"/>
                </a:cxn>
                <a:cxn ang="0">
                  <a:pos x="T4" y="T5"/>
                </a:cxn>
                <a:cxn ang="0">
                  <a:pos x="T6" y="T7"/>
                </a:cxn>
                <a:cxn ang="0">
                  <a:pos x="T8" y="T9"/>
                </a:cxn>
                <a:cxn ang="0">
                  <a:pos x="T10" y="T11"/>
                </a:cxn>
              </a:cxnLst>
              <a:rect l="0" t="0" r="r" b="b"/>
              <a:pathLst>
                <a:path w="55" h="23">
                  <a:moveTo>
                    <a:pt x="0" y="6"/>
                  </a:moveTo>
                  <a:cubicBezTo>
                    <a:pt x="0" y="6"/>
                    <a:pt x="19" y="4"/>
                    <a:pt x="32" y="9"/>
                  </a:cubicBezTo>
                  <a:cubicBezTo>
                    <a:pt x="47" y="15"/>
                    <a:pt x="55" y="23"/>
                    <a:pt x="55" y="23"/>
                  </a:cubicBezTo>
                  <a:cubicBezTo>
                    <a:pt x="55" y="23"/>
                    <a:pt x="45" y="11"/>
                    <a:pt x="30" y="5"/>
                  </a:cubicBezTo>
                  <a:cubicBezTo>
                    <a:pt x="20" y="2"/>
                    <a:pt x="3" y="0"/>
                    <a:pt x="3" y="0"/>
                  </a:cubicBezTo>
                  <a:lnTo>
                    <a:pt x="0" y="6"/>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069"/>
            <p:cNvSpPr/>
            <p:nvPr/>
          </p:nvSpPr>
          <p:spPr bwMode="auto">
            <a:xfrm>
              <a:off x="3752851" y="6678613"/>
              <a:ext cx="177800" cy="139700"/>
            </a:xfrm>
            <a:custGeom>
              <a:avLst/>
              <a:gdLst>
                <a:gd name="T0" fmla="*/ 0 w 47"/>
                <a:gd name="T1" fmla="*/ 4 h 37"/>
                <a:gd name="T2" fmla="*/ 30 w 47"/>
                <a:gd name="T3" fmla="*/ 17 h 37"/>
                <a:gd name="T4" fmla="*/ 47 w 47"/>
                <a:gd name="T5" fmla="*/ 37 h 37"/>
                <a:gd name="T6" fmla="*/ 28 w 47"/>
                <a:gd name="T7" fmla="*/ 12 h 37"/>
                <a:gd name="T8" fmla="*/ 4 w 47"/>
                <a:gd name="T9" fmla="*/ 0 h 37"/>
                <a:gd name="T10" fmla="*/ 0 w 47"/>
                <a:gd name="T11" fmla="*/ 4 h 37"/>
              </a:gdLst>
              <a:ahLst/>
              <a:cxnLst>
                <a:cxn ang="0">
                  <a:pos x="T0" y="T1"/>
                </a:cxn>
                <a:cxn ang="0">
                  <a:pos x="T2" y="T3"/>
                </a:cxn>
                <a:cxn ang="0">
                  <a:pos x="T4" y="T5"/>
                </a:cxn>
                <a:cxn ang="0">
                  <a:pos x="T6" y="T7"/>
                </a:cxn>
                <a:cxn ang="0">
                  <a:pos x="T8" y="T9"/>
                </a:cxn>
                <a:cxn ang="0">
                  <a:pos x="T10" y="T11"/>
                </a:cxn>
              </a:cxnLst>
              <a:rect l="0" t="0" r="r" b="b"/>
              <a:pathLst>
                <a:path w="47" h="37">
                  <a:moveTo>
                    <a:pt x="0" y="4"/>
                  </a:moveTo>
                  <a:cubicBezTo>
                    <a:pt x="0" y="4"/>
                    <a:pt x="19" y="8"/>
                    <a:pt x="30" y="17"/>
                  </a:cubicBezTo>
                  <a:cubicBezTo>
                    <a:pt x="42" y="27"/>
                    <a:pt x="47" y="37"/>
                    <a:pt x="47" y="37"/>
                  </a:cubicBezTo>
                  <a:cubicBezTo>
                    <a:pt x="47" y="37"/>
                    <a:pt x="41" y="22"/>
                    <a:pt x="28" y="12"/>
                  </a:cubicBezTo>
                  <a:cubicBezTo>
                    <a:pt x="20" y="6"/>
                    <a:pt x="4" y="0"/>
                    <a:pt x="4" y="0"/>
                  </a:cubicBezTo>
                  <a:lnTo>
                    <a:pt x="0" y="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070"/>
            <p:cNvSpPr/>
            <p:nvPr/>
          </p:nvSpPr>
          <p:spPr bwMode="auto">
            <a:xfrm>
              <a:off x="3895726" y="6562725"/>
              <a:ext cx="188913" cy="52388"/>
            </a:xfrm>
            <a:custGeom>
              <a:avLst/>
              <a:gdLst>
                <a:gd name="T0" fmla="*/ 0 w 50"/>
                <a:gd name="T1" fmla="*/ 8 h 14"/>
                <a:gd name="T2" fmla="*/ 30 w 50"/>
                <a:gd name="T3" fmla="*/ 6 h 14"/>
                <a:gd name="T4" fmla="*/ 50 w 50"/>
                <a:gd name="T5" fmla="*/ 14 h 14"/>
                <a:gd name="T6" fmla="*/ 26 w 50"/>
                <a:gd name="T7" fmla="*/ 4 h 14"/>
                <a:gd name="T8" fmla="*/ 3 w 50"/>
                <a:gd name="T9" fmla="*/ 2 h 14"/>
                <a:gd name="T10" fmla="*/ 0 w 50"/>
                <a:gd name="T11" fmla="*/ 8 h 14"/>
              </a:gdLst>
              <a:ahLst/>
              <a:cxnLst>
                <a:cxn ang="0">
                  <a:pos x="T0" y="T1"/>
                </a:cxn>
                <a:cxn ang="0">
                  <a:pos x="T2" y="T3"/>
                </a:cxn>
                <a:cxn ang="0">
                  <a:pos x="T4" y="T5"/>
                </a:cxn>
                <a:cxn ang="0">
                  <a:pos x="T6" y="T7"/>
                </a:cxn>
                <a:cxn ang="0">
                  <a:pos x="T8" y="T9"/>
                </a:cxn>
                <a:cxn ang="0">
                  <a:pos x="T10" y="T11"/>
                </a:cxn>
              </a:cxnLst>
              <a:rect l="0" t="0" r="r" b="b"/>
              <a:pathLst>
                <a:path w="50" h="14">
                  <a:moveTo>
                    <a:pt x="0" y="8"/>
                  </a:moveTo>
                  <a:cubicBezTo>
                    <a:pt x="0" y="8"/>
                    <a:pt x="10" y="2"/>
                    <a:pt x="30" y="6"/>
                  </a:cubicBezTo>
                  <a:cubicBezTo>
                    <a:pt x="42" y="9"/>
                    <a:pt x="50" y="14"/>
                    <a:pt x="50" y="14"/>
                  </a:cubicBezTo>
                  <a:cubicBezTo>
                    <a:pt x="50" y="14"/>
                    <a:pt x="43" y="7"/>
                    <a:pt x="26" y="4"/>
                  </a:cubicBezTo>
                  <a:cubicBezTo>
                    <a:pt x="10" y="0"/>
                    <a:pt x="3" y="2"/>
                    <a:pt x="3" y="2"/>
                  </a:cubicBezTo>
                  <a:lnTo>
                    <a:pt x="0" y="8"/>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071"/>
            <p:cNvSpPr/>
            <p:nvPr/>
          </p:nvSpPr>
          <p:spPr bwMode="auto">
            <a:xfrm>
              <a:off x="3876676" y="6535738"/>
              <a:ext cx="184150" cy="38100"/>
            </a:xfrm>
            <a:custGeom>
              <a:avLst/>
              <a:gdLst>
                <a:gd name="T0" fmla="*/ 1 w 49"/>
                <a:gd name="T1" fmla="*/ 10 h 10"/>
                <a:gd name="T2" fmla="*/ 27 w 49"/>
                <a:gd name="T3" fmla="*/ 4 h 10"/>
                <a:gd name="T4" fmla="*/ 49 w 49"/>
                <a:gd name="T5" fmla="*/ 9 h 10"/>
                <a:gd name="T6" fmla="*/ 31 w 49"/>
                <a:gd name="T7" fmla="*/ 2 h 10"/>
                <a:gd name="T8" fmla="*/ 0 w 49"/>
                <a:gd name="T9" fmla="*/ 7 h 10"/>
                <a:gd name="T10" fmla="*/ 1 w 49"/>
                <a:gd name="T11" fmla="*/ 10 h 10"/>
              </a:gdLst>
              <a:ahLst/>
              <a:cxnLst>
                <a:cxn ang="0">
                  <a:pos x="T0" y="T1"/>
                </a:cxn>
                <a:cxn ang="0">
                  <a:pos x="T2" y="T3"/>
                </a:cxn>
                <a:cxn ang="0">
                  <a:pos x="T4" y="T5"/>
                </a:cxn>
                <a:cxn ang="0">
                  <a:pos x="T6" y="T7"/>
                </a:cxn>
                <a:cxn ang="0">
                  <a:pos x="T8" y="T9"/>
                </a:cxn>
                <a:cxn ang="0">
                  <a:pos x="T10" y="T11"/>
                </a:cxn>
              </a:cxnLst>
              <a:rect l="0" t="0" r="r" b="b"/>
              <a:pathLst>
                <a:path w="49" h="10">
                  <a:moveTo>
                    <a:pt x="1" y="10"/>
                  </a:moveTo>
                  <a:cubicBezTo>
                    <a:pt x="1" y="10"/>
                    <a:pt x="13" y="3"/>
                    <a:pt x="27" y="4"/>
                  </a:cubicBezTo>
                  <a:cubicBezTo>
                    <a:pt x="43" y="5"/>
                    <a:pt x="49" y="9"/>
                    <a:pt x="49" y="9"/>
                  </a:cubicBezTo>
                  <a:cubicBezTo>
                    <a:pt x="49" y="9"/>
                    <a:pt x="45" y="4"/>
                    <a:pt x="31" y="2"/>
                  </a:cubicBezTo>
                  <a:cubicBezTo>
                    <a:pt x="15" y="0"/>
                    <a:pt x="0" y="7"/>
                    <a:pt x="0" y="7"/>
                  </a:cubicBezTo>
                  <a:lnTo>
                    <a:pt x="1" y="10"/>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072"/>
            <p:cNvSpPr/>
            <p:nvPr/>
          </p:nvSpPr>
          <p:spPr bwMode="auto">
            <a:xfrm>
              <a:off x="3944938" y="6461125"/>
              <a:ext cx="168275" cy="52388"/>
            </a:xfrm>
            <a:custGeom>
              <a:avLst/>
              <a:gdLst>
                <a:gd name="T0" fmla="*/ 2 w 45"/>
                <a:gd name="T1" fmla="*/ 14 h 14"/>
                <a:gd name="T2" fmla="*/ 27 w 45"/>
                <a:gd name="T3" fmla="*/ 3 h 14"/>
                <a:gd name="T4" fmla="*/ 45 w 45"/>
                <a:gd name="T5" fmla="*/ 5 h 14"/>
                <a:gd name="T6" fmla="*/ 26 w 45"/>
                <a:gd name="T7" fmla="*/ 1 h 14"/>
                <a:gd name="T8" fmla="*/ 0 w 45"/>
                <a:gd name="T9" fmla="*/ 10 h 14"/>
                <a:gd name="T10" fmla="*/ 2 w 45"/>
                <a:gd name="T11" fmla="*/ 14 h 14"/>
              </a:gdLst>
              <a:ahLst/>
              <a:cxnLst>
                <a:cxn ang="0">
                  <a:pos x="T0" y="T1"/>
                </a:cxn>
                <a:cxn ang="0">
                  <a:pos x="T2" y="T3"/>
                </a:cxn>
                <a:cxn ang="0">
                  <a:pos x="T4" y="T5"/>
                </a:cxn>
                <a:cxn ang="0">
                  <a:pos x="T6" y="T7"/>
                </a:cxn>
                <a:cxn ang="0">
                  <a:pos x="T8" y="T9"/>
                </a:cxn>
                <a:cxn ang="0">
                  <a:pos x="T10" y="T11"/>
                </a:cxn>
              </a:cxnLst>
              <a:rect l="0" t="0" r="r" b="b"/>
              <a:pathLst>
                <a:path w="45" h="14">
                  <a:moveTo>
                    <a:pt x="2" y="14"/>
                  </a:moveTo>
                  <a:cubicBezTo>
                    <a:pt x="2" y="14"/>
                    <a:pt x="9" y="6"/>
                    <a:pt x="27" y="3"/>
                  </a:cubicBezTo>
                  <a:cubicBezTo>
                    <a:pt x="39" y="2"/>
                    <a:pt x="45" y="5"/>
                    <a:pt x="45" y="5"/>
                  </a:cubicBezTo>
                  <a:cubicBezTo>
                    <a:pt x="45" y="5"/>
                    <a:pt x="40" y="0"/>
                    <a:pt x="26" y="1"/>
                  </a:cubicBezTo>
                  <a:cubicBezTo>
                    <a:pt x="13" y="2"/>
                    <a:pt x="0" y="10"/>
                    <a:pt x="0" y="10"/>
                  </a:cubicBezTo>
                  <a:lnTo>
                    <a:pt x="2" y="1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073"/>
            <p:cNvSpPr/>
            <p:nvPr/>
          </p:nvSpPr>
          <p:spPr bwMode="auto">
            <a:xfrm>
              <a:off x="3862388" y="6599238"/>
              <a:ext cx="173038" cy="41275"/>
            </a:xfrm>
            <a:custGeom>
              <a:avLst/>
              <a:gdLst>
                <a:gd name="T0" fmla="*/ 0 w 46"/>
                <a:gd name="T1" fmla="*/ 7 h 11"/>
                <a:gd name="T2" fmla="*/ 26 w 46"/>
                <a:gd name="T3" fmla="*/ 4 h 11"/>
                <a:gd name="T4" fmla="*/ 46 w 46"/>
                <a:gd name="T5" fmla="*/ 11 h 11"/>
                <a:gd name="T6" fmla="*/ 23 w 46"/>
                <a:gd name="T7" fmla="*/ 1 h 11"/>
                <a:gd name="T8" fmla="*/ 1 w 46"/>
                <a:gd name="T9" fmla="*/ 2 h 11"/>
                <a:gd name="T10" fmla="*/ 0 w 46"/>
                <a:gd name="T11" fmla="*/ 7 h 11"/>
              </a:gdLst>
              <a:ahLst/>
              <a:cxnLst>
                <a:cxn ang="0">
                  <a:pos x="T0" y="T1"/>
                </a:cxn>
                <a:cxn ang="0">
                  <a:pos x="T2" y="T3"/>
                </a:cxn>
                <a:cxn ang="0">
                  <a:pos x="T4" y="T5"/>
                </a:cxn>
                <a:cxn ang="0">
                  <a:pos x="T6" y="T7"/>
                </a:cxn>
                <a:cxn ang="0">
                  <a:pos x="T8" y="T9"/>
                </a:cxn>
                <a:cxn ang="0">
                  <a:pos x="T10" y="T11"/>
                </a:cxn>
              </a:cxnLst>
              <a:rect l="0" t="0" r="r" b="b"/>
              <a:pathLst>
                <a:path w="46" h="11">
                  <a:moveTo>
                    <a:pt x="0" y="7"/>
                  </a:moveTo>
                  <a:cubicBezTo>
                    <a:pt x="0" y="7"/>
                    <a:pt x="14" y="2"/>
                    <a:pt x="26" y="4"/>
                  </a:cubicBezTo>
                  <a:cubicBezTo>
                    <a:pt x="38" y="6"/>
                    <a:pt x="46" y="11"/>
                    <a:pt x="46" y="11"/>
                  </a:cubicBezTo>
                  <a:cubicBezTo>
                    <a:pt x="46" y="11"/>
                    <a:pt x="36" y="3"/>
                    <a:pt x="23" y="1"/>
                  </a:cubicBezTo>
                  <a:cubicBezTo>
                    <a:pt x="15" y="0"/>
                    <a:pt x="1" y="2"/>
                    <a:pt x="1" y="2"/>
                  </a:cubicBezTo>
                  <a:lnTo>
                    <a:pt x="0" y="7"/>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074"/>
            <p:cNvSpPr/>
            <p:nvPr/>
          </p:nvSpPr>
          <p:spPr bwMode="auto">
            <a:xfrm>
              <a:off x="3765551" y="6667500"/>
              <a:ext cx="168275" cy="68263"/>
            </a:xfrm>
            <a:custGeom>
              <a:avLst/>
              <a:gdLst>
                <a:gd name="T0" fmla="*/ 0 w 45"/>
                <a:gd name="T1" fmla="*/ 5 h 18"/>
                <a:gd name="T2" fmla="*/ 26 w 45"/>
                <a:gd name="T3" fmla="*/ 7 h 18"/>
                <a:gd name="T4" fmla="*/ 45 w 45"/>
                <a:gd name="T5" fmla="*/ 18 h 18"/>
                <a:gd name="T6" fmla="*/ 24 w 45"/>
                <a:gd name="T7" fmla="*/ 4 h 18"/>
                <a:gd name="T8" fmla="*/ 2 w 45"/>
                <a:gd name="T9" fmla="*/ 0 h 18"/>
                <a:gd name="T10" fmla="*/ 0 w 45"/>
                <a:gd name="T11" fmla="*/ 5 h 18"/>
              </a:gdLst>
              <a:ahLst/>
              <a:cxnLst>
                <a:cxn ang="0">
                  <a:pos x="T0" y="T1"/>
                </a:cxn>
                <a:cxn ang="0">
                  <a:pos x="T2" y="T3"/>
                </a:cxn>
                <a:cxn ang="0">
                  <a:pos x="T4" y="T5"/>
                </a:cxn>
                <a:cxn ang="0">
                  <a:pos x="T6" y="T7"/>
                </a:cxn>
                <a:cxn ang="0">
                  <a:pos x="T8" y="T9"/>
                </a:cxn>
                <a:cxn ang="0">
                  <a:pos x="T10" y="T11"/>
                </a:cxn>
              </a:cxnLst>
              <a:rect l="0" t="0" r="r" b="b"/>
              <a:pathLst>
                <a:path w="45" h="18">
                  <a:moveTo>
                    <a:pt x="0" y="5"/>
                  </a:moveTo>
                  <a:cubicBezTo>
                    <a:pt x="0" y="5"/>
                    <a:pt x="16" y="3"/>
                    <a:pt x="26" y="7"/>
                  </a:cubicBezTo>
                  <a:cubicBezTo>
                    <a:pt x="38" y="12"/>
                    <a:pt x="45" y="18"/>
                    <a:pt x="45" y="18"/>
                  </a:cubicBezTo>
                  <a:cubicBezTo>
                    <a:pt x="45" y="18"/>
                    <a:pt x="37" y="8"/>
                    <a:pt x="24" y="4"/>
                  </a:cubicBezTo>
                  <a:cubicBezTo>
                    <a:pt x="16" y="1"/>
                    <a:pt x="2" y="0"/>
                    <a:pt x="2" y="0"/>
                  </a:cubicBezTo>
                  <a:lnTo>
                    <a:pt x="0" y="5"/>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075"/>
            <p:cNvSpPr/>
            <p:nvPr/>
          </p:nvSpPr>
          <p:spPr bwMode="auto">
            <a:xfrm>
              <a:off x="3641726" y="6761163"/>
              <a:ext cx="182563" cy="146050"/>
            </a:xfrm>
            <a:custGeom>
              <a:avLst/>
              <a:gdLst>
                <a:gd name="T0" fmla="*/ 0 w 49"/>
                <a:gd name="T1" fmla="*/ 4 h 39"/>
                <a:gd name="T2" fmla="*/ 31 w 49"/>
                <a:gd name="T3" fmla="*/ 18 h 39"/>
                <a:gd name="T4" fmla="*/ 49 w 49"/>
                <a:gd name="T5" fmla="*/ 39 h 39"/>
                <a:gd name="T6" fmla="*/ 37 w 49"/>
                <a:gd name="T7" fmla="*/ 18 h 39"/>
                <a:gd name="T8" fmla="*/ 2 w 49"/>
                <a:gd name="T9" fmla="*/ 0 h 39"/>
                <a:gd name="T10" fmla="*/ 0 w 49"/>
                <a:gd name="T11" fmla="*/ 4 h 39"/>
              </a:gdLst>
              <a:ahLst/>
              <a:cxnLst>
                <a:cxn ang="0">
                  <a:pos x="T0" y="T1"/>
                </a:cxn>
                <a:cxn ang="0">
                  <a:pos x="T2" y="T3"/>
                </a:cxn>
                <a:cxn ang="0">
                  <a:pos x="T4" y="T5"/>
                </a:cxn>
                <a:cxn ang="0">
                  <a:pos x="T6" y="T7"/>
                </a:cxn>
                <a:cxn ang="0">
                  <a:pos x="T8" y="T9"/>
                </a:cxn>
                <a:cxn ang="0">
                  <a:pos x="T10" y="T11"/>
                </a:cxn>
              </a:cxnLst>
              <a:rect l="0" t="0" r="r" b="b"/>
              <a:pathLst>
                <a:path w="49" h="39">
                  <a:moveTo>
                    <a:pt x="0" y="4"/>
                  </a:moveTo>
                  <a:cubicBezTo>
                    <a:pt x="0" y="4"/>
                    <a:pt x="18" y="6"/>
                    <a:pt x="31" y="18"/>
                  </a:cubicBezTo>
                  <a:cubicBezTo>
                    <a:pt x="46" y="30"/>
                    <a:pt x="49" y="39"/>
                    <a:pt x="49" y="39"/>
                  </a:cubicBezTo>
                  <a:cubicBezTo>
                    <a:pt x="49" y="39"/>
                    <a:pt x="48" y="30"/>
                    <a:pt x="37" y="18"/>
                  </a:cubicBezTo>
                  <a:cubicBezTo>
                    <a:pt x="23" y="4"/>
                    <a:pt x="2" y="0"/>
                    <a:pt x="2" y="0"/>
                  </a:cubicBezTo>
                  <a:lnTo>
                    <a:pt x="0" y="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076"/>
            <p:cNvSpPr/>
            <p:nvPr/>
          </p:nvSpPr>
          <p:spPr bwMode="auto">
            <a:xfrm>
              <a:off x="3711576" y="6697663"/>
              <a:ext cx="161925" cy="142875"/>
            </a:xfrm>
            <a:custGeom>
              <a:avLst/>
              <a:gdLst>
                <a:gd name="T0" fmla="*/ 0 w 43"/>
                <a:gd name="T1" fmla="*/ 5 h 38"/>
                <a:gd name="T2" fmla="*/ 31 w 43"/>
                <a:gd name="T3" fmla="*/ 20 h 38"/>
                <a:gd name="T4" fmla="*/ 43 w 43"/>
                <a:gd name="T5" fmla="*/ 38 h 38"/>
                <a:gd name="T6" fmla="*/ 32 w 43"/>
                <a:gd name="T7" fmla="*/ 17 h 38"/>
                <a:gd name="T8" fmla="*/ 3 w 43"/>
                <a:gd name="T9" fmla="*/ 0 h 38"/>
                <a:gd name="T10" fmla="*/ 0 w 43"/>
                <a:gd name="T11" fmla="*/ 5 h 38"/>
              </a:gdLst>
              <a:ahLst/>
              <a:cxnLst>
                <a:cxn ang="0">
                  <a:pos x="T0" y="T1"/>
                </a:cxn>
                <a:cxn ang="0">
                  <a:pos x="T2" y="T3"/>
                </a:cxn>
                <a:cxn ang="0">
                  <a:pos x="T4" y="T5"/>
                </a:cxn>
                <a:cxn ang="0">
                  <a:pos x="T6" y="T7"/>
                </a:cxn>
                <a:cxn ang="0">
                  <a:pos x="T8" y="T9"/>
                </a:cxn>
                <a:cxn ang="0">
                  <a:pos x="T10" y="T11"/>
                </a:cxn>
              </a:cxnLst>
              <a:rect l="0" t="0" r="r" b="b"/>
              <a:pathLst>
                <a:path w="43" h="38">
                  <a:moveTo>
                    <a:pt x="0" y="5"/>
                  </a:moveTo>
                  <a:cubicBezTo>
                    <a:pt x="0" y="5"/>
                    <a:pt x="14" y="5"/>
                    <a:pt x="31" y="20"/>
                  </a:cubicBezTo>
                  <a:cubicBezTo>
                    <a:pt x="41" y="30"/>
                    <a:pt x="43" y="38"/>
                    <a:pt x="43" y="38"/>
                  </a:cubicBezTo>
                  <a:cubicBezTo>
                    <a:pt x="43" y="38"/>
                    <a:pt x="43" y="29"/>
                    <a:pt x="32" y="17"/>
                  </a:cubicBezTo>
                  <a:cubicBezTo>
                    <a:pt x="21" y="5"/>
                    <a:pt x="3" y="0"/>
                    <a:pt x="3" y="0"/>
                  </a:cubicBezTo>
                  <a:lnTo>
                    <a:pt x="0" y="5"/>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077"/>
            <p:cNvSpPr/>
            <p:nvPr/>
          </p:nvSpPr>
          <p:spPr bwMode="auto">
            <a:xfrm>
              <a:off x="3509963" y="6799263"/>
              <a:ext cx="123825" cy="184150"/>
            </a:xfrm>
            <a:custGeom>
              <a:avLst/>
              <a:gdLst>
                <a:gd name="T0" fmla="*/ 0 w 33"/>
                <a:gd name="T1" fmla="*/ 2 h 49"/>
                <a:gd name="T2" fmla="*/ 24 w 33"/>
                <a:gd name="T3" fmla="*/ 24 h 49"/>
                <a:gd name="T4" fmla="*/ 33 w 33"/>
                <a:gd name="T5" fmla="*/ 49 h 49"/>
                <a:gd name="T6" fmla="*/ 24 w 33"/>
                <a:gd name="T7" fmla="*/ 19 h 49"/>
                <a:gd name="T8" fmla="*/ 5 w 33"/>
                <a:gd name="T9" fmla="*/ 0 h 49"/>
                <a:gd name="T10" fmla="*/ 0 w 33"/>
                <a:gd name="T11" fmla="*/ 2 h 49"/>
              </a:gdLst>
              <a:ahLst/>
              <a:cxnLst>
                <a:cxn ang="0">
                  <a:pos x="T0" y="T1"/>
                </a:cxn>
                <a:cxn ang="0">
                  <a:pos x="T2" y="T3"/>
                </a:cxn>
                <a:cxn ang="0">
                  <a:pos x="T4" y="T5"/>
                </a:cxn>
                <a:cxn ang="0">
                  <a:pos x="T6" y="T7"/>
                </a:cxn>
                <a:cxn ang="0">
                  <a:pos x="T8" y="T9"/>
                </a:cxn>
                <a:cxn ang="0">
                  <a:pos x="T10" y="T11"/>
                </a:cxn>
              </a:cxnLst>
              <a:rect l="0" t="0" r="r" b="b"/>
              <a:pathLst>
                <a:path w="33" h="49">
                  <a:moveTo>
                    <a:pt x="0" y="2"/>
                  </a:moveTo>
                  <a:cubicBezTo>
                    <a:pt x="0" y="2"/>
                    <a:pt x="16" y="12"/>
                    <a:pt x="24" y="24"/>
                  </a:cubicBezTo>
                  <a:cubicBezTo>
                    <a:pt x="32" y="38"/>
                    <a:pt x="33" y="49"/>
                    <a:pt x="33" y="49"/>
                  </a:cubicBezTo>
                  <a:cubicBezTo>
                    <a:pt x="33" y="49"/>
                    <a:pt x="33" y="33"/>
                    <a:pt x="24" y="19"/>
                  </a:cubicBezTo>
                  <a:cubicBezTo>
                    <a:pt x="18" y="11"/>
                    <a:pt x="5" y="0"/>
                    <a:pt x="5" y="0"/>
                  </a:cubicBezTo>
                  <a:lnTo>
                    <a:pt x="0" y="2"/>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078"/>
            <p:cNvSpPr/>
            <p:nvPr/>
          </p:nvSpPr>
          <p:spPr bwMode="auto">
            <a:xfrm>
              <a:off x="3378201" y="6854825"/>
              <a:ext cx="85725" cy="211138"/>
            </a:xfrm>
            <a:custGeom>
              <a:avLst/>
              <a:gdLst>
                <a:gd name="T0" fmla="*/ 0 w 23"/>
                <a:gd name="T1" fmla="*/ 1 h 56"/>
                <a:gd name="T2" fmla="*/ 16 w 23"/>
                <a:gd name="T3" fmla="*/ 29 h 56"/>
                <a:gd name="T4" fmla="*/ 18 w 23"/>
                <a:gd name="T5" fmla="*/ 56 h 56"/>
                <a:gd name="T6" fmla="*/ 18 w 23"/>
                <a:gd name="T7" fmla="*/ 25 h 56"/>
                <a:gd name="T8" fmla="*/ 6 w 23"/>
                <a:gd name="T9" fmla="*/ 0 h 56"/>
                <a:gd name="T10" fmla="*/ 0 w 23"/>
                <a:gd name="T11" fmla="*/ 1 h 56"/>
              </a:gdLst>
              <a:ahLst/>
              <a:cxnLst>
                <a:cxn ang="0">
                  <a:pos x="T0" y="T1"/>
                </a:cxn>
                <a:cxn ang="0">
                  <a:pos x="T2" y="T3"/>
                </a:cxn>
                <a:cxn ang="0">
                  <a:pos x="T4" y="T5"/>
                </a:cxn>
                <a:cxn ang="0">
                  <a:pos x="T6" y="T7"/>
                </a:cxn>
                <a:cxn ang="0">
                  <a:pos x="T8" y="T9"/>
                </a:cxn>
                <a:cxn ang="0">
                  <a:pos x="T10" y="T11"/>
                </a:cxn>
              </a:cxnLst>
              <a:rect l="0" t="0" r="r" b="b"/>
              <a:pathLst>
                <a:path w="23" h="56">
                  <a:moveTo>
                    <a:pt x="0" y="1"/>
                  </a:moveTo>
                  <a:cubicBezTo>
                    <a:pt x="0" y="1"/>
                    <a:pt x="13" y="16"/>
                    <a:pt x="16" y="29"/>
                  </a:cubicBezTo>
                  <a:cubicBezTo>
                    <a:pt x="20" y="45"/>
                    <a:pt x="18" y="56"/>
                    <a:pt x="18" y="56"/>
                  </a:cubicBezTo>
                  <a:cubicBezTo>
                    <a:pt x="18" y="56"/>
                    <a:pt x="23" y="40"/>
                    <a:pt x="18" y="25"/>
                  </a:cubicBezTo>
                  <a:cubicBezTo>
                    <a:pt x="15" y="15"/>
                    <a:pt x="6" y="0"/>
                    <a:pt x="6" y="0"/>
                  </a:cubicBezTo>
                  <a:lnTo>
                    <a:pt x="0" y="1"/>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79"/>
            <p:cNvSpPr/>
            <p:nvPr/>
          </p:nvSpPr>
          <p:spPr bwMode="auto">
            <a:xfrm>
              <a:off x="3581401" y="6783388"/>
              <a:ext cx="138113" cy="142875"/>
            </a:xfrm>
            <a:custGeom>
              <a:avLst/>
              <a:gdLst>
                <a:gd name="T0" fmla="*/ 0 w 37"/>
                <a:gd name="T1" fmla="*/ 4 h 38"/>
                <a:gd name="T2" fmla="*/ 25 w 37"/>
                <a:gd name="T3" fmla="*/ 20 h 38"/>
                <a:gd name="T4" fmla="*/ 37 w 37"/>
                <a:gd name="T5" fmla="*/ 38 h 38"/>
                <a:gd name="T6" fmla="*/ 24 w 37"/>
                <a:gd name="T7" fmla="*/ 16 h 38"/>
                <a:gd name="T8" fmla="*/ 6 w 37"/>
                <a:gd name="T9" fmla="*/ 0 h 38"/>
                <a:gd name="T10" fmla="*/ 0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0" y="4"/>
                  </a:moveTo>
                  <a:cubicBezTo>
                    <a:pt x="0" y="4"/>
                    <a:pt x="11" y="5"/>
                    <a:pt x="25" y="20"/>
                  </a:cubicBezTo>
                  <a:cubicBezTo>
                    <a:pt x="33" y="29"/>
                    <a:pt x="37" y="38"/>
                    <a:pt x="37" y="38"/>
                  </a:cubicBezTo>
                  <a:cubicBezTo>
                    <a:pt x="37" y="38"/>
                    <a:pt x="35" y="28"/>
                    <a:pt x="24" y="16"/>
                  </a:cubicBezTo>
                  <a:cubicBezTo>
                    <a:pt x="12" y="3"/>
                    <a:pt x="6" y="0"/>
                    <a:pt x="6" y="0"/>
                  </a:cubicBezTo>
                  <a:lnTo>
                    <a:pt x="0" y="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080"/>
            <p:cNvSpPr/>
            <p:nvPr/>
          </p:nvSpPr>
          <p:spPr bwMode="auto">
            <a:xfrm>
              <a:off x="3576638" y="6761163"/>
              <a:ext cx="150813" cy="115888"/>
            </a:xfrm>
            <a:custGeom>
              <a:avLst/>
              <a:gdLst>
                <a:gd name="T0" fmla="*/ 0 w 40"/>
                <a:gd name="T1" fmla="*/ 3 h 31"/>
                <a:gd name="T2" fmla="*/ 25 w 40"/>
                <a:gd name="T3" fmla="*/ 14 h 31"/>
                <a:gd name="T4" fmla="*/ 40 w 40"/>
                <a:gd name="T5" fmla="*/ 31 h 31"/>
                <a:gd name="T6" fmla="*/ 30 w 40"/>
                <a:gd name="T7" fmla="*/ 15 h 31"/>
                <a:gd name="T8" fmla="*/ 2 w 40"/>
                <a:gd name="T9" fmla="*/ 0 h 31"/>
                <a:gd name="T10" fmla="*/ 0 w 40"/>
                <a:gd name="T11" fmla="*/ 3 h 31"/>
              </a:gdLst>
              <a:ahLst/>
              <a:cxnLst>
                <a:cxn ang="0">
                  <a:pos x="T0" y="T1"/>
                </a:cxn>
                <a:cxn ang="0">
                  <a:pos x="T2" y="T3"/>
                </a:cxn>
                <a:cxn ang="0">
                  <a:pos x="T4" y="T5"/>
                </a:cxn>
                <a:cxn ang="0">
                  <a:pos x="T6" y="T7"/>
                </a:cxn>
                <a:cxn ang="0">
                  <a:pos x="T8" y="T9"/>
                </a:cxn>
                <a:cxn ang="0">
                  <a:pos x="T10" y="T11"/>
                </a:cxn>
              </a:cxnLst>
              <a:rect l="0" t="0" r="r" b="b"/>
              <a:pathLst>
                <a:path w="40" h="31">
                  <a:moveTo>
                    <a:pt x="0" y="3"/>
                  </a:moveTo>
                  <a:cubicBezTo>
                    <a:pt x="0" y="3"/>
                    <a:pt x="14" y="5"/>
                    <a:pt x="25" y="14"/>
                  </a:cubicBezTo>
                  <a:cubicBezTo>
                    <a:pt x="37" y="25"/>
                    <a:pt x="40" y="31"/>
                    <a:pt x="40" y="31"/>
                  </a:cubicBezTo>
                  <a:cubicBezTo>
                    <a:pt x="40" y="31"/>
                    <a:pt x="39" y="25"/>
                    <a:pt x="30" y="15"/>
                  </a:cubicBezTo>
                  <a:cubicBezTo>
                    <a:pt x="19" y="3"/>
                    <a:pt x="2" y="0"/>
                    <a:pt x="2" y="0"/>
                  </a:cubicBezTo>
                  <a:lnTo>
                    <a:pt x="0" y="3"/>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081"/>
            <p:cNvSpPr/>
            <p:nvPr/>
          </p:nvSpPr>
          <p:spPr bwMode="auto">
            <a:xfrm>
              <a:off x="3689351" y="6738938"/>
              <a:ext cx="134938" cy="104775"/>
            </a:xfrm>
            <a:custGeom>
              <a:avLst/>
              <a:gdLst>
                <a:gd name="T0" fmla="*/ 0 w 36"/>
                <a:gd name="T1" fmla="*/ 4 h 28"/>
                <a:gd name="T2" fmla="*/ 25 w 36"/>
                <a:gd name="T3" fmla="*/ 15 h 28"/>
                <a:gd name="T4" fmla="*/ 36 w 36"/>
                <a:gd name="T5" fmla="*/ 28 h 28"/>
                <a:gd name="T6" fmla="*/ 26 w 36"/>
                <a:gd name="T7" fmla="*/ 12 h 28"/>
                <a:gd name="T8" fmla="*/ 2 w 36"/>
                <a:gd name="T9" fmla="*/ 0 h 28"/>
                <a:gd name="T10" fmla="*/ 0 w 36"/>
                <a:gd name="T11" fmla="*/ 4 h 28"/>
              </a:gdLst>
              <a:ahLst/>
              <a:cxnLst>
                <a:cxn ang="0">
                  <a:pos x="T0" y="T1"/>
                </a:cxn>
                <a:cxn ang="0">
                  <a:pos x="T2" y="T3"/>
                </a:cxn>
                <a:cxn ang="0">
                  <a:pos x="T4" y="T5"/>
                </a:cxn>
                <a:cxn ang="0">
                  <a:pos x="T6" y="T7"/>
                </a:cxn>
                <a:cxn ang="0">
                  <a:pos x="T8" y="T9"/>
                </a:cxn>
                <a:cxn ang="0">
                  <a:pos x="T10" y="T11"/>
                </a:cxn>
              </a:cxnLst>
              <a:rect l="0" t="0" r="r" b="b"/>
              <a:pathLst>
                <a:path w="36" h="28">
                  <a:moveTo>
                    <a:pt x="0" y="4"/>
                  </a:moveTo>
                  <a:cubicBezTo>
                    <a:pt x="0" y="4"/>
                    <a:pt x="11" y="3"/>
                    <a:pt x="25" y="15"/>
                  </a:cubicBezTo>
                  <a:cubicBezTo>
                    <a:pt x="34" y="22"/>
                    <a:pt x="36" y="28"/>
                    <a:pt x="36" y="28"/>
                  </a:cubicBezTo>
                  <a:cubicBezTo>
                    <a:pt x="36" y="28"/>
                    <a:pt x="36" y="21"/>
                    <a:pt x="26" y="12"/>
                  </a:cubicBezTo>
                  <a:cubicBezTo>
                    <a:pt x="16" y="3"/>
                    <a:pt x="2" y="0"/>
                    <a:pt x="2" y="0"/>
                  </a:cubicBezTo>
                  <a:lnTo>
                    <a:pt x="0" y="4"/>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082"/>
            <p:cNvSpPr/>
            <p:nvPr/>
          </p:nvSpPr>
          <p:spPr bwMode="auto">
            <a:xfrm>
              <a:off x="3532188" y="6791325"/>
              <a:ext cx="131763" cy="127000"/>
            </a:xfrm>
            <a:custGeom>
              <a:avLst/>
              <a:gdLst>
                <a:gd name="T0" fmla="*/ 0 w 35"/>
                <a:gd name="T1" fmla="*/ 3 h 34"/>
                <a:gd name="T2" fmla="*/ 23 w 35"/>
                <a:gd name="T3" fmla="*/ 16 h 34"/>
                <a:gd name="T4" fmla="*/ 35 w 35"/>
                <a:gd name="T5" fmla="*/ 34 h 34"/>
                <a:gd name="T6" fmla="*/ 22 w 35"/>
                <a:gd name="T7" fmla="*/ 12 h 34"/>
                <a:gd name="T8" fmla="*/ 4 w 35"/>
                <a:gd name="T9" fmla="*/ 0 h 34"/>
                <a:gd name="T10" fmla="*/ 0 w 35"/>
                <a:gd name="T11" fmla="*/ 3 h 34"/>
              </a:gdLst>
              <a:ahLst/>
              <a:cxnLst>
                <a:cxn ang="0">
                  <a:pos x="T0" y="T1"/>
                </a:cxn>
                <a:cxn ang="0">
                  <a:pos x="T2" y="T3"/>
                </a:cxn>
                <a:cxn ang="0">
                  <a:pos x="T4" y="T5"/>
                </a:cxn>
                <a:cxn ang="0">
                  <a:pos x="T6" y="T7"/>
                </a:cxn>
                <a:cxn ang="0">
                  <a:pos x="T8" y="T9"/>
                </a:cxn>
                <a:cxn ang="0">
                  <a:pos x="T10" y="T11"/>
                </a:cxn>
              </a:cxnLst>
              <a:rect l="0" t="0" r="r" b="b"/>
              <a:pathLst>
                <a:path w="35" h="34">
                  <a:moveTo>
                    <a:pt x="0" y="3"/>
                  </a:moveTo>
                  <a:cubicBezTo>
                    <a:pt x="0" y="3"/>
                    <a:pt x="15" y="8"/>
                    <a:pt x="23" y="16"/>
                  </a:cubicBezTo>
                  <a:cubicBezTo>
                    <a:pt x="32" y="25"/>
                    <a:pt x="35" y="34"/>
                    <a:pt x="35" y="34"/>
                  </a:cubicBezTo>
                  <a:cubicBezTo>
                    <a:pt x="35" y="34"/>
                    <a:pt x="32" y="21"/>
                    <a:pt x="22" y="12"/>
                  </a:cubicBezTo>
                  <a:cubicBezTo>
                    <a:pt x="16" y="7"/>
                    <a:pt x="4" y="0"/>
                    <a:pt x="4" y="0"/>
                  </a:cubicBezTo>
                  <a:lnTo>
                    <a:pt x="0" y="3"/>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083"/>
            <p:cNvSpPr/>
            <p:nvPr/>
          </p:nvSpPr>
          <p:spPr bwMode="auto">
            <a:xfrm>
              <a:off x="3419476" y="6848475"/>
              <a:ext cx="104775" cy="149225"/>
            </a:xfrm>
            <a:custGeom>
              <a:avLst/>
              <a:gdLst>
                <a:gd name="T0" fmla="*/ 0 w 28"/>
                <a:gd name="T1" fmla="*/ 2 h 40"/>
                <a:gd name="T2" fmla="*/ 20 w 28"/>
                <a:gd name="T3" fmla="*/ 20 h 40"/>
                <a:gd name="T4" fmla="*/ 28 w 28"/>
                <a:gd name="T5" fmla="*/ 40 h 40"/>
                <a:gd name="T6" fmla="*/ 20 w 28"/>
                <a:gd name="T7" fmla="*/ 16 h 40"/>
                <a:gd name="T8" fmla="*/ 4 w 28"/>
                <a:gd name="T9" fmla="*/ 0 h 40"/>
                <a:gd name="T10" fmla="*/ 0 w 28"/>
                <a:gd name="T11" fmla="*/ 2 h 40"/>
              </a:gdLst>
              <a:ahLst/>
              <a:cxnLst>
                <a:cxn ang="0">
                  <a:pos x="T0" y="T1"/>
                </a:cxn>
                <a:cxn ang="0">
                  <a:pos x="T2" y="T3"/>
                </a:cxn>
                <a:cxn ang="0">
                  <a:pos x="T4" y="T5"/>
                </a:cxn>
                <a:cxn ang="0">
                  <a:pos x="T6" y="T7"/>
                </a:cxn>
                <a:cxn ang="0">
                  <a:pos x="T8" y="T9"/>
                </a:cxn>
                <a:cxn ang="0">
                  <a:pos x="T10" y="T11"/>
                </a:cxn>
              </a:cxnLst>
              <a:rect l="0" t="0" r="r" b="b"/>
              <a:pathLst>
                <a:path w="28" h="40">
                  <a:moveTo>
                    <a:pt x="0" y="2"/>
                  </a:moveTo>
                  <a:cubicBezTo>
                    <a:pt x="0" y="2"/>
                    <a:pt x="14" y="10"/>
                    <a:pt x="20" y="20"/>
                  </a:cubicBezTo>
                  <a:cubicBezTo>
                    <a:pt x="27" y="31"/>
                    <a:pt x="28" y="40"/>
                    <a:pt x="28" y="40"/>
                  </a:cubicBezTo>
                  <a:cubicBezTo>
                    <a:pt x="28" y="40"/>
                    <a:pt x="28" y="27"/>
                    <a:pt x="20" y="16"/>
                  </a:cubicBezTo>
                  <a:cubicBezTo>
                    <a:pt x="15" y="9"/>
                    <a:pt x="4" y="0"/>
                    <a:pt x="4" y="0"/>
                  </a:cubicBezTo>
                  <a:lnTo>
                    <a:pt x="0" y="2"/>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084"/>
            <p:cNvSpPr>
              <a:spLocks noEditPoints="1"/>
            </p:cNvSpPr>
            <p:nvPr/>
          </p:nvSpPr>
          <p:spPr bwMode="auto">
            <a:xfrm>
              <a:off x="2074863" y="7046913"/>
              <a:ext cx="1044575" cy="927100"/>
            </a:xfrm>
            <a:custGeom>
              <a:avLst/>
              <a:gdLst>
                <a:gd name="T0" fmla="*/ 273 w 278"/>
                <a:gd name="T1" fmla="*/ 61 h 247"/>
                <a:gd name="T2" fmla="*/ 261 w 278"/>
                <a:gd name="T3" fmla="*/ 112 h 247"/>
                <a:gd name="T4" fmla="*/ 245 w 278"/>
                <a:gd name="T5" fmla="*/ 178 h 247"/>
                <a:gd name="T6" fmla="*/ 210 w 278"/>
                <a:gd name="T7" fmla="*/ 198 h 247"/>
                <a:gd name="T8" fmla="*/ 212 w 278"/>
                <a:gd name="T9" fmla="*/ 160 h 247"/>
                <a:gd name="T10" fmla="*/ 242 w 278"/>
                <a:gd name="T11" fmla="*/ 130 h 247"/>
                <a:gd name="T12" fmla="*/ 205 w 278"/>
                <a:gd name="T13" fmla="*/ 193 h 247"/>
                <a:gd name="T14" fmla="*/ 217 w 278"/>
                <a:gd name="T15" fmla="*/ 196 h 247"/>
                <a:gd name="T16" fmla="*/ 255 w 278"/>
                <a:gd name="T17" fmla="*/ 136 h 247"/>
                <a:gd name="T18" fmla="*/ 243 w 278"/>
                <a:gd name="T19" fmla="*/ 95 h 247"/>
                <a:gd name="T20" fmla="*/ 224 w 278"/>
                <a:gd name="T21" fmla="*/ 102 h 247"/>
                <a:gd name="T22" fmla="*/ 226 w 278"/>
                <a:gd name="T23" fmla="*/ 94 h 247"/>
                <a:gd name="T24" fmla="*/ 263 w 278"/>
                <a:gd name="T25" fmla="*/ 61 h 247"/>
                <a:gd name="T26" fmla="*/ 254 w 278"/>
                <a:gd name="T27" fmla="*/ 10 h 247"/>
                <a:gd name="T28" fmla="*/ 221 w 278"/>
                <a:gd name="T29" fmla="*/ 84 h 247"/>
                <a:gd name="T30" fmla="*/ 201 w 278"/>
                <a:gd name="T31" fmla="*/ 154 h 247"/>
                <a:gd name="T32" fmla="*/ 166 w 278"/>
                <a:gd name="T33" fmla="*/ 207 h 247"/>
                <a:gd name="T34" fmla="*/ 121 w 278"/>
                <a:gd name="T35" fmla="*/ 240 h 247"/>
                <a:gd name="T36" fmla="*/ 73 w 278"/>
                <a:gd name="T37" fmla="*/ 235 h 247"/>
                <a:gd name="T38" fmla="*/ 78 w 278"/>
                <a:gd name="T39" fmla="*/ 222 h 247"/>
                <a:gd name="T40" fmla="*/ 88 w 278"/>
                <a:gd name="T41" fmla="*/ 226 h 247"/>
                <a:gd name="T42" fmla="*/ 92 w 278"/>
                <a:gd name="T43" fmla="*/ 244 h 247"/>
                <a:gd name="T44" fmla="*/ 156 w 278"/>
                <a:gd name="T45" fmla="*/ 215 h 247"/>
                <a:gd name="T46" fmla="*/ 203 w 278"/>
                <a:gd name="T47" fmla="*/ 116 h 247"/>
                <a:gd name="T48" fmla="*/ 252 w 278"/>
                <a:gd name="T49" fmla="*/ 9 h 247"/>
                <a:gd name="T50" fmla="*/ 169 w 278"/>
                <a:gd name="T51" fmla="*/ 14 h 247"/>
                <a:gd name="T52" fmla="*/ 75 w 278"/>
                <a:gd name="T53" fmla="*/ 104 h 247"/>
                <a:gd name="T54" fmla="*/ 93 w 278"/>
                <a:gd name="T55" fmla="*/ 167 h 247"/>
                <a:gd name="T56" fmla="*/ 156 w 278"/>
                <a:gd name="T57" fmla="*/ 140 h 247"/>
                <a:gd name="T58" fmla="*/ 0 w 278"/>
                <a:gd name="T59" fmla="*/ 20 h 247"/>
                <a:gd name="T60" fmla="*/ 103 w 278"/>
                <a:gd name="T61" fmla="*/ 67 h 247"/>
                <a:gd name="T62" fmla="*/ 128 w 278"/>
                <a:gd name="T63" fmla="*/ 165 h 247"/>
                <a:gd name="T64" fmla="*/ 73 w 278"/>
                <a:gd name="T65" fmla="*/ 152 h 247"/>
                <a:gd name="T66" fmla="*/ 111 w 278"/>
                <a:gd name="T67" fmla="*/ 49 h 247"/>
                <a:gd name="T68" fmla="*/ 214 w 278"/>
                <a:gd name="T69" fmla="*/ 1 h 247"/>
                <a:gd name="T70" fmla="*/ 273 w 278"/>
                <a:gd name="T71" fmla="*/ 29 h 247"/>
                <a:gd name="T72" fmla="*/ 226 w 278"/>
                <a:gd name="T73" fmla="*/ 96 h 247"/>
                <a:gd name="T74" fmla="*/ 232 w 278"/>
                <a:gd name="T75" fmla="*/ 9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8" h="247">
                  <a:moveTo>
                    <a:pt x="273" y="29"/>
                  </a:moveTo>
                  <a:cubicBezTo>
                    <a:pt x="278" y="39"/>
                    <a:pt x="277" y="50"/>
                    <a:pt x="273" y="61"/>
                  </a:cubicBezTo>
                  <a:cubicBezTo>
                    <a:pt x="268" y="73"/>
                    <a:pt x="259" y="83"/>
                    <a:pt x="245" y="94"/>
                  </a:cubicBezTo>
                  <a:cubicBezTo>
                    <a:pt x="251" y="96"/>
                    <a:pt x="257" y="102"/>
                    <a:pt x="261" y="112"/>
                  </a:cubicBezTo>
                  <a:cubicBezTo>
                    <a:pt x="265" y="122"/>
                    <a:pt x="266" y="134"/>
                    <a:pt x="263" y="146"/>
                  </a:cubicBezTo>
                  <a:cubicBezTo>
                    <a:pt x="260" y="158"/>
                    <a:pt x="254" y="168"/>
                    <a:pt x="245" y="178"/>
                  </a:cubicBezTo>
                  <a:cubicBezTo>
                    <a:pt x="236" y="187"/>
                    <a:pt x="228" y="193"/>
                    <a:pt x="219" y="197"/>
                  </a:cubicBezTo>
                  <a:cubicBezTo>
                    <a:pt x="216" y="198"/>
                    <a:pt x="213" y="198"/>
                    <a:pt x="210" y="198"/>
                  </a:cubicBezTo>
                  <a:cubicBezTo>
                    <a:pt x="207" y="197"/>
                    <a:pt x="205" y="195"/>
                    <a:pt x="204" y="193"/>
                  </a:cubicBezTo>
                  <a:cubicBezTo>
                    <a:pt x="201" y="186"/>
                    <a:pt x="204" y="175"/>
                    <a:pt x="212" y="160"/>
                  </a:cubicBezTo>
                  <a:cubicBezTo>
                    <a:pt x="221" y="146"/>
                    <a:pt x="230" y="136"/>
                    <a:pt x="241" y="129"/>
                  </a:cubicBezTo>
                  <a:cubicBezTo>
                    <a:pt x="242" y="130"/>
                    <a:pt x="242" y="130"/>
                    <a:pt x="242" y="130"/>
                  </a:cubicBezTo>
                  <a:cubicBezTo>
                    <a:pt x="230" y="137"/>
                    <a:pt x="221" y="148"/>
                    <a:pt x="213" y="162"/>
                  </a:cubicBezTo>
                  <a:cubicBezTo>
                    <a:pt x="205" y="175"/>
                    <a:pt x="202" y="186"/>
                    <a:pt x="205" y="193"/>
                  </a:cubicBezTo>
                  <a:cubicBezTo>
                    <a:pt x="206" y="195"/>
                    <a:pt x="208" y="196"/>
                    <a:pt x="210" y="197"/>
                  </a:cubicBezTo>
                  <a:cubicBezTo>
                    <a:pt x="213" y="197"/>
                    <a:pt x="215" y="197"/>
                    <a:pt x="217" y="196"/>
                  </a:cubicBezTo>
                  <a:cubicBezTo>
                    <a:pt x="225" y="193"/>
                    <a:pt x="233" y="185"/>
                    <a:pt x="240" y="174"/>
                  </a:cubicBezTo>
                  <a:cubicBezTo>
                    <a:pt x="248" y="162"/>
                    <a:pt x="253" y="150"/>
                    <a:pt x="255" y="136"/>
                  </a:cubicBezTo>
                  <a:cubicBezTo>
                    <a:pt x="258" y="123"/>
                    <a:pt x="258" y="113"/>
                    <a:pt x="255" y="106"/>
                  </a:cubicBezTo>
                  <a:cubicBezTo>
                    <a:pt x="253" y="100"/>
                    <a:pt x="249" y="96"/>
                    <a:pt x="243" y="95"/>
                  </a:cubicBezTo>
                  <a:cubicBezTo>
                    <a:pt x="239" y="97"/>
                    <a:pt x="235" y="99"/>
                    <a:pt x="231" y="101"/>
                  </a:cubicBezTo>
                  <a:cubicBezTo>
                    <a:pt x="228" y="102"/>
                    <a:pt x="226" y="103"/>
                    <a:pt x="224" y="102"/>
                  </a:cubicBezTo>
                  <a:cubicBezTo>
                    <a:pt x="222" y="102"/>
                    <a:pt x="221" y="101"/>
                    <a:pt x="221" y="100"/>
                  </a:cubicBezTo>
                  <a:cubicBezTo>
                    <a:pt x="220" y="98"/>
                    <a:pt x="222" y="96"/>
                    <a:pt x="226" y="94"/>
                  </a:cubicBezTo>
                  <a:cubicBezTo>
                    <a:pt x="230" y="92"/>
                    <a:pt x="236" y="92"/>
                    <a:pt x="243" y="93"/>
                  </a:cubicBezTo>
                  <a:cubicBezTo>
                    <a:pt x="251" y="88"/>
                    <a:pt x="258" y="77"/>
                    <a:pt x="263" y="61"/>
                  </a:cubicBezTo>
                  <a:cubicBezTo>
                    <a:pt x="268" y="45"/>
                    <a:pt x="269" y="32"/>
                    <a:pt x="264" y="21"/>
                  </a:cubicBezTo>
                  <a:cubicBezTo>
                    <a:pt x="262" y="16"/>
                    <a:pt x="259" y="12"/>
                    <a:pt x="254" y="10"/>
                  </a:cubicBezTo>
                  <a:cubicBezTo>
                    <a:pt x="247" y="20"/>
                    <a:pt x="240" y="33"/>
                    <a:pt x="233" y="50"/>
                  </a:cubicBezTo>
                  <a:cubicBezTo>
                    <a:pt x="227" y="66"/>
                    <a:pt x="223" y="78"/>
                    <a:pt x="221" y="84"/>
                  </a:cubicBezTo>
                  <a:cubicBezTo>
                    <a:pt x="211" y="123"/>
                    <a:pt x="211" y="123"/>
                    <a:pt x="211" y="123"/>
                  </a:cubicBezTo>
                  <a:cubicBezTo>
                    <a:pt x="208" y="135"/>
                    <a:pt x="205" y="145"/>
                    <a:pt x="201" y="154"/>
                  </a:cubicBezTo>
                  <a:cubicBezTo>
                    <a:pt x="197" y="164"/>
                    <a:pt x="192" y="173"/>
                    <a:pt x="186" y="182"/>
                  </a:cubicBezTo>
                  <a:cubicBezTo>
                    <a:pt x="180" y="191"/>
                    <a:pt x="174" y="199"/>
                    <a:pt x="166" y="207"/>
                  </a:cubicBezTo>
                  <a:cubicBezTo>
                    <a:pt x="159" y="215"/>
                    <a:pt x="152" y="222"/>
                    <a:pt x="144" y="227"/>
                  </a:cubicBezTo>
                  <a:cubicBezTo>
                    <a:pt x="136" y="232"/>
                    <a:pt x="129" y="237"/>
                    <a:pt x="121" y="240"/>
                  </a:cubicBezTo>
                  <a:cubicBezTo>
                    <a:pt x="109" y="245"/>
                    <a:pt x="99" y="247"/>
                    <a:pt x="90" y="246"/>
                  </a:cubicBezTo>
                  <a:cubicBezTo>
                    <a:pt x="82" y="245"/>
                    <a:pt x="76" y="241"/>
                    <a:pt x="73" y="235"/>
                  </a:cubicBezTo>
                  <a:cubicBezTo>
                    <a:pt x="72" y="232"/>
                    <a:pt x="72" y="230"/>
                    <a:pt x="73" y="227"/>
                  </a:cubicBezTo>
                  <a:cubicBezTo>
                    <a:pt x="74" y="224"/>
                    <a:pt x="76" y="223"/>
                    <a:pt x="78" y="222"/>
                  </a:cubicBezTo>
                  <a:cubicBezTo>
                    <a:pt x="80" y="221"/>
                    <a:pt x="82" y="221"/>
                    <a:pt x="84" y="222"/>
                  </a:cubicBezTo>
                  <a:cubicBezTo>
                    <a:pt x="86" y="222"/>
                    <a:pt x="87" y="224"/>
                    <a:pt x="88" y="226"/>
                  </a:cubicBezTo>
                  <a:cubicBezTo>
                    <a:pt x="89" y="228"/>
                    <a:pt x="89" y="230"/>
                    <a:pt x="88" y="232"/>
                  </a:cubicBezTo>
                  <a:cubicBezTo>
                    <a:pt x="88" y="234"/>
                    <a:pt x="84" y="243"/>
                    <a:pt x="92" y="244"/>
                  </a:cubicBezTo>
                  <a:cubicBezTo>
                    <a:pt x="99" y="245"/>
                    <a:pt x="109" y="243"/>
                    <a:pt x="121" y="238"/>
                  </a:cubicBezTo>
                  <a:cubicBezTo>
                    <a:pt x="135" y="233"/>
                    <a:pt x="146" y="225"/>
                    <a:pt x="156" y="215"/>
                  </a:cubicBezTo>
                  <a:cubicBezTo>
                    <a:pt x="165" y="205"/>
                    <a:pt x="173" y="193"/>
                    <a:pt x="179" y="180"/>
                  </a:cubicBezTo>
                  <a:cubicBezTo>
                    <a:pt x="186" y="166"/>
                    <a:pt x="194" y="145"/>
                    <a:pt x="203" y="116"/>
                  </a:cubicBezTo>
                  <a:cubicBezTo>
                    <a:pt x="210" y="98"/>
                    <a:pt x="210" y="98"/>
                    <a:pt x="210" y="98"/>
                  </a:cubicBezTo>
                  <a:cubicBezTo>
                    <a:pt x="221" y="65"/>
                    <a:pt x="235" y="36"/>
                    <a:pt x="252" y="9"/>
                  </a:cubicBezTo>
                  <a:cubicBezTo>
                    <a:pt x="243" y="4"/>
                    <a:pt x="232" y="2"/>
                    <a:pt x="217" y="3"/>
                  </a:cubicBezTo>
                  <a:cubicBezTo>
                    <a:pt x="202" y="3"/>
                    <a:pt x="186" y="7"/>
                    <a:pt x="169" y="14"/>
                  </a:cubicBezTo>
                  <a:cubicBezTo>
                    <a:pt x="147" y="23"/>
                    <a:pt x="128" y="36"/>
                    <a:pt x="111" y="52"/>
                  </a:cubicBezTo>
                  <a:cubicBezTo>
                    <a:pt x="94" y="68"/>
                    <a:pt x="82" y="85"/>
                    <a:pt x="75" y="104"/>
                  </a:cubicBezTo>
                  <a:cubicBezTo>
                    <a:pt x="69" y="122"/>
                    <a:pt x="68" y="138"/>
                    <a:pt x="74" y="152"/>
                  </a:cubicBezTo>
                  <a:cubicBezTo>
                    <a:pt x="77" y="160"/>
                    <a:pt x="83" y="165"/>
                    <a:pt x="93" y="167"/>
                  </a:cubicBezTo>
                  <a:cubicBezTo>
                    <a:pt x="102" y="170"/>
                    <a:pt x="111" y="169"/>
                    <a:pt x="120" y="166"/>
                  </a:cubicBezTo>
                  <a:cubicBezTo>
                    <a:pt x="132" y="161"/>
                    <a:pt x="148" y="155"/>
                    <a:pt x="156" y="140"/>
                  </a:cubicBezTo>
                  <a:cubicBezTo>
                    <a:pt x="174" y="107"/>
                    <a:pt x="142" y="68"/>
                    <a:pt x="85" y="69"/>
                  </a:cubicBezTo>
                  <a:cubicBezTo>
                    <a:pt x="50" y="70"/>
                    <a:pt x="3" y="57"/>
                    <a:pt x="0" y="20"/>
                  </a:cubicBezTo>
                  <a:cubicBezTo>
                    <a:pt x="8" y="49"/>
                    <a:pt x="48" y="66"/>
                    <a:pt x="89" y="66"/>
                  </a:cubicBezTo>
                  <a:cubicBezTo>
                    <a:pt x="94" y="66"/>
                    <a:pt x="98" y="67"/>
                    <a:pt x="103" y="67"/>
                  </a:cubicBezTo>
                  <a:cubicBezTo>
                    <a:pt x="143" y="73"/>
                    <a:pt x="172" y="104"/>
                    <a:pt x="162" y="132"/>
                  </a:cubicBezTo>
                  <a:cubicBezTo>
                    <a:pt x="157" y="145"/>
                    <a:pt x="148" y="157"/>
                    <a:pt x="128" y="165"/>
                  </a:cubicBezTo>
                  <a:cubicBezTo>
                    <a:pt x="114" y="171"/>
                    <a:pt x="102" y="172"/>
                    <a:pt x="93" y="169"/>
                  </a:cubicBezTo>
                  <a:cubicBezTo>
                    <a:pt x="83" y="166"/>
                    <a:pt x="76" y="161"/>
                    <a:pt x="73" y="152"/>
                  </a:cubicBezTo>
                  <a:cubicBezTo>
                    <a:pt x="67" y="138"/>
                    <a:pt x="67" y="121"/>
                    <a:pt x="74" y="102"/>
                  </a:cubicBezTo>
                  <a:cubicBezTo>
                    <a:pt x="82" y="82"/>
                    <a:pt x="94" y="65"/>
                    <a:pt x="111" y="49"/>
                  </a:cubicBezTo>
                  <a:cubicBezTo>
                    <a:pt x="129" y="33"/>
                    <a:pt x="148" y="21"/>
                    <a:pt x="168" y="13"/>
                  </a:cubicBezTo>
                  <a:cubicBezTo>
                    <a:pt x="184" y="6"/>
                    <a:pt x="199" y="3"/>
                    <a:pt x="214" y="1"/>
                  </a:cubicBezTo>
                  <a:cubicBezTo>
                    <a:pt x="228" y="0"/>
                    <a:pt x="241" y="2"/>
                    <a:pt x="253" y="8"/>
                  </a:cubicBezTo>
                  <a:cubicBezTo>
                    <a:pt x="260" y="11"/>
                    <a:pt x="270" y="20"/>
                    <a:pt x="273" y="29"/>
                  </a:cubicBezTo>
                  <a:close/>
                  <a:moveTo>
                    <a:pt x="241" y="95"/>
                  </a:moveTo>
                  <a:cubicBezTo>
                    <a:pt x="236" y="93"/>
                    <a:pt x="231" y="94"/>
                    <a:pt x="226" y="96"/>
                  </a:cubicBezTo>
                  <a:cubicBezTo>
                    <a:pt x="223" y="97"/>
                    <a:pt x="222" y="98"/>
                    <a:pt x="222" y="100"/>
                  </a:cubicBezTo>
                  <a:cubicBezTo>
                    <a:pt x="223" y="102"/>
                    <a:pt x="226" y="102"/>
                    <a:pt x="232" y="99"/>
                  </a:cubicBezTo>
                  <a:cubicBezTo>
                    <a:pt x="235" y="98"/>
                    <a:pt x="238" y="96"/>
                    <a:pt x="241" y="9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085"/>
            <p:cNvSpPr>
              <a:spLocks noEditPoints="1"/>
            </p:cNvSpPr>
            <p:nvPr/>
          </p:nvSpPr>
          <p:spPr bwMode="auto">
            <a:xfrm>
              <a:off x="3097213" y="7462838"/>
              <a:ext cx="209550" cy="244475"/>
            </a:xfrm>
            <a:custGeom>
              <a:avLst/>
              <a:gdLst>
                <a:gd name="T0" fmla="*/ 55 w 56"/>
                <a:gd name="T1" fmla="*/ 22 h 65"/>
                <a:gd name="T2" fmla="*/ 56 w 56"/>
                <a:gd name="T3" fmla="*/ 22 h 65"/>
                <a:gd name="T4" fmla="*/ 35 w 56"/>
                <a:gd name="T5" fmla="*/ 51 h 65"/>
                <a:gd name="T6" fmla="*/ 17 w 56"/>
                <a:gd name="T7" fmla="*/ 63 h 65"/>
                <a:gd name="T8" fmla="*/ 3 w 56"/>
                <a:gd name="T9" fmla="*/ 56 h 65"/>
                <a:gd name="T10" fmla="*/ 14 w 56"/>
                <a:gd name="T11" fmla="*/ 23 h 65"/>
                <a:gd name="T12" fmla="*/ 40 w 56"/>
                <a:gd name="T13" fmla="*/ 0 h 65"/>
                <a:gd name="T14" fmla="*/ 44 w 56"/>
                <a:gd name="T15" fmla="*/ 0 h 65"/>
                <a:gd name="T16" fmla="*/ 46 w 56"/>
                <a:gd name="T17" fmla="*/ 2 h 65"/>
                <a:gd name="T18" fmla="*/ 38 w 56"/>
                <a:gd name="T19" fmla="*/ 19 h 65"/>
                <a:gd name="T20" fmla="*/ 14 w 56"/>
                <a:gd name="T21" fmla="*/ 37 h 65"/>
                <a:gd name="T22" fmla="*/ 7 w 56"/>
                <a:gd name="T23" fmla="*/ 59 h 65"/>
                <a:gd name="T24" fmla="*/ 10 w 56"/>
                <a:gd name="T25" fmla="*/ 62 h 65"/>
                <a:gd name="T26" fmla="*/ 16 w 56"/>
                <a:gd name="T27" fmla="*/ 62 h 65"/>
                <a:gd name="T28" fmla="*/ 33 w 56"/>
                <a:gd name="T29" fmla="*/ 51 h 65"/>
                <a:gd name="T30" fmla="*/ 55 w 56"/>
                <a:gd name="T31" fmla="*/ 22 h 65"/>
                <a:gd name="T32" fmla="*/ 15 w 56"/>
                <a:gd name="T33" fmla="*/ 35 h 65"/>
                <a:gd name="T34" fmla="*/ 28 w 56"/>
                <a:gd name="T35" fmla="*/ 27 h 65"/>
                <a:gd name="T36" fmla="*/ 41 w 56"/>
                <a:gd name="T37" fmla="*/ 13 h 65"/>
                <a:gd name="T38" fmla="*/ 45 w 56"/>
                <a:gd name="T39" fmla="*/ 3 h 65"/>
                <a:gd name="T40" fmla="*/ 41 w 56"/>
                <a:gd name="T41" fmla="*/ 1 h 65"/>
                <a:gd name="T42" fmla="*/ 34 w 56"/>
                <a:gd name="T43" fmla="*/ 6 h 65"/>
                <a:gd name="T44" fmla="*/ 25 w 56"/>
                <a:gd name="T45" fmla="*/ 18 h 65"/>
                <a:gd name="T46" fmla="*/ 15 w 56"/>
                <a:gd name="T47" fmla="*/ 3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65">
                  <a:moveTo>
                    <a:pt x="55" y="22"/>
                  </a:moveTo>
                  <a:cubicBezTo>
                    <a:pt x="56" y="22"/>
                    <a:pt x="56" y="22"/>
                    <a:pt x="56" y="22"/>
                  </a:cubicBezTo>
                  <a:cubicBezTo>
                    <a:pt x="49" y="35"/>
                    <a:pt x="42" y="44"/>
                    <a:pt x="35" y="51"/>
                  </a:cubicBezTo>
                  <a:cubicBezTo>
                    <a:pt x="28" y="57"/>
                    <a:pt x="22" y="62"/>
                    <a:pt x="17" y="63"/>
                  </a:cubicBezTo>
                  <a:cubicBezTo>
                    <a:pt x="10" y="65"/>
                    <a:pt x="5" y="63"/>
                    <a:pt x="3" y="56"/>
                  </a:cubicBezTo>
                  <a:cubicBezTo>
                    <a:pt x="0" y="46"/>
                    <a:pt x="3" y="35"/>
                    <a:pt x="14" y="23"/>
                  </a:cubicBezTo>
                  <a:cubicBezTo>
                    <a:pt x="24" y="10"/>
                    <a:pt x="33" y="2"/>
                    <a:pt x="40" y="0"/>
                  </a:cubicBezTo>
                  <a:cubicBezTo>
                    <a:pt x="42" y="0"/>
                    <a:pt x="43" y="0"/>
                    <a:pt x="44" y="0"/>
                  </a:cubicBezTo>
                  <a:cubicBezTo>
                    <a:pt x="45" y="0"/>
                    <a:pt x="46" y="1"/>
                    <a:pt x="46" y="2"/>
                  </a:cubicBezTo>
                  <a:cubicBezTo>
                    <a:pt x="48" y="6"/>
                    <a:pt x="45" y="12"/>
                    <a:pt x="38" y="19"/>
                  </a:cubicBezTo>
                  <a:cubicBezTo>
                    <a:pt x="32" y="27"/>
                    <a:pt x="23" y="32"/>
                    <a:pt x="14" y="37"/>
                  </a:cubicBezTo>
                  <a:cubicBezTo>
                    <a:pt x="8" y="48"/>
                    <a:pt x="6" y="55"/>
                    <a:pt x="7" y="59"/>
                  </a:cubicBezTo>
                  <a:cubicBezTo>
                    <a:pt x="7" y="60"/>
                    <a:pt x="8" y="61"/>
                    <a:pt x="10" y="62"/>
                  </a:cubicBezTo>
                  <a:cubicBezTo>
                    <a:pt x="12" y="63"/>
                    <a:pt x="14" y="63"/>
                    <a:pt x="16" y="62"/>
                  </a:cubicBezTo>
                  <a:cubicBezTo>
                    <a:pt x="21" y="61"/>
                    <a:pt x="26" y="57"/>
                    <a:pt x="33" y="51"/>
                  </a:cubicBezTo>
                  <a:cubicBezTo>
                    <a:pt x="40" y="44"/>
                    <a:pt x="47" y="34"/>
                    <a:pt x="55" y="22"/>
                  </a:cubicBezTo>
                  <a:close/>
                  <a:moveTo>
                    <a:pt x="15" y="35"/>
                  </a:moveTo>
                  <a:cubicBezTo>
                    <a:pt x="18" y="34"/>
                    <a:pt x="22" y="31"/>
                    <a:pt x="28" y="27"/>
                  </a:cubicBezTo>
                  <a:cubicBezTo>
                    <a:pt x="33" y="23"/>
                    <a:pt x="38" y="18"/>
                    <a:pt x="41" y="13"/>
                  </a:cubicBezTo>
                  <a:cubicBezTo>
                    <a:pt x="44" y="9"/>
                    <a:pt x="45" y="5"/>
                    <a:pt x="45" y="3"/>
                  </a:cubicBezTo>
                  <a:cubicBezTo>
                    <a:pt x="44" y="1"/>
                    <a:pt x="43" y="1"/>
                    <a:pt x="41" y="1"/>
                  </a:cubicBezTo>
                  <a:cubicBezTo>
                    <a:pt x="39" y="2"/>
                    <a:pt x="37" y="3"/>
                    <a:pt x="34" y="6"/>
                  </a:cubicBezTo>
                  <a:cubicBezTo>
                    <a:pt x="32" y="8"/>
                    <a:pt x="29" y="12"/>
                    <a:pt x="25" y="18"/>
                  </a:cubicBezTo>
                  <a:cubicBezTo>
                    <a:pt x="21" y="24"/>
                    <a:pt x="18" y="29"/>
                    <a:pt x="15" y="3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1086"/>
            <p:cNvSpPr>
              <a:spLocks noEditPoints="1"/>
            </p:cNvSpPr>
            <p:nvPr/>
          </p:nvSpPr>
          <p:spPr bwMode="auto">
            <a:xfrm>
              <a:off x="3279776" y="7343775"/>
              <a:ext cx="285750" cy="300038"/>
            </a:xfrm>
            <a:custGeom>
              <a:avLst/>
              <a:gdLst>
                <a:gd name="T0" fmla="*/ 57 w 76"/>
                <a:gd name="T1" fmla="*/ 4 h 80"/>
                <a:gd name="T2" fmla="*/ 68 w 76"/>
                <a:gd name="T3" fmla="*/ 0 h 80"/>
                <a:gd name="T4" fmla="*/ 48 w 76"/>
                <a:gd name="T5" fmla="*/ 50 h 80"/>
                <a:gd name="T6" fmla="*/ 47 w 76"/>
                <a:gd name="T7" fmla="*/ 61 h 80"/>
                <a:gd name="T8" fmla="*/ 49 w 76"/>
                <a:gd name="T9" fmla="*/ 63 h 80"/>
                <a:gd name="T10" fmla="*/ 53 w 76"/>
                <a:gd name="T11" fmla="*/ 63 h 80"/>
                <a:gd name="T12" fmla="*/ 60 w 76"/>
                <a:gd name="T13" fmla="*/ 55 h 80"/>
                <a:gd name="T14" fmla="*/ 75 w 76"/>
                <a:gd name="T15" fmla="*/ 25 h 80"/>
                <a:gd name="T16" fmla="*/ 76 w 76"/>
                <a:gd name="T17" fmla="*/ 26 h 80"/>
                <a:gd name="T18" fmla="*/ 61 w 76"/>
                <a:gd name="T19" fmla="*/ 56 h 80"/>
                <a:gd name="T20" fmla="*/ 53 w 76"/>
                <a:gd name="T21" fmla="*/ 64 h 80"/>
                <a:gd name="T22" fmla="*/ 47 w 76"/>
                <a:gd name="T23" fmla="*/ 64 h 80"/>
                <a:gd name="T24" fmla="*/ 43 w 76"/>
                <a:gd name="T25" fmla="*/ 60 h 80"/>
                <a:gd name="T26" fmla="*/ 43 w 76"/>
                <a:gd name="T27" fmla="*/ 45 h 80"/>
                <a:gd name="T28" fmla="*/ 43 w 76"/>
                <a:gd name="T29" fmla="*/ 45 h 80"/>
                <a:gd name="T30" fmla="*/ 17 w 76"/>
                <a:gd name="T31" fmla="*/ 79 h 80"/>
                <a:gd name="T32" fmla="*/ 10 w 76"/>
                <a:gd name="T33" fmla="*/ 78 h 80"/>
                <a:gd name="T34" fmla="*/ 4 w 76"/>
                <a:gd name="T35" fmla="*/ 71 h 80"/>
                <a:gd name="T36" fmla="*/ 13 w 76"/>
                <a:gd name="T37" fmla="*/ 37 h 80"/>
                <a:gd name="T38" fmla="*/ 42 w 76"/>
                <a:gd name="T39" fmla="*/ 11 h 80"/>
                <a:gd name="T40" fmla="*/ 51 w 76"/>
                <a:gd name="T41" fmla="*/ 14 h 80"/>
                <a:gd name="T42" fmla="*/ 52 w 76"/>
                <a:gd name="T43" fmla="*/ 18 h 80"/>
                <a:gd name="T44" fmla="*/ 57 w 76"/>
                <a:gd name="T45" fmla="*/ 4 h 80"/>
                <a:gd name="T46" fmla="*/ 49 w 76"/>
                <a:gd name="T47" fmla="*/ 15 h 80"/>
                <a:gd name="T48" fmla="*/ 42 w 76"/>
                <a:gd name="T49" fmla="*/ 12 h 80"/>
                <a:gd name="T50" fmla="*/ 19 w 76"/>
                <a:gd name="T51" fmla="*/ 42 h 80"/>
                <a:gd name="T52" fmla="*/ 9 w 76"/>
                <a:gd name="T53" fmla="*/ 75 h 80"/>
                <a:gd name="T54" fmla="*/ 12 w 76"/>
                <a:gd name="T55" fmla="*/ 78 h 80"/>
                <a:gd name="T56" fmla="*/ 16 w 76"/>
                <a:gd name="T57" fmla="*/ 78 h 80"/>
                <a:gd name="T58" fmla="*/ 26 w 76"/>
                <a:gd name="T59" fmla="*/ 68 h 80"/>
                <a:gd name="T60" fmla="*/ 40 w 76"/>
                <a:gd name="T61" fmla="*/ 45 h 80"/>
                <a:gd name="T62" fmla="*/ 50 w 76"/>
                <a:gd name="T63" fmla="*/ 24 h 80"/>
                <a:gd name="T64" fmla="*/ 49 w 76"/>
                <a:gd name="T65"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80">
                  <a:moveTo>
                    <a:pt x="57" y="4"/>
                  </a:moveTo>
                  <a:cubicBezTo>
                    <a:pt x="68" y="0"/>
                    <a:pt x="68" y="0"/>
                    <a:pt x="68" y="0"/>
                  </a:cubicBezTo>
                  <a:cubicBezTo>
                    <a:pt x="48" y="50"/>
                    <a:pt x="48" y="50"/>
                    <a:pt x="48" y="50"/>
                  </a:cubicBezTo>
                  <a:cubicBezTo>
                    <a:pt x="46" y="55"/>
                    <a:pt x="46" y="59"/>
                    <a:pt x="47" y="61"/>
                  </a:cubicBezTo>
                  <a:cubicBezTo>
                    <a:pt x="47" y="62"/>
                    <a:pt x="48" y="63"/>
                    <a:pt x="49" y="63"/>
                  </a:cubicBezTo>
                  <a:cubicBezTo>
                    <a:pt x="51" y="64"/>
                    <a:pt x="52" y="64"/>
                    <a:pt x="53" y="63"/>
                  </a:cubicBezTo>
                  <a:cubicBezTo>
                    <a:pt x="55" y="62"/>
                    <a:pt x="57" y="60"/>
                    <a:pt x="60" y="55"/>
                  </a:cubicBezTo>
                  <a:cubicBezTo>
                    <a:pt x="64" y="50"/>
                    <a:pt x="68" y="41"/>
                    <a:pt x="75" y="25"/>
                  </a:cubicBezTo>
                  <a:cubicBezTo>
                    <a:pt x="76" y="26"/>
                    <a:pt x="76" y="26"/>
                    <a:pt x="76" y="26"/>
                  </a:cubicBezTo>
                  <a:cubicBezTo>
                    <a:pt x="69" y="42"/>
                    <a:pt x="64" y="52"/>
                    <a:pt x="61" y="56"/>
                  </a:cubicBezTo>
                  <a:cubicBezTo>
                    <a:pt x="58" y="61"/>
                    <a:pt x="55" y="64"/>
                    <a:pt x="53" y="64"/>
                  </a:cubicBezTo>
                  <a:cubicBezTo>
                    <a:pt x="51" y="65"/>
                    <a:pt x="49" y="65"/>
                    <a:pt x="47" y="64"/>
                  </a:cubicBezTo>
                  <a:cubicBezTo>
                    <a:pt x="46" y="63"/>
                    <a:pt x="44" y="62"/>
                    <a:pt x="43" y="60"/>
                  </a:cubicBezTo>
                  <a:cubicBezTo>
                    <a:pt x="42" y="56"/>
                    <a:pt x="42" y="51"/>
                    <a:pt x="43" y="45"/>
                  </a:cubicBezTo>
                  <a:cubicBezTo>
                    <a:pt x="43" y="45"/>
                    <a:pt x="43" y="45"/>
                    <a:pt x="43" y="45"/>
                  </a:cubicBezTo>
                  <a:cubicBezTo>
                    <a:pt x="31" y="65"/>
                    <a:pt x="23" y="77"/>
                    <a:pt x="17" y="79"/>
                  </a:cubicBezTo>
                  <a:cubicBezTo>
                    <a:pt x="14" y="80"/>
                    <a:pt x="12" y="80"/>
                    <a:pt x="10" y="78"/>
                  </a:cubicBezTo>
                  <a:cubicBezTo>
                    <a:pt x="7" y="77"/>
                    <a:pt x="5" y="74"/>
                    <a:pt x="4" y="71"/>
                  </a:cubicBezTo>
                  <a:cubicBezTo>
                    <a:pt x="0" y="62"/>
                    <a:pt x="3" y="50"/>
                    <a:pt x="13" y="37"/>
                  </a:cubicBezTo>
                  <a:cubicBezTo>
                    <a:pt x="23" y="23"/>
                    <a:pt x="33" y="15"/>
                    <a:pt x="42" y="11"/>
                  </a:cubicBezTo>
                  <a:cubicBezTo>
                    <a:pt x="46" y="9"/>
                    <a:pt x="49" y="10"/>
                    <a:pt x="51" y="14"/>
                  </a:cubicBezTo>
                  <a:cubicBezTo>
                    <a:pt x="51" y="15"/>
                    <a:pt x="52" y="16"/>
                    <a:pt x="52" y="18"/>
                  </a:cubicBezTo>
                  <a:lnTo>
                    <a:pt x="57" y="4"/>
                  </a:lnTo>
                  <a:close/>
                  <a:moveTo>
                    <a:pt x="49" y="15"/>
                  </a:moveTo>
                  <a:cubicBezTo>
                    <a:pt x="48" y="12"/>
                    <a:pt x="46" y="11"/>
                    <a:pt x="42" y="12"/>
                  </a:cubicBezTo>
                  <a:cubicBezTo>
                    <a:pt x="35" y="15"/>
                    <a:pt x="27" y="25"/>
                    <a:pt x="19" y="42"/>
                  </a:cubicBezTo>
                  <a:cubicBezTo>
                    <a:pt x="11" y="60"/>
                    <a:pt x="7" y="71"/>
                    <a:pt x="9" y="75"/>
                  </a:cubicBezTo>
                  <a:cubicBezTo>
                    <a:pt x="10" y="76"/>
                    <a:pt x="11" y="77"/>
                    <a:pt x="12" y="78"/>
                  </a:cubicBezTo>
                  <a:cubicBezTo>
                    <a:pt x="13" y="78"/>
                    <a:pt x="15" y="78"/>
                    <a:pt x="16" y="78"/>
                  </a:cubicBezTo>
                  <a:cubicBezTo>
                    <a:pt x="19" y="77"/>
                    <a:pt x="22" y="74"/>
                    <a:pt x="26" y="68"/>
                  </a:cubicBezTo>
                  <a:cubicBezTo>
                    <a:pt x="31" y="63"/>
                    <a:pt x="35" y="55"/>
                    <a:pt x="40" y="45"/>
                  </a:cubicBezTo>
                  <a:cubicBezTo>
                    <a:pt x="46" y="35"/>
                    <a:pt x="49" y="28"/>
                    <a:pt x="50" y="24"/>
                  </a:cubicBezTo>
                  <a:cubicBezTo>
                    <a:pt x="50" y="21"/>
                    <a:pt x="50" y="17"/>
                    <a:pt x="49" y="15"/>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1087"/>
            <p:cNvSpPr/>
            <p:nvPr/>
          </p:nvSpPr>
          <p:spPr bwMode="auto">
            <a:xfrm>
              <a:off x="3562351" y="7192963"/>
              <a:ext cx="273050" cy="330200"/>
            </a:xfrm>
            <a:custGeom>
              <a:avLst/>
              <a:gdLst>
                <a:gd name="T0" fmla="*/ 1 w 73"/>
                <a:gd name="T1" fmla="*/ 66 h 88"/>
                <a:gd name="T2" fmla="*/ 0 w 73"/>
                <a:gd name="T3" fmla="*/ 65 h 88"/>
                <a:gd name="T4" fmla="*/ 10 w 73"/>
                <a:gd name="T5" fmla="*/ 40 h 88"/>
                <a:gd name="T6" fmla="*/ 15 w 73"/>
                <a:gd name="T7" fmla="*/ 27 h 88"/>
                <a:gd name="T8" fmla="*/ 26 w 73"/>
                <a:gd name="T9" fmla="*/ 21 h 88"/>
                <a:gd name="T10" fmla="*/ 22 w 73"/>
                <a:gd name="T11" fmla="*/ 36 h 88"/>
                <a:gd name="T12" fmla="*/ 11 w 73"/>
                <a:gd name="T13" fmla="*/ 76 h 88"/>
                <a:gd name="T14" fmla="*/ 10 w 73"/>
                <a:gd name="T15" fmla="*/ 84 h 88"/>
                <a:gd name="T16" fmla="*/ 10 w 73"/>
                <a:gd name="T17" fmla="*/ 85 h 88"/>
                <a:gd name="T18" fmla="*/ 13 w 73"/>
                <a:gd name="T19" fmla="*/ 87 h 88"/>
                <a:gd name="T20" fmla="*/ 17 w 73"/>
                <a:gd name="T21" fmla="*/ 86 h 88"/>
                <a:gd name="T22" fmla="*/ 28 w 73"/>
                <a:gd name="T23" fmla="*/ 71 h 88"/>
                <a:gd name="T24" fmla="*/ 38 w 73"/>
                <a:gd name="T25" fmla="*/ 47 h 88"/>
                <a:gd name="T26" fmla="*/ 45 w 73"/>
                <a:gd name="T27" fmla="*/ 25 h 88"/>
                <a:gd name="T28" fmla="*/ 52 w 73"/>
                <a:gd name="T29" fmla="*/ 7 h 88"/>
                <a:gd name="T30" fmla="*/ 63 w 73"/>
                <a:gd name="T31" fmla="*/ 0 h 88"/>
                <a:gd name="T32" fmla="*/ 52 w 73"/>
                <a:gd name="T33" fmla="*/ 40 h 88"/>
                <a:gd name="T34" fmla="*/ 49 w 73"/>
                <a:gd name="T35" fmla="*/ 53 h 88"/>
                <a:gd name="T36" fmla="*/ 49 w 73"/>
                <a:gd name="T37" fmla="*/ 64 h 88"/>
                <a:gd name="T38" fmla="*/ 55 w 73"/>
                <a:gd name="T39" fmla="*/ 65 h 88"/>
                <a:gd name="T40" fmla="*/ 65 w 73"/>
                <a:gd name="T41" fmla="*/ 52 h 88"/>
                <a:gd name="T42" fmla="*/ 71 w 73"/>
                <a:gd name="T43" fmla="*/ 24 h 88"/>
                <a:gd name="T44" fmla="*/ 73 w 73"/>
                <a:gd name="T45" fmla="*/ 24 h 88"/>
                <a:gd name="T46" fmla="*/ 63 w 73"/>
                <a:gd name="T47" fmla="*/ 58 h 88"/>
                <a:gd name="T48" fmla="*/ 55 w 73"/>
                <a:gd name="T49" fmla="*/ 67 h 88"/>
                <a:gd name="T50" fmla="*/ 50 w 73"/>
                <a:gd name="T51" fmla="*/ 67 h 88"/>
                <a:gd name="T52" fmla="*/ 45 w 73"/>
                <a:gd name="T53" fmla="*/ 63 h 88"/>
                <a:gd name="T54" fmla="*/ 46 w 73"/>
                <a:gd name="T55" fmla="*/ 36 h 88"/>
                <a:gd name="T56" fmla="*/ 50 w 73"/>
                <a:gd name="T57" fmla="*/ 18 h 88"/>
                <a:gd name="T58" fmla="*/ 49 w 73"/>
                <a:gd name="T59" fmla="*/ 18 h 88"/>
                <a:gd name="T60" fmla="*/ 17 w 73"/>
                <a:gd name="T61" fmla="*/ 87 h 88"/>
                <a:gd name="T62" fmla="*/ 12 w 73"/>
                <a:gd name="T63" fmla="*/ 88 h 88"/>
                <a:gd name="T64" fmla="*/ 7 w 73"/>
                <a:gd name="T65" fmla="*/ 84 h 88"/>
                <a:gd name="T66" fmla="*/ 6 w 73"/>
                <a:gd name="T67" fmla="*/ 63 h 88"/>
                <a:gd name="T68" fmla="*/ 14 w 73"/>
                <a:gd name="T69" fmla="*/ 36 h 88"/>
                <a:gd name="T70" fmla="*/ 13 w 73"/>
                <a:gd name="T71" fmla="*/ 36 h 88"/>
                <a:gd name="T72" fmla="*/ 1 w 73"/>
                <a:gd name="T73" fmla="*/ 6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88">
                  <a:moveTo>
                    <a:pt x="1" y="66"/>
                  </a:moveTo>
                  <a:cubicBezTo>
                    <a:pt x="0" y="65"/>
                    <a:pt x="0" y="65"/>
                    <a:pt x="0" y="65"/>
                  </a:cubicBezTo>
                  <a:cubicBezTo>
                    <a:pt x="5" y="53"/>
                    <a:pt x="8" y="45"/>
                    <a:pt x="10" y="40"/>
                  </a:cubicBezTo>
                  <a:cubicBezTo>
                    <a:pt x="11" y="35"/>
                    <a:pt x="13" y="30"/>
                    <a:pt x="15" y="27"/>
                  </a:cubicBezTo>
                  <a:cubicBezTo>
                    <a:pt x="26" y="21"/>
                    <a:pt x="26" y="21"/>
                    <a:pt x="26" y="21"/>
                  </a:cubicBezTo>
                  <a:cubicBezTo>
                    <a:pt x="25" y="25"/>
                    <a:pt x="23" y="30"/>
                    <a:pt x="22" y="36"/>
                  </a:cubicBezTo>
                  <a:cubicBezTo>
                    <a:pt x="11" y="76"/>
                    <a:pt x="11" y="76"/>
                    <a:pt x="11" y="76"/>
                  </a:cubicBezTo>
                  <a:cubicBezTo>
                    <a:pt x="10" y="80"/>
                    <a:pt x="9" y="82"/>
                    <a:pt x="10" y="84"/>
                  </a:cubicBezTo>
                  <a:cubicBezTo>
                    <a:pt x="10" y="85"/>
                    <a:pt x="10" y="85"/>
                    <a:pt x="10" y="85"/>
                  </a:cubicBezTo>
                  <a:cubicBezTo>
                    <a:pt x="11" y="86"/>
                    <a:pt x="12" y="86"/>
                    <a:pt x="13" y="87"/>
                  </a:cubicBezTo>
                  <a:cubicBezTo>
                    <a:pt x="14" y="87"/>
                    <a:pt x="16" y="87"/>
                    <a:pt x="17" y="86"/>
                  </a:cubicBezTo>
                  <a:cubicBezTo>
                    <a:pt x="20" y="84"/>
                    <a:pt x="24" y="79"/>
                    <a:pt x="28" y="71"/>
                  </a:cubicBezTo>
                  <a:cubicBezTo>
                    <a:pt x="32" y="63"/>
                    <a:pt x="36" y="55"/>
                    <a:pt x="38" y="47"/>
                  </a:cubicBezTo>
                  <a:cubicBezTo>
                    <a:pt x="45" y="25"/>
                    <a:pt x="45" y="25"/>
                    <a:pt x="45" y="25"/>
                  </a:cubicBezTo>
                  <a:cubicBezTo>
                    <a:pt x="47" y="19"/>
                    <a:pt x="49" y="13"/>
                    <a:pt x="52" y="7"/>
                  </a:cubicBezTo>
                  <a:cubicBezTo>
                    <a:pt x="63" y="0"/>
                    <a:pt x="63" y="0"/>
                    <a:pt x="63" y="0"/>
                  </a:cubicBezTo>
                  <a:cubicBezTo>
                    <a:pt x="58" y="16"/>
                    <a:pt x="55" y="30"/>
                    <a:pt x="52" y="40"/>
                  </a:cubicBezTo>
                  <a:cubicBezTo>
                    <a:pt x="49" y="53"/>
                    <a:pt x="49" y="53"/>
                    <a:pt x="49" y="53"/>
                  </a:cubicBezTo>
                  <a:cubicBezTo>
                    <a:pt x="48" y="59"/>
                    <a:pt x="48" y="63"/>
                    <a:pt x="49" y="64"/>
                  </a:cubicBezTo>
                  <a:cubicBezTo>
                    <a:pt x="50" y="67"/>
                    <a:pt x="52" y="67"/>
                    <a:pt x="55" y="65"/>
                  </a:cubicBezTo>
                  <a:cubicBezTo>
                    <a:pt x="58" y="64"/>
                    <a:pt x="62" y="59"/>
                    <a:pt x="65" y="52"/>
                  </a:cubicBezTo>
                  <a:cubicBezTo>
                    <a:pt x="68" y="46"/>
                    <a:pt x="70" y="36"/>
                    <a:pt x="71" y="24"/>
                  </a:cubicBezTo>
                  <a:cubicBezTo>
                    <a:pt x="73" y="24"/>
                    <a:pt x="73" y="24"/>
                    <a:pt x="73" y="24"/>
                  </a:cubicBezTo>
                  <a:cubicBezTo>
                    <a:pt x="70" y="44"/>
                    <a:pt x="66" y="54"/>
                    <a:pt x="63" y="58"/>
                  </a:cubicBezTo>
                  <a:cubicBezTo>
                    <a:pt x="60" y="63"/>
                    <a:pt x="58" y="66"/>
                    <a:pt x="55" y="67"/>
                  </a:cubicBezTo>
                  <a:cubicBezTo>
                    <a:pt x="54" y="68"/>
                    <a:pt x="52" y="68"/>
                    <a:pt x="50" y="67"/>
                  </a:cubicBezTo>
                  <a:cubicBezTo>
                    <a:pt x="48" y="67"/>
                    <a:pt x="46" y="65"/>
                    <a:pt x="45" y="63"/>
                  </a:cubicBezTo>
                  <a:cubicBezTo>
                    <a:pt x="42" y="57"/>
                    <a:pt x="42" y="48"/>
                    <a:pt x="46" y="36"/>
                  </a:cubicBezTo>
                  <a:cubicBezTo>
                    <a:pt x="50" y="18"/>
                    <a:pt x="50" y="18"/>
                    <a:pt x="50" y="18"/>
                  </a:cubicBezTo>
                  <a:cubicBezTo>
                    <a:pt x="49" y="18"/>
                    <a:pt x="49" y="18"/>
                    <a:pt x="49" y="18"/>
                  </a:cubicBezTo>
                  <a:cubicBezTo>
                    <a:pt x="37" y="59"/>
                    <a:pt x="26" y="82"/>
                    <a:pt x="17" y="87"/>
                  </a:cubicBezTo>
                  <a:cubicBezTo>
                    <a:pt x="16" y="88"/>
                    <a:pt x="14" y="88"/>
                    <a:pt x="12" y="88"/>
                  </a:cubicBezTo>
                  <a:cubicBezTo>
                    <a:pt x="10" y="87"/>
                    <a:pt x="8" y="86"/>
                    <a:pt x="7" y="84"/>
                  </a:cubicBezTo>
                  <a:cubicBezTo>
                    <a:pt x="4" y="79"/>
                    <a:pt x="4" y="72"/>
                    <a:pt x="6" y="63"/>
                  </a:cubicBezTo>
                  <a:cubicBezTo>
                    <a:pt x="14" y="36"/>
                    <a:pt x="14" y="36"/>
                    <a:pt x="14" y="36"/>
                  </a:cubicBezTo>
                  <a:cubicBezTo>
                    <a:pt x="13" y="36"/>
                    <a:pt x="13" y="36"/>
                    <a:pt x="13" y="36"/>
                  </a:cubicBezTo>
                  <a:cubicBezTo>
                    <a:pt x="11" y="40"/>
                    <a:pt x="7" y="50"/>
                    <a:pt x="1" y="66"/>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088"/>
            <p:cNvSpPr/>
            <p:nvPr/>
          </p:nvSpPr>
          <p:spPr bwMode="auto">
            <a:xfrm>
              <a:off x="3829051" y="6873875"/>
              <a:ext cx="153988" cy="465138"/>
            </a:xfrm>
            <a:custGeom>
              <a:avLst/>
              <a:gdLst>
                <a:gd name="T0" fmla="*/ 2 w 41"/>
                <a:gd name="T1" fmla="*/ 109 h 124"/>
                <a:gd name="T2" fmla="*/ 0 w 41"/>
                <a:gd name="T3" fmla="*/ 109 h 124"/>
                <a:gd name="T4" fmla="*/ 8 w 41"/>
                <a:gd name="T5" fmla="*/ 63 h 124"/>
                <a:gd name="T6" fmla="*/ 11 w 41"/>
                <a:gd name="T7" fmla="*/ 43 h 124"/>
                <a:gd name="T8" fmla="*/ 2 w 41"/>
                <a:gd name="T9" fmla="*/ 51 h 124"/>
                <a:gd name="T10" fmla="*/ 2 w 41"/>
                <a:gd name="T11" fmla="*/ 50 h 124"/>
                <a:gd name="T12" fmla="*/ 12 w 41"/>
                <a:gd name="T13" fmla="*/ 41 h 124"/>
                <a:gd name="T14" fmla="*/ 13 w 41"/>
                <a:gd name="T15" fmla="*/ 8 h 124"/>
                <a:gd name="T16" fmla="*/ 21 w 41"/>
                <a:gd name="T17" fmla="*/ 0 h 124"/>
                <a:gd name="T18" fmla="*/ 21 w 41"/>
                <a:gd name="T19" fmla="*/ 33 h 124"/>
                <a:gd name="T20" fmla="*/ 35 w 41"/>
                <a:gd name="T21" fmla="*/ 20 h 124"/>
                <a:gd name="T22" fmla="*/ 36 w 41"/>
                <a:gd name="T23" fmla="*/ 21 h 124"/>
                <a:gd name="T24" fmla="*/ 21 w 41"/>
                <a:gd name="T25" fmla="*/ 35 h 124"/>
                <a:gd name="T26" fmla="*/ 19 w 41"/>
                <a:gd name="T27" fmla="*/ 102 h 124"/>
                <a:gd name="T28" fmla="*/ 19 w 41"/>
                <a:gd name="T29" fmla="*/ 116 h 124"/>
                <a:gd name="T30" fmla="*/ 20 w 41"/>
                <a:gd name="T31" fmla="*/ 121 h 124"/>
                <a:gd name="T32" fmla="*/ 24 w 41"/>
                <a:gd name="T33" fmla="*/ 122 h 124"/>
                <a:gd name="T34" fmla="*/ 28 w 41"/>
                <a:gd name="T35" fmla="*/ 121 h 124"/>
                <a:gd name="T36" fmla="*/ 38 w 41"/>
                <a:gd name="T37" fmla="*/ 75 h 124"/>
                <a:gd name="T38" fmla="*/ 40 w 41"/>
                <a:gd name="T39" fmla="*/ 75 h 124"/>
                <a:gd name="T40" fmla="*/ 28 w 41"/>
                <a:gd name="T41" fmla="*/ 122 h 124"/>
                <a:gd name="T42" fmla="*/ 22 w 41"/>
                <a:gd name="T43" fmla="*/ 124 h 124"/>
                <a:gd name="T44" fmla="*/ 16 w 41"/>
                <a:gd name="T45" fmla="*/ 121 h 124"/>
                <a:gd name="T46" fmla="*/ 10 w 41"/>
                <a:gd name="T47" fmla="*/ 94 h 124"/>
                <a:gd name="T48" fmla="*/ 11 w 41"/>
                <a:gd name="T49" fmla="*/ 55 h 124"/>
                <a:gd name="T50" fmla="*/ 11 w 41"/>
                <a:gd name="T51" fmla="*/ 55 h 124"/>
                <a:gd name="T52" fmla="*/ 2 w 41"/>
                <a:gd name="T53" fmla="*/ 10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124">
                  <a:moveTo>
                    <a:pt x="2" y="109"/>
                  </a:moveTo>
                  <a:cubicBezTo>
                    <a:pt x="0" y="109"/>
                    <a:pt x="0" y="109"/>
                    <a:pt x="0" y="109"/>
                  </a:cubicBezTo>
                  <a:cubicBezTo>
                    <a:pt x="8" y="63"/>
                    <a:pt x="8" y="63"/>
                    <a:pt x="8" y="63"/>
                  </a:cubicBezTo>
                  <a:cubicBezTo>
                    <a:pt x="11" y="43"/>
                    <a:pt x="11" y="43"/>
                    <a:pt x="11" y="43"/>
                  </a:cubicBezTo>
                  <a:cubicBezTo>
                    <a:pt x="2" y="51"/>
                    <a:pt x="2" y="51"/>
                    <a:pt x="2" y="51"/>
                  </a:cubicBezTo>
                  <a:cubicBezTo>
                    <a:pt x="2" y="50"/>
                    <a:pt x="2" y="50"/>
                    <a:pt x="2" y="50"/>
                  </a:cubicBezTo>
                  <a:cubicBezTo>
                    <a:pt x="12" y="41"/>
                    <a:pt x="12" y="41"/>
                    <a:pt x="12" y="41"/>
                  </a:cubicBezTo>
                  <a:cubicBezTo>
                    <a:pt x="13" y="8"/>
                    <a:pt x="13" y="8"/>
                    <a:pt x="13" y="8"/>
                  </a:cubicBezTo>
                  <a:cubicBezTo>
                    <a:pt x="21" y="0"/>
                    <a:pt x="21" y="0"/>
                    <a:pt x="21" y="0"/>
                  </a:cubicBezTo>
                  <a:cubicBezTo>
                    <a:pt x="21" y="33"/>
                    <a:pt x="21" y="33"/>
                    <a:pt x="21" y="33"/>
                  </a:cubicBezTo>
                  <a:cubicBezTo>
                    <a:pt x="35" y="20"/>
                    <a:pt x="35" y="20"/>
                    <a:pt x="35" y="20"/>
                  </a:cubicBezTo>
                  <a:cubicBezTo>
                    <a:pt x="36" y="21"/>
                    <a:pt x="36" y="21"/>
                    <a:pt x="36" y="21"/>
                  </a:cubicBezTo>
                  <a:cubicBezTo>
                    <a:pt x="21" y="35"/>
                    <a:pt x="21" y="35"/>
                    <a:pt x="21" y="35"/>
                  </a:cubicBezTo>
                  <a:cubicBezTo>
                    <a:pt x="19" y="102"/>
                    <a:pt x="19" y="102"/>
                    <a:pt x="19" y="102"/>
                  </a:cubicBezTo>
                  <a:cubicBezTo>
                    <a:pt x="19" y="110"/>
                    <a:pt x="19" y="115"/>
                    <a:pt x="19" y="116"/>
                  </a:cubicBezTo>
                  <a:cubicBezTo>
                    <a:pt x="19" y="118"/>
                    <a:pt x="20" y="120"/>
                    <a:pt x="20" y="121"/>
                  </a:cubicBezTo>
                  <a:cubicBezTo>
                    <a:pt x="21" y="122"/>
                    <a:pt x="22" y="122"/>
                    <a:pt x="24" y="122"/>
                  </a:cubicBezTo>
                  <a:cubicBezTo>
                    <a:pt x="25" y="122"/>
                    <a:pt x="27" y="122"/>
                    <a:pt x="28" y="121"/>
                  </a:cubicBezTo>
                  <a:cubicBezTo>
                    <a:pt x="33" y="116"/>
                    <a:pt x="40" y="102"/>
                    <a:pt x="38" y="75"/>
                  </a:cubicBezTo>
                  <a:cubicBezTo>
                    <a:pt x="40" y="75"/>
                    <a:pt x="40" y="75"/>
                    <a:pt x="40" y="75"/>
                  </a:cubicBezTo>
                  <a:cubicBezTo>
                    <a:pt x="41" y="101"/>
                    <a:pt x="34" y="117"/>
                    <a:pt x="28" y="122"/>
                  </a:cubicBezTo>
                  <a:cubicBezTo>
                    <a:pt x="27" y="124"/>
                    <a:pt x="25" y="124"/>
                    <a:pt x="22" y="124"/>
                  </a:cubicBezTo>
                  <a:cubicBezTo>
                    <a:pt x="20" y="124"/>
                    <a:pt x="17" y="123"/>
                    <a:pt x="16" y="121"/>
                  </a:cubicBezTo>
                  <a:cubicBezTo>
                    <a:pt x="11" y="116"/>
                    <a:pt x="9" y="107"/>
                    <a:pt x="10" y="94"/>
                  </a:cubicBezTo>
                  <a:cubicBezTo>
                    <a:pt x="11" y="55"/>
                    <a:pt x="11" y="55"/>
                    <a:pt x="11" y="55"/>
                  </a:cubicBezTo>
                  <a:cubicBezTo>
                    <a:pt x="11" y="55"/>
                    <a:pt x="11" y="55"/>
                    <a:pt x="11" y="55"/>
                  </a:cubicBezTo>
                  <a:lnTo>
                    <a:pt x="2" y="109"/>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089"/>
            <p:cNvSpPr>
              <a:spLocks noEditPoints="1"/>
            </p:cNvSpPr>
            <p:nvPr/>
          </p:nvSpPr>
          <p:spPr bwMode="auto">
            <a:xfrm>
              <a:off x="3971926" y="6810375"/>
              <a:ext cx="449263" cy="671513"/>
            </a:xfrm>
            <a:custGeom>
              <a:avLst/>
              <a:gdLst>
                <a:gd name="T0" fmla="*/ 2 w 120"/>
                <a:gd name="T1" fmla="*/ 92 h 179"/>
                <a:gd name="T2" fmla="*/ 0 w 120"/>
                <a:gd name="T3" fmla="*/ 92 h 179"/>
                <a:gd name="T4" fmla="*/ 1 w 120"/>
                <a:gd name="T5" fmla="*/ 76 h 179"/>
                <a:gd name="T6" fmla="*/ 2 w 120"/>
                <a:gd name="T7" fmla="*/ 58 h 179"/>
                <a:gd name="T8" fmla="*/ 7 w 120"/>
                <a:gd name="T9" fmla="*/ 44 h 179"/>
                <a:gd name="T10" fmla="*/ 12 w 120"/>
                <a:gd name="T11" fmla="*/ 41 h 179"/>
                <a:gd name="T12" fmla="*/ 17 w 120"/>
                <a:gd name="T13" fmla="*/ 43 h 179"/>
                <a:gd name="T14" fmla="*/ 23 w 120"/>
                <a:gd name="T15" fmla="*/ 53 h 179"/>
                <a:gd name="T16" fmla="*/ 24 w 120"/>
                <a:gd name="T17" fmla="*/ 84 h 179"/>
                <a:gd name="T18" fmla="*/ 27 w 120"/>
                <a:gd name="T19" fmla="*/ 95 h 179"/>
                <a:gd name="T20" fmla="*/ 32 w 120"/>
                <a:gd name="T21" fmla="*/ 95 h 179"/>
                <a:gd name="T22" fmla="*/ 37 w 120"/>
                <a:gd name="T23" fmla="*/ 79 h 179"/>
                <a:gd name="T24" fmla="*/ 38 w 120"/>
                <a:gd name="T25" fmla="*/ 34 h 179"/>
                <a:gd name="T26" fmla="*/ 37 w 120"/>
                <a:gd name="T27" fmla="*/ 17 h 179"/>
                <a:gd name="T28" fmla="*/ 36 w 120"/>
                <a:gd name="T29" fmla="*/ 10 h 179"/>
                <a:gd name="T30" fmla="*/ 45 w 120"/>
                <a:gd name="T31" fmla="*/ 0 h 179"/>
                <a:gd name="T32" fmla="*/ 54 w 120"/>
                <a:gd name="T33" fmla="*/ 88 h 179"/>
                <a:gd name="T34" fmla="*/ 117 w 120"/>
                <a:gd name="T35" fmla="*/ 3 h 179"/>
                <a:gd name="T36" fmla="*/ 98 w 120"/>
                <a:gd name="T37" fmla="*/ 42 h 179"/>
                <a:gd name="T38" fmla="*/ 54 w 120"/>
                <a:gd name="T39" fmla="*/ 92 h 179"/>
                <a:gd name="T40" fmla="*/ 56 w 120"/>
                <a:gd name="T41" fmla="*/ 105 h 179"/>
                <a:gd name="T42" fmla="*/ 56 w 120"/>
                <a:gd name="T43" fmla="*/ 144 h 179"/>
                <a:gd name="T44" fmla="*/ 47 w 120"/>
                <a:gd name="T45" fmla="*/ 174 h 179"/>
                <a:gd name="T46" fmla="*/ 38 w 120"/>
                <a:gd name="T47" fmla="*/ 177 h 179"/>
                <a:gd name="T48" fmla="*/ 34 w 120"/>
                <a:gd name="T49" fmla="*/ 150 h 179"/>
                <a:gd name="T50" fmla="*/ 48 w 120"/>
                <a:gd name="T51" fmla="*/ 95 h 179"/>
                <a:gd name="T52" fmla="*/ 40 w 120"/>
                <a:gd name="T53" fmla="*/ 20 h 179"/>
                <a:gd name="T54" fmla="*/ 39 w 120"/>
                <a:gd name="T55" fmla="*/ 20 h 179"/>
                <a:gd name="T56" fmla="*/ 39 w 120"/>
                <a:gd name="T57" fmla="*/ 34 h 179"/>
                <a:gd name="T58" fmla="*/ 40 w 120"/>
                <a:gd name="T59" fmla="*/ 51 h 179"/>
                <a:gd name="T60" fmla="*/ 39 w 120"/>
                <a:gd name="T61" fmla="*/ 70 h 179"/>
                <a:gd name="T62" fmla="*/ 37 w 120"/>
                <a:gd name="T63" fmla="*/ 88 h 179"/>
                <a:gd name="T64" fmla="*/ 33 w 120"/>
                <a:gd name="T65" fmla="*/ 97 h 179"/>
                <a:gd name="T66" fmla="*/ 28 w 120"/>
                <a:gd name="T67" fmla="*/ 99 h 179"/>
                <a:gd name="T68" fmla="*/ 23 w 120"/>
                <a:gd name="T69" fmla="*/ 98 h 179"/>
                <a:gd name="T70" fmla="*/ 14 w 120"/>
                <a:gd name="T71" fmla="*/ 73 h 179"/>
                <a:gd name="T72" fmla="*/ 14 w 120"/>
                <a:gd name="T73" fmla="*/ 50 h 179"/>
                <a:gd name="T74" fmla="*/ 12 w 120"/>
                <a:gd name="T75" fmla="*/ 44 h 179"/>
                <a:gd name="T76" fmla="*/ 8 w 120"/>
                <a:gd name="T77" fmla="*/ 45 h 179"/>
                <a:gd name="T78" fmla="*/ 4 w 120"/>
                <a:gd name="T79" fmla="*/ 57 h 179"/>
                <a:gd name="T80" fmla="*/ 2 w 120"/>
                <a:gd name="T81" fmla="*/ 80 h 179"/>
                <a:gd name="T82" fmla="*/ 2 w 120"/>
                <a:gd name="T83" fmla="*/ 92 h 179"/>
                <a:gd name="T84" fmla="*/ 49 w 120"/>
                <a:gd name="T85" fmla="*/ 99 h 179"/>
                <a:gd name="T86" fmla="*/ 36 w 120"/>
                <a:gd name="T87" fmla="*/ 147 h 179"/>
                <a:gd name="T88" fmla="*/ 39 w 120"/>
                <a:gd name="T89" fmla="*/ 176 h 179"/>
                <a:gd name="T90" fmla="*/ 46 w 120"/>
                <a:gd name="T91" fmla="*/ 173 h 179"/>
                <a:gd name="T92" fmla="*/ 53 w 120"/>
                <a:gd name="T93" fmla="*/ 156 h 179"/>
                <a:gd name="T94" fmla="*/ 51 w 120"/>
                <a:gd name="T95" fmla="*/ 119 h 179"/>
                <a:gd name="T96" fmla="*/ 49 w 120"/>
                <a:gd name="T97" fmla="*/ 9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 h="179">
                  <a:moveTo>
                    <a:pt x="2" y="92"/>
                  </a:moveTo>
                  <a:cubicBezTo>
                    <a:pt x="0" y="92"/>
                    <a:pt x="0" y="92"/>
                    <a:pt x="0" y="92"/>
                  </a:cubicBezTo>
                  <a:cubicBezTo>
                    <a:pt x="1" y="76"/>
                    <a:pt x="1" y="76"/>
                    <a:pt x="1" y="76"/>
                  </a:cubicBezTo>
                  <a:cubicBezTo>
                    <a:pt x="0" y="71"/>
                    <a:pt x="1" y="64"/>
                    <a:pt x="2" y="58"/>
                  </a:cubicBezTo>
                  <a:cubicBezTo>
                    <a:pt x="3" y="51"/>
                    <a:pt x="5" y="46"/>
                    <a:pt x="7" y="44"/>
                  </a:cubicBezTo>
                  <a:cubicBezTo>
                    <a:pt x="9" y="42"/>
                    <a:pt x="10" y="41"/>
                    <a:pt x="12" y="41"/>
                  </a:cubicBezTo>
                  <a:cubicBezTo>
                    <a:pt x="14" y="41"/>
                    <a:pt x="16" y="42"/>
                    <a:pt x="17" y="43"/>
                  </a:cubicBezTo>
                  <a:cubicBezTo>
                    <a:pt x="20" y="45"/>
                    <a:pt x="22" y="49"/>
                    <a:pt x="23" y="53"/>
                  </a:cubicBezTo>
                  <a:cubicBezTo>
                    <a:pt x="23" y="57"/>
                    <a:pt x="24" y="68"/>
                    <a:pt x="24" y="84"/>
                  </a:cubicBezTo>
                  <a:cubicBezTo>
                    <a:pt x="25" y="90"/>
                    <a:pt x="25" y="94"/>
                    <a:pt x="27" y="95"/>
                  </a:cubicBezTo>
                  <a:cubicBezTo>
                    <a:pt x="29" y="97"/>
                    <a:pt x="31" y="97"/>
                    <a:pt x="32" y="95"/>
                  </a:cubicBezTo>
                  <a:cubicBezTo>
                    <a:pt x="35" y="92"/>
                    <a:pt x="36" y="87"/>
                    <a:pt x="37" y="79"/>
                  </a:cubicBezTo>
                  <a:cubicBezTo>
                    <a:pt x="38" y="71"/>
                    <a:pt x="39" y="57"/>
                    <a:pt x="38" y="34"/>
                  </a:cubicBezTo>
                  <a:cubicBezTo>
                    <a:pt x="37" y="17"/>
                    <a:pt x="37" y="17"/>
                    <a:pt x="37" y="17"/>
                  </a:cubicBezTo>
                  <a:cubicBezTo>
                    <a:pt x="37" y="16"/>
                    <a:pt x="37" y="14"/>
                    <a:pt x="36" y="10"/>
                  </a:cubicBezTo>
                  <a:cubicBezTo>
                    <a:pt x="45" y="0"/>
                    <a:pt x="45" y="0"/>
                    <a:pt x="45" y="0"/>
                  </a:cubicBezTo>
                  <a:cubicBezTo>
                    <a:pt x="54" y="88"/>
                    <a:pt x="54" y="88"/>
                    <a:pt x="54" y="88"/>
                  </a:cubicBezTo>
                  <a:cubicBezTo>
                    <a:pt x="68" y="65"/>
                    <a:pt x="115" y="32"/>
                    <a:pt x="117" y="3"/>
                  </a:cubicBezTo>
                  <a:cubicBezTo>
                    <a:pt x="117" y="3"/>
                    <a:pt x="120" y="18"/>
                    <a:pt x="98" y="42"/>
                  </a:cubicBezTo>
                  <a:cubicBezTo>
                    <a:pt x="81" y="60"/>
                    <a:pt x="59" y="81"/>
                    <a:pt x="54" y="92"/>
                  </a:cubicBezTo>
                  <a:cubicBezTo>
                    <a:pt x="56" y="105"/>
                    <a:pt x="56" y="105"/>
                    <a:pt x="56" y="105"/>
                  </a:cubicBezTo>
                  <a:cubicBezTo>
                    <a:pt x="57" y="117"/>
                    <a:pt x="57" y="130"/>
                    <a:pt x="56" y="144"/>
                  </a:cubicBezTo>
                  <a:cubicBezTo>
                    <a:pt x="56" y="158"/>
                    <a:pt x="53" y="168"/>
                    <a:pt x="47" y="174"/>
                  </a:cubicBezTo>
                  <a:cubicBezTo>
                    <a:pt x="44" y="178"/>
                    <a:pt x="41" y="179"/>
                    <a:pt x="38" y="177"/>
                  </a:cubicBezTo>
                  <a:cubicBezTo>
                    <a:pt x="34" y="173"/>
                    <a:pt x="32" y="164"/>
                    <a:pt x="34" y="150"/>
                  </a:cubicBezTo>
                  <a:cubicBezTo>
                    <a:pt x="35" y="135"/>
                    <a:pt x="39" y="115"/>
                    <a:pt x="48" y="95"/>
                  </a:cubicBezTo>
                  <a:cubicBezTo>
                    <a:pt x="40" y="20"/>
                    <a:pt x="40" y="20"/>
                    <a:pt x="40" y="20"/>
                  </a:cubicBezTo>
                  <a:cubicBezTo>
                    <a:pt x="39" y="20"/>
                    <a:pt x="39" y="20"/>
                    <a:pt x="39" y="20"/>
                  </a:cubicBezTo>
                  <a:cubicBezTo>
                    <a:pt x="39" y="24"/>
                    <a:pt x="39" y="28"/>
                    <a:pt x="39" y="34"/>
                  </a:cubicBezTo>
                  <a:cubicBezTo>
                    <a:pt x="40" y="51"/>
                    <a:pt x="40" y="51"/>
                    <a:pt x="40" y="51"/>
                  </a:cubicBezTo>
                  <a:cubicBezTo>
                    <a:pt x="40" y="55"/>
                    <a:pt x="40" y="61"/>
                    <a:pt x="39" y="70"/>
                  </a:cubicBezTo>
                  <a:cubicBezTo>
                    <a:pt x="39" y="79"/>
                    <a:pt x="38" y="85"/>
                    <a:pt x="37" y="88"/>
                  </a:cubicBezTo>
                  <a:cubicBezTo>
                    <a:pt x="36" y="92"/>
                    <a:pt x="34" y="95"/>
                    <a:pt x="33" y="97"/>
                  </a:cubicBezTo>
                  <a:cubicBezTo>
                    <a:pt x="32" y="98"/>
                    <a:pt x="30" y="99"/>
                    <a:pt x="28" y="99"/>
                  </a:cubicBezTo>
                  <a:cubicBezTo>
                    <a:pt x="26" y="100"/>
                    <a:pt x="24" y="99"/>
                    <a:pt x="23" y="98"/>
                  </a:cubicBezTo>
                  <a:cubicBezTo>
                    <a:pt x="17" y="93"/>
                    <a:pt x="14" y="85"/>
                    <a:pt x="14" y="73"/>
                  </a:cubicBezTo>
                  <a:cubicBezTo>
                    <a:pt x="14" y="61"/>
                    <a:pt x="14" y="54"/>
                    <a:pt x="14" y="50"/>
                  </a:cubicBezTo>
                  <a:cubicBezTo>
                    <a:pt x="13" y="47"/>
                    <a:pt x="13" y="45"/>
                    <a:pt x="12" y="44"/>
                  </a:cubicBezTo>
                  <a:cubicBezTo>
                    <a:pt x="10" y="43"/>
                    <a:pt x="9" y="44"/>
                    <a:pt x="8" y="45"/>
                  </a:cubicBezTo>
                  <a:cubicBezTo>
                    <a:pt x="6" y="47"/>
                    <a:pt x="5" y="51"/>
                    <a:pt x="4" y="57"/>
                  </a:cubicBezTo>
                  <a:cubicBezTo>
                    <a:pt x="3" y="63"/>
                    <a:pt x="2" y="70"/>
                    <a:pt x="2" y="80"/>
                  </a:cubicBezTo>
                  <a:lnTo>
                    <a:pt x="2" y="92"/>
                  </a:lnTo>
                  <a:close/>
                  <a:moveTo>
                    <a:pt x="49" y="99"/>
                  </a:moveTo>
                  <a:cubicBezTo>
                    <a:pt x="42" y="113"/>
                    <a:pt x="37" y="131"/>
                    <a:pt x="36" y="147"/>
                  </a:cubicBezTo>
                  <a:cubicBezTo>
                    <a:pt x="34" y="163"/>
                    <a:pt x="35" y="172"/>
                    <a:pt x="39" y="176"/>
                  </a:cubicBezTo>
                  <a:cubicBezTo>
                    <a:pt x="41" y="177"/>
                    <a:pt x="44" y="177"/>
                    <a:pt x="46" y="173"/>
                  </a:cubicBezTo>
                  <a:cubicBezTo>
                    <a:pt x="50" y="169"/>
                    <a:pt x="52" y="163"/>
                    <a:pt x="53" y="156"/>
                  </a:cubicBezTo>
                  <a:cubicBezTo>
                    <a:pt x="54" y="149"/>
                    <a:pt x="53" y="137"/>
                    <a:pt x="51" y="119"/>
                  </a:cubicBezTo>
                  <a:lnTo>
                    <a:pt x="49" y="99"/>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0" name="组合 119"/>
          <p:cNvGrpSpPr/>
          <p:nvPr/>
        </p:nvGrpSpPr>
        <p:grpSpPr>
          <a:xfrm>
            <a:off x="1129648" y="4877632"/>
            <a:ext cx="1502113" cy="1503869"/>
            <a:chOff x="2008188" y="-660400"/>
            <a:chExt cx="2714625" cy="2717800"/>
          </a:xfrm>
        </p:grpSpPr>
        <p:sp>
          <p:nvSpPr>
            <p:cNvPr id="121" name="Oval 6"/>
            <p:cNvSpPr>
              <a:spLocks noChangeArrowheads="1"/>
            </p:cNvSpPr>
            <p:nvPr/>
          </p:nvSpPr>
          <p:spPr bwMode="auto">
            <a:xfrm>
              <a:off x="2063751" y="-604838"/>
              <a:ext cx="2606675" cy="26050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7"/>
            <p:cNvSpPr>
              <a:spLocks noEditPoints="1"/>
            </p:cNvSpPr>
            <p:nvPr/>
          </p:nvSpPr>
          <p:spPr bwMode="auto">
            <a:xfrm>
              <a:off x="2116138" y="390525"/>
              <a:ext cx="2497138" cy="615950"/>
            </a:xfrm>
            <a:custGeom>
              <a:avLst/>
              <a:gdLst>
                <a:gd name="T0" fmla="*/ 90 w 665"/>
                <a:gd name="T1" fmla="*/ 0 h 164"/>
                <a:gd name="T2" fmla="*/ 10 w 665"/>
                <a:gd name="T3" fmla="*/ 0 h 164"/>
                <a:gd name="T4" fmla="*/ 0 w 665"/>
                <a:gd name="T5" fmla="*/ 82 h 164"/>
                <a:gd name="T6" fmla="*/ 10 w 665"/>
                <a:gd name="T7" fmla="*/ 164 h 164"/>
                <a:gd name="T8" fmla="*/ 90 w 665"/>
                <a:gd name="T9" fmla="*/ 164 h 164"/>
                <a:gd name="T10" fmla="*/ 76 w 665"/>
                <a:gd name="T11" fmla="*/ 82 h 164"/>
                <a:gd name="T12" fmla="*/ 90 w 665"/>
                <a:gd name="T13" fmla="*/ 0 h 164"/>
                <a:gd name="T14" fmla="*/ 655 w 665"/>
                <a:gd name="T15" fmla="*/ 0 h 164"/>
                <a:gd name="T16" fmla="*/ 654 w 665"/>
                <a:gd name="T17" fmla="*/ 0 h 164"/>
                <a:gd name="T18" fmla="*/ 577 w 665"/>
                <a:gd name="T19" fmla="*/ 0 h 164"/>
                <a:gd name="T20" fmla="*/ 591 w 665"/>
                <a:gd name="T21" fmla="*/ 82 h 164"/>
                <a:gd name="T22" fmla="*/ 577 w 665"/>
                <a:gd name="T23" fmla="*/ 164 h 164"/>
                <a:gd name="T24" fmla="*/ 654 w 665"/>
                <a:gd name="T25" fmla="*/ 164 h 164"/>
                <a:gd name="T26" fmla="*/ 655 w 665"/>
                <a:gd name="T27" fmla="*/ 164 h 164"/>
                <a:gd name="T28" fmla="*/ 665 w 665"/>
                <a:gd name="T29" fmla="*/ 82 h 164"/>
                <a:gd name="T30" fmla="*/ 655 w 665"/>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5" h="164">
                  <a:moveTo>
                    <a:pt x="90" y="0"/>
                  </a:moveTo>
                  <a:cubicBezTo>
                    <a:pt x="10" y="0"/>
                    <a:pt x="10" y="0"/>
                    <a:pt x="10" y="0"/>
                  </a:cubicBezTo>
                  <a:cubicBezTo>
                    <a:pt x="4" y="26"/>
                    <a:pt x="0" y="54"/>
                    <a:pt x="0" y="82"/>
                  </a:cubicBezTo>
                  <a:cubicBezTo>
                    <a:pt x="0" y="110"/>
                    <a:pt x="4" y="138"/>
                    <a:pt x="10" y="164"/>
                  </a:cubicBezTo>
                  <a:cubicBezTo>
                    <a:pt x="90" y="164"/>
                    <a:pt x="90" y="164"/>
                    <a:pt x="90" y="164"/>
                  </a:cubicBezTo>
                  <a:cubicBezTo>
                    <a:pt x="81" y="138"/>
                    <a:pt x="76" y="110"/>
                    <a:pt x="76" y="82"/>
                  </a:cubicBezTo>
                  <a:cubicBezTo>
                    <a:pt x="76" y="53"/>
                    <a:pt x="81" y="26"/>
                    <a:pt x="90" y="0"/>
                  </a:cubicBezTo>
                  <a:close/>
                  <a:moveTo>
                    <a:pt x="655" y="0"/>
                  </a:moveTo>
                  <a:cubicBezTo>
                    <a:pt x="655" y="0"/>
                    <a:pt x="654" y="0"/>
                    <a:pt x="654" y="0"/>
                  </a:cubicBezTo>
                  <a:cubicBezTo>
                    <a:pt x="577" y="0"/>
                    <a:pt x="577" y="0"/>
                    <a:pt x="577" y="0"/>
                  </a:cubicBezTo>
                  <a:cubicBezTo>
                    <a:pt x="586" y="26"/>
                    <a:pt x="591" y="53"/>
                    <a:pt x="591" y="82"/>
                  </a:cubicBezTo>
                  <a:cubicBezTo>
                    <a:pt x="591" y="110"/>
                    <a:pt x="586" y="138"/>
                    <a:pt x="577" y="164"/>
                  </a:cubicBezTo>
                  <a:cubicBezTo>
                    <a:pt x="654" y="164"/>
                    <a:pt x="654" y="164"/>
                    <a:pt x="654" y="164"/>
                  </a:cubicBezTo>
                  <a:cubicBezTo>
                    <a:pt x="654" y="164"/>
                    <a:pt x="655" y="164"/>
                    <a:pt x="655" y="164"/>
                  </a:cubicBezTo>
                  <a:cubicBezTo>
                    <a:pt x="662" y="138"/>
                    <a:pt x="665" y="110"/>
                    <a:pt x="665" y="82"/>
                  </a:cubicBezTo>
                  <a:cubicBezTo>
                    <a:pt x="665" y="54"/>
                    <a:pt x="662" y="26"/>
                    <a:pt x="655" y="0"/>
                  </a:cubicBez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8"/>
            <p:cNvSpPr/>
            <p:nvPr/>
          </p:nvSpPr>
          <p:spPr bwMode="auto">
            <a:xfrm>
              <a:off x="2157413" y="604837"/>
              <a:ext cx="192088" cy="182563"/>
            </a:xfrm>
            <a:custGeom>
              <a:avLst/>
              <a:gdLst>
                <a:gd name="T0" fmla="*/ 59 w 121"/>
                <a:gd name="T1" fmla="*/ 0 h 115"/>
                <a:gd name="T2" fmla="*/ 74 w 121"/>
                <a:gd name="T3" fmla="*/ 45 h 115"/>
                <a:gd name="T4" fmla="*/ 121 w 121"/>
                <a:gd name="T5" fmla="*/ 45 h 115"/>
                <a:gd name="T6" fmla="*/ 83 w 121"/>
                <a:gd name="T7" fmla="*/ 73 h 115"/>
                <a:gd name="T8" fmla="*/ 97 w 121"/>
                <a:gd name="T9" fmla="*/ 115 h 115"/>
                <a:gd name="T10" fmla="*/ 59 w 121"/>
                <a:gd name="T11" fmla="*/ 89 h 115"/>
                <a:gd name="T12" fmla="*/ 22 w 121"/>
                <a:gd name="T13" fmla="*/ 115 h 115"/>
                <a:gd name="T14" fmla="*/ 36 w 121"/>
                <a:gd name="T15" fmla="*/ 73 h 115"/>
                <a:gd name="T16" fmla="*/ 0 w 121"/>
                <a:gd name="T17" fmla="*/ 45 h 115"/>
                <a:gd name="T18" fmla="*/ 45 w 121"/>
                <a:gd name="T19" fmla="*/ 45 h 115"/>
                <a:gd name="T20" fmla="*/ 59 w 121"/>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115">
                  <a:moveTo>
                    <a:pt x="59" y="0"/>
                  </a:moveTo>
                  <a:lnTo>
                    <a:pt x="74" y="45"/>
                  </a:lnTo>
                  <a:lnTo>
                    <a:pt x="121" y="45"/>
                  </a:lnTo>
                  <a:lnTo>
                    <a:pt x="83" y="73"/>
                  </a:lnTo>
                  <a:lnTo>
                    <a:pt x="97" y="115"/>
                  </a:lnTo>
                  <a:lnTo>
                    <a:pt x="59" y="89"/>
                  </a:lnTo>
                  <a:lnTo>
                    <a:pt x="22" y="115"/>
                  </a:lnTo>
                  <a:lnTo>
                    <a:pt x="36" y="73"/>
                  </a:lnTo>
                  <a:lnTo>
                    <a:pt x="0" y="45"/>
                  </a:lnTo>
                  <a:lnTo>
                    <a:pt x="45" y="45"/>
                  </a:lnTo>
                  <a:lnTo>
                    <a:pt x="59"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9"/>
            <p:cNvSpPr/>
            <p:nvPr/>
          </p:nvSpPr>
          <p:spPr bwMode="auto">
            <a:xfrm>
              <a:off x="4379913" y="604837"/>
              <a:ext cx="195263" cy="182563"/>
            </a:xfrm>
            <a:custGeom>
              <a:avLst/>
              <a:gdLst>
                <a:gd name="T0" fmla="*/ 62 w 123"/>
                <a:gd name="T1" fmla="*/ 0 h 115"/>
                <a:gd name="T2" fmla="*/ 76 w 123"/>
                <a:gd name="T3" fmla="*/ 45 h 115"/>
                <a:gd name="T4" fmla="*/ 123 w 123"/>
                <a:gd name="T5" fmla="*/ 45 h 115"/>
                <a:gd name="T6" fmla="*/ 86 w 123"/>
                <a:gd name="T7" fmla="*/ 73 h 115"/>
                <a:gd name="T8" fmla="*/ 100 w 123"/>
                <a:gd name="T9" fmla="*/ 115 h 115"/>
                <a:gd name="T10" fmla="*/ 62 w 123"/>
                <a:gd name="T11" fmla="*/ 89 h 115"/>
                <a:gd name="T12" fmla="*/ 24 w 123"/>
                <a:gd name="T13" fmla="*/ 115 h 115"/>
                <a:gd name="T14" fmla="*/ 38 w 123"/>
                <a:gd name="T15" fmla="*/ 73 h 115"/>
                <a:gd name="T16" fmla="*/ 0 w 123"/>
                <a:gd name="T17" fmla="*/ 45 h 115"/>
                <a:gd name="T18" fmla="*/ 48 w 123"/>
                <a:gd name="T19" fmla="*/ 45 h 115"/>
                <a:gd name="T20" fmla="*/ 62 w 123"/>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15">
                  <a:moveTo>
                    <a:pt x="62" y="0"/>
                  </a:moveTo>
                  <a:lnTo>
                    <a:pt x="76" y="45"/>
                  </a:lnTo>
                  <a:lnTo>
                    <a:pt x="123" y="45"/>
                  </a:lnTo>
                  <a:lnTo>
                    <a:pt x="86" y="73"/>
                  </a:lnTo>
                  <a:lnTo>
                    <a:pt x="100" y="115"/>
                  </a:lnTo>
                  <a:lnTo>
                    <a:pt x="62" y="89"/>
                  </a:lnTo>
                  <a:lnTo>
                    <a:pt x="24" y="115"/>
                  </a:lnTo>
                  <a:lnTo>
                    <a:pt x="38" y="73"/>
                  </a:lnTo>
                  <a:lnTo>
                    <a:pt x="0" y="45"/>
                  </a:lnTo>
                  <a:lnTo>
                    <a:pt x="48" y="45"/>
                  </a:lnTo>
                  <a:lnTo>
                    <a:pt x="62"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
            <p:cNvSpPr/>
            <p:nvPr/>
          </p:nvSpPr>
          <p:spPr bwMode="auto">
            <a:xfrm>
              <a:off x="2346326" y="-26988"/>
              <a:ext cx="179388" cy="176213"/>
            </a:xfrm>
            <a:custGeom>
              <a:avLst/>
              <a:gdLst>
                <a:gd name="T0" fmla="*/ 26 w 48"/>
                <a:gd name="T1" fmla="*/ 40 h 47"/>
                <a:gd name="T2" fmla="*/ 34 w 48"/>
                <a:gd name="T3" fmla="*/ 33 h 47"/>
                <a:gd name="T4" fmla="*/ 35 w 48"/>
                <a:gd name="T5" fmla="*/ 24 h 47"/>
                <a:gd name="T6" fmla="*/ 25 w 48"/>
                <a:gd name="T7" fmla="*/ 27 h 47"/>
                <a:gd name="T8" fmla="*/ 7 w 48"/>
                <a:gd name="T9" fmla="*/ 30 h 47"/>
                <a:gd name="T10" fmla="*/ 6 w 48"/>
                <a:gd name="T11" fmla="*/ 8 h 47"/>
                <a:gd name="T12" fmla="*/ 14 w 48"/>
                <a:gd name="T13" fmla="*/ 0 h 47"/>
                <a:gd name="T14" fmla="*/ 20 w 48"/>
                <a:gd name="T15" fmla="*/ 7 h 47"/>
                <a:gd name="T16" fmla="*/ 13 w 48"/>
                <a:gd name="T17" fmla="*/ 13 h 47"/>
                <a:gd name="T18" fmla="*/ 13 w 48"/>
                <a:gd name="T19" fmla="*/ 21 h 47"/>
                <a:gd name="T20" fmla="*/ 22 w 48"/>
                <a:gd name="T21" fmla="*/ 17 h 47"/>
                <a:gd name="T22" fmla="*/ 40 w 48"/>
                <a:gd name="T23" fmla="*/ 16 h 47"/>
                <a:gd name="T24" fmla="*/ 41 w 48"/>
                <a:gd name="T25" fmla="*/ 38 h 47"/>
                <a:gd name="T26" fmla="*/ 32 w 48"/>
                <a:gd name="T27" fmla="*/ 47 h 47"/>
                <a:gd name="T28" fmla="*/ 26 w 48"/>
                <a:gd name="T29"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7">
                  <a:moveTo>
                    <a:pt x="26" y="40"/>
                  </a:moveTo>
                  <a:cubicBezTo>
                    <a:pt x="29" y="39"/>
                    <a:pt x="32" y="36"/>
                    <a:pt x="34" y="33"/>
                  </a:cubicBezTo>
                  <a:cubicBezTo>
                    <a:pt x="37" y="29"/>
                    <a:pt x="37" y="26"/>
                    <a:pt x="35" y="24"/>
                  </a:cubicBezTo>
                  <a:cubicBezTo>
                    <a:pt x="32" y="23"/>
                    <a:pt x="30" y="24"/>
                    <a:pt x="25" y="27"/>
                  </a:cubicBezTo>
                  <a:cubicBezTo>
                    <a:pt x="19" y="32"/>
                    <a:pt x="13" y="33"/>
                    <a:pt x="7" y="30"/>
                  </a:cubicBezTo>
                  <a:cubicBezTo>
                    <a:pt x="1" y="25"/>
                    <a:pt x="0" y="17"/>
                    <a:pt x="6" y="8"/>
                  </a:cubicBezTo>
                  <a:cubicBezTo>
                    <a:pt x="9" y="4"/>
                    <a:pt x="12" y="2"/>
                    <a:pt x="14" y="0"/>
                  </a:cubicBezTo>
                  <a:cubicBezTo>
                    <a:pt x="20" y="7"/>
                    <a:pt x="20" y="7"/>
                    <a:pt x="20" y="7"/>
                  </a:cubicBezTo>
                  <a:cubicBezTo>
                    <a:pt x="18" y="7"/>
                    <a:pt x="15" y="9"/>
                    <a:pt x="13" y="13"/>
                  </a:cubicBezTo>
                  <a:cubicBezTo>
                    <a:pt x="10" y="17"/>
                    <a:pt x="11" y="19"/>
                    <a:pt x="13" y="21"/>
                  </a:cubicBezTo>
                  <a:cubicBezTo>
                    <a:pt x="15" y="22"/>
                    <a:pt x="17" y="21"/>
                    <a:pt x="22" y="17"/>
                  </a:cubicBezTo>
                  <a:cubicBezTo>
                    <a:pt x="29" y="13"/>
                    <a:pt x="35" y="12"/>
                    <a:pt x="40" y="16"/>
                  </a:cubicBezTo>
                  <a:cubicBezTo>
                    <a:pt x="46" y="20"/>
                    <a:pt x="48" y="28"/>
                    <a:pt x="41" y="38"/>
                  </a:cubicBezTo>
                  <a:cubicBezTo>
                    <a:pt x="38" y="42"/>
                    <a:pt x="34" y="46"/>
                    <a:pt x="32" y="47"/>
                  </a:cubicBezTo>
                  <a:lnTo>
                    <a:pt x="26" y="4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1"/>
            <p:cNvSpPr/>
            <p:nvPr/>
          </p:nvSpPr>
          <p:spPr bwMode="auto">
            <a:xfrm>
              <a:off x="2420938" y="-115888"/>
              <a:ext cx="206375" cy="157163"/>
            </a:xfrm>
            <a:custGeom>
              <a:avLst/>
              <a:gdLst>
                <a:gd name="T0" fmla="*/ 0 w 55"/>
                <a:gd name="T1" fmla="*/ 11 h 42"/>
                <a:gd name="T2" fmla="*/ 7 w 55"/>
                <a:gd name="T3" fmla="*/ 3 h 42"/>
                <a:gd name="T4" fmla="*/ 20 w 55"/>
                <a:gd name="T5" fmla="*/ 16 h 42"/>
                <a:gd name="T6" fmla="*/ 20 w 55"/>
                <a:gd name="T7" fmla="*/ 16 h 42"/>
                <a:gd name="T8" fmla="*/ 20 w 55"/>
                <a:gd name="T9" fmla="*/ 10 h 42"/>
                <a:gd name="T10" fmla="*/ 23 w 55"/>
                <a:gd name="T11" fmla="*/ 6 h 42"/>
                <a:gd name="T12" fmla="*/ 41 w 55"/>
                <a:gd name="T13" fmla="*/ 7 h 42"/>
                <a:gd name="T14" fmla="*/ 55 w 55"/>
                <a:gd name="T15" fmla="*/ 20 h 42"/>
                <a:gd name="T16" fmla="*/ 48 w 55"/>
                <a:gd name="T17" fmla="*/ 27 h 42"/>
                <a:gd name="T18" fmla="*/ 35 w 55"/>
                <a:gd name="T19" fmla="*/ 15 h 42"/>
                <a:gd name="T20" fmla="*/ 26 w 55"/>
                <a:gd name="T21" fmla="*/ 14 h 42"/>
                <a:gd name="T22" fmla="*/ 26 w 55"/>
                <a:gd name="T23" fmla="*/ 20 h 42"/>
                <a:gd name="T24" fmla="*/ 27 w 55"/>
                <a:gd name="T25" fmla="*/ 22 h 42"/>
                <a:gd name="T26" fmla="*/ 41 w 55"/>
                <a:gd name="T27" fmla="*/ 35 h 42"/>
                <a:gd name="T28" fmla="*/ 34 w 55"/>
                <a:gd name="T29" fmla="*/ 42 h 42"/>
                <a:gd name="T30" fmla="*/ 0 w 55"/>
                <a:gd name="T31"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42">
                  <a:moveTo>
                    <a:pt x="0" y="11"/>
                  </a:moveTo>
                  <a:cubicBezTo>
                    <a:pt x="7" y="3"/>
                    <a:pt x="7" y="3"/>
                    <a:pt x="7" y="3"/>
                  </a:cubicBezTo>
                  <a:cubicBezTo>
                    <a:pt x="20" y="16"/>
                    <a:pt x="20" y="16"/>
                    <a:pt x="20" y="16"/>
                  </a:cubicBezTo>
                  <a:cubicBezTo>
                    <a:pt x="20" y="16"/>
                    <a:pt x="20" y="16"/>
                    <a:pt x="20" y="16"/>
                  </a:cubicBezTo>
                  <a:cubicBezTo>
                    <a:pt x="20" y="14"/>
                    <a:pt x="20" y="12"/>
                    <a:pt x="20" y="10"/>
                  </a:cubicBezTo>
                  <a:cubicBezTo>
                    <a:pt x="21" y="9"/>
                    <a:pt x="22" y="7"/>
                    <a:pt x="23" y="6"/>
                  </a:cubicBezTo>
                  <a:cubicBezTo>
                    <a:pt x="27" y="1"/>
                    <a:pt x="34" y="0"/>
                    <a:pt x="41" y="7"/>
                  </a:cubicBezTo>
                  <a:cubicBezTo>
                    <a:pt x="55" y="20"/>
                    <a:pt x="55" y="20"/>
                    <a:pt x="55" y="20"/>
                  </a:cubicBezTo>
                  <a:cubicBezTo>
                    <a:pt x="48" y="27"/>
                    <a:pt x="48" y="27"/>
                    <a:pt x="48" y="27"/>
                  </a:cubicBezTo>
                  <a:cubicBezTo>
                    <a:pt x="35" y="15"/>
                    <a:pt x="35" y="15"/>
                    <a:pt x="35" y="15"/>
                  </a:cubicBezTo>
                  <a:cubicBezTo>
                    <a:pt x="32" y="12"/>
                    <a:pt x="29" y="11"/>
                    <a:pt x="26" y="14"/>
                  </a:cubicBezTo>
                  <a:cubicBezTo>
                    <a:pt x="25" y="16"/>
                    <a:pt x="25" y="18"/>
                    <a:pt x="26" y="20"/>
                  </a:cubicBezTo>
                  <a:cubicBezTo>
                    <a:pt x="26" y="21"/>
                    <a:pt x="27" y="21"/>
                    <a:pt x="27" y="22"/>
                  </a:cubicBezTo>
                  <a:cubicBezTo>
                    <a:pt x="41" y="35"/>
                    <a:pt x="41" y="35"/>
                    <a:pt x="41" y="35"/>
                  </a:cubicBezTo>
                  <a:cubicBezTo>
                    <a:pt x="34" y="42"/>
                    <a:pt x="34" y="42"/>
                    <a:pt x="34" y="42"/>
                  </a:cubicBezTo>
                  <a:lnTo>
                    <a:pt x="0" y="1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2"/>
            <p:cNvSpPr>
              <a:spLocks noEditPoints="1"/>
            </p:cNvSpPr>
            <p:nvPr/>
          </p:nvSpPr>
          <p:spPr bwMode="auto">
            <a:xfrm>
              <a:off x="2582863" y="-217488"/>
              <a:ext cx="146050" cy="142875"/>
            </a:xfrm>
            <a:custGeom>
              <a:avLst/>
              <a:gdLst>
                <a:gd name="T0" fmla="*/ 32 w 39"/>
                <a:gd name="T1" fmla="*/ 8 h 38"/>
                <a:gd name="T2" fmla="*/ 30 w 39"/>
                <a:gd name="T3" fmla="*/ 32 h 38"/>
                <a:gd name="T4" fmla="*/ 6 w 39"/>
                <a:gd name="T5" fmla="*/ 30 h 38"/>
                <a:gd name="T6" fmla="*/ 9 w 39"/>
                <a:gd name="T7" fmla="*/ 6 h 38"/>
                <a:gd name="T8" fmla="*/ 32 w 39"/>
                <a:gd name="T9" fmla="*/ 8 h 38"/>
                <a:gd name="T10" fmla="*/ 14 w 39"/>
                <a:gd name="T11" fmla="*/ 23 h 38"/>
                <a:gd name="T12" fmla="*/ 25 w 39"/>
                <a:gd name="T13" fmla="*/ 26 h 38"/>
                <a:gd name="T14" fmla="*/ 24 w 39"/>
                <a:gd name="T15" fmla="*/ 15 h 38"/>
                <a:gd name="T16" fmla="*/ 13 w 39"/>
                <a:gd name="T17" fmla="*/ 11 h 38"/>
                <a:gd name="T18" fmla="*/ 14 w 39"/>
                <a:gd name="T19"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32" y="8"/>
                  </a:moveTo>
                  <a:cubicBezTo>
                    <a:pt x="39" y="17"/>
                    <a:pt x="36" y="26"/>
                    <a:pt x="30" y="32"/>
                  </a:cubicBezTo>
                  <a:cubicBezTo>
                    <a:pt x="22" y="38"/>
                    <a:pt x="13" y="38"/>
                    <a:pt x="6" y="30"/>
                  </a:cubicBezTo>
                  <a:cubicBezTo>
                    <a:pt x="0" y="22"/>
                    <a:pt x="1" y="12"/>
                    <a:pt x="9" y="6"/>
                  </a:cubicBezTo>
                  <a:cubicBezTo>
                    <a:pt x="16" y="0"/>
                    <a:pt x="25" y="1"/>
                    <a:pt x="32" y="8"/>
                  </a:cubicBezTo>
                  <a:close/>
                  <a:moveTo>
                    <a:pt x="14" y="23"/>
                  </a:moveTo>
                  <a:cubicBezTo>
                    <a:pt x="18" y="27"/>
                    <a:pt x="22" y="29"/>
                    <a:pt x="25" y="26"/>
                  </a:cubicBezTo>
                  <a:cubicBezTo>
                    <a:pt x="28" y="24"/>
                    <a:pt x="28" y="19"/>
                    <a:pt x="24" y="15"/>
                  </a:cubicBezTo>
                  <a:cubicBezTo>
                    <a:pt x="21" y="11"/>
                    <a:pt x="16" y="9"/>
                    <a:pt x="13" y="11"/>
                  </a:cubicBezTo>
                  <a:cubicBezTo>
                    <a:pt x="9" y="15"/>
                    <a:pt x="11" y="19"/>
                    <a:pt x="14" y="2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3"/>
            <p:cNvSpPr>
              <a:spLocks noEditPoints="1"/>
            </p:cNvSpPr>
            <p:nvPr/>
          </p:nvSpPr>
          <p:spPr bwMode="auto">
            <a:xfrm>
              <a:off x="2706688" y="-307975"/>
              <a:ext cx="138113" cy="146050"/>
            </a:xfrm>
            <a:custGeom>
              <a:avLst/>
              <a:gdLst>
                <a:gd name="T0" fmla="*/ 14 w 37"/>
                <a:gd name="T1" fmla="*/ 26 h 39"/>
                <a:gd name="T2" fmla="*/ 25 w 37"/>
                <a:gd name="T3" fmla="*/ 26 h 39"/>
                <a:gd name="T4" fmla="*/ 32 w 37"/>
                <a:gd name="T5" fmla="*/ 20 h 39"/>
                <a:gd name="T6" fmla="*/ 37 w 37"/>
                <a:gd name="T7" fmla="*/ 25 h 39"/>
                <a:gd name="T8" fmla="*/ 28 w 37"/>
                <a:gd name="T9" fmla="*/ 33 h 39"/>
                <a:gd name="T10" fmla="*/ 5 w 37"/>
                <a:gd name="T11" fmla="*/ 29 h 39"/>
                <a:gd name="T12" fmla="*/ 9 w 37"/>
                <a:gd name="T13" fmla="*/ 5 h 39"/>
                <a:gd name="T14" fmla="*/ 30 w 37"/>
                <a:gd name="T15" fmla="*/ 11 h 39"/>
                <a:gd name="T16" fmla="*/ 32 w 37"/>
                <a:gd name="T17" fmla="*/ 15 h 39"/>
                <a:gd name="T18" fmla="*/ 14 w 37"/>
                <a:gd name="T19" fmla="*/ 26 h 39"/>
                <a:gd name="T20" fmla="*/ 20 w 37"/>
                <a:gd name="T21" fmla="*/ 14 h 39"/>
                <a:gd name="T22" fmla="*/ 12 w 37"/>
                <a:gd name="T23" fmla="*/ 11 h 39"/>
                <a:gd name="T24" fmla="*/ 10 w 37"/>
                <a:gd name="T25" fmla="*/ 20 h 39"/>
                <a:gd name="T26" fmla="*/ 20 w 37"/>
                <a:gd name="T27"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9">
                  <a:moveTo>
                    <a:pt x="14" y="26"/>
                  </a:moveTo>
                  <a:cubicBezTo>
                    <a:pt x="17" y="29"/>
                    <a:pt x="21" y="29"/>
                    <a:pt x="25" y="26"/>
                  </a:cubicBezTo>
                  <a:cubicBezTo>
                    <a:pt x="28" y="24"/>
                    <a:pt x="30" y="23"/>
                    <a:pt x="32" y="20"/>
                  </a:cubicBezTo>
                  <a:cubicBezTo>
                    <a:pt x="37" y="25"/>
                    <a:pt x="37" y="25"/>
                    <a:pt x="37" y="25"/>
                  </a:cubicBezTo>
                  <a:cubicBezTo>
                    <a:pt x="35" y="28"/>
                    <a:pt x="32" y="31"/>
                    <a:pt x="28" y="33"/>
                  </a:cubicBezTo>
                  <a:cubicBezTo>
                    <a:pt x="19" y="39"/>
                    <a:pt x="10" y="37"/>
                    <a:pt x="5" y="29"/>
                  </a:cubicBezTo>
                  <a:cubicBezTo>
                    <a:pt x="0" y="22"/>
                    <a:pt x="0" y="11"/>
                    <a:pt x="9" y="5"/>
                  </a:cubicBezTo>
                  <a:cubicBezTo>
                    <a:pt x="18" y="0"/>
                    <a:pt x="26" y="5"/>
                    <a:pt x="30" y="11"/>
                  </a:cubicBezTo>
                  <a:cubicBezTo>
                    <a:pt x="31" y="13"/>
                    <a:pt x="31" y="14"/>
                    <a:pt x="32" y="15"/>
                  </a:cubicBezTo>
                  <a:lnTo>
                    <a:pt x="14" y="26"/>
                  </a:lnTo>
                  <a:close/>
                  <a:moveTo>
                    <a:pt x="20" y="14"/>
                  </a:moveTo>
                  <a:cubicBezTo>
                    <a:pt x="19" y="12"/>
                    <a:pt x="16" y="9"/>
                    <a:pt x="12" y="11"/>
                  </a:cubicBezTo>
                  <a:cubicBezTo>
                    <a:pt x="9" y="14"/>
                    <a:pt x="9" y="18"/>
                    <a:pt x="10" y="20"/>
                  </a:cubicBezTo>
                  <a:lnTo>
                    <a:pt x="20" y="1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4"/>
            <p:cNvSpPr/>
            <p:nvPr/>
          </p:nvSpPr>
          <p:spPr bwMode="auto">
            <a:xfrm>
              <a:off x="2871788" y="-382588"/>
              <a:ext cx="115888" cy="138113"/>
            </a:xfrm>
            <a:custGeom>
              <a:avLst/>
              <a:gdLst>
                <a:gd name="T0" fmla="*/ 9 w 31"/>
                <a:gd name="T1" fmla="*/ 29 h 37"/>
                <a:gd name="T2" fmla="*/ 18 w 31"/>
                <a:gd name="T3" fmla="*/ 28 h 37"/>
                <a:gd name="T4" fmla="*/ 20 w 31"/>
                <a:gd name="T5" fmla="*/ 24 h 37"/>
                <a:gd name="T6" fmla="*/ 15 w 31"/>
                <a:gd name="T7" fmla="*/ 22 h 37"/>
                <a:gd name="T8" fmla="*/ 2 w 31"/>
                <a:gd name="T9" fmla="*/ 17 h 37"/>
                <a:gd name="T10" fmla="*/ 10 w 31"/>
                <a:gd name="T11" fmla="*/ 2 h 37"/>
                <a:gd name="T12" fmla="*/ 19 w 31"/>
                <a:gd name="T13" fmla="*/ 0 h 37"/>
                <a:gd name="T14" fmla="*/ 21 w 31"/>
                <a:gd name="T15" fmla="*/ 7 h 37"/>
                <a:gd name="T16" fmla="*/ 13 w 31"/>
                <a:gd name="T17" fmla="*/ 8 h 37"/>
                <a:gd name="T18" fmla="*/ 11 w 31"/>
                <a:gd name="T19" fmla="*/ 12 h 37"/>
                <a:gd name="T20" fmla="*/ 17 w 31"/>
                <a:gd name="T21" fmla="*/ 14 h 37"/>
                <a:gd name="T22" fmla="*/ 29 w 31"/>
                <a:gd name="T23" fmla="*/ 19 h 37"/>
                <a:gd name="T24" fmla="*/ 20 w 31"/>
                <a:gd name="T25" fmla="*/ 34 h 37"/>
                <a:gd name="T26" fmla="*/ 10 w 31"/>
                <a:gd name="T27" fmla="*/ 36 h 37"/>
                <a:gd name="T28" fmla="*/ 9 w 31"/>
                <a:gd name="T29"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7">
                  <a:moveTo>
                    <a:pt x="9" y="29"/>
                  </a:moveTo>
                  <a:cubicBezTo>
                    <a:pt x="11" y="29"/>
                    <a:pt x="15" y="29"/>
                    <a:pt x="18" y="28"/>
                  </a:cubicBezTo>
                  <a:cubicBezTo>
                    <a:pt x="20" y="27"/>
                    <a:pt x="21" y="25"/>
                    <a:pt x="20" y="24"/>
                  </a:cubicBezTo>
                  <a:cubicBezTo>
                    <a:pt x="20" y="22"/>
                    <a:pt x="19" y="22"/>
                    <a:pt x="15" y="22"/>
                  </a:cubicBezTo>
                  <a:cubicBezTo>
                    <a:pt x="8" y="23"/>
                    <a:pt x="4" y="20"/>
                    <a:pt x="2" y="17"/>
                  </a:cubicBezTo>
                  <a:cubicBezTo>
                    <a:pt x="0" y="11"/>
                    <a:pt x="3" y="5"/>
                    <a:pt x="10" y="2"/>
                  </a:cubicBezTo>
                  <a:cubicBezTo>
                    <a:pt x="14" y="1"/>
                    <a:pt x="17" y="0"/>
                    <a:pt x="19" y="0"/>
                  </a:cubicBezTo>
                  <a:cubicBezTo>
                    <a:pt x="21" y="7"/>
                    <a:pt x="21" y="7"/>
                    <a:pt x="21" y="7"/>
                  </a:cubicBezTo>
                  <a:cubicBezTo>
                    <a:pt x="19" y="7"/>
                    <a:pt x="16" y="7"/>
                    <a:pt x="13" y="8"/>
                  </a:cubicBezTo>
                  <a:cubicBezTo>
                    <a:pt x="11" y="9"/>
                    <a:pt x="10" y="11"/>
                    <a:pt x="11" y="12"/>
                  </a:cubicBezTo>
                  <a:cubicBezTo>
                    <a:pt x="12" y="14"/>
                    <a:pt x="13" y="14"/>
                    <a:pt x="17" y="14"/>
                  </a:cubicBezTo>
                  <a:cubicBezTo>
                    <a:pt x="24" y="13"/>
                    <a:pt x="27" y="15"/>
                    <a:pt x="29" y="19"/>
                  </a:cubicBezTo>
                  <a:cubicBezTo>
                    <a:pt x="31" y="25"/>
                    <a:pt x="29" y="31"/>
                    <a:pt x="20" y="34"/>
                  </a:cubicBezTo>
                  <a:cubicBezTo>
                    <a:pt x="16" y="36"/>
                    <a:pt x="13" y="37"/>
                    <a:pt x="10" y="36"/>
                  </a:cubicBezTo>
                  <a:lnTo>
                    <a:pt x="9" y="2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5"/>
            <p:cNvSpPr/>
            <p:nvPr/>
          </p:nvSpPr>
          <p:spPr bwMode="auto">
            <a:xfrm>
              <a:off x="2968626" y="-465138"/>
              <a:ext cx="158750" cy="179388"/>
            </a:xfrm>
            <a:custGeom>
              <a:avLst/>
              <a:gdLst>
                <a:gd name="T0" fmla="*/ 0 w 42"/>
                <a:gd name="T1" fmla="*/ 3 h 48"/>
                <a:gd name="T2" fmla="*/ 9 w 42"/>
                <a:gd name="T3" fmla="*/ 0 h 48"/>
                <a:gd name="T4" fmla="*/ 14 w 42"/>
                <a:gd name="T5" fmla="*/ 18 h 48"/>
                <a:gd name="T6" fmla="*/ 14 w 42"/>
                <a:gd name="T7" fmla="*/ 18 h 48"/>
                <a:gd name="T8" fmla="*/ 17 w 42"/>
                <a:gd name="T9" fmla="*/ 14 h 48"/>
                <a:gd name="T10" fmla="*/ 22 w 42"/>
                <a:gd name="T11" fmla="*/ 11 h 48"/>
                <a:gd name="T12" fmla="*/ 37 w 42"/>
                <a:gd name="T13" fmla="*/ 22 h 48"/>
                <a:gd name="T14" fmla="*/ 42 w 42"/>
                <a:gd name="T15" fmla="*/ 40 h 48"/>
                <a:gd name="T16" fmla="*/ 32 w 42"/>
                <a:gd name="T17" fmla="*/ 42 h 48"/>
                <a:gd name="T18" fmla="*/ 27 w 42"/>
                <a:gd name="T19" fmla="*/ 25 h 48"/>
                <a:gd name="T20" fmla="*/ 20 w 42"/>
                <a:gd name="T21" fmla="*/ 20 h 48"/>
                <a:gd name="T22" fmla="*/ 17 w 42"/>
                <a:gd name="T23" fmla="*/ 25 h 48"/>
                <a:gd name="T24" fmla="*/ 17 w 42"/>
                <a:gd name="T25" fmla="*/ 27 h 48"/>
                <a:gd name="T26" fmla="*/ 22 w 42"/>
                <a:gd name="T27" fmla="*/ 45 h 48"/>
                <a:gd name="T28" fmla="*/ 12 w 42"/>
                <a:gd name="T29" fmla="*/ 48 h 48"/>
                <a:gd name="T30" fmla="*/ 0 w 42"/>
                <a:gd name="T3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48">
                  <a:moveTo>
                    <a:pt x="0" y="3"/>
                  </a:moveTo>
                  <a:cubicBezTo>
                    <a:pt x="9" y="0"/>
                    <a:pt x="9" y="0"/>
                    <a:pt x="9" y="0"/>
                  </a:cubicBezTo>
                  <a:cubicBezTo>
                    <a:pt x="14" y="18"/>
                    <a:pt x="14" y="18"/>
                    <a:pt x="14" y="18"/>
                  </a:cubicBezTo>
                  <a:cubicBezTo>
                    <a:pt x="14" y="18"/>
                    <a:pt x="14" y="18"/>
                    <a:pt x="14" y="18"/>
                  </a:cubicBezTo>
                  <a:cubicBezTo>
                    <a:pt x="15" y="16"/>
                    <a:pt x="16" y="15"/>
                    <a:pt x="17" y="14"/>
                  </a:cubicBezTo>
                  <a:cubicBezTo>
                    <a:pt x="18" y="13"/>
                    <a:pt x="20" y="12"/>
                    <a:pt x="22" y="11"/>
                  </a:cubicBezTo>
                  <a:cubicBezTo>
                    <a:pt x="28" y="9"/>
                    <a:pt x="34" y="12"/>
                    <a:pt x="37" y="22"/>
                  </a:cubicBezTo>
                  <a:cubicBezTo>
                    <a:pt x="42" y="40"/>
                    <a:pt x="42" y="40"/>
                    <a:pt x="42" y="40"/>
                  </a:cubicBezTo>
                  <a:cubicBezTo>
                    <a:pt x="32" y="42"/>
                    <a:pt x="32" y="42"/>
                    <a:pt x="32" y="42"/>
                  </a:cubicBezTo>
                  <a:cubicBezTo>
                    <a:pt x="27" y="25"/>
                    <a:pt x="27" y="25"/>
                    <a:pt x="27" y="25"/>
                  </a:cubicBezTo>
                  <a:cubicBezTo>
                    <a:pt x="26" y="21"/>
                    <a:pt x="24" y="19"/>
                    <a:pt x="20" y="20"/>
                  </a:cubicBezTo>
                  <a:cubicBezTo>
                    <a:pt x="18" y="21"/>
                    <a:pt x="17" y="23"/>
                    <a:pt x="17" y="25"/>
                  </a:cubicBezTo>
                  <a:cubicBezTo>
                    <a:pt x="16" y="25"/>
                    <a:pt x="17" y="26"/>
                    <a:pt x="17" y="27"/>
                  </a:cubicBezTo>
                  <a:cubicBezTo>
                    <a:pt x="22" y="45"/>
                    <a:pt x="22" y="45"/>
                    <a:pt x="22" y="45"/>
                  </a:cubicBezTo>
                  <a:cubicBezTo>
                    <a:pt x="12" y="48"/>
                    <a:pt x="12" y="48"/>
                    <a:pt x="12" y="48"/>
                  </a:cubicBezTo>
                  <a:lnTo>
                    <a:pt x="0" y="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6"/>
            <p:cNvSpPr>
              <a:spLocks noEditPoints="1"/>
            </p:cNvSpPr>
            <p:nvPr/>
          </p:nvSpPr>
          <p:spPr bwMode="auto">
            <a:xfrm>
              <a:off x="3133726" y="-458788"/>
              <a:ext cx="139700" cy="134938"/>
            </a:xfrm>
            <a:custGeom>
              <a:avLst/>
              <a:gdLst>
                <a:gd name="T0" fmla="*/ 35 w 37"/>
                <a:gd name="T1" fmla="*/ 15 h 36"/>
                <a:gd name="T2" fmla="*/ 21 w 37"/>
                <a:gd name="T3" fmla="*/ 35 h 36"/>
                <a:gd name="T4" fmla="*/ 2 w 37"/>
                <a:gd name="T5" fmla="*/ 21 h 36"/>
                <a:gd name="T6" fmla="*/ 16 w 37"/>
                <a:gd name="T7" fmla="*/ 1 h 36"/>
                <a:gd name="T8" fmla="*/ 35 w 37"/>
                <a:gd name="T9" fmla="*/ 15 h 36"/>
                <a:gd name="T10" fmla="*/ 12 w 37"/>
                <a:gd name="T11" fmla="*/ 19 h 36"/>
                <a:gd name="T12" fmla="*/ 20 w 37"/>
                <a:gd name="T13" fmla="*/ 27 h 36"/>
                <a:gd name="T14" fmla="*/ 25 w 37"/>
                <a:gd name="T15" fmla="*/ 17 h 36"/>
                <a:gd name="T16" fmla="*/ 17 w 37"/>
                <a:gd name="T17" fmla="*/ 8 h 36"/>
                <a:gd name="T18" fmla="*/ 12 w 37"/>
                <a:gd name="T19"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35" y="15"/>
                  </a:moveTo>
                  <a:cubicBezTo>
                    <a:pt x="37" y="27"/>
                    <a:pt x="29" y="33"/>
                    <a:pt x="21" y="35"/>
                  </a:cubicBezTo>
                  <a:cubicBezTo>
                    <a:pt x="11" y="36"/>
                    <a:pt x="3" y="31"/>
                    <a:pt x="2" y="21"/>
                  </a:cubicBezTo>
                  <a:cubicBezTo>
                    <a:pt x="0" y="10"/>
                    <a:pt x="6" y="3"/>
                    <a:pt x="16" y="1"/>
                  </a:cubicBezTo>
                  <a:cubicBezTo>
                    <a:pt x="26" y="0"/>
                    <a:pt x="34" y="6"/>
                    <a:pt x="35" y="15"/>
                  </a:cubicBezTo>
                  <a:close/>
                  <a:moveTo>
                    <a:pt x="12" y="19"/>
                  </a:moveTo>
                  <a:cubicBezTo>
                    <a:pt x="13" y="24"/>
                    <a:pt x="16" y="28"/>
                    <a:pt x="20" y="27"/>
                  </a:cubicBezTo>
                  <a:cubicBezTo>
                    <a:pt x="24" y="27"/>
                    <a:pt x="26" y="23"/>
                    <a:pt x="25" y="17"/>
                  </a:cubicBezTo>
                  <a:cubicBezTo>
                    <a:pt x="24" y="12"/>
                    <a:pt x="22" y="8"/>
                    <a:pt x="17" y="8"/>
                  </a:cubicBezTo>
                  <a:cubicBezTo>
                    <a:pt x="12" y="9"/>
                    <a:pt x="11" y="14"/>
                    <a:pt x="12"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7"/>
            <p:cNvSpPr>
              <a:spLocks noEditPoints="1"/>
            </p:cNvSpPr>
            <p:nvPr/>
          </p:nvSpPr>
          <p:spPr bwMode="auto">
            <a:xfrm>
              <a:off x="3295651" y="-465138"/>
              <a:ext cx="123825" cy="171450"/>
            </a:xfrm>
            <a:custGeom>
              <a:avLst/>
              <a:gdLst>
                <a:gd name="T0" fmla="*/ 0 w 33"/>
                <a:gd name="T1" fmla="*/ 12 h 46"/>
                <a:gd name="T2" fmla="*/ 0 w 33"/>
                <a:gd name="T3" fmla="*/ 1 h 46"/>
                <a:gd name="T4" fmla="*/ 8 w 33"/>
                <a:gd name="T5" fmla="*/ 1 h 46"/>
                <a:gd name="T6" fmla="*/ 9 w 33"/>
                <a:gd name="T7" fmla="*/ 6 h 46"/>
                <a:gd name="T8" fmla="*/ 9 w 33"/>
                <a:gd name="T9" fmla="*/ 6 h 46"/>
                <a:gd name="T10" fmla="*/ 20 w 33"/>
                <a:gd name="T11" fmla="*/ 0 h 46"/>
                <a:gd name="T12" fmla="*/ 33 w 33"/>
                <a:gd name="T13" fmla="*/ 16 h 46"/>
                <a:gd name="T14" fmla="*/ 19 w 33"/>
                <a:gd name="T15" fmla="*/ 34 h 46"/>
                <a:gd name="T16" fmla="*/ 10 w 33"/>
                <a:gd name="T17" fmla="*/ 30 h 46"/>
                <a:gd name="T18" fmla="*/ 10 w 33"/>
                <a:gd name="T19" fmla="*/ 30 h 46"/>
                <a:gd name="T20" fmla="*/ 11 w 33"/>
                <a:gd name="T21" fmla="*/ 46 h 46"/>
                <a:gd name="T22" fmla="*/ 1 w 33"/>
                <a:gd name="T23" fmla="*/ 46 h 46"/>
                <a:gd name="T24" fmla="*/ 0 w 33"/>
                <a:gd name="T25" fmla="*/ 12 h 46"/>
                <a:gd name="T26" fmla="*/ 10 w 33"/>
                <a:gd name="T27" fmla="*/ 19 h 46"/>
                <a:gd name="T28" fmla="*/ 10 w 33"/>
                <a:gd name="T29" fmla="*/ 22 h 46"/>
                <a:gd name="T30" fmla="*/ 16 w 33"/>
                <a:gd name="T31" fmla="*/ 26 h 46"/>
                <a:gd name="T32" fmla="*/ 23 w 33"/>
                <a:gd name="T33" fmla="*/ 17 h 46"/>
                <a:gd name="T34" fmla="*/ 16 w 33"/>
                <a:gd name="T35" fmla="*/ 8 h 46"/>
                <a:gd name="T36" fmla="*/ 10 w 33"/>
                <a:gd name="T37" fmla="*/ 13 h 46"/>
                <a:gd name="T38" fmla="*/ 10 w 33"/>
                <a:gd name="T39" fmla="*/ 15 h 46"/>
                <a:gd name="T40" fmla="*/ 10 w 33"/>
                <a:gd name="T4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46">
                  <a:moveTo>
                    <a:pt x="0" y="12"/>
                  </a:moveTo>
                  <a:cubicBezTo>
                    <a:pt x="0" y="8"/>
                    <a:pt x="0" y="4"/>
                    <a:pt x="0" y="1"/>
                  </a:cubicBezTo>
                  <a:cubicBezTo>
                    <a:pt x="8" y="1"/>
                    <a:pt x="8" y="1"/>
                    <a:pt x="8" y="1"/>
                  </a:cubicBezTo>
                  <a:cubicBezTo>
                    <a:pt x="9" y="6"/>
                    <a:pt x="9" y="6"/>
                    <a:pt x="9" y="6"/>
                  </a:cubicBezTo>
                  <a:cubicBezTo>
                    <a:pt x="9" y="6"/>
                    <a:pt x="9" y="6"/>
                    <a:pt x="9" y="6"/>
                  </a:cubicBezTo>
                  <a:cubicBezTo>
                    <a:pt x="11" y="2"/>
                    <a:pt x="15" y="0"/>
                    <a:pt x="20" y="0"/>
                  </a:cubicBezTo>
                  <a:cubicBezTo>
                    <a:pt x="27" y="0"/>
                    <a:pt x="33" y="6"/>
                    <a:pt x="33" y="16"/>
                  </a:cubicBezTo>
                  <a:cubicBezTo>
                    <a:pt x="33" y="28"/>
                    <a:pt x="26" y="34"/>
                    <a:pt x="19" y="34"/>
                  </a:cubicBezTo>
                  <a:cubicBezTo>
                    <a:pt x="15" y="34"/>
                    <a:pt x="12" y="32"/>
                    <a:pt x="10" y="30"/>
                  </a:cubicBezTo>
                  <a:cubicBezTo>
                    <a:pt x="10" y="30"/>
                    <a:pt x="10" y="30"/>
                    <a:pt x="10" y="30"/>
                  </a:cubicBezTo>
                  <a:cubicBezTo>
                    <a:pt x="11" y="46"/>
                    <a:pt x="11" y="46"/>
                    <a:pt x="11" y="46"/>
                  </a:cubicBezTo>
                  <a:cubicBezTo>
                    <a:pt x="1" y="46"/>
                    <a:pt x="1" y="46"/>
                    <a:pt x="1" y="46"/>
                  </a:cubicBezTo>
                  <a:lnTo>
                    <a:pt x="0" y="12"/>
                  </a:lnTo>
                  <a:close/>
                  <a:moveTo>
                    <a:pt x="10" y="19"/>
                  </a:moveTo>
                  <a:cubicBezTo>
                    <a:pt x="10" y="20"/>
                    <a:pt x="10" y="21"/>
                    <a:pt x="10" y="22"/>
                  </a:cubicBezTo>
                  <a:cubicBezTo>
                    <a:pt x="11" y="24"/>
                    <a:pt x="13" y="26"/>
                    <a:pt x="16" y="26"/>
                  </a:cubicBezTo>
                  <a:cubicBezTo>
                    <a:pt x="21" y="26"/>
                    <a:pt x="23" y="22"/>
                    <a:pt x="23" y="17"/>
                  </a:cubicBezTo>
                  <a:cubicBezTo>
                    <a:pt x="23" y="12"/>
                    <a:pt x="21" y="8"/>
                    <a:pt x="16" y="8"/>
                  </a:cubicBezTo>
                  <a:cubicBezTo>
                    <a:pt x="13" y="8"/>
                    <a:pt x="11" y="10"/>
                    <a:pt x="10" y="13"/>
                  </a:cubicBezTo>
                  <a:cubicBezTo>
                    <a:pt x="10" y="14"/>
                    <a:pt x="10" y="14"/>
                    <a:pt x="10" y="15"/>
                  </a:cubicBezTo>
                  <a:lnTo>
                    <a:pt x="10" y="19"/>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8"/>
            <p:cNvSpPr/>
            <p:nvPr/>
          </p:nvSpPr>
          <p:spPr bwMode="auto">
            <a:xfrm>
              <a:off x="4203701" y="1223962"/>
              <a:ext cx="180975" cy="173038"/>
            </a:xfrm>
            <a:custGeom>
              <a:avLst/>
              <a:gdLst>
                <a:gd name="T0" fmla="*/ 22 w 48"/>
                <a:gd name="T1" fmla="*/ 6 h 46"/>
                <a:gd name="T2" fmla="*/ 13 w 48"/>
                <a:gd name="T3" fmla="*/ 14 h 46"/>
                <a:gd name="T4" fmla="*/ 14 w 48"/>
                <a:gd name="T5" fmla="*/ 22 h 46"/>
                <a:gd name="T6" fmla="*/ 23 w 48"/>
                <a:gd name="T7" fmla="*/ 20 h 46"/>
                <a:gd name="T8" fmla="*/ 40 w 48"/>
                <a:gd name="T9" fmla="*/ 17 h 46"/>
                <a:gd name="T10" fmla="*/ 42 w 48"/>
                <a:gd name="T11" fmla="*/ 38 h 46"/>
                <a:gd name="T12" fmla="*/ 34 w 48"/>
                <a:gd name="T13" fmla="*/ 46 h 46"/>
                <a:gd name="T14" fmla="*/ 29 w 48"/>
                <a:gd name="T15" fmla="*/ 40 h 46"/>
                <a:gd name="T16" fmla="*/ 36 w 48"/>
                <a:gd name="T17" fmla="*/ 33 h 46"/>
                <a:gd name="T18" fmla="*/ 36 w 48"/>
                <a:gd name="T19" fmla="*/ 26 h 46"/>
                <a:gd name="T20" fmla="*/ 26 w 48"/>
                <a:gd name="T21" fmla="*/ 29 h 46"/>
                <a:gd name="T22" fmla="*/ 9 w 48"/>
                <a:gd name="T23" fmla="*/ 31 h 46"/>
                <a:gd name="T24" fmla="*/ 7 w 48"/>
                <a:gd name="T25" fmla="*/ 9 h 46"/>
                <a:gd name="T26" fmla="*/ 16 w 48"/>
                <a:gd name="T27" fmla="*/ 0 h 46"/>
                <a:gd name="T28" fmla="*/ 22 w 48"/>
                <a:gd name="T2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6">
                  <a:moveTo>
                    <a:pt x="22" y="6"/>
                  </a:moveTo>
                  <a:cubicBezTo>
                    <a:pt x="19" y="8"/>
                    <a:pt x="16" y="10"/>
                    <a:pt x="13" y="14"/>
                  </a:cubicBezTo>
                  <a:cubicBezTo>
                    <a:pt x="11" y="18"/>
                    <a:pt x="11" y="21"/>
                    <a:pt x="14" y="22"/>
                  </a:cubicBezTo>
                  <a:cubicBezTo>
                    <a:pt x="16" y="24"/>
                    <a:pt x="18" y="23"/>
                    <a:pt x="23" y="20"/>
                  </a:cubicBezTo>
                  <a:cubicBezTo>
                    <a:pt x="29" y="15"/>
                    <a:pt x="35" y="13"/>
                    <a:pt x="40" y="17"/>
                  </a:cubicBezTo>
                  <a:cubicBezTo>
                    <a:pt x="47" y="21"/>
                    <a:pt x="48" y="29"/>
                    <a:pt x="42" y="38"/>
                  </a:cubicBezTo>
                  <a:cubicBezTo>
                    <a:pt x="40" y="42"/>
                    <a:pt x="37" y="45"/>
                    <a:pt x="34" y="46"/>
                  </a:cubicBezTo>
                  <a:cubicBezTo>
                    <a:pt x="29" y="40"/>
                    <a:pt x="29" y="40"/>
                    <a:pt x="29" y="40"/>
                  </a:cubicBezTo>
                  <a:cubicBezTo>
                    <a:pt x="31" y="39"/>
                    <a:pt x="33" y="37"/>
                    <a:pt x="36" y="33"/>
                  </a:cubicBezTo>
                  <a:cubicBezTo>
                    <a:pt x="38" y="30"/>
                    <a:pt x="38" y="27"/>
                    <a:pt x="36" y="26"/>
                  </a:cubicBezTo>
                  <a:cubicBezTo>
                    <a:pt x="33" y="24"/>
                    <a:pt x="31" y="25"/>
                    <a:pt x="26" y="29"/>
                  </a:cubicBezTo>
                  <a:cubicBezTo>
                    <a:pt x="19" y="34"/>
                    <a:pt x="14" y="35"/>
                    <a:pt x="9" y="31"/>
                  </a:cubicBezTo>
                  <a:cubicBezTo>
                    <a:pt x="2" y="27"/>
                    <a:pt x="0" y="19"/>
                    <a:pt x="7" y="9"/>
                  </a:cubicBezTo>
                  <a:cubicBezTo>
                    <a:pt x="10" y="5"/>
                    <a:pt x="13" y="1"/>
                    <a:pt x="16" y="0"/>
                  </a:cubicBezTo>
                  <a:lnTo>
                    <a:pt x="22" y="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9"/>
            <p:cNvSpPr/>
            <p:nvPr/>
          </p:nvSpPr>
          <p:spPr bwMode="auto">
            <a:xfrm>
              <a:off x="4106863" y="1331912"/>
              <a:ext cx="206375" cy="158750"/>
            </a:xfrm>
            <a:custGeom>
              <a:avLst/>
              <a:gdLst>
                <a:gd name="T0" fmla="*/ 55 w 55"/>
                <a:gd name="T1" fmla="*/ 31 h 42"/>
                <a:gd name="T2" fmla="*/ 49 w 55"/>
                <a:gd name="T3" fmla="*/ 38 h 42"/>
                <a:gd name="T4" fmla="*/ 35 w 55"/>
                <a:gd name="T5" fmla="*/ 26 h 42"/>
                <a:gd name="T6" fmla="*/ 35 w 55"/>
                <a:gd name="T7" fmla="*/ 26 h 42"/>
                <a:gd name="T8" fmla="*/ 35 w 55"/>
                <a:gd name="T9" fmla="*/ 32 h 42"/>
                <a:gd name="T10" fmla="*/ 32 w 55"/>
                <a:gd name="T11" fmla="*/ 36 h 42"/>
                <a:gd name="T12" fmla="*/ 14 w 55"/>
                <a:gd name="T13" fmla="*/ 36 h 42"/>
                <a:gd name="T14" fmla="*/ 0 w 55"/>
                <a:gd name="T15" fmla="*/ 23 h 42"/>
                <a:gd name="T16" fmla="*/ 6 w 55"/>
                <a:gd name="T17" fmla="*/ 16 h 42"/>
                <a:gd name="T18" fmla="*/ 20 w 55"/>
                <a:gd name="T19" fmla="*/ 27 h 42"/>
                <a:gd name="T20" fmla="*/ 29 w 55"/>
                <a:gd name="T21" fmla="*/ 28 h 42"/>
                <a:gd name="T22" fmla="*/ 29 w 55"/>
                <a:gd name="T23" fmla="*/ 22 h 42"/>
                <a:gd name="T24" fmla="*/ 28 w 55"/>
                <a:gd name="T25" fmla="*/ 20 h 42"/>
                <a:gd name="T26" fmla="*/ 13 w 55"/>
                <a:gd name="T27" fmla="*/ 8 h 42"/>
                <a:gd name="T28" fmla="*/ 20 w 55"/>
                <a:gd name="T29" fmla="*/ 0 h 42"/>
                <a:gd name="T30" fmla="*/ 55 w 55"/>
                <a:gd name="T31"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42">
                  <a:moveTo>
                    <a:pt x="55" y="31"/>
                  </a:moveTo>
                  <a:cubicBezTo>
                    <a:pt x="49" y="38"/>
                    <a:pt x="49" y="38"/>
                    <a:pt x="49" y="38"/>
                  </a:cubicBezTo>
                  <a:cubicBezTo>
                    <a:pt x="35" y="26"/>
                    <a:pt x="35" y="26"/>
                    <a:pt x="35" y="26"/>
                  </a:cubicBezTo>
                  <a:cubicBezTo>
                    <a:pt x="35" y="26"/>
                    <a:pt x="35" y="26"/>
                    <a:pt x="35" y="26"/>
                  </a:cubicBezTo>
                  <a:cubicBezTo>
                    <a:pt x="35" y="28"/>
                    <a:pt x="35" y="30"/>
                    <a:pt x="35" y="32"/>
                  </a:cubicBezTo>
                  <a:cubicBezTo>
                    <a:pt x="34" y="33"/>
                    <a:pt x="33" y="35"/>
                    <a:pt x="32" y="36"/>
                  </a:cubicBezTo>
                  <a:cubicBezTo>
                    <a:pt x="28" y="41"/>
                    <a:pt x="21" y="42"/>
                    <a:pt x="14" y="36"/>
                  </a:cubicBezTo>
                  <a:cubicBezTo>
                    <a:pt x="0" y="23"/>
                    <a:pt x="0" y="23"/>
                    <a:pt x="0" y="23"/>
                  </a:cubicBezTo>
                  <a:cubicBezTo>
                    <a:pt x="6" y="16"/>
                    <a:pt x="6" y="16"/>
                    <a:pt x="6" y="16"/>
                  </a:cubicBezTo>
                  <a:cubicBezTo>
                    <a:pt x="20" y="27"/>
                    <a:pt x="20" y="27"/>
                    <a:pt x="20" y="27"/>
                  </a:cubicBezTo>
                  <a:cubicBezTo>
                    <a:pt x="23" y="30"/>
                    <a:pt x="26" y="31"/>
                    <a:pt x="29" y="28"/>
                  </a:cubicBezTo>
                  <a:cubicBezTo>
                    <a:pt x="30" y="26"/>
                    <a:pt x="30" y="24"/>
                    <a:pt x="29" y="22"/>
                  </a:cubicBezTo>
                  <a:cubicBezTo>
                    <a:pt x="29" y="21"/>
                    <a:pt x="28" y="21"/>
                    <a:pt x="28" y="20"/>
                  </a:cubicBezTo>
                  <a:cubicBezTo>
                    <a:pt x="13" y="8"/>
                    <a:pt x="13" y="8"/>
                    <a:pt x="13" y="8"/>
                  </a:cubicBezTo>
                  <a:cubicBezTo>
                    <a:pt x="20" y="0"/>
                    <a:pt x="20" y="0"/>
                    <a:pt x="20" y="0"/>
                  </a:cubicBezTo>
                  <a:lnTo>
                    <a:pt x="55" y="3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0"/>
            <p:cNvSpPr>
              <a:spLocks noEditPoints="1"/>
            </p:cNvSpPr>
            <p:nvPr/>
          </p:nvSpPr>
          <p:spPr bwMode="auto">
            <a:xfrm>
              <a:off x="4005263" y="1452562"/>
              <a:ext cx="150813" cy="142875"/>
            </a:xfrm>
            <a:custGeom>
              <a:avLst/>
              <a:gdLst>
                <a:gd name="T0" fmla="*/ 8 w 40"/>
                <a:gd name="T1" fmla="*/ 30 h 38"/>
                <a:gd name="T2" fmla="*/ 10 w 40"/>
                <a:gd name="T3" fmla="*/ 6 h 38"/>
                <a:gd name="T4" fmla="*/ 33 w 40"/>
                <a:gd name="T5" fmla="*/ 8 h 38"/>
                <a:gd name="T6" fmla="*/ 31 w 40"/>
                <a:gd name="T7" fmla="*/ 32 h 38"/>
                <a:gd name="T8" fmla="*/ 8 w 40"/>
                <a:gd name="T9" fmla="*/ 30 h 38"/>
                <a:gd name="T10" fmla="*/ 25 w 40"/>
                <a:gd name="T11" fmla="*/ 15 h 38"/>
                <a:gd name="T12" fmla="*/ 14 w 40"/>
                <a:gd name="T13" fmla="*/ 12 h 38"/>
                <a:gd name="T14" fmla="*/ 16 w 40"/>
                <a:gd name="T15" fmla="*/ 23 h 38"/>
                <a:gd name="T16" fmla="*/ 27 w 40"/>
                <a:gd name="T17" fmla="*/ 26 h 38"/>
                <a:gd name="T18" fmla="*/ 25 w 40"/>
                <a:gd name="T19"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8">
                  <a:moveTo>
                    <a:pt x="8" y="30"/>
                  </a:moveTo>
                  <a:cubicBezTo>
                    <a:pt x="0" y="21"/>
                    <a:pt x="3" y="12"/>
                    <a:pt x="10" y="6"/>
                  </a:cubicBezTo>
                  <a:cubicBezTo>
                    <a:pt x="17" y="0"/>
                    <a:pt x="26" y="0"/>
                    <a:pt x="33" y="8"/>
                  </a:cubicBezTo>
                  <a:cubicBezTo>
                    <a:pt x="40" y="15"/>
                    <a:pt x="39" y="25"/>
                    <a:pt x="31" y="32"/>
                  </a:cubicBezTo>
                  <a:cubicBezTo>
                    <a:pt x="24" y="38"/>
                    <a:pt x="15" y="38"/>
                    <a:pt x="8" y="30"/>
                  </a:cubicBezTo>
                  <a:close/>
                  <a:moveTo>
                    <a:pt x="25" y="15"/>
                  </a:moveTo>
                  <a:cubicBezTo>
                    <a:pt x="22" y="11"/>
                    <a:pt x="17" y="9"/>
                    <a:pt x="14" y="12"/>
                  </a:cubicBezTo>
                  <a:cubicBezTo>
                    <a:pt x="11" y="14"/>
                    <a:pt x="12" y="19"/>
                    <a:pt x="16" y="23"/>
                  </a:cubicBezTo>
                  <a:cubicBezTo>
                    <a:pt x="19" y="27"/>
                    <a:pt x="23" y="29"/>
                    <a:pt x="27" y="26"/>
                  </a:cubicBezTo>
                  <a:cubicBezTo>
                    <a:pt x="31" y="23"/>
                    <a:pt x="29" y="18"/>
                    <a:pt x="25"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1"/>
            <p:cNvSpPr>
              <a:spLocks noEditPoints="1"/>
            </p:cNvSpPr>
            <p:nvPr/>
          </p:nvSpPr>
          <p:spPr bwMode="auto">
            <a:xfrm>
              <a:off x="3892551" y="1543050"/>
              <a:ext cx="142875" cy="146050"/>
            </a:xfrm>
            <a:custGeom>
              <a:avLst/>
              <a:gdLst>
                <a:gd name="T0" fmla="*/ 23 w 38"/>
                <a:gd name="T1" fmla="*/ 13 h 39"/>
                <a:gd name="T2" fmla="*/ 12 w 38"/>
                <a:gd name="T3" fmla="*/ 13 h 39"/>
                <a:gd name="T4" fmla="*/ 5 w 38"/>
                <a:gd name="T5" fmla="*/ 19 h 39"/>
                <a:gd name="T6" fmla="*/ 0 w 38"/>
                <a:gd name="T7" fmla="*/ 14 h 39"/>
                <a:gd name="T8" fmla="*/ 9 w 38"/>
                <a:gd name="T9" fmla="*/ 6 h 39"/>
                <a:gd name="T10" fmla="*/ 32 w 38"/>
                <a:gd name="T11" fmla="*/ 10 h 39"/>
                <a:gd name="T12" fmla="*/ 28 w 38"/>
                <a:gd name="T13" fmla="*/ 33 h 39"/>
                <a:gd name="T14" fmla="*/ 8 w 38"/>
                <a:gd name="T15" fmla="*/ 28 h 39"/>
                <a:gd name="T16" fmla="*/ 6 w 38"/>
                <a:gd name="T17" fmla="*/ 24 h 39"/>
                <a:gd name="T18" fmla="*/ 23 w 38"/>
                <a:gd name="T19" fmla="*/ 13 h 39"/>
                <a:gd name="T20" fmla="*/ 17 w 38"/>
                <a:gd name="T21" fmla="*/ 25 h 39"/>
                <a:gd name="T22" fmla="*/ 25 w 38"/>
                <a:gd name="T23" fmla="*/ 27 h 39"/>
                <a:gd name="T24" fmla="*/ 27 w 38"/>
                <a:gd name="T25" fmla="*/ 18 h 39"/>
                <a:gd name="T26" fmla="*/ 17 w 38"/>
                <a:gd name="T27"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9">
                  <a:moveTo>
                    <a:pt x="23" y="13"/>
                  </a:moveTo>
                  <a:cubicBezTo>
                    <a:pt x="20" y="9"/>
                    <a:pt x="16" y="10"/>
                    <a:pt x="12" y="13"/>
                  </a:cubicBezTo>
                  <a:cubicBezTo>
                    <a:pt x="9" y="15"/>
                    <a:pt x="7" y="16"/>
                    <a:pt x="5" y="19"/>
                  </a:cubicBezTo>
                  <a:cubicBezTo>
                    <a:pt x="0" y="14"/>
                    <a:pt x="0" y="14"/>
                    <a:pt x="0" y="14"/>
                  </a:cubicBezTo>
                  <a:cubicBezTo>
                    <a:pt x="2" y="11"/>
                    <a:pt x="5" y="8"/>
                    <a:pt x="9" y="6"/>
                  </a:cubicBezTo>
                  <a:cubicBezTo>
                    <a:pt x="18" y="0"/>
                    <a:pt x="27" y="1"/>
                    <a:pt x="32" y="10"/>
                  </a:cubicBezTo>
                  <a:cubicBezTo>
                    <a:pt x="37" y="17"/>
                    <a:pt x="38" y="27"/>
                    <a:pt x="28" y="33"/>
                  </a:cubicBezTo>
                  <a:cubicBezTo>
                    <a:pt x="20" y="39"/>
                    <a:pt x="12" y="34"/>
                    <a:pt x="8" y="28"/>
                  </a:cubicBezTo>
                  <a:cubicBezTo>
                    <a:pt x="7" y="26"/>
                    <a:pt x="6" y="25"/>
                    <a:pt x="6" y="24"/>
                  </a:cubicBezTo>
                  <a:lnTo>
                    <a:pt x="23" y="13"/>
                  </a:lnTo>
                  <a:close/>
                  <a:moveTo>
                    <a:pt x="17" y="25"/>
                  </a:moveTo>
                  <a:cubicBezTo>
                    <a:pt x="18" y="27"/>
                    <a:pt x="21" y="30"/>
                    <a:pt x="25" y="27"/>
                  </a:cubicBezTo>
                  <a:cubicBezTo>
                    <a:pt x="29" y="25"/>
                    <a:pt x="28" y="21"/>
                    <a:pt x="27" y="18"/>
                  </a:cubicBezTo>
                  <a:lnTo>
                    <a:pt x="17" y="2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2"/>
            <p:cNvSpPr/>
            <p:nvPr/>
          </p:nvSpPr>
          <p:spPr bwMode="auto">
            <a:xfrm>
              <a:off x="3749676" y="1628775"/>
              <a:ext cx="120650" cy="139700"/>
            </a:xfrm>
            <a:custGeom>
              <a:avLst/>
              <a:gdLst>
                <a:gd name="T0" fmla="*/ 23 w 32"/>
                <a:gd name="T1" fmla="*/ 8 h 37"/>
                <a:gd name="T2" fmla="*/ 14 w 32"/>
                <a:gd name="T3" fmla="*/ 9 h 37"/>
                <a:gd name="T4" fmla="*/ 11 w 32"/>
                <a:gd name="T5" fmla="*/ 13 h 37"/>
                <a:gd name="T6" fmla="*/ 17 w 32"/>
                <a:gd name="T7" fmla="*/ 15 h 37"/>
                <a:gd name="T8" fmla="*/ 29 w 32"/>
                <a:gd name="T9" fmla="*/ 20 h 37"/>
                <a:gd name="T10" fmla="*/ 22 w 32"/>
                <a:gd name="T11" fmla="*/ 35 h 37"/>
                <a:gd name="T12" fmla="*/ 13 w 32"/>
                <a:gd name="T13" fmla="*/ 37 h 37"/>
                <a:gd name="T14" fmla="*/ 11 w 32"/>
                <a:gd name="T15" fmla="*/ 30 h 37"/>
                <a:gd name="T16" fmla="*/ 19 w 32"/>
                <a:gd name="T17" fmla="*/ 28 h 37"/>
                <a:gd name="T18" fmla="*/ 21 w 32"/>
                <a:gd name="T19" fmla="*/ 24 h 37"/>
                <a:gd name="T20" fmla="*/ 15 w 32"/>
                <a:gd name="T21" fmla="*/ 23 h 37"/>
                <a:gd name="T22" fmla="*/ 3 w 32"/>
                <a:gd name="T23" fmla="*/ 18 h 37"/>
                <a:gd name="T24" fmla="*/ 11 w 32"/>
                <a:gd name="T25" fmla="*/ 3 h 37"/>
                <a:gd name="T26" fmla="*/ 21 w 32"/>
                <a:gd name="T27" fmla="*/ 0 h 37"/>
                <a:gd name="T28" fmla="*/ 23 w 32"/>
                <a:gd name="T29"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7">
                  <a:moveTo>
                    <a:pt x="23" y="8"/>
                  </a:moveTo>
                  <a:cubicBezTo>
                    <a:pt x="21" y="7"/>
                    <a:pt x="17" y="8"/>
                    <a:pt x="14" y="9"/>
                  </a:cubicBezTo>
                  <a:cubicBezTo>
                    <a:pt x="11" y="10"/>
                    <a:pt x="10" y="12"/>
                    <a:pt x="11" y="13"/>
                  </a:cubicBezTo>
                  <a:cubicBezTo>
                    <a:pt x="12" y="15"/>
                    <a:pt x="13" y="15"/>
                    <a:pt x="17" y="15"/>
                  </a:cubicBezTo>
                  <a:cubicBezTo>
                    <a:pt x="24" y="14"/>
                    <a:pt x="28" y="16"/>
                    <a:pt x="29" y="20"/>
                  </a:cubicBezTo>
                  <a:cubicBezTo>
                    <a:pt x="32" y="25"/>
                    <a:pt x="29" y="31"/>
                    <a:pt x="22" y="35"/>
                  </a:cubicBezTo>
                  <a:cubicBezTo>
                    <a:pt x="18" y="36"/>
                    <a:pt x="15" y="37"/>
                    <a:pt x="13" y="37"/>
                  </a:cubicBezTo>
                  <a:cubicBezTo>
                    <a:pt x="11" y="30"/>
                    <a:pt x="11" y="30"/>
                    <a:pt x="11" y="30"/>
                  </a:cubicBezTo>
                  <a:cubicBezTo>
                    <a:pt x="13" y="30"/>
                    <a:pt x="16" y="30"/>
                    <a:pt x="19" y="28"/>
                  </a:cubicBezTo>
                  <a:cubicBezTo>
                    <a:pt x="21" y="27"/>
                    <a:pt x="22" y="26"/>
                    <a:pt x="21" y="24"/>
                  </a:cubicBezTo>
                  <a:cubicBezTo>
                    <a:pt x="20" y="23"/>
                    <a:pt x="19" y="23"/>
                    <a:pt x="15" y="23"/>
                  </a:cubicBezTo>
                  <a:cubicBezTo>
                    <a:pt x="8" y="24"/>
                    <a:pt x="5" y="22"/>
                    <a:pt x="3" y="18"/>
                  </a:cubicBezTo>
                  <a:cubicBezTo>
                    <a:pt x="0" y="12"/>
                    <a:pt x="3" y="6"/>
                    <a:pt x="11" y="3"/>
                  </a:cubicBezTo>
                  <a:cubicBezTo>
                    <a:pt x="15" y="1"/>
                    <a:pt x="19" y="0"/>
                    <a:pt x="21" y="0"/>
                  </a:cubicBezTo>
                  <a:lnTo>
                    <a:pt x="23" y="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3"/>
            <p:cNvSpPr/>
            <p:nvPr/>
          </p:nvSpPr>
          <p:spPr bwMode="auto">
            <a:xfrm>
              <a:off x="3614738" y="1670050"/>
              <a:ext cx="161925" cy="180975"/>
            </a:xfrm>
            <a:custGeom>
              <a:avLst/>
              <a:gdLst>
                <a:gd name="T0" fmla="*/ 43 w 43"/>
                <a:gd name="T1" fmla="*/ 45 h 48"/>
                <a:gd name="T2" fmla="*/ 33 w 43"/>
                <a:gd name="T3" fmla="*/ 48 h 48"/>
                <a:gd name="T4" fmla="*/ 28 w 43"/>
                <a:gd name="T5" fmla="*/ 30 h 48"/>
                <a:gd name="T6" fmla="*/ 28 w 43"/>
                <a:gd name="T7" fmla="*/ 30 h 48"/>
                <a:gd name="T8" fmla="*/ 25 w 43"/>
                <a:gd name="T9" fmla="*/ 35 h 48"/>
                <a:gd name="T10" fmla="*/ 21 w 43"/>
                <a:gd name="T11" fmla="*/ 37 h 48"/>
                <a:gd name="T12" fmla="*/ 6 w 43"/>
                <a:gd name="T13" fmla="*/ 27 h 48"/>
                <a:gd name="T14" fmla="*/ 0 w 43"/>
                <a:gd name="T15" fmla="*/ 9 h 48"/>
                <a:gd name="T16" fmla="*/ 9 w 43"/>
                <a:gd name="T17" fmla="*/ 6 h 48"/>
                <a:gd name="T18" fmla="*/ 15 w 43"/>
                <a:gd name="T19" fmla="*/ 23 h 48"/>
                <a:gd name="T20" fmla="*/ 22 w 43"/>
                <a:gd name="T21" fmla="*/ 29 h 48"/>
                <a:gd name="T22" fmla="*/ 26 w 43"/>
                <a:gd name="T23" fmla="*/ 24 h 48"/>
                <a:gd name="T24" fmla="*/ 25 w 43"/>
                <a:gd name="T25" fmla="*/ 22 h 48"/>
                <a:gd name="T26" fmla="*/ 19 w 43"/>
                <a:gd name="T27" fmla="*/ 3 h 48"/>
                <a:gd name="T28" fmla="*/ 29 w 43"/>
                <a:gd name="T29" fmla="*/ 0 h 48"/>
                <a:gd name="T30" fmla="*/ 43 w 43"/>
                <a:gd name="T31"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48">
                  <a:moveTo>
                    <a:pt x="43" y="45"/>
                  </a:moveTo>
                  <a:cubicBezTo>
                    <a:pt x="33" y="48"/>
                    <a:pt x="33" y="48"/>
                    <a:pt x="33" y="48"/>
                  </a:cubicBezTo>
                  <a:cubicBezTo>
                    <a:pt x="28" y="30"/>
                    <a:pt x="28" y="30"/>
                    <a:pt x="28" y="30"/>
                  </a:cubicBezTo>
                  <a:cubicBezTo>
                    <a:pt x="28" y="30"/>
                    <a:pt x="28" y="30"/>
                    <a:pt x="28" y="30"/>
                  </a:cubicBezTo>
                  <a:cubicBezTo>
                    <a:pt x="27" y="32"/>
                    <a:pt x="26" y="33"/>
                    <a:pt x="25" y="35"/>
                  </a:cubicBezTo>
                  <a:cubicBezTo>
                    <a:pt x="24" y="36"/>
                    <a:pt x="22" y="37"/>
                    <a:pt x="21" y="37"/>
                  </a:cubicBezTo>
                  <a:cubicBezTo>
                    <a:pt x="14" y="39"/>
                    <a:pt x="8" y="37"/>
                    <a:pt x="6" y="27"/>
                  </a:cubicBezTo>
                  <a:cubicBezTo>
                    <a:pt x="0" y="9"/>
                    <a:pt x="0" y="9"/>
                    <a:pt x="0" y="9"/>
                  </a:cubicBezTo>
                  <a:cubicBezTo>
                    <a:pt x="9" y="6"/>
                    <a:pt x="9" y="6"/>
                    <a:pt x="9" y="6"/>
                  </a:cubicBezTo>
                  <a:cubicBezTo>
                    <a:pt x="15" y="23"/>
                    <a:pt x="15" y="23"/>
                    <a:pt x="15" y="23"/>
                  </a:cubicBezTo>
                  <a:cubicBezTo>
                    <a:pt x="16" y="27"/>
                    <a:pt x="18" y="30"/>
                    <a:pt x="22" y="29"/>
                  </a:cubicBezTo>
                  <a:cubicBezTo>
                    <a:pt x="24" y="28"/>
                    <a:pt x="25" y="26"/>
                    <a:pt x="26" y="24"/>
                  </a:cubicBezTo>
                  <a:cubicBezTo>
                    <a:pt x="26" y="23"/>
                    <a:pt x="25" y="22"/>
                    <a:pt x="25" y="22"/>
                  </a:cubicBezTo>
                  <a:cubicBezTo>
                    <a:pt x="19" y="3"/>
                    <a:pt x="19" y="3"/>
                    <a:pt x="19" y="3"/>
                  </a:cubicBezTo>
                  <a:cubicBezTo>
                    <a:pt x="29" y="0"/>
                    <a:pt x="29" y="0"/>
                    <a:pt x="29" y="0"/>
                  </a:cubicBezTo>
                  <a:lnTo>
                    <a:pt x="43" y="4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4"/>
            <p:cNvSpPr>
              <a:spLocks noEditPoints="1"/>
            </p:cNvSpPr>
            <p:nvPr/>
          </p:nvSpPr>
          <p:spPr bwMode="auto">
            <a:xfrm>
              <a:off x="3468688" y="1711325"/>
              <a:ext cx="138113" cy="139700"/>
            </a:xfrm>
            <a:custGeom>
              <a:avLst/>
              <a:gdLst>
                <a:gd name="T0" fmla="*/ 2 w 37"/>
                <a:gd name="T1" fmla="*/ 22 h 37"/>
                <a:gd name="T2" fmla="*/ 16 w 37"/>
                <a:gd name="T3" fmla="*/ 2 h 37"/>
                <a:gd name="T4" fmla="*/ 35 w 37"/>
                <a:gd name="T5" fmla="*/ 16 h 37"/>
                <a:gd name="T6" fmla="*/ 21 w 37"/>
                <a:gd name="T7" fmla="*/ 35 h 37"/>
                <a:gd name="T8" fmla="*/ 2 w 37"/>
                <a:gd name="T9" fmla="*/ 22 h 37"/>
                <a:gd name="T10" fmla="*/ 25 w 37"/>
                <a:gd name="T11" fmla="*/ 18 h 37"/>
                <a:gd name="T12" fmla="*/ 17 w 37"/>
                <a:gd name="T13" fmla="*/ 9 h 37"/>
                <a:gd name="T14" fmla="*/ 13 w 37"/>
                <a:gd name="T15" fmla="*/ 20 h 37"/>
                <a:gd name="T16" fmla="*/ 20 w 37"/>
                <a:gd name="T17" fmla="*/ 28 h 37"/>
                <a:gd name="T18" fmla="*/ 25 w 37"/>
                <a:gd name="T19"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7">
                  <a:moveTo>
                    <a:pt x="2" y="22"/>
                  </a:moveTo>
                  <a:cubicBezTo>
                    <a:pt x="0" y="10"/>
                    <a:pt x="8" y="3"/>
                    <a:pt x="16" y="2"/>
                  </a:cubicBezTo>
                  <a:cubicBezTo>
                    <a:pt x="26" y="0"/>
                    <a:pt x="34" y="5"/>
                    <a:pt x="35" y="16"/>
                  </a:cubicBezTo>
                  <a:cubicBezTo>
                    <a:pt x="37" y="26"/>
                    <a:pt x="32" y="34"/>
                    <a:pt x="21" y="35"/>
                  </a:cubicBezTo>
                  <a:cubicBezTo>
                    <a:pt x="12" y="37"/>
                    <a:pt x="4" y="31"/>
                    <a:pt x="2" y="22"/>
                  </a:cubicBezTo>
                  <a:close/>
                  <a:moveTo>
                    <a:pt x="25" y="18"/>
                  </a:moveTo>
                  <a:cubicBezTo>
                    <a:pt x="24" y="12"/>
                    <a:pt x="21" y="8"/>
                    <a:pt x="17" y="9"/>
                  </a:cubicBezTo>
                  <a:cubicBezTo>
                    <a:pt x="13" y="10"/>
                    <a:pt x="12" y="14"/>
                    <a:pt x="13" y="20"/>
                  </a:cubicBezTo>
                  <a:cubicBezTo>
                    <a:pt x="13" y="24"/>
                    <a:pt x="16" y="29"/>
                    <a:pt x="20" y="28"/>
                  </a:cubicBezTo>
                  <a:cubicBezTo>
                    <a:pt x="25" y="27"/>
                    <a:pt x="26" y="22"/>
                    <a:pt x="25" y="1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5"/>
            <p:cNvSpPr>
              <a:spLocks noEditPoints="1"/>
            </p:cNvSpPr>
            <p:nvPr/>
          </p:nvSpPr>
          <p:spPr bwMode="auto">
            <a:xfrm>
              <a:off x="3321051" y="1685925"/>
              <a:ext cx="128588" cy="176213"/>
            </a:xfrm>
            <a:custGeom>
              <a:avLst/>
              <a:gdLst>
                <a:gd name="T0" fmla="*/ 33 w 34"/>
                <a:gd name="T1" fmla="*/ 34 h 47"/>
                <a:gd name="T2" fmla="*/ 34 w 34"/>
                <a:gd name="T3" fmla="*/ 45 h 47"/>
                <a:gd name="T4" fmla="*/ 25 w 34"/>
                <a:gd name="T5" fmla="*/ 45 h 47"/>
                <a:gd name="T6" fmla="*/ 24 w 34"/>
                <a:gd name="T7" fmla="*/ 41 h 47"/>
                <a:gd name="T8" fmla="*/ 24 w 34"/>
                <a:gd name="T9" fmla="*/ 41 h 47"/>
                <a:gd name="T10" fmla="*/ 14 w 34"/>
                <a:gd name="T11" fmla="*/ 46 h 47"/>
                <a:gd name="T12" fmla="*/ 0 w 34"/>
                <a:gd name="T13" fmla="*/ 30 h 47"/>
                <a:gd name="T14" fmla="*/ 14 w 34"/>
                <a:gd name="T15" fmla="*/ 13 h 47"/>
                <a:gd name="T16" fmla="*/ 22 w 34"/>
                <a:gd name="T17" fmla="*/ 16 h 47"/>
                <a:gd name="T18" fmla="*/ 23 w 34"/>
                <a:gd name="T19" fmla="*/ 16 h 47"/>
                <a:gd name="T20" fmla="*/ 22 w 34"/>
                <a:gd name="T21" fmla="*/ 0 h 47"/>
                <a:gd name="T22" fmla="*/ 32 w 34"/>
                <a:gd name="T23" fmla="*/ 0 h 47"/>
                <a:gd name="T24" fmla="*/ 33 w 34"/>
                <a:gd name="T25" fmla="*/ 34 h 47"/>
                <a:gd name="T26" fmla="*/ 23 w 34"/>
                <a:gd name="T27" fmla="*/ 27 h 47"/>
                <a:gd name="T28" fmla="*/ 23 w 34"/>
                <a:gd name="T29" fmla="*/ 25 h 47"/>
                <a:gd name="T30" fmla="*/ 17 w 34"/>
                <a:gd name="T31" fmla="*/ 20 h 47"/>
                <a:gd name="T32" fmla="*/ 10 w 34"/>
                <a:gd name="T33" fmla="*/ 30 h 47"/>
                <a:gd name="T34" fmla="*/ 17 w 34"/>
                <a:gd name="T35" fmla="*/ 39 h 47"/>
                <a:gd name="T36" fmla="*/ 23 w 34"/>
                <a:gd name="T37" fmla="*/ 33 h 47"/>
                <a:gd name="T38" fmla="*/ 23 w 34"/>
                <a:gd name="T39" fmla="*/ 32 h 47"/>
                <a:gd name="T40" fmla="*/ 23 w 34"/>
                <a:gd name="T41"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7">
                  <a:moveTo>
                    <a:pt x="33" y="34"/>
                  </a:moveTo>
                  <a:cubicBezTo>
                    <a:pt x="33" y="39"/>
                    <a:pt x="33" y="42"/>
                    <a:pt x="34" y="45"/>
                  </a:cubicBezTo>
                  <a:cubicBezTo>
                    <a:pt x="25" y="45"/>
                    <a:pt x="25" y="45"/>
                    <a:pt x="25" y="45"/>
                  </a:cubicBezTo>
                  <a:cubicBezTo>
                    <a:pt x="24" y="41"/>
                    <a:pt x="24" y="41"/>
                    <a:pt x="24" y="41"/>
                  </a:cubicBezTo>
                  <a:cubicBezTo>
                    <a:pt x="24" y="41"/>
                    <a:pt x="24" y="41"/>
                    <a:pt x="24" y="41"/>
                  </a:cubicBezTo>
                  <a:cubicBezTo>
                    <a:pt x="22" y="44"/>
                    <a:pt x="18" y="46"/>
                    <a:pt x="14" y="46"/>
                  </a:cubicBezTo>
                  <a:cubicBezTo>
                    <a:pt x="7" y="47"/>
                    <a:pt x="0" y="41"/>
                    <a:pt x="0" y="30"/>
                  </a:cubicBezTo>
                  <a:cubicBezTo>
                    <a:pt x="0" y="19"/>
                    <a:pt x="7" y="13"/>
                    <a:pt x="14" y="13"/>
                  </a:cubicBezTo>
                  <a:cubicBezTo>
                    <a:pt x="18" y="13"/>
                    <a:pt x="21" y="14"/>
                    <a:pt x="22" y="16"/>
                  </a:cubicBezTo>
                  <a:cubicBezTo>
                    <a:pt x="23" y="16"/>
                    <a:pt x="23" y="16"/>
                    <a:pt x="23" y="16"/>
                  </a:cubicBezTo>
                  <a:cubicBezTo>
                    <a:pt x="22" y="0"/>
                    <a:pt x="22" y="0"/>
                    <a:pt x="22" y="0"/>
                  </a:cubicBezTo>
                  <a:cubicBezTo>
                    <a:pt x="32" y="0"/>
                    <a:pt x="32" y="0"/>
                    <a:pt x="32" y="0"/>
                  </a:cubicBezTo>
                  <a:lnTo>
                    <a:pt x="33" y="34"/>
                  </a:lnTo>
                  <a:close/>
                  <a:moveTo>
                    <a:pt x="23" y="27"/>
                  </a:moveTo>
                  <a:cubicBezTo>
                    <a:pt x="23" y="26"/>
                    <a:pt x="23" y="26"/>
                    <a:pt x="23" y="25"/>
                  </a:cubicBezTo>
                  <a:cubicBezTo>
                    <a:pt x="22" y="22"/>
                    <a:pt x="20" y="20"/>
                    <a:pt x="17" y="20"/>
                  </a:cubicBezTo>
                  <a:cubicBezTo>
                    <a:pt x="12" y="21"/>
                    <a:pt x="10" y="24"/>
                    <a:pt x="10" y="30"/>
                  </a:cubicBezTo>
                  <a:cubicBezTo>
                    <a:pt x="10" y="35"/>
                    <a:pt x="13" y="39"/>
                    <a:pt x="17" y="39"/>
                  </a:cubicBezTo>
                  <a:cubicBezTo>
                    <a:pt x="20" y="38"/>
                    <a:pt x="22" y="36"/>
                    <a:pt x="23" y="33"/>
                  </a:cubicBezTo>
                  <a:cubicBezTo>
                    <a:pt x="23" y="33"/>
                    <a:pt x="23" y="32"/>
                    <a:pt x="23" y="32"/>
                  </a:cubicBezTo>
                  <a:lnTo>
                    <a:pt x="23" y="2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6"/>
            <p:cNvSpPr>
              <a:spLocks noEditPoints="1"/>
            </p:cNvSpPr>
            <p:nvPr/>
          </p:nvSpPr>
          <p:spPr bwMode="auto">
            <a:xfrm>
              <a:off x="2112963" y="-555625"/>
              <a:ext cx="2508250" cy="2508250"/>
            </a:xfrm>
            <a:custGeom>
              <a:avLst/>
              <a:gdLst>
                <a:gd name="T0" fmla="*/ 0 w 668"/>
                <a:gd name="T1" fmla="*/ 334 h 668"/>
                <a:gd name="T2" fmla="*/ 97 w 668"/>
                <a:gd name="T3" fmla="*/ 98 h 668"/>
                <a:gd name="T4" fmla="*/ 334 w 668"/>
                <a:gd name="T5" fmla="*/ 0 h 668"/>
                <a:gd name="T6" fmla="*/ 570 w 668"/>
                <a:gd name="T7" fmla="*/ 98 h 668"/>
                <a:gd name="T8" fmla="*/ 668 w 668"/>
                <a:gd name="T9" fmla="*/ 334 h 668"/>
                <a:gd name="T10" fmla="*/ 570 w 668"/>
                <a:gd name="T11" fmla="*/ 570 h 668"/>
                <a:gd name="T12" fmla="*/ 334 w 668"/>
                <a:gd name="T13" fmla="*/ 668 h 668"/>
                <a:gd name="T14" fmla="*/ 97 w 668"/>
                <a:gd name="T15" fmla="*/ 570 h 668"/>
                <a:gd name="T16" fmla="*/ 0 w 668"/>
                <a:gd name="T17" fmla="*/ 334 h 668"/>
                <a:gd name="T18" fmla="*/ 101 w 668"/>
                <a:gd name="T19" fmla="*/ 101 h 668"/>
                <a:gd name="T20" fmla="*/ 4 w 668"/>
                <a:gd name="T21" fmla="*/ 334 h 668"/>
                <a:gd name="T22" fmla="*/ 101 w 668"/>
                <a:gd name="T23" fmla="*/ 567 h 668"/>
                <a:gd name="T24" fmla="*/ 334 w 668"/>
                <a:gd name="T25" fmla="*/ 663 h 668"/>
                <a:gd name="T26" fmla="*/ 567 w 668"/>
                <a:gd name="T27" fmla="*/ 567 h 668"/>
                <a:gd name="T28" fmla="*/ 663 w 668"/>
                <a:gd name="T29" fmla="*/ 334 h 668"/>
                <a:gd name="T30" fmla="*/ 567 w 668"/>
                <a:gd name="T31" fmla="*/ 101 h 668"/>
                <a:gd name="T32" fmla="*/ 334 w 668"/>
                <a:gd name="T33" fmla="*/ 4 h 668"/>
                <a:gd name="T34" fmla="*/ 101 w 668"/>
                <a:gd name="T35" fmla="*/ 101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8" h="668">
                  <a:moveTo>
                    <a:pt x="0" y="334"/>
                  </a:moveTo>
                  <a:cubicBezTo>
                    <a:pt x="0" y="242"/>
                    <a:pt x="37" y="158"/>
                    <a:pt x="97" y="98"/>
                  </a:cubicBezTo>
                  <a:cubicBezTo>
                    <a:pt x="158" y="37"/>
                    <a:pt x="241" y="0"/>
                    <a:pt x="334" y="0"/>
                  </a:cubicBezTo>
                  <a:cubicBezTo>
                    <a:pt x="426" y="0"/>
                    <a:pt x="509" y="37"/>
                    <a:pt x="570" y="98"/>
                  </a:cubicBezTo>
                  <a:cubicBezTo>
                    <a:pt x="630" y="158"/>
                    <a:pt x="668" y="242"/>
                    <a:pt x="668" y="334"/>
                  </a:cubicBezTo>
                  <a:cubicBezTo>
                    <a:pt x="668" y="426"/>
                    <a:pt x="630" y="510"/>
                    <a:pt x="570" y="570"/>
                  </a:cubicBezTo>
                  <a:cubicBezTo>
                    <a:pt x="509" y="630"/>
                    <a:pt x="426" y="668"/>
                    <a:pt x="334" y="668"/>
                  </a:cubicBezTo>
                  <a:cubicBezTo>
                    <a:pt x="241" y="668"/>
                    <a:pt x="158" y="630"/>
                    <a:pt x="97" y="570"/>
                  </a:cubicBezTo>
                  <a:cubicBezTo>
                    <a:pt x="37" y="510"/>
                    <a:pt x="0" y="426"/>
                    <a:pt x="0" y="334"/>
                  </a:cubicBezTo>
                  <a:close/>
                  <a:moveTo>
                    <a:pt x="101" y="101"/>
                  </a:moveTo>
                  <a:cubicBezTo>
                    <a:pt x="41" y="160"/>
                    <a:pt x="4" y="243"/>
                    <a:pt x="4" y="334"/>
                  </a:cubicBezTo>
                  <a:cubicBezTo>
                    <a:pt x="4" y="425"/>
                    <a:pt x="41" y="507"/>
                    <a:pt x="101" y="567"/>
                  </a:cubicBezTo>
                  <a:cubicBezTo>
                    <a:pt x="160" y="627"/>
                    <a:pt x="243" y="663"/>
                    <a:pt x="334" y="663"/>
                  </a:cubicBezTo>
                  <a:cubicBezTo>
                    <a:pt x="425" y="663"/>
                    <a:pt x="507" y="627"/>
                    <a:pt x="567" y="567"/>
                  </a:cubicBezTo>
                  <a:cubicBezTo>
                    <a:pt x="626" y="507"/>
                    <a:pt x="663" y="425"/>
                    <a:pt x="663" y="334"/>
                  </a:cubicBezTo>
                  <a:cubicBezTo>
                    <a:pt x="663" y="243"/>
                    <a:pt x="626" y="160"/>
                    <a:pt x="567" y="101"/>
                  </a:cubicBezTo>
                  <a:cubicBezTo>
                    <a:pt x="507" y="41"/>
                    <a:pt x="425" y="4"/>
                    <a:pt x="334" y="4"/>
                  </a:cubicBezTo>
                  <a:cubicBezTo>
                    <a:pt x="243" y="4"/>
                    <a:pt x="160" y="41"/>
                    <a:pt x="101" y="101"/>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7"/>
            <p:cNvSpPr>
              <a:spLocks noEditPoints="1"/>
            </p:cNvSpPr>
            <p:nvPr/>
          </p:nvSpPr>
          <p:spPr bwMode="auto">
            <a:xfrm>
              <a:off x="2008188" y="-660400"/>
              <a:ext cx="2714625" cy="2717800"/>
            </a:xfrm>
            <a:custGeom>
              <a:avLst/>
              <a:gdLst>
                <a:gd name="T0" fmla="*/ 0 w 723"/>
                <a:gd name="T1" fmla="*/ 362 h 724"/>
                <a:gd name="T2" fmla="*/ 106 w 723"/>
                <a:gd name="T3" fmla="*/ 106 h 724"/>
                <a:gd name="T4" fmla="*/ 362 w 723"/>
                <a:gd name="T5" fmla="*/ 0 h 724"/>
                <a:gd name="T6" fmla="*/ 617 w 723"/>
                <a:gd name="T7" fmla="*/ 106 h 724"/>
                <a:gd name="T8" fmla="*/ 723 w 723"/>
                <a:gd name="T9" fmla="*/ 362 h 724"/>
                <a:gd name="T10" fmla="*/ 617 w 723"/>
                <a:gd name="T11" fmla="*/ 618 h 724"/>
                <a:gd name="T12" fmla="*/ 362 w 723"/>
                <a:gd name="T13" fmla="*/ 724 h 724"/>
                <a:gd name="T14" fmla="*/ 106 w 723"/>
                <a:gd name="T15" fmla="*/ 618 h 724"/>
                <a:gd name="T16" fmla="*/ 0 w 723"/>
                <a:gd name="T17" fmla="*/ 362 h 724"/>
                <a:gd name="T18" fmla="*/ 118 w 723"/>
                <a:gd name="T19" fmla="*/ 118 h 724"/>
                <a:gd name="T20" fmla="*/ 17 w 723"/>
                <a:gd name="T21" fmla="*/ 362 h 724"/>
                <a:gd name="T22" fmla="*/ 118 w 723"/>
                <a:gd name="T23" fmla="*/ 605 h 724"/>
                <a:gd name="T24" fmla="*/ 362 w 723"/>
                <a:gd name="T25" fmla="*/ 706 h 724"/>
                <a:gd name="T26" fmla="*/ 605 w 723"/>
                <a:gd name="T27" fmla="*/ 605 h 724"/>
                <a:gd name="T28" fmla="*/ 706 w 723"/>
                <a:gd name="T29" fmla="*/ 362 h 724"/>
                <a:gd name="T30" fmla="*/ 605 w 723"/>
                <a:gd name="T31" fmla="*/ 118 h 724"/>
                <a:gd name="T32" fmla="*/ 362 w 723"/>
                <a:gd name="T33" fmla="*/ 18 h 724"/>
                <a:gd name="T34" fmla="*/ 118 w 723"/>
                <a:gd name="T35" fmla="*/ 118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3" h="724">
                  <a:moveTo>
                    <a:pt x="0" y="362"/>
                  </a:moveTo>
                  <a:cubicBezTo>
                    <a:pt x="0" y="262"/>
                    <a:pt x="40" y="171"/>
                    <a:pt x="106" y="106"/>
                  </a:cubicBezTo>
                  <a:cubicBezTo>
                    <a:pt x="171" y="41"/>
                    <a:pt x="262" y="0"/>
                    <a:pt x="362" y="0"/>
                  </a:cubicBezTo>
                  <a:cubicBezTo>
                    <a:pt x="462" y="0"/>
                    <a:pt x="552" y="41"/>
                    <a:pt x="617" y="106"/>
                  </a:cubicBezTo>
                  <a:cubicBezTo>
                    <a:pt x="683" y="171"/>
                    <a:pt x="723" y="262"/>
                    <a:pt x="723" y="362"/>
                  </a:cubicBezTo>
                  <a:cubicBezTo>
                    <a:pt x="723" y="462"/>
                    <a:pt x="683" y="552"/>
                    <a:pt x="617" y="618"/>
                  </a:cubicBezTo>
                  <a:cubicBezTo>
                    <a:pt x="552" y="683"/>
                    <a:pt x="462" y="724"/>
                    <a:pt x="362" y="724"/>
                  </a:cubicBezTo>
                  <a:cubicBezTo>
                    <a:pt x="262" y="724"/>
                    <a:pt x="171" y="683"/>
                    <a:pt x="106" y="618"/>
                  </a:cubicBezTo>
                  <a:cubicBezTo>
                    <a:pt x="40" y="552"/>
                    <a:pt x="0" y="462"/>
                    <a:pt x="0" y="362"/>
                  </a:cubicBezTo>
                  <a:close/>
                  <a:moveTo>
                    <a:pt x="118" y="118"/>
                  </a:moveTo>
                  <a:cubicBezTo>
                    <a:pt x="56" y="181"/>
                    <a:pt x="17" y="267"/>
                    <a:pt x="17" y="362"/>
                  </a:cubicBezTo>
                  <a:cubicBezTo>
                    <a:pt x="17" y="457"/>
                    <a:pt x="56" y="543"/>
                    <a:pt x="118" y="605"/>
                  </a:cubicBezTo>
                  <a:cubicBezTo>
                    <a:pt x="181" y="668"/>
                    <a:pt x="267" y="706"/>
                    <a:pt x="362" y="706"/>
                  </a:cubicBezTo>
                  <a:cubicBezTo>
                    <a:pt x="457" y="706"/>
                    <a:pt x="543" y="668"/>
                    <a:pt x="605" y="605"/>
                  </a:cubicBezTo>
                  <a:cubicBezTo>
                    <a:pt x="667" y="543"/>
                    <a:pt x="706" y="457"/>
                    <a:pt x="706" y="362"/>
                  </a:cubicBezTo>
                  <a:cubicBezTo>
                    <a:pt x="706" y="267"/>
                    <a:pt x="667" y="181"/>
                    <a:pt x="605" y="118"/>
                  </a:cubicBezTo>
                  <a:cubicBezTo>
                    <a:pt x="543" y="56"/>
                    <a:pt x="457" y="18"/>
                    <a:pt x="362" y="18"/>
                  </a:cubicBezTo>
                  <a:cubicBezTo>
                    <a:pt x="267" y="18"/>
                    <a:pt x="181" y="56"/>
                    <a:pt x="118" y="118"/>
                  </a:cubicBezTo>
                  <a:close/>
                </a:path>
              </a:pathLst>
            </a:custGeom>
            <a:solidFill>
              <a:srgbClr val="894A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8"/>
            <p:cNvSpPr>
              <a:spLocks noEditPoints="1"/>
            </p:cNvSpPr>
            <p:nvPr/>
          </p:nvSpPr>
          <p:spPr bwMode="auto">
            <a:xfrm>
              <a:off x="2368551" y="-300038"/>
              <a:ext cx="1993900" cy="1992313"/>
            </a:xfrm>
            <a:custGeom>
              <a:avLst/>
              <a:gdLst>
                <a:gd name="T0" fmla="*/ 0 w 531"/>
                <a:gd name="T1" fmla="*/ 266 h 531"/>
                <a:gd name="T2" fmla="*/ 78 w 531"/>
                <a:gd name="T3" fmla="*/ 78 h 531"/>
                <a:gd name="T4" fmla="*/ 266 w 531"/>
                <a:gd name="T5" fmla="*/ 0 h 531"/>
                <a:gd name="T6" fmla="*/ 453 w 531"/>
                <a:gd name="T7" fmla="*/ 78 h 531"/>
                <a:gd name="T8" fmla="*/ 531 w 531"/>
                <a:gd name="T9" fmla="*/ 266 h 531"/>
                <a:gd name="T10" fmla="*/ 453 w 531"/>
                <a:gd name="T11" fmla="*/ 453 h 531"/>
                <a:gd name="T12" fmla="*/ 266 w 531"/>
                <a:gd name="T13" fmla="*/ 531 h 531"/>
                <a:gd name="T14" fmla="*/ 78 w 531"/>
                <a:gd name="T15" fmla="*/ 453 h 531"/>
                <a:gd name="T16" fmla="*/ 0 w 531"/>
                <a:gd name="T17" fmla="*/ 266 h 531"/>
                <a:gd name="T18" fmla="*/ 84 w 531"/>
                <a:gd name="T19" fmla="*/ 84 h 531"/>
                <a:gd name="T20" fmla="*/ 9 w 531"/>
                <a:gd name="T21" fmla="*/ 266 h 531"/>
                <a:gd name="T22" fmla="*/ 84 w 531"/>
                <a:gd name="T23" fmla="*/ 447 h 531"/>
                <a:gd name="T24" fmla="*/ 266 w 531"/>
                <a:gd name="T25" fmla="*/ 523 h 531"/>
                <a:gd name="T26" fmla="*/ 447 w 531"/>
                <a:gd name="T27" fmla="*/ 447 h 531"/>
                <a:gd name="T28" fmla="*/ 522 w 531"/>
                <a:gd name="T29" fmla="*/ 266 h 531"/>
                <a:gd name="T30" fmla="*/ 447 w 531"/>
                <a:gd name="T31" fmla="*/ 84 h 531"/>
                <a:gd name="T32" fmla="*/ 266 w 531"/>
                <a:gd name="T33" fmla="*/ 9 h 531"/>
                <a:gd name="T34" fmla="*/ 84 w 531"/>
                <a:gd name="T35" fmla="*/ 84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1" h="531">
                  <a:moveTo>
                    <a:pt x="0" y="266"/>
                  </a:moveTo>
                  <a:cubicBezTo>
                    <a:pt x="0" y="193"/>
                    <a:pt x="30" y="126"/>
                    <a:pt x="78" y="78"/>
                  </a:cubicBezTo>
                  <a:cubicBezTo>
                    <a:pt x="126" y="30"/>
                    <a:pt x="192" y="0"/>
                    <a:pt x="266" y="0"/>
                  </a:cubicBezTo>
                  <a:cubicBezTo>
                    <a:pt x="339" y="0"/>
                    <a:pt x="405" y="30"/>
                    <a:pt x="453" y="78"/>
                  </a:cubicBezTo>
                  <a:cubicBezTo>
                    <a:pt x="501" y="126"/>
                    <a:pt x="531" y="193"/>
                    <a:pt x="531" y="266"/>
                  </a:cubicBezTo>
                  <a:cubicBezTo>
                    <a:pt x="531" y="339"/>
                    <a:pt x="501" y="405"/>
                    <a:pt x="453" y="453"/>
                  </a:cubicBezTo>
                  <a:cubicBezTo>
                    <a:pt x="405" y="502"/>
                    <a:pt x="339" y="531"/>
                    <a:pt x="266" y="531"/>
                  </a:cubicBezTo>
                  <a:cubicBezTo>
                    <a:pt x="192" y="531"/>
                    <a:pt x="126" y="502"/>
                    <a:pt x="78" y="453"/>
                  </a:cubicBezTo>
                  <a:cubicBezTo>
                    <a:pt x="30" y="405"/>
                    <a:pt x="0" y="339"/>
                    <a:pt x="0" y="266"/>
                  </a:cubicBezTo>
                  <a:close/>
                  <a:moveTo>
                    <a:pt x="84" y="84"/>
                  </a:moveTo>
                  <a:cubicBezTo>
                    <a:pt x="38" y="131"/>
                    <a:pt x="9" y="195"/>
                    <a:pt x="9" y="266"/>
                  </a:cubicBezTo>
                  <a:cubicBezTo>
                    <a:pt x="9" y="337"/>
                    <a:pt x="38" y="401"/>
                    <a:pt x="84" y="447"/>
                  </a:cubicBezTo>
                  <a:cubicBezTo>
                    <a:pt x="130" y="494"/>
                    <a:pt x="195" y="523"/>
                    <a:pt x="266" y="523"/>
                  </a:cubicBezTo>
                  <a:cubicBezTo>
                    <a:pt x="337" y="523"/>
                    <a:pt x="401" y="494"/>
                    <a:pt x="447" y="447"/>
                  </a:cubicBezTo>
                  <a:cubicBezTo>
                    <a:pt x="494" y="401"/>
                    <a:pt x="522" y="337"/>
                    <a:pt x="522" y="266"/>
                  </a:cubicBezTo>
                  <a:cubicBezTo>
                    <a:pt x="522" y="195"/>
                    <a:pt x="494" y="131"/>
                    <a:pt x="447" y="84"/>
                  </a:cubicBezTo>
                  <a:cubicBezTo>
                    <a:pt x="401" y="38"/>
                    <a:pt x="337" y="9"/>
                    <a:pt x="266" y="9"/>
                  </a:cubicBezTo>
                  <a:cubicBezTo>
                    <a:pt x="195" y="9"/>
                    <a:pt x="130" y="38"/>
                    <a:pt x="84" y="84"/>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9"/>
            <p:cNvSpPr/>
            <p:nvPr/>
          </p:nvSpPr>
          <p:spPr bwMode="auto">
            <a:xfrm>
              <a:off x="3859213" y="454025"/>
              <a:ext cx="138113" cy="987425"/>
            </a:xfrm>
            <a:custGeom>
              <a:avLst/>
              <a:gdLst>
                <a:gd name="T0" fmla="*/ 30 w 37"/>
                <a:gd name="T1" fmla="*/ 263 h 263"/>
                <a:gd name="T2" fmla="*/ 21 w 37"/>
                <a:gd name="T3" fmla="*/ 254 h 263"/>
                <a:gd name="T4" fmla="*/ 18 w 37"/>
                <a:gd name="T5" fmla="*/ 120 h 263"/>
                <a:gd name="T6" fmla="*/ 9 w 37"/>
                <a:gd name="T7" fmla="*/ 46 h 263"/>
                <a:gd name="T8" fmla="*/ 0 w 37"/>
                <a:gd name="T9" fmla="*/ 21 h 263"/>
                <a:gd name="T10" fmla="*/ 23 w 37"/>
                <a:gd name="T11" fmla="*/ 0 h 263"/>
                <a:gd name="T12" fmla="*/ 37 w 37"/>
                <a:gd name="T13" fmla="*/ 35 h 263"/>
                <a:gd name="T14" fmla="*/ 30 w 37"/>
                <a:gd name="T15" fmla="*/ 263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63">
                  <a:moveTo>
                    <a:pt x="30" y="263"/>
                  </a:moveTo>
                  <a:cubicBezTo>
                    <a:pt x="21" y="254"/>
                    <a:pt x="21" y="254"/>
                    <a:pt x="21" y="254"/>
                  </a:cubicBezTo>
                  <a:cubicBezTo>
                    <a:pt x="21" y="254"/>
                    <a:pt x="19" y="146"/>
                    <a:pt x="18" y="120"/>
                  </a:cubicBezTo>
                  <a:cubicBezTo>
                    <a:pt x="17" y="87"/>
                    <a:pt x="12" y="59"/>
                    <a:pt x="9" y="46"/>
                  </a:cubicBezTo>
                  <a:cubicBezTo>
                    <a:pt x="5" y="34"/>
                    <a:pt x="0" y="21"/>
                    <a:pt x="0" y="21"/>
                  </a:cubicBezTo>
                  <a:cubicBezTo>
                    <a:pt x="23" y="0"/>
                    <a:pt x="23" y="0"/>
                    <a:pt x="23" y="0"/>
                  </a:cubicBezTo>
                  <a:cubicBezTo>
                    <a:pt x="37" y="35"/>
                    <a:pt x="37" y="35"/>
                    <a:pt x="37" y="35"/>
                  </a:cubicBezTo>
                  <a:lnTo>
                    <a:pt x="30" y="263"/>
                  </a:ln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0"/>
            <p:cNvSpPr/>
            <p:nvPr/>
          </p:nvSpPr>
          <p:spPr bwMode="auto">
            <a:xfrm>
              <a:off x="3925888" y="176212"/>
              <a:ext cx="236538" cy="1265238"/>
            </a:xfrm>
            <a:custGeom>
              <a:avLst/>
              <a:gdLst>
                <a:gd name="T0" fmla="*/ 63 w 63"/>
                <a:gd name="T1" fmla="*/ 0 h 337"/>
                <a:gd name="T2" fmla="*/ 40 w 63"/>
                <a:gd name="T3" fmla="*/ 131 h 337"/>
                <a:gd name="T4" fmla="*/ 27 w 63"/>
                <a:gd name="T5" fmla="*/ 336 h 337"/>
                <a:gd name="T6" fmla="*/ 12 w 63"/>
                <a:gd name="T7" fmla="*/ 337 h 337"/>
                <a:gd name="T8" fmla="*/ 12 w 63"/>
                <a:gd name="T9" fmla="*/ 170 h 337"/>
                <a:gd name="T10" fmla="*/ 0 w 63"/>
                <a:gd name="T11" fmla="*/ 85 h 337"/>
                <a:gd name="T12" fmla="*/ 63 w 63"/>
                <a:gd name="T13" fmla="*/ 0 h 337"/>
              </a:gdLst>
              <a:ahLst/>
              <a:cxnLst>
                <a:cxn ang="0">
                  <a:pos x="T0" y="T1"/>
                </a:cxn>
                <a:cxn ang="0">
                  <a:pos x="T2" y="T3"/>
                </a:cxn>
                <a:cxn ang="0">
                  <a:pos x="T4" y="T5"/>
                </a:cxn>
                <a:cxn ang="0">
                  <a:pos x="T6" y="T7"/>
                </a:cxn>
                <a:cxn ang="0">
                  <a:pos x="T8" y="T9"/>
                </a:cxn>
                <a:cxn ang="0">
                  <a:pos x="T10" y="T11"/>
                </a:cxn>
                <a:cxn ang="0">
                  <a:pos x="T12" y="T13"/>
                </a:cxn>
              </a:cxnLst>
              <a:rect l="0" t="0" r="r" b="b"/>
              <a:pathLst>
                <a:path w="63" h="337">
                  <a:moveTo>
                    <a:pt x="63" y="0"/>
                  </a:moveTo>
                  <a:cubicBezTo>
                    <a:pt x="63" y="0"/>
                    <a:pt x="60" y="34"/>
                    <a:pt x="40" y="131"/>
                  </a:cubicBezTo>
                  <a:cubicBezTo>
                    <a:pt x="31" y="175"/>
                    <a:pt x="27" y="336"/>
                    <a:pt x="27" y="336"/>
                  </a:cubicBezTo>
                  <a:cubicBezTo>
                    <a:pt x="12" y="337"/>
                    <a:pt x="12" y="337"/>
                    <a:pt x="12" y="337"/>
                  </a:cubicBezTo>
                  <a:cubicBezTo>
                    <a:pt x="12" y="337"/>
                    <a:pt x="10" y="223"/>
                    <a:pt x="12" y="170"/>
                  </a:cubicBezTo>
                  <a:cubicBezTo>
                    <a:pt x="14" y="116"/>
                    <a:pt x="12" y="89"/>
                    <a:pt x="0" y="85"/>
                  </a:cubicBezTo>
                  <a:cubicBezTo>
                    <a:pt x="12" y="69"/>
                    <a:pt x="63" y="0"/>
                    <a:pt x="6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1"/>
            <p:cNvSpPr/>
            <p:nvPr/>
          </p:nvSpPr>
          <p:spPr bwMode="auto">
            <a:xfrm>
              <a:off x="3937001" y="1373187"/>
              <a:ext cx="93663" cy="68263"/>
            </a:xfrm>
            <a:custGeom>
              <a:avLst/>
              <a:gdLst>
                <a:gd name="T0" fmla="*/ 57 w 59"/>
                <a:gd name="T1" fmla="*/ 41 h 43"/>
                <a:gd name="T2" fmla="*/ 22 w 59"/>
                <a:gd name="T3" fmla="*/ 43 h 43"/>
                <a:gd name="T4" fmla="*/ 0 w 59"/>
                <a:gd name="T5" fmla="*/ 22 h 43"/>
                <a:gd name="T6" fmla="*/ 0 w 59"/>
                <a:gd name="T7" fmla="*/ 0 h 43"/>
                <a:gd name="T8" fmla="*/ 22 w 59"/>
                <a:gd name="T9" fmla="*/ 17 h 43"/>
                <a:gd name="T10" fmla="*/ 59 w 59"/>
                <a:gd name="T11" fmla="*/ 15 h 43"/>
                <a:gd name="T12" fmla="*/ 57 w 59"/>
                <a:gd name="T13" fmla="*/ 41 h 43"/>
              </a:gdLst>
              <a:ahLst/>
              <a:cxnLst>
                <a:cxn ang="0">
                  <a:pos x="T0" y="T1"/>
                </a:cxn>
                <a:cxn ang="0">
                  <a:pos x="T2" y="T3"/>
                </a:cxn>
                <a:cxn ang="0">
                  <a:pos x="T4" y="T5"/>
                </a:cxn>
                <a:cxn ang="0">
                  <a:pos x="T6" y="T7"/>
                </a:cxn>
                <a:cxn ang="0">
                  <a:pos x="T8" y="T9"/>
                </a:cxn>
                <a:cxn ang="0">
                  <a:pos x="T10" y="T11"/>
                </a:cxn>
                <a:cxn ang="0">
                  <a:pos x="T12" y="T13"/>
                </a:cxn>
              </a:cxnLst>
              <a:rect l="0" t="0" r="r" b="b"/>
              <a:pathLst>
                <a:path w="59" h="43">
                  <a:moveTo>
                    <a:pt x="57" y="41"/>
                  </a:moveTo>
                  <a:lnTo>
                    <a:pt x="22" y="43"/>
                  </a:lnTo>
                  <a:lnTo>
                    <a:pt x="0" y="22"/>
                  </a:lnTo>
                  <a:lnTo>
                    <a:pt x="0" y="0"/>
                  </a:lnTo>
                  <a:lnTo>
                    <a:pt x="22" y="17"/>
                  </a:lnTo>
                  <a:lnTo>
                    <a:pt x="59" y="15"/>
                  </a:lnTo>
                  <a:lnTo>
                    <a:pt x="57" y="41"/>
                  </a:ln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
            <p:cNvSpPr/>
            <p:nvPr/>
          </p:nvSpPr>
          <p:spPr bwMode="auto">
            <a:xfrm>
              <a:off x="2751138" y="-296863"/>
              <a:ext cx="1292225" cy="1509713"/>
            </a:xfrm>
            <a:custGeom>
              <a:avLst/>
              <a:gdLst>
                <a:gd name="T0" fmla="*/ 335 w 344"/>
                <a:gd name="T1" fmla="*/ 22 h 402"/>
                <a:gd name="T2" fmla="*/ 326 w 344"/>
                <a:gd name="T3" fmla="*/ 3 h 402"/>
                <a:gd name="T4" fmla="*/ 317 w 344"/>
                <a:gd name="T5" fmla="*/ 0 h 402"/>
                <a:gd name="T6" fmla="*/ 211 w 344"/>
                <a:gd name="T7" fmla="*/ 110 h 402"/>
                <a:gd name="T8" fmla="*/ 82 w 344"/>
                <a:gd name="T9" fmla="*/ 308 h 402"/>
                <a:gd name="T10" fmla="*/ 23 w 344"/>
                <a:gd name="T11" fmla="*/ 340 h 402"/>
                <a:gd name="T12" fmla="*/ 157 w 344"/>
                <a:gd name="T13" fmla="*/ 373 h 402"/>
                <a:gd name="T14" fmla="*/ 319 w 344"/>
                <a:gd name="T15" fmla="*/ 123 h 402"/>
                <a:gd name="T16" fmla="*/ 335 w 344"/>
                <a:gd name="T17" fmla="*/ 2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 h="402">
                  <a:moveTo>
                    <a:pt x="335" y="22"/>
                  </a:moveTo>
                  <a:cubicBezTo>
                    <a:pt x="335" y="22"/>
                    <a:pt x="330" y="12"/>
                    <a:pt x="326" y="3"/>
                  </a:cubicBezTo>
                  <a:cubicBezTo>
                    <a:pt x="324" y="1"/>
                    <a:pt x="320" y="0"/>
                    <a:pt x="317" y="0"/>
                  </a:cubicBezTo>
                  <a:cubicBezTo>
                    <a:pt x="307" y="1"/>
                    <a:pt x="270" y="22"/>
                    <a:pt x="211" y="110"/>
                  </a:cubicBezTo>
                  <a:cubicBezTo>
                    <a:pt x="151" y="198"/>
                    <a:pt x="130" y="272"/>
                    <a:pt x="82" y="308"/>
                  </a:cubicBezTo>
                  <a:cubicBezTo>
                    <a:pt x="57" y="327"/>
                    <a:pt x="28" y="338"/>
                    <a:pt x="23" y="340"/>
                  </a:cubicBezTo>
                  <a:cubicBezTo>
                    <a:pt x="0" y="350"/>
                    <a:pt x="78" y="402"/>
                    <a:pt x="157" y="373"/>
                  </a:cubicBezTo>
                  <a:cubicBezTo>
                    <a:pt x="235" y="345"/>
                    <a:pt x="295" y="194"/>
                    <a:pt x="319" y="123"/>
                  </a:cubicBezTo>
                  <a:cubicBezTo>
                    <a:pt x="344" y="52"/>
                    <a:pt x="335" y="22"/>
                    <a:pt x="335" y="22"/>
                  </a:cubicBezTo>
                  <a:close/>
                </a:path>
              </a:pathLst>
            </a:custGeom>
            <a:solidFill>
              <a:srgbClr val="F0D6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3"/>
            <p:cNvSpPr/>
            <p:nvPr/>
          </p:nvSpPr>
          <p:spPr bwMode="auto">
            <a:xfrm>
              <a:off x="2382838" y="-285750"/>
              <a:ext cx="1809750" cy="1812925"/>
            </a:xfrm>
            <a:custGeom>
              <a:avLst/>
              <a:gdLst>
                <a:gd name="T0" fmla="*/ 389 w 482"/>
                <a:gd name="T1" fmla="*/ 86 h 483"/>
                <a:gd name="T2" fmla="*/ 424 w 482"/>
                <a:gd name="T3" fmla="*/ 0 h 483"/>
                <a:gd name="T4" fmla="*/ 467 w 482"/>
                <a:gd name="T5" fmla="*/ 155 h 483"/>
                <a:gd name="T6" fmla="*/ 410 w 482"/>
                <a:gd name="T7" fmla="*/ 210 h 483"/>
                <a:gd name="T8" fmla="*/ 343 w 482"/>
                <a:gd name="T9" fmla="*/ 292 h 483"/>
                <a:gd name="T10" fmla="*/ 211 w 482"/>
                <a:gd name="T11" fmla="*/ 483 h 483"/>
                <a:gd name="T12" fmla="*/ 63 w 482"/>
                <a:gd name="T13" fmla="*/ 469 h 483"/>
                <a:gd name="T14" fmla="*/ 13 w 482"/>
                <a:gd name="T15" fmla="*/ 427 h 483"/>
                <a:gd name="T16" fmla="*/ 30 w 482"/>
                <a:gd name="T17" fmla="*/ 367 h 483"/>
                <a:gd name="T18" fmla="*/ 75 w 482"/>
                <a:gd name="T19" fmla="*/ 353 h 483"/>
                <a:gd name="T20" fmla="*/ 121 w 482"/>
                <a:gd name="T21" fmla="*/ 337 h 483"/>
                <a:gd name="T22" fmla="*/ 178 w 482"/>
                <a:gd name="T23" fmla="*/ 364 h 483"/>
                <a:gd name="T24" fmla="*/ 295 w 482"/>
                <a:gd name="T25" fmla="*/ 260 h 483"/>
                <a:gd name="T26" fmla="*/ 389 w 482"/>
                <a:gd name="T27" fmla="*/ 86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483">
                  <a:moveTo>
                    <a:pt x="389" y="86"/>
                  </a:moveTo>
                  <a:cubicBezTo>
                    <a:pt x="405" y="48"/>
                    <a:pt x="431" y="21"/>
                    <a:pt x="424" y="0"/>
                  </a:cubicBezTo>
                  <a:cubicBezTo>
                    <a:pt x="479" y="71"/>
                    <a:pt x="482" y="129"/>
                    <a:pt x="467" y="155"/>
                  </a:cubicBezTo>
                  <a:cubicBezTo>
                    <a:pt x="463" y="162"/>
                    <a:pt x="444" y="185"/>
                    <a:pt x="410" y="210"/>
                  </a:cubicBezTo>
                  <a:cubicBezTo>
                    <a:pt x="383" y="229"/>
                    <a:pt x="367" y="255"/>
                    <a:pt x="343" y="292"/>
                  </a:cubicBezTo>
                  <a:cubicBezTo>
                    <a:pt x="270" y="407"/>
                    <a:pt x="297" y="483"/>
                    <a:pt x="211" y="483"/>
                  </a:cubicBezTo>
                  <a:cubicBezTo>
                    <a:pt x="165" y="483"/>
                    <a:pt x="86" y="472"/>
                    <a:pt x="63" y="469"/>
                  </a:cubicBezTo>
                  <a:cubicBezTo>
                    <a:pt x="40" y="465"/>
                    <a:pt x="17" y="448"/>
                    <a:pt x="13" y="427"/>
                  </a:cubicBezTo>
                  <a:cubicBezTo>
                    <a:pt x="10" y="406"/>
                    <a:pt x="0" y="376"/>
                    <a:pt x="30" y="367"/>
                  </a:cubicBezTo>
                  <a:cubicBezTo>
                    <a:pt x="54" y="359"/>
                    <a:pt x="64" y="356"/>
                    <a:pt x="75" y="353"/>
                  </a:cubicBezTo>
                  <a:cubicBezTo>
                    <a:pt x="99" y="345"/>
                    <a:pt x="114" y="339"/>
                    <a:pt x="121" y="337"/>
                  </a:cubicBezTo>
                  <a:cubicBezTo>
                    <a:pt x="115" y="356"/>
                    <a:pt x="147" y="363"/>
                    <a:pt x="178" y="364"/>
                  </a:cubicBezTo>
                  <a:cubicBezTo>
                    <a:pt x="212" y="366"/>
                    <a:pt x="232" y="372"/>
                    <a:pt x="295" y="260"/>
                  </a:cubicBezTo>
                  <a:cubicBezTo>
                    <a:pt x="321" y="213"/>
                    <a:pt x="362" y="147"/>
                    <a:pt x="389" y="8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4"/>
            <p:cNvSpPr/>
            <p:nvPr/>
          </p:nvSpPr>
          <p:spPr bwMode="auto">
            <a:xfrm>
              <a:off x="2439988" y="1260475"/>
              <a:ext cx="1028700" cy="266700"/>
            </a:xfrm>
            <a:custGeom>
              <a:avLst/>
              <a:gdLst>
                <a:gd name="T0" fmla="*/ 0 w 274"/>
                <a:gd name="T1" fmla="*/ 22 h 71"/>
                <a:gd name="T2" fmla="*/ 48 w 274"/>
                <a:gd name="T3" fmla="*/ 57 h 71"/>
                <a:gd name="T4" fmla="*/ 196 w 274"/>
                <a:gd name="T5" fmla="*/ 71 h 71"/>
                <a:gd name="T6" fmla="*/ 274 w 274"/>
                <a:gd name="T7" fmla="*/ 0 h 71"/>
                <a:gd name="T8" fmla="*/ 196 w 274"/>
                <a:gd name="T9" fmla="*/ 61 h 71"/>
                <a:gd name="T10" fmla="*/ 48 w 274"/>
                <a:gd name="T11" fmla="*/ 46 h 71"/>
                <a:gd name="T12" fmla="*/ 0 w 274"/>
                <a:gd name="T13" fmla="*/ 22 h 71"/>
              </a:gdLst>
              <a:ahLst/>
              <a:cxnLst>
                <a:cxn ang="0">
                  <a:pos x="T0" y="T1"/>
                </a:cxn>
                <a:cxn ang="0">
                  <a:pos x="T2" y="T3"/>
                </a:cxn>
                <a:cxn ang="0">
                  <a:pos x="T4" y="T5"/>
                </a:cxn>
                <a:cxn ang="0">
                  <a:pos x="T6" y="T7"/>
                </a:cxn>
                <a:cxn ang="0">
                  <a:pos x="T8" y="T9"/>
                </a:cxn>
                <a:cxn ang="0">
                  <a:pos x="T10" y="T11"/>
                </a:cxn>
                <a:cxn ang="0">
                  <a:pos x="T12" y="T13"/>
                </a:cxn>
              </a:cxnLst>
              <a:rect l="0" t="0" r="r" b="b"/>
              <a:pathLst>
                <a:path w="274" h="71">
                  <a:moveTo>
                    <a:pt x="0" y="22"/>
                  </a:moveTo>
                  <a:cubicBezTo>
                    <a:pt x="7" y="39"/>
                    <a:pt x="28" y="53"/>
                    <a:pt x="48" y="57"/>
                  </a:cubicBezTo>
                  <a:cubicBezTo>
                    <a:pt x="71" y="60"/>
                    <a:pt x="150" y="71"/>
                    <a:pt x="196" y="71"/>
                  </a:cubicBezTo>
                  <a:cubicBezTo>
                    <a:pt x="247" y="71"/>
                    <a:pt x="257" y="46"/>
                    <a:pt x="274" y="0"/>
                  </a:cubicBezTo>
                  <a:cubicBezTo>
                    <a:pt x="268" y="12"/>
                    <a:pt x="246" y="61"/>
                    <a:pt x="196" y="61"/>
                  </a:cubicBezTo>
                  <a:cubicBezTo>
                    <a:pt x="150" y="61"/>
                    <a:pt x="71" y="50"/>
                    <a:pt x="48" y="46"/>
                  </a:cubicBezTo>
                  <a:cubicBezTo>
                    <a:pt x="32" y="44"/>
                    <a:pt x="12" y="34"/>
                    <a:pt x="0" y="22"/>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0" name="组合 149"/>
          <p:cNvGrpSpPr/>
          <p:nvPr/>
        </p:nvGrpSpPr>
        <p:grpSpPr>
          <a:xfrm>
            <a:off x="5227657" y="4806733"/>
            <a:ext cx="1942828" cy="1459773"/>
            <a:chOff x="7418388" y="-808038"/>
            <a:chExt cx="3198813" cy="2403476"/>
          </a:xfrm>
        </p:grpSpPr>
        <p:sp>
          <p:nvSpPr>
            <p:cNvPr id="151" name="Freeform 750"/>
            <p:cNvSpPr>
              <a:spLocks noEditPoints="1"/>
            </p:cNvSpPr>
            <p:nvPr/>
          </p:nvSpPr>
          <p:spPr bwMode="auto">
            <a:xfrm>
              <a:off x="8186738" y="-390525"/>
              <a:ext cx="1663700" cy="1658938"/>
            </a:xfrm>
            <a:custGeom>
              <a:avLst/>
              <a:gdLst>
                <a:gd name="T0" fmla="*/ 176 w 443"/>
                <a:gd name="T1" fmla="*/ 5 h 442"/>
                <a:gd name="T2" fmla="*/ 137 w 443"/>
                <a:gd name="T3" fmla="*/ 17 h 442"/>
                <a:gd name="T4" fmla="*/ 138 w 443"/>
                <a:gd name="T5" fmla="*/ 20 h 442"/>
                <a:gd name="T6" fmla="*/ 156 w 443"/>
                <a:gd name="T7" fmla="*/ 98 h 442"/>
                <a:gd name="T8" fmla="*/ 194 w 443"/>
                <a:gd name="T9" fmla="*/ 146 h 442"/>
                <a:gd name="T10" fmla="*/ 198 w 443"/>
                <a:gd name="T11" fmla="*/ 136 h 442"/>
                <a:gd name="T12" fmla="*/ 203 w 443"/>
                <a:gd name="T13" fmla="*/ 82 h 442"/>
                <a:gd name="T14" fmla="*/ 181 w 443"/>
                <a:gd name="T15" fmla="*/ 28 h 442"/>
                <a:gd name="T16" fmla="*/ 176 w 443"/>
                <a:gd name="T17" fmla="*/ 5 h 442"/>
                <a:gd name="T18" fmla="*/ 378 w 443"/>
                <a:gd name="T19" fmla="*/ 65 h 442"/>
                <a:gd name="T20" fmla="*/ 307 w 443"/>
                <a:gd name="T21" fmla="*/ 17 h 442"/>
                <a:gd name="T22" fmla="*/ 269 w 443"/>
                <a:gd name="T23" fmla="*/ 62 h 442"/>
                <a:gd name="T24" fmla="*/ 239 w 443"/>
                <a:gd name="T25" fmla="*/ 131 h 442"/>
                <a:gd name="T26" fmla="*/ 244 w 443"/>
                <a:gd name="T27" fmla="*/ 211 h 442"/>
                <a:gd name="T28" fmla="*/ 265 w 443"/>
                <a:gd name="T29" fmla="*/ 238 h 442"/>
                <a:gd name="T30" fmla="*/ 368 w 443"/>
                <a:gd name="T31" fmla="*/ 387 h 442"/>
                <a:gd name="T32" fmla="*/ 378 w 443"/>
                <a:gd name="T33" fmla="*/ 378 h 442"/>
                <a:gd name="T34" fmla="*/ 443 w 443"/>
                <a:gd name="T35" fmla="*/ 221 h 442"/>
                <a:gd name="T36" fmla="*/ 378 w 443"/>
                <a:gd name="T37" fmla="*/ 65 h 442"/>
                <a:gd name="T38" fmla="*/ 245 w 443"/>
                <a:gd name="T39" fmla="*/ 320 h 442"/>
                <a:gd name="T40" fmla="*/ 248 w 443"/>
                <a:gd name="T41" fmla="*/ 382 h 442"/>
                <a:gd name="T42" fmla="*/ 251 w 443"/>
                <a:gd name="T43" fmla="*/ 441 h 442"/>
                <a:gd name="T44" fmla="*/ 319 w 443"/>
                <a:gd name="T45" fmla="*/ 420 h 442"/>
                <a:gd name="T46" fmla="*/ 301 w 443"/>
                <a:gd name="T47" fmla="*/ 395 h 442"/>
                <a:gd name="T48" fmla="*/ 245 w 443"/>
                <a:gd name="T49" fmla="*/ 320 h 442"/>
                <a:gd name="T50" fmla="*/ 100 w 443"/>
                <a:gd name="T51" fmla="*/ 89 h 442"/>
                <a:gd name="T52" fmla="*/ 108 w 443"/>
                <a:gd name="T53" fmla="*/ 49 h 442"/>
                <a:gd name="T54" fmla="*/ 100 w 443"/>
                <a:gd name="T55" fmla="*/ 36 h 442"/>
                <a:gd name="T56" fmla="*/ 65 w 443"/>
                <a:gd name="T57" fmla="*/ 65 h 442"/>
                <a:gd name="T58" fmla="*/ 53 w 443"/>
                <a:gd name="T59" fmla="*/ 78 h 442"/>
                <a:gd name="T60" fmla="*/ 100 w 443"/>
                <a:gd name="T61" fmla="*/ 89 h 442"/>
                <a:gd name="T62" fmla="*/ 170 w 443"/>
                <a:gd name="T63" fmla="*/ 210 h 442"/>
                <a:gd name="T64" fmla="*/ 134 w 443"/>
                <a:gd name="T65" fmla="*/ 149 h 442"/>
                <a:gd name="T66" fmla="*/ 61 w 443"/>
                <a:gd name="T67" fmla="*/ 132 h 442"/>
                <a:gd name="T68" fmla="*/ 29 w 443"/>
                <a:gd name="T69" fmla="*/ 111 h 442"/>
                <a:gd name="T70" fmla="*/ 0 w 443"/>
                <a:gd name="T71" fmla="*/ 221 h 442"/>
                <a:gd name="T72" fmla="*/ 65 w 443"/>
                <a:gd name="T73" fmla="*/ 378 h 442"/>
                <a:gd name="T74" fmla="*/ 201 w 443"/>
                <a:gd name="T75" fmla="*/ 442 h 442"/>
                <a:gd name="T76" fmla="*/ 194 w 443"/>
                <a:gd name="T77" fmla="*/ 377 h 442"/>
                <a:gd name="T78" fmla="*/ 170 w 443"/>
                <a:gd name="T79" fmla="*/ 210 h 442"/>
                <a:gd name="T80" fmla="*/ 275 w 443"/>
                <a:gd name="T81" fmla="*/ 7 h 442"/>
                <a:gd name="T82" fmla="*/ 221 w 443"/>
                <a:gd name="T83" fmla="*/ 0 h 442"/>
                <a:gd name="T84" fmla="*/ 218 w 443"/>
                <a:gd name="T85" fmla="*/ 0 h 442"/>
                <a:gd name="T86" fmla="*/ 240 w 443"/>
                <a:gd name="T87" fmla="*/ 30 h 442"/>
                <a:gd name="T88" fmla="*/ 275 w 443"/>
                <a:gd name="T89" fmla="*/ 7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3" h="442">
                  <a:moveTo>
                    <a:pt x="176" y="5"/>
                  </a:moveTo>
                  <a:cubicBezTo>
                    <a:pt x="162" y="8"/>
                    <a:pt x="149" y="12"/>
                    <a:pt x="137" y="17"/>
                  </a:cubicBezTo>
                  <a:cubicBezTo>
                    <a:pt x="137" y="18"/>
                    <a:pt x="138" y="19"/>
                    <a:pt x="138" y="20"/>
                  </a:cubicBezTo>
                  <a:cubicBezTo>
                    <a:pt x="147" y="35"/>
                    <a:pt x="150" y="64"/>
                    <a:pt x="156" y="98"/>
                  </a:cubicBezTo>
                  <a:cubicBezTo>
                    <a:pt x="161" y="133"/>
                    <a:pt x="194" y="146"/>
                    <a:pt x="194" y="146"/>
                  </a:cubicBezTo>
                  <a:cubicBezTo>
                    <a:pt x="194" y="146"/>
                    <a:pt x="196" y="142"/>
                    <a:pt x="198" y="136"/>
                  </a:cubicBezTo>
                  <a:cubicBezTo>
                    <a:pt x="199" y="131"/>
                    <a:pt x="202" y="102"/>
                    <a:pt x="203" y="82"/>
                  </a:cubicBezTo>
                  <a:cubicBezTo>
                    <a:pt x="204" y="62"/>
                    <a:pt x="190" y="44"/>
                    <a:pt x="181" y="28"/>
                  </a:cubicBezTo>
                  <a:cubicBezTo>
                    <a:pt x="176" y="19"/>
                    <a:pt x="175" y="11"/>
                    <a:pt x="176" y="5"/>
                  </a:cubicBezTo>
                  <a:moveTo>
                    <a:pt x="378" y="65"/>
                  </a:moveTo>
                  <a:cubicBezTo>
                    <a:pt x="358" y="45"/>
                    <a:pt x="333" y="28"/>
                    <a:pt x="307" y="17"/>
                  </a:cubicBezTo>
                  <a:cubicBezTo>
                    <a:pt x="299" y="37"/>
                    <a:pt x="283" y="50"/>
                    <a:pt x="269" y="62"/>
                  </a:cubicBezTo>
                  <a:cubicBezTo>
                    <a:pt x="253" y="76"/>
                    <a:pt x="241" y="102"/>
                    <a:pt x="239" y="131"/>
                  </a:cubicBezTo>
                  <a:cubicBezTo>
                    <a:pt x="237" y="160"/>
                    <a:pt x="244" y="211"/>
                    <a:pt x="244" y="211"/>
                  </a:cubicBezTo>
                  <a:cubicBezTo>
                    <a:pt x="244" y="211"/>
                    <a:pt x="249" y="218"/>
                    <a:pt x="265" y="238"/>
                  </a:cubicBezTo>
                  <a:cubicBezTo>
                    <a:pt x="278" y="253"/>
                    <a:pt x="341" y="347"/>
                    <a:pt x="368" y="387"/>
                  </a:cubicBezTo>
                  <a:cubicBezTo>
                    <a:pt x="371" y="384"/>
                    <a:pt x="374" y="381"/>
                    <a:pt x="378" y="378"/>
                  </a:cubicBezTo>
                  <a:cubicBezTo>
                    <a:pt x="418" y="338"/>
                    <a:pt x="443" y="283"/>
                    <a:pt x="443" y="221"/>
                  </a:cubicBezTo>
                  <a:cubicBezTo>
                    <a:pt x="443" y="160"/>
                    <a:pt x="418" y="105"/>
                    <a:pt x="378" y="65"/>
                  </a:cubicBezTo>
                  <a:moveTo>
                    <a:pt x="245" y="320"/>
                  </a:moveTo>
                  <a:cubicBezTo>
                    <a:pt x="245" y="320"/>
                    <a:pt x="246" y="352"/>
                    <a:pt x="248" y="382"/>
                  </a:cubicBezTo>
                  <a:cubicBezTo>
                    <a:pt x="249" y="396"/>
                    <a:pt x="250" y="421"/>
                    <a:pt x="251" y="441"/>
                  </a:cubicBezTo>
                  <a:cubicBezTo>
                    <a:pt x="275" y="437"/>
                    <a:pt x="298" y="430"/>
                    <a:pt x="319" y="420"/>
                  </a:cubicBezTo>
                  <a:cubicBezTo>
                    <a:pt x="314" y="413"/>
                    <a:pt x="308" y="405"/>
                    <a:pt x="301" y="395"/>
                  </a:cubicBezTo>
                  <a:cubicBezTo>
                    <a:pt x="273" y="357"/>
                    <a:pt x="245" y="320"/>
                    <a:pt x="245" y="320"/>
                  </a:cubicBezTo>
                  <a:moveTo>
                    <a:pt x="100" y="89"/>
                  </a:moveTo>
                  <a:cubicBezTo>
                    <a:pt x="106" y="84"/>
                    <a:pt x="117" y="69"/>
                    <a:pt x="108" y="49"/>
                  </a:cubicBezTo>
                  <a:cubicBezTo>
                    <a:pt x="105" y="44"/>
                    <a:pt x="103" y="40"/>
                    <a:pt x="100" y="36"/>
                  </a:cubicBezTo>
                  <a:cubicBezTo>
                    <a:pt x="87" y="45"/>
                    <a:pt x="75" y="54"/>
                    <a:pt x="65" y="65"/>
                  </a:cubicBezTo>
                  <a:cubicBezTo>
                    <a:pt x="60" y="69"/>
                    <a:pt x="57" y="73"/>
                    <a:pt x="53" y="78"/>
                  </a:cubicBezTo>
                  <a:cubicBezTo>
                    <a:pt x="64" y="93"/>
                    <a:pt x="83" y="102"/>
                    <a:pt x="100" y="89"/>
                  </a:cubicBezTo>
                  <a:moveTo>
                    <a:pt x="170" y="210"/>
                  </a:moveTo>
                  <a:cubicBezTo>
                    <a:pt x="162" y="192"/>
                    <a:pt x="156" y="168"/>
                    <a:pt x="134" y="149"/>
                  </a:cubicBezTo>
                  <a:cubicBezTo>
                    <a:pt x="113" y="130"/>
                    <a:pt x="89" y="137"/>
                    <a:pt x="61" y="132"/>
                  </a:cubicBezTo>
                  <a:cubicBezTo>
                    <a:pt x="46" y="129"/>
                    <a:pt x="36" y="120"/>
                    <a:pt x="29" y="111"/>
                  </a:cubicBezTo>
                  <a:cubicBezTo>
                    <a:pt x="11" y="144"/>
                    <a:pt x="0" y="181"/>
                    <a:pt x="0" y="221"/>
                  </a:cubicBezTo>
                  <a:cubicBezTo>
                    <a:pt x="0" y="283"/>
                    <a:pt x="25" y="338"/>
                    <a:pt x="65" y="378"/>
                  </a:cubicBezTo>
                  <a:cubicBezTo>
                    <a:pt x="100" y="414"/>
                    <a:pt x="148" y="437"/>
                    <a:pt x="201" y="442"/>
                  </a:cubicBezTo>
                  <a:cubicBezTo>
                    <a:pt x="199" y="422"/>
                    <a:pt x="196" y="398"/>
                    <a:pt x="194" y="377"/>
                  </a:cubicBezTo>
                  <a:cubicBezTo>
                    <a:pt x="188" y="333"/>
                    <a:pt x="178" y="229"/>
                    <a:pt x="170" y="210"/>
                  </a:cubicBezTo>
                  <a:moveTo>
                    <a:pt x="275" y="7"/>
                  </a:moveTo>
                  <a:cubicBezTo>
                    <a:pt x="258" y="2"/>
                    <a:pt x="240" y="0"/>
                    <a:pt x="221" y="0"/>
                  </a:cubicBezTo>
                  <a:cubicBezTo>
                    <a:pt x="220" y="0"/>
                    <a:pt x="219" y="0"/>
                    <a:pt x="218" y="0"/>
                  </a:cubicBezTo>
                  <a:cubicBezTo>
                    <a:pt x="219" y="14"/>
                    <a:pt x="225" y="27"/>
                    <a:pt x="240" y="30"/>
                  </a:cubicBezTo>
                  <a:cubicBezTo>
                    <a:pt x="258" y="33"/>
                    <a:pt x="271" y="23"/>
                    <a:pt x="275" y="7"/>
                  </a:cubicBezTo>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751"/>
            <p:cNvSpPr/>
            <p:nvPr/>
          </p:nvSpPr>
          <p:spPr bwMode="auto">
            <a:xfrm>
              <a:off x="7916862" y="-657224"/>
              <a:ext cx="2200275" cy="2195513"/>
            </a:xfrm>
            <a:custGeom>
              <a:avLst/>
              <a:gdLst>
                <a:gd name="T0" fmla="*/ 500 w 586"/>
                <a:gd name="T1" fmla="*/ 85 h 585"/>
                <a:gd name="T2" fmla="*/ 373 w 586"/>
                <a:gd name="T3" fmla="*/ 11 h 585"/>
                <a:gd name="T4" fmla="*/ 375 w 586"/>
                <a:gd name="T5" fmla="*/ 14 h 585"/>
                <a:gd name="T6" fmla="*/ 498 w 586"/>
                <a:gd name="T7" fmla="*/ 87 h 585"/>
                <a:gd name="T8" fmla="*/ 584 w 586"/>
                <a:gd name="T9" fmla="*/ 292 h 585"/>
                <a:gd name="T10" fmla="*/ 498 w 586"/>
                <a:gd name="T11" fmla="*/ 498 h 585"/>
                <a:gd name="T12" fmla="*/ 293 w 586"/>
                <a:gd name="T13" fmla="*/ 583 h 585"/>
                <a:gd name="T14" fmla="*/ 88 w 586"/>
                <a:gd name="T15" fmla="*/ 498 h 585"/>
                <a:gd name="T16" fmla="*/ 3 w 586"/>
                <a:gd name="T17" fmla="*/ 292 h 585"/>
                <a:gd name="T18" fmla="*/ 88 w 586"/>
                <a:gd name="T19" fmla="*/ 87 h 585"/>
                <a:gd name="T20" fmla="*/ 272 w 586"/>
                <a:gd name="T21" fmla="*/ 3 h 585"/>
                <a:gd name="T22" fmla="*/ 277 w 586"/>
                <a:gd name="T23" fmla="*/ 0 h 585"/>
                <a:gd name="T24" fmla="*/ 86 w 586"/>
                <a:gd name="T25" fmla="*/ 85 h 585"/>
                <a:gd name="T26" fmla="*/ 0 w 586"/>
                <a:gd name="T27" fmla="*/ 292 h 585"/>
                <a:gd name="T28" fmla="*/ 86 w 586"/>
                <a:gd name="T29" fmla="*/ 500 h 585"/>
                <a:gd name="T30" fmla="*/ 293 w 586"/>
                <a:gd name="T31" fmla="*/ 585 h 585"/>
                <a:gd name="T32" fmla="*/ 500 w 586"/>
                <a:gd name="T33" fmla="*/ 500 h 585"/>
                <a:gd name="T34" fmla="*/ 586 w 586"/>
                <a:gd name="T35" fmla="*/ 292 h 585"/>
                <a:gd name="T36" fmla="*/ 500 w 586"/>
                <a:gd name="T37" fmla="*/ 8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6" h="585">
                  <a:moveTo>
                    <a:pt x="500" y="85"/>
                  </a:moveTo>
                  <a:cubicBezTo>
                    <a:pt x="466" y="50"/>
                    <a:pt x="422" y="24"/>
                    <a:pt x="373" y="11"/>
                  </a:cubicBezTo>
                  <a:cubicBezTo>
                    <a:pt x="374" y="12"/>
                    <a:pt x="374" y="13"/>
                    <a:pt x="375" y="14"/>
                  </a:cubicBezTo>
                  <a:cubicBezTo>
                    <a:pt x="422" y="28"/>
                    <a:pt x="465" y="53"/>
                    <a:pt x="498" y="87"/>
                  </a:cubicBezTo>
                  <a:cubicBezTo>
                    <a:pt x="551" y="140"/>
                    <a:pt x="584" y="212"/>
                    <a:pt x="584" y="292"/>
                  </a:cubicBezTo>
                  <a:cubicBezTo>
                    <a:pt x="584" y="373"/>
                    <a:pt x="551" y="445"/>
                    <a:pt x="498" y="498"/>
                  </a:cubicBezTo>
                  <a:cubicBezTo>
                    <a:pt x="446" y="550"/>
                    <a:pt x="373" y="583"/>
                    <a:pt x="293" y="583"/>
                  </a:cubicBezTo>
                  <a:cubicBezTo>
                    <a:pt x="213" y="583"/>
                    <a:pt x="140" y="550"/>
                    <a:pt x="88" y="498"/>
                  </a:cubicBezTo>
                  <a:cubicBezTo>
                    <a:pt x="35" y="445"/>
                    <a:pt x="3" y="373"/>
                    <a:pt x="3" y="292"/>
                  </a:cubicBezTo>
                  <a:cubicBezTo>
                    <a:pt x="3" y="212"/>
                    <a:pt x="35" y="140"/>
                    <a:pt x="88" y="87"/>
                  </a:cubicBezTo>
                  <a:cubicBezTo>
                    <a:pt x="136" y="39"/>
                    <a:pt x="200" y="8"/>
                    <a:pt x="272" y="3"/>
                  </a:cubicBezTo>
                  <a:cubicBezTo>
                    <a:pt x="274" y="2"/>
                    <a:pt x="275" y="1"/>
                    <a:pt x="277" y="0"/>
                  </a:cubicBezTo>
                  <a:cubicBezTo>
                    <a:pt x="202" y="4"/>
                    <a:pt x="135" y="36"/>
                    <a:pt x="86" y="85"/>
                  </a:cubicBezTo>
                  <a:cubicBezTo>
                    <a:pt x="33" y="138"/>
                    <a:pt x="0" y="212"/>
                    <a:pt x="0" y="292"/>
                  </a:cubicBezTo>
                  <a:cubicBezTo>
                    <a:pt x="0" y="373"/>
                    <a:pt x="33" y="447"/>
                    <a:pt x="86" y="500"/>
                  </a:cubicBezTo>
                  <a:cubicBezTo>
                    <a:pt x="139" y="553"/>
                    <a:pt x="212" y="585"/>
                    <a:pt x="293" y="585"/>
                  </a:cubicBezTo>
                  <a:cubicBezTo>
                    <a:pt x="374" y="585"/>
                    <a:pt x="447" y="553"/>
                    <a:pt x="500" y="500"/>
                  </a:cubicBezTo>
                  <a:cubicBezTo>
                    <a:pt x="553" y="447"/>
                    <a:pt x="586" y="373"/>
                    <a:pt x="586" y="292"/>
                  </a:cubicBezTo>
                  <a:cubicBezTo>
                    <a:pt x="586" y="212"/>
                    <a:pt x="553" y="138"/>
                    <a:pt x="500" y="85"/>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752"/>
            <p:cNvSpPr/>
            <p:nvPr/>
          </p:nvSpPr>
          <p:spPr bwMode="auto">
            <a:xfrm>
              <a:off x="8521701" y="-180975"/>
              <a:ext cx="442913" cy="687388"/>
            </a:xfrm>
            <a:custGeom>
              <a:avLst/>
              <a:gdLst>
                <a:gd name="T0" fmla="*/ 16 w 118"/>
                <a:gd name="T1" fmla="*/ 47 h 183"/>
                <a:gd name="T2" fmla="*/ 0 w 118"/>
                <a:gd name="T3" fmla="*/ 66 h 183"/>
                <a:gd name="T4" fmla="*/ 29 w 118"/>
                <a:gd name="T5" fmla="*/ 68 h 183"/>
                <a:gd name="T6" fmla="*/ 56 w 118"/>
                <a:gd name="T7" fmla="*/ 85 h 183"/>
                <a:gd name="T8" fmla="*/ 76 w 118"/>
                <a:gd name="T9" fmla="*/ 114 h 183"/>
                <a:gd name="T10" fmla="*/ 103 w 118"/>
                <a:gd name="T11" fmla="*/ 183 h 183"/>
                <a:gd name="T12" fmla="*/ 113 w 118"/>
                <a:gd name="T13" fmla="*/ 134 h 183"/>
                <a:gd name="T14" fmla="*/ 118 w 118"/>
                <a:gd name="T15" fmla="*/ 122 h 183"/>
                <a:gd name="T16" fmla="*/ 78 w 118"/>
                <a:gd name="T17" fmla="*/ 85 h 183"/>
                <a:gd name="T18" fmla="*/ 61 w 118"/>
                <a:gd name="T19" fmla="*/ 62 h 183"/>
                <a:gd name="T20" fmla="*/ 49 w 118"/>
                <a:gd name="T21" fmla="*/ 16 h 183"/>
                <a:gd name="T22" fmla="*/ 40 w 118"/>
                <a:gd name="T23" fmla="*/ 0 h 183"/>
                <a:gd name="T24" fmla="*/ 35 w 118"/>
                <a:gd name="T25" fmla="*/ 17 h 183"/>
                <a:gd name="T26" fmla="*/ 16 w 118"/>
                <a:gd name="T27" fmla="*/ 4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83">
                  <a:moveTo>
                    <a:pt x="16" y="47"/>
                  </a:moveTo>
                  <a:cubicBezTo>
                    <a:pt x="10" y="56"/>
                    <a:pt x="5" y="63"/>
                    <a:pt x="0" y="66"/>
                  </a:cubicBezTo>
                  <a:cubicBezTo>
                    <a:pt x="0" y="66"/>
                    <a:pt x="16" y="64"/>
                    <a:pt x="29" y="68"/>
                  </a:cubicBezTo>
                  <a:cubicBezTo>
                    <a:pt x="38" y="71"/>
                    <a:pt x="51" y="80"/>
                    <a:pt x="56" y="85"/>
                  </a:cubicBezTo>
                  <a:cubicBezTo>
                    <a:pt x="68" y="95"/>
                    <a:pt x="71" y="105"/>
                    <a:pt x="76" y="114"/>
                  </a:cubicBezTo>
                  <a:cubicBezTo>
                    <a:pt x="91" y="146"/>
                    <a:pt x="103" y="183"/>
                    <a:pt x="103" y="183"/>
                  </a:cubicBezTo>
                  <a:cubicBezTo>
                    <a:pt x="103" y="183"/>
                    <a:pt x="110" y="140"/>
                    <a:pt x="113" y="134"/>
                  </a:cubicBezTo>
                  <a:cubicBezTo>
                    <a:pt x="116" y="129"/>
                    <a:pt x="118" y="122"/>
                    <a:pt x="118" y="122"/>
                  </a:cubicBezTo>
                  <a:cubicBezTo>
                    <a:pt x="118" y="122"/>
                    <a:pt x="101" y="107"/>
                    <a:pt x="78" y="85"/>
                  </a:cubicBezTo>
                  <a:cubicBezTo>
                    <a:pt x="73" y="80"/>
                    <a:pt x="66" y="70"/>
                    <a:pt x="61" y="62"/>
                  </a:cubicBezTo>
                  <a:cubicBezTo>
                    <a:pt x="54" y="48"/>
                    <a:pt x="50" y="33"/>
                    <a:pt x="49" y="16"/>
                  </a:cubicBezTo>
                  <a:cubicBezTo>
                    <a:pt x="49" y="8"/>
                    <a:pt x="40" y="0"/>
                    <a:pt x="40" y="0"/>
                  </a:cubicBezTo>
                  <a:cubicBezTo>
                    <a:pt x="40" y="0"/>
                    <a:pt x="40" y="7"/>
                    <a:pt x="35" y="17"/>
                  </a:cubicBezTo>
                  <a:cubicBezTo>
                    <a:pt x="34" y="29"/>
                    <a:pt x="25" y="40"/>
                    <a:pt x="16" y="47"/>
                  </a:cubicBezTo>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753"/>
            <p:cNvSpPr/>
            <p:nvPr/>
          </p:nvSpPr>
          <p:spPr bwMode="auto">
            <a:xfrm>
              <a:off x="8994776" y="442912"/>
              <a:ext cx="608013" cy="858838"/>
            </a:xfrm>
            <a:custGeom>
              <a:avLst/>
              <a:gdLst>
                <a:gd name="T0" fmla="*/ 0 w 162"/>
                <a:gd name="T1" fmla="*/ 4 h 229"/>
                <a:gd name="T2" fmla="*/ 159 w 162"/>
                <a:gd name="T3" fmla="*/ 229 h 229"/>
                <a:gd name="T4" fmla="*/ 162 w 162"/>
                <a:gd name="T5" fmla="*/ 225 h 229"/>
                <a:gd name="T6" fmla="*/ 3 w 162"/>
                <a:gd name="T7" fmla="*/ 0 h 229"/>
                <a:gd name="T8" fmla="*/ 1 w 162"/>
                <a:gd name="T9" fmla="*/ 1 h 229"/>
                <a:gd name="T10" fmla="*/ 0 w 162"/>
                <a:gd name="T11" fmla="*/ 4 h 229"/>
              </a:gdLst>
              <a:ahLst/>
              <a:cxnLst>
                <a:cxn ang="0">
                  <a:pos x="T0" y="T1"/>
                </a:cxn>
                <a:cxn ang="0">
                  <a:pos x="T2" y="T3"/>
                </a:cxn>
                <a:cxn ang="0">
                  <a:pos x="T4" y="T5"/>
                </a:cxn>
                <a:cxn ang="0">
                  <a:pos x="T6" y="T7"/>
                </a:cxn>
                <a:cxn ang="0">
                  <a:pos x="T8" y="T9"/>
                </a:cxn>
                <a:cxn ang="0">
                  <a:pos x="T10" y="T11"/>
                </a:cxn>
              </a:cxnLst>
              <a:rect l="0" t="0" r="r" b="b"/>
              <a:pathLst>
                <a:path w="162" h="229">
                  <a:moveTo>
                    <a:pt x="0" y="4"/>
                  </a:moveTo>
                  <a:cubicBezTo>
                    <a:pt x="159" y="229"/>
                    <a:pt x="159" y="229"/>
                    <a:pt x="159" y="229"/>
                  </a:cubicBezTo>
                  <a:cubicBezTo>
                    <a:pt x="160" y="228"/>
                    <a:pt x="161" y="227"/>
                    <a:pt x="162" y="225"/>
                  </a:cubicBezTo>
                  <a:cubicBezTo>
                    <a:pt x="3" y="0"/>
                    <a:pt x="3" y="0"/>
                    <a:pt x="3" y="0"/>
                  </a:cubicBezTo>
                  <a:cubicBezTo>
                    <a:pt x="1" y="1"/>
                    <a:pt x="1" y="1"/>
                    <a:pt x="1" y="1"/>
                  </a:cubicBezTo>
                  <a:lnTo>
                    <a:pt x="0" y="4"/>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754"/>
            <p:cNvSpPr/>
            <p:nvPr/>
          </p:nvSpPr>
          <p:spPr bwMode="auto">
            <a:xfrm>
              <a:off x="8923338" y="446087"/>
              <a:ext cx="687388" cy="890588"/>
            </a:xfrm>
            <a:custGeom>
              <a:avLst/>
              <a:gdLst>
                <a:gd name="T0" fmla="*/ 0 w 183"/>
                <a:gd name="T1" fmla="*/ 19 h 237"/>
                <a:gd name="T2" fmla="*/ 54 w 183"/>
                <a:gd name="T3" fmla="*/ 46 h 237"/>
                <a:gd name="T4" fmla="*/ 35 w 183"/>
                <a:gd name="T5" fmla="*/ 65 h 237"/>
                <a:gd name="T6" fmla="*/ 59 w 183"/>
                <a:gd name="T7" fmla="*/ 54 h 237"/>
                <a:gd name="T8" fmla="*/ 41 w 183"/>
                <a:gd name="T9" fmla="*/ 73 h 237"/>
                <a:gd name="T10" fmla="*/ 65 w 183"/>
                <a:gd name="T11" fmla="*/ 62 h 237"/>
                <a:gd name="T12" fmla="*/ 47 w 183"/>
                <a:gd name="T13" fmla="*/ 80 h 237"/>
                <a:gd name="T14" fmla="*/ 70 w 183"/>
                <a:gd name="T15" fmla="*/ 69 h 237"/>
                <a:gd name="T16" fmla="*/ 52 w 183"/>
                <a:gd name="T17" fmla="*/ 88 h 237"/>
                <a:gd name="T18" fmla="*/ 76 w 183"/>
                <a:gd name="T19" fmla="*/ 77 h 237"/>
                <a:gd name="T20" fmla="*/ 58 w 183"/>
                <a:gd name="T21" fmla="*/ 96 h 237"/>
                <a:gd name="T22" fmla="*/ 81 w 183"/>
                <a:gd name="T23" fmla="*/ 85 h 237"/>
                <a:gd name="T24" fmla="*/ 64 w 183"/>
                <a:gd name="T25" fmla="*/ 103 h 237"/>
                <a:gd name="T26" fmla="*/ 87 w 183"/>
                <a:gd name="T27" fmla="*/ 93 h 237"/>
                <a:gd name="T28" fmla="*/ 70 w 183"/>
                <a:gd name="T29" fmla="*/ 111 h 237"/>
                <a:gd name="T30" fmla="*/ 92 w 183"/>
                <a:gd name="T31" fmla="*/ 101 h 237"/>
                <a:gd name="T32" fmla="*/ 76 w 183"/>
                <a:gd name="T33" fmla="*/ 119 h 237"/>
                <a:gd name="T34" fmla="*/ 98 w 183"/>
                <a:gd name="T35" fmla="*/ 109 h 237"/>
                <a:gd name="T36" fmla="*/ 81 w 183"/>
                <a:gd name="T37" fmla="*/ 126 h 237"/>
                <a:gd name="T38" fmla="*/ 103 w 183"/>
                <a:gd name="T39" fmla="*/ 117 h 237"/>
                <a:gd name="T40" fmla="*/ 87 w 183"/>
                <a:gd name="T41" fmla="*/ 134 h 237"/>
                <a:gd name="T42" fmla="*/ 109 w 183"/>
                <a:gd name="T43" fmla="*/ 125 h 237"/>
                <a:gd name="T44" fmla="*/ 93 w 183"/>
                <a:gd name="T45" fmla="*/ 142 h 237"/>
                <a:gd name="T46" fmla="*/ 114 w 183"/>
                <a:gd name="T47" fmla="*/ 132 h 237"/>
                <a:gd name="T48" fmla="*/ 99 w 183"/>
                <a:gd name="T49" fmla="*/ 149 h 237"/>
                <a:gd name="T50" fmla="*/ 120 w 183"/>
                <a:gd name="T51" fmla="*/ 140 h 237"/>
                <a:gd name="T52" fmla="*/ 105 w 183"/>
                <a:gd name="T53" fmla="*/ 157 h 237"/>
                <a:gd name="T54" fmla="*/ 125 w 183"/>
                <a:gd name="T55" fmla="*/ 148 h 237"/>
                <a:gd name="T56" fmla="*/ 110 w 183"/>
                <a:gd name="T57" fmla="*/ 165 h 237"/>
                <a:gd name="T58" fmla="*/ 131 w 183"/>
                <a:gd name="T59" fmla="*/ 156 h 237"/>
                <a:gd name="T60" fmla="*/ 116 w 183"/>
                <a:gd name="T61" fmla="*/ 172 h 237"/>
                <a:gd name="T62" fmla="*/ 136 w 183"/>
                <a:gd name="T63" fmla="*/ 164 h 237"/>
                <a:gd name="T64" fmla="*/ 122 w 183"/>
                <a:gd name="T65" fmla="*/ 180 h 237"/>
                <a:gd name="T66" fmla="*/ 142 w 183"/>
                <a:gd name="T67" fmla="*/ 172 h 237"/>
                <a:gd name="T68" fmla="*/ 128 w 183"/>
                <a:gd name="T69" fmla="*/ 188 h 237"/>
                <a:gd name="T70" fmla="*/ 147 w 183"/>
                <a:gd name="T71" fmla="*/ 180 h 237"/>
                <a:gd name="T72" fmla="*/ 134 w 183"/>
                <a:gd name="T73" fmla="*/ 195 h 237"/>
                <a:gd name="T74" fmla="*/ 153 w 183"/>
                <a:gd name="T75" fmla="*/ 187 h 237"/>
                <a:gd name="T76" fmla="*/ 139 w 183"/>
                <a:gd name="T77" fmla="*/ 203 h 237"/>
                <a:gd name="T78" fmla="*/ 159 w 183"/>
                <a:gd name="T79" fmla="*/ 195 h 237"/>
                <a:gd name="T80" fmla="*/ 145 w 183"/>
                <a:gd name="T81" fmla="*/ 211 h 237"/>
                <a:gd name="T82" fmla="*/ 164 w 183"/>
                <a:gd name="T83" fmla="*/ 203 h 237"/>
                <a:gd name="T84" fmla="*/ 151 w 183"/>
                <a:gd name="T85" fmla="*/ 218 h 237"/>
                <a:gd name="T86" fmla="*/ 170 w 183"/>
                <a:gd name="T87" fmla="*/ 211 h 237"/>
                <a:gd name="T88" fmla="*/ 157 w 183"/>
                <a:gd name="T89" fmla="*/ 226 h 237"/>
                <a:gd name="T90" fmla="*/ 175 w 183"/>
                <a:gd name="T91" fmla="*/ 219 h 237"/>
                <a:gd name="T92" fmla="*/ 163 w 183"/>
                <a:gd name="T93" fmla="*/ 234 h 237"/>
                <a:gd name="T94" fmla="*/ 183 w 183"/>
                <a:gd name="T95" fmla="*/ 223 h 237"/>
                <a:gd name="T96" fmla="*/ 28 w 183"/>
                <a:gd name="T9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 h="237">
                  <a:moveTo>
                    <a:pt x="23" y="3"/>
                  </a:moveTo>
                  <a:cubicBezTo>
                    <a:pt x="0" y="19"/>
                    <a:pt x="0" y="19"/>
                    <a:pt x="0" y="19"/>
                  </a:cubicBezTo>
                  <a:cubicBezTo>
                    <a:pt x="32" y="61"/>
                    <a:pt x="32" y="61"/>
                    <a:pt x="32" y="61"/>
                  </a:cubicBezTo>
                  <a:cubicBezTo>
                    <a:pt x="54" y="46"/>
                    <a:pt x="54" y="46"/>
                    <a:pt x="54" y="46"/>
                  </a:cubicBezTo>
                  <a:cubicBezTo>
                    <a:pt x="57" y="50"/>
                    <a:pt x="57" y="50"/>
                    <a:pt x="57" y="50"/>
                  </a:cubicBezTo>
                  <a:cubicBezTo>
                    <a:pt x="35" y="65"/>
                    <a:pt x="35" y="65"/>
                    <a:pt x="35" y="65"/>
                  </a:cubicBezTo>
                  <a:cubicBezTo>
                    <a:pt x="38" y="69"/>
                    <a:pt x="38" y="69"/>
                    <a:pt x="38" y="69"/>
                  </a:cubicBezTo>
                  <a:cubicBezTo>
                    <a:pt x="59" y="54"/>
                    <a:pt x="59" y="54"/>
                    <a:pt x="59" y="54"/>
                  </a:cubicBezTo>
                  <a:cubicBezTo>
                    <a:pt x="62" y="58"/>
                    <a:pt x="62" y="58"/>
                    <a:pt x="62" y="58"/>
                  </a:cubicBezTo>
                  <a:cubicBezTo>
                    <a:pt x="41" y="73"/>
                    <a:pt x="41" y="73"/>
                    <a:pt x="41" y="73"/>
                  </a:cubicBezTo>
                  <a:cubicBezTo>
                    <a:pt x="44" y="76"/>
                    <a:pt x="44" y="76"/>
                    <a:pt x="44" y="76"/>
                  </a:cubicBezTo>
                  <a:cubicBezTo>
                    <a:pt x="65" y="62"/>
                    <a:pt x="65" y="62"/>
                    <a:pt x="65" y="62"/>
                  </a:cubicBezTo>
                  <a:cubicBezTo>
                    <a:pt x="68" y="66"/>
                    <a:pt x="68" y="66"/>
                    <a:pt x="68" y="66"/>
                  </a:cubicBezTo>
                  <a:cubicBezTo>
                    <a:pt x="47" y="80"/>
                    <a:pt x="47" y="80"/>
                    <a:pt x="47" y="80"/>
                  </a:cubicBezTo>
                  <a:cubicBezTo>
                    <a:pt x="49" y="84"/>
                    <a:pt x="49" y="84"/>
                    <a:pt x="49" y="84"/>
                  </a:cubicBezTo>
                  <a:cubicBezTo>
                    <a:pt x="70" y="69"/>
                    <a:pt x="70" y="69"/>
                    <a:pt x="70" y="69"/>
                  </a:cubicBezTo>
                  <a:cubicBezTo>
                    <a:pt x="73" y="74"/>
                    <a:pt x="73" y="74"/>
                    <a:pt x="73" y="74"/>
                  </a:cubicBezTo>
                  <a:cubicBezTo>
                    <a:pt x="52" y="88"/>
                    <a:pt x="52" y="88"/>
                    <a:pt x="52" y="88"/>
                  </a:cubicBezTo>
                  <a:cubicBezTo>
                    <a:pt x="55" y="92"/>
                    <a:pt x="55" y="92"/>
                    <a:pt x="55" y="92"/>
                  </a:cubicBezTo>
                  <a:cubicBezTo>
                    <a:pt x="76" y="77"/>
                    <a:pt x="76" y="77"/>
                    <a:pt x="76" y="77"/>
                  </a:cubicBezTo>
                  <a:cubicBezTo>
                    <a:pt x="79" y="81"/>
                    <a:pt x="79" y="81"/>
                    <a:pt x="79" y="81"/>
                  </a:cubicBezTo>
                  <a:cubicBezTo>
                    <a:pt x="58" y="96"/>
                    <a:pt x="58" y="96"/>
                    <a:pt x="58" y="96"/>
                  </a:cubicBezTo>
                  <a:cubicBezTo>
                    <a:pt x="61" y="99"/>
                    <a:pt x="61" y="99"/>
                    <a:pt x="61" y="99"/>
                  </a:cubicBezTo>
                  <a:cubicBezTo>
                    <a:pt x="81" y="85"/>
                    <a:pt x="81" y="85"/>
                    <a:pt x="81" y="85"/>
                  </a:cubicBezTo>
                  <a:cubicBezTo>
                    <a:pt x="84" y="89"/>
                    <a:pt x="84" y="89"/>
                    <a:pt x="84" y="89"/>
                  </a:cubicBezTo>
                  <a:cubicBezTo>
                    <a:pt x="64" y="103"/>
                    <a:pt x="64" y="103"/>
                    <a:pt x="64" y="103"/>
                  </a:cubicBezTo>
                  <a:cubicBezTo>
                    <a:pt x="67" y="107"/>
                    <a:pt x="67" y="107"/>
                    <a:pt x="67" y="107"/>
                  </a:cubicBezTo>
                  <a:cubicBezTo>
                    <a:pt x="87" y="93"/>
                    <a:pt x="87" y="93"/>
                    <a:pt x="87" y="93"/>
                  </a:cubicBezTo>
                  <a:cubicBezTo>
                    <a:pt x="90" y="97"/>
                    <a:pt x="90" y="97"/>
                    <a:pt x="90" y="97"/>
                  </a:cubicBezTo>
                  <a:cubicBezTo>
                    <a:pt x="70" y="111"/>
                    <a:pt x="70" y="111"/>
                    <a:pt x="70" y="111"/>
                  </a:cubicBezTo>
                  <a:cubicBezTo>
                    <a:pt x="73" y="115"/>
                    <a:pt x="73" y="115"/>
                    <a:pt x="73" y="115"/>
                  </a:cubicBezTo>
                  <a:cubicBezTo>
                    <a:pt x="92" y="101"/>
                    <a:pt x="92" y="101"/>
                    <a:pt x="92" y="101"/>
                  </a:cubicBezTo>
                  <a:cubicBezTo>
                    <a:pt x="95" y="105"/>
                    <a:pt x="95" y="105"/>
                    <a:pt x="95" y="105"/>
                  </a:cubicBezTo>
                  <a:cubicBezTo>
                    <a:pt x="76" y="119"/>
                    <a:pt x="76" y="119"/>
                    <a:pt x="76" y="119"/>
                  </a:cubicBezTo>
                  <a:cubicBezTo>
                    <a:pt x="78" y="122"/>
                    <a:pt x="78" y="122"/>
                    <a:pt x="78" y="122"/>
                  </a:cubicBezTo>
                  <a:cubicBezTo>
                    <a:pt x="98" y="109"/>
                    <a:pt x="98" y="109"/>
                    <a:pt x="98" y="109"/>
                  </a:cubicBezTo>
                  <a:cubicBezTo>
                    <a:pt x="101" y="113"/>
                    <a:pt x="101" y="113"/>
                    <a:pt x="101" y="113"/>
                  </a:cubicBezTo>
                  <a:cubicBezTo>
                    <a:pt x="81" y="126"/>
                    <a:pt x="81" y="126"/>
                    <a:pt x="81" y="126"/>
                  </a:cubicBezTo>
                  <a:cubicBezTo>
                    <a:pt x="84" y="130"/>
                    <a:pt x="84" y="130"/>
                    <a:pt x="84" y="130"/>
                  </a:cubicBezTo>
                  <a:cubicBezTo>
                    <a:pt x="103" y="117"/>
                    <a:pt x="103" y="117"/>
                    <a:pt x="103" y="117"/>
                  </a:cubicBezTo>
                  <a:cubicBezTo>
                    <a:pt x="106" y="121"/>
                    <a:pt x="106" y="121"/>
                    <a:pt x="106" y="121"/>
                  </a:cubicBezTo>
                  <a:cubicBezTo>
                    <a:pt x="87" y="134"/>
                    <a:pt x="87" y="134"/>
                    <a:pt x="87" y="134"/>
                  </a:cubicBezTo>
                  <a:cubicBezTo>
                    <a:pt x="90" y="138"/>
                    <a:pt x="90" y="138"/>
                    <a:pt x="90" y="138"/>
                  </a:cubicBezTo>
                  <a:cubicBezTo>
                    <a:pt x="109" y="125"/>
                    <a:pt x="109" y="125"/>
                    <a:pt x="109" y="125"/>
                  </a:cubicBezTo>
                  <a:cubicBezTo>
                    <a:pt x="112" y="129"/>
                    <a:pt x="112" y="129"/>
                    <a:pt x="112" y="129"/>
                  </a:cubicBezTo>
                  <a:cubicBezTo>
                    <a:pt x="93" y="142"/>
                    <a:pt x="93" y="142"/>
                    <a:pt x="93" y="142"/>
                  </a:cubicBezTo>
                  <a:cubicBezTo>
                    <a:pt x="96" y="145"/>
                    <a:pt x="96" y="145"/>
                    <a:pt x="96" y="145"/>
                  </a:cubicBezTo>
                  <a:cubicBezTo>
                    <a:pt x="114" y="132"/>
                    <a:pt x="114" y="132"/>
                    <a:pt x="114" y="132"/>
                  </a:cubicBezTo>
                  <a:cubicBezTo>
                    <a:pt x="117" y="137"/>
                    <a:pt x="117" y="137"/>
                    <a:pt x="117" y="137"/>
                  </a:cubicBezTo>
                  <a:cubicBezTo>
                    <a:pt x="99" y="149"/>
                    <a:pt x="99" y="149"/>
                    <a:pt x="99" y="149"/>
                  </a:cubicBezTo>
                  <a:cubicBezTo>
                    <a:pt x="102" y="153"/>
                    <a:pt x="102" y="153"/>
                    <a:pt x="102" y="153"/>
                  </a:cubicBezTo>
                  <a:cubicBezTo>
                    <a:pt x="120" y="140"/>
                    <a:pt x="120" y="140"/>
                    <a:pt x="120" y="140"/>
                  </a:cubicBezTo>
                  <a:cubicBezTo>
                    <a:pt x="123" y="144"/>
                    <a:pt x="123" y="144"/>
                    <a:pt x="123" y="144"/>
                  </a:cubicBezTo>
                  <a:cubicBezTo>
                    <a:pt x="105" y="157"/>
                    <a:pt x="105" y="157"/>
                    <a:pt x="105" y="157"/>
                  </a:cubicBezTo>
                  <a:cubicBezTo>
                    <a:pt x="107" y="161"/>
                    <a:pt x="107" y="161"/>
                    <a:pt x="107" y="161"/>
                  </a:cubicBezTo>
                  <a:cubicBezTo>
                    <a:pt x="125" y="148"/>
                    <a:pt x="125" y="148"/>
                    <a:pt x="125" y="148"/>
                  </a:cubicBezTo>
                  <a:cubicBezTo>
                    <a:pt x="128" y="152"/>
                    <a:pt x="128" y="152"/>
                    <a:pt x="128" y="152"/>
                  </a:cubicBezTo>
                  <a:cubicBezTo>
                    <a:pt x="110" y="165"/>
                    <a:pt x="110" y="165"/>
                    <a:pt x="110" y="165"/>
                  </a:cubicBezTo>
                  <a:cubicBezTo>
                    <a:pt x="113" y="168"/>
                    <a:pt x="113" y="168"/>
                    <a:pt x="113" y="168"/>
                  </a:cubicBezTo>
                  <a:cubicBezTo>
                    <a:pt x="131" y="156"/>
                    <a:pt x="131" y="156"/>
                    <a:pt x="131" y="156"/>
                  </a:cubicBezTo>
                  <a:cubicBezTo>
                    <a:pt x="134" y="160"/>
                    <a:pt x="134" y="160"/>
                    <a:pt x="134" y="160"/>
                  </a:cubicBezTo>
                  <a:cubicBezTo>
                    <a:pt x="116" y="172"/>
                    <a:pt x="116" y="172"/>
                    <a:pt x="116" y="172"/>
                  </a:cubicBezTo>
                  <a:cubicBezTo>
                    <a:pt x="119" y="176"/>
                    <a:pt x="119" y="176"/>
                    <a:pt x="119" y="176"/>
                  </a:cubicBezTo>
                  <a:cubicBezTo>
                    <a:pt x="136" y="164"/>
                    <a:pt x="136" y="164"/>
                    <a:pt x="136" y="164"/>
                  </a:cubicBezTo>
                  <a:cubicBezTo>
                    <a:pt x="139" y="168"/>
                    <a:pt x="139" y="168"/>
                    <a:pt x="139" y="168"/>
                  </a:cubicBezTo>
                  <a:cubicBezTo>
                    <a:pt x="122" y="180"/>
                    <a:pt x="122" y="180"/>
                    <a:pt x="122" y="180"/>
                  </a:cubicBezTo>
                  <a:cubicBezTo>
                    <a:pt x="125" y="184"/>
                    <a:pt x="125" y="184"/>
                    <a:pt x="125" y="184"/>
                  </a:cubicBezTo>
                  <a:cubicBezTo>
                    <a:pt x="142" y="172"/>
                    <a:pt x="142" y="172"/>
                    <a:pt x="142" y="172"/>
                  </a:cubicBezTo>
                  <a:cubicBezTo>
                    <a:pt x="145" y="176"/>
                    <a:pt x="145" y="176"/>
                    <a:pt x="145" y="176"/>
                  </a:cubicBezTo>
                  <a:cubicBezTo>
                    <a:pt x="128" y="188"/>
                    <a:pt x="128" y="188"/>
                    <a:pt x="128" y="188"/>
                  </a:cubicBezTo>
                  <a:cubicBezTo>
                    <a:pt x="131" y="191"/>
                    <a:pt x="131" y="191"/>
                    <a:pt x="131" y="191"/>
                  </a:cubicBezTo>
                  <a:cubicBezTo>
                    <a:pt x="147" y="180"/>
                    <a:pt x="147" y="180"/>
                    <a:pt x="147" y="180"/>
                  </a:cubicBezTo>
                  <a:cubicBezTo>
                    <a:pt x="150" y="184"/>
                    <a:pt x="150" y="184"/>
                    <a:pt x="150" y="184"/>
                  </a:cubicBezTo>
                  <a:cubicBezTo>
                    <a:pt x="134" y="195"/>
                    <a:pt x="134" y="195"/>
                    <a:pt x="134" y="195"/>
                  </a:cubicBezTo>
                  <a:cubicBezTo>
                    <a:pt x="136" y="199"/>
                    <a:pt x="136" y="199"/>
                    <a:pt x="136" y="199"/>
                  </a:cubicBezTo>
                  <a:cubicBezTo>
                    <a:pt x="153" y="187"/>
                    <a:pt x="153" y="187"/>
                    <a:pt x="153" y="187"/>
                  </a:cubicBezTo>
                  <a:cubicBezTo>
                    <a:pt x="156" y="192"/>
                    <a:pt x="156" y="192"/>
                    <a:pt x="156" y="192"/>
                  </a:cubicBezTo>
                  <a:cubicBezTo>
                    <a:pt x="139" y="203"/>
                    <a:pt x="139" y="203"/>
                    <a:pt x="139" y="203"/>
                  </a:cubicBezTo>
                  <a:cubicBezTo>
                    <a:pt x="142" y="207"/>
                    <a:pt x="142" y="207"/>
                    <a:pt x="142" y="207"/>
                  </a:cubicBezTo>
                  <a:cubicBezTo>
                    <a:pt x="159" y="195"/>
                    <a:pt x="159" y="195"/>
                    <a:pt x="159" y="195"/>
                  </a:cubicBezTo>
                  <a:cubicBezTo>
                    <a:pt x="161" y="199"/>
                    <a:pt x="161" y="199"/>
                    <a:pt x="161" y="199"/>
                  </a:cubicBezTo>
                  <a:cubicBezTo>
                    <a:pt x="145" y="211"/>
                    <a:pt x="145" y="211"/>
                    <a:pt x="145" y="211"/>
                  </a:cubicBezTo>
                  <a:cubicBezTo>
                    <a:pt x="148" y="214"/>
                    <a:pt x="148" y="214"/>
                    <a:pt x="148" y="214"/>
                  </a:cubicBezTo>
                  <a:cubicBezTo>
                    <a:pt x="164" y="203"/>
                    <a:pt x="164" y="203"/>
                    <a:pt x="164" y="203"/>
                  </a:cubicBezTo>
                  <a:cubicBezTo>
                    <a:pt x="167" y="207"/>
                    <a:pt x="167" y="207"/>
                    <a:pt x="167" y="207"/>
                  </a:cubicBezTo>
                  <a:cubicBezTo>
                    <a:pt x="151" y="218"/>
                    <a:pt x="151" y="218"/>
                    <a:pt x="151" y="218"/>
                  </a:cubicBezTo>
                  <a:cubicBezTo>
                    <a:pt x="154" y="222"/>
                    <a:pt x="154" y="222"/>
                    <a:pt x="154" y="222"/>
                  </a:cubicBezTo>
                  <a:cubicBezTo>
                    <a:pt x="170" y="211"/>
                    <a:pt x="170" y="211"/>
                    <a:pt x="170" y="211"/>
                  </a:cubicBezTo>
                  <a:cubicBezTo>
                    <a:pt x="172" y="215"/>
                    <a:pt x="172" y="215"/>
                    <a:pt x="172" y="215"/>
                  </a:cubicBezTo>
                  <a:cubicBezTo>
                    <a:pt x="157" y="226"/>
                    <a:pt x="157" y="226"/>
                    <a:pt x="157" y="226"/>
                  </a:cubicBezTo>
                  <a:cubicBezTo>
                    <a:pt x="160" y="230"/>
                    <a:pt x="160" y="230"/>
                    <a:pt x="160" y="230"/>
                  </a:cubicBezTo>
                  <a:cubicBezTo>
                    <a:pt x="175" y="219"/>
                    <a:pt x="175" y="219"/>
                    <a:pt x="175" y="219"/>
                  </a:cubicBezTo>
                  <a:cubicBezTo>
                    <a:pt x="178" y="223"/>
                    <a:pt x="178" y="223"/>
                    <a:pt x="178" y="223"/>
                  </a:cubicBezTo>
                  <a:cubicBezTo>
                    <a:pt x="163" y="234"/>
                    <a:pt x="163" y="234"/>
                    <a:pt x="163" y="234"/>
                  </a:cubicBezTo>
                  <a:cubicBezTo>
                    <a:pt x="165" y="237"/>
                    <a:pt x="165" y="237"/>
                    <a:pt x="165" y="237"/>
                  </a:cubicBezTo>
                  <a:cubicBezTo>
                    <a:pt x="165" y="237"/>
                    <a:pt x="178" y="232"/>
                    <a:pt x="183" y="223"/>
                  </a:cubicBezTo>
                  <a:cubicBezTo>
                    <a:pt x="178" y="212"/>
                    <a:pt x="178" y="212"/>
                    <a:pt x="178" y="212"/>
                  </a:cubicBezTo>
                  <a:cubicBezTo>
                    <a:pt x="28" y="0"/>
                    <a:pt x="28" y="0"/>
                    <a:pt x="28" y="0"/>
                  </a:cubicBezTo>
                  <a:lnTo>
                    <a:pt x="23" y="3"/>
                  </a:ln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755"/>
            <p:cNvSpPr/>
            <p:nvPr/>
          </p:nvSpPr>
          <p:spPr bwMode="auto">
            <a:xfrm>
              <a:off x="8967788" y="258762"/>
              <a:ext cx="661988" cy="1025525"/>
            </a:xfrm>
            <a:custGeom>
              <a:avLst/>
              <a:gdLst>
                <a:gd name="T0" fmla="*/ 0 w 176"/>
                <a:gd name="T1" fmla="*/ 32 h 273"/>
                <a:gd name="T2" fmla="*/ 171 w 176"/>
                <a:gd name="T3" fmla="*/ 273 h 273"/>
                <a:gd name="T4" fmla="*/ 173 w 176"/>
                <a:gd name="T5" fmla="*/ 253 h 273"/>
                <a:gd name="T6" fmla="*/ 2 w 176"/>
                <a:gd name="T7" fmla="*/ 0 h 273"/>
                <a:gd name="T8" fmla="*/ 0 w 176"/>
                <a:gd name="T9" fmla="*/ 32 h 273"/>
              </a:gdLst>
              <a:ahLst/>
              <a:cxnLst>
                <a:cxn ang="0">
                  <a:pos x="T0" y="T1"/>
                </a:cxn>
                <a:cxn ang="0">
                  <a:pos x="T2" y="T3"/>
                </a:cxn>
                <a:cxn ang="0">
                  <a:pos x="T4" y="T5"/>
                </a:cxn>
                <a:cxn ang="0">
                  <a:pos x="T6" y="T7"/>
                </a:cxn>
                <a:cxn ang="0">
                  <a:pos x="T8" y="T9"/>
                </a:cxn>
              </a:cxnLst>
              <a:rect l="0" t="0" r="r" b="b"/>
              <a:pathLst>
                <a:path w="176" h="273">
                  <a:moveTo>
                    <a:pt x="0" y="32"/>
                  </a:moveTo>
                  <a:cubicBezTo>
                    <a:pt x="171" y="273"/>
                    <a:pt x="171" y="273"/>
                    <a:pt x="171" y="273"/>
                  </a:cubicBezTo>
                  <a:cubicBezTo>
                    <a:pt x="175" y="267"/>
                    <a:pt x="176" y="259"/>
                    <a:pt x="173" y="253"/>
                  </a:cubicBezTo>
                  <a:cubicBezTo>
                    <a:pt x="163" y="234"/>
                    <a:pt x="2" y="0"/>
                    <a:pt x="2" y="0"/>
                  </a:cubicBezTo>
                  <a:lnTo>
                    <a:pt x="0" y="32"/>
                  </a:ln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756"/>
            <p:cNvSpPr>
              <a:spLocks noEditPoints="1"/>
            </p:cNvSpPr>
            <p:nvPr/>
          </p:nvSpPr>
          <p:spPr bwMode="auto">
            <a:xfrm>
              <a:off x="9055101" y="635000"/>
              <a:ext cx="536575" cy="690563"/>
            </a:xfrm>
            <a:custGeom>
              <a:avLst/>
              <a:gdLst>
                <a:gd name="T0" fmla="*/ 90 w 143"/>
                <a:gd name="T1" fmla="*/ 102 h 184"/>
                <a:gd name="T2" fmla="*/ 75 w 143"/>
                <a:gd name="T3" fmla="*/ 115 h 184"/>
                <a:gd name="T4" fmla="*/ 88 w 143"/>
                <a:gd name="T5" fmla="*/ 94 h 184"/>
                <a:gd name="T6" fmla="*/ 70 w 143"/>
                <a:gd name="T7" fmla="*/ 104 h 184"/>
                <a:gd name="T8" fmla="*/ 88 w 143"/>
                <a:gd name="T9" fmla="*/ 94 h 184"/>
                <a:gd name="T10" fmla="*/ 95 w 143"/>
                <a:gd name="T11" fmla="*/ 110 h 184"/>
                <a:gd name="T12" fmla="*/ 81 w 143"/>
                <a:gd name="T13" fmla="*/ 122 h 184"/>
                <a:gd name="T14" fmla="*/ 77 w 143"/>
                <a:gd name="T15" fmla="*/ 79 h 184"/>
                <a:gd name="T16" fmla="*/ 59 w 143"/>
                <a:gd name="T17" fmla="*/ 89 h 184"/>
                <a:gd name="T18" fmla="*/ 77 w 143"/>
                <a:gd name="T19" fmla="*/ 79 h 184"/>
                <a:gd name="T20" fmla="*/ 79 w 143"/>
                <a:gd name="T21" fmla="*/ 87 h 184"/>
                <a:gd name="T22" fmla="*/ 64 w 143"/>
                <a:gd name="T23" fmla="*/ 99 h 184"/>
                <a:gd name="T24" fmla="*/ 104 w 143"/>
                <a:gd name="T25" fmla="*/ 118 h 184"/>
                <a:gd name="T26" fmla="*/ 88 w 143"/>
                <a:gd name="T27" fmla="*/ 127 h 184"/>
                <a:gd name="T28" fmla="*/ 104 w 143"/>
                <a:gd name="T29" fmla="*/ 118 h 184"/>
                <a:gd name="T30" fmla="*/ 67 w 143"/>
                <a:gd name="T31" fmla="*/ 71 h 184"/>
                <a:gd name="T32" fmla="*/ 52 w 143"/>
                <a:gd name="T33" fmla="*/ 84 h 184"/>
                <a:gd name="T34" fmla="*/ 143 w 143"/>
                <a:gd name="T35" fmla="*/ 173 h 184"/>
                <a:gd name="T36" fmla="*/ 128 w 143"/>
                <a:gd name="T37" fmla="*/ 181 h 184"/>
                <a:gd name="T38" fmla="*/ 143 w 143"/>
                <a:gd name="T39" fmla="*/ 173 h 184"/>
                <a:gd name="T40" fmla="*/ 134 w 143"/>
                <a:gd name="T41" fmla="*/ 165 h 184"/>
                <a:gd name="T42" fmla="*/ 122 w 143"/>
                <a:gd name="T43" fmla="*/ 176 h 184"/>
                <a:gd name="T44" fmla="*/ 110 w 143"/>
                <a:gd name="T45" fmla="*/ 126 h 184"/>
                <a:gd name="T46" fmla="*/ 94 w 143"/>
                <a:gd name="T47" fmla="*/ 135 h 184"/>
                <a:gd name="T48" fmla="*/ 110 w 143"/>
                <a:gd name="T49" fmla="*/ 126 h 184"/>
                <a:gd name="T50" fmla="*/ 128 w 143"/>
                <a:gd name="T51" fmla="*/ 157 h 184"/>
                <a:gd name="T52" fmla="*/ 116 w 143"/>
                <a:gd name="T53" fmla="*/ 168 h 184"/>
                <a:gd name="T54" fmla="*/ 115 w 143"/>
                <a:gd name="T55" fmla="*/ 134 h 184"/>
                <a:gd name="T56" fmla="*/ 99 w 143"/>
                <a:gd name="T57" fmla="*/ 143 h 184"/>
                <a:gd name="T58" fmla="*/ 115 w 143"/>
                <a:gd name="T59" fmla="*/ 134 h 184"/>
                <a:gd name="T60" fmla="*/ 117 w 143"/>
                <a:gd name="T61" fmla="*/ 142 h 184"/>
                <a:gd name="T62" fmla="*/ 104 w 143"/>
                <a:gd name="T63" fmla="*/ 153 h 184"/>
                <a:gd name="T64" fmla="*/ 126 w 143"/>
                <a:gd name="T65" fmla="*/ 149 h 184"/>
                <a:gd name="T66" fmla="*/ 111 w 143"/>
                <a:gd name="T67" fmla="*/ 158 h 184"/>
                <a:gd name="T68" fmla="*/ 126 w 143"/>
                <a:gd name="T69" fmla="*/ 149 h 184"/>
                <a:gd name="T70" fmla="*/ 51 w 143"/>
                <a:gd name="T71" fmla="*/ 48 h 184"/>
                <a:gd name="T72" fmla="*/ 35 w 143"/>
                <a:gd name="T73" fmla="*/ 61 h 184"/>
                <a:gd name="T74" fmla="*/ 22 w 143"/>
                <a:gd name="T75" fmla="*/ 0 h 184"/>
                <a:gd name="T76" fmla="*/ 1 w 143"/>
                <a:gd name="T77" fmla="*/ 12 h 184"/>
                <a:gd name="T78" fmla="*/ 22 w 143"/>
                <a:gd name="T79" fmla="*/ 0 h 184"/>
                <a:gd name="T80" fmla="*/ 23 w 143"/>
                <a:gd name="T81" fmla="*/ 8 h 184"/>
                <a:gd name="T82" fmla="*/ 6 w 143"/>
                <a:gd name="T83" fmla="*/ 23 h 184"/>
                <a:gd name="T84" fmla="*/ 49 w 143"/>
                <a:gd name="T85" fmla="*/ 39 h 184"/>
                <a:gd name="T86" fmla="*/ 30 w 143"/>
                <a:gd name="T87" fmla="*/ 51 h 184"/>
                <a:gd name="T88" fmla="*/ 49 w 143"/>
                <a:gd name="T89" fmla="*/ 39 h 184"/>
                <a:gd name="T90" fmla="*/ 56 w 143"/>
                <a:gd name="T91" fmla="*/ 55 h 184"/>
                <a:gd name="T92" fmla="*/ 41 w 143"/>
                <a:gd name="T93" fmla="*/ 69 h 184"/>
                <a:gd name="T94" fmla="*/ 44 w 143"/>
                <a:gd name="T95" fmla="*/ 31 h 184"/>
                <a:gd name="T96" fmla="*/ 24 w 143"/>
                <a:gd name="T97" fmla="*/ 43 h 184"/>
                <a:gd name="T98" fmla="*/ 44 w 143"/>
                <a:gd name="T99" fmla="*/ 31 h 184"/>
                <a:gd name="T100" fmla="*/ 34 w 143"/>
                <a:gd name="T101" fmla="*/ 24 h 184"/>
                <a:gd name="T102" fmla="*/ 17 w 143"/>
                <a:gd name="T103" fmla="*/ 38 h 184"/>
                <a:gd name="T104" fmla="*/ 33 w 143"/>
                <a:gd name="T105" fmla="*/ 16 h 184"/>
                <a:gd name="T106" fmla="*/ 12 w 143"/>
                <a:gd name="T107" fmla="*/ 28 h 184"/>
                <a:gd name="T108" fmla="*/ 33 w 143"/>
                <a:gd name="T109" fmla="*/ 16 h 184"/>
                <a:gd name="T110" fmla="*/ 62 w 143"/>
                <a:gd name="T111" fmla="*/ 63 h 184"/>
                <a:gd name="T112" fmla="*/ 46 w 143"/>
                <a:gd name="T113" fmla="*/ 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 h="184">
                  <a:moveTo>
                    <a:pt x="93" y="102"/>
                  </a:moveTo>
                  <a:cubicBezTo>
                    <a:pt x="90" y="102"/>
                    <a:pt x="90" y="102"/>
                    <a:pt x="90" y="102"/>
                  </a:cubicBezTo>
                  <a:cubicBezTo>
                    <a:pt x="76" y="112"/>
                    <a:pt x="76" y="112"/>
                    <a:pt x="76" y="112"/>
                  </a:cubicBezTo>
                  <a:cubicBezTo>
                    <a:pt x="75" y="115"/>
                    <a:pt x="75" y="115"/>
                    <a:pt x="75" y="115"/>
                  </a:cubicBezTo>
                  <a:lnTo>
                    <a:pt x="93" y="102"/>
                  </a:lnTo>
                  <a:close/>
                  <a:moveTo>
                    <a:pt x="88" y="94"/>
                  </a:moveTo>
                  <a:cubicBezTo>
                    <a:pt x="84" y="95"/>
                    <a:pt x="84" y="95"/>
                    <a:pt x="84" y="95"/>
                  </a:cubicBezTo>
                  <a:cubicBezTo>
                    <a:pt x="70" y="104"/>
                    <a:pt x="70" y="104"/>
                    <a:pt x="70" y="104"/>
                  </a:cubicBezTo>
                  <a:cubicBezTo>
                    <a:pt x="70" y="107"/>
                    <a:pt x="70" y="107"/>
                    <a:pt x="70" y="107"/>
                  </a:cubicBezTo>
                  <a:lnTo>
                    <a:pt x="88" y="94"/>
                  </a:lnTo>
                  <a:close/>
                  <a:moveTo>
                    <a:pt x="99" y="110"/>
                  </a:moveTo>
                  <a:cubicBezTo>
                    <a:pt x="95" y="110"/>
                    <a:pt x="95" y="110"/>
                    <a:pt x="95" y="110"/>
                  </a:cubicBezTo>
                  <a:cubicBezTo>
                    <a:pt x="82" y="120"/>
                    <a:pt x="82" y="120"/>
                    <a:pt x="82" y="120"/>
                  </a:cubicBezTo>
                  <a:cubicBezTo>
                    <a:pt x="81" y="122"/>
                    <a:pt x="81" y="122"/>
                    <a:pt x="81" y="122"/>
                  </a:cubicBezTo>
                  <a:lnTo>
                    <a:pt x="99" y="110"/>
                  </a:lnTo>
                  <a:close/>
                  <a:moveTo>
                    <a:pt x="77" y="79"/>
                  </a:moveTo>
                  <a:cubicBezTo>
                    <a:pt x="73" y="79"/>
                    <a:pt x="73" y="79"/>
                    <a:pt x="73" y="79"/>
                  </a:cubicBezTo>
                  <a:cubicBezTo>
                    <a:pt x="59" y="89"/>
                    <a:pt x="59" y="89"/>
                    <a:pt x="59" y="89"/>
                  </a:cubicBezTo>
                  <a:cubicBezTo>
                    <a:pt x="58" y="92"/>
                    <a:pt x="58" y="92"/>
                    <a:pt x="58" y="92"/>
                  </a:cubicBezTo>
                  <a:lnTo>
                    <a:pt x="77" y="79"/>
                  </a:lnTo>
                  <a:close/>
                  <a:moveTo>
                    <a:pt x="82" y="87"/>
                  </a:moveTo>
                  <a:cubicBezTo>
                    <a:pt x="79" y="87"/>
                    <a:pt x="79" y="87"/>
                    <a:pt x="79" y="87"/>
                  </a:cubicBezTo>
                  <a:cubicBezTo>
                    <a:pt x="65" y="97"/>
                    <a:pt x="65" y="97"/>
                    <a:pt x="65" y="97"/>
                  </a:cubicBezTo>
                  <a:cubicBezTo>
                    <a:pt x="64" y="99"/>
                    <a:pt x="64" y="99"/>
                    <a:pt x="64" y="99"/>
                  </a:cubicBezTo>
                  <a:lnTo>
                    <a:pt x="82" y="87"/>
                  </a:lnTo>
                  <a:close/>
                  <a:moveTo>
                    <a:pt x="104" y="118"/>
                  </a:moveTo>
                  <a:cubicBezTo>
                    <a:pt x="101" y="118"/>
                    <a:pt x="101" y="118"/>
                    <a:pt x="101" y="118"/>
                  </a:cubicBezTo>
                  <a:cubicBezTo>
                    <a:pt x="88" y="127"/>
                    <a:pt x="88" y="127"/>
                    <a:pt x="88" y="127"/>
                  </a:cubicBezTo>
                  <a:cubicBezTo>
                    <a:pt x="87" y="130"/>
                    <a:pt x="87" y="130"/>
                    <a:pt x="87" y="130"/>
                  </a:cubicBezTo>
                  <a:lnTo>
                    <a:pt x="104" y="118"/>
                  </a:lnTo>
                  <a:close/>
                  <a:moveTo>
                    <a:pt x="71" y="71"/>
                  </a:moveTo>
                  <a:cubicBezTo>
                    <a:pt x="67" y="71"/>
                    <a:pt x="67" y="71"/>
                    <a:pt x="67" y="71"/>
                  </a:cubicBezTo>
                  <a:cubicBezTo>
                    <a:pt x="53" y="81"/>
                    <a:pt x="53" y="81"/>
                    <a:pt x="53" y="81"/>
                  </a:cubicBezTo>
                  <a:cubicBezTo>
                    <a:pt x="52" y="84"/>
                    <a:pt x="52" y="84"/>
                    <a:pt x="52" y="84"/>
                  </a:cubicBezTo>
                  <a:lnTo>
                    <a:pt x="71" y="71"/>
                  </a:lnTo>
                  <a:close/>
                  <a:moveTo>
                    <a:pt x="143" y="173"/>
                  </a:moveTo>
                  <a:cubicBezTo>
                    <a:pt x="139" y="173"/>
                    <a:pt x="139" y="173"/>
                    <a:pt x="139" y="173"/>
                  </a:cubicBezTo>
                  <a:cubicBezTo>
                    <a:pt x="128" y="181"/>
                    <a:pt x="128" y="181"/>
                    <a:pt x="128" y="181"/>
                  </a:cubicBezTo>
                  <a:cubicBezTo>
                    <a:pt x="128" y="184"/>
                    <a:pt x="128" y="184"/>
                    <a:pt x="128" y="184"/>
                  </a:cubicBezTo>
                  <a:cubicBezTo>
                    <a:pt x="128" y="184"/>
                    <a:pt x="142" y="174"/>
                    <a:pt x="143" y="173"/>
                  </a:cubicBezTo>
                  <a:close/>
                  <a:moveTo>
                    <a:pt x="137" y="165"/>
                  </a:moveTo>
                  <a:cubicBezTo>
                    <a:pt x="134" y="165"/>
                    <a:pt x="134" y="165"/>
                    <a:pt x="134" y="165"/>
                  </a:cubicBezTo>
                  <a:cubicBezTo>
                    <a:pt x="123" y="173"/>
                    <a:pt x="123" y="173"/>
                    <a:pt x="123" y="173"/>
                  </a:cubicBezTo>
                  <a:cubicBezTo>
                    <a:pt x="122" y="176"/>
                    <a:pt x="122" y="176"/>
                    <a:pt x="122" y="176"/>
                  </a:cubicBezTo>
                  <a:lnTo>
                    <a:pt x="137" y="165"/>
                  </a:lnTo>
                  <a:close/>
                  <a:moveTo>
                    <a:pt x="110" y="126"/>
                  </a:moveTo>
                  <a:cubicBezTo>
                    <a:pt x="106" y="126"/>
                    <a:pt x="106" y="126"/>
                    <a:pt x="106" y="126"/>
                  </a:cubicBezTo>
                  <a:cubicBezTo>
                    <a:pt x="94" y="135"/>
                    <a:pt x="94" y="135"/>
                    <a:pt x="94" y="135"/>
                  </a:cubicBezTo>
                  <a:cubicBezTo>
                    <a:pt x="93" y="138"/>
                    <a:pt x="93" y="138"/>
                    <a:pt x="93" y="138"/>
                  </a:cubicBezTo>
                  <a:lnTo>
                    <a:pt x="110" y="126"/>
                  </a:lnTo>
                  <a:close/>
                  <a:moveTo>
                    <a:pt x="132" y="157"/>
                  </a:moveTo>
                  <a:cubicBezTo>
                    <a:pt x="128" y="157"/>
                    <a:pt x="128" y="157"/>
                    <a:pt x="128" y="157"/>
                  </a:cubicBezTo>
                  <a:cubicBezTo>
                    <a:pt x="117" y="166"/>
                    <a:pt x="117" y="166"/>
                    <a:pt x="117" y="166"/>
                  </a:cubicBezTo>
                  <a:cubicBezTo>
                    <a:pt x="116" y="168"/>
                    <a:pt x="116" y="168"/>
                    <a:pt x="116" y="168"/>
                  </a:cubicBezTo>
                  <a:lnTo>
                    <a:pt x="132" y="157"/>
                  </a:lnTo>
                  <a:close/>
                  <a:moveTo>
                    <a:pt x="115" y="134"/>
                  </a:moveTo>
                  <a:cubicBezTo>
                    <a:pt x="112" y="134"/>
                    <a:pt x="112" y="134"/>
                    <a:pt x="112" y="134"/>
                  </a:cubicBezTo>
                  <a:cubicBezTo>
                    <a:pt x="99" y="143"/>
                    <a:pt x="99" y="143"/>
                    <a:pt x="99" y="143"/>
                  </a:cubicBezTo>
                  <a:cubicBezTo>
                    <a:pt x="99" y="145"/>
                    <a:pt x="99" y="145"/>
                    <a:pt x="99" y="145"/>
                  </a:cubicBezTo>
                  <a:lnTo>
                    <a:pt x="115" y="134"/>
                  </a:lnTo>
                  <a:close/>
                  <a:moveTo>
                    <a:pt x="121" y="142"/>
                  </a:moveTo>
                  <a:cubicBezTo>
                    <a:pt x="117" y="142"/>
                    <a:pt x="117" y="142"/>
                    <a:pt x="117" y="142"/>
                  </a:cubicBezTo>
                  <a:cubicBezTo>
                    <a:pt x="105" y="150"/>
                    <a:pt x="105" y="150"/>
                    <a:pt x="105" y="150"/>
                  </a:cubicBezTo>
                  <a:cubicBezTo>
                    <a:pt x="104" y="153"/>
                    <a:pt x="104" y="153"/>
                    <a:pt x="104" y="153"/>
                  </a:cubicBezTo>
                  <a:lnTo>
                    <a:pt x="121" y="142"/>
                  </a:lnTo>
                  <a:close/>
                  <a:moveTo>
                    <a:pt x="126" y="149"/>
                  </a:moveTo>
                  <a:cubicBezTo>
                    <a:pt x="123" y="150"/>
                    <a:pt x="123" y="150"/>
                    <a:pt x="123" y="150"/>
                  </a:cubicBezTo>
                  <a:cubicBezTo>
                    <a:pt x="111" y="158"/>
                    <a:pt x="111" y="158"/>
                    <a:pt x="111" y="158"/>
                  </a:cubicBezTo>
                  <a:cubicBezTo>
                    <a:pt x="110" y="161"/>
                    <a:pt x="110" y="161"/>
                    <a:pt x="110" y="161"/>
                  </a:cubicBezTo>
                  <a:lnTo>
                    <a:pt x="126" y="149"/>
                  </a:lnTo>
                  <a:close/>
                  <a:moveTo>
                    <a:pt x="55" y="47"/>
                  </a:moveTo>
                  <a:cubicBezTo>
                    <a:pt x="51" y="48"/>
                    <a:pt x="51" y="48"/>
                    <a:pt x="51" y="48"/>
                  </a:cubicBezTo>
                  <a:cubicBezTo>
                    <a:pt x="36" y="58"/>
                    <a:pt x="36" y="58"/>
                    <a:pt x="36" y="58"/>
                  </a:cubicBezTo>
                  <a:cubicBezTo>
                    <a:pt x="35" y="61"/>
                    <a:pt x="35" y="61"/>
                    <a:pt x="35" y="61"/>
                  </a:cubicBezTo>
                  <a:lnTo>
                    <a:pt x="55" y="47"/>
                  </a:lnTo>
                  <a:close/>
                  <a:moveTo>
                    <a:pt x="22" y="0"/>
                  </a:moveTo>
                  <a:cubicBezTo>
                    <a:pt x="18" y="0"/>
                    <a:pt x="18" y="0"/>
                    <a:pt x="18" y="0"/>
                  </a:cubicBezTo>
                  <a:cubicBezTo>
                    <a:pt x="1" y="12"/>
                    <a:pt x="1" y="12"/>
                    <a:pt x="1" y="12"/>
                  </a:cubicBezTo>
                  <a:cubicBezTo>
                    <a:pt x="0" y="15"/>
                    <a:pt x="0" y="15"/>
                    <a:pt x="0" y="15"/>
                  </a:cubicBezTo>
                  <a:lnTo>
                    <a:pt x="22" y="0"/>
                  </a:lnTo>
                  <a:close/>
                  <a:moveTo>
                    <a:pt x="27" y="8"/>
                  </a:moveTo>
                  <a:cubicBezTo>
                    <a:pt x="23" y="8"/>
                    <a:pt x="23" y="8"/>
                    <a:pt x="23" y="8"/>
                  </a:cubicBezTo>
                  <a:cubicBezTo>
                    <a:pt x="7" y="20"/>
                    <a:pt x="7" y="20"/>
                    <a:pt x="7" y="20"/>
                  </a:cubicBezTo>
                  <a:cubicBezTo>
                    <a:pt x="6" y="23"/>
                    <a:pt x="6" y="23"/>
                    <a:pt x="6" y="23"/>
                  </a:cubicBezTo>
                  <a:lnTo>
                    <a:pt x="27" y="8"/>
                  </a:lnTo>
                  <a:close/>
                  <a:moveTo>
                    <a:pt x="49" y="39"/>
                  </a:moveTo>
                  <a:cubicBezTo>
                    <a:pt x="45" y="40"/>
                    <a:pt x="45" y="40"/>
                    <a:pt x="45" y="40"/>
                  </a:cubicBezTo>
                  <a:cubicBezTo>
                    <a:pt x="30" y="51"/>
                    <a:pt x="30" y="51"/>
                    <a:pt x="30" y="51"/>
                  </a:cubicBezTo>
                  <a:cubicBezTo>
                    <a:pt x="29" y="53"/>
                    <a:pt x="29" y="53"/>
                    <a:pt x="29" y="53"/>
                  </a:cubicBezTo>
                  <a:lnTo>
                    <a:pt x="49" y="39"/>
                  </a:lnTo>
                  <a:close/>
                  <a:moveTo>
                    <a:pt x="60" y="55"/>
                  </a:moveTo>
                  <a:cubicBezTo>
                    <a:pt x="56" y="55"/>
                    <a:pt x="56" y="55"/>
                    <a:pt x="56" y="55"/>
                  </a:cubicBezTo>
                  <a:cubicBezTo>
                    <a:pt x="41" y="66"/>
                    <a:pt x="41" y="66"/>
                    <a:pt x="41" y="66"/>
                  </a:cubicBezTo>
                  <a:cubicBezTo>
                    <a:pt x="41" y="69"/>
                    <a:pt x="41" y="69"/>
                    <a:pt x="41" y="69"/>
                  </a:cubicBezTo>
                  <a:lnTo>
                    <a:pt x="60" y="55"/>
                  </a:lnTo>
                  <a:close/>
                  <a:moveTo>
                    <a:pt x="44" y="31"/>
                  </a:moveTo>
                  <a:cubicBezTo>
                    <a:pt x="40" y="32"/>
                    <a:pt x="40" y="32"/>
                    <a:pt x="40" y="32"/>
                  </a:cubicBezTo>
                  <a:cubicBezTo>
                    <a:pt x="24" y="43"/>
                    <a:pt x="24" y="43"/>
                    <a:pt x="24" y="43"/>
                  </a:cubicBezTo>
                  <a:cubicBezTo>
                    <a:pt x="23" y="46"/>
                    <a:pt x="23" y="46"/>
                    <a:pt x="23" y="46"/>
                  </a:cubicBezTo>
                  <a:lnTo>
                    <a:pt x="44" y="31"/>
                  </a:lnTo>
                  <a:close/>
                  <a:moveTo>
                    <a:pt x="38" y="24"/>
                  </a:moveTo>
                  <a:cubicBezTo>
                    <a:pt x="34" y="24"/>
                    <a:pt x="34" y="24"/>
                    <a:pt x="34" y="24"/>
                  </a:cubicBezTo>
                  <a:cubicBezTo>
                    <a:pt x="18" y="35"/>
                    <a:pt x="18" y="35"/>
                    <a:pt x="18" y="35"/>
                  </a:cubicBezTo>
                  <a:cubicBezTo>
                    <a:pt x="17" y="38"/>
                    <a:pt x="17" y="38"/>
                    <a:pt x="17" y="38"/>
                  </a:cubicBezTo>
                  <a:lnTo>
                    <a:pt x="38" y="24"/>
                  </a:lnTo>
                  <a:close/>
                  <a:moveTo>
                    <a:pt x="33" y="16"/>
                  </a:moveTo>
                  <a:cubicBezTo>
                    <a:pt x="29" y="16"/>
                    <a:pt x="29" y="16"/>
                    <a:pt x="29" y="16"/>
                  </a:cubicBezTo>
                  <a:cubicBezTo>
                    <a:pt x="12" y="28"/>
                    <a:pt x="12" y="28"/>
                    <a:pt x="12" y="28"/>
                  </a:cubicBezTo>
                  <a:cubicBezTo>
                    <a:pt x="12" y="30"/>
                    <a:pt x="12" y="30"/>
                    <a:pt x="12" y="30"/>
                  </a:cubicBezTo>
                  <a:lnTo>
                    <a:pt x="33" y="16"/>
                  </a:lnTo>
                  <a:close/>
                  <a:moveTo>
                    <a:pt x="66" y="63"/>
                  </a:moveTo>
                  <a:cubicBezTo>
                    <a:pt x="62" y="63"/>
                    <a:pt x="62" y="63"/>
                    <a:pt x="62" y="63"/>
                  </a:cubicBezTo>
                  <a:cubicBezTo>
                    <a:pt x="47" y="74"/>
                    <a:pt x="47" y="74"/>
                    <a:pt x="47" y="74"/>
                  </a:cubicBezTo>
                  <a:cubicBezTo>
                    <a:pt x="46" y="76"/>
                    <a:pt x="46" y="76"/>
                    <a:pt x="46" y="76"/>
                  </a:cubicBezTo>
                  <a:lnTo>
                    <a:pt x="66" y="63"/>
                  </a:ln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757"/>
            <p:cNvSpPr/>
            <p:nvPr/>
          </p:nvSpPr>
          <p:spPr bwMode="auto">
            <a:xfrm>
              <a:off x="8874126" y="-307975"/>
              <a:ext cx="330200" cy="1809750"/>
            </a:xfrm>
            <a:custGeom>
              <a:avLst/>
              <a:gdLst>
                <a:gd name="T0" fmla="*/ 22 w 88"/>
                <a:gd name="T1" fmla="*/ 22 h 482"/>
                <a:gd name="T2" fmla="*/ 32 w 88"/>
                <a:gd name="T3" fmla="*/ 71 h 482"/>
                <a:gd name="T4" fmla="*/ 26 w 88"/>
                <a:gd name="T5" fmla="*/ 112 h 482"/>
                <a:gd name="T6" fmla="*/ 6 w 88"/>
                <a:gd name="T7" fmla="*/ 154 h 482"/>
                <a:gd name="T8" fmla="*/ 1 w 88"/>
                <a:gd name="T9" fmla="*/ 167 h 482"/>
                <a:gd name="T10" fmla="*/ 39 w 88"/>
                <a:gd name="T11" fmla="*/ 468 h 482"/>
                <a:gd name="T12" fmla="*/ 59 w 88"/>
                <a:gd name="T13" fmla="*/ 480 h 482"/>
                <a:gd name="T14" fmla="*/ 44 w 88"/>
                <a:gd name="T15" fmla="*/ 241 h 482"/>
                <a:gd name="T16" fmla="*/ 47 w 88"/>
                <a:gd name="T17" fmla="*/ 127 h 482"/>
                <a:gd name="T18" fmla="*/ 52 w 88"/>
                <a:gd name="T19" fmla="*/ 76 h 482"/>
                <a:gd name="T20" fmla="*/ 88 w 88"/>
                <a:gd name="T21" fmla="*/ 27 h 482"/>
                <a:gd name="T22" fmla="*/ 11 w 88"/>
                <a:gd name="T23" fmla="*/ 0 h 482"/>
                <a:gd name="T24" fmla="*/ 22 w 88"/>
                <a:gd name="T25" fmla="*/ 22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482">
                  <a:moveTo>
                    <a:pt x="22" y="22"/>
                  </a:moveTo>
                  <a:cubicBezTo>
                    <a:pt x="31" y="40"/>
                    <a:pt x="33" y="52"/>
                    <a:pt x="32" y="71"/>
                  </a:cubicBezTo>
                  <a:cubicBezTo>
                    <a:pt x="31" y="82"/>
                    <a:pt x="31" y="90"/>
                    <a:pt x="26" y="112"/>
                  </a:cubicBezTo>
                  <a:cubicBezTo>
                    <a:pt x="20" y="135"/>
                    <a:pt x="15" y="144"/>
                    <a:pt x="6" y="154"/>
                  </a:cubicBezTo>
                  <a:cubicBezTo>
                    <a:pt x="1" y="159"/>
                    <a:pt x="0" y="159"/>
                    <a:pt x="1" y="167"/>
                  </a:cubicBezTo>
                  <a:cubicBezTo>
                    <a:pt x="8" y="224"/>
                    <a:pt x="36" y="450"/>
                    <a:pt x="39" y="468"/>
                  </a:cubicBezTo>
                  <a:cubicBezTo>
                    <a:pt x="41" y="482"/>
                    <a:pt x="59" y="480"/>
                    <a:pt x="59" y="480"/>
                  </a:cubicBezTo>
                  <a:cubicBezTo>
                    <a:pt x="44" y="241"/>
                    <a:pt x="44" y="241"/>
                    <a:pt x="44" y="241"/>
                  </a:cubicBezTo>
                  <a:cubicBezTo>
                    <a:pt x="41" y="207"/>
                    <a:pt x="47" y="158"/>
                    <a:pt x="47" y="127"/>
                  </a:cubicBezTo>
                  <a:cubicBezTo>
                    <a:pt x="46" y="103"/>
                    <a:pt x="46" y="103"/>
                    <a:pt x="52" y="76"/>
                  </a:cubicBezTo>
                  <a:cubicBezTo>
                    <a:pt x="58" y="48"/>
                    <a:pt x="88" y="27"/>
                    <a:pt x="88" y="27"/>
                  </a:cubicBezTo>
                  <a:cubicBezTo>
                    <a:pt x="68" y="29"/>
                    <a:pt x="11" y="0"/>
                    <a:pt x="11" y="0"/>
                  </a:cubicBezTo>
                  <a:cubicBezTo>
                    <a:pt x="11" y="0"/>
                    <a:pt x="19" y="14"/>
                    <a:pt x="22" y="22"/>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758"/>
            <p:cNvSpPr>
              <a:spLocks noEditPoints="1"/>
            </p:cNvSpPr>
            <p:nvPr/>
          </p:nvSpPr>
          <p:spPr bwMode="auto">
            <a:xfrm>
              <a:off x="8221663" y="-469900"/>
              <a:ext cx="487363" cy="552450"/>
            </a:xfrm>
            <a:custGeom>
              <a:avLst/>
              <a:gdLst>
                <a:gd name="T0" fmla="*/ 7 w 130"/>
                <a:gd name="T1" fmla="*/ 79 h 147"/>
                <a:gd name="T2" fmla="*/ 84 w 130"/>
                <a:gd name="T3" fmla="*/ 143 h 147"/>
                <a:gd name="T4" fmla="*/ 129 w 130"/>
                <a:gd name="T5" fmla="*/ 88 h 147"/>
                <a:gd name="T6" fmla="*/ 103 w 130"/>
                <a:gd name="T7" fmla="*/ 37 h 147"/>
                <a:gd name="T8" fmla="*/ 7 w 130"/>
                <a:gd name="T9" fmla="*/ 79 h 147"/>
                <a:gd name="T10" fmla="*/ 94 w 130"/>
                <a:gd name="T11" fmla="*/ 50 h 147"/>
                <a:gd name="T12" fmla="*/ 81 w 130"/>
                <a:gd name="T13" fmla="*/ 127 h 147"/>
                <a:gd name="T14" fmla="*/ 26 w 130"/>
                <a:gd name="T15" fmla="*/ 79 h 147"/>
                <a:gd name="T16" fmla="*/ 94 w 130"/>
                <a:gd name="T17" fmla="*/ 5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47">
                  <a:moveTo>
                    <a:pt x="7" y="79"/>
                  </a:moveTo>
                  <a:cubicBezTo>
                    <a:pt x="13" y="124"/>
                    <a:pt x="51" y="147"/>
                    <a:pt x="84" y="143"/>
                  </a:cubicBezTo>
                  <a:cubicBezTo>
                    <a:pt x="112" y="140"/>
                    <a:pt x="130" y="115"/>
                    <a:pt x="129" y="88"/>
                  </a:cubicBezTo>
                  <a:cubicBezTo>
                    <a:pt x="129" y="71"/>
                    <a:pt x="119" y="52"/>
                    <a:pt x="103" y="37"/>
                  </a:cubicBezTo>
                  <a:cubicBezTo>
                    <a:pt x="59" y="0"/>
                    <a:pt x="0" y="34"/>
                    <a:pt x="7" y="79"/>
                  </a:cubicBezTo>
                  <a:moveTo>
                    <a:pt x="94" y="50"/>
                  </a:moveTo>
                  <a:cubicBezTo>
                    <a:pt x="127" y="79"/>
                    <a:pt x="116" y="122"/>
                    <a:pt x="81" y="127"/>
                  </a:cubicBezTo>
                  <a:cubicBezTo>
                    <a:pt x="57" y="129"/>
                    <a:pt x="32" y="112"/>
                    <a:pt x="26" y="79"/>
                  </a:cubicBezTo>
                  <a:cubicBezTo>
                    <a:pt x="20" y="45"/>
                    <a:pt x="62" y="23"/>
                    <a:pt x="94" y="50"/>
                  </a:cubicBezTo>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759"/>
            <p:cNvSpPr/>
            <p:nvPr/>
          </p:nvSpPr>
          <p:spPr bwMode="auto">
            <a:xfrm>
              <a:off x="8326438" y="-458788"/>
              <a:ext cx="315913" cy="169863"/>
            </a:xfrm>
            <a:custGeom>
              <a:avLst/>
              <a:gdLst>
                <a:gd name="T0" fmla="*/ 84 w 84"/>
                <a:gd name="T1" fmla="*/ 45 h 45"/>
                <a:gd name="T2" fmla="*/ 67 w 84"/>
                <a:gd name="T3" fmla="*/ 20 h 45"/>
                <a:gd name="T4" fmla="*/ 65 w 84"/>
                <a:gd name="T5" fmla="*/ 6 h 45"/>
                <a:gd name="T6" fmla="*/ 50 w 84"/>
                <a:gd name="T7" fmla="*/ 2 h 45"/>
                <a:gd name="T8" fmla="*/ 25 w 84"/>
                <a:gd name="T9" fmla="*/ 13 h 45"/>
                <a:gd name="T10" fmla="*/ 0 w 84"/>
                <a:gd name="T11" fmla="*/ 30 h 45"/>
                <a:gd name="T12" fmla="*/ 84 w 8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84" h="45">
                  <a:moveTo>
                    <a:pt x="84" y="45"/>
                  </a:moveTo>
                  <a:cubicBezTo>
                    <a:pt x="84" y="45"/>
                    <a:pt x="70" y="30"/>
                    <a:pt x="67" y="20"/>
                  </a:cubicBezTo>
                  <a:cubicBezTo>
                    <a:pt x="65" y="13"/>
                    <a:pt x="67" y="9"/>
                    <a:pt x="65" y="6"/>
                  </a:cubicBezTo>
                  <a:cubicBezTo>
                    <a:pt x="62" y="0"/>
                    <a:pt x="56" y="0"/>
                    <a:pt x="50" y="2"/>
                  </a:cubicBezTo>
                  <a:cubicBezTo>
                    <a:pt x="45" y="3"/>
                    <a:pt x="35" y="7"/>
                    <a:pt x="25" y="13"/>
                  </a:cubicBezTo>
                  <a:cubicBezTo>
                    <a:pt x="4" y="26"/>
                    <a:pt x="0" y="30"/>
                    <a:pt x="0" y="30"/>
                  </a:cubicBezTo>
                  <a:cubicBezTo>
                    <a:pt x="0" y="30"/>
                    <a:pt x="54" y="21"/>
                    <a:pt x="84" y="45"/>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760"/>
            <p:cNvSpPr>
              <a:spLocks noEditPoints="1"/>
            </p:cNvSpPr>
            <p:nvPr/>
          </p:nvSpPr>
          <p:spPr bwMode="auto">
            <a:xfrm>
              <a:off x="8885238" y="-720725"/>
              <a:ext cx="481013" cy="588963"/>
            </a:xfrm>
            <a:custGeom>
              <a:avLst/>
              <a:gdLst>
                <a:gd name="T0" fmla="*/ 5 w 128"/>
                <a:gd name="T1" fmla="*/ 63 h 157"/>
                <a:gd name="T2" fmla="*/ 4 w 128"/>
                <a:gd name="T3" fmla="*/ 101 h 157"/>
                <a:gd name="T4" fmla="*/ 19 w 128"/>
                <a:gd name="T5" fmla="*/ 132 h 157"/>
                <a:gd name="T6" fmla="*/ 84 w 128"/>
                <a:gd name="T7" fmla="*/ 138 h 157"/>
                <a:gd name="T8" fmla="*/ 107 w 128"/>
                <a:gd name="T9" fmla="*/ 41 h 157"/>
                <a:gd name="T10" fmla="*/ 5 w 128"/>
                <a:gd name="T11" fmla="*/ 63 h 157"/>
                <a:gd name="T12" fmla="*/ 91 w 128"/>
                <a:gd name="T13" fmla="*/ 51 h 157"/>
                <a:gd name="T14" fmla="*/ 76 w 128"/>
                <a:gd name="T15" fmla="*/ 122 h 157"/>
                <a:gd name="T16" fmla="*/ 19 w 128"/>
                <a:gd name="T17" fmla="*/ 70 h 157"/>
                <a:gd name="T18" fmla="*/ 91 w 128"/>
                <a:gd name="T19" fmla="*/ 5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57">
                  <a:moveTo>
                    <a:pt x="5" y="63"/>
                  </a:moveTo>
                  <a:cubicBezTo>
                    <a:pt x="1" y="75"/>
                    <a:pt x="0" y="88"/>
                    <a:pt x="4" y="101"/>
                  </a:cubicBezTo>
                  <a:cubicBezTo>
                    <a:pt x="7" y="114"/>
                    <a:pt x="15" y="124"/>
                    <a:pt x="19" y="132"/>
                  </a:cubicBezTo>
                  <a:cubicBezTo>
                    <a:pt x="35" y="157"/>
                    <a:pt x="60" y="152"/>
                    <a:pt x="84" y="138"/>
                  </a:cubicBezTo>
                  <a:cubicBezTo>
                    <a:pt x="111" y="121"/>
                    <a:pt x="128" y="80"/>
                    <a:pt x="107" y="41"/>
                  </a:cubicBezTo>
                  <a:cubicBezTo>
                    <a:pt x="84" y="0"/>
                    <a:pt x="20" y="7"/>
                    <a:pt x="5" y="63"/>
                  </a:cubicBezTo>
                  <a:close/>
                  <a:moveTo>
                    <a:pt x="91" y="51"/>
                  </a:moveTo>
                  <a:cubicBezTo>
                    <a:pt x="107" y="80"/>
                    <a:pt x="97" y="110"/>
                    <a:pt x="76" y="122"/>
                  </a:cubicBezTo>
                  <a:cubicBezTo>
                    <a:pt x="47" y="140"/>
                    <a:pt x="11" y="112"/>
                    <a:pt x="19" y="70"/>
                  </a:cubicBezTo>
                  <a:cubicBezTo>
                    <a:pt x="28" y="29"/>
                    <a:pt x="75" y="20"/>
                    <a:pt x="91" y="51"/>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761"/>
            <p:cNvSpPr/>
            <p:nvPr/>
          </p:nvSpPr>
          <p:spPr bwMode="auto">
            <a:xfrm>
              <a:off x="9032876" y="-808038"/>
              <a:ext cx="280988" cy="225425"/>
            </a:xfrm>
            <a:custGeom>
              <a:avLst/>
              <a:gdLst>
                <a:gd name="T0" fmla="*/ 65 w 75"/>
                <a:gd name="T1" fmla="*/ 60 h 60"/>
                <a:gd name="T2" fmla="*/ 56 w 75"/>
                <a:gd name="T3" fmla="*/ 31 h 60"/>
                <a:gd name="T4" fmla="*/ 71 w 75"/>
                <a:gd name="T5" fmla="*/ 10 h 60"/>
                <a:gd name="T6" fmla="*/ 70 w 75"/>
                <a:gd name="T7" fmla="*/ 1 h 60"/>
                <a:gd name="T8" fmla="*/ 45 w 75"/>
                <a:gd name="T9" fmla="*/ 18 h 60"/>
                <a:gd name="T10" fmla="*/ 18 w 75"/>
                <a:gd name="T11" fmla="*/ 38 h 60"/>
                <a:gd name="T12" fmla="*/ 0 w 75"/>
                <a:gd name="T13" fmla="*/ 43 h 60"/>
                <a:gd name="T14" fmla="*/ 65 w 75"/>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0">
                  <a:moveTo>
                    <a:pt x="65" y="60"/>
                  </a:moveTo>
                  <a:cubicBezTo>
                    <a:pt x="65" y="60"/>
                    <a:pt x="54" y="42"/>
                    <a:pt x="56" y="31"/>
                  </a:cubicBezTo>
                  <a:cubicBezTo>
                    <a:pt x="59" y="18"/>
                    <a:pt x="63" y="15"/>
                    <a:pt x="71" y="10"/>
                  </a:cubicBezTo>
                  <a:cubicBezTo>
                    <a:pt x="75" y="7"/>
                    <a:pt x="75" y="2"/>
                    <a:pt x="70" y="1"/>
                  </a:cubicBezTo>
                  <a:cubicBezTo>
                    <a:pt x="65" y="0"/>
                    <a:pt x="51" y="8"/>
                    <a:pt x="45" y="18"/>
                  </a:cubicBezTo>
                  <a:cubicBezTo>
                    <a:pt x="39" y="29"/>
                    <a:pt x="37" y="35"/>
                    <a:pt x="18" y="38"/>
                  </a:cubicBezTo>
                  <a:cubicBezTo>
                    <a:pt x="10" y="39"/>
                    <a:pt x="0" y="43"/>
                    <a:pt x="0" y="43"/>
                  </a:cubicBezTo>
                  <a:cubicBezTo>
                    <a:pt x="0" y="43"/>
                    <a:pt x="35" y="35"/>
                    <a:pt x="65" y="60"/>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762"/>
            <p:cNvSpPr/>
            <p:nvPr/>
          </p:nvSpPr>
          <p:spPr bwMode="auto">
            <a:xfrm>
              <a:off x="9204326" y="-800100"/>
              <a:ext cx="101600" cy="63500"/>
            </a:xfrm>
            <a:custGeom>
              <a:avLst/>
              <a:gdLst>
                <a:gd name="T0" fmla="*/ 0 w 27"/>
                <a:gd name="T1" fmla="*/ 17 h 17"/>
                <a:gd name="T2" fmla="*/ 15 w 27"/>
                <a:gd name="T3" fmla="*/ 3 h 17"/>
                <a:gd name="T4" fmla="*/ 26 w 27"/>
                <a:gd name="T5" fmla="*/ 2 h 17"/>
                <a:gd name="T6" fmla="*/ 24 w 27"/>
                <a:gd name="T7" fmla="*/ 5 h 17"/>
                <a:gd name="T8" fmla="*/ 13 w 27"/>
                <a:gd name="T9" fmla="*/ 7 h 17"/>
                <a:gd name="T10" fmla="*/ 0 w 27"/>
                <a:gd name="T11" fmla="*/ 17 h 17"/>
              </a:gdLst>
              <a:ahLst/>
              <a:cxnLst>
                <a:cxn ang="0">
                  <a:pos x="T0" y="T1"/>
                </a:cxn>
                <a:cxn ang="0">
                  <a:pos x="T2" y="T3"/>
                </a:cxn>
                <a:cxn ang="0">
                  <a:pos x="T4" y="T5"/>
                </a:cxn>
                <a:cxn ang="0">
                  <a:pos x="T6" y="T7"/>
                </a:cxn>
                <a:cxn ang="0">
                  <a:pos x="T8" y="T9"/>
                </a:cxn>
                <a:cxn ang="0">
                  <a:pos x="T10" y="T11"/>
                </a:cxn>
              </a:cxnLst>
              <a:rect l="0" t="0" r="r" b="b"/>
              <a:pathLst>
                <a:path w="27" h="17">
                  <a:moveTo>
                    <a:pt x="0" y="17"/>
                  </a:moveTo>
                  <a:cubicBezTo>
                    <a:pt x="0" y="17"/>
                    <a:pt x="6" y="7"/>
                    <a:pt x="15" y="3"/>
                  </a:cubicBezTo>
                  <a:cubicBezTo>
                    <a:pt x="23" y="0"/>
                    <a:pt x="25" y="0"/>
                    <a:pt x="26" y="2"/>
                  </a:cubicBezTo>
                  <a:cubicBezTo>
                    <a:pt x="27" y="3"/>
                    <a:pt x="25" y="4"/>
                    <a:pt x="24" y="5"/>
                  </a:cubicBezTo>
                  <a:cubicBezTo>
                    <a:pt x="21" y="6"/>
                    <a:pt x="18" y="4"/>
                    <a:pt x="13" y="7"/>
                  </a:cubicBezTo>
                  <a:cubicBezTo>
                    <a:pt x="7" y="9"/>
                    <a:pt x="2" y="14"/>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763"/>
            <p:cNvSpPr/>
            <p:nvPr/>
          </p:nvSpPr>
          <p:spPr bwMode="auto">
            <a:xfrm>
              <a:off x="8863013" y="269875"/>
              <a:ext cx="173038" cy="1209675"/>
            </a:xfrm>
            <a:custGeom>
              <a:avLst/>
              <a:gdLst>
                <a:gd name="T0" fmla="*/ 1 w 46"/>
                <a:gd name="T1" fmla="*/ 14 h 322"/>
                <a:gd name="T2" fmla="*/ 39 w 46"/>
                <a:gd name="T3" fmla="*/ 313 h 322"/>
                <a:gd name="T4" fmla="*/ 46 w 46"/>
                <a:gd name="T5" fmla="*/ 322 h 322"/>
                <a:gd name="T6" fmla="*/ 42 w 46"/>
                <a:gd name="T7" fmla="*/ 292 h 322"/>
                <a:gd name="T8" fmla="*/ 9 w 46"/>
                <a:gd name="T9" fmla="*/ 0 h 322"/>
                <a:gd name="T10" fmla="*/ 1 w 46"/>
                <a:gd name="T11" fmla="*/ 14 h 322"/>
              </a:gdLst>
              <a:ahLst/>
              <a:cxnLst>
                <a:cxn ang="0">
                  <a:pos x="T0" y="T1"/>
                </a:cxn>
                <a:cxn ang="0">
                  <a:pos x="T2" y="T3"/>
                </a:cxn>
                <a:cxn ang="0">
                  <a:pos x="T4" y="T5"/>
                </a:cxn>
                <a:cxn ang="0">
                  <a:pos x="T6" y="T7"/>
                </a:cxn>
                <a:cxn ang="0">
                  <a:pos x="T8" y="T9"/>
                </a:cxn>
                <a:cxn ang="0">
                  <a:pos x="T10" y="T11"/>
                </a:cxn>
              </a:cxnLst>
              <a:rect l="0" t="0" r="r" b="b"/>
              <a:pathLst>
                <a:path w="46" h="322">
                  <a:moveTo>
                    <a:pt x="1" y="14"/>
                  </a:moveTo>
                  <a:cubicBezTo>
                    <a:pt x="8" y="71"/>
                    <a:pt x="36" y="294"/>
                    <a:pt x="39" y="313"/>
                  </a:cubicBezTo>
                  <a:cubicBezTo>
                    <a:pt x="39" y="316"/>
                    <a:pt x="44" y="320"/>
                    <a:pt x="46" y="322"/>
                  </a:cubicBezTo>
                  <a:cubicBezTo>
                    <a:pt x="45" y="317"/>
                    <a:pt x="43" y="308"/>
                    <a:pt x="42" y="292"/>
                  </a:cubicBezTo>
                  <a:cubicBezTo>
                    <a:pt x="38" y="253"/>
                    <a:pt x="13" y="42"/>
                    <a:pt x="9" y="0"/>
                  </a:cubicBezTo>
                  <a:cubicBezTo>
                    <a:pt x="4" y="5"/>
                    <a:pt x="0" y="6"/>
                    <a:pt x="1" y="14"/>
                  </a:cubicBez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764"/>
            <p:cNvSpPr/>
            <p:nvPr/>
          </p:nvSpPr>
          <p:spPr bwMode="auto">
            <a:xfrm>
              <a:off x="8896351" y="-596900"/>
              <a:ext cx="90488" cy="330200"/>
            </a:xfrm>
            <a:custGeom>
              <a:avLst/>
              <a:gdLst>
                <a:gd name="T0" fmla="*/ 21 w 24"/>
                <a:gd name="T1" fmla="*/ 88 h 88"/>
                <a:gd name="T2" fmla="*/ 8 w 24"/>
                <a:gd name="T3" fmla="*/ 73 h 88"/>
                <a:gd name="T4" fmla="*/ 5 w 24"/>
                <a:gd name="T5" fmla="*/ 35 h 88"/>
                <a:gd name="T6" fmla="*/ 18 w 24"/>
                <a:gd name="T7" fmla="*/ 6 h 88"/>
                <a:gd name="T8" fmla="*/ 24 w 24"/>
                <a:gd name="T9" fmla="*/ 0 h 88"/>
                <a:gd name="T10" fmla="*/ 8 w 24"/>
                <a:gd name="T11" fmla="*/ 45 h 88"/>
                <a:gd name="T12" fmla="*/ 21 w 24"/>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24" h="88">
                  <a:moveTo>
                    <a:pt x="21" y="88"/>
                  </a:moveTo>
                  <a:cubicBezTo>
                    <a:pt x="15" y="85"/>
                    <a:pt x="10" y="79"/>
                    <a:pt x="8" y="73"/>
                  </a:cubicBezTo>
                  <a:cubicBezTo>
                    <a:pt x="6" y="69"/>
                    <a:pt x="0" y="52"/>
                    <a:pt x="5" y="35"/>
                  </a:cubicBezTo>
                  <a:cubicBezTo>
                    <a:pt x="9" y="18"/>
                    <a:pt x="14" y="11"/>
                    <a:pt x="18" y="6"/>
                  </a:cubicBezTo>
                  <a:cubicBezTo>
                    <a:pt x="21" y="1"/>
                    <a:pt x="24" y="0"/>
                    <a:pt x="24" y="0"/>
                  </a:cubicBezTo>
                  <a:cubicBezTo>
                    <a:pt x="24" y="0"/>
                    <a:pt x="9" y="21"/>
                    <a:pt x="8" y="45"/>
                  </a:cubicBezTo>
                  <a:cubicBezTo>
                    <a:pt x="6" y="77"/>
                    <a:pt x="21" y="88"/>
                    <a:pt x="21"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765"/>
            <p:cNvSpPr/>
            <p:nvPr/>
          </p:nvSpPr>
          <p:spPr bwMode="auto">
            <a:xfrm>
              <a:off x="8378826" y="-450850"/>
              <a:ext cx="187325" cy="79375"/>
            </a:xfrm>
            <a:custGeom>
              <a:avLst/>
              <a:gdLst>
                <a:gd name="T0" fmla="*/ 19 w 50"/>
                <a:gd name="T1" fmla="*/ 13 h 21"/>
                <a:gd name="T2" fmla="*/ 0 w 50"/>
                <a:gd name="T3" fmla="*/ 21 h 21"/>
                <a:gd name="T4" fmla="*/ 12 w 50"/>
                <a:gd name="T5" fmla="*/ 13 h 21"/>
                <a:gd name="T6" fmla="*/ 44 w 50"/>
                <a:gd name="T7" fmla="*/ 1 h 21"/>
                <a:gd name="T8" fmla="*/ 49 w 50"/>
                <a:gd name="T9" fmla="*/ 11 h 21"/>
                <a:gd name="T10" fmla="*/ 40 w 50"/>
                <a:gd name="T11" fmla="*/ 14 h 21"/>
                <a:gd name="T12" fmla="*/ 19 w 50"/>
                <a:gd name="T13" fmla="*/ 13 h 21"/>
              </a:gdLst>
              <a:ahLst/>
              <a:cxnLst>
                <a:cxn ang="0">
                  <a:pos x="T0" y="T1"/>
                </a:cxn>
                <a:cxn ang="0">
                  <a:pos x="T2" y="T3"/>
                </a:cxn>
                <a:cxn ang="0">
                  <a:pos x="T4" y="T5"/>
                </a:cxn>
                <a:cxn ang="0">
                  <a:pos x="T6" y="T7"/>
                </a:cxn>
                <a:cxn ang="0">
                  <a:pos x="T8" y="T9"/>
                </a:cxn>
                <a:cxn ang="0">
                  <a:pos x="T10" y="T11"/>
                </a:cxn>
                <a:cxn ang="0">
                  <a:pos x="T12" y="T13"/>
                </a:cxn>
              </a:cxnLst>
              <a:rect l="0" t="0" r="r" b="b"/>
              <a:pathLst>
                <a:path w="50" h="21">
                  <a:moveTo>
                    <a:pt x="19" y="13"/>
                  </a:moveTo>
                  <a:cubicBezTo>
                    <a:pt x="15" y="14"/>
                    <a:pt x="6" y="18"/>
                    <a:pt x="0" y="21"/>
                  </a:cubicBezTo>
                  <a:cubicBezTo>
                    <a:pt x="0" y="21"/>
                    <a:pt x="6" y="16"/>
                    <a:pt x="12" y="13"/>
                  </a:cubicBezTo>
                  <a:cubicBezTo>
                    <a:pt x="29" y="4"/>
                    <a:pt x="39" y="0"/>
                    <a:pt x="44" y="1"/>
                  </a:cubicBezTo>
                  <a:cubicBezTo>
                    <a:pt x="49" y="2"/>
                    <a:pt x="49" y="7"/>
                    <a:pt x="49" y="11"/>
                  </a:cubicBezTo>
                  <a:cubicBezTo>
                    <a:pt x="50" y="14"/>
                    <a:pt x="47" y="20"/>
                    <a:pt x="40" y="14"/>
                  </a:cubicBezTo>
                  <a:cubicBezTo>
                    <a:pt x="36" y="11"/>
                    <a:pt x="29" y="11"/>
                    <a:pt x="19"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766"/>
            <p:cNvSpPr>
              <a:spLocks noEditPoints="1"/>
            </p:cNvSpPr>
            <p:nvPr/>
          </p:nvSpPr>
          <p:spPr bwMode="auto">
            <a:xfrm>
              <a:off x="8367713" y="-327025"/>
              <a:ext cx="311150" cy="315913"/>
            </a:xfrm>
            <a:custGeom>
              <a:avLst/>
              <a:gdLst>
                <a:gd name="T0" fmla="*/ 55 w 83"/>
                <a:gd name="T1" fmla="*/ 12 h 84"/>
                <a:gd name="T2" fmla="*/ 56 w 83"/>
                <a:gd name="T3" fmla="*/ 84 h 84"/>
                <a:gd name="T4" fmla="*/ 56 w 83"/>
                <a:gd name="T5" fmla="*/ 84 h 84"/>
                <a:gd name="T6" fmla="*/ 55 w 83"/>
                <a:gd name="T7" fmla="*/ 12 h 84"/>
                <a:gd name="T8" fmla="*/ 55 w 83"/>
                <a:gd name="T9" fmla="*/ 12 h 84"/>
                <a:gd name="T10" fmla="*/ 55 w 83"/>
                <a:gd name="T11" fmla="*/ 12 h 84"/>
                <a:gd name="T12" fmla="*/ 55 w 83"/>
                <a:gd name="T13" fmla="*/ 12 h 84"/>
                <a:gd name="T14" fmla="*/ 24 w 83"/>
                <a:gd name="T15" fmla="*/ 0 h 84"/>
                <a:gd name="T16" fmla="*/ 0 w 83"/>
                <a:gd name="T17" fmla="*/ 8 h 84"/>
                <a:gd name="T18" fmla="*/ 0 w 83"/>
                <a:gd name="T19" fmla="*/ 8 h 84"/>
                <a:gd name="T20" fmla="*/ 24 w 83"/>
                <a:gd name="T21" fmla="*/ 0 h 84"/>
                <a:gd name="T22" fmla="*/ 54 w 83"/>
                <a:gd name="T23" fmla="*/ 12 h 84"/>
                <a:gd name="T24" fmla="*/ 24 w 83"/>
                <a:gd name="T2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84">
                  <a:moveTo>
                    <a:pt x="55" y="12"/>
                  </a:moveTo>
                  <a:cubicBezTo>
                    <a:pt x="83" y="36"/>
                    <a:pt x="79" y="72"/>
                    <a:pt x="56" y="84"/>
                  </a:cubicBezTo>
                  <a:cubicBezTo>
                    <a:pt x="56" y="84"/>
                    <a:pt x="56" y="84"/>
                    <a:pt x="56" y="84"/>
                  </a:cubicBezTo>
                  <a:cubicBezTo>
                    <a:pt x="79" y="71"/>
                    <a:pt x="83" y="36"/>
                    <a:pt x="55" y="12"/>
                  </a:cubicBezTo>
                  <a:moveTo>
                    <a:pt x="55" y="12"/>
                  </a:moveTo>
                  <a:cubicBezTo>
                    <a:pt x="55" y="12"/>
                    <a:pt x="55" y="12"/>
                    <a:pt x="55" y="12"/>
                  </a:cubicBezTo>
                  <a:cubicBezTo>
                    <a:pt x="55" y="12"/>
                    <a:pt x="55" y="12"/>
                    <a:pt x="55" y="12"/>
                  </a:cubicBezTo>
                  <a:moveTo>
                    <a:pt x="24" y="0"/>
                  </a:moveTo>
                  <a:cubicBezTo>
                    <a:pt x="15" y="0"/>
                    <a:pt x="7" y="3"/>
                    <a:pt x="0" y="8"/>
                  </a:cubicBezTo>
                  <a:cubicBezTo>
                    <a:pt x="0" y="8"/>
                    <a:pt x="0" y="8"/>
                    <a:pt x="0" y="8"/>
                  </a:cubicBezTo>
                  <a:cubicBezTo>
                    <a:pt x="6" y="3"/>
                    <a:pt x="15" y="0"/>
                    <a:pt x="24" y="0"/>
                  </a:cubicBezTo>
                  <a:cubicBezTo>
                    <a:pt x="34" y="0"/>
                    <a:pt x="45" y="4"/>
                    <a:pt x="54" y="12"/>
                  </a:cubicBezTo>
                  <a:cubicBezTo>
                    <a:pt x="45" y="4"/>
                    <a:pt x="34" y="0"/>
                    <a:pt x="24" y="0"/>
                  </a:cubicBezTo>
                </a:path>
              </a:pathLst>
            </a:custGeom>
            <a:solidFill>
              <a:srgbClr val="C7C7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767"/>
            <p:cNvSpPr/>
            <p:nvPr/>
          </p:nvSpPr>
          <p:spPr bwMode="auto">
            <a:xfrm>
              <a:off x="8367713" y="-330200"/>
              <a:ext cx="311150" cy="319088"/>
            </a:xfrm>
            <a:custGeom>
              <a:avLst/>
              <a:gdLst>
                <a:gd name="T0" fmla="*/ 26 w 83"/>
                <a:gd name="T1" fmla="*/ 0 h 85"/>
                <a:gd name="T2" fmla="*/ 0 w 83"/>
                <a:gd name="T3" fmla="*/ 9 h 85"/>
                <a:gd name="T4" fmla="*/ 24 w 83"/>
                <a:gd name="T5" fmla="*/ 1 h 85"/>
                <a:gd name="T6" fmla="*/ 54 w 83"/>
                <a:gd name="T7" fmla="*/ 13 h 85"/>
                <a:gd name="T8" fmla="*/ 55 w 83"/>
                <a:gd name="T9" fmla="*/ 13 h 85"/>
                <a:gd name="T10" fmla="*/ 55 w 83"/>
                <a:gd name="T11" fmla="*/ 13 h 85"/>
                <a:gd name="T12" fmla="*/ 55 w 83"/>
                <a:gd name="T13" fmla="*/ 13 h 85"/>
                <a:gd name="T14" fmla="*/ 55 w 83"/>
                <a:gd name="T15" fmla="*/ 13 h 85"/>
                <a:gd name="T16" fmla="*/ 56 w 83"/>
                <a:gd name="T17" fmla="*/ 85 h 85"/>
                <a:gd name="T18" fmla="*/ 75 w 83"/>
                <a:gd name="T19" fmla="*/ 64 h 85"/>
                <a:gd name="T20" fmla="*/ 50 w 83"/>
                <a:gd name="T21" fmla="*/ 6 h 85"/>
                <a:gd name="T22" fmla="*/ 26 w 83"/>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5">
                  <a:moveTo>
                    <a:pt x="26" y="0"/>
                  </a:moveTo>
                  <a:cubicBezTo>
                    <a:pt x="15" y="0"/>
                    <a:pt x="5" y="3"/>
                    <a:pt x="0" y="9"/>
                  </a:cubicBezTo>
                  <a:cubicBezTo>
                    <a:pt x="7" y="4"/>
                    <a:pt x="15" y="1"/>
                    <a:pt x="24" y="1"/>
                  </a:cubicBezTo>
                  <a:cubicBezTo>
                    <a:pt x="34" y="1"/>
                    <a:pt x="45" y="5"/>
                    <a:pt x="54" y="13"/>
                  </a:cubicBezTo>
                  <a:cubicBezTo>
                    <a:pt x="55" y="13"/>
                    <a:pt x="55" y="13"/>
                    <a:pt x="55" y="13"/>
                  </a:cubicBezTo>
                  <a:cubicBezTo>
                    <a:pt x="55" y="13"/>
                    <a:pt x="55" y="13"/>
                    <a:pt x="55" y="13"/>
                  </a:cubicBezTo>
                  <a:cubicBezTo>
                    <a:pt x="55" y="13"/>
                    <a:pt x="55" y="13"/>
                    <a:pt x="55" y="13"/>
                  </a:cubicBezTo>
                  <a:cubicBezTo>
                    <a:pt x="55" y="13"/>
                    <a:pt x="55" y="13"/>
                    <a:pt x="55" y="13"/>
                  </a:cubicBezTo>
                  <a:cubicBezTo>
                    <a:pt x="83" y="37"/>
                    <a:pt x="79" y="72"/>
                    <a:pt x="56" y="85"/>
                  </a:cubicBezTo>
                  <a:cubicBezTo>
                    <a:pt x="63" y="82"/>
                    <a:pt x="71" y="76"/>
                    <a:pt x="75" y="64"/>
                  </a:cubicBezTo>
                  <a:cubicBezTo>
                    <a:pt x="81" y="45"/>
                    <a:pt x="72" y="19"/>
                    <a:pt x="50" y="6"/>
                  </a:cubicBezTo>
                  <a:cubicBezTo>
                    <a:pt x="42" y="2"/>
                    <a:pt x="34" y="0"/>
                    <a:pt x="26" y="0"/>
                  </a:cubicBezTo>
                </a:path>
              </a:pathLst>
            </a:custGeom>
            <a:solidFill>
              <a:srgbClr val="7E7E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768"/>
            <p:cNvSpPr/>
            <p:nvPr/>
          </p:nvSpPr>
          <p:spPr bwMode="auto">
            <a:xfrm>
              <a:off x="8255001" y="-228600"/>
              <a:ext cx="198438" cy="269875"/>
            </a:xfrm>
            <a:custGeom>
              <a:avLst/>
              <a:gdLst>
                <a:gd name="T0" fmla="*/ 53 w 53"/>
                <a:gd name="T1" fmla="*/ 72 h 72"/>
                <a:gd name="T2" fmla="*/ 19 w 53"/>
                <a:gd name="T3" fmla="*/ 54 h 72"/>
                <a:gd name="T4" fmla="*/ 6 w 53"/>
                <a:gd name="T5" fmla="*/ 0 h 72"/>
                <a:gd name="T6" fmla="*/ 14 w 53"/>
                <a:gd name="T7" fmla="*/ 35 h 72"/>
                <a:gd name="T8" fmla="*/ 53 w 53"/>
                <a:gd name="T9" fmla="*/ 72 h 72"/>
              </a:gdLst>
              <a:ahLst/>
              <a:cxnLst>
                <a:cxn ang="0">
                  <a:pos x="T0" y="T1"/>
                </a:cxn>
                <a:cxn ang="0">
                  <a:pos x="T2" y="T3"/>
                </a:cxn>
                <a:cxn ang="0">
                  <a:pos x="T4" y="T5"/>
                </a:cxn>
                <a:cxn ang="0">
                  <a:pos x="T6" y="T7"/>
                </a:cxn>
                <a:cxn ang="0">
                  <a:pos x="T8" y="T9"/>
                </a:cxn>
              </a:cxnLst>
              <a:rect l="0" t="0" r="r" b="b"/>
              <a:pathLst>
                <a:path w="53" h="72">
                  <a:moveTo>
                    <a:pt x="53" y="72"/>
                  </a:moveTo>
                  <a:cubicBezTo>
                    <a:pt x="42" y="69"/>
                    <a:pt x="30" y="65"/>
                    <a:pt x="19" y="54"/>
                  </a:cubicBezTo>
                  <a:cubicBezTo>
                    <a:pt x="0" y="33"/>
                    <a:pt x="3" y="9"/>
                    <a:pt x="6" y="0"/>
                  </a:cubicBezTo>
                  <a:cubicBezTo>
                    <a:pt x="6" y="14"/>
                    <a:pt x="11" y="28"/>
                    <a:pt x="14" y="35"/>
                  </a:cubicBezTo>
                  <a:cubicBezTo>
                    <a:pt x="19" y="44"/>
                    <a:pt x="30" y="61"/>
                    <a:pt x="53"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769"/>
            <p:cNvSpPr/>
            <p:nvPr/>
          </p:nvSpPr>
          <p:spPr bwMode="auto">
            <a:xfrm>
              <a:off x="8890001" y="288925"/>
              <a:ext cx="160338" cy="161925"/>
            </a:xfrm>
            <a:custGeom>
              <a:avLst/>
              <a:gdLst>
                <a:gd name="T0" fmla="*/ 16 w 43"/>
                <a:gd name="T1" fmla="*/ 4 h 43"/>
                <a:gd name="T2" fmla="*/ 40 w 43"/>
                <a:gd name="T3" fmla="*/ 16 h 43"/>
                <a:gd name="T4" fmla="*/ 28 w 43"/>
                <a:gd name="T5" fmla="*/ 40 h 43"/>
                <a:gd name="T6" fmla="*/ 4 w 43"/>
                <a:gd name="T7" fmla="*/ 28 h 43"/>
                <a:gd name="T8" fmla="*/ 16 w 43"/>
                <a:gd name="T9" fmla="*/ 4 h 43"/>
              </a:gdLst>
              <a:ahLst/>
              <a:cxnLst>
                <a:cxn ang="0">
                  <a:pos x="T0" y="T1"/>
                </a:cxn>
                <a:cxn ang="0">
                  <a:pos x="T2" y="T3"/>
                </a:cxn>
                <a:cxn ang="0">
                  <a:pos x="T4" y="T5"/>
                </a:cxn>
                <a:cxn ang="0">
                  <a:pos x="T6" y="T7"/>
                </a:cxn>
                <a:cxn ang="0">
                  <a:pos x="T8" y="T9"/>
                </a:cxn>
              </a:cxnLst>
              <a:rect l="0" t="0" r="r" b="b"/>
              <a:pathLst>
                <a:path w="43" h="43">
                  <a:moveTo>
                    <a:pt x="16" y="4"/>
                  </a:moveTo>
                  <a:cubicBezTo>
                    <a:pt x="26" y="0"/>
                    <a:pt x="36" y="6"/>
                    <a:pt x="40" y="16"/>
                  </a:cubicBezTo>
                  <a:cubicBezTo>
                    <a:pt x="43" y="26"/>
                    <a:pt x="38" y="37"/>
                    <a:pt x="28" y="40"/>
                  </a:cubicBezTo>
                  <a:cubicBezTo>
                    <a:pt x="18" y="43"/>
                    <a:pt x="7" y="38"/>
                    <a:pt x="4" y="28"/>
                  </a:cubicBezTo>
                  <a:cubicBezTo>
                    <a:pt x="0" y="18"/>
                    <a:pt x="5" y="7"/>
                    <a:pt x="16" y="4"/>
                  </a:cubicBezTo>
                  <a:close/>
                </a:path>
              </a:pathLst>
            </a:custGeom>
            <a:solidFill>
              <a:srgbClr val="8282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770"/>
            <p:cNvSpPr/>
            <p:nvPr/>
          </p:nvSpPr>
          <p:spPr bwMode="auto">
            <a:xfrm>
              <a:off x="8937626" y="338137"/>
              <a:ext cx="68263" cy="66675"/>
            </a:xfrm>
            <a:custGeom>
              <a:avLst/>
              <a:gdLst>
                <a:gd name="T0" fmla="*/ 6 w 18"/>
                <a:gd name="T1" fmla="*/ 1 h 18"/>
                <a:gd name="T2" fmla="*/ 16 w 18"/>
                <a:gd name="T3" fmla="*/ 6 h 18"/>
                <a:gd name="T4" fmla="*/ 11 w 18"/>
                <a:gd name="T5" fmla="*/ 16 h 18"/>
                <a:gd name="T6" fmla="*/ 1 w 18"/>
                <a:gd name="T7" fmla="*/ 11 h 18"/>
                <a:gd name="T8" fmla="*/ 6 w 18"/>
                <a:gd name="T9" fmla="*/ 1 h 18"/>
              </a:gdLst>
              <a:ahLst/>
              <a:cxnLst>
                <a:cxn ang="0">
                  <a:pos x="T0" y="T1"/>
                </a:cxn>
                <a:cxn ang="0">
                  <a:pos x="T2" y="T3"/>
                </a:cxn>
                <a:cxn ang="0">
                  <a:pos x="T4" y="T5"/>
                </a:cxn>
                <a:cxn ang="0">
                  <a:pos x="T6" y="T7"/>
                </a:cxn>
                <a:cxn ang="0">
                  <a:pos x="T8" y="T9"/>
                </a:cxn>
              </a:cxnLst>
              <a:rect l="0" t="0" r="r" b="b"/>
              <a:pathLst>
                <a:path w="18" h="18">
                  <a:moveTo>
                    <a:pt x="6" y="1"/>
                  </a:moveTo>
                  <a:cubicBezTo>
                    <a:pt x="10" y="0"/>
                    <a:pt x="15" y="2"/>
                    <a:pt x="16" y="6"/>
                  </a:cubicBezTo>
                  <a:cubicBezTo>
                    <a:pt x="18" y="10"/>
                    <a:pt x="15" y="15"/>
                    <a:pt x="11" y="16"/>
                  </a:cubicBezTo>
                  <a:cubicBezTo>
                    <a:pt x="7" y="18"/>
                    <a:pt x="3" y="16"/>
                    <a:pt x="1" y="11"/>
                  </a:cubicBezTo>
                  <a:cubicBezTo>
                    <a:pt x="0" y="7"/>
                    <a:pt x="2" y="3"/>
                    <a:pt x="6" y="1"/>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771"/>
            <p:cNvSpPr/>
            <p:nvPr/>
          </p:nvSpPr>
          <p:spPr bwMode="auto">
            <a:xfrm>
              <a:off x="8937626" y="338137"/>
              <a:ext cx="65088" cy="36513"/>
            </a:xfrm>
            <a:custGeom>
              <a:avLst/>
              <a:gdLst>
                <a:gd name="T0" fmla="*/ 1 w 17"/>
                <a:gd name="T1" fmla="*/ 10 h 10"/>
                <a:gd name="T2" fmla="*/ 6 w 17"/>
                <a:gd name="T3" fmla="*/ 3 h 10"/>
                <a:gd name="T4" fmla="*/ 16 w 17"/>
                <a:gd name="T5" fmla="*/ 7 h 10"/>
                <a:gd name="T6" fmla="*/ 17 w 17"/>
                <a:gd name="T7" fmla="*/ 8 h 10"/>
                <a:gd name="T8" fmla="*/ 16 w 17"/>
                <a:gd name="T9" fmla="*/ 6 h 10"/>
                <a:gd name="T10" fmla="*/ 6 w 17"/>
                <a:gd name="T11" fmla="*/ 1 h 10"/>
                <a:gd name="T12" fmla="*/ 1 w 1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7" h="10">
                  <a:moveTo>
                    <a:pt x="1" y="10"/>
                  </a:moveTo>
                  <a:cubicBezTo>
                    <a:pt x="1" y="7"/>
                    <a:pt x="3" y="4"/>
                    <a:pt x="6" y="3"/>
                  </a:cubicBezTo>
                  <a:cubicBezTo>
                    <a:pt x="10" y="1"/>
                    <a:pt x="15" y="3"/>
                    <a:pt x="16" y="7"/>
                  </a:cubicBezTo>
                  <a:cubicBezTo>
                    <a:pt x="17" y="8"/>
                    <a:pt x="17" y="8"/>
                    <a:pt x="17" y="8"/>
                  </a:cubicBezTo>
                  <a:cubicBezTo>
                    <a:pt x="16" y="8"/>
                    <a:pt x="16" y="7"/>
                    <a:pt x="16" y="6"/>
                  </a:cubicBezTo>
                  <a:cubicBezTo>
                    <a:pt x="15" y="2"/>
                    <a:pt x="10" y="0"/>
                    <a:pt x="6" y="1"/>
                  </a:cubicBezTo>
                  <a:cubicBezTo>
                    <a:pt x="2" y="3"/>
                    <a:pt x="0" y="7"/>
                    <a:pt x="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772"/>
            <p:cNvSpPr>
              <a:spLocks noEditPoints="1"/>
            </p:cNvSpPr>
            <p:nvPr/>
          </p:nvSpPr>
          <p:spPr bwMode="auto">
            <a:xfrm>
              <a:off x="7418388" y="206375"/>
              <a:ext cx="3198813" cy="492125"/>
            </a:xfrm>
            <a:custGeom>
              <a:avLst/>
              <a:gdLst>
                <a:gd name="T0" fmla="*/ 119 w 852"/>
                <a:gd name="T1" fmla="*/ 62 h 131"/>
                <a:gd name="T2" fmla="*/ 125 w 852"/>
                <a:gd name="T3" fmla="*/ 0 h 131"/>
                <a:gd name="T4" fmla="*/ 0 w 852"/>
                <a:gd name="T5" fmla="*/ 0 h 131"/>
                <a:gd name="T6" fmla="*/ 75 w 852"/>
                <a:gd name="T7" fmla="*/ 65 h 131"/>
                <a:gd name="T8" fmla="*/ 0 w 852"/>
                <a:gd name="T9" fmla="*/ 131 h 131"/>
                <a:gd name="T10" fmla="*/ 125 w 852"/>
                <a:gd name="T11" fmla="*/ 131 h 131"/>
                <a:gd name="T12" fmla="*/ 125 w 852"/>
                <a:gd name="T13" fmla="*/ 124 h 131"/>
                <a:gd name="T14" fmla="*/ 119 w 852"/>
                <a:gd name="T15" fmla="*/ 62 h 131"/>
                <a:gd name="T16" fmla="*/ 852 w 852"/>
                <a:gd name="T17" fmla="*/ 0 h 131"/>
                <a:gd name="T18" fmla="*/ 727 w 852"/>
                <a:gd name="T19" fmla="*/ 0 h 131"/>
                <a:gd name="T20" fmla="*/ 734 w 852"/>
                <a:gd name="T21" fmla="*/ 62 h 131"/>
                <a:gd name="T22" fmla="*/ 728 w 852"/>
                <a:gd name="T23" fmla="*/ 124 h 131"/>
                <a:gd name="T24" fmla="*/ 727 w 852"/>
                <a:gd name="T25" fmla="*/ 131 h 131"/>
                <a:gd name="T26" fmla="*/ 852 w 852"/>
                <a:gd name="T27" fmla="*/ 131 h 131"/>
                <a:gd name="T28" fmla="*/ 778 w 852"/>
                <a:gd name="T29" fmla="*/ 65 h 131"/>
                <a:gd name="T30" fmla="*/ 852 w 852"/>
                <a:gd name="T3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2" h="131">
                  <a:moveTo>
                    <a:pt x="119" y="62"/>
                  </a:moveTo>
                  <a:cubicBezTo>
                    <a:pt x="119" y="41"/>
                    <a:pt x="121" y="20"/>
                    <a:pt x="125" y="0"/>
                  </a:cubicBezTo>
                  <a:cubicBezTo>
                    <a:pt x="0" y="0"/>
                    <a:pt x="0" y="0"/>
                    <a:pt x="0" y="0"/>
                  </a:cubicBezTo>
                  <a:cubicBezTo>
                    <a:pt x="75" y="65"/>
                    <a:pt x="75" y="65"/>
                    <a:pt x="75" y="65"/>
                  </a:cubicBezTo>
                  <a:cubicBezTo>
                    <a:pt x="0" y="131"/>
                    <a:pt x="0" y="131"/>
                    <a:pt x="0" y="131"/>
                  </a:cubicBezTo>
                  <a:cubicBezTo>
                    <a:pt x="125" y="131"/>
                    <a:pt x="125" y="131"/>
                    <a:pt x="125" y="131"/>
                  </a:cubicBezTo>
                  <a:cubicBezTo>
                    <a:pt x="125" y="129"/>
                    <a:pt x="125" y="127"/>
                    <a:pt x="125" y="124"/>
                  </a:cubicBezTo>
                  <a:cubicBezTo>
                    <a:pt x="121" y="104"/>
                    <a:pt x="119" y="84"/>
                    <a:pt x="119" y="62"/>
                  </a:cubicBezTo>
                  <a:close/>
                  <a:moveTo>
                    <a:pt x="852" y="0"/>
                  </a:moveTo>
                  <a:cubicBezTo>
                    <a:pt x="727" y="0"/>
                    <a:pt x="727" y="0"/>
                    <a:pt x="727" y="0"/>
                  </a:cubicBezTo>
                  <a:cubicBezTo>
                    <a:pt x="732" y="20"/>
                    <a:pt x="734" y="41"/>
                    <a:pt x="734" y="62"/>
                  </a:cubicBezTo>
                  <a:cubicBezTo>
                    <a:pt x="734" y="84"/>
                    <a:pt x="732" y="104"/>
                    <a:pt x="728" y="124"/>
                  </a:cubicBezTo>
                  <a:cubicBezTo>
                    <a:pt x="728" y="127"/>
                    <a:pt x="728" y="129"/>
                    <a:pt x="727" y="131"/>
                  </a:cubicBezTo>
                  <a:cubicBezTo>
                    <a:pt x="852" y="131"/>
                    <a:pt x="852" y="131"/>
                    <a:pt x="852" y="131"/>
                  </a:cubicBezTo>
                  <a:cubicBezTo>
                    <a:pt x="778" y="65"/>
                    <a:pt x="778" y="65"/>
                    <a:pt x="778" y="65"/>
                  </a:cubicBezTo>
                  <a:lnTo>
                    <a:pt x="852"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773"/>
            <p:cNvSpPr/>
            <p:nvPr/>
          </p:nvSpPr>
          <p:spPr bwMode="auto">
            <a:xfrm>
              <a:off x="7864476" y="-714375"/>
              <a:ext cx="2309813" cy="2309813"/>
            </a:xfrm>
            <a:custGeom>
              <a:avLst/>
              <a:gdLst>
                <a:gd name="T0" fmla="*/ 525 w 615"/>
                <a:gd name="T1" fmla="*/ 90 h 615"/>
                <a:gd name="T2" fmla="*/ 382 w 615"/>
                <a:gd name="T3" fmla="*/ 9 h 615"/>
                <a:gd name="T4" fmla="*/ 384 w 615"/>
                <a:gd name="T5" fmla="*/ 20 h 615"/>
                <a:gd name="T6" fmla="*/ 518 w 615"/>
                <a:gd name="T7" fmla="*/ 97 h 615"/>
                <a:gd name="T8" fmla="*/ 605 w 615"/>
                <a:gd name="T9" fmla="*/ 307 h 615"/>
                <a:gd name="T10" fmla="*/ 518 w 615"/>
                <a:gd name="T11" fmla="*/ 518 h 615"/>
                <a:gd name="T12" fmla="*/ 307 w 615"/>
                <a:gd name="T13" fmla="*/ 605 h 615"/>
                <a:gd name="T14" fmla="*/ 97 w 615"/>
                <a:gd name="T15" fmla="*/ 518 h 615"/>
                <a:gd name="T16" fmla="*/ 9 w 615"/>
                <a:gd name="T17" fmla="*/ 307 h 615"/>
                <a:gd name="T18" fmla="*/ 97 w 615"/>
                <a:gd name="T19" fmla="*/ 97 h 615"/>
                <a:gd name="T20" fmla="*/ 300 w 615"/>
                <a:gd name="T21" fmla="*/ 10 h 615"/>
                <a:gd name="T22" fmla="*/ 306 w 615"/>
                <a:gd name="T23" fmla="*/ 7 h 615"/>
                <a:gd name="T24" fmla="*/ 321 w 615"/>
                <a:gd name="T25" fmla="*/ 0 h 615"/>
                <a:gd name="T26" fmla="*/ 307 w 615"/>
                <a:gd name="T27" fmla="*/ 0 h 615"/>
                <a:gd name="T28" fmla="*/ 90 w 615"/>
                <a:gd name="T29" fmla="*/ 90 h 615"/>
                <a:gd name="T30" fmla="*/ 0 w 615"/>
                <a:gd name="T31" fmla="*/ 307 h 615"/>
                <a:gd name="T32" fmla="*/ 90 w 615"/>
                <a:gd name="T33" fmla="*/ 525 h 615"/>
                <a:gd name="T34" fmla="*/ 307 w 615"/>
                <a:gd name="T35" fmla="*/ 615 h 615"/>
                <a:gd name="T36" fmla="*/ 525 w 615"/>
                <a:gd name="T37" fmla="*/ 525 h 615"/>
                <a:gd name="T38" fmla="*/ 615 w 615"/>
                <a:gd name="T39" fmla="*/ 307 h 615"/>
                <a:gd name="T40" fmla="*/ 525 w 615"/>
                <a:gd name="T41" fmla="*/ 9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5" h="615">
                  <a:moveTo>
                    <a:pt x="525" y="90"/>
                  </a:moveTo>
                  <a:cubicBezTo>
                    <a:pt x="486" y="51"/>
                    <a:pt x="437" y="23"/>
                    <a:pt x="382" y="9"/>
                  </a:cubicBezTo>
                  <a:cubicBezTo>
                    <a:pt x="382" y="12"/>
                    <a:pt x="383" y="16"/>
                    <a:pt x="384" y="20"/>
                  </a:cubicBezTo>
                  <a:cubicBezTo>
                    <a:pt x="436" y="34"/>
                    <a:pt x="481" y="61"/>
                    <a:pt x="518" y="97"/>
                  </a:cubicBezTo>
                  <a:cubicBezTo>
                    <a:pt x="572" y="151"/>
                    <a:pt x="605" y="225"/>
                    <a:pt x="605" y="307"/>
                  </a:cubicBezTo>
                  <a:cubicBezTo>
                    <a:pt x="605" y="390"/>
                    <a:pt x="572" y="464"/>
                    <a:pt x="518" y="518"/>
                  </a:cubicBezTo>
                  <a:cubicBezTo>
                    <a:pt x="464" y="572"/>
                    <a:pt x="389" y="605"/>
                    <a:pt x="307" y="605"/>
                  </a:cubicBezTo>
                  <a:cubicBezTo>
                    <a:pt x="225" y="605"/>
                    <a:pt x="151" y="572"/>
                    <a:pt x="97" y="518"/>
                  </a:cubicBezTo>
                  <a:cubicBezTo>
                    <a:pt x="43" y="464"/>
                    <a:pt x="9" y="390"/>
                    <a:pt x="9" y="307"/>
                  </a:cubicBezTo>
                  <a:cubicBezTo>
                    <a:pt x="9" y="225"/>
                    <a:pt x="43" y="151"/>
                    <a:pt x="97" y="97"/>
                  </a:cubicBezTo>
                  <a:cubicBezTo>
                    <a:pt x="149" y="45"/>
                    <a:pt x="221" y="12"/>
                    <a:pt x="300" y="10"/>
                  </a:cubicBezTo>
                  <a:cubicBezTo>
                    <a:pt x="302" y="9"/>
                    <a:pt x="304" y="8"/>
                    <a:pt x="306" y="7"/>
                  </a:cubicBezTo>
                  <a:cubicBezTo>
                    <a:pt x="311" y="5"/>
                    <a:pt x="316" y="2"/>
                    <a:pt x="321" y="0"/>
                  </a:cubicBezTo>
                  <a:cubicBezTo>
                    <a:pt x="316" y="0"/>
                    <a:pt x="312" y="0"/>
                    <a:pt x="307" y="0"/>
                  </a:cubicBezTo>
                  <a:cubicBezTo>
                    <a:pt x="222" y="0"/>
                    <a:pt x="145" y="34"/>
                    <a:pt x="90" y="90"/>
                  </a:cubicBezTo>
                  <a:cubicBezTo>
                    <a:pt x="34" y="146"/>
                    <a:pt x="0" y="222"/>
                    <a:pt x="0" y="307"/>
                  </a:cubicBezTo>
                  <a:cubicBezTo>
                    <a:pt x="0" y="392"/>
                    <a:pt x="34" y="469"/>
                    <a:pt x="90" y="525"/>
                  </a:cubicBezTo>
                  <a:cubicBezTo>
                    <a:pt x="145" y="581"/>
                    <a:pt x="222" y="615"/>
                    <a:pt x="307" y="615"/>
                  </a:cubicBezTo>
                  <a:cubicBezTo>
                    <a:pt x="392" y="615"/>
                    <a:pt x="469" y="581"/>
                    <a:pt x="525" y="525"/>
                  </a:cubicBezTo>
                  <a:cubicBezTo>
                    <a:pt x="580" y="469"/>
                    <a:pt x="615" y="392"/>
                    <a:pt x="615" y="307"/>
                  </a:cubicBezTo>
                  <a:cubicBezTo>
                    <a:pt x="615" y="222"/>
                    <a:pt x="580" y="146"/>
                    <a:pt x="525" y="90"/>
                  </a:cubicBezTo>
                  <a:close/>
                </a:path>
              </a:pathLst>
            </a:custGeom>
            <a:solidFill>
              <a:srgbClr val="5B38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774"/>
            <p:cNvSpPr>
              <a:spLocks noEditPoints="1"/>
            </p:cNvSpPr>
            <p:nvPr/>
          </p:nvSpPr>
          <p:spPr bwMode="auto">
            <a:xfrm>
              <a:off x="8210551" y="-365125"/>
              <a:ext cx="1614488" cy="1608138"/>
            </a:xfrm>
            <a:custGeom>
              <a:avLst/>
              <a:gdLst>
                <a:gd name="T0" fmla="*/ 367 w 430"/>
                <a:gd name="T1" fmla="*/ 63 h 428"/>
                <a:gd name="T2" fmla="*/ 298 w 430"/>
                <a:gd name="T3" fmla="*/ 16 h 428"/>
                <a:gd name="T4" fmla="*/ 295 w 430"/>
                <a:gd name="T5" fmla="*/ 22 h 428"/>
                <a:gd name="T6" fmla="*/ 362 w 430"/>
                <a:gd name="T7" fmla="*/ 67 h 428"/>
                <a:gd name="T8" fmla="*/ 423 w 430"/>
                <a:gd name="T9" fmla="*/ 214 h 428"/>
                <a:gd name="T10" fmla="*/ 362 w 430"/>
                <a:gd name="T11" fmla="*/ 361 h 428"/>
                <a:gd name="T12" fmla="*/ 354 w 430"/>
                <a:gd name="T13" fmla="*/ 369 h 428"/>
                <a:gd name="T14" fmla="*/ 358 w 430"/>
                <a:gd name="T15" fmla="*/ 375 h 428"/>
                <a:gd name="T16" fmla="*/ 367 w 430"/>
                <a:gd name="T17" fmla="*/ 366 h 428"/>
                <a:gd name="T18" fmla="*/ 430 w 430"/>
                <a:gd name="T19" fmla="*/ 214 h 428"/>
                <a:gd name="T20" fmla="*/ 367 w 430"/>
                <a:gd name="T21" fmla="*/ 63 h 428"/>
                <a:gd name="T22" fmla="*/ 245 w 430"/>
                <a:gd name="T23" fmla="*/ 420 h 428"/>
                <a:gd name="T24" fmla="*/ 245 w 430"/>
                <a:gd name="T25" fmla="*/ 427 h 428"/>
                <a:gd name="T26" fmla="*/ 309 w 430"/>
                <a:gd name="T27" fmla="*/ 408 h 428"/>
                <a:gd name="T28" fmla="*/ 305 w 430"/>
                <a:gd name="T29" fmla="*/ 402 h 428"/>
                <a:gd name="T30" fmla="*/ 245 w 430"/>
                <a:gd name="T31" fmla="*/ 420 h 428"/>
                <a:gd name="T32" fmla="*/ 171 w 430"/>
                <a:gd name="T33" fmla="*/ 11 h 428"/>
                <a:gd name="T34" fmla="*/ 170 w 430"/>
                <a:gd name="T35" fmla="*/ 4 h 428"/>
                <a:gd name="T36" fmla="*/ 134 w 430"/>
                <a:gd name="T37" fmla="*/ 16 h 428"/>
                <a:gd name="T38" fmla="*/ 136 w 430"/>
                <a:gd name="T39" fmla="*/ 22 h 428"/>
                <a:gd name="T40" fmla="*/ 171 w 430"/>
                <a:gd name="T41" fmla="*/ 11 h 428"/>
                <a:gd name="T42" fmla="*/ 68 w 430"/>
                <a:gd name="T43" fmla="*/ 361 h 428"/>
                <a:gd name="T44" fmla="*/ 7 w 430"/>
                <a:gd name="T45" fmla="*/ 214 h 428"/>
                <a:gd name="T46" fmla="*/ 33 w 430"/>
                <a:gd name="T47" fmla="*/ 114 h 428"/>
                <a:gd name="T48" fmla="*/ 28 w 430"/>
                <a:gd name="T49" fmla="*/ 110 h 428"/>
                <a:gd name="T50" fmla="*/ 0 w 430"/>
                <a:gd name="T51" fmla="*/ 214 h 428"/>
                <a:gd name="T52" fmla="*/ 63 w 430"/>
                <a:gd name="T53" fmla="*/ 366 h 428"/>
                <a:gd name="T54" fmla="*/ 194 w 430"/>
                <a:gd name="T55" fmla="*/ 428 h 428"/>
                <a:gd name="T56" fmla="*/ 194 w 430"/>
                <a:gd name="T57" fmla="*/ 421 h 428"/>
                <a:gd name="T58" fmla="*/ 68 w 430"/>
                <a:gd name="T59" fmla="*/ 361 h 428"/>
                <a:gd name="T60" fmla="*/ 267 w 430"/>
                <a:gd name="T61" fmla="*/ 6 h 428"/>
                <a:gd name="T62" fmla="*/ 215 w 430"/>
                <a:gd name="T63" fmla="*/ 0 h 428"/>
                <a:gd name="T64" fmla="*/ 213 w 430"/>
                <a:gd name="T65" fmla="*/ 0 h 428"/>
                <a:gd name="T66" fmla="*/ 215 w 430"/>
                <a:gd name="T67" fmla="*/ 7 h 428"/>
                <a:gd name="T68" fmla="*/ 215 w 430"/>
                <a:gd name="T69" fmla="*/ 7 h 428"/>
                <a:gd name="T70" fmla="*/ 263 w 430"/>
                <a:gd name="T71" fmla="*/ 12 h 428"/>
                <a:gd name="T72" fmla="*/ 267 w 430"/>
                <a:gd name="T73" fmla="*/ 6 h 428"/>
                <a:gd name="T74" fmla="*/ 68 w 430"/>
                <a:gd name="T75" fmla="*/ 67 h 428"/>
                <a:gd name="T76" fmla="*/ 101 w 430"/>
                <a:gd name="T77" fmla="*/ 41 h 428"/>
                <a:gd name="T78" fmla="*/ 98 w 430"/>
                <a:gd name="T79" fmla="*/ 35 h 428"/>
                <a:gd name="T80" fmla="*/ 63 w 430"/>
                <a:gd name="T81" fmla="*/ 63 h 428"/>
                <a:gd name="T82" fmla="*/ 51 w 430"/>
                <a:gd name="T83" fmla="*/ 76 h 428"/>
                <a:gd name="T84" fmla="*/ 56 w 430"/>
                <a:gd name="T85" fmla="*/ 80 h 428"/>
                <a:gd name="T86" fmla="*/ 68 w 430"/>
                <a:gd name="T87" fmla="*/ 6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0" h="428">
                  <a:moveTo>
                    <a:pt x="367" y="63"/>
                  </a:moveTo>
                  <a:cubicBezTo>
                    <a:pt x="347" y="43"/>
                    <a:pt x="324" y="27"/>
                    <a:pt x="298" y="16"/>
                  </a:cubicBezTo>
                  <a:cubicBezTo>
                    <a:pt x="297" y="18"/>
                    <a:pt x="296" y="20"/>
                    <a:pt x="295" y="22"/>
                  </a:cubicBezTo>
                  <a:cubicBezTo>
                    <a:pt x="320" y="33"/>
                    <a:pt x="343" y="48"/>
                    <a:pt x="362" y="67"/>
                  </a:cubicBezTo>
                  <a:cubicBezTo>
                    <a:pt x="400" y="105"/>
                    <a:pt x="423" y="157"/>
                    <a:pt x="423" y="214"/>
                  </a:cubicBezTo>
                  <a:cubicBezTo>
                    <a:pt x="423" y="272"/>
                    <a:pt x="400" y="324"/>
                    <a:pt x="362" y="361"/>
                  </a:cubicBezTo>
                  <a:cubicBezTo>
                    <a:pt x="360" y="364"/>
                    <a:pt x="357" y="366"/>
                    <a:pt x="354" y="369"/>
                  </a:cubicBezTo>
                  <a:cubicBezTo>
                    <a:pt x="356" y="371"/>
                    <a:pt x="357" y="373"/>
                    <a:pt x="358" y="375"/>
                  </a:cubicBezTo>
                  <a:cubicBezTo>
                    <a:pt x="361" y="372"/>
                    <a:pt x="364" y="369"/>
                    <a:pt x="367" y="366"/>
                  </a:cubicBezTo>
                  <a:cubicBezTo>
                    <a:pt x="406" y="327"/>
                    <a:pt x="430" y="274"/>
                    <a:pt x="430" y="214"/>
                  </a:cubicBezTo>
                  <a:cubicBezTo>
                    <a:pt x="430" y="155"/>
                    <a:pt x="406" y="101"/>
                    <a:pt x="367" y="63"/>
                  </a:cubicBezTo>
                  <a:close/>
                  <a:moveTo>
                    <a:pt x="245" y="420"/>
                  </a:moveTo>
                  <a:cubicBezTo>
                    <a:pt x="245" y="423"/>
                    <a:pt x="245" y="425"/>
                    <a:pt x="245" y="427"/>
                  </a:cubicBezTo>
                  <a:cubicBezTo>
                    <a:pt x="268" y="424"/>
                    <a:pt x="289" y="417"/>
                    <a:pt x="309" y="408"/>
                  </a:cubicBezTo>
                  <a:cubicBezTo>
                    <a:pt x="308" y="406"/>
                    <a:pt x="306" y="404"/>
                    <a:pt x="305" y="402"/>
                  </a:cubicBezTo>
                  <a:cubicBezTo>
                    <a:pt x="286" y="411"/>
                    <a:pt x="266" y="417"/>
                    <a:pt x="245" y="420"/>
                  </a:cubicBezTo>
                  <a:close/>
                  <a:moveTo>
                    <a:pt x="171" y="11"/>
                  </a:moveTo>
                  <a:cubicBezTo>
                    <a:pt x="170" y="9"/>
                    <a:pt x="170" y="7"/>
                    <a:pt x="170" y="4"/>
                  </a:cubicBezTo>
                  <a:cubicBezTo>
                    <a:pt x="157" y="7"/>
                    <a:pt x="145" y="11"/>
                    <a:pt x="134" y="16"/>
                  </a:cubicBezTo>
                  <a:cubicBezTo>
                    <a:pt x="135" y="18"/>
                    <a:pt x="136" y="20"/>
                    <a:pt x="136" y="22"/>
                  </a:cubicBezTo>
                  <a:cubicBezTo>
                    <a:pt x="148" y="17"/>
                    <a:pt x="159" y="14"/>
                    <a:pt x="171" y="11"/>
                  </a:cubicBezTo>
                  <a:close/>
                  <a:moveTo>
                    <a:pt x="68" y="361"/>
                  </a:moveTo>
                  <a:cubicBezTo>
                    <a:pt x="31" y="324"/>
                    <a:pt x="7" y="272"/>
                    <a:pt x="7" y="214"/>
                  </a:cubicBezTo>
                  <a:cubicBezTo>
                    <a:pt x="7" y="178"/>
                    <a:pt x="17" y="144"/>
                    <a:pt x="33" y="114"/>
                  </a:cubicBezTo>
                  <a:cubicBezTo>
                    <a:pt x="31" y="113"/>
                    <a:pt x="29" y="111"/>
                    <a:pt x="28" y="110"/>
                  </a:cubicBezTo>
                  <a:cubicBezTo>
                    <a:pt x="10" y="141"/>
                    <a:pt x="0" y="176"/>
                    <a:pt x="0" y="214"/>
                  </a:cubicBezTo>
                  <a:cubicBezTo>
                    <a:pt x="0" y="274"/>
                    <a:pt x="24" y="327"/>
                    <a:pt x="63" y="366"/>
                  </a:cubicBezTo>
                  <a:cubicBezTo>
                    <a:pt x="98" y="401"/>
                    <a:pt x="143" y="423"/>
                    <a:pt x="194" y="428"/>
                  </a:cubicBezTo>
                  <a:cubicBezTo>
                    <a:pt x="194" y="426"/>
                    <a:pt x="194" y="424"/>
                    <a:pt x="194" y="421"/>
                  </a:cubicBezTo>
                  <a:cubicBezTo>
                    <a:pt x="145" y="416"/>
                    <a:pt x="101" y="394"/>
                    <a:pt x="68" y="361"/>
                  </a:cubicBezTo>
                  <a:close/>
                  <a:moveTo>
                    <a:pt x="267" y="6"/>
                  </a:moveTo>
                  <a:cubicBezTo>
                    <a:pt x="250" y="2"/>
                    <a:pt x="233" y="0"/>
                    <a:pt x="215" y="0"/>
                  </a:cubicBezTo>
                  <a:cubicBezTo>
                    <a:pt x="214" y="0"/>
                    <a:pt x="214" y="0"/>
                    <a:pt x="213" y="0"/>
                  </a:cubicBezTo>
                  <a:cubicBezTo>
                    <a:pt x="214" y="2"/>
                    <a:pt x="214" y="4"/>
                    <a:pt x="215" y="7"/>
                  </a:cubicBezTo>
                  <a:cubicBezTo>
                    <a:pt x="215" y="7"/>
                    <a:pt x="215" y="7"/>
                    <a:pt x="215" y="7"/>
                  </a:cubicBezTo>
                  <a:cubicBezTo>
                    <a:pt x="232" y="7"/>
                    <a:pt x="248" y="9"/>
                    <a:pt x="263" y="12"/>
                  </a:cubicBezTo>
                  <a:cubicBezTo>
                    <a:pt x="264" y="10"/>
                    <a:pt x="266" y="8"/>
                    <a:pt x="267" y="6"/>
                  </a:cubicBezTo>
                  <a:close/>
                  <a:moveTo>
                    <a:pt x="68" y="67"/>
                  </a:moveTo>
                  <a:cubicBezTo>
                    <a:pt x="78" y="57"/>
                    <a:pt x="89" y="48"/>
                    <a:pt x="101" y="41"/>
                  </a:cubicBezTo>
                  <a:cubicBezTo>
                    <a:pt x="100" y="38"/>
                    <a:pt x="99" y="36"/>
                    <a:pt x="98" y="35"/>
                  </a:cubicBezTo>
                  <a:cubicBezTo>
                    <a:pt x="85" y="43"/>
                    <a:pt x="74" y="52"/>
                    <a:pt x="63" y="63"/>
                  </a:cubicBezTo>
                  <a:cubicBezTo>
                    <a:pt x="59" y="67"/>
                    <a:pt x="55" y="71"/>
                    <a:pt x="51" y="76"/>
                  </a:cubicBezTo>
                  <a:cubicBezTo>
                    <a:pt x="53" y="78"/>
                    <a:pt x="54" y="79"/>
                    <a:pt x="56" y="80"/>
                  </a:cubicBezTo>
                  <a:cubicBezTo>
                    <a:pt x="60" y="76"/>
                    <a:pt x="64" y="72"/>
                    <a:pt x="68" y="67"/>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775"/>
            <p:cNvSpPr/>
            <p:nvPr/>
          </p:nvSpPr>
          <p:spPr bwMode="auto">
            <a:xfrm>
              <a:off x="7864476" y="379412"/>
              <a:ext cx="2309813" cy="487363"/>
            </a:xfrm>
            <a:custGeom>
              <a:avLst/>
              <a:gdLst>
                <a:gd name="T0" fmla="*/ 0 w 615"/>
                <a:gd name="T1" fmla="*/ 16 h 130"/>
                <a:gd name="T2" fmla="*/ 21 w 615"/>
                <a:gd name="T3" fmla="*/ 130 h 130"/>
                <a:gd name="T4" fmla="*/ 593 w 615"/>
                <a:gd name="T5" fmla="*/ 130 h 130"/>
                <a:gd name="T6" fmla="*/ 615 w 615"/>
                <a:gd name="T7" fmla="*/ 16 h 130"/>
                <a:gd name="T8" fmla="*/ 614 w 615"/>
                <a:gd name="T9" fmla="*/ 0 h 130"/>
                <a:gd name="T10" fmla="*/ 0 w 615"/>
                <a:gd name="T11" fmla="*/ 0 h 130"/>
                <a:gd name="T12" fmla="*/ 0 w 615"/>
                <a:gd name="T13" fmla="*/ 16 h 130"/>
              </a:gdLst>
              <a:ahLst/>
              <a:cxnLst>
                <a:cxn ang="0">
                  <a:pos x="T0" y="T1"/>
                </a:cxn>
                <a:cxn ang="0">
                  <a:pos x="T2" y="T3"/>
                </a:cxn>
                <a:cxn ang="0">
                  <a:pos x="T4" y="T5"/>
                </a:cxn>
                <a:cxn ang="0">
                  <a:pos x="T6" y="T7"/>
                </a:cxn>
                <a:cxn ang="0">
                  <a:pos x="T8" y="T9"/>
                </a:cxn>
                <a:cxn ang="0">
                  <a:pos x="T10" y="T11"/>
                </a:cxn>
                <a:cxn ang="0">
                  <a:pos x="T12" y="T13"/>
                </a:cxn>
              </a:cxnLst>
              <a:rect l="0" t="0" r="r" b="b"/>
              <a:pathLst>
                <a:path w="615" h="130">
                  <a:moveTo>
                    <a:pt x="0" y="16"/>
                  </a:moveTo>
                  <a:cubicBezTo>
                    <a:pt x="0" y="57"/>
                    <a:pt x="7" y="95"/>
                    <a:pt x="21" y="130"/>
                  </a:cubicBezTo>
                  <a:cubicBezTo>
                    <a:pt x="593" y="130"/>
                    <a:pt x="593" y="130"/>
                    <a:pt x="593" y="130"/>
                  </a:cubicBezTo>
                  <a:cubicBezTo>
                    <a:pt x="607" y="95"/>
                    <a:pt x="615" y="57"/>
                    <a:pt x="615" y="16"/>
                  </a:cubicBezTo>
                  <a:cubicBezTo>
                    <a:pt x="615" y="11"/>
                    <a:pt x="615" y="5"/>
                    <a:pt x="614" y="0"/>
                  </a:cubicBezTo>
                  <a:cubicBezTo>
                    <a:pt x="0" y="0"/>
                    <a:pt x="0" y="0"/>
                    <a:pt x="0" y="0"/>
                  </a:cubicBezTo>
                  <a:cubicBezTo>
                    <a:pt x="0" y="5"/>
                    <a:pt x="0" y="11"/>
                    <a:pt x="0" y="1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776"/>
            <p:cNvSpPr/>
            <p:nvPr/>
          </p:nvSpPr>
          <p:spPr bwMode="auto">
            <a:xfrm>
              <a:off x="8123238" y="503237"/>
              <a:ext cx="203200" cy="239713"/>
            </a:xfrm>
            <a:custGeom>
              <a:avLst/>
              <a:gdLst>
                <a:gd name="T0" fmla="*/ 36 w 128"/>
                <a:gd name="T1" fmla="*/ 0 h 151"/>
                <a:gd name="T2" fmla="*/ 36 w 128"/>
                <a:gd name="T3" fmla="*/ 59 h 151"/>
                <a:gd name="T4" fmla="*/ 92 w 128"/>
                <a:gd name="T5" fmla="*/ 59 h 151"/>
                <a:gd name="T6" fmla="*/ 92 w 128"/>
                <a:gd name="T7" fmla="*/ 0 h 151"/>
                <a:gd name="T8" fmla="*/ 128 w 128"/>
                <a:gd name="T9" fmla="*/ 0 h 151"/>
                <a:gd name="T10" fmla="*/ 128 w 128"/>
                <a:gd name="T11" fmla="*/ 151 h 151"/>
                <a:gd name="T12" fmla="*/ 92 w 128"/>
                <a:gd name="T13" fmla="*/ 151 h 151"/>
                <a:gd name="T14" fmla="*/ 92 w 128"/>
                <a:gd name="T15" fmla="*/ 87 h 151"/>
                <a:gd name="T16" fmla="*/ 36 w 128"/>
                <a:gd name="T17" fmla="*/ 87 h 151"/>
                <a:gd name="T18" fmla="*/ 36 w 128"/>
                <a:gd name="T19" fmla="*/ 151 h 151"/>
                <a:gd name="T20" fmla="*/ 0 w 128"/>
                <a:gd name="T21" fmla="*/ 151 h 151"/>
                <a:gd name="T22" fmla="*/ 0 w 128"/>
                <a:gd name="T23" fmla="*/ 0 h 151"/>
                <a:gd name="T24" fmla="*/ 36 w 128"/>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51">
                  <a:moveTo>
                    <a:pt x="36" y="0"/>
                  </a:moveTo>
                  <a:lnTo>
                    <a:pt x="36" y="59"/>
                  </a:lnTo>
                  <a:lnTo>
                    <a:pt x="92" y="59"/>
                  </a:lnTo>
                  <a:lnTo>
                    <a:pt x="92" y="0"/>
                  </a:lnTo>
                  <a:lnTo>
                    <a:pt x="128" y="0"/>
                  </a:lnTo>
                  <a:lnTo>
                    <a:pt x="128" y="151"/>
                  </a:lnTo>
                  <a:lnTo>
                    <a:pt x="92" y="151"/>
                  </a:lnTo>
                  <a:lnTo>
                    <a:pt x="92" y="87"/>
                  </a:lnTo>
                  <a:lnTo>
                    <a:pt x="36" y="87"/>
                  </a:lnTo>
                  <a:lnTo>
                    <a:pt x="36" y="151"/>
                  </a:lnTo>
                  <a:lnTo>
                    <a:pt x="0" y="151"/>
                  </a:lnTo>
                  <a:lnTo>
                    <a:pt x="0" y="0"/>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777"/>
            <p:cNvSpPr>
              <a:spLocks noEditPoints="1"/>
            </p:cNvSpPr>
            <p:nvPr/>
          </p:nvSpPr>
          <p:spPr bwMode="auto">
            <a:xfrm>
              <a:off x="8356601" y="503237"/>
              <a:ext cx="220663" cy="239713"/>
            </a:xfrm>
            <a:custGeom>
              <a:avLst/>
              <a:gdLst>
                <a:gd name="T0" fmla="*/ 20 w 59"/>
                <a:gd name="T1" fmla="*/ 48 h 64"/>
                <a:gd name="T2" fmla="*/ 15 w 59"/>
                <a:gd name="T3" fmla="*/ 64 h 64"/>
                <a:gd name="T4" fmla="*/ 0 w 59"/>
                <a:gd name="T5" fmla="*/ 64 h 64"/>
                <a:gd name="T6" fmla="*/ 20 w 59"/>
                <a:gd name="T7" fmla="*/ 0 h 64"/>
                <a:gd name="T8" fmla="*/ 39 w 59"/>
                <a:gd name="T9" fmla="*/ 0 h 64"/>
                <a:gd name="T10" fmla="*/ 59 w 59"/>
                <a:gd name="T11" fmla="*/ 64 h 64"/>
                <a:gd name="T12" fmla="*/ 43 w 59"/>
                <a:gd name="T13" fmla="*/ 64 h 64"/>
                <a:gd name="T14" fmla="*/ 38 w 59"/>
                <a:gd name="T15" fmla="*/ 48 h 64"/>
                <a:gd name="T16" fmla="*/ 20 w 59"/>
                <a:gd name="T17" fmla="*/ 48 h 64"/>
                <a:gd name="T18" fmla="*/ 36 w 59"/>
                <a:gd name="T19" fmla="*/ 37 h 64"/>
                <a:gd name="T20" fmla="*/ 32 w 59"/>
                <a:gd name="T21" fmla="*/ 23 h 64"/>
                <a:gd name="T22" fmla="*/ 29 w 59"/>
                <a:gd name="T23" fmla="*/ 11 h 64"/>
                <a:gd name="T24" fmla="*/ 29 w 59"/>
                <a:gd name="T25" fmla="*/ 11 h 64"/>
                <a:gd name="T26" fmla="*/ 26 w 59"/>
                <a:gd name="T27" fmla="*/ 23 h 64"/>
                <a:gd name="T28" fmla="*/ 22 w 59"/>
                <a:gd name="T29" fmla="*/ 37 h 64"/>
                <a:gd name="T30" fmla="*/ 36 w 59"/>
                <a:gd name="T31" fmla="*/ 3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64">
                  <a:moveTo>
                    <a:pt x="20" y="48"/>
                  </a:moveTo>
                  <a:cubicBezTo>
                    <a:pt x="15" y="64"/>
                    <a:pt x="15" y="64"/>
                    <a:pt x="15" y="64"/>
                  </a:cubicBezTo>
                  <a:cubicBezTo>
                    <a:pt x="0" y="64"/>
                    <a:pt x="0" y="64"/>
                    <a:pt x="0" y="64"/>
                  </a:cubicBezTo>
                  <a:cubicBezTo>
                    <a:pt x="20" y="0"/>
                    <a:pt x="20" y="0"/>
                    <a:pt x="20" y="0"/>
                  </a:cubicBezTo>
                  <a:cubicBezTo>
                    <a:pt x="39" y="0"/>
                    <a:pt x="39" y="0"/>
                    <a:pt x="39" y="0"/>
                  </a:cubicBezTo>
                  <a:cubicBezTo>
                    <a:pt x="59" y="64"/>
                    <a:pt x="59" y="64"/>
                    <a:pt x="59" y="64"/>
                  </a:cubicBezTo>
                  <a:cubicBezTo>
                    <a:pt x="43" y="64"/>
                    <a:pt x="43" y="64"/>
                    <a:pt x="43" y="64"/>
                  </a:cubicBezTo>
                  <a:cubicBezTo>
                    <a:pt x="38" y="48"/>
                    <a:pt x="38" y="48"/>
                    <a:pt x="38" y="48"/>
                  </a:cubicBezTo>
                  <a:lnTo>
                    <a:pt x="20" y="48"/>
                  </a:lnTo>
                  <a:close/>
                  <a:moveTo>
                    <a:pt x="36" y="37"/>
                  </a:moveTo>
                  <a:cubicBezTo>
                    <a:pt x="32" y="23"/>
                    <a:pt x="32" y="23"/>
                    <a:pt x="32" y="23"/>
                  </a:cubicBezTo>
                  <a:cubicBezTo>
                    <a:pt x="31" y="19"/>
                    <a:pt x="30" y="14"/>
                    <a:pt x="29" y="11"/>
                  </a:cubicBezTo>
                  <a:cubicBezTo>
                    <a:pt x="29" y="11"/>
                    <a:pt x="29" y="11"/>
                    <a:pt x="29" y="11"/>
                  </a:cubicBezTo>
                  <a:cubicBezTo>
                    <a:pt x="28" y="14"/>
                    <a:pt x="27" y="19"/>
                    <a:pt x="26" y="23"/>
                  </a:cubicBezTo>
                  <a:cubicBezTo>
                    <a:pt x="22" y="37"/>
                    <a:pt x="22" y="37"/>
                    <a:pt x="22" y="37"/>
                  </a:cubicBezTo>
                  <a:lnTo>
                    <a:pt x="36"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Rectangle 778"/>
            <p:cNvSpPr>
              <a:spLocks noChangeArrowheads="1"/>
            </p:cNvSpPr>
            <p:nvPr/>
          </p:nvSpPr>
          <p:spPr bwMode="auto">
            <a:xfrm>
              <a:off x="8623301" y="503237"/>
              <a:ext cx="55563" cy="239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0" name="Freeform 779"/>
            <p:cNvSpPr>
              <a:spLocks noEditPoints="1"/>
            </p:cNvSpPr>
            <p:nvPr/>
          </p:nvSpPr>
          <p:spPr bwMode="auto">
            <a:xfrm>
              <a:off x="8739188" y="498475"/>
              <a:ext cx="184150" cy="244475"/>
            </a:xfrm>
            <a:custGeom>
              <a:avLst/>
              <a:gdLst>
                <a:gd name="T0" fmla="*/ 0 w 49"/>
                <a:gd name="T1" fmla="*/ 2 h 65"/>
                <a:gd name="T2" fmla="*/ 19 w 49"/>
                <a:gd name="T3" fmla="*/ 0 h 65"/>
                <a:gd name="T4" fmla="*/ 40 w 49"/>
                <a:gd name="T5" fmla="*/ 5 h 65"/>
                <a:gd name="T6" fmla="*/ 46 w 49"/>
                <a:gd name="T7" fmla="*/ 19 h 65"/>
                <a:gd name="T8" fmla="*/ 35 w 49"/>
                <a:gd name="T9" fmla="*/ 35 h 65"/>
                <a:gd name="T10" fmla="*/ 35 w 49"/>
                <a:gd name="T11" fmla="*/ 35 h 65"/>
                <a:gd name="T12" fmla="*/ 43 w 49"/>
                <a:gd name="T13" fmla="*/ 47 h 65"/>
                <a:gd name="T14" fmla="*/ 49 w 49"/>
                <a:gd name="T15" fmla="*/ 65 h 65"/>
                <a:gd name="T16" fmla="*/ 34 w 49"/>
                <a:gd name="T17" fmla="*/ 65 h 65"/>
                <a:gd name="T18" fmla="*/ 29 w 49"/>
                <a:gd name="T19" fmla="*/ 50 h 65"/>
                <a:gd name="T20" fmla="*/ 19 w 49"/>
                <a:gd name="T21" fmla="*/ 40 h 65"/>
                <a:gd name="T22" fmla="*/ 14 w 49"/>
                <a:gd name="T23" fmla="*/ 40 h 65"/>
                <a:gd name="T24" fmla="*/ 14 w 49"/>
                <a:gd name="T25" fmla="*/ 65 h 65"/>
                <a:gd name="T26" fmla="*/ 0 w 49"/>
                <a:gd name="T27" fmla="*/ 65 h 65"/>
                <a:gd name="T28" fmla="*/ 0 w 49"/>
                <a:gd name="T29" fmla="*/ 2 h 65"/>
                <a:gd name="T30" fmla="*/ 14 w 49"/>
                <a:gd name="T31" fmla="*/ 29 h 65"/>
                <a:gd name="T32" fmla="*/ 20 w 49"/>
                <a:gd name="T33" fmla="*/ 29 h 65"/>
                <a:gd name="T34" fmla="*/ 32 w 49"/>
                <a:gd name="T35" fmla="*/ 20 h 65"/>
                <a:gd name="T36" fmla="*/ 21 w 49"/>
                <a:gd name="T37" fmla="*/ 11 h 65"/>
                <a:gd name="T38" fmla="*/ 14 w 49"/>
                <a:gd name="T39" fmla="*/ 12 h 65"/>
                <a:gd name="T40" fmla="*/ 14 w 49"/>
                <a:gd name="T41"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65">
                  <a:moveTo>
                    <a:pt x="0" y="2"/>
                  </a:moveTo>
                  <a:cubicBezTo>
                    <a:pt x="5" y="1"/>
                    <a:pt x="12" y="0"/>
                    <a:pt x="19" y="0"/>
                  </a:cubicBezTo>
                  <a:cubicBezTo>
                    <a:pt x="29" y="0"/>
                    <a:pt x="36" y="2"/>
                    <a:pt x="40" y="5"/>
                  </a:cubicBezTo>
                  <a:cubicBezTo>
                    <a:pt x="44" y="8"/>
                    <a:pt x="46" y="13"/>
                    <a:pt x="46" y="19"/>
                  </a:cubicBezTo>
                  <a:cubicBezTo>
                    <a:pt x="46" y="27"/>
                    <a:pt x="40" y="33"/>
                    <a:pt x="35" y="35"/>
                  </a:cubicBezTo>
                  <a:cubicBezTo>
                    <a:pt x="35" y="35"/>
                    <a:pt x="35" y="35"/>
                    <a:pt x="35" y="35"/>
                  </a:cubicBezTo>
                  <a:cubicBezTo>
                    <a:pt x="39" y="37"/>
                    <a:pt x="42" y="41"/>
                    <a:pt x="43" y="47"/>
                  </a:cubicBezTo>
                  <a:cubicBezTo>
                    <a:pt x="46" y="54"/>
                    <a:pt x="48" y="63"/>
                    <a:pt x="49" y="65"/>
                  </a:cubicBezTo>
                  <a:cubicBezTo>
                    <a:pt x="34" y="65"/>
                    <a:pt x="34" y="65"/>
                    <a:pt x="34" y="65"/>
                  </a:cubicBezTo>
                  <a:cubicBezTo>
                    <a:pt x="33" y="64"/>
                    <a:pt x="31" y="58"/>
                    <a:pt x="29" y="50"/>
                  </a:cubicBezTo>
                  <a:cubicBezTo>
                    <a:pt x="28" y="42"/>
                    <a:pt x="25" y="40"/>
                    <a:pt x="19" y="40"/>
                  </a:cubicBezTo>
                  <a:cubicBezTo>
                    <a:pt x="14" y="40"/>
                    <a:pt x="14" y="40"/>
                    <a:pt x="14" y="40"/>
                  </a:cubicBezTo>
                  <a:cubicBezTo>
                    <a:pt x="14" y="65"/>
                    <a:pt x="14" y="65"/>
                    <a:pt x="14" y="65"/>
                  </a:cubicBezTo>
                  <a:cubicBezTo>
                    <a:pt x="0" y="65"/>
                    <a:pt x="0" y="65"/>
                    <a:pt x="0" y="65"/>
                  </a:cubicBezTo>
                  <a:lnTo>
                    <a:pt x="0" y="2"/>
                  </a:lnTo>
                  <a:close/>
                  <a:moveTo>
                    <a:pt x="14" y="29"/>
                  </a:moveTo>
                  <a:cubicBezTo>
                    <a:pt x="20" y="29"/>
                    <a:pt x="20" y="29"/>
                    <a:pt x="20" y="29"/>
                  </a:cubicBezTo>
                  <a:cubicBezTo>
                    <a:pt x="27" y="29"/>
                    <a:pt x="32" y="26"/>
                    <a:pt x="32" y="20"/>
                  </a:cubicBezTo>
                  <a:cubicBezTo>
                    <a:pt x="32" y="14"/>
                    <a:pt x="28" y="11"/>
                    <a:pt x="21" y="11"/>
                  </a:cubicBezTo>
                  <a:cubicBezTo>
                    <a:pt x="17" y="11"/>
                    <a:pt x="15" y="11"/>
                    <a:pt x="14" y="12"/>
                  </a:cubicBezTo>
                  <a:lnTo>
                    <a:pt x="14"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780"/>
            <p:cNvSpPr/>
            <p:nvPr/>
          </p:nvSpPr>
          <p:spPr bwMode="auto">
            <a:xfrm>
              <a:off x="8956676" y="498475"/>
              <a:ext cx="165100" cy="247650"/>
            </a:xfrm>
            <a:custGeom>
              <a:avLst/>
              <a:gdLst>
                <a:gd name="T0" fmla="*/ 3 w 44"/>
                <a:gd name="T1" fmla="*/ 50 h 66"/>
                <a:gd name="T2" fmla="*/ 19 w 44"/>
                <a:gd name="T3" fmla="*/ 54 h 66"/>
                <a:gd name="T4" fmla="*/ 29 w 44"/>
                <a:gd name="T5" fmla="*/ 47 h 66"/>
                <a:gd name="T6" fmla="*/ 18 w 44"/>
                <a:gd name="T7" fmla="*/ 38 h 66"/>
                <a:gd name="T8" fmla="*/ 1 w 44"/>
                <a:gd name="T9" fmla="*/ 19 h 66"/>
                <a:gd name="T10" fmla="*/ 25 w 44"/>
                <a:gd name="T11" fmla="*/ 0 h 66"/>
                <a:gd name="T12" fmla="*/ 42 w 44"/>
                <a:gd name="T13" fmla="*/ 3 h 66"/>
                <a:gd name="T14" fmla="*/ 38 w 44"/>
                <a:gd name="T15" fmla="*/ 15 h 66"/>
                <a:gd name="T16" fmla="*/ 25 w 44"/>
                <a:gd name="T17" fmla="*/ 12 h 66"/>
                <a:gd name="T18" fmla="*/ 15 w 44"/>
                <a:gd name="T19" fmla="*/ 18 h 66"/>
                <a:gd name="T20" fmla="*/ 27 w 44"/>
                <a:gd name="T21" fmla="*/ 27 h 66"/>
                <a:gd name="T22" fmla="*/ 44 w 44"/>
                <a:gd name="T23" fmla="*/ 46 h 66"/>
                <a:gd name="T24" fmla="*/ 18 w 44"/>
                <a:gd name="T25" fmla="*/ 66 h 66"/>
                <a:gd name="T26" fmla="*/ 0 w 44"/>
                <a:gd name="T27" fmla="*/ 62 h 66"/>
                <a:gd name="T28" fmla="*/ 3 w 44"/>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66">
                  <a:moveTo>
                    <a:pt x="3" y="50"/>
                  </a:moveTo>
                  <a:cubicBezTo>
                    <a:pt x="7" y="52"/>
                    <a:pt x="13" y="54"/>
                    <a:pt x="19" y="54"/>
                  </a:cubicBezTo>
                  <a:cubicBezTo>
                    <a:pt x="26" y="54"/>
                    <a:pt x="29" y="52"/>
                    <a:pt x="29" y="47"/>
                  </a:cubicBezTo>
                  <a:cubicBezTo>
                    <a:pt x="29" y="43"/>
                    <a:pt x="26" y="41"/>
                    <a:pt x="18" y="38"/>
                  </a:cubicBezTo>
                  <a:cubicBezTo>
                    <a:pt x="8" y="35"/>
                    <a:pt x="1" y="29"/>
                    <a:pt x="1" y="19"/>
                  </a:cubicBezTo>
                  <a:cubicBezTo>
                    <a:pt x="1" y="8"/>
                    <a:pt x="10" y="0"/>
                    <a:pt x="25" y="0"/>
                  </a:cubicBezTo>
                  <a:cubicBezTo>
                    <a:pt x="32" y="0"/>
                    <a:pt x="38" y="1"/>
                    <a:pt x="42" y="3"/>
                  </a:cubicBezTo>
                  <a:cubicBezTo>
                    <a:pt x="38" y="15"/>
                    <a:pt x="38" y="15"/>
                    <a:pt x="38" y="15"/>
                  </a:cubicBezTo>
                  <a:cubicBezTo>
                    <a:pt x="36" y="13"/>
                    <a:pt x="31" y="12"/>
                    <a:pt x="25" y="12"/>
                  </a:cubicBezTo>
                  <a:cubicBezTo>
                    <a:pt x="19" y="12"/>
                    <a:pt x="15" y="15"/>
                    <a:pt x="15" y="18"/>
                  </a:cubicBezTo>
                  <a:cubicBezTo>
                    <a:pt x="15" y="22"/>
                    <a:pt x="19" y="24"/>
                    <a:pt x="27" y="27"/>
                  </a:cubicBezTo>
                  <a:cubicBezTo>
                    <a:pt x="39" y="31"/>
                    <a:pt x="44" y="37"/>
                    <a:pt x="44" y="46"/>
                  </a:cubicBezTo>
                  <a:cubicBezTo>
                    <a:pt x="44" y="57"/>
                    <a:pt x="36" y="66"/>
                    <a:pt x="18" y="66"/>
                  </a:cubicBezTo>
                  <a:cubicBezTo>
                    <a:pt x="11" y="66"/>
                    <a:pt x="3" y="64"/>
                    <a:pt x="0" y="62"/>
                  </a:cubicBezTo>
                  <a:lnTo>
                    <a:pt x="3"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781"/>
            <p:cNvSpPr/>
            <p:nvPr/>
          </p:nvSpPr>
          <p:spPr bwMode="auto">
            <a:xfrm>
              <a:off x="9140826" y="503237"/>
              <a:ext cx="187325" cy="239713"/>
            </a:xfrm>
            <a:custGeom>
              <a:avLst/>
              <a:gdLst>
                <a:gd name="T0" fmla="*/ 43 w 118"/>
                <a:gd name="T1" fmla="*/ 28 h 151"/>
                <a:gd name="T2" fmla="*/ 0 w 118"/>
                <a:gd name="T3" fmla="*/ 28 h 151"/>
                <a:gd name="T4" fmla="*/ 0 w 118"/>
                <a:gd name="T5" fmla="*/ 0 h 151"/>
                <a:gd name="T6" fmla="*/ 118 w 118"/>
                <a:gd name="T7" fmla="*/ 0 h 151"/>
                <a:gd name="T8" fmla="*/ 118 w 118"/>
                <a:gd name="T9" fmla="*/ 28 h 151"/>
                <a:gd name="T10" fmla="*/ 76 w 118"/>
                <a:gd name="T11" fmla="*/ 28 h 151"/>
                <a:gd name="T12" fmla="*/ 76 w 118"/>
                <a:gd name="T13" fmla="*/ 151 h 151"/>
                <a:gd name="T14" fmla="*/ 43 w 118"/>
                <a:gd name="T15" fmla="*/ 151 h 151"/>
                <a:gd name="T16" fmla="*/ 43 w 118"/>
                <a:gd name="T17" fmla="*/ 2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151">
                  <a:moveTo>
                    <a:pt x="43" y="28"/>
                  </a:moveTo>
                  <a:lnTo>
                    <a:pt x="0" y="28"/>
                  </a:lnTo>
                  <a:lnTo>
                    <a:pt x="0" y="0"/>
                  </a:lnTo>
                  <a:lnTo>
                    <a:pt x="118" y="0"/>
                  </a:lnTo>
                  <a:lnTo>
                    <a:pt x="118" y="28"/>
                  </a:lnTo>
                  <a:lnTo>
                    <a:pt x="76" y="28"/>
                  </a:lnTo>
                  <a:lnTo>
                    <a:pt x="76" y="151"/>
                  </a:lnTo>
                  <a:lnTo>
                    <a:pt x="43" y="151"/>
                  </a:lnTo>
                  <a:lnTo>
                    <a:pt x="43"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782"/>
            <p:cNvSpPr/>
            <p:nvPr/>
          </p:nvSpPr>
          <p:spPr bwMode="auto">
            <a:xfrm>
              <a:off x="9339263" y="503237"/>
              <a:ext cx="211138" cy="239713"/>
            </a:xfrm>
            <a:custGeom>
              <a:avLst/>
              <a:gdLst>
                <a:gd name="T0" fmla="*/ 20 w 56"/>
                <a:gd name="T1" fmla="*/ 64 h 64"/>
                <a:gd name="T2" fmla="*/ 20 w 56"/>
                <a:gd name="T3" fmla="*/ 38 h 64"/>
                <a:gd name="T4" fmla="*/ 0 w 56"/>
                <a:gd name="T5" fmla="*/ 0 h 64"/>
                <a:gd name="T6" fmla="*/ 17 w 56"/>
                <a:gd name="T7" fmla="*/ 0 h 64"/>
                <a:gd name="T8" fmla="*/ 23 w 56"/>
                <a:gd name="T9" fmla="*/ 15 h 64"/>
                <a:gd name="T10" fmla="*/ 28 w 56"/>
                <a:gd name="T11" fmla="*/ 28 h 64"/>
                <a:gd name="T12" fmla="*/ 28 w 56"/>
                <a:gd name="T13" fmla="*/ 28 h 64"/>
                <a:gd name="T14" fmla="*/ 33 w 56"/>
                <a:gd name="T15" fmla="*/ 15 h 64"/>
                <a:gd name="T16" fmla="*/ 40 w 56"/>
                <a:gd name="T17" fmla="*/ 0 h 64"/>
                <a:gd name="T18" fmla="*/ 56 w 56"/>
                <a:gd name="T19" fmla="*/ 0 h 64"/>
                <a:gd name="T20" fmla="*/ 35 w 56"/>
                <a:gd name="T21" fmla="*/ 37 h 64"/>
                <a:gd name="T22" fmla="*/ 35 w 56"/>
                <a:gd name="T23" fmla="*/ 64 h 64"/>
                <a:gd name="T24" fmla="*/ 20 w 5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4">
                  <a:moveTo>
                    <a:pt x="20" y="64"/>
                  </a:moveTo>
                  <a:cubicBezTo>
                    <a:pt x="20" y="38"/>
                    <a:pt x="20" y="38"/>
                    <a:pt x="20" y="38"/>
                  </a:cubicBezTo>
                  <a:cubicBezTo>
                    <a:pt x="0" y="0"/>
                    <a:pt x="0" y="0"/>
                    <a:pt x="0" y="0"/>
                  </a:cubicBezTo>
                  <a:cubicBezTo>
                    <a:pt x="17" y="0"/>
                    <a:pt x="17" y="0"/>
                    <a:pt x="17" y="0"/>
                  </a:cubicBezTo>
                  <a:cubicBezTo>
                    <a:pt x="23" y="15"/>
                    <a:pt x="23" y="15"/>
                    <a:pt x="23" y="15"/>
                  </a:cubicBezTo>
                  <a:cubicBezTo>
                    <a:pt x="25" y="20"/>
                    <a:pt x="27" y="23"/>
                    <a:pt x="28" y="28"/>
                  </a:cubicBezTo>
                  <a:cubicBezTo>
                    <a:pt x="28" y="28"/>
                    <a:pt x="28" y="28"/>
                    <a:pt x="28" y="28"/>
                  </a:cubicBezTo>
                  <a:cubicBezTo>
                    <a:pt x="30" y="24"/>
                    <a:pt x="31" y="20"/>
                    <a:pt x="33" y="15"/>
                  </a:cubicBezTo>
                  <a:cubicBezTo>
                    <a:pt x="40" y="0"/>
                    <a:pt x="40" y="0"/>
                    <a:pt x="40" y="0"/>
                  </a:cubicBezTo>
                  <a:cubicBezTo>
                    <a:pt x="56" y="0"/>
                    <a:pt x="56" y="0"/>
                    <a:pt x="56" y="0"/>
                  </a:cubicBezTo>
                  <a:cubicBezTo>
                    <a:pt x="35" y="37"/>
                    <a:pt x="35" y="37"/>
                    <a:pt x="35" y="37"/>
                  </a:cubicBezTo>
                  <a:cubicBezTo>
                    <a:pt x="35" y="64"/>
                    <a:pt x="35" y="64"/>
                    <a:pt x="35" y="64"/>
                  </a:cubicBezTo>
                  <a:lnTo>
                    <a:pt x="20"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783"/>
            <p:cNvSpPr/>
            <p:nvPr/>
          </p:nvSpPr>
          <p:spPr bwMode="auto">
            <a:xfrm>
              <a:off x="9572626" y="503237"/>
              <a:ext cx="150813" cy="239713"/>
            </a:xfrm>
            <a:custGeom>
              <a:avLst/>
              <a:gdLst>
                <a:gd name="T0" fmla="*/ 0 w 95"/>
                <a:gd name="T1" fmla="*/ 0 h 151"/>
                <a:gd name="T2" fmla="*/ 33 w 95"/>
                <a:gd name="T3" fmla="*/ 0 h 151"/>
                <a:gd name="T4" fmla="*/ 33 w 95"/>
                <a:gd name="T5" fmla="*/ 123 h 151"/>
                <a:gd name="T6" fmla="*/ 95 w 95"/>
                <a:gd name="T7" fmla="*/ 123 h 151"/>
                <a:gd name="T8" fmla="*/ 95 w 95"/>
                <a:gd name="T9" fmla="*/ 151 h 151"/>
                <a:gd name="T10" fmla="*/ 0 w 95"/>
                <a:gd name="T11" fmla="*/ 151 h 151"/>
                <a:gd name="T12" fmla="*/ 0 w 95"/>
                <a:gd name="T13" fmla="*/ 0 h 151"/>
              </a:gdLst>
              <a:ahLst/>
              <a:cxnLst>
                <a:cxn ang="0">
                  <a:pos x="T0" y="T1"/>
                </a:cxn>
                <a:cxn ang="0">
                  <a:pos x="T2" y="T3"/>
                </a:cxn>
                <a:cxn ang="0">
                  <a:pos x="T4" y="T5"/>
                </a:cxn>
                <a:cxn ang="0">
                  <a:pos x="T6" y="T7"/>
                </a:cxn>
                <a:cxn ang="0">
                  <a:pos x="T8" y="T9"/>
                </a:cxn>
                <a:cxn ang="0">
                  <a:pos x="T10" y="T11"/>
                </a:cxn>
                <a:cxn ang="0">
                  <a:pos x="T12" y="T13"/>
                </a:cxn>
              </a:cxnLst>
              <a:rect l="0" t="0" r="r" b="b"/>
              <a:pathLst>
                <a:path w="95" h="151">
                  <a:moveTo>
                    <a:pt x="0" y="0"/>
                  </a:moveTo>
                  <a:lnTo>
                    <a:pt x="33" y="0"/>
                  </a:lnTo>
                  <a:lnTo>
                    <a:pt x="33" y="123"/>
                  </a:lnTo>
                  <a:lnTo>
                    <a:pt x="95" y="123"/>
                  </a:lnTo>
                  <a:lnTo>
                    <a:pt x="95" y="151"/>
                  </a:lnTo>
                  <a:lnTo>
                    <a:pt x="0" y="15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784"/>
            <p:cNvSpPr/>
            <p:nvPr/>
          </p:nvSpPr>
          <p:spPr bwMode="auto">
            <a:xfrm>
              <a:off x="9756776" y="503237"/>
              <a:ext cx="153988" cy="239713"/>
            </a:xfrm>
            <a:custGeom>
              <a:avLst/>
              <a:gdLst>
                <a:gd name="T0" fmla="*/ 90 w 97"/>
                <a:gd name="T1" fmla="*/ 87 h 151"/>
                <a:gd name="T2" fmla="*/ 33 w 97"/>
                <a:gd name="T3" fmla="*/ 87 h 151"/>
                <a:gd name="T4" fmla="*/ 33 w 97"/>
                <a:gd name="T5" fmla="*/ 123 h 151"/>
                <a:gd name="T6" fmla="*/ 97 w 97"/>
                <a:gd name="T7" fmla="*/ 123 h 151"/>
                <a:gd name="T8" fmla="*/ 97 w 97"/>
                <a:gd name="T9" fmla="*/ 151 h 151"/>
                <a:gd name="T10" fmla="*/ 0 w 97"/>
                <a:gd name="T11" fmla="*/ 151 h 151"/>
                <a:gd name="T12" fmla="*/ 0 w 97"/>
                <a:gd name="T13" fmla="*/ 0 h 151"/>
                <a:gd name="T14" fmla="*/ 95 w 97"/>
                <a:gd name="T15" fmla="*/ 0 h 151"/>
                <a:gd name="T16" fmla="*/ 95 w 97"/>
                <a:gd name="T17" fmla="*/ 28 h 151"/>
                <a:gd name="T18" fmla="*/ 33 w 97"/>
                <a:gd name="T19" fmla="*/ 28 h 151"/>
                <a:gd name="T20" fmla="*/ 33 w 97"/>
                <a:gd name="T21" fmla="*/ 59 h 151"/>
                <a:gd name="T22" fmla="*/ 90 w 97"/>
                <a:gd name="T23" fmla="*/ 59 h 151"/>
                <a:gd name="T24" fmla="*/ 90 w 97"/>
                <a:gd name="T25" fmla="*/ 8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51">
                  <a:moveTo>
                    <a:pt x="90" y="87"/>
                  </a:moveTo>
                  <a:lnTo>
                    <a:pt x="33" y="87"/>
                  </a:lnTo>
                  <a:lnTo>
                    <a:pt x="33" y="123"/>
                  </a:lnTo>
                  <a:lnTo>
                    <a:pt x="97" y="123"/>
                  </a:lnTo>
                  <a:lnTo>
                    <a:pt x="97" y="151"/>
                  </a:lnTo>
                  <a:lnTo>
                    <a:pt x="0" y="151"/>
                  </a:lnTo>
                  <a:lnTo>
                    <a:pt x="0" y="0"/>
                  </a:lnTo>
                  <a:lnTo>
                    <a:pt x="95" y="0"/>
                  </a:lnTo>
                  <a:lnTo>
                    <a:pt x="95" y="28"/>
                  </a:lnTo>
                  <a:lnTo>
                    <a:pt x="33" y="28"/>
                  </a:lnTo>
                  <a:lnTo>
                    <a:pt x="33" y="59"/>
                  </a:lnTo>
                  <a:lnTo>
                    <a:pt x="90" y="59"/>
                  </a:lnTo>
                  <a:lnTo>
                    <a:pt x="90"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椭圆 6"/>
          <p:cNvSpPr/>
          <p:nvPr/>
        </p:nvSpPr>
        <p:spPr>
          <a:xfrm>
            <a:off x="6840925" y="2064034"/>
            <a:ext cx="1228922" cy="12289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3</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6" name="椭圆 5"/>
          <p:cNvSpPr/>
          <p:nvPr/>
        </p:nvSpPr>
        <p:spPr>
          <a:xfrm>
            <a:off x="1491139" y="2064034"/>
            <a:ext cx="1228922" cy="12289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1</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5" name="椭圆 4"/>
          <p:cNvSpPr/>
          <p:nvPr/>
        </p:nvSpPr>
        <p:spPr>
          <a:xfrm>
            <a:off x="4166032" y="2064034"/>
            <a:ext cx="1228922" cy="12289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2</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8" name="椭圆 7"/>
          <p:cNvSpPr/>
          <p:nvPr/>
        </p:nvSpPr>
        <p:spPr>
          <a:xfrm>
            <a:off x="9515817" y="2064034"/>
            <a:ext cx="1228922" cy="12289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4</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19" name="矩形 18"/>
          <p:cNvSpPr/>
          <p:nvPr/>
        </p:nvSpPr>
        <p:spPr>
          <a:xfrm>
            <a:off x="3803034" y="4344707"/>
            <a:ext cx="1872104" cy="954107"/>
          </a:xfrm>
          <a:prstGeom prst="rect">
            <a:avLst/>
          </a:prstGeom>
        </p:spPr>
        <p:txBody>
          <a:bodyPr wrap="square">
            <a:spAutoFit/>
          </a:bodyPr>
          <a:lstStyle/>
          <a:p>
            <a:pPr algn="ct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21" name="圆角矩形 20"/>
          <p:cNvSpPr/>
          <p:nvPr/>
        </p:nvSpPr>
        <p:spPr>
          <a:xfrm>
            <a:off x="3812692" y="3436570"/>
            <a:ext cx="1935602" cy="49049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2" name="圆角矩形 21"/>
          <p:cNvSpPr/>
          <p:nvPr/>
        </p:nvSpPr>
        <p:spPr>
          <a:xfrm>
            <a:off x="1137799" y="3436570"/>
            <a:ext cx="1935602" cy="49049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3" name="圆角矩形 22"/>
          <p:cNvSpPr/>
          <p:nvPr/>
        </p:nvSpPr>
        <p:spPr>
          <a:xfrm>
            <a:off x="9162477" y="3436570"/>
            <a:ext cx="1935602" cy="49049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4" name="圆角矩形 23"/>
          <p:cNvSpPr/>
          <p:nvPr/>
        </p:nvSpPr>
        <p:spPr>
          <a:xfrm>
            <a:off x="6487585" y="3436570"/>
            <a:ext cx="1935602" cy="49049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9" name="矩形 28"/>
          <p:cNvSpPr/>
          <p:nvPr/>
        </p:nvSpPr>
        <p:spPr>
          <a:xfrm>
            <a:off x="6506369" y="4344707"/>
            <a:ext cx="1872104" cy="954107"/>
          </a:xfrm>
          <a:prstGeom prst="rect">
            <a:avLst/>
          </a:prstGeom>
        </p:spPr>
        <p:txBody>
          <a:bodyPr wrap="square">
            <a:spAutoFit/>
          </a:bodyPr>
          <a:lstStyle/>
          <a:p>
            <a:pPr algn="ct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31" name="矩形 30"/>
          <p:cNvSpPr/>
          <p:nvPr/>
        </p:nvSpPr>
        <p:spPr>
          <a:xfrm>
            <a:off x="9184303" y="4335476"/>
            <a:ext cx="1872104" cy="954107"/>
          </a:xfrm>
          <a:prstGeom prst="rect">
            <a:avLst/>
          </a:prstGeom>
        </p:spPr>
        <p:txBody>
          <a:bodyPr wrap="square">
            <a:spAutoFit/>
          </a:bodyPr>
          <a:lstStyle/>
          <a:p>
            <a:pPr algn="ct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33" name="矩形 32"/>
          <p:cNvSpPr/>
          <p:nvPr/>
        </p:nvSpPr>
        <p:spPr>
          <a:xfrm>
            <a:off x="1169548" y="4344707"/>
            <a:ext cx="1872104" cy="954107"/>
          </a:xfrm>
          <a:prstGeom prst="rect">
            <a:avLst/>
          </a:prstGeom>
        </p:spPr>
        <p:txBody>
          <a:bodyPr wrap="square">
            <a:spAutoFit/>
          </a:bodyPr>
          <a:lstStyle/>
          <a:p>
            <a:pPr algn="ct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35" name="矩形 34"/>
          <p:cNvSpPr/>
          <p:nvPr/>
        </p:nvSpPr>
        <p:spPr>
          <a:xfrm>
            <a:off x="4051891" y="828473"/>
            <a:ext cx="4088218" cy="461665"/>
          </a:xfrm>
          <a:prstGeom prst="rect">
            <a:avLst/>
          </a:prstGeom>
        </p:spPr>
        <p:txBody>
          <a:bodyPr wrap="square">
            <a:spAutoFit/>
          </a:bodyPr>
          <a:lstStyle/>
          <a:p>
            <a:pPr algn="ct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Report  </a:t>
            </a:r>
            <a:r>
              <a:rPr lang="en-US" altLang="zh-CN" sz="2400" dirty="0" err="1">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Powerpoint</a:t>
            </a: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  Presentation  Template </a:t>
            </a:r>
            <a:endParaRPr lang="zh-CN" altLang="en-US" sz="4000" dirty="0">
              <a:solidFill>
                <a:prstClr val="white">
                  <a:lumMod val="50000"/>
                </a:prstClr>
              </a:solidFill>
              <a:latin typeface="Agency FB" panose="020B0503020202020204" pitchFamily="34" charset="0"/>
              <a:ea typeface="经典行楷繁" panose="02010609000101010101" pitchFamily="49" charset="-122"/>
              <a:cs typeface="经典行楷繁" panose="02010609000101010101" pitchFamily="49" charset="-122"/>
            </a:endParaRPr>
          </a:p>
        </p:txBody>
      </p:sp>
      <p:sp>
        <p:nvSpPr>
          <p:cNvPr id="36" name="矩形 35"/>
          <p:cNvSpPr/>
          <p:nvPr/>
        </p:nvSpPr>
        <p:spPr>
          <a:xfrm>
            <a:off x="4293854" y="326207"/>
            <a:ext cx="3604292" cy="769441"/>
          </a:xfrm>
          <a:prstGeom prst="rect">
            <a:avLst/>
          </a:prstGeom>
        </p:spPr>
        <p:txBody>
          <a:bodyPr wrap="square">
            <a:spAutoFit/>
          </a:bodyPr>
          <a:lstStyle/>
          <a:p>
            <a:pPr algn="ctr"/>
            <a:r>
              <a:rPr lang="en-US" altLang="zh-CN" sz="4400" b="1" dirty="0">
                <a:solidFill>
                  <a:schemeClr val="tx2"/>
                </a:solidFill>
                <a:latin typeface="Arial" panose="020B0604020202020204" pitchFamily="34" charset="0"/>
                <a:ea typeface="经典行楷繁" panose="02010609000101010101" pitchFamily="49" charset="-122"/>
                <a:cs typeface="Arial" panose="020B0604020202020204" pitchFamily="34" charset="0"/>
              </a:rPr>
              <a:t>CONTENT</a:t>
            </a:r>
            <a:endParaRPr lang="zh-CN" altLang="en-US" sz="4400" b="1" dirty="0">
              <a:solidFill>
                <a:schemeClr val="tx2"/>
              </a:solidFill>
              <a:latin typeface="Arial" panose="020B0604020202020204" pitchFamily="34" charset="0"/>
              <a:ea typeface="经典行楷繁" panose="02010609000101010101" pitchFamily="49" charset="-122"/>
              <a:cs typeface="Arial" panose="020B0604020202020204" pitchFamily="34" charset="0"/>
            </a:endParaRPr>
          </a:p>
        </p:txBody>
      </p:sp>
      <p:sp>
        <p:nvSpPr>
          <p:cNvPr id="37" name="圆角矩形 36"/>
          <p:cNvSpPr/>
          <p:nvPr/>
        </p:nvSpPr>
        <p:spPr>
          <a:xfrm flipV="1">
            <a:off x="5484000" y="1301095"/>
            <a:ext cx="1224000" cy="540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38" name="圆角矩形 37"/>
          <p:cNvSpPr/>
          <p:nvPr/>
        </p:nvSpPr>
        <p:spPr>
          <a:xfrm flipV="1">
            <a:off x="0" y="6507162"/>
            <a:ext cx="12192000" cy="350837"/>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39" name="圆角矩形 38"/>
          <p:cNvSpPr/>
          <p:nvPr/>
        </p:nvSpPr>
        <p:spPr>
          <a:xfrm>
            <a:off x="1137799" y="4090228"/>
            <a:ext cx="1935602" cy="1408871"/>
          </a:xfrm>
          <a:prstGeom prst="roundRect">
            <a:avLst>
              <a:gd name="adj" fmla="val 9230"/>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41" name="圆角矩形 40"/>
          <p:cNvSpPr/>
          <p:nvPr/>
        </p:nvSpPr>
        <p:spPr>
          <a:xfrm>
            <a:off x="3796819" y="4090228"/>
            <a:ext cx="1935602" cy="1408871"/>
          </a:xfrm>
          <a:prstGeom prst="roundRect">
            <a:avLst>
              <a:gd name="adj" fmla="val 9230"/>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42" name="圆角矩形 41"/>
          <p:cNvSpPr/>
          <p:nvPr/>
        </p:nvSpPr>
        <p:spPr>
          <a:xfrm>
            <a:off x="6487585" y="4090228"/>
            <a:ext cx="1935602" cy="1408871"/>
          </a:xfrm>
          <a:prstGeom prst="roundRect">
            <a:avLst>
              <a:gd name="adj" fmla="val 9230"/>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43" name="圆角矩形 42"/>
          <p:cNvSpPr/>
          <p:nvPr/>
        </p:nvSpPr>
        <p:spPr>
          <a:xfrm>
            <a:off x="9146605" y="4090228"/>
            <a:ext cx="1935602" cy="1408871"/>
          </a:xfrm>
          <a:prstGeom prst="roundRect">
            <a:avLst>
              <a:gd name="adj" fmla="val 9230"/>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2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9"/>
                                        </p:tgtEl>
                                        <p:attrNameLst>
                                          <p:attrName>ppt_y</p:attrName>
                                        </p:attrNameLst>
                                      </p:cBhvr>
                                      <p:tavLst>
                                        <p:tav tm="0">
                                          <p:val>
                                            <p:strVal val="#ppt_y"/>
                                          </p:val>
                                        </p:tav>
                                        <p:tav tm="100000">
                                          <p:val>
                                            <p:strVal val="#ppt_y"/>
                                          </p:val>
                                        </p:tav>
                                      </p:tavLst>
                                    </p:anim>
                                    <p:anim calcmode="lin" valueType="num">
                                      <p:cBhvr>
                                        <p:cTn id="9" dur="2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29"/>
                                        </p:tgtEl>
                                        <p:attrNameLst>
                                          <p:attrName>style.visibility</p:attrName>
                                        </p:attrNameLst>
                                      </p:cBhvr>
                                      <p:to>
                                        <p:strVal val="visible"/>
                                      </p:to>
                                    </p:set>
                                    <p:anim calcmode="lin" valueType="num">
                                      <p:cBhvr>
                                        <p:cTn id="14"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29"/>
                                        </p:tgtEl>
                                        <p:attrNameLst>
                                          <p:attrName>ppt_y</p:attrName>
                                        </p:attrNameLst>
                                      </p:cBhvr>
                                      <p:tavLst>
                                        <p:tav tm="0">
                                          <p:val>
                                            <p:strVal val="#ppt_y"/>
                                          </p:val>
                                        </p:tav>
                                        <p:tav tm="100000">
                                          <p:val>
                                            <p:strVal val="#ppt_y"/>
                                          </p:val>
                                        </p:tav>
                                      </p:tavLst>
                                    </p:anim>
                                    <p:anim calcmode="lin" valueType="num">
                                      <p:cBhvr>
                                        <p:cTn id="16"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29"/>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31"/>
                                        </p:tgtEl>
                                        <p:attrNameLst>
                                          <p:attrName>style.visibility</p:attrName>
                                        </p:attrNameLst>
                                      </p:cBhvr>
                                      <p:to>
                                        <p:strVal val="visible"/>
                                      </p:to>
                                    </p:set>
                                    <p:anim calcmode="lin" valueType="num">
                                      <p:cBhvr>
                                        <p:cTn id="21"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31"/>
                                        </p:tgtEl>
                                        <p:attrNameLst>
                                          <p:attrName>ppt_y</p:attrName>
                                        </p:attrNameLst>
                                      </p:cBhvr>
                                      <p:tavLst>
                                        <p:tav tm="0">
                                          <p:val>
                                            <p:strVal val="#ppt_y"/>
                                          </p:val>
                                        </p:tav>
                                        <p:tav tm="100000">
                                          <p:val>
                                            <p:strVal val="#ppt_y"/>
                                          </p:val>
                                        </p:tav>
                                      </p:tavLst>
                                    </p:anim>
                                    <p:anim calcmode="lin" valueType="num">
                                      <p:cBhvr>
                                        <p:cTn id="23"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31"/>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33"/>
                                        </p:tgtEl>
                                        <p:attrNameLst>
                                          <p:attrName>style.visibility</p:attrName>
                                        </p:attrNameLst>
                                      </p:cBhvr>
                                      <p:to>
                                        <p:strVal val="visible"/>
                                      </p:to>
                                    </p:set>
                                    <p:anim calcmode="lin" valueType="num">
                                      <p:cBhvr>
                                        <p:cTn id="28"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9" dur="250" fill="hold"/>
                                        <p:tgtEl>
                                          <p:spTgt spid="33"/>
                                        </p:tgtEl>
                                        <p:attrNameLst>
                                          <p:attrName>ppt_y</p:attrName>
                                        </p:attrNameLst>
                                      </p:cBhvr>
                                      <p:tavLst>
                                        <p:tav tm="0">
                                          <p:val>
                                            <p:strVal val="#ppt_y"/>
                                          </p:val>
                                        </p:tav>
                                        <p:tav tm="100000">
                                          <p:val>
                                            <p:strVal val="#ppt_y"/>
                                          </p:val>
                                        </p:tav>
                                      </p:tavLst>
                                    </p:anim>
                                    <p:anim calcmode="lin" valueType="num">
                                      <p:cBhvr>
                                        <p:cTn id="30"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31"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25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椭圆 6"/>
          <p:cNvSpPr/>
          <p:nvPr/>
        </p:nvSpPr>
        <p:spPr>
          <a:xfrm>
            <a:off x="6840925" y="2064034"/>
            <a:ext cx="1228922" cy="12289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3</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6" name="椭圆 5"/>
          <p:cNvSpPr/>
          <p:nvPr/>
        </p:nvSpPr>
        <p:spPr>
          <a:xfrm>
            <a:off x="1491139" y="2064034"/>
            <a:ext cx="1228922" cy="12289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1</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5" name="椭圆 4"/>
          <p:cNvSpPr/>
          <p:nvPr/>
        </p:nvSpPr>
        <p:spPr>
          <a:xfrm>
            <a:off x="4166032" y="2064034"/>
            <a:ext cx="1228922" cy="12289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2</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8" name="椭圆 7"/>
          <p:cNvSpPr/>
          <p:nvPr/>
        </p:nvSpPr>
        <p:spPr>
          <a:xfrm>
            <a:off x="9515817" y="2064034"/>
            <a:ext cx="1228922" cy="12289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4</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19" name="矩形 18"/>
          <p:cNvSpPr/>
          <p:nvPr/>
        </p:nvSpPr>
        <p:spPr>
          <a:xfrm>
            <a:off x="3828434" y="4344707"/>
            <a:ext cx="1872104" cy="954107"/>
          </a:xfrm>
          <a:prstGeom prst="rect">
            <a:avLst/>
          </a:prstGeom>
        </p:spPr>
        <p:txBody>
          <a:bodyPr wrap="square">
            <a:spAutoFit/>
          </a:bodyPr>
          <a:lstStyle/>
          <a:p>
            <a:pPr algn="ctr">
              <a:spcAft>
                <a:spcPts val="600"/>
              </a:spcAft>
            </a:pPr>
            <a:r>
              <a:rPr lang="en-US" altLang="zh-CN" sz="1400" dirty="0">
                <a:solidFill>
                  <a:srgbClr val="BFBFBF"/>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21" name="圆角矩形 20"/>
          <p:cNvSpPr/>
          <p:nvPr/>
        </p:nvSpPr>
        <p:spPr>
          <a:xfrm>
            <a:off x="3812692" y="3436570"/>
            <a:ext cx="1935602" cy="49049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2" name="圆角矩形 21"/>
          <p:cNvSpPr/>
          <p:nvPr/>
        </p:nvSpPr>
        <p:spPr>
          <a:xfrm>
            <a:off x="1137799" y="3436570"/>
            <a:ext cx="1935602" cy="49049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3" name="圆角矩形 22"/>
          <p:cNvSpPr/>
          <p:nvPr/>
        </p:nvSpPr>
        <p:spPr>
          <a:xfrm>
            <a:off x="9162477" y="3436570"/>
            <a:ext cx="1935602" cy="49049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4" name="圆角矩形 23"/>
          <p:cNvSpPr/>
          <p:nvPr/>
        </p:nvSpPr>
        <p:spPr>
          <a:xfrm>
            <a:off x="6487585" y="3436570"/>
            <a:ext cx="1935602" cy="49049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9" name="矩形 28"/>
          <p:cNvSpPr/>
          <p:nvPr/>
        </p:nvSpPr>
        <p:spPr>
          <a:xfrm>
            <a:off x="6531769" y="4344707"/>
            <a:ext cx="1872104" cy="954107"/>
          </a:xfrm>
          <a:prstGeom prst="rect">
            <a:avLst/>
          </a:prstGeom>
        </p:spPr>
        <p:txBody>
          <a:bodyPr wrap="square">
            <a:spAutoFit/>
          </a:bodyPr>
          <a:lstStyle/>
          <a:p>
            <a:pPr algn="ctr">
              <a:spcAft>
                <a:spcPts val="600"/>
              </a:spcAft>
            </a:pPr>
            <a:r>
              <a:rPr lang="en-US" altLang="zh-CN" sz="1400" dirty="0">
                <a:solidFill>
                  <a:srgbClr val="BFBFBF"/>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31" name="矩形 30"/>
          <p:cNvSpPr/>
          <p:nvPr/>
        </p:nvSpPr>
        <p:spPr>
          <a:xfrm>
            <a:off x="9158903" y="4335476"/>
            <a:ext cx="1872104" cy="954107"/>
          </a:xfrm>
          <a:prstGeom prst="rect">
            <a:avLst/>
          </a:prstGeom>
        </p:spPr>
        <p:txBody>
          <a:bodyPr wrap="square">
            <a:spAutoFit/>
          </a:bodyPr>
          <a:lstStyle/>
          <a:p>
            <a:pPr algn="ctr">
              <a:spcAft>
                <a:spcPts val="600"/>
              </a:spcAft>
            </a:pPr>
            <a:r>
              <a:rPr lang="en-US" altLang="zh-CN" sz="1400" dirty="0">
                <a:solidFill>
                  <a:srgbClr val="BFBFBF"/>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33" name="矩形 32"/>
          <p:cNvSpPr/>
          <p:nvPr/>
        </p:nvSpPr>
        <p:spPr>
          <a:xfrm>
            <a:off x="1169548" y="4344707"/>
            <a:ext cx="1872104" cy="954107"/>
          </a:xfrm>
          <a:prstGeom prst="rect">
            <a:avLst/>
          </a:prstGeom>
        </p:spPr>
        <p:txBody>
          <a:bodyPr wrap="square">
            <a:spAutoFit/>
          </a:bodyPr>
          <a:lstStyle/>
          <a:p>
            <a:pPr algn="ct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35" name="矩形 34"/>
          <p:cNvSpPr/>
          <p:nvPr/>
        </p:nvSpPr>
        <p:spPr>
          <a:xfrm>
            <a:off x="4051891" y="828473"/>
            <a:ext cx="4088218" cy="461665"/>
          </a:xfrm>
          <a:prstGeom prst="rect">
            <a:avLst/>
          </a:prstGeom>
        </p:spPr>
        <p:txBody>
          <a:bodyPr wrap="square">
            <a:spAutoFit/>
          </a:bodyPr>
          <a:lstStyle/>
          <a:p>
            <a:pPr algn="ct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Report  </a:t>
            </a:r>
            <a:r>
              <a:rPr lang="en-US" altLang="zh-CN" sz="2400" dirty="0" err="1">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Powerpoint</a:t>
            </a: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  Presentation  Template </a:t>
            </a:r>
            <a:endParaRPr lang="zh-CN" altLang="en-US" sz="4000" dirty="0">
              <a:solidFill>
                <a:prstClr val="white">
                  <a:lumMod val="50000"/>
                </a:prstClr>
              </a:solidFill>
              <a:latin typeface="Agency FB" panose="020B0503020202020204" pitchFamily="34" charset="0"/>
              <a:ea typeface="经典行楷繁" panose="02010609000101010101" pitchFamily="49" charset="-122"/>
              <a:cs typeface="经典行楷繁" panose="02010609000101010101" pitchFamily="49" charset="-122"/>
            </a:endParaRPr>
          </a:p>
        </p:txBody>
      </p:sp>
      <p:sp>
        <p:nvSpPr>
          <p:cNvPr id="36" name="矩形 35"/>
          <p:cNvSpPr/>
          <p:nvPr/>
        </p:nvSpPr>
        <p:spPr>
          <a:xfrm>
            <a:off x="4293854" y="326207"/>
            <a:ext cx="3604292" cy="769441"/>
          </a:xfrm>
          <a:prstGeom prst="rect">
            <a:avLst/>
          </a:prstGeom>
        </p:spPr>
        <p:txBody>
          <a:bodyPr wrap="square">
            <a:spAutoFit/>
          </a:bodyPr>
          <a:lstStyle/>
          <a:p>
            <a:pPr algn="ctr"/>
            <a:r>
              <a:rPr lang="en-US" altLang="zh-CN" sz="4400" b="1" dirty="0">
                <a:solidFill>
                  <a:schemeClr val="tx2"/>
                </a:solidFill>
                <a:latin typeface="Arial" panose="020B0604020202020204" pitchFamily="34" charset="0"/>
                <a:ea typeface="经典行楷繁" panose="02010609000101010101" pitchFamily="49" charset="-122"/>
                <a:cs typeface="Arial" panose="020B0604020202020204" pitchFamily="34" charset="0"/>
              </a:rPr>
              <a:t>CONTENT</a:t>
            </a:r>
            <a:endParaRPr lang="zh-CN" altLang="en-US" sz="4400" b="1" dirty="0">
              <a:solidFill>
                <a:schemeClr val="tx2"/>
              </a:solidFill>
              <a:latin typeface="Arial" panose="020B0604020202020204" pitchFamily="34" charset="0"/>
              <a:ea typeface="经典行楷繁" panose="02010609000101010101" pitchFamily="49" charset="-122"/>
              <a:cs typeface="Arial" panose="020B0604020202020204" pitchFamily="34" charset="0"/>
            </a:endParaRPr>
          </a:p>
        </p:txBody>
      </p:sp>
      <p:sp>
        <p:nvSpPr>
          <p:cNvPr id="38" name="圆角矩形 37"/>
          <p:cNvSpPr/>
          <p:nvPr/>
        </p:nvSpPr>
        <p:spPr>
          <a:xfrm flipV="1">
            <a:off x="0" y="6507162"/>
            <a:ext cx="12192000" cy="350837"/>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39" name="圆角矩形 38"/>
          <p:cNvSpPr/>
          <p:nvPr/>
        </p:nvSpPr>
        <p:spPr>
          <a:xfrm>
            <a:off x="1137799" y="4090228"/>
            <a:ext cx="1935602" cy="1408871"/>
          </a:xfrm>
          <a:prstGeom prst="roundRect">
            <a:avLst>
              <a:gd name="adj" fmla="val 9230"/>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41" name="圆角矩形 40"/>
          <p:cNvSpPr/>
          <p:nvPr/>
        </p:nvSpPr>
        <p:spPr>
          <a:xfrm>
            <a:off x="3796819" y="4090228"/>
            <a:ext cx="1935602" cy="1408871"/>
          </a:xfrm>
          <a:prstGeom prst="roundRect">
            <a:avLst>
              <a:gd name="adj" fmla="val 9230"/>
            </a:avLst>
          </a:prstGeom>
          <a:noFill/>
          <a:ln w="19050">
            <a:solidFill>
              <a:srgbClr val="BFBFB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42" name="圆角矩形 41"/>
          <p:cNvSpPr/>
          <p:nvPr/>
        </p:nvSpPr>
        <p:spPr>
          <a:xfrm>
            <a:off x="6487585" y="4090228"/>
            <a:ext cx="1935602" cy="1408871"/>
          </a:xfrm>
          <a:prstGeom prst="roundRect">
            <a:avLst>
              <a:gd name="adj" fmla="val 9230"/>
            </a:avLst>
          </a:prstGeom>
          <a:noFill/>
          <a:ln w="19050">
            <a:solidFill>
              <a:srgbClr val="BFBFB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43" name="圆角矩形 42"/>
          <p:cNvSpPr/>
          <p:nvPr/>
        </p:nvSpPr>
        <p:spPr>
          <a:xfrm>
            <a:off x="9146605" y="4090228"/>
            <a:ext cx="1935602" cy="1408871"/>
          </a:xfrm>
          <a:prstGeom prst="roundRect">
            <a:avLst>
              <a:gd name="adj" fmla="val 9230"/>
            </a:avLst>
          </a:prstGeom>
          <a:noFill/>
          <a:ln w="19050">
            <a:solidFill>
              <a:srgbClr val="BFBFB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25" name="圆角矩形 24"/>
          <p:cNvSpPr/>
          <p:nvPr/>
        </p:nvSpPr>
        <p:spPr>
          <a:xfrm flipV="1">
            <a:off x="5484000" y="1301095"/>
            <a:ext cx="1224000" cy="540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2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9"/>
                                        </p:tgtEl>
                                        <p:attrNameLst>
                                          <p:attrName>ppt_y</p:attrName>
                                        </p:attrNameLst>
                                      </p:cBhvr>
                                      <p:tavLst>
                                        <p:tav tm="0">
                                          <p:val>
                                            <p:strVal val="#ppt_y"/>
                                          </p:val>
                                        </p:tav>
                                        <p:tav tm="100000">
                                          <p:val>
                                            <p:strVal val="#ppt_y"/>
                                          </p:val>
                                        </p:tav>
                                      </p:tavLst>
                                    </p:anim>
                                    <p:anim calcmode="lin" valueType="num">
                                      <p:cBhvr>
                                        <p:cTn id="9" dur="2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29"/>
                                        </p:tgtEl>
                                        <p:attrNameLst>
                                          <p:attrName>style.visibility</p:attrName>
                                        </p:attrNameLst>
                                      </p:cBhvr>
                                      <p:to>
                                        <p:strVal val="visible"/>
                                      </p:to>
                                    </p:set>
                                    <p:anim calcmode="lin" valueType="num">
                                      <p:cBhvr>
                                        <p:cTn id="14"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29"/>
                                        </p:tgtEl>
                                        <p:attrNameLst>
                                          <p:attrName>ppt_y</p:attrName>
                                        </p:attrNameLst>
                                      </p:cBhvr>
                                      <p:tavLst>
                                        <p:tav tm="0">
                                          <p:val>
                                            <p:strVal val="#ppt_y"/>
                                          </p:val>
                                        </p:tav>
                                        <p:tav tm="100000">
                                          <p:val>
                                            <p:strVal val="#ppt_y"/>
                                          </p:val>
                                        </p:tav>
                                      </p:tavLst>
                                    </p:anim>
                                    <p:anim calcmode="lin" valueType="num">
                                      <p:cBhvr>
                                        <p:cTn id="16"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29"/>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31"/>
                                        </p:tgtEl>
                                        <p:attrNameLst>
                                          <p:attrName>style.visibility</p:attrName>
                                        </p:attrNameLst>
                                      </p:cBhvr>
                                      <p:to>
                                        <p:strVal val="visible"/>
                                      </p:to>
                                    </p:set>
                                    <p:anim calcmode="lin" valueType="num">
                                      <p:cBhvr>
                                        <p:cTn id="21"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31"/>
                                        </p:tgtEl>
                                        <p:attrNameLst>
                                          <p:attrName>ppt_y</p:attrName>
                                        </p:attrNameLst>
                                      </p:cBhvr>
                                      <p:tavLst>
                                        <p:tav tm="0">
                                          <p:val>
                                            <p:strVal val="#ppt_y"/>
                                          </p:val>
                                        </p:tav>
                                        <p:tav tm="100000">
                                          <p:val>
                                            <p:strVal val="#ppt_y"/>
                                          </p:val>
                                        </p:tav>
                                      </p:tavLst>
                                    </p:anim>
                                    <p:anim calcmode="lin" valueType="num">
                                      <p:cBhvr>
                                        <p:cTn id="23"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31"/>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33"/>
                                        </p:tgtEl>
                                        <p:attrNameLst>
                                          <p:attrName>style.visibility</p:attrName>
                                        </p:attrNameLst>
                                      </p:cBhvr>
                                      <p:to>
                                        <p:strVal val="visible"/>
                                      </p:to>
                                    </p:set>
                                    <p:anim calcmode="lin" valueType="num">
                                      <p:cBhvr>
                                        <p:cTn id="28"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9" dur="250" fill="hold"/>
                                        <p:tgtEl>
                                          <p:spTgt spid="33"/>
                                        </p:tgtEl>
                                        <p:attrNameLst>
                                          <p:attrName>ppt_y</p:attrName>
                                        </p:attrNameLst>
                                      </p:cBhvr>
                                      <p:tavLst>
                                        <p:tav tm="0">
                                          <p:val>
                                            <p:strVal val="#ppt_y"/>
                                          </p:val>
                                        </p:tav>
                                        <p:tav tm="100000">
                                          <p:val>
                                            <p:strVal val="#ppt_y"/>
                                          </p:val>
                                        </p:tav>
                                      </p:tavLst>
                                    </p:anim>
                                    <p:anim calcmode="lin" valueType="num">
                                      <p:cBhvr>
                                        <p:cTn id="30"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31"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25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31"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椭圆 6"/>
          <p:cNvSpPr/>
          <p:nvPr/>
        </p:nvSpPr>
        <p:spPr>
          <a:xfrm>
            <a:off x="6840925" y="2064034"/>
            <a:ext cx="1228922" cy="12289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3</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6" name="椭圆 5"/>
          <p:cNvSpPr/>
          <p:nvPr/>
        </p:nvSpPr>
        <p:spPr>
          <a:xfrm>
            <a:off x="1491139" y="2064034"/>
            <a:ext cx="1228922" cy="12289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1</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8" name="椭圆 7"/>
          <p:cNvSpPr/>
          <p:nvPr/>
        </p:nvSpPr>
        <p:spPr>
          <a:xfrm>
            <a:off x="9515817" y="2064034"/>
            <a:ext cx="1228922" cy="12289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4</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22" name="圆角矩形 21"/>
          <p:cNvSpPr/>
          <p:nvPr/>
        </p:nvSpPr>
        <p:spPr>
          <a:xfrm>
            <a:off x="1137799" y="3436570"/>
            <a:ext cx="1935602" cy="49049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3" name="圆角矩形 22"/>
          <p:cNvSpPr/>
          <p:nvPr/>
        </p:nvSpPr>
        <p:spPr>
          <a:xfrm>
            <a:off x="9162477" y="3436570"/>
            <a:ext cx="1935602" cy="49049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4" name="圆角矩形 23"/>
          <p:cNvSpPr/>
          <p:nvPr/>
        </p:nvSpPr>
        <p:spPr>
          <a:xfrm>
            <a:off x="6487585" y="3436570"/>
            <a:ext cx="1935602" cy="49049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9" name="矩形 28"/>
          <p:cNvSpPr/>
          <p:nvPr/>
        </p:nvSpPr>
        <p:spPr>
          <a:xfrm>
            <a:off x="6531769" y="4344707"/>
            <a:ext cx="1872104" cy="954107"/>
          </a:xfrm>
          <a:prstGeom prst="rect">
            <a:avLst/>
          </a:prstGeom>
        </p:spPr>
        <p:txBody>
          <a:bodyPr wrap="square">
            <a:spAutoFit/>
          </a:bodyPr>
          <a:lstStyle/>
          <a:p>
            <a:pPr algn="ctr">
              <a:spcAft>
                <a:spcPts val="600"/>
              </a:spcAft>
            </a:pPr>
            <a:r>
              <a:rPr lang="en-US" altLang="zh-CN" sz="1400" dirty="0">
                <a:solidFill>
                  <a:srgbClr val="BFBFBF"/>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31" name="矩形 30"/>
          <p:cNvSpPr/>
          <p:nvPr/>
        </p:nvSpPr>
        <p:spPr>
          <a:xfrm>
            <a:off x="9158903" y="4335476"/>
            <a:ext cx="1872104" cy="954107"/>
          </a:xfrm>
          <a:prstGeom prst="rect">
            <a:avLst/>
          </a:prstGeom>
        </p:spPr>
        <p:txBody>
          <a:bodyPr wrap="square">
            <a:spAutoFit/>
          </a:bodyPr>
          <a:lstStyle/>
          <a:p>
            <a:pPr algn="ctr">
              <a:spcAft>
                <a:spcPts val="600"/>
              </a:spcAft>
            </a:pPr>
            <a:r>
              <a:rPr lang="en-US" altLang="zh-CN" sz="1400" dirty="0">
                <a:solidFill>
                  <a:srgbClr val="BFBFBF"/>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33" name="矩形 32"/>
          <p:cNvSpPr/>
          <p:nvPr/>
        </p:nvSpPr>
        <p:spPr>
          <a:xfrm>
            <a:off x="1169548" y="4344707"/>
            <a:ext cx="1872104" cy="954107"/>
          </a:xfrm>
          <a:prstGeom prst="rect">
            <a:avLst/>
          </a:prstGeom>
        </p:spPr>
        <p:txBody>
          <a:bodyPr wrap="square">
            <a:spAutoFit/>
          </a:bodyPr>
          <a:lstStyle/>
          <a:p>
            <a:pPr algn="ctr">
              <a:spcAft>
                <a:spcPts val="600"/>
              </a:spcAft>
            </a:pPr>
            <a:r>
              <a:rPr lang="en-US" altLang="zh-CN" sz="1400" dirty="0">
                <a:solidFill>
                  <a:srgbClr val="BFBFBF"/>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35" name="矩形 34"/>
          <p:cNvSpPr/>
          <p:nvPr/>
        </p:nvSpPr>
        <p:spPr>
          <a:xfrm>
            <a:off x="4051891" y="828473"/>
            <a:ext cx="4088218" cy="461665"/>
          </a:xfrm>
          <a:prstGeom prst="rect">
            <a:avLst/>
          </a:prstGeom>
        </p:spPr>
        <p:txBody>
          <a:bodyPr wrap="square">
            <a:spAutoFit/>
          </a:bodyPr>
          <a:lstStyle/>
          <a:p>
            <a:pPr algn="ct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Report  </a:t>
            </a:r>
            <a:r>
              <a:rPr lang="en-US" altLang="zh-CN" sz="2400" dirty="0" err="1">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Powerpoint</a:t>
            </a: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  Presentation  Template </a:t>
            </a:r>
            <a:endParaRPr lang="zh-CN" altLang="en-US" sz="4000" dirty="0">
              <a:solidFill>
                <a:prstClr val="white">
                  <a:lumMod val="50000"/>
                </a:prstClr>
              </a:solidFill>
              <a:latin typeface="Agency FB" panose="020B0503020202020204" pitchFamily="34" charset="0"/>
              <a:ea typeface="经典行楷繁" panose="02010609000101010101" pitchFamily="49" charset="-122"/>
              <a:cs typeface="经典行楷繁" panose="02010609000101010101" pitchFamily="49" charset="-122"/>
            </a:endParaRPr>
          </a:p>
        </p:txBody>
      </p:sp>
      <p:sp>
        <p:nvSpPr>
          <p:cNvPr id="36" name="矩形 35"/>
          <p:cNvSpPr/>
          <p:nvPr/>
        </p:nvSpPr>
        <p:spPr>
          <a:xfrm>
            <a:off x="4293854" y="326207"/>
            <a:ext cx="3604292" cy="769441"/>
          </a:xfrm>
          <a:prstGeom prst="rect">
            <a:avLst/>
          </a:prstGeom>
        </p:spPr>
        <p:txBody>
          <a:bodyPr wrap="square">
            <a:spAutoFit/>
          </a:bodyPr>
          <a:lstStyle/>
          <a:p>
            <a:pPr algn="ctr"/>
            <a:r>
              <a:rPr lang="en-US" altLang="zh-CN" sz="4400" b="1" dirty="0">
                <a:solidFill>
                  <a:schemeClr val="tx2"/>
                </a:solidFill>
                <a:latin typeface="Arial" panose="020B0604020202020204" pitchFamily="34" charset="0"/>
                <a:ea typeface="经典行楷繁" panose="02010609000101010101" pitchFamily="49" charset="-122"/>
                <a:cs typeface="Arial" panose="020B0604020202020204" pitchFamily="34" charset="0"/>
              </a:rPr>
              <a:t>CONTENT</a:t>
            </a:r>
            <a:endParaRPr lang="zh-CN" altLang="en-US" sz="4400" b="1" dirty="0">
              <a:solidFill>
                <a:schemeClr val="tx2"/>
              </a:solidFill>
              <a:latin typeface="Arial" panose="020B0604020202020204" pitchFamily="34" charset="0"/>
              <a:ea typeface="经典行楷繁" panose="02010609000101010101" pitchFamily="49" charset="-122"/>
              <a:cs typeface="Arial" panose="020B0604020202020204" pitchFamily="34" charset="0"/>
            </a:endParaRPr>
          </a:p>
        </p:txBody>
      </p:sp>
      <p:sp>
        <p:nvSpPr>
          <p:cNvPr id="38" name="圆角矩形 37"/>
          <p:cNvSpPr/>
          <p:nvPr/>
        </p:nvSpPr>
        <p:spPr>
          <a:xfrm flipV="1">
            <a:off x="0" y="6507162"/>
            <a:ext cx="12192000" cy="350837"/>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39" name="圆角矩形 38"/>
          <p:cNvSpPr/>
          <p:nvPr/>
        </p:nvSpPr>
        <p:spPr>
          <a:xfrm>
            <a:off x="1137799" y="4090228"/>
            <a:ext cx="1935602" cy="1408871"/>
          </a:xfrm>
          <a:prstGeom prst="roundRect">
            <a:avLst>
              <a:gd name="adj" fmla="val 9230"/>
            </a:avLst>
          </a:prstGeom>
          <a:noFill/>
          <a:ln w="19050">
            <a:solidFill>
              <a:srgbClr val="BFBFB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42" name="圆角矩形 41"/>
          <p:cNvSpPr/>
          <p:nvPr/>
        </p:nvSpPr>
        <p:spPr>
          <a:xfrm>
            <a:off x="6487585" y="4090228"/>
            <a:ext cx="1935602" cy="1408871"/>
          </a:xfrm>
          <a:prstGeom prst="roundRect">
            <a:avLst>
              <a:gd name="adj" fmla="val 9230"/>
            </a:avLst>
          </a:prstGeom>
          <a:noFill/>
          <a:ln w="19050">
            <a:solidFill>
              <a:srgbClr val="BFBFB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43" name="圆角矩形 42"/>
          <p:cNvSpPr/>
          <p:nvPr/>
        </p:nvSpPr>
        <p:spPr>
          <a:xfrm>
            <a:off x="9146605" y="4090228"/>
            <a:ext cx="1935602" cy="1408871"/>
          </a:xfrm>
          <a:prstGeom prst="roundRect">
            <a:avLst>
              <a:gd name="adj" fmla="val 9230"/>
            </a:avLst>
          </a:prstGeom>
          <a:noFill/>
          <a:ln w="19050">
            <a:solidFill>
              <a:srgbClr val="BFBFB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25" name="椭圆 24"/>
          <p:cNvSpPr/>
          <p:nvPr/>
        </p:nvSpPr>
        <p:spPr>
          <a:xfrm>
            <a:off x="4166032" y="2064033"/>
            <a:ext cx="1228922" cy="12289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2</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26" name="矩形 25"/>
          <p:cNvSpPr/>
          <p:nvPr/>
        </p:nvSpPr>
        <p:spPr>
          <a:xfrm>
            <a:off x="3803034" y="4344706"/>
            <a:ext cx="1872104" cy="954107"/>
          </a:xfrm>
          <a:prstGeom prst="rect">
            <a:avLst/>
          </a:prstGeom>
        </p:spPr>
        <p:txBody>
          <a:bodyPr wrap="square">
            <a:spAutoFit/>
          </a:bodyPr>
          <a:lstStyle/>
          <a:p>
            <a:pPr algn="ct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27" name="圆角矩形 26"/>
          <p:cNvSpPr/>
          <p:nvPr/>
        </p:nvSpPr>
        <p:spPr>
          <a:xfrm>
            <a:off x="3812692" y="3436569"/>
            <a:ext cx="1935602" cy="49049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8" name="圆角矩形 27"/>
          <p:cNvSpPr/>
          <p:nvPr/>
        </p:nvSpPr>
        <p:spPr>
          <a:xfrm>
            <a:off x="3796819" y="4090227"/>
            <a:ext cx="1935602" cy="1408871"/>
          </a:xfrm>
          <a:prstGeom prst="roundRect">
            <a:avLst>
              <a:gd name="adj" fmla="val 9230"/>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30" name="圆角矩形 29"/>
          <p:cNvSpPr/>
          <p:nvPr/>
        </p:nvSpPr>
        <p:spPr>
          <a:xfrm flipV="1">
            <a:off x="5484000" y="1301095"/>
            <a:ext cx="1224000" cy="540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9"/>
                                        </p:tgtEl>
                                        <p:attrNameLst>
                                          <p:attrName>ppt_y</p:attrName>
                                        </p:attrNameLst>
                                      </p:cBhvr>
                                      <p:tavLst>
                                        <p:tav tm="0">
                                          <p:val>
                                            <p:strVal val="#ppt_y"/>
                                          </p:val>
                                        </p:tav>
                                        <p:tav tm="100000">
                                          <p:val>
                                            <p:strVal val="#ppt_y"/>
                                          </p:val>
                                        </p:tav>
                                      </p:tavLst>
                                    </p:anim>
                                    <p:anim calcmode="lin" valueType="num">
                                      <p:cBhvr>
                                        <p:cTn id="9"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1"/>
                                        </p:tgtEl>
                                        <p:attrNameLst>
                                          <p:attrName>style.visibility</p:attrName>
                                        </p:attrNameLst>
                                      </p:cBhvr>
                                      <p:to>
                                        <p:strVal val="visible"/>
                                      </p:to>
                                    </p:set>
                                    <p:anim calcmode="lin" valueType="num">
                                      <p:cBhvr>
                                        <p:cTn id="14"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31"/>
                                        </p:tgtEl>
                                        <p:attrNameLst>
                                          <p:attrName>ppt_y</p:attrName>
                                        </p:attrNameLst>
                                      </p:cBhvr>
                                      <p:tavLst>
                                        <p:tav tm="0">
                                          <p:val>
                                            <p:strVal val="#ppt_y"/>
                                          </p:val>
                                        </p:tav>
                                        <p:tav tm="100000">
                                          <p:val>
                                            <p:strVal val="#ppt_y"/>
                                          </p:val>
                                        </p:tav>
                                      </p:tavLst>
                                    </p:anim>
                                    <p:anim calcmode="lin" valueType="num">
                                      <p:cBhvr>
                                        <p:cTn id="16"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31"/>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33"/>
                                        </p:tgtEl>
                                        <p:attrNameLst>
                                          <p:attrName>style.visibility</p:attrName>
                                        </p:attrNameLst>
                                      </p:cBhvr>
                                      <p:to>
                                        <p:strVal val="visible"/>
                                      </p:to>
                                    </p:set>
                                    <p:anim calcmode="lin" valueType="num">
                                      <p:cBhvr>
                                        <p:cTn id="21"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33"/>
                                        </p:tgtEl>
                                        <p:attrNameLst>
                                          <p:attrName>ppt_y</p:attrName>
                                        </p:attrNameLst>
                                      </p:cBhvr>
                                      <p:tavLst>
                                        <p:tav tm="0">
                                          <p:val>
                                            <p:strVal val="#ppt_y"/>
                                          </p:val>
                                        </p:tav>
                                        <p:tav tm="100000">
                                          <p:val>
                                            <p:strVal val="#ppt_y"/>
                                          </p:val>
                                        </p:tav>
                                      </p:tavLst>
                                    </p:anim>
                                    <p:anim calcmode="lin" valueType="num">
                                      <p:cBhvr>
                                        <p:cTn id="23"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33"/>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26"/>
                                        </p:tgtEl>
                                        <p:attrNameLst>
                                          <p:attrName>style.visibility</p:attrName>
                                        </p:attrNameLst>
                                      </p:cBhvr>
                                      <p:to>
                                        <p:strVal val="visible"/>
                                      </p:to>
                                    </p:set>
                                    <p:anim calcmode="lin" valueType="num">
                                      <p:cBhvr>
                                        <p:cTn id="28" dur="2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9" dur="250" fill="hold"/>
                                        <p:tgtEl>
                                          <p:spTgt spid="26"/>
                                        </p:tgtEl>
                                        <p:attrNameLst>
                                          <p:attrName>ppt_y</p:attrName>
                                        </p:attrNameLst>
                                      </p:cBhvr>
                                      <p:tavLst>
                                        <p:tav tm="0">
                                          <p:val>
                                            <p:strVal val="#ppt_y"/>
                                          </p:val>
                                        </p:tav>
                                        <p:tav tm="100000">
                                          <p:val>
                                            <p:strVal val="#ppt_y"/>
                                          </p:val>
                                        </p:tav>
                                      </p:tavLst>
                                    </p:anim>
                                    <p:anim calcmode="lin" valueType="num">
                                      <p:cBhvr>
                                        <p:cTn id="30" dur="2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1" dur="25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25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椭圆 6"/>
          <p:cNvSpPr/>
          <p:nvPr/>
        </p:nvSpPr>
        <p:spPr>
          <a:xfrm>
            <a:off x="6840925" y="2064034"/>
            <a:ext cx="1228922" cy="12289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3</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6" name="椭圆 5"/>
          <p:cNvSpPr/>
          <p:nvPr/>
        </p:nvSpPr>
        <p:spPr>
          <a:xfrm>
            <a:off x="1491139" y="2064034"/>
            <a:ext cx="1228922" cy="12289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1</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5" name="椭圆 4"/>
          <p:cNvSpPr/>
          <p:nvPr/>
        </p:nvSpPr>
        <p:spPr>
          <a:xfrm>
            <a:off x="4166032" y="2064034"/>
            <a:ext cx="1228922" cy="12289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2</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8" name="椭圆 7"/>
          <p:cNvSpPr/>
          <p:nvPr/>
        </p:nvSpPr>
        <p:spPr>
          <a:xfrm>
            <a:off x="9515817" y="2064034"/>
            <a:ext cx="1228922" cy="12289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4400" dirty="0">
                <a:solidFill>
                  <a:prstClr val="white"/>
                </a:solidFill>
                <a:latin typeface="Times New Roman" panose="02020603050405020304" pitchFamily="18" charset="0"/>
                <a:cs typeface="Times New Roman" panose="02020603050405020304" pitchFamily="18" charset="0"/>
              </a:rPr>
              <a:t>4</a:t>
            </a:r>
            <a:endParaRPr lang="zh-CN" altLang="en-US" sz="4400" dirty="0">
              <a:solidFill>
                <a:prstClr val="white"/>
              </a:solidFill>
              <a:latin typeface="Times New Roman" panose="02020603050405020304" pitchFamily="18" charset="0"/>
              <a:cs typeface="Times New Roman" panose="02020603050405020304" pitchFamily="18" charset="0"/>
            </a:endParaRPr>
          </a:p>
        </p:txBody>
      </p:sp>
      <p:sp>
        <p:nvSpPr>
          <p:cNvPr id="19" name="矩形 18"/>
          <p:cNvSpPr/>
          <p:nvPr/>
        </p:nvSpPr>
        <p:spPr>
          <a:xfrm>
            <a:off x="3803034" y="4344707"/>
            <a:ext cx="1872104" cy="954107"/>
          </a:xfrm>
          <a:prstGeom prst="rect">
            <a:avLst/>
          </a:prstGeom>
        </p:spPr>
        <p:txBody>
          <a:bodyPr wrap="square">
            <a:spAutoFit/>
          </a:bodyPr>
          <a:lstStyle/>
          <a:p>
            <a:pPr algn="ctr">
              <a:spcAft>
                <a:spcPts val="600"/>
              </a:spcAft>
            </a:pPr>
            <a:r>
              <a:rPr lang="en-US" altLang="zh-CN" sz="1400" dirty="0">
                <a:solidFill>
                  <a:srgbClr val="BFBFBF"/>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21" name="圆角矩形 20"/>
          <p:cNvSpPr/>
          <p:nvPr/>
        </p:nvSpPr>
        <p:spPr>
          <a:xfrm>
            <a:off x="3812692" y="3436570"/>
            <a:ext cx="1935602" cy="49049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2" name="圆角矩形 21"/>
          <p:cNvSpPr/>
          <p:nvPr/>
        </p:nvSpPr>
        <p:spPr>
          <a:xfrm>
            <a:off x="1137799" y="3436570"/>
            <a:ext cx="1935602" cy="49049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3" name="圆角矩形 22"/>
          <p:cNvSpPr/>
          <p:nvPr/>
        </p:nvSpPr>
        <p:spPr>
          <a:xfrm>
            <a:off x="9162477" y="3436570"/>
            <a:ext cx="1935602" cy="49049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4" name="圆角矩形 23"/>
          <p:cNvSpPr/>
          <p:nvPr/>
        </p:nvSpPr>
        <p:spPr>
          <a:xfrm>
            <a:off x="6487585" y="3436570"/>
            <a:ext cx="1935602" cy="49049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Keyword </a:t>
            </a:r>
            <a:endParaRPr lang="zh-CN" altLang="en-US" b="1" dirty="0">
              <a:solidFill>
                <a:prstClr val="white"/>
              </a:solidFill>
              <a:latin typeface="Arial" panose="020B0604020202020204" pitchFamily="34" charset="0"/>
              <a:cs typeface="Arial" panose="020B0604020202020204" pitchFamily="34" charset="0"/>
            </a:endParaRPr>
          </a:p>
        </p:txBody>
      </p:sp>
      <p:sp>
        <p:nvSpPr>
          <p:cNvPr id="29" name="矩形 28"/>
          <p:cNvSpPr/>
          <p:nvPr/>
        </p:nvSpPr>
        <p:spPr>
          <a:xfrm>
            <a:off x="6506369" y="4344707"/>
            <a:ext cx="1872104" cy="954107"/>
          </a:xfrm>
          <a:prstGeom prst="rect">
            <a:avLst/>
          </a:prstGeom>
        </p:spPr>
        <p:txBody>
          <a:bodyPr wrap="square">
            <a:spAutoFit/>
          </a:bodyPr>
          <a:lstStyle/>
          <a:p>
            <a:pPr algn="ctr">
              <a:spcAft>
                <a:spcPts val="600"/>
              </a:spcAft>
            </a:pPr>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31" name="矩形 30"/>
          <p:cNvSpPr/>
          <p:nvPr/>
        </p:nvSpPr>
        <p:spPr>
          <a:xfrm>
            <a:off x="9184303" y="4335476"/>
            <a:ext cx="1872104" cy="954107"/>
          </a:xfrm>
          <a:prstGeom prst="rect">
            <a:avLst/>
          </a:prstGeom>
        </p:spPr>
        <p:txBody>
          <a:bodyPr wrap="square">
            <a:spAutoFit/>
          </a:bodyPr>
          <a:lstStyle/>
          <a:p>
            <a:pPr algn="ctr">
              <a:spcAft>
                <a:spcPts val="600"/>
              </a:spcAft>
            </a:pPr>
            <a:r>
              <a:rPr lang="en-US" altLang="zh-CN" sz="1400" dirty="0">
                <a:solidFill>
                  <a:srgbClr val="BFBFBF"/>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33" name="矩形 32"/>
          <p:cNvSpPr/>
          <p:nvPr/>
        </p:nvSpPr>
        <p:spPr>
          <a:xfrm>
            <a:off x="1169548" y="4344707"/>
            <a:ext cx="1872104" cy="954107"/>
          </a:xfrm>
          <a:prstGeom prst="rect">
            <a:avLst/>
          </a:prstGeom>
        </p:spPr>
        <p:txBody>
          <a:bodyPr wrap="square">
            <a:spAutoFit/>
          </a:bodyPr>
          <a:lstStyle/>
          <a:p>
            <a:pPr algn="ctr">
              <a:spcAft>
                <a:spcPts val="600"/>
              </a:spcAft>
            </a:pPr>
            <a:r>
              <a:rPr lang="en-US" altLang="zh-CN" sz="1400" dirty="0">
                <a:solidFill>
                  <a:srgbClr val="BFBFBF"/>
                </a:solidFill>
                <a:latin typeface="Arial" panose="020B0604020202020204" pitchFamily="34" charset="0"/>
                <a:ea typeface="微软雅黑" panose="020B0503020204020204" pitchFamily="34" charset="-122"/>
                <a:cs typeface="Arial" panose="020B0604020202020204" pitchFamily="34" charset="0"/>
              </a:rPr>
              <a:t>Put your text about this part related here Put your text about this part  </a:t>
            </a:r>
          </a:p>
        </p:txBody>
      </p:sp>
      <p:sp>
        <p:nvSpPr>
          <p:cNvPr id="35" name="矩形 34"/>
          <p:cNvSpPr/>
          <p:nvPr/>
        </p:nvSpPr>
        <p:spPr>
          <a:xfrm>
            <a:off x="4051891" y="828473"/>
            <a:ext cx="4088218" cy="461665"/>
          </a:xfrm>
          <a:prstGeom prst="rect">
            <a:avLst/>
          </a:prstGeom>
        </p:spPr>
        <p:txBody>
          <a:bodyPr wrap="square">
            <a:spAutoFit/>
          </a:bodyPr>
          <a:lstStyle/>
          <a:p>
            <a:pPr algn="ct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Report  </a:t>
            </a:r>
            <a:r>
              <a:rPr lang="en-US" altLang="zh-CN" sz="2400" dirty="0" err="1">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Powerpoint</a:t>
            </a:r>
            <a:r>
              <a:rPr lang="en-US" altLang="zh-CN" sz="2400" dirty="0">
                <a:solidFill>
                  <a:prstClr val="white">
                    <a:lumMod val="50000"/>
                  </a:prstClr>
                </a:solidFill>
                <a:latin typeface="FreesiaUPC" panose="020B0604020202020204" pitchFamily="34" charset="-34"/>
                <a:ea typeface="经典行楷繁" panose="02010609000101010101" pitchFamily="49" charset="-122"/>
                <a:cs typeface="FreesiaUPC" panose="020B0604020202020204" pitchFamily="34" charset="-34"/>
              </a:rPr>
              <a:t>  Presentation  Template </a:t>
            </a:r>
            <a:endParaRPr lang="zh-CN" altLang="en-US" sz="4000" dirty="0">
              <a:solidFill>
                <a:prstClr val="white">
                  <a:lumMod val="50000"/>
                </a:prstClr>
              </a:solidFill>
              <a:latin typeface="Agency FB" panose="020B0503020202020204" pitchFamily="34" charset="0"/>
              <a:ea typeface="经典行楷繁" panose="02010609000101010101" pitchFamily="49" charset="-122"/>
              <a:cs typeface="经典行楷繁" panose="02010609000101010101" pitchFamily="49" charset="-122"/>
            </a:endParaRPr>
          </a:p>
        </p:txBody>
      </p:sp>
      <p:sp>
        <p:nvSpPr>
          <p:cNvPr id="36" name="矩形 35"/>
          <p:cNvSpPr/>
          <p:nvPr/>
        </p:nvSpPr>
        <p:spPr>
          <a:xfrm>
            <a:off x="4293854" y="326207"/>
            <a:ext cx="3604292" cy="769441"/>
          </a:xfrm>
          <a:prstGeom prst="rect">
            <a:avLst/>
          </a:prstGeom>
        </p:spPr>
        <p:txBody>
          <a:bodyPr wrap="square">
            <a:spAutoFit/>
          </a:bodyPr>
          <a:lstStyle/>
          <a:p>
            <a:pPr algn="ctr"/>
            <a:r>
              <a:rPr lang="en-US" altLang="zh-CN" sz="4400" b="1" dirty="0">
                <a:solidFill>
                  <a:schemeClr val="tx2"/>
                </a:solidFill>
                <a:latin typeface="Arial" panose="020B0604020202020204" pitchFamily="34" charset="0"/>
                <a:ea typeface="经典行楷繁" panose="02010609000101010101" pitchFamily="49" charset="-122"/>
                <a:cs typeface="Arial" panose="020B0604020202020204" pitchFamily="34" charset="0"/>
              </a:rPr>
              <a:t>CONTENT</a:t>
            </a:r>
            <a:endParaRPr lang="zh-CN" altLang="en-US" sz="4400" b="1" dirty="0">
              <a:solidFill>
                <a:schemeClr val="tx2"/>
              </a:solidFill>
              <a:latin typeface="Arial" panose="020B0604020202020204" pitchFamily="34" charset="0"/>
              <a:ea typeface="经典行楷繁" panose="02010609000101010101" pitchFamily="49" charset="-122"/>
              <a:cs typeface="Arial" panose="020B0604020202020204" pitchFamily="34" charset="0"/>
            </a:endParaRPr>
          </a:p>
        </p:txBody>
      </p:sp>
      <p:sp>
        <p:nvSpPr>
          <p:cNvPr id="38" name="圆角矩形 37"/>
          <p:cNvSpPr/>
          <p:nvPr/>
        </p:nvSpPr>
        <p:spPr>
          <a:xfrm flipV="1">
            <a:off x="0" y="6507162"/>
            <a:ext cx="12192000" cy="350837"/>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39" name="圆角矩形 38"/>
          <p:cNvSpPr/>
          <p:nvPr/>
        </p:nvSpPr>
        <p:spPr>
          <a:xfrm>
            <a:off x="1137799" y="4090228"/>
            <a:ext cx="1935602" cy="1408871"/>
          </a:xfrm>
          <a:prstGeom prst="roundRect">
            <a:avLst>
              <a:gd name="adj" fmla="val 9230"/>
            </a:avLst>
          </a:prstGeom>
          <a:noFill/>
          <a:ln w="19050">
            <a:solidFill>
              <a:srgbClr val="BFBFB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41" name="圆角矩形 40"/>
          <p:cNvSpPr/>
          <p:nvPr/>
        </p:nvSpPr>
        <p:spPr>
          <a:xfrm>
            <a:off x="3796819" y="4090228"/>
            <a:ext cx="1935602" cy="1408871"/>
          </a:xfrm>
          <a:prstGeom prst="roundRect">
            <a:avLst>
              <a:gd name="adj" fmla="val 9230"/>
            </a:avLst>
          </a:prstGeom>
          <a:noFill/>
          <a:ln w="19050">
            <a:solidFill>
              <a:srgbClr val="BFBFB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42" name="圆角矩形 41"/>
          <p:cNvSpPr/>
          <p:nvPr/>
        </p:nvSpPr>
        <p:spPr>
          <a:xfrm>
            <a:off x="6487585" y="4090228"/>
            <a:ext cx="1935602" cy="1408871"/>
          </a:xfrm>
          <a:prstGeom prst="roundRect">
            <a:avLst>
              <a:gd name="adj" fmla="val 9230"/>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43" name="圆角矩形 42"/>
          <p:cNvSpPr/>
          <p:nvPr/>
        </p:nvSpPr>
        <p:spPr>
          <a:xfrm>
            <a:off x="9146605" y="4090228"/>
            <a:ext cx="1935602" cy="1408871"/>
          </a:xfrm>
          <a:prstGeom prst="roundRect">
            <a:avLst>
              <a:gd name="adj" fmla="val 9230"/>
            </a:avLst>
          </a:prstGeom>
          <a:noFill/>
          <a:ln w="19050">
            <a:solidFill>
              <a:srgbClr val="BFBFB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Arial" panose="020B0604020202020204" pitchFamily="34" charset="0"/>
                <a:cs typeface="Arial" panose="020B0604020202020204" pitchFamily="34" charset="0"/>
              </a:rPr>
              <a:t> </a:t>
            </a:r>
            <a:endParaRPr lang="zh-CN" altLang="en-US" b="1" dirty="0">
              <a:solidFill>
                <a:prstClr val="white"/>
              </a:solidFill>
              <a:latin typeface="Arial" panose="020B0604020202020204" pitchFamily="34" charset="0"/>
              <a:cs typeface="Arial" panose="020B0604020202020204" pitchFamily="34" charset="0"/>
            </a:endParaRPr>
          </a:p>
        </p:txBody>
      </p:sp>
      <p:sp>
        <p:nvSpPr>
          <p:cNvPr id="25" name="圆角矩形 24"/>
          <p:cNvSpPr/>
          <p:nvPr/>
        </p:nvSpPr>
        <p:spPr>
          <a:xfrm flipV="1">
            <a:off x="5484000" y="1301095"/>
            <a:ext cx="1224000" cy="540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2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9"/>
                                        </p:tgtEl>
                                        <p:attrNameLst>
                                          <p:attrName>ppt_y</p:attrName>
                                        </p:attrNameLst>
                                      </p:cBhvr>
                                      <p:tavLst>
                                        <p:tav tm="0">
                                          <p:val>
                                            <p:strVal val="#ppt_y"/>
                                          </p:val>
                                        </p:tav>
                                        <p:tav tm="100000">
                                          <p:val>
                                            <p:strVal val="#ppt_y"/>
                                          </p:val>
                                        </p:tav>
                                      </p:tavLst>
                                    </p:anim>
                                    <p:anim calcmode="lin" valueType="num">
                                      <p:cBhvr>
                                        <p:cTn id="9" dur="2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29"/>
                                        </p:tgtEl>
                                        <p:attrNameLst>
                                          <p:attrName>style.visibility</p:attrName>
                                        </p:attrNameLst>
                                      </p:cBhvr>
                                      <p:to>
                                        <p:strVal val="visible"/>
                                      </p:to>
                                    </p:set>
                                    <p:anim calcmode="lin" valueType="num">
                                      <p:cBhvr>
                                        <p:cTn id="14"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29"/>
                                        </p:tgtEl>
                                        <p:attrNameLst>
                                          <p:attrName>ppt_y</p:attrName>
                                        </p:attrNameLst>
                                      </p:cBhvr>
                                      <p:tavLst>
                                        <p:tav tm="0">
                                          <p:val>
                                            <p:strVal val="#ppt_y"/>
                                          </p:val>
                                        </p:tav>
                                        <p:tav tm="100000">
                                          <p:val>
                                            <p:strVal val="#ppt_y"/>
                                          </p:val>
                                        </p:tav>
                                      </p:tavLst>
                                    </p:anim>
                                    <p:anim calcmode="lin" valueType="num">
                                      <p:cBhvr>
                                        <p:cTn id="16"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29"/>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31"/>
                                        </p:tgtEl>
                                        <p:attrNameLst>
                                          <p:attrName>style.visibility</p:attrName>
                                        </p:attrNameLst>
                                      </p:cBhvr>
                                      <p:to>
                                        <p:strVal val="visible"/>
                                      </p:to>
                                    </p:set>
                                    <p:anim calcmode="lin" valueType="num">
                                      <p:cBhvr>
                                        <p:cTn id="21"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2" dur="250" fill="hold"/>
                                        <p:tgtEl>
                                          <p:spTgt spid="31"/>
                                        </p:tgtEl>
                                        <p:attrNameLst>
                                          <p:attrName>ppt_y</p:attrName>
                                        </p:attrNameLst>
                                      </p:cBhvr>
                                      <p:tavLst>
                                        <p:tav tm="0">
                                          <p:val>
                                            <p:strVal val="#ppt_y"/>
                                          </p:val>
                                        </p:tav>
                                        <p:tav tm="100000">
                                          <p:val>
                                            <p:strVal val="#ppt_y"/>
                                          </p:val>
                                        </p:tav>
                                      </p:tavLst>
                                    </p:anim>
                                    <p:anim calcmode="lin" valueType="num">
                                      <p:cBhvr>
                                        <p:cTn id="23"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4"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50" tmFilter="0,0; .5, 1; 1, 1"/>
                                        <p:tgtEl>
                                          <p:spTgt spid="31"/>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33"/>
                                        </p:tgtEl>
                                        <p:attrNameLst>
                                          <p:attrName>style.visibility</p:attrName>
                                        </p:attrNameLst>
                                      </p:cBhvr>
                                      <p:to>
                                        <p:strVal val="visible"/>
                                      </p:to>
                                    </p:set>
                                    <p:anim calcmode="lin" valueType="num">
                                      <p:cBhvr>
                                        <p:cTn id="28"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9" dur="250" fill="hold"/>
                                        <p:tgtEl>
                                          <p:spTgt spid="33"/>
                                        </p:tgtEl>
                                        <p:attrNameLst>
                                          <p:attrName>ppt_y</p:attrName>
                                        </p:attrNameLst>
                                      </p:cBhvr>
                                      <p:tavLst>
                                        <p:tav tm="0">
                                          <p:val>
                                            <p:strVal val="#ppt_y"/>
                                          </p:val>
                                        </p:tav>
                                        <p:tav tm="100000">
                                          <p:val>
                                            <p:strVal val="#ppt_y"/>
                                          </p:val>
                                        </p:tav>
                                      </p:tavLst>
                                    </p:anim>
                                    <p:anim calcmode="lin" valueType="num">
                                      <p:cBhvr>
                                        <p:cTn id="30"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31"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25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31"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7c374e24b72a85d063e06d8ae47bfc1c2b27"/>
</p:tagLst>
</file>

<file path=ppt/theme/theme1.xml><?xml version="1.0" encoding="utf-8"?>
<a:theme xmlns:a="http://schemas.openxmlformats.org/drawingml/2006/main" name="2_Office 主题">
  <a:themeElements>
    <a:clrScheme name="高贵紫">
      <a:dk1>
        <a:sysClr val="windowText" lastClr="000000"/>
      </a:dk1>
      <a:lt1>
        <a:sysClr val="window" lastClr="FFFFFF"/>
      </a:lt1>
      <a:dk2>
        <a:srgbClr val="C50165"/>
      </a:dk2>
      <a:lt2>
        <a:srgbClr val="E7E6E6"/>
      </a:lt2>
      <a:accent1>
        <a:srgbClr val="C50165"/>
      </a:accent1>
      <a:accent2>
        <a:srgbClr val="C50165"/>
      </a:accent2>
      <a:accent3>
        <a:srgbClr val="C50165"/>
      </a:accent3>
      <a:accent4>
        <a:srgbClr val="C50165"/>
      </a:accent4>
      <a:accent5>
        <a:srgbClr val="C50165"/>
      </a:accent5>
      <a:accent6>
        <a:srgbClr val="C50165"/>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1387</Words>
  <Application>Microsoft Office PowerPoint</Application>
  <PresentationFormat>宽屏</PresentationFormat>
  <Paragraphs>222</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微软雅黑</vt:lpstr>
      <vt:lpstr>张海山锐线体简</vt:lpstr>
      <vt:lpstr>Agency FB</vt:lpstr>
      <vt:lpstr>Arial</vt:lpstr>
      <vt:lpstr>Calibri</vt:lpstr>
      <vt:lpstr>Calibri Light</vt:lpstr>
      <vt:lpstr>FreesiaUPC</vt:lpstr>
      <vt:lpstr>Times New Roman</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33</cp:revision>
  <dcterms:created xsi:type="dcterms:W3CDTF">2016-07-25T07:31:00Z</dcterms:created>
  <dcterms:modified xsi:type="dcterms:W3CDTF">2021-01-04T13:46:23Z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