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173" r:id="rId2"/>
    <p:sldId id="3175" r:id="rId3"/>
    <p:sldId id="3174" r:id="rId4"/>
    <p:sldId id="3140" r:id="rId5"/>
    <p:sldId id="3158" r:id="rId6"/>
    <p:sldId id="3141" r:id="rId7"/>
    <p:sldId id="3107" r:id="rId8"/>
    <p:sldId id="3176" r:id="rId9"/>
    <p:sldId id="3157" r:id="rId10"/>
    <p:sldId id="3110" r:id="rId11"/>
    <p:sldId id="3159" r:id="rId12"/>
    <p:sldId id="3106" r:id="rId13"/>
    <p:sldId id="3177" r:id="rId14"/>
    <p:sldId id="3108" r:id="rId15"/>
    <p:sldId id="3142" r:id="rId16"/>
    <p:sldId id="3104" r:id="rId17"/>
    <p:sldId id="3155" r:id="rId18"/>
    <p:sldId id="3178" r:id="rId19"/>
    <p:sldId id="3139" r:id="rId20"/>
    <p:sldId id="3111" r:id="rId21"/>
    <p:sldId id="3116" r:id="rId22"/>
    <p:sldId id="3179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588">
          <p15:clr>
            <a:srgbClr val="A4A3A4"/>
          </p15:clr>
        </p15:guide>
        <p15:guide id="6" pos="376">
          <p15:clr>
            <a:srgbClr val="A4A3A4"/>
          </p15:clr>
        </p15:guide>
        <p15:guide id="7" pos="13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000"/>
    <a:srgbClr val="CD3822"/>
    <a:srgbClr val="1D2029"/>
    <a:srgbClr val="AE0304"/>
    <a:srgbClr val="F0A12C"/>
    <a:srgbClr val="1CB7F1"/>
    <a:srgbClr val="FBBF09"/>
    <a:srgbClr val="0170C1"/>
    <a:srgbClr val="006AB6"/>
    <a:srgbClr val="8ED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58" autoAdjust="0"/>
    <p:restoredTop sz="92986" autoAdjust="0"/>
  </p:normalViewPr>
  <p:slideViewPr>
    <p:cSldViewPr>
      <p:cViewPr varScale="1">
        <p:scale>
          <a:sx n="84" d="100"/>
          <a:sy n="84" d="100"/>
        </p:scale>
        <p:origin x="342" y="90"/>
      </p:cViewPr>
      <p:guideLst>
        <p:guide orient="horz" pos="328"/>
        <p:guide pos="4050"/>
        <p:guide pos="557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63944-84AD-4C31-99FF-18D9B5868545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合理交通结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" y="-5556"/>
            <a:ext cx="12858750" cy="724376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 userDrawn="1"/>
        </p:nvSpPr>
        <p:spPr>
          <a:xfrm>
            <a:off x="308696" y="303957"/>
            <a:ext cx="12241360" cy="6624736"/>
          </a:xfrm>
          <a:prstGeom prst="roundRect">
            <a:avLst/>
          </a:prstGeom>
          <a:solidFill>
            <a:schemeClr val="tx1">
              <a:lumMod val="95000"/>
              <a:lumOff val="5000"/>
              <a:alpha val="50196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4301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45C20-9DC3-4C93-855F-0906F529D9E0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3156" y="6704013"/>
            <a:ext cx="4072440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1498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38595A7-F137-4A1C-94F3-17BF434764D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10"/>
          <p:cNvSpPr txBox="1"/>
          <p:nvPr/>
        </p:nvSpPr>
        <p:spPr>
          <a:xfrm>
            <a:off x="452711" y="3986099"/>
            <a:ext cx="5494133" cy="108491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buNone/>
            </a:pPr>
            <a:r>
              <a:rPr lang="zh-CN" altLang="en-US" sz="6600" dirty="0">
                <a:solidFill>
                  <a:srgbClr val="C0000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无运动 不青春</a:t>
            </a:r>
          </a:p>
        </p:txBody>
      </p:sp>
      <p:sp>
        <p:nvSpPr>
          <p:cNvPr id="11" name="矩形 10"/>
          <p:cNvSpPr/>
          <p:nvPr/>
        </p:nvSpPr>
        <p:spPr>
          <a:xfrm>
            <a:off x="498432" y="3621658"/>
            <a:ext cx="3977866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体育运动通用</a:t>
            </a:r>
            <a:endParaRPr lang="en-US" altLang="zh-CN" sz="2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98432" y="4851720"/>
            <a:ext cx="5138855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NO MOVEMENT NOT THE YOUTH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200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2" fill="hold" grpId="0" nodeType="clickEffect" p14:presetBounceEnd="21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000">
                                          <p:cBhvr additive="base">
                                            <p:cTn id="15" dur="8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000">
                                          <p:cBhvr additive="base">
                                            <p:cTn id="16" dur="8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2" fill="hold" grpId="0" nodeType="clickEffect" p14:presetBounceEnd="2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14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 tmFilter="0,0; .5, 1; 1, 1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3" grpId="1" animBg="1"/>
          <p:bldP spid="9" grpId="0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200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8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8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14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 tmFilter="0,0; .5, 1; 1, 1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3" grpId="1" animBg="1"/>
          <p:bldP spid="9" grpId="0"/>
          <p:bldP spid="11" grpId="0"/>
          <p:bldP spid="1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61637" y="1636642"/>
            <a:ext cx="10601085" cy="4639360"/>
            <a:chOff x="1100786" y="1551735"/>
            <a:chExt cx="10052640" cy="4399344"/>
          </a:xfrm>
        </p:grpSpPr>
        <p:sp>
          <p:nvSpPr>
            <p:cNvPr id="22" name="Freeform 21"/>
            <p:cNvSpPr/>
            <p:nvPr/>
          </p:nvSpPr>
          <p:spPr>
            <a:xfrm rot="19805282">
              <a:off x="1456384" y="1551735"/>
              <a:ext cx="9350488" cy="4399344"/>
            </a:xfrm>
            <a:custGeom>
              <a:avLst/>
              <a:gdLst>
                <a:gd name="connsiteX0" fmla="*/ 9210674 w 9350488"/>
                <a:gd name="connsiteY0" fmla="*/ 3819266 h 4399344"/>
                <a:gd name="connsiteX1" fmla="*/ 9350488 w 9350488"/>
                <a:gd name="connsiteY1" fmla="*/ 4082226 h 4399344"/>
                <a:gd name="connsiteX2" fmla="*/ 9033370 w 9350488"/>
                <a:gd name="connsiteY2" fmla="*/ 4399344 h 4399344"/>
                <a:gd name="connsiteX3" fmla="*/ 6852320 w 9350488"/>
                <a:gd name="connsiteY3" fmla="*/ 4399344 h 4399344"/>
                <a:gd name="connsiteX4" fmla="*/ 6844759 w 9350488"/>
                <a:gd name="connsiteY4" fmla="*/ 4398581 h 4399344"/>
                <a:gd name="connsiteX5" fmla="*/ 6831730 w 9350488"/>
                <a:gd name="connsiteY5" fmla="*/ 4398964 h 4399344"/>
                <a:gd name="connsiteX6" fmla="*/ 6805150 w 9350488"/>
                <a:gd name="connsiteY6" fmla="*/ 4394589 h 4399344"/>
                <a:gd name="connsiteX7" fmla="*/ 6788410 w 9350488"/>
                <a:gd name="connsiteY7" fmla="*/ 4392901 h 4399344"/>
                <a:gd name="connsiteX8" fmla="*/ 6781081 w 9350488"/>
                <a:gd name="connsiteY8" fmla="*/ 4390626 h 4399344"/>
                <a:gd name="connsiteX9" fmla="*/ 6771692 w 9350488"/>
                <a:gd name="connsiteY9" fmla="*/ 4389080 h 4399344"/>
                <a:gd name="connsiteX10" fmla="*/ 6748678 w 9350488"/>
                <a:gd name="connsiteY10" fmla="*/ 4380567 h 4399344"/>
                <a:gd name="connsiteX11" fmla="*/ 6728884 w 9350488"/>
                <a:gd name="connsiteY11" fmla="*/ 4374423 h 4399344"/>
                <a:gd name="connsiteX12" fmla="*/ 6722076 w 9350488"/>
                <a:gd name="connsiteY12" fmla="*/ 4370728 h 4399344"/>
                <a:gd name="connsiteX13" fmla="*/ 6714626 w 9350488"/>
                <a:gd name="connsiteY13" fmla="*/ 4367972 h 4399344"/>
                <a:gd name="connsiteX14" fmla="*/ 6695104 w 9350488"/>
                <a:gd name="connsiteY14" fmla="*/ 4356088 h 4399344"/>
                <a:gd name="connsiteX15" fmla="*/ 6675017 w 9350488"/>
                <a:gd name="connsiteY15" fmla="*/ 4345185 h 4399344"/>
                <a:gd name="connsiteX16" fmla="*/ 6668890 w 9350488"/>
                <a:gd name="connsiteY16" fmla="*/ 4340130 h 4399344"/>
                <a:gd name="connsiteX17" fmla="*/ 6662274 w 9350488"/>
                <a:gd name="connsiteY17" fmla="*/ 4336102 h 4399344"/>
                <a:gd name="connsiteX18" fmla="*/ 6647012 w 9350488"/>
                <a:gd name="connsiteY18" fmla="*/ 4322079 h 4399344"/>
                <a:gd name="connsiteX19" fmla="*/ 6628085 w 9350488"/>
                <a:gd name="connsiteY19" fmla="*/ 4306462 h 4399344"/>
                <a:gd name="connsiteX20" fmla="*/ 6622029 w 9350488"/>
                <a:gd name="connsiteY20" fmla="*/ 4299122 h 4399344"/>
                <a:gd name="connsiteX21" fmla="*/ 6616378 w 9350488"/>
                <a:gd name="connsiteY21" fmla="*/ 4293931 h 4399344"/>
                <a:gd name="connsiteX22" fmla="*/ 6606505 w 9350488"/>
                <a:gd name="connsiteY22" fmla="*/ 4280307 h 4399344"/>
                <a:gd name="connsiteX23" fmla="*/ 6589361 w 9350488"/>
                <a:gd name="connsiteY23" fmla="*/ 4259529 h 4399344"/>
                <a:gd name="connsiteX24" fmla="*/ 6583143 w 9350488"/>
                <a:gd name="connsiteY24" fmla="*/ 4248073 h 4399344"/>
                <a:gd name="connsiteX25" fmla="*/ 6578683 w 9350488"/>
                <a:gd name="connsiteY25" fmla="*/ 4241920 h 4399344"/>
                <a:gd name="connsiteX26" fmla="*/ 5577164 w 9350488"/>
                <a:gd name="connsiteY26" fmla="*/ 2519482 h 4399344"/>
                <a:gd name="connsiteX27" fmla="*/ 3584720 w 9350488"/>
                <a:gd name="connsiteY27" fmla="*/ 2519482 h 4399344"/>
                <a:gd name="connsiteX28" fmla="*/ 3577151 w 9350488"/>
                <a:gd name="connsiteY28" fmla="*/ 2518719 h 4399344"/>
                <a:gd name="connsiteX29" fmla="*/ 3564128 w 9350488"/>
                <a:gd name="connsiteY29" fmla="*/ 2519102 h 4399344"/>
                <a:gd name="connsiteX30" fmla="*/ 3537559 w 9350488"/>
                <a:gd name="connsiteY30" fmla="*/ 2514728 h 4399344"/>
                <a:gd name="connsiteX31" fmla="*/ 3520810 w 9350488"/>
                <a:gd name="connsiteY31" fmla="*/ 2513039 h 4399344"/>
                <a:gd name="connsiteX32" fmla="*/ 3513476 w 9350488"/>
                <a:gd name="connsiteY32" fmla="*/ 2510763 h 4399344"/>
                <a:gd name="connsiteX33" fmla="*/ 3504091 w 9350488"/>
                <a:gd name="connsiteY33" fmla="*/ 2509217 h 4399344"/>
                <a:gd name="connsiteX34" fmla="*/ 3481082 w 9350488"/>
                <a:gd name="connsiteY34" fmla="*/ 2500707 h 4399344"/>
                <a:gd name="connsiteX35" fmla="*/ 3461284 w 9350488"/>
                <a:gd name="connsiteY35" fmla="*/ 2494561 h 4399344"/>
                <a:gd name="connsiteX36" fmla="*/ 3454474 w 9350488"/>
                <a:gd name="connsiteY36" fmla="*/ 2490865 h 4399344"/>
                <a:gd name="connsiteX37" fmla="*/ 3447024 w 9350488"/>
                <a:gd name="connsiteY37" fmla="*/ 2488109 h 4399344"/>
                <a:gd name="connsiteX38" fmla="*/ 3427503 w 9350488"/>
                <a:gd name="connsiteY38" fmla="*/ 2476226 h 4399344"/>
                <a:gd name="connsiteX39" fmla="*/ 3407416 w 9350488"/>
                <a:gd name="connsiteY39" fmla="*/ 2465323 h 4399344"/>
                <a:gd name="connsiteX40" fmla="*/ 3401290 w 9350488"/>
                <a:gd name="connsiteY40" fmla="*/ 2460268 h 4399344"/>
                <a:gd name="connsiteX41" fmla="*/ 3394672 w 9350488"/>
                <a:gd name="connsiteY41" fmla="*/ 2456239 h 4399344"/>
                <a:gd name="connsiteX42" fmla="*/ 3379407 w 9350488"/>
                <a:gd name="connsiteY42" fmla="*/ 2442213 h 4399344"/>
                <a:gd name="connsiteX43" fmla="*/ 3360484 w 9350488"/>
                <a:gd name="connsiteY43" fmla="*/ 2426600 h 4399344"/>
                <a:gd name="connsiteX44" fmla="*/ 3354430 w 9350488"/>
                <a:gd name="connsiteY44" fmla="*/ 2419263 h 4399344"/>
                <a:gd name="connsiteX45" fmla="*/ 3348776 w 9350488"/>
                <a:gd name="connsiteY45" fmla="*/ 2414068 h 4399344"/>
                <a:gd name="connsiteX46" fmla="*/ 3338897 w 9350488"/>
                <a:gd name="connsiteY46" fmla="*/ 2400437 h 4399344"/>
                <a:gd name="connsiteX47" fmla="*/ 3321761 w 9350488"/>
                <a:gd name="connsiteY47" fmla="*/ 2379667 h 4399344"/>
                <a:gd name="connsiteX48" fmla="*/ 3315545 w 9350488"/>
                <a:gd name="connsiteY48" fmla="*/ 2368216 h 4399344"/>
                <a:gd name="connsiteX49" fmla="*/ 3311081 w 9350488"/>
                <a:gd name="connsiteY49" fmla="*/ 2362057 h 4399344"/>
                <a:gd name="connsiteX50" fmla="*/ 2309562 w 9350488"/>
                <a:gd name="connsiteY50" fmla="*/ 639619 h 4399344"/>
                <a:gd name="connsiteX51" fmla="*/ 317118 w 9350488"/>
                <a:gd name="connsiteY51" fmla="*/ 639619 h 4399344"/>
                <a:gd name="connsiteX52" fmla="*/ 1 w 9350488"/>
                <a:gd name="connsiteY52" fmla="*/ 322501 h 4399344"/>
                <a:gd name="connsiteX53" fmla="*/ 317119 w 9350488"/>
                <a:gd name="connsiteY53" fmla="*/ 5383 h 4399344"/>
                <a:gd name="connsiteX54" fmla="*/ 2436279 w 9350488"/>
                <a:gd name="connsiteY54" fmla="*/ 5383 h 4399344"/>
                <a:gd name="connsiteX55" fmla="*/ 2448735 w 9350488"/>
                <a:gd name="connsiteY55" fmla="*/ 2523 h 4399344"/>
                <a:gd name="connsiteX56" fmla="*/ 2627103 w 9350488"/>
                <a:gd name="connsiteY56" fmla="*/ 31715 h 4399344"/>
                <a:gd name="connsiteX57" fmla="*/ 2650943 w 9350488"/>
                <a:gd name="connsiteY57" fmla="*/ 46228 h 4399344"/>
                <a:gd name="connsiteX58" fmla="*/ 2675472 w 9350488"/>
                <a:gd name="connsiteY58" fmla="*/ 59542 h 4399344"/>
                <a:gd name="connsiteX59" fmla="*/ 2790366 w 9350488"/>
                <a:gd name="connsiteY59" fmla="*/ 199065 h 4399344"/>
                <a:gd name="connsiteX60" fmla="*/ 2794154 w 9350488"/>
                <a:gd name="connsiteY60" fmla="*/ 211270 h 4399344"/>
                <a:gd name="connsiteX61" fmla="*/ 3767495 w 9350488"/>
                <a:gd name="connsiteY61" fmla="*/ 1885246 h 4399344"/>
                <a:gd name="connsiteX62" fmla="*/ 5703881 w 9350488"/>
                <a:gd name="connsiteY62" fmla="*/ 1885246 h 4399344"/>
                <a:gd name="connsiteX63" fmla="*/ 5716337 w 9350488"/>
                <a:gd name="connsiteY63" fmla="*/ 1882386 h 4399344"/>
                <a:gd name="connsiteX64" fmla="*/ 5894704 w 9350488"/>
                <a:gd name="connsiteY64" fmla="*/ 1911577 h 4399344"/>
                <a:gd name="connsiteX65" fmla="*/ 5930433 w 9350488"/>
                <a:gd name="connsiteY65" fmla="*/ 1933328 h 4399344"/>
                <a:gd name="connsiteX66" fmla="*/ 5943074 w 9350488"/>
                <a:gd name="connsiteY66" fmla="*/ 1939405 h 4399344"/>
                <a:gd name="connsiteX67" fmla="*/ 6044613 w 9350488"/>
                <a:gd name="connsiteY67" fmla="*/ 2051207 h 4399344"/>
                <a:gd name="connsiteX68" fmla="*/ 6057322 w 9350488"/>
                <a:gd name="connsiteY68" fmla="*/ 2083506 h 4399344"/>
                <a:gd name="connsiteX69" fmla="*/ 7035096 w 9350488"/>
                <a:gd name="connsiteY69" fmla="*/ 3765107 h 4399344"/>
                <a:gd name="connsiteX70" fmla="*/ 9033370 w 9350488"/>
                <a:gd name="connsiteY70" fmla="*/ 3765107 h 4399344"/>
                <a:gd name="connsiteX71" fmla="*/ 9210674 w 9350488"/>
                <a:gd name="connsiteY71" fmla="*/ 3819266 h 439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9350488" h="4399344">
                  <a:moveTo>
                    <a:pt x="9210674" y="3819266"/>
                  </a:moveTo>
                  <a:cubicBezTo>
                    <a:pt x="9295028" y="3876255"/>
                    <a:pt x="9350488" y="3972763"/>
                    <a:pt x="9350488" y="4082226"/>
                  </a:cubicBezTo>
                  <a:cubicBezTo>
                    <a:pt x="9350488" y="4257365"/>
                    <a:pt x="9208509" y="4399344"/>
                    <a:pt x="9033370" y="4399344"/>
                  </a:cubicBezTo>
                  <a:lnTo>
                    <a:pt x="6852320" y="4399344"/>
                  </a:lnTo>
                  <a:lnTo>
                    <a:pt x="6844759" y="4398581"/>
                  </a:lnTo>
                  <a:lnTo>
                    <a:pt x="6831730" y="4398964"/>
                  </a:lnTo>
                  <a:lnTo>
                    <a:pt x="6805150" y="4394589"/>
                  </a:lnTo>
                  <a:lnTo>
                    <a:pt x="6788410" y="4392901"/>
                  </a:lnTo>
                  <a:lnTo>
                    <a:pt x="6781081" y="4390626"/>
                  </a:lnTo>
                  <a:lnTo>
                    <a:pt x="6771692" y="4389080"/>
                  </a:lnTo>
                  <a:lnTo>
                    <a:pt x="6748678" y="4380567"/>
                  </a:lnTo>
                  <a:lnTo>
                    <a:pt x="6728884" y="4374423"/>
                  </a:lnTo>
                  <a:lnTo>
                    <a:pt x="6722076" y="4370728"/>
                  </a:lnTo>
                  <a:lnTo>
                    <a:pt x="6714626" y="4367972"/>
                  </a:lnTo>
                  <a:lnTo>
                    <a:pt x="6695104" y="4356088"/>
                  </a:lnTo>
                  <a:lnTo>
                    <a:pt x="6675017" y="4345185"/>
                  </a:lnTo>
                  <a:lnTo>
                    <a:pt x="6668890" y="4340130"/>
                  </a:lnTo>
                  <a:lnTo>
                    <a:pt x="6662274" y="4336102"/>
                  </a:lnTo>
                  <a:lnTo>
                    <a:pt x="6647012" y="4322079"/>
                  </a:lnTo>
                  <a:lnTo>
                    <a:pt x="6628085" y="4306462"/>
                  </a:lnTo>
                  <a:lnTo>
                    <a:pt x="6622029" y="4299122"/>
                  </a:lnTo>
                  <a:lnTo>
                    <a:pt x="6616378" y="4293931"/>
                  </a:lnTo>
                  <a:lnTo>
                    <a:pt x="6606505" y="4280307"/>
                  </a:lnTo>
                  <a:lnTo>
                    <a:pt x="6589361" y="4259529"/>
                  </a:lnTo>
                  <a:lnTo>
                    <a:pt x="6583143" y="4248073"/>
                  </a:lnTo>
                  <a:lnTo>
                    <a:pt x="6578683" y="4241920"/>
                  </a:lnTo>
                  <a:lnTo>
                    <a:pt x="5577164" y="2519482"/>
                  </a:lnTo>
                  <a:lnTo>
                    <a:pt x="3584720" y="2519482"/>
                  </a:lnTo>
                  <a:lnTo>
                    <a:pt x="3577151" y="2518719"/>
                  </a:lnTo>
                  <a:lnTo>
                    <a:pt x="3564128" y="2519102"/>
                  </a:lnTo>
                  <a:lnTo>
                    <a:pt x="3537559" y="2514728"/>
                  </a:lnTo>
                  <a:lnTo>
                    <a:pt x="3520810" y="2513039"/>
                  </a:lnTo>
                  <a:lnTo>
                    <a:pt x="3513476" y="2510763"/>
                  </a:lnTo>
                  <a:lnTo>
                    <a:pt x="3504091" y="2509217"/>
                  </a:lnTo>
                  <a:lnTo>
                    <a:pt x="3481082" y="2500707"/>
                  </a:lnTo>
                  <a:lnTo>
                    <a:pt x="3461284" y="2494561"/>
                  </a:lnTo>
                  <a:lnTo>
                    <a:pt x="3454474" y="2490865"/>
                  </a:lnTo>
                  <a:lnTo>
                    <a:pt x="3447024" y="2488109"/>
                  </a:lnTo>
                  <a:lnTo>
                    <a:pt x="3427503" y="2476226"/>
                  </a:lnTo>
                  <a:lnTo>
                    <a:pt x="3407416" y="2465323"/>
                  </a:lnTo>
                  <a:lnTo>
                    <a:pt x="3401290" y="2460268"/>
                  </a:lnTo>
                  <a:lnTo>
                    <a:pt x="3394672" y="2456239"/>
                  </a:lnTo>
                  <a:lnTo>
                    <a:pt x="3379407" y="2442213"/>
                  </a:lnTo>
                  <a:lnTo>
                    <a:pt x="3360484" y="2426600"/>
                  </a:lnTo>
                  <a:lnTo>
                    <a:pt x="3354430" y="2419263"/>
                  </a:lnTo>
                  <a:lnTo>
                    <a:pt x="3348776" y="2414068"/>
                  </a:lnTo>
                  <a:lnTo>
                    <a:pt x="3338897" y="2400437"/>
                  </a:lnTo>
                  <a:lnTo>
                    <a:pt x="3321761" y="2379667"/>
                  </a:lnTo>
                  <a:lnTo>
                    <a:pt x="3315545" y="2368216"/>
                  </a:lnTo>
                  <a:lnTo>
                    <a:pt x="3311081" y="2362057"/>
                  </a:lnTo>
                  <a:lnTo>
                    <a:pt x="2309562" y="639619"/>
                  </a:lnTo>
                  <a:lnTo>
                    <a:pt x="317118" y="639619"/>
                  </a:lnTo>
                  <a:cubicBezTo>
                    <a:pt x="141979" y="639619"/>
                    <a:pt x="0" y="497640"/>
                    <a:pt x="1" y="322501"/>
                  </a:cubicBezTo>
                  <a:cubicBezTo>
                    <a:pt x="0" y="147362"/>
                    <a:pt x="141979" y="5383"/>
                    <a:pt x="317119" y="5383"/>
                  </a:cubicBezTo>
                  <a:lnTo>
                    <a:pt x="2436279" y="5383"/>
                  </a:lnTo>
                  <a:lnTo>
                    <a:pt x="2448735" y="2523"/>
                  </a:lnTo>
                  <a:cubicBezTo>
                    <a:pt x="2510031" y="-5274"/>
                    <a:pt x="2572102" y="5149"/>
                    <a:pt x="2627103" y="31715"/>
                  </a:cubicBezTo>
                  <a:lnTo>
                    <a:pt x="2650943" y="46228"/>
                  </a:lnTo>
                  <a:lnTo>
                    <a:pt x="2675472" y="59542"/>
                  </a:lnTo>
                  <a:cubicBezTo>
                    <a:pt x="2726084" y="93735"/>
                    <a:pt x="2766295" y="142156"/>
                    <a:pt x="2790366" y="199065"/>
                  </a:cubicBezTo>
                  <a:lnTo>
                    <a:pt x="2794154" y="211270"/>
                  </a:lnTo>
                  <a:lnTo>
                    <a:pt x="3767495" y="1885246"/>
                  </a:lnTo>
                  <a:lnTo>
                    <a:pt x="5703881" y="1885246"/>
                  </a:lnTo>
                  <a:lnTo>
                    <a:pt x="5716337" y="1882386"/>
                  </a:lnTo>
                  <a:cubicBezTo>
                    <a:pt x="5777633" y="1874589"/>
                    <a:pt x="5839704" y="1885011"/>
                    <a:pt x="5894704" y="1911577"/>
                  </a:cubicBezTo>
                  <a:lnTo>
                    <a:pt x="5930433" y="1933328"/>
                  </a:lnTo>
                  <a:lnTo>
                    <a:pt x="5943074" y="1939405"/>
                  </a:lnTo>
                  <a:cubicBezTo>
                    <a:pt x="5985251" y="1967899"/>
                    <a:pt x="6020204" y="2006273"/>
                    <a:pt x="6044613" y="2051207"/>
                  </a:cubicBezTo>
                  <a:lnTo>
                    <a:pt x="6057322" y="2083506"/>
                  </a:lnTo>
                  <a:lnTo>
                    <a:pt x="7035096" y="3765107"/>
                  </a:lnTo>
                  <a:lnTo>
                    <a:pt x="9033370" y="3765107"/>
                  </a:lnTo>
                  <a:cubicBezTo>
                    <a:pt x="9099047" y="3765107"/>
                    <a:pt x="9160061" y="3785073"/>
                    <a:pt x="9210674" y="381926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 rot="19805282">
              <a:off x="1100786" y="3962064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 rot="19805282">
              <a:off x="2976655" y="2907046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 rot="19805282">
              <a:off x="4856481" y="3966200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19805282">
              <a:off x="6750373" y="2907049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 rot="19805282">
              <a:off x="10518517" y="2907047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 rot="19805282">
              <a:off x="8614859" y="3962065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3100417" y="3031426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6878905" y="3031426"/>
              <a:ext cx="377843" cy="362576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5005051" y="4114114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8773924" y="4087398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>
            <a:off x="3474619" y="3956323"/>
            <a:ext cx="0" cy="1013383"/>
          </a:xfrm>
          <a:prstGeom prst="straightConnector1">
            <a:avLst/>
          </a:prstGeom>
          <a:ln w="25400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454221" y="3956323"/>
            <a:ext cx="0" cy="1013383"/>
          </a:xfrm>
          <a:prstGeom prst="straightConnector1">
            <a:avLst/>
          </a:prstGeom>
          <a:ln w="25400">
            <a:solidFill>
              <a:schemeClr val="accent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9440717" y="2943501"/>
            <a:ext cx="0" cy="1013383"/>
          </a:xfrm>
          <a:prstGeom prst="straightConnector1">
            <a:avLst/>
          </a:prstGeom>
          <a:ln w="2540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476584" y="2943501"/>
            <a:ext cx="0" cy="1013383"/>
          </a:xfrm>
          <a:prstGeom prst="straightConnector1">
            <a:avLst/>
          </a:prstGeom>
          <a:ln w="25400">
            <a:solidFill>
              <a:schemeClr val="accent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41"/>
          <p:cNvSpPr txBox="1"/>
          <p:nvPr/>
        </p:nvSpPr>
        <p:spPr>
          <a:xfrm>
            <a:off x="2280570" y="5545620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TextBox 170"/>
          <p:cNvSpPr txBox="1"/>
          <p:nvPr/>
        </p:nvSpPr>
        <p:spPr>
          <a:xfrm>
            <a:off x="2259506" y="5239346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41"/>
          <p:cNvSpPr txBox="1"/>
          <p:nvPr/>
        </p:nvSpPr>
        <p:spPr>
          <a:xfrm>
            <a:off x="4237957" y="2122877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TextBox 170"/>
          <p:cNvSpPr txBox="1"/>
          <p:nvPr/>
        </p:nvSpPr>
        <p:spPr>
          <a:xfrm>
            <a:off x="4216893" y="1816603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41"/>
          <p:cNvSpPr txBox="1"/>
          <p:nvPr/>
        </p:nvSpPr>
        <p:spPr>
          <a:xfrm>
            <a:off x="6352507" y="5545620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Box 170"/>
          <p:cNvSpPr txBox="1"/>
          <p:nvPr/>
        </p:nvSpPr>
        <p:spPr>
          <a:xfrm>
            <a:off x="6331443" y="5239346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41"/>
          <p:cNvSpPr txBox="1"/>
          <p:nvPr/>
        </p:nvSpPr>
        <p:spPr>
          <a:xfrm>
            <a:off x="8245968" y="2122877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TextBox 170"/>
          <p:cNvSpPr txBox="1"/>
          <p:nvPr/>
        </p:nvSpPr>
        <p:spPr>
          <a:xfrm>
            <a:off x="8245968" y="1816603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矩形 6"/>
          <p:cNvSpPr>
            <a:spLocks noChangeArrowheads="1"/>
          </p:cNvSpPr>
          <p:nvPr/>
        </p:nvSpPr>
        <p:spPr bwMode="auto">
          <a:xfrm>
            <a:off x="795" y="-3100"/>
            <a:ext cx="3465407" cy="7235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736847" y="730161"/>
            <a:ext cx="3524000" cy="3524001"/>
            <a:chOff x="1736053" y="730160"/>
            <a:chExt cx="3524000" cy="3524001"/>
          </a:xfrm>
        </p:grpSpPr>
        <p:sp>
          <p:nvSpPr>
            <p:cNvPr id="14341" name="椭圆 7"/>
            <p:cNvSpPr>
              <a:spLocks noChangeArrowheads="1"/>
            </p:cNvSpPr>
            <p:nvPr/>
          </p:nvSpPr>
          <p:spPr bwMode="auto">
            <a:xfrm>
              <a:off x="1736053" y="730160"/>
              <a:ext cx="3524000" cy="3524001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bevel/>
            </a:ln>
            <a:effec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343" name="椭圆 9"/>
            <p:cNvSpPr>
              <a:spLocks noChangeAspect="1" noChangeArrowheads="1"/>
            </p:cNvSpPr>
            <p:nvPr/>
          </p:nvSpPr>
          <p:spPr bwMode="auto">
            <a:xfrm>
              <a:off x="1903464" y="897571"/>
              <a:ext cx="3189178" cy="3187505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578924" y="4681060"/>
            <a:ext cx="1752793" cy="1751119"/>
            <a:chOff x="2578129" y="4681059"/>
            <a:chExt cx="1752793" cy="1751119"/>
          </a:xfrm>
        </p:grpSpPr>
        <p:sp>
          <p:nvSpPr>
            <p:cNvPr id="14342" name="椭圆 8"/>
            <p:cNvSpPr>
              <a:spLocks noChangeArrowheads="1"/>
            </p:cNvSpPr>
            <p:nvPr/>
          </p:nvSpPr>
          <p:spPr bwMode="auto">
            <a:xfrm>
              <a:off x="2578129" y="4681059"/>
              <a:ext cx="1752793" cy="1751119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beve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344" name="椭圆 10"/>
            <p:cNvSpPr>
              <a:spLocks noChangeArrowheads="1"/>
            </p:cNvSpPr>
            <p:nvPr/>
          </p:nvSpPr>
          <p:spPr bwMode="auto">
            <a:xfrm>
              <a:off x="2715406" y="4816662"/>
              <a:ext cx="1478239" cy="1478238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4" name="Rectangle 1"/>
          <p:cNvSpPr/>
          <p:nvPr/>
        </p:nvSpPr>
        <p:spPr bwMode="auto">
          <a:xfrm>
            <a:off x="6357368" y="1888134"/>
            <a:ext cx="3680735" cy="191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CLICK ON ADD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RELATED TITLE WORDS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Rectangle 2"/>
          <p:cNvSpPr/>
          <p:nvPr/>
        </p:nvSpPr>
        <p:spPr bwMode="auto">
          <a:xfrm>
            <a:off x="6357367" y="4038603"/>
            <a:ext cx="5040561" cy="1422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US" altLang="zh-CN" sz="105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59"/>
          <p:cNvSpPr/>
          <p:nvPr/>
        </p:nvSpPr>
        <p:spPr>
          <a:xfrm>
            <a:off x="1491792" y="2705307"/>
            <a:ext cx="3449860" cy="3278593"/>
          </a:xfrm>
          <a:prstGeom prst="rect">
            <a:avLst/>
          </a:prstGeom>
          <a:solidFill>
            <a:schemeClr val="accent5"/>
          </a:solidFill>
          <a:ln w="12700">
            <a:noFill/>
          </a:ln>
          <a:effectLst>
            <a:outerShdw blurRad="368300" dist="38100" dir="8100000" algn="tr" rotWithShape="0">
              <a:prstClr val="black">
                <a:alpha val="90000"/>
              </a:prstClr>
            </a:outerShdw>
          </a:effectLst>
          <a:scene3d>
            <a:camera prst="orthographicFront">
              <a:rot lat="17916175" lon="2729084" rev="18779825"/>
            </a:camera>
            <a:lightRig rig="balanced" dir="t">
              <a:rot lat="0" lon="0" rev="600000"/>
            </a:lightRig>
          </a:scene3d>
          <a:sp3d prstMaterial="flat">
            <a:bevelT w="444500" h="1041400" prst="angle"/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1996931" y="2377656"/>
            <a:ext cx="2410640" cy="2286081"/>
          </a:xfrm>
          <a:prstGeom prst="rect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17916175" lon="2729084" rev="18779825"/>
            </a:camera>
            <a:lightRig rig="balanced" dir="t">
              <a:rot lat="0" lon="0" rev="600000"/>
            </a:lightRig>
          </a:scene3d>
          <a:sp3d prstMaterial="flat">
            <a:bevelT w="311150" h="730250" prst="angle"/>
            <a:extrusionClr>
              <a:srgbClr val="00B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2349953" y="2152199"/>
            <a:ext cx="1702330" cy="1623150"/>
          </a:xfrm>
          <a:prstGeom prst="rect">
            <a:avLst/>
          </a:prstGeom>
          <a:solidFill>
            <a:schemeClr val="accent3"/>
          </a:solidFill>
          <a:ln>
            <a:noFill/>
          </a:ln>
          <a:scene3d>
            <a:camera prst="orthographicFront">
              <a:rot lat="17916175" lon="2729084" rev="18779825"/>
            </a:camera>
            <a:lightRig rig="balanced" dir="t">
              <a:rot lat="0" lon="0" rev="600000"/>
            </a:lightRig>
          </a:scene3d>
          <a:sp3d prstMaterial="flat">
            <a:bevelT w="215900" h="501650" prst="angle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2611133" y="1800685"/>
            <a:ext cx="1157265" cy="1139000"/>
          </a:xfrm>
          <a:prstGeom prst="rect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17709539" lon="2246828" rev="19210350"/>
            </a:camera>
            <a:lightRig rig="balanced" dir="t">
              <a:rot lat="0" lon="0" rev="600000"/>
            </a:lightRig>
          </a:scene3d>
          <a:sp3d prstMaterial="flat">
            <a:bevelT w="234950" h="520700"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2900112" y="1256098"/>
            <a:ext cx="569500" cy="569500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>
              <a:rot lat="17916175" lon="2729084" rev="18779825"/>
            </a:camera>
            <a:lightRig rig="balanced" dir="t">
              <a:rot lat="0" lon="0" rev="600000"/>
            </a:lightRig>
          </a:scene3d>
          <a:sp3d prstMaterial="flat">
            <a:bevelT w="336550" h="7556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6" name="直接连接符 75"/>
          <p:cNvCxnSpPr/>
          <p:nvPr/>
        </p:nvCxnSpPr>
        <p:spPr>
          <a:xfrm>
            <a:off x="3315763" y="1953498"/>
            <a:ext cx="4000114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3517115" y="2620307"/>
            <a:ext cx="3798762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8" name="直接连接符 77"/>
          <p:cNvCxnSpPr/>
          <p:nvPr/>
        </p:nvCxnSpPr>
        <p:spPr>
          <a:xfrm>
            <a:off x="3847355" y="3312124"/>
            <a:ext cx="3468522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9" name="直接连接符 78"/>
          <p:cNvCxnSpPr/>
          <p:nvPr/>
        </p:nvCxnSpPr>
        <p:spPr>
          <a:xfrm>
            <a:off x="4378949" y="4324552"/>
            <a:ext cx="2936929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0" name="直接连接符 79"/>
          <p:cNvCxnSpPr/>
          <p:nvPr/>
        </p:nvCxnSpPr>
        <p:spPr>
          <a:xfrm>
            <a:off x="4758657" y="5326894"/>
            <a:ext cx="2557221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1" name="TextBox 80"/>
          <p:cNvSpPr txBox="1"/>
          <p:nvPr/>
        </p:nvSpPr>
        <p:spPr>
          <a:xfrm>
            <a:off x="7766153" y="5144182"/>
            <a:ext cx="3271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722886" y="4995411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766153" y="4147919"/>
            <a:ext cx="3271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722886" y="4008168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766153" y="3175563"/>
            <a:ext cx="3271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722886" y="3005672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766153" y="2438972"/>
            <a:ext cx="3271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722886" y="2324541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766153" y="1750841"/>
            <a:ext cx="3271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722886" y="1636410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64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6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6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9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0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64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3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4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9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0" grpId="0" animBg="1"/>
          <p:bldP spid="61" grpId="0" animBg="1"/>
          <p:bldP spid="62" grpId="0" animBg="1"/>
          <p:bldP spid="63" grpId="0" animBg="1"/>
          <p:bldP spid="64" grpId="0" animBg="1"/>
          <p:bldP spid="81" grpId="0"/>
          <p:bldP spid="82" grpId="0"/>
          <p:bldP spid="83" grpId="0"/>
          <p:bldP spid="84" grpId="0"/>
          <p:bldP spid="85" grpId="0"/>
          <p:bldP spid="86" grpId="0"/>
          <p:bldP spid="87" grpId="0"/>
          <p:bldP spid="88" grpId="0"/>
          <p:bldP spid="89" grpId="0"/>
          <p:bldP spid="9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9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0" grpId="0" animBg="1"/>
          <p:bldP spid="61" grpId="0" animBg="1"/>
          <p:bldP spid="62" grpId="0" animBg="1"/>
          <p:bldP spid="63" grpId="0" animBg="1"/>
          <p:bldP spid="64" grpId="0" animBg="1"/>
          <p:bldP spid="81" grpId="0"/>
          <p:bldP spid="82" grpId="0"/>
          <p:bldP spid="83" grpId="0"/>
          <p:bldP spid="84" grpId="0"/>
          <p:bldP spid="85" grpId="0"/>
          <p:bldP spid="86" grpId="0"/>
          <p:bldP spid="87" grpId="0"/>
          <p:bldP spid="88" grpId="0"/>
          <p:bldP spid="89" grpId="0"/>
          <p:bldP spid="90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" y="-17300"/>
            <a:ext cx="12857163" cy="726526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997381" y="551242"/>
            <a:ext cx="6130169" cy="6130169"/>
          </a:xfrm>
          <a:prstGeom prst="ellipse">
            <a:avLst/>
          </a:prstGeom>
          <a:solidFill>
            <a:schemeClr val="accent2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32"/>
          <p:cNvSpPr txBox="1"/>
          <p:nvPr/>
        </p:nvSpPr>
        <p:spPr>
          <a:xfrm>
            <a:off x="6495325" y="3176852"/>
            <a:ext cx="5528082" cy="64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the written content</a:t>
            </a:r>
            <a:endParaRPr lang="en-US" sz="36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32"/>
          <p:cNvSpPr txBox="1"/>
          <p:nvPr/>
        </p:nvSpPr>
        <p:spPr>
          <a:xfrm>
            <a:off x="6301227" y="3823102"/>
            <a:ext cx="3897699" cy="76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4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030161" y="439916"/>
            <a:ext cx="1799978" cy="1799978"/>
          </a:xfrm>
          <a:prstGeom prst="ellipse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>
                <a:latin typeface="Agency FB" panose="020B0503020202020204" pitchFamily="34" charset="0"/>
              </a:rPr>
              <a:t>03</a:t>
            </a:r>
            <a:endParaRPr lang="zh-CN" altLang="en-US" sz="7200" dirty="0">
              <a:latin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/>
      <p:bldP spid="11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941666" y="1205443"/>
            <a:ext cx="8907663" cy="3957867"/>
            <a:chOff x="1447800" y="2628900"/>
            <a:chExt cx="5745163" cy="2552700"/>
          </a:xfrm>
        </p:grpSpPr>
        <p:sp>
          <p:nvSpPr>
            <p:cNvPr id="6184" name="Freeform 40"/>
            <p:cNvSpPr/>
            <p:nvPr/>
          </p:nvSpPr>
          <p:spPr bwMode="auto">
            <a:xfrm>
              <a:off x="1447800" y="2713037"/>
              <a:ext cx="5745163" cy="2468563"/>
            </a:xfrm>
            <a:custGeom>
              <a:avLst/>
              <a:gdLst/>
              <a:ahLst/>
              <a:cxnLst>
                <a:cxn ang="0">
                  <a:pos x="1532" y="272"/>
                </a:cxn>
                <a:cxn ang="0">
                  <a:pos x="984" y="0"/>
                </a:cxn>
                <a:cxn ang="0">
                  <a:pos x="984" y="162"/>
                </a:cxn>
                <a:cxn ang="0">
                  <a:pos x="0" y="658"/>
                </a:cxn>
                <a:cxn ang="0">
                  <a:pos x="984" y="388"/>
                </a:cxn>
                <a:cxn ang="0">
                  <a:pos x="984" y="385"/>
                </a:cxn>
                <a:cxn ang="0">
                  <a:pos x="984" y="533"/>
                </a:cxn>
                <a:cxn ang="0">
                  <a:pos x="1532" y="272"/>
                </a:cxn>
              </a:cxnLst>
              <a:rect l="0" t="0" r="r" b="b"/>
              <a:pathLst>
                <a:path w="1532" h="658">
                  <a:moveTo>
                    <a:pt x="1532" y="272"/>
                  </a:moveTo>
                  <a:cubicBezTo>
                    <a:pt x="984" y="0"/>
                    <a:pt x="984" y="0"/>
                    <a:pt x="984" y="0"/>
                  </a:cubicBezTo>
                  <a:cubicBezTo>
                    <a:pt x="984" y="162"/>
                    <a:pt x="984" y="162"/>
                    <a:pt x="984" y="162"/>
                  </a:cubicBezTo>
                  <a:cubicBezTo>
                    <a:pt x="914" y="167"/>
                    <a:pt x="243" y="222"/>
                    <a:pt x="0" y="658"/>
                  </a:cubicBezTo>
                  <a:cubicBezTo>
                    <a:pt x="0" y="658"/>
                    <a:pt x="302" y="350"/>
                    <a:pt x="984" y="388"/>
                  </a:cubicBezTo>
                  <a:cubicBezTo>
                    <a:pt x="984" y="385"/>
                    <a:pt x="984" y="385"/>
                    <a:pt x="984" y="385"/>
                  </a:cubicBezTo>
                  <a:cubicBezTo>
                    <a:pt x="984" y="533"/>
                    <a:pt x="984" y="533"/>
                    <a:pt x="984" y="533"/>
                  </a:cubicBezTo>
                  <a:lnTo>
                    <a:pt x="1532" y="272"/>
                  </a:lnTo>
                  <a:close/>
                </a:path>
              </a:pathLst>
            </a:custGeom>
            <a:solidFill>
              <a:srgbClr val="2B2939"/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6" name="Freeform 40"/>
            <p:cNvSpPr/>
            <p:nvPr/>
          </p:nvSpPr>
          <p:spPr bwMode="auto">
            <a:xfrm>
              <a:off x="1447800" y="2628900"/>
              <a:ext cx="5745163" cy="2468563"/>
            </a:xfrm>
            <a:custGeom>
              <a:avLst/>
              <a:gdLst/>
              <a:ahLst/>
              <a:cxnLst>
                <a:cxn ang="0">
                  <a:pos x="1532" y="272"/>
                </a:cxn>
                <a:cxn ang="0">
                  <a:pos x="984" y="0"/>
                </a:cxn>
                <a:cxn ang="0">
                  <a:pos x="984" y="162"/>
                </a:cxn>
                <a:cxn ang="0">
                  <a:pos x="0" y="658"/>
                </a:cxn>
                <a:cxn ang="0">
                  <a:pos x="984" y="388"/>
                </a:cxn>
                <a:cxn ang="0">
                  <a:pos x="984" y="385"/>
                </a:cxn>
                <a:cxn ang="0">
                  <a:pos x="984" y="533"/>
                </a:cxn>
                <a:cxn ang="0">
                  <a:pos x="1532" y="272"/>
                </a:cxn>
              </a:cxnLst>
              <a:rect l="0" t="0" r="r" b="b"/>
              <a:pathLst>
                <a:path w="1532" h="658">
                  <a:moveTo>
                    <a:pt x="1532" y="272"/>
                  </a:moveTo>
                  <a:cubicBezTo>
                    <a:pt x="984" y="0"/>
                    <a:pt x="984" y="0"/>
                    <a:pt x="984" y="0"/>
                  </a:cubicBezTo>
                  <a:cubicBezTo>
                    <a:pt x="984" y="162"/>
                    <a:pt x="984" y="162"/>
                    <a:pt x="984" y="162"/>
                  </a:cubicBezTo>
                  <a:cubicBezTo>
                    <a:pt x="914" y="167"/>
                    <a:pt x="243" y="222"/>
                    <a:pt x="0" y="658"/>
                  </a:cubicBezTo>
                  <a:cubicBezTo>
                    <a:pt x="0" y="658"/>
                    <a:pt x="302" y="350"/>
                    <a:pt x="984" y="388"/>
                  </a:cubicBezTo>
                  <a:cubicBezTo>
                    <a:pt x="984" y="385"/>
                    <a:pt x="984" y="385"/>
                    <a:pt x="984" y="385"/>
                  </a:cubicBezTo>
                  <a:cubicBezTo>
                    <a:pt x="984" y="533"/>
                    <a:pt x="984" y="533"/>
                    <a:pt x="984" y="533"/>
                  </a:cubicBezTo>
                  <a:lnTo>
                    <a:pt x="1532" y="2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</p:grpSp>
      <p:cxnSp>
        <p:nvCxnSpPr>
          <p:cNvPr id="27" name="Straight Connector 26"/>
          <p:cNvCxnSpPr/>
          <p:nvPr/>
        </p:nvCxnSpPr>
        <p:spPr>
          <a:xfrm rot="5400000">
            <a:off x="3024002" y="5514897"/>
            <a:ext cx="2310430" cy="1675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5007541" y="5343288"/>
            <a:ext cx="2812697" cy="1675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>
            <a:off x="3175273" y="3544317"/>
            <a:ext cx="539560" cy="539560"/>
            <a:chOff x="3237545" y="4561747"/>
            <a:chExt cx="1146960" cy="1146960"/>
          </a:xfrm>
        </p:grpSpPr>
        <p:sp>
          <p:nvSpPr>
            <p:cNvPr id="25" name="圆角矩形 24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3351015" y="4675219"/>
              <a:ext cx="920024" cy="9200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rgbClr val="2B2939"/>
                  </a:solidFill>
                  <a:cs typeface="+mn-ea"/>
                  <a:sym typeface="+mn-lt"/>
                </a:rPr>
                <a:t>1</a:t>
              </a:r>
              <a:endParaRPr lang="zh-CN" altLang="en-US" sz="3200" b="1" dirty="0">
                <a:solidFill>
                  <a:srgbClr val="2B293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558507" y="2827288"/>
            <a:ext cx="802042" cy="802042"/>
            <a:chOff x="3237545" y="4561747"/>
            <a:chExt cx="1146960" cy="1146960"/>
          </a:xfrm>
        </p:grpSpPr>
        <p:sp>
          <p:nvSpPr>
            <p:cNvPr id="30" name="圆角矩形 29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3351015" y="4675219"/>
              <a:ext cx="920024" cy="9200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rgbClr val="2B2939"/>
                  </a:solidFill>
                  <a:cs typeface="+mn-ea"/>
                  <a:sym typeface="+mn-lt"/>
                </a:rPr>
                <a:t>2</a:t>
              </a:r>
              <a:endParaRPr lang="zh-CN" altLang="en-US" sz="3200" b="1" dirty="0">
                <a:solidFill>
                  <a:srgbClr val="2B293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572101" y="2284058"/>
            <a:ext cx="1141668" cy="1141668"/>
            <a:chOff x="3237545" y="4561747"/>
            <a:chExt cx="1146960" cy="1146960"/>
          </a:xfrm>
        </p:grpSpPr>
        <p:sp>
          <p:nvSpPr>
            <p:cNvPr id="33" name="圆角矩形 32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4" name="圆角矩形 33"/>
            <p:cNvSpPr/>
            <p:nvPr/>
          </p:nvSpPr>
          <p:spPr>
            <a:xfrm>
              <a:off x="3351015" y="4675219"/>
              <a:ext cx="920024" cy="9200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rgbClr val="2B2939"/>
                  </a:solidFill>
                  <a:cs typeface="+mn-ea"/>
                  <a:sym typeface="+mn-lt"/>
                </a:rPr>
                <a:t>3</a:t>
              </a:r>
              <a:endParaRPr lang="zh-CN" altLang="en-US" sz="3200" b="1" dirty="0">
                <a:solidFill>
                  <a:srgbClr val="2B2939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5" name="TextBox 41"/>
          <p:cNvSpPr txBox="1"/>
          <p:nvPr/>
        </p:nvSpPr>
        <p:spPr>
          <a:xfrm>
            <a:off x="1677339" y="5614497"/>
            <a:ext cx="2303765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TextBox 170"/>
          <p:cNvSpPr txBox="1"/>
          <p:nvPr/>
        </p:nvSpPr>
        <p:spPr>
          <a:xfrm>
            <a:off x="1677338" y="531574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41"/>
          <p:cNvSpPr txBox="1"/>
          <p:nvPr/>
        </p:nvSpPr>
        <p:spPr>
          <a:xfrm>
            <a:off x="4191939" y="5384854"/>
            <a:ext cx="2303765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TextBox 170"/>
          <p:cNvSpPr txBox="1"/>
          <p:nvPr/>
        </p:nvSpPr>
        <p:spPr>
          <a:xfrm>
            <a:off x="4191938" y="5086105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Box 41"/>
          <p:cNvSpPr txBox="1"/>
          <p:nvPr/>
        </p:nvSpPr>
        <p:spPr>
          <a:xfrm>
            <a:off x="6506514" y="5042997"/>
            <a:ext cx="2303765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TextBox 170"/>
          <p:cNvSpPr txBox="1"/>
          <p:nvPr/>
        </p:nvSpPr>
        <p:spPr>
          <a:xfrm>
            <a:off x="6506513" y="474424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86378" y="1193881"/>
            <a:ext cx="2414977" cy="264027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986378" y="3828439"/>
            <a:ext cx="2414977" cy="264027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394600" y="1193881"/>
            <a:ext cx="2414977" cy="2640272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 bwMode="auto">
          <a:xfrm>
            <a:off x="3401355" y="3834153"/>
            <a:ext cx="8694744" cy="2640272"/>
          </a:xfrm>
          <a:prstGeom prst="rect">
            <a:avLst/>
          </a:prstGeom>
          <a:solidFill>
            <a:schemeClr val="accent1"/>
          </a:solidFill>
        </p:spPr>
        <p:txBody>
          <a:bodyPr wrap="square" lIns="189833" tIns="49357" rIns="37967" rtlCol="0" anchor="ctr" anchorCtr="0">
            <a:noAutofit/>
          </a:bodyPr>
          <a:lstStyle/>
          <a:p>
            <a:pPr>
              <a:lnSpc>
                <a:spcPct val="150000"/>
              </a:lnSpc>
              <a:spcBef>
                <a:spcPts val="635"/>
              </a:spcBef>
              <a:buClr>
                <a:schemeClr val="bg1"/>
              </a:buClr>
              <a:buSzPct val="80000"/>
            </a:pPr>
            <a:endParaRPr lang="zh-CN" altLang="en-US" sz="1475" dirty="0">
              <a:solidFill>
                <a:srgbClr val="FFFFFF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3837087" y="4490449"/>
            <a:ext cx="5184576" cy="0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/>
          <p:cNvSpPr txBox="1"/>
          <p:nvPr/>
        </p:nvSpPr>
        <p:spPr>
          <a:xfrm>
            <a:off x="6267041" y="1399042"/>
            <a:ext cx="1858220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Content Placeholder 2"/>
          <p:cNvSpPr txBox="1"/>
          <p:nvPr/>
        </p:nvSpPr>
        <p:spPr>
          <a:xfrm>
            <a:off x="6267041" y="1788586"/>
            <a:ext cx="5418918" cy="148266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" name="Content Placeholder 2"/>
          <p:cNvSpPr txBox="1"/>
          <p:nvPr/>
        </p:nvSpPr>
        <p:spPr>
          <a:xfrm>
            <a:off x="3723018" y="4142242"/>
            <a:ext cx="1858220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3723018" y="4531786"/>
            <a:ext cx="5418918" cy="148266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21" grpId="0" animBg="1"/>
      <p:bldP spid="11" grpId="0" animBg="1"/>
      <p:bldP spid="22" grpId="0"/>
      <p:bldP spid="26" grpId="0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肘形连接符 43"/>
          <p:cNvSpPr>
            <a:spLocks noChangeShapeType="1"/>
          </p:cNvSpPr>
          <p:nvPr/>
        </p:nvSpPr>
        <p:spPr bwMode="auto">
          <a:xfrm rot="10800000" flipH="1">
            <a:off x="8165779" y="2072139"/>
            <a:ext cx="97574" cy="1919283"/>
          </a:xfrm>
          <a:prstGeom prst="bentConnector2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sys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just">
              <a:lnSpc>
                <a:spcPct val="120000"/>
              </a:lnSpc>
            </a:pPr>
            <a:endParaRPr lang="en-GB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肘形连接符 17"/>
          <p:cNvSpPr>
            <a:spLocks noChangeShapeType="1"/>
          </p:cNvSpPr>
          <p:nvPr/>
        </p:nvSpPr>
        <p:spPr bwMode="auto">
          <a:xfrm rot="16200000" flipH="1">
            <a:off x="8040440" y="4212666"/>
            <a:ext cx="339879" cy="3566007"/>
          </a:xfrm>
          <a:prstGeom prst="bentConnector2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sys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just">
              <a:lnSpc>
                <a:spcPct val="120000"/>
              </a:lnSpc>
            </a:pPr>
            <a:endParaRPr lang="en-GB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肘形连接符 46"/>
          <p:cNvSpPr>
            <a:spLocks noChangeShapeType="1"/>
          </p:cNvSpPr>
          <p:nvPr/>
        </p:nvSpPr>
        <p:spPr bwMode="auto">
          <a:xfrm rot="10800000" flipV="1">
            <a:off x="4403563" y="4157349"/>
            <a:ext cx="189833" cy="806937"/>
          </a:xfrm>
          <a:prstGeom prst="bentConnector2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sys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just">
              <a:lnSpc>
                <a:spcPct val="120000"/>
              </a:lnSpc>
            </a:pPr>
            <a:endParaRPr lang="en-GB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肘形连接符 51"/>
          <p:cNvSpPr>
            <a:spLocks noChangeShapeType="1"/>
          </p:cNvSpPr>
          <p:nvPr/>
        </p:nvSpPr>
        <p:spPr bwMode="auto">
          <a:xfrm rot="16200000" flipV="1">
            <a:off x="5415645" y="1493698"/>
            <a:ext cx="128132" cy="1904086"/>
          </a:xfrm>
          <a:prstGeom prst="bentConnector2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sys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just">
              <a:lnSpc>
                <a:spcPct val="120000"/>
              </a:lnSpc>
            </a:pPr>
            <a:endParaRPr lang="en-GB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689910" y="2653888"/>
            <a:ext cx="3494611" cy="3239562"/>
            <a:chOff x="3898426" y="1805124"/>
            <a:chExt cx="4494140" cy="4166144"/>
          </a:xfrm>
        </p:grpSpPr>
        <p:sp>
          <p:nvSpPr>
            <p:cNvPr id="37" name="椭圆 12"/>
            <p:cNvSpPr>
              <a:spLocks noChangeArrowheads="1"/>
            </p:cNvSpPr>
            <p:nvPr/>
          </p:nvSpPr>
          <p:spPr bwMode="auto">
            <a:xfrm flipH="1">
              <a:off x="5881907" y="1805124"/>
              <a:ext cx="515252" cy="515252"/>
            </a:xfrm>
            <a:prstGeom prst="ellipse">
              <a:avLst/>
            </a:prstGeom>
            <a:solidFill>
              <a:schemeClr val="bg1"/>
            </a:solidFill>
            <a:ln w="76200" cap="flat" cmpd="sng">
              <a:solidFill>
                <a:schemeClr val="accent1"/>
              </a:solidFill>
              <a:bevel/>
            </a:ln>
          </p:spPr>
          <p:txBody>
            <a:bodyPr anchor="ctr"/>
            <a:lstStyle/>
            <a:p>
              <a:pPr algn="just">
                <a:lnSpc>
                  <a:spcPct val="120000"/>
                </a:lnSpc>
              </a:pPr>
              <a:endParaRPr lang="en-US" altLang="en-US" sz="8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椭圆 10"/>
            <p:cNvSpPr>
              <a:spLocks noChangeArrowheads="1"/>
            </p:cNvSpPr>
            <p:nvPr/>
          </p:nvSpPr>
          <p:spPr bwMode="auto">
            <a:xfrm flipH="1">
              <a:off x="7771164" y="3503547"/>
              <a:ext cx="516444" cy="516444"/>
            </a:xfrm>
            <a:prstGeom prst="ellipse">
              <a:avLst/>
            </a:prstGeom>
            <a:solidFill>
              <a:schemeClr val="bg1"/>
            </a:solidFill>
            <a:ln w="76200" cap="flat" cmpd="sng">
              <a:solidFill>
                <a:schemeClr val="accent4"/>
              </a:solidFill>
              <a:bevel/>
            </a:ln>
          </p:spPr>
          <p:txBody>
            <a:bodyPr anchor="ctr"/>
            <a:lstStyle/>
            <a:p>
              <a:pPr algn="just">
                <a:lnSpc>
                  <a:spcPct val="120000"/>
                </a:lnSpc>
              </a:pPr>
              <a:endParaRPr lang="en-US" altLang="en-US" sz="8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椭圆 11"/>
            <p:cNvSpPr>
              <a:spLocks noChangeArrowheads="1"/>
            </p:cNvSpPr>
            <p:nvPr/>
          </p:nvSpPr>
          <p:spPr bwMode="auto">
            <a:xfrm flipH="1">
              <a:off x="5881907" y="5241328"/>
              <a:ext cx="515252" cy="516445"/>
            </a:xfrm>
            <a:prstGeom prst="ellipse">
              <a:avLst/>
            </a:prstGeom>
            <a:solidFill>
              <a:schemeClr val="bg1"/>
            </a:solidFill>
            <a:ln w="76200" cap="flat" cmpd="sng">
              <a:solidFill>
                <a:schemeClr val="accent4"/>
              </a:solidFill>
              <a:bevel/>
            </a:ln>
          </p:spPr>
          <p:txBody>
            <a:bodyPr anchor="ctr"/>
            <a:lstStyle/>
            <a:p>
              <a:pPr algn="just">
                <a:lnSpc>
                  <a:spcPct val="120000"/>
                </a:lnSpc>
              </a:pPr>
              <a:endParaRPr lang="en-US" altLang="en-US" sz="8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椭圆 44"/>
            <p:cNvSpPr>
              <a:spLocks noChangeArrowheads="1"/>
            </p:cNvSpPr>
            <p:nvPr/>
          </p:nvSpPr>
          <p:spPr bwMode="auto">
            <a:xfrm flipH="1">
              <a:off x="4010541" y="3503547"/>
              <a:ext cx="515252" cy="515252"/>
            </a:xfrm>
            <a:prstGeom prst="ellipse">
              <a:avLst/>
            </a:prstGeom>
            <a:solidFill>
              <a:schemeClr val="bg1"/>
            </a:solidFill>
            <a:ln w="76200" cap="flat" cmpd="sng">
              <a:solidFill>
                <a:schemeClr val="accent1"/>
              </a:solidFill>
              <a:bevel/>
            </a:ln>
          </p:spPr>
          <p:txBody>
            <a:bodyPr anchor="ctr"/>
            <a:lstStyle/>
            <a:p>
              <a:pPr algn="just">
                <a:lnSpc>
                  <a:spcPct val="120000"/>
                </a:lnSpc>
              </a:pPr>
              <a:endParaRPr lang="en-US" altLang="en-US" sz="8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左弧形箭头 1"/>
            <p:cNvSpPr>
              <a:spLocks noChangeArrowheads="1"/>
            </p:cNvSpPr>
            <p:nvPr/>
          </p:nvSpPr>
          <p:spPr bwMode="auto">
            <a:xfrm>
              <a:off x="3898426" y="1805124"/>
              <a:ext cx="1892835" cy="4166144"/>
            </a:xfrm>
            <a:prstGeom prst="curvedRightArrow">
              <a:avLst>
                <a:gd name="adj1" fmla="val 24996"/>
                <a:gd name="adj2" fmla="val 50022"/>
                <a:gd name="adj3" fmla="val 25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just">
                <a:lnSpc>
                  <a:spcPct val="120000"/>
                </a:lnSpc>
              </a:pPr>
              <a:endParaRPr lang="en-US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左弧形箭头 39"/>
            <p:cNvSpPr>
              <a:spLocks noChangeArrowheads="1"/>
            </p:cNvSpPr>
            <p:nvPr/>
          </p:nvSpPr>
          <p:spPr bwMode="auto">
            <a:xfrm flipH="1">
              <a:off x="6498539" y="1805124"/>
              <a:ext cx="1894027" cy="4166144"/>
            </a:xfrm>
            <a:prstGeom prst="curvedRightArrow">
              <a:avLst>
                <a:gd name="adj1" fmla="val 24980"/>
                <a:gd name="adj2" fmla="val 49990"/>
                <a:gd name="adj3" fmla="val 25000"/>
              </a:avLst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just">
                <a:lnSpc>
                  <a:spcPct val="120000"/>
                </a:lnSpc>
              </a:pPr>
              <a:endParaRPr lang="en-US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169266" y="3278560"/>
              <a:ext cx="1853468" cy="451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872491" y="3651941"/>
              <a:ext cx="2447020" cy="6886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5981606" y="5340706"/>
              <a:ext cx="317153" cy="317695"/>
              <a:chOff x="9145588" y="4435471"/>
              <a:chExt cx="464344" cy="465137"/>
            </a:xfrm>
          </p:grpSpPr>
          <p:sp>
            <p:nvSpPr>
              <p:cNvPr id="71" name="AutoShape 7"/>
              <p:cNvSpPr/>
              <p:nvPr/>
            </p:nvSpPr>
            <p:spPr bwMode="auto">
              <a:xfrm>
                <a:off x="9145588" y="4435471"/>
                <a:ext cx="464344" cy="465137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2" name="AutoShape 8"/>
              <p:cNvSpPr/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3" name="AutoShape 9"/>
              <p:cNvSpPr/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4" name="AutoShape 10"/>
              <p:cNvSpPr/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5" name="AutoShape 11"/>
              <p:cNvSpPr/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6" name="AutoShape 12"/>
              <p:cNvSpPr/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7" name="AutoShape 13"/>
              <p:cNvSpPr/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8" name="AutoShape 14"/>
              <p:cNvSpPr/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9" name="AutoShape 15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7864358" y="3622124"/>
              <a:ext cx="317153" cy="317695"/>
              <a:chOff x="7287419" y="3505994"/>
              <a:chExt cx="464344" cy="465138"/>
            </a:xfrm>
          </p:grpSpPr>
          <p:sp>
            <p:nvSpPr>
              <p:cNvPr id="81" name="AutoShape 37"/>
              <p:cNvSpPr/>
              <p:nvPr/>
            </p:nvSpPr>
            <p:spPr bwMode="auto">
              <a:xfrm>
                <a:off x="7287419" y="3549650"/>
                <a:ext cx="423069" cy="421482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2" name="AutoShape 38"/>
              <p:cNvSpPr/>
              <p:nvPr/>
            </p:nvSpPr>
            <p:spPr bwMode="auto">
              <a:xfrm>
                <a:off x="7490619" y="3738563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3" name="AutoShape 39"/>
              <p:cNvSpPr/>
              <p:nvPr/>
            </p:nvSpPr>
            <p:spPr bwMode="auto">
              <a:xfrm>
                <a:off x="7679532" y="3505994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4" name="AutoShape 40"/>
              <p:cNvSpPr/>
              <p:nvPr/>
            </p:nvSpPr>
            <p:spPr bwMode="auto">
              <a:xfrm>
                <a:off x="7403307" y="3724275"/>
                <a:ext cx="57944" cy="579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5" name="AutoShape 41"/>
              <p:cNvSpPr/>
              <p:nvPr/>
            </p:nvSpPr>
            <p:spPr bwMode="auto">
              <a:xfrm>
                <a:off x="7461250" y="3825875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6" name="AutoShape 42"/>
              <p:cNvSpPr/>
              <p:nvPr/>
            </p:nvSpPr>
            <p:spPr bwMode="auto">
              <a:xfrm>
                <a:off x="7693819" y="3607594"/>
                <a:ext cx="28575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4146264" y="3609536"/>
              <a:ext cx="238000" cy="317695"/>
              <a:chOff x="2639220" y="3510754"/>
              <a:chExt cx="348456" cy="465137"/>
            </a:xfrm>
          </p:grpSpPr>
          <p:sp>
            <p:nvSpPr>
              <p:cNvPr id="88" name="AutoShape 115"/>
              <p:cNvSpPr/>
              <p:nvPr/>
            </p:nvSpPr>
            <p:spPr bwMode="auto">
              <a:xfrm>
                <a:off x="2639220" y="3510754"/>
                <a:ext cx="348456" cy="46513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800" y="12825"/>
                    </a:moveTo>
                    <a:lnTo>
                      <a:pt x="19800" y="13500"/>
                    </a:lnTo>
                    <a:lnTo>
                      <a:pt x="19800" y="14850"/>
                    </a:lnTo>
                    <a:lnTo>
                      <a:pt x="19800" y="15525"/>
                    </a:lnTo>
                    <a:cubicBezTo>
                      <a:pt x="19800" y="18129"/>
                      <a:pt x="16972" y="20249"/>
                      <a:pt x="13499" y="20249"/>
                    </a:cubicBezTo>
                    <a:lnTo>
                      <a:pt x="8099" y="20249"/>
                    </a:lnTo>
                    <a:cubicBezTo>
                      <a:pt x="4627" y="20249"/>
                      <a:pt x="1800" y="18129"/>
                      <a:pt x="1800" y="15525"/>
                    </a:cubicBezTo>
                    <a:lnTo>
                      <a:pt x="1800" y="14850"/>
                    </a:lnTo>
                    <a:lnTo>
                      <a:pt x="1800" y="13500"/>
                    </a:lnTo>
                    <a:lnTo>
                      <a:pt x="1800" y="12825"/>
                    </a:lnTo>
                    <a:lnTo>
                      <a:pt x="1800" y="10800"/>
                    </a:lnTo>
                    <a:cubicBezTo>
                      <a:pt x="1800" y="10427"/>
                      <a:pt x="2203" y="10124"/>
                      <a:pt x="2699" y="10124"/>
                    </a:cubicBezTo>
                    <a:lnTo>
                      <a:pt x="4499" y="10124"/>
                    </a:lnTo>
                    <a:lnTo>
                      <a:pt x="17100" y="10124"/>
                    </a:lnTo>
                    <a:lnTo>
                      <a:pt x="18899" y="10124"/>
                    </a:lnTo>
                    <a:cubicBezTo>
                      <a:pt x="19396" y="10124"/>
                      <a:pt x="19800" y="10427"/>
                      <a:pt x="19800" y="10800"/>
                    </a:cubicBezTo>
                    <a:cubicBezTo>
                      <a:pt x="19800" y="10800"/>
                      <a:pt x="19800" y="12825"/>
                      <a:pt x="19800" y="12825"/>
                    </a:cubicBezTo>
                    <a:close/>
                    <a:moveTo>
                      <a:pt x="14400" y="6075"/>
                    </a:moveTo>
                    <a:lnTo>
                      <a:pt x="14400" y="6076"/>
                    </a:lnTo>
                    <a:lnTo>
                      <a:pt x="14400" y="8774"/>
                    </a:lnTo>
                    <a:lnTo>
                      <a:pt x="7200" y="8774"/>
                    </a:lnTo>
                    <a:lnTo>
                      <a:pt x="7200" y="6076"/>
                    </a:lnTo>
                    <a:lnTo>
                      <a:pt x="7200" y="6075"/>
                    </a:lnTo>
                    <a:cubicBezTo>
                      <a:pt x="7200" y="4583"/>
                      <a:pt x="8811" y="3375"/>
                      <a:pt x="10800" y="3375"/>
                    </a:cubicBezTo>
                    <a:cubicBezTo>
                      <a:pt x="12788" y="3375"/>
                      <a:pt x="14400" y="4583"/>
                      <a:pt x="14400" y="6075"/>
                    </a:cubicBezTo>
                    <a:moveTo>
                      <a:pt x="4499" y="6075"/>
                    </a:moveTo>
                    <a:cubicBezTo>
                      <a:pt x="4499" y="3465"/>
                      <a:pt x="7320" y="1350"/>
                      <a:pt x="10800" y="1350"/>
                    </a:cubicBezTo>
                    <a:cubicBezTo>
                      <a:pt x="14279" y="1350"/>
                      <a:pt x="17100" y="3465"/>
                      <a:pt x="17100" y="6075"/>
                    </a:cubicBezTo>
                    <a:lnTo>
                      <a:pt x="17100" y="8774"/>
                    </a:lnTo>
                    <a:lnTo>
                      <a:pt x="15299" y="8774"/>
                    </a:lnTo>
                    <a:lnTo>
                      <a:pt x="15299" y="6076"/>
                    </a:lnTo>
                    <a:cubicBezTo>
                      <a:pt x="15299" y="4212"/>
                      <a:pt x="13285" y="2701"/>
                      <a:pt x="10800" y="2701"/>
                    </a:cubicBezTo>
                    <a:cubicBezTo>
                      <a:pt x="8314" y="2701"/>
                      <a:pt x="6299" y="4212"/>
                      <a:pt x="6299" y="6076"/>
                    </a:cubicBezTo>
                    <a:lnTo>
                      <a:pt x="6299" y="8774"/>
                    </a:lnTo>
                    <a:lnTo>
                      <a:pt x="4499" y="8774"/>
                    </a:lnTo>
                    <a:cubicBezTo>
                      <a:pt x="4499" y="8774"/>
                      <a:pt x="4499" y="6075"/>
                      <a:pt x="4499" y="6075"/>
                    </a:cubicBezTo>
                    <a:close/>
                    <a:moveTo>
                      <a:pt x="18899" y="8774"/>
                    </a:moveTo>
                    <a:lnTo>
                      <a:pt x="18899" y="6075"/>
                    </a:lnTo>
                    <a:cubicBezTo>
                      <a:pt x="18899" y="2719"/>
                      <a:pt x="15274" y="0"/>
                      <a:pt x="10800" y="0"/>
                    </a:cubicBezTo>
                    <a:cubicBezTo>
                      <a:pt x="6325" y="0"/>
                      <a:pt x="2699" y="2719"/>
                      <a:pt x="2699" y="6075"/>
                    </a:cubicBezTo>
                    <a:lnTo>
                      <a:pt x="2699" y="8774"/>
                    </a:lnTo>
                    <a:cubicBezTo>
                      <a:pt x="1208" y="8774"/>
                      <a:pt x="0" y="9681"/>
                      <a:pt x="0" y="10800"/>
                    </a:cubicBezTo>
                    <a:lnTo>
                      <a:pt x="0" y="12825"/>
                    </a:lnTo>
                    <a:lnTo>
                      <a:pt x="0" y="13500"/>
                    </a:lnTo>
                    <a:lnTo>
                      <a:pt x="0" y="14850"/>
                    </a:lnTo>
                    <a:lnTo>
                      <a:pt x="0" y="15525"/>
                    </a:lnTo>
                    <a:cubicBezTo>
                      <a:pt x="0" y="18880"/>
                      <a:pt x="3625" y="21599"/>
                      <a:pt x="8099" y="21599"/>
                    </a:cubicBezTo>
                    <a:lnTo>
                      <a:pt x="13499" y="21599"/>
                    </a:lnTo>
                    <a:cubicBezTo>
                      <a:pt x="17974" y="21599"/>
                      <a:pt x="21600" y="18880"/>
                      <a:pt x="21600" y="15525"/>
                    </a:cubicBezTo>
                    <a:lnTo>
                      <a:pt x="21600" y="14850"/>
                    </a:lnTo>
                    <a:lnTo>
                      <a:pt x="21600" y="13500"/>
                    </a:lnTo>
                    <a:lnTo>
                      <a:pt x="21600" y="12825"/>
                    </a:lnTo>
                    <a:lnTo>
                      <a:pt x="21600" y="10800"/>
                    </a:lnTo>
                    <a:cubicBezTo>
                      <a:pt x="21600" y="9681"/>
                      <a:pt x="20391" y="8774"/>
                      <a:pt x="18899" y="877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9" name="AutoShape 116"/>
              <p:cNvSpPr/>
              <p:nvPr/>
            </p:nvSpPr>
            <p:spPr bwMode="auto">
              <a:xfrm>
                <a:off x="2784475" y="3786982"/>
                <a:ext cx="57944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3226"/>
                      <a:pt x="0" y="7201"/>
                    </a:cubicBezTo>
                    <a:cubicBezTo>
                      <a:pt x="0" y="9390"/>
                      <a:pt x="1798" y="13537"/>
                      <a:pt x="3601" y="16821"/>
                    </a:cubicBezTo>
                    <a:cubicBezTo>
                      <a:pt x="5070" y="19493"/>
                      <a:pt x="6916" y="21600"/>
                      <a:pt x="10800" y="21600"/>
                    </a:cubicBezTo>
                    <a:cubicBezTo>
                      <a:pt x="15016" y="21600"/>
                      <a:pt x="16529" y="19514"/>
                      <a:pt x="18003" y="16858"/>
                    </a:cubicBezTo>
                    <a:cubicBezTo>
                      <a:pt x="19828" y="13567"/>
                      <a:pt x="21600" y="9397"/>
                      <a:pt x="21600" y="7201"/>
                    </a:cubicBezTo>
                    <a:cubicBezTo>
                      <a:pt x="21600" y="3226"/>
                      <a:pt x="16761" y="0"/>
                      <a:pt x="10800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5992775" y="1913195"/>
              <a:ext cx="317153" cy="317153"/>
              <a:chOff x="4439444" y="1652588"/>
              <a:chExt cx="464344" cy="464344"/>
            </a:xfrm>
          </p:grpSpPr>
          <p:sp>
            <p:nvSpPr>
              <p:cNvPr id="91" name="AutoShape 136"/>
              <p:cNvSpPr/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2" name="AutoShape 137"/>
              <p:cNvSpPr/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3" name="AutoShape 138"/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98" name="Group 97"/>
          <p:cNvGrpSpPr/>
          <p:nvPr/>
        </p:nvGrpSpPr>
        <p:grpSpPr>
          <a:xfrm>
            <a:off x="2372805" y="2072139"/>
            <a:ext cx="2097240" cy="897466"/>
            <a:chOff x="773723" y="1924636"/>
            <a:chExt cx="2945744" cy="980021"/>
          </a:xfrm>
        </p:grpSpPr>
        <p:sp>
          <p:nvSpPr>
            <p:cNvPr id="96" name="TextBox 95"/>
            <p:cNvSpPr txBox="1"/>
            <p:nvPr/>
          </p:nvSpPr>
          <p:spPr>
            <a:xfrm>
              <a:off x="1954472" y="1924636"/>
              <a:ext cx="1764995" cy="28227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773723" y="2259448"/>
              <a:ext cx="2945200" cy="64520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2390197" y="5081253"/>
            <a:ext cx="2157996" cy="897467"/>
            <a:chOff x="773723" y="1924636"/>
            <a:chExt cx="3031080" cy="980022"/>
          </a:xfrm>
        </p:grpSpPr>
        <p:sp>
          <p:nvSpPr>
            <p:cNvPr id="100" name="TextBox 99"/>
            <p:cNvSpPr txBox="1"/>
            <p:nvPr/>
          </p:nvSpPr>
          <p:spPr>
            <a:xfrm>
              <a:off x="2039808" y="1924636"/>
              <a:ext cx="1764995" cy="28227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773723" y="2259449"/>
              <a:ext cx="2945199" cy="64520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8305401" y="2043200"/>
            <a:ext cx="2271819" cy="897466"/>
            <a:chOff x="773723" y="1924636"/>
            <a:chExt cx="2945200" cy="980020"/>
          </a:xfrm>
        </p:grpSpPr>
        <p:sp>
          <p:nvSpPr>
            <p:cNvPr id="103" name="TextBox 102"/>
            <p:cNvSpPr txBox="1"/>
            <p:nvPr/>
          </p:nvSpPr>
          <p:spPr>
            <a:xfrm>
              <a:off x="776761" y="1924636"/>
              <a:ext cx="1629062" cy="28227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773723" y="2259448"/>
              <a:ext cx="2945200" cy="6452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7920074" y="5158916"/>
            <a:ext cx="2288820" cy="873036"/>
            <a:chOff x="751684" y="1951314"/>
            <a:chExt cx="2967239" cy="953342"/>
          </a:xfrm>
        </p:grpSpPr>
        <p:sp>
          <p:nvSpPr>
            <p:cNvPr id="109" name="TextBox 108"/>
            <p:cNvSpPr txBox="1"/>
            <p:nvPr/>
          </p:nvSpPr>
          <p:spPr>
            <a:xfrm>
              <a:off x="751684" y="1951314"/>
              <a:ext cx="1629061" cy="28227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773723" y="2259448"/>
              <a:ext cx="2945200" cy="6452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请替换文字内容，点击添加相关标题文字，修改文字内容，也可以直接复制你的内容到此。，点击添加相关标题文字，修改文字内容，也可以直接复制你的内容到此。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7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0" grpId="0" animBg="1"/>
      <p:bldP spid="49" grpId="0" animBg="1"/>
      <p:bldP spid="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同心圆 34"/>
          <p:cNvSpPr/>
          <p:nvPr/>
        </p:nvSpPr>
        <p:spPr>
          <a:xfrm>
            <a:off x="959894" y="3286085"/>
            <a:ext cx="3671678" cy="3671678"/>
          </a:xfrm>
          <a:prstGeom prst="donut">
            <a:avLst>
              <a:gd name="adj" fmla="val 7852"/>
            </a:avLst>
          </a:prstGeom>
          <a:solidFill>
            <a:schemeClr val="accent1"/>
          </a:solidFill>
          <a:ln>
            <a:noFill/>
          </a:ln>
          <a:effectLst>
            <a:outerShdw blurRad="292100" dist="1943100" dir="5340000" algn="tl" rotWithShape="0">
              <a:prstClr val="black">
                <a:alpha val="13000"/>
              </a:prstClr>
            </a:outerShdw>
          </a:effectLst>
          <a:scene3d>
            <a:camera prst="perspectiveFront">
              <a:rot lat="17699970" lon="0" rev="0"/>
            </a:camera>
            <a:lightRig rig="flood" dir="t">
              <a:rot lat="0" lon="0" rev="7200000"/>
            </a:lightRig>
          </a:scene3d>
          <a:sp3d extrusionH="95250" prstMaterial="flat">
            <a:bevelT w="95250" h="69850"/>
            <a:bevelB w="95250" h="698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同心圆 35"/>
          <p:cNvSpPr/>
          <p:nvPr/>
        </p:nvSpPr>
        <p:spPr>
          <a:xfrm>
            <a:off x="1428781" y="3437968"/>
            <a:ext cx="2733904" cy="2733904"/>
          </a:xfrm>
          <a:prstGeom prst="donut">
            <a:avLst>
              <a:gd name="adj" fmla="val 7852"/>
            </a:avLst>
          </a:prstGeom>
          <a:solidFill>
            <a:schemeClr val="accent2"/>
          </a:solidFill>
          <a:ln>
            <a:noFill/>
          </a:ln>
          <a:effectLst>
            <a:outerShdw blurRad="292100" dist="1943100" dir="5340000" algn="tl" rotWithShape="0">
              <a:prstClr val="black">
                <a:alpha val="13000"/>
              </a:prstClr>
            </a:outerShdw>
          </a:effectLst>
          <a:scene3d>
            <a:camera prst="perspectiveFront">
              <a:rot lat="17699970" lon="0" rev="0"/>
            </a:camera>
            <a:lightRig rig="flood" dir="t">
              <a:rot lat="0" lon="0" rev="7200000"/>
            </a:lightRig>
          </a:scene3d>
          <a:sp3d z="635000" extrusionH="95250" prstMaterial="flat">
            <a:bevelT h="57150"/>
            <a:bevelB h="571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7" name="同心圆 36"/>
          <p:cNvSpPr/>
          <p:nvPr/>
        </p:nvSpPr>
        <p:spPr>
          <a:xfrm>
            <a:off x="1884432" y="3519627"/>
            <a:ext cx="1822602" cy="1822602"/>
          </a:xfrm>
          <a:prstGeom prst="donut">
            <a:avLst>
              <a:gd name="adj" fmla="val 7852"/>
            </a:avLst>
          </a:prstGeom>
          <a:solidFill>
            <a:schemeClr val="accent1"/>
          </a:solidFill>
          <a:ln>
            <a:noFill/>
          </a:ln>
          <a:effectLst>
            <a:outerShdw blurRad="292100" dist="1943100" dir="5340000" algn="tl" rotWithShape="0">
              <a:prstClr val="black">
                <a:alpha val="13000"/>
              </a:prstClr>
            </a:outerShdw>
          </a:effectLst>
          <a:scene3d>
            <a:camera prst="perspectiveFront">
              <a:rot lat="17699970" lon="0" rev="0"/>
            </a:camera>
            <a:lightRig rig="flood" dir="t">
              <a:rot lat="0" lon="0" rev="7200000"/>
            </a:lightRig>
          </a:scene3d>
          <a:sp3d z="1270000" extrusionH="95250" prstMaterial="flat">
            <a:bevelT w="44450" h="25400"/>
            <a:bevelB w="44450" h="254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8" name="同心圆 37"/>
          <p:cNvSpPr/>
          <p:nvPr/>
        </p:nvSpPr>
        <p:spPr>
          <a:xfrm>
            <a:off x="2250904" y="3817677"/>
            <a:ext cx="1089658" cy="1089658"/>
          </a:xfrm>
          <a:prstGeom prst="donut">
            <a:avLst>
              <a:gd name="adj" fmla="val 12925"/>
            </a:avLst>
          </a:prstGeom>
          <a:solidFill>
            <a:schemeClr val="accent2"/>
          </a:solidFill>
          <a:ln>
            <a:noFill/>
          </a:ln>
          <a:effectLst>
            <a:outerShdw blurRad="292100" dist="1943100" dir="5340000" algn="tl" rotWithShape="0">
              <a:prstClr val="black">
                <a:alpha val="13000"/>
              </a:prstClr>
            </a:outerShdw>
          </a:effectLst>
          <a:scene3d>
            <a:camera prst="perspectiveFront">
              <a:rot lat="17699970" lon="0" rev="0"/>
            </a:camera>
            <a:lightRig rig="flood" dir="t">
              <a:rot lat="0" lon="0" rev="7200000"/>
            </a:lightRig>
          </a:scene3d>
          <a:sp3d z="1905000" extrusionH="95250" prstMaterial="flat">
            <a:bevelT w="38100" h="19050"/>
            <a:bevelB w="38100" h="190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9" name="椭圆 38"/>
          <p:cNvSpPr/>
          <p:nvPr/>
        </p:nvSpPr>
        <p:spPr>
          <a:xfrm flipV="1">
            <a:off x="2567908" y="3920093"/>
            <a:ext cx="455651" cy="45565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92100" dist="1943100" dir="5340000" algn="tl" rotWithShape="0">
              <a:prstClr val="black">
                <a:alpha val="13000"/>
              </a:prstClr>
            </a:outerShdw>
          </a:effectLst>
          <a:scene3d>
            <a:camera prst="perspectiveFront">
              <a:rot lat="17699970" lon="0" rev="0"/>
            </a:camera>
            <a:lightRig rig="flood" dir="t">
              <a:rot lat="0" lon="0" rev="7200000"/>
            </a:lightRig>
          </a:scene3d>
          <a:sp3d z="2374900" extrusionH="95250" prstMaterial="flat">
            <a:bevelT w="95250" h="69850"/>
            <a:bevelB w="95250" h="698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3412571" y="2003527"/>
            <a:ext cx="4000114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3613923" y="2670336"/>
            <a:ext cx="3798762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3944163" y="3362153"/>
            <a:ext cx="3468522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4475757" y="4374581"/>
            <a:ext cx="2936929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4855465" y="5376923"/>
            <a:ext cx="2557221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0" name="TextBox 79"/>
          <p:cNvSpPr txBox="1"/>
          <p:nvPr/>
        </p:nvSpPr>
        <p:spPr>
          <a:xfrm>
            <a:off x="7653749" y="5083402"/>
            <a:ext cx="3240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972761" y="4989422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653749" y="4235066"/>
            <a:ext cx="3240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972761" y="4002179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653749" y="3386731"/>
            <a:ext cx="3240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972761" y="2999683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653749" y="2538396"/>
            <a:ext cx="3240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972761" y="2318552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653749" y="1690061"/>
            <a:ext cx="3240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972761" y="1630421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5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1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6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6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7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77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8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8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9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36" grpId="0" animBg="1"/>
          <p:bldP spid="37" grpId="0" animBg="1"/>
          <p:bldP spid="38" grpId="0" animBg="1"/>
          <p:bldP spid="39" grpId="0" animBg="1"/>
          <p:bldP spid="80" grpId="0"/>
          <p:bldP spid="81" grpId="0"/>
          <p:bldP spid="82" grpId="0"/>
          <p:bldP spid="83" grpId="0"/>
          <p:bldP spid="84" grpId="0"/>
          <p:bldP spid="85" grpId="0"/>
          <p:bldP spid="86" grpId="0"/>
          <p:bldP spid="87" grpId="0"/>
          <p:bldP spid="88" grpId="0"/>
          <p:bldP spid="8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5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6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6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7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77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8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8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9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36" grpId="0" animBg="1"/>
          <p:bldP spid="37" grpId="0" animBg="1"/>
          <p:bldP spid="38" grpId="0" animBg="1"/>
          <p:bldP spid="39" grpId="0" animBg="1"/>
          <p:bldP spid="80" grpId="0"/>
          <p:bldP spid="81" grpId="0"/>
          <p:bldP spid="82" grpId="0"/>
          <p:bldP spid="83" grpId="0"/>
          <p:bldP spid="84" grpId="0"/>
          <p:bldP spid="85" grpId="0"/>
          <p:bldP spid="86" grpId="0"/>
          <p:bldP spid="87" grpId="0"/>
          <p:bldP spid="88" grpId="0"/>
          <p:bldP spid="89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" y="-17300"/>
            <a:ext cx="12857163" cy="726526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997381" y="551242"/>
            <a:ext cx="6130169" cy="6130169"/>
          </a:xfrm>
          <a:prstGeom prst="ellipse">
            <a:avLst/>
          </a:prstGeom>
          <a:solidFill>
            <a:schemeClr val="accent2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32"/>
          <p:cNvSpPr txBox="1"/>
          <p:nvPr/>
        </p:nvSpPr>
        <p:spPr>
          <a:xfrm>
            <a:off x="6495325" y="3176852"/>
            <a:ext cx="5528082" cy="64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the written content</a:t>
            </a:r>
            <a:endParaRPr lang="en-US" sz="36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32"/>
          <p:cNvSpPr txBox="1"/>
          <p:nvPr/>
        </p:nvSpPr>
        <p:spPr>
          <a:xfrm>
            <a:off x="6301227" y="3823102"/>
            <a:ext cx="3897699" cy="76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4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030161" y="439916"/>
            <a:ext cx="1799978" cy="1799978"/>
          </a:xfrm>
          <a:prstGeom prst="ellipse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>
                <a:latin typeface="Agency FB" panose="020B0503020202020204" pitchFamily="34" charset="0"/>
              </a:rPr>
              <a:t>04</a:t>
            </a:r>
            <a:endParaRPr lang="zh-CN" altLang="en-US" sz="7200" dirty="0">
              <a:latin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/>
      <p:bldP spid="11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08695" y="1460166"/>
            <a:ext cx="6840760" cy="458613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7510987" y="5364658"/>
            <a:ext cx="2310430" cy="68164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3" name="圆角矩形 12"/>
          <p:cNvSpPr/>
          <p:nvPr/>
        </p:nvSpPr>
        <p:spPr>
          <a:xfrm>
            <a:off x="9821417" y="5364658"/>
            <a:ext cx="2785846" cy="68164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4" name="矩形 13"/>
          <p:cNvSpPr/>
          <p:nvPr/>
        </p:nvSpPr>
        <p:spPr>
          <a:xfrm>
            <a:off x="8317788" y="5510723"/>
            <a:ext cx="938159" cy="400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20%</a:t>
            </a:r>
          </a:p>
        </p:txBody>
      </p:sp>
      <p:sp>
        <p:nvSpPr>
          <p:cNvPr id="15" name="矩形 14"/>
          <p:cNvSpPr/>
          <p:nvPr/>
        </p:nvSpPr>
        <p:spPr>
          <a:xfrm>
            <a:off x="10866190" y="5510723"/>
            <a:ext cx="937446" cy="400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80%</a:t>
            </a:r>
          </a:p>
        </p:txBody>
      </p:sp>
      <p:sp>
        <p:nvSpPr>
          <p:cNvPr id="16" name="Content Placeholder 2"/>
          <p:cNvSpPr txBox="1"/>
          <p:nvPr/>
        </p:nvSpPr>
        <p:spPr>
          <a:xfrm>
            <a:off x="7420694" y="1744117"/>
            <a:ext cx="1835253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Content Placeholder 2"/>
          <p:cNvSpPr txBox="1"/>
          <p:nvPr/>
        </p:nvSpPr>
        <p:spPr>
          <a:xfrm>
            <a:off x="7420694" y="2049782"/>
            <a:ext cx="4550743" cy="758799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Content Placeholder 2"/>
          <p:cNvSpPr txBox="1"/>
          <p:nvPr/>
        </p:nvSpPr>
        <p:spPr>
          <a:xfrm>
            <a:off x="7420694" y="3153025"/>
            <a:ext cx="4550743" cy="758799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椭圆 40"/>
          <p:cNvSpPr/>
          <p:nvPr/>
        </p:nvSpPr>
        <p:spPr>
          <a:xfrm>
            <a:off x="1749434" y="2447507"/>
            <a:ext cx="2418293" cy="241829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50">
              <a:solidFill>
                <a:srgbClr val="C00000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008764" y="1884909"/>
            <a:ext cx="841222" cy="841222"/>
            <a:chOff x="3529981" y="507683"/>
            <a:chExt cx="598350" cy="598350"/>
          </a:xfrm>
        </p:grpSpPr>
        <p:sp>
          <p:nvSpPr>
            <p:cNvPr id="4" name="椭圆 3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5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576317" y="558577"/>
              <a:ext cx="530353" cy="4965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935" dirty="0">
                  <a:solidFill>
                    <a:srgbClr val="C00000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01</a:t>
              </a:r>
              <a:endParaRPr lang="zh-CN" altLang="en-US" sz="3935" dirty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144999" y="2812533"/>
            <a:ext cx="1627168" cy="1625314"/>
            <a:chOff x="1369631" y="1812921"/>
            <a:chExt cx="1157383" cy="1156064"/>
          </a:xfrm>
        </p:grpSpPr>
        <p:sp>
          <p:nvSpPr>
            <p:cNvPr id="35" name="TextBox 34"/>
            <p:cNvSpPr txBox="1"/>
            <p:nvPr/>
          </p:nvSpPr>
          <p:spPr>
            <a:xfrm>
              <a:off x="1369631" y="1812921"/>
              <a:ext cx="1157383" cy="98897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8435" baseline="12000" dirty="0">
                  <a:solidFill>
                    <a:srgbClr val="C00000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98632" y="2524993"/>
              <a:ext cx="1099376" cy="44399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935" baseline="12000" dirty="0">
                  <a:solidFill>
                    <a:srgbClr val="C00000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Franklin Gothic Book" panose="020B0503020102020204" pitchFamily="34" charset="0"/>
                  <a:ea typeface="微软雅黑" panose="020B0503020204020204" pitchFamily="34" charset="-122"/>
                </a:rPr>
                <a:t>CONTENT</a:t>
              </a:r>
              <a:endParaRPr lang="zh-CN" altLang="en-US" sz="3935" baseline="12000" dirty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Franklin Gothic Book" panose="020B05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7354433" y="2032346"/>
            <a:ext cx="2516532" cy="6462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相关标题文字</a:t>
            </a:r>
            <a:endParaRPr lang="en-US" altLang="zh-CN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CAPTION TEXT</a:t>
            </a:r>
            <a:endParaRPr lang="zh-CN" altLang="en-US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354433" y="3091403"/>
            <a:ext cx="2516532" cy="6462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相关标题文字</a:t>
            </a:r>
            <a:endParaRPr lang="en-US" altLang="zh-CN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CAPTION TEXT</a:t>
            </a:r>
            <a:endParaRPr lang="zh-CN" altLang="en-US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312689" y="5209518"/>
            <a:ext cx="2516532" cy="6462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相关标题文字</a:t>
            </a:r>
            <a:endParaRPr lang="en-US" altLang="zh-CN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CAPTION TEXT</a:t>
            </a:r>
            <a:endParaRPr lang="zh-CN" altLang="en-US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6056931" y="2993919"/>
            <a:ext cx="841222" cy="841222"/>
            <a:chOff x="3529981" y="507683"/>
            <a:chExt cx="598350" cy="598350"/>
          </a:xfrm>
        </p:grpSpPr>
        <p:sp>
          <p:nvSpPr>
            <p:cNvPr id="48" name="椭圆 47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5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567571" y="598214"/>
              <a:ext cx="530353" cy="4965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935" dirty="0">
                  <a:solidFill>
                    <a:srgbClr val="C00000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02</a:t>
              </a:r>
              <a:endParaRPr lang="zh-CN" altLang="en-US" sz="3935" dirty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064914" y="5091648"/>
            <a:ext cx="841222" cy="841222"/>
            <a:chOff x="3529981" y="507683"/>
            <a:chExt cx="598350" cy="598350"/>
          </a:xfrm>
        </p:grpSpPr>
        <p:sp>
          <p:nvSpPr>
            <p:cNvPr id="51" name="椭圆 50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5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570639" y="582835"/>
              <a:ext cx="530353" cy="4965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935" dirty="0">
                  <a:solidFill>
                    <a:srgbClr val="C00000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04</a:t>
              </a:r>
              <a:endParaRPr lang="zh-CN" altLang="en-US" sz="3935" dirty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901080" y="1829275"/>
            <a:ext cx="1056595" cy="4227475"/>
            <a:chOff x="5901014" y="1112411"/>
            <a:chExt cx="1056725" cy="4227997"/>
          </a:xfrm>
        </p:grpSpPr>
        <p:sp>
          <p:nvSpPr>
            <p:cNvPr id="31" name="弧形 30"/>
            <p:cNvSpPr/>
            <p:nvPr/>
          </p:nvSpPr>
          <p:spPr>
            <a:xfrm>
              <a:off x="5901014" y="3226592"/>
              <a:ext cx="1056724" cy="1056724"/>
            </a:xfrm>
            <a:prstGeom prst="arc">
              <a:avLst>
                <a:gd name="adj1" fmla="val 16072548"/>
                <a:gd name="adj2" fmla="val 5356559"/>
              </a:avLst>
            </a:prstGeom>
            <a:noFill/>
            <a:ln w="9525">
              <a:solidFill>
                <a:schemeClr val="accent1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弧形 28"/>
            <p:cNvSpPr/>
            <p:nvPr/>
          </p:nvSpPr>
          <p:spPr>
            <a:xfrm>
              <a:off x="5901014" y="1112411"/>
              <a:ext cx="1056724" cy="1056724"/>
            </a:xfrm>
            <a:prstGeom prst="arc">
              <a:avLst>
                <a:gd name="adj1" fmla="val 16200000"/>
                <a:gd name="adj2" fmla="val 5356559"/>
              </a:avLst>
            </a:prstGeom>
            <a:noFill/>
            <a:ln w="9525">
              <a:solidFill>
                <a:schemeClr val="accent1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弧形 29"/>
            <p:cNvSpPr/>
            <p:nvPr/>
          </p:nvSpPr>
          <p:spPr>
            <a:xfrm flipH="1">
              <a:off x="5901015" y="2169503"/>
              <a:ext cx="1056724" cy="1056724"/>
            </a:xfrm>
            <a:prstGeom prst="arc">
              <a:avLst>
                <a:gd name="adj1" fmla="val 16169364"/>
                <a:gd name="adj2" fmla="val 5281886"/>
              </a:avLst>
            </a:prstGeom>
            <a:noFill/>
            <a:ln w="9525">
              <a:solidFill>
                <a:schemeClr val="accent1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弧形 31"/>
            <p:cNvSpPr/>
            <p:nvPr/>
          </p:nvSpPr>
          <p:spPr>
            <a:xfrm flipH="1">
              <a:off x="5901015" y="4283684"/>
              <a:ext cx="1056724" cy="1056724"/>
            </a:xfrm>
            <a:prstGeom prst="arc">
              <a:avLst>
                <a:gd name="adj1" fmla="val 16152732"/>
                <a:gd name="adj2" fmla="val 5201936"/>
              </a:avLst>
            </a:prstGeom>
            <a:noFill/>
            <a:ln w="9525">
              <a:solidFill>
                <a:schemeClr val="accent1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053833" y="4050877"/>
            <a:ext cx="841222" cy="841222"/>
            <a:chOff x="3529981" y="507683"/>
            <a:chExt cx="598350" cy="598350"/>
          </a:xfrm>
        </p:grpSpPr>
        <p:sp>
          <p:nvSpPr>
            <p:cNvPr id="57" name="椭圆 56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5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578518" y="582851"/>
              <a:ext cx="530353" cy="4965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935" dirty="0">
                  <a:solidFill>
                    <a:srgbClr val="C00000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03</a:t>
              </a:r>
              <a:endParaRPr lang="zh-CN" altLang="en-US" sz="3935" dirty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63" name="矩形 62"/>
          <p:cNvSpPr/>
          <p:nvPr/>
        </p:nvSpPr>
        <p:spPr>
          <a:xfrm>
            <a:off x="7312688" y="4150461"/>
            <a:ext cx="2516532" cy="6462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相关标题文字</a:t>
            </a:r>
            <a:endParaRPr lang="en-US" altLang="zh-CN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CAPTION TEXT</a:t>
            </a:r>
            <a:endParaRPr lang="zh-CN" altLang="en-US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" presetClass="entr" presetSubtype="3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0" presetID="2" presetClass="entr" presetSubtype="3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2" dur="1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3" dur="1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39" presetID="2" presetClass="entr" presetSubtype="3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1" dur="12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2" dur="12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75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48" presetID="2" presetClass="entr" presetSubtype="3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0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1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5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75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 animBg="1"/>
          <p:bldP spid="15" grpId="0"/>
          <p:bldP spid="36" grpId="0"/>
          <p:bldP spid="38" grpId="0"/>
          <p:bldP spid="6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0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39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2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2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75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48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5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75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 animBg="1"/>
          <p:bldP spid="15" grpId="0"/>
          <p:bldP spid="36" grpId="0"/>
          <p:bldP spid="38" grpId="0"/>
          <p:bldP spid="63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298364" y="3546890"/>
            <a:ext cx="1411813" cy="1411813"/>
            <a:chOff x="6920031" y="3363156"/>
            <a:chExt cx="1338773" cy="1338773"/>
          </a:xfrm>
        </p:grpSpPr>
        <p:sp>
          <p:nvSpPr>
            <p:cNvPr id="8" name="Oval 7"/>
            <p:cNvSpPr/>
            <p:nvPr/>
          </p:nvSpPr>
          <p:spPr>
            <a:xfrm>
              <a:off x="6920031" y="3363156"/>
              <a:ext cx="1338773" cy="1338773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7357245" y="3796320"/>
              <a:ext cx="464344" cy="465138"/>
              <a:chOff x="7287419" y="3505994"/>
              <a:chExt cx="464344" cy="465138"/>
            </a:xfrm>
            <a:solidFill>
              <a:schemeClr val="bg2"/>
            </a:solidFill>
          </p:grpSpPr>
          <p:sp>
            <p:nvSpPr>
              <p:cNvPr id="22" name="AutoShape 37"/>
              <p:cNvSpPr/>
              <p:nvPr/>
            </p:nvSpPr>
            <p:spPr bwMode="auto">
              <a:xfrm>
                <a:off x="7287419" y="3549650"/>
                <a:ext cx="423069" cy="421482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3" name="AutoShape 38"/>
              <p:cNvSpPr/>
              <p:nvPr/>
            </p:nvSpPr>
            <p:spPr bwMode="auto">
              <a:xfrm>
                <a:off x="7490619" y="3738563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4" name="AutoShape 39"/>
              <p:cNvSpPr/>
              <p:nvPr/>
            </p:nvSpPr>
            <p:spPr bwMode="auto">
              <a:xfrm>
                <a:off x="7679532" y="3505994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5" name="AutoShape 40"/>
              <p:cNvSpPr/>
              <p:nvPr/>
            </p:nvSpPr>
            <p:spPr bwMode="auto">
              <a:xfrm>
                <a:off x="7403307" y="3724275"/>
                <a:ext cx="57944" cy="579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6" name="AutoShape 41"/>
              <p:cNvSpPr/>
              <p:nvPr/>
            </p:nvSpPr>
            <p:spPr bwMode="auto">
              <a:xfrm>
                <a:off x="7461250" y="3825875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7" name="AutoShape 42"/>
              <p:cNvSpPr/>
              <p:nvPr/>
            </p:nvSpPr>
            <p:spPr bwMode="auto">
              <a:xfrm>
                <a:off x="7693819" y="3607594"/>
                <a:ext cx="28575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6429376" y="2707173"/>
            <a:ext cx="1411813" cy="1411813"/>
            <a:chOff x="6096000" y="2566881"/>
            <a:chExt cx="1338773" cy="1338773"/>
          </a:xfrm>
        </p:grpSpPr>
        <p:sp>
          <p:nvSpPr>
            <p:cNvPr id="7" name="Oval 6"/>
            <p:cNvSpPr/>
            <p:nvPr/>
          </p:nvSpPr>
          <p:spPr>
            <a:xfrm>
              <a:off x="6096000" y="2566881"/>
              <a:ext cx="1338773" cy="1338773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6551978" y="3004095"/>
              <a:ext cx="434975" cy="464344"/>
              <a:chOff x="9159875" y="1647825"/>
              <a:chExt cx="434975" cy="464344"/>
            </a:xfrm>
            <a:solidFill>
              <a:schemeClr val="bg2"/>
            </a:solidFill>
          </p:grpSpPr>
          <p:sp>
            <p:nvSpPr>
              <p:cNvPr id="29" name="AutoShape 78"/>
              <p:cNvSpPr/>
              <p:nvPr/>
            </p:nvSpPr>
            <p:spPr bwMode="auto">
              <a:xfrm>
                <a:off x="9159875" y="1647825"/>
                <a:ext cx="434975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18900"/>
                    </a:moveTo>
                    <a:cubicBezTo>
                      <a:pt x="20160" y="19643"/>
                      <a:pt x="19513" y="20249"/>
                      <a:pt x="18720" y="20249"/>
                    </a:cubicBezTo>
                    <a:lnTo>
                      <a:pt x="2880" y="20249"/>
                    </a:lnTo>
                    <a:cubicBezTo>
                      <a:pt x="2086" y="20249"/>
                      <a:pt x="1440" y="19643"/>
                      <a:pt x="1440" y="18900"/>
                    </a:cubicBezTo>
                    <a:lnTo>
                      <a:pt x="1440" y="2700"/>
                    </a:lnTo>
                    <a:cubicBezTo>
                      <a:pt x="1440" y="1955"/>
                      <a:pt x="2086" y="1350"/>
                      <a:pt x="2880" y="1350"/>
                    </a:cubicBezTo>
                    <a:lnTo>
                      <a:pt x="18720" y="1350"/>
                    </a:lnTo>
                    <a:cubicBezTo>
                      <a:pt x="19513" y="1350"/>
                      <a:pt x="20160" y="1955"/>
                      <a:pt x="20160" y="2700"/>
                    </a:cubicBezTo>
                    <a:cubicBezTo>
                      <a:pt x="20160" y="2700"/>
                      <a:pt x="20160" y="18900"/>
                      <a:pt x="20160" y="18900"/>
                    </a:cubicBezTo>
                    <a:close/>
                    <a:moveTo>
                      <a:pt x="18720" y="0"/>
                    </a:moveTo>
                    <a:lnTo>
                      <a:pt x="2880" y="0"/>
                    </a:lnTo>
                    <a:cubicBezTo>
                      <a:pt x="1289" y="0"/>
                      <a:pt x="0" y="1208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1289" y="21599"/>
                      <a:pt x="2880" y="21599"/>
                    </a:cubicBezTo>
                    <a:lnTo>
                      <a:pt x="18720" y="21599"/>
                    </a:lnTo>
                    <a:cubicBezTo>
                      <a:pt x="20310" y="21599"/>
                      <a:pt x="21599" y="20391"/>
                      <a:pt x="21599" y="18900"/>
                    </a:cubicBezTo>
                    <a:lnTo>
                      <a:pt x="21599" y="2700"/>
                    </a:lnTo>
                    <a:cubicBezTo>
                      <a:pt x="21599" y="1208"/>
                      <a:pt x="20310" y="0"/>
                      <a:pt x="1872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0" name="AutoShape 79"/>
              <p:cNvSpPr/>
              <p:nvPr/>
            </p:nvSpPr>
            <p:spPr bwMode="auto">
              <a:xfrm>
                <a:off x="9217819" y="1705769"/>
                <a:ext cx="319088" cy="2905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418" y="20519"/>
                    </a:moveTo>
                    <a:lnTo>
                      <a:pt x="14053" y="16248"/>
                    </a:lnTo>
                    <a:lnTo>
                      <a:pt x="16690" y="12959"/>
                    </a:lnTo>
                    <a:lnTo>
                      <a:pt x="20618" y="17689"/>
                    </a:lnTo>
                    <a:lnTo>
                      <a:pt x="20618" y="20519"/>
                    </a:lnTo>
                    <a:cubicBezTo>
                      <a:pt x="20618" y="20519"/>
                      <a:pt x="17418" y="20519"/>
                      <a:pt x="17418" y="20519"/>
                    </a:cubicBezTo>
                    <a:close/>
                    <a:moveTo>
                      <a:pt x="981" y="11446"/>
                    </a:moveTo>
                    <a:lnTo>
                      <a:pt x="4909" y="6479"/>
                    </a:lnTo>
                    <a:lnTo>
                      <a:pt x="12828" y="16353"/>
                    </a:lnTo>
                    <a:lnTo>
                      <a:pt x="13398" y="17064"/>
                    </a:lnTo>
                    <a:lnTo>
                      <a:pt x="16109" y="20519"/>
                    </a:lnTo>
                    <a:lnTo>
                      <a:pt x="981" y="20519"/>
                    </a:lnTo>
                    <a:cubicBezTo>
                      <a:pt x="981" y="20519"/>
                      <a:pt x="981" y="11446"/>
                      <a:pt x="981" y="11446"/>
                    </a:cubicBezTo>
                    <a:close/>
                    <a:moveTo>
                      <a:pt x="20618" y="1080"/>
                    </a:moveTo>
                    <a:lnTo>
                      <a:pt x="20618" y="16058"/>
                    </a:lnTo>
                    <a:lnTo>
                      <a:pt x="17427" y="12244"/>
                    </a:lnTo>
                    <a:cubicBezTo>
                      <a:pt x="17240" y="12012"/>
                      <a:pt x="16972" y="11879"/>
                      <a:pt x="16690" y="11879"/>
                    </a:cubicBezTo>
                    <a:cubicBezTo>
                      <a:pt x="16409" y="11879"/>
                      <a:pt x="16141" y="12012"/>
                      <a:pt x="15954" y="12244"/>
                    </a:cubicBezTo>
                    <a:lnTo>
                      <a:pt x="13399" y="15432"/>
                    </a:lnTo>
                    <a:lnTo>
                      <a:pt x="5645" y="5764"/>
                    </a:lnTo>
                    <a:cubicBezTo>
                      <a:pt x="5458" y="5532"/>
                      <a:pt x="5190" y="5400"/>
                      <a:pt x="4909" y="5400"/>
                    </a:cubicBezTo>
                    <a:cubicBezTo>
                      <a:pt x="4627" y="5400"/>
                      <a:pt x="4359" y="5532"/>
                      <a:pt x="4172" y="5764"/>
                    </a:cubicBezTo>
                    <a:lnTo>
                      <a:pt x="981" y="9812"/>
                    </a:lnTo>
                    <a:lnTo>
                      <a:pt x="981" y="1080"/>
                    </a:lnTo>
                    <a:cubicBezTo>
                      <a:pt x="981" y="1080"/>
                      <a:pt x="20618" y="1080"/>
                      <a:pt x="20618" y="1080"/>
                    </a:cubicBezTo>
                    <a:close/>
                    <a:moveTo>
                      <a:pt x="20618" y="0"/>
                    </a:moveTo>
                    <a:lnTo>
                      <a:pt x="981" y="0"/>
                    </a:lnTo>
                    <a:cubicBezTo>
                      <a:pt x="439" y="0"/>
                      <a:pt x="0" y="483"/>
                      <a:pt x="0" y="1080"/>
                    </a:cubicBezTo>
                    <a:lnTo>
                      <a:pt x="0" y="20519"/>
                    </a:lnTo>
                    <a:cubicBezTo>
                      <a:pt x="0" y="21116"/>
                      <a:pt x="439" y="21599"/>
                      <a:pt x="981" y="21599"/>
                    </a:cubicBezTo>
                    <a:lnTo>
                      <a:pt x="20618" y="21599"/>
                    </a:lnTo>
                    <a:cubicBezTo>
                      <a:pt x="21160" y="21599"/>
                      <a:pt x="21600" y="21116"/>
                      <a:pt x="21600" y="20519"/>
                    </a:cubicBezTo>
                    <a:lnTo>
                      <a:pt x="21600" y="1080"/>
                    </a:lnTo>
                    <a:cubicBezTo>
                      <a:pt x="21600" y="483"/>
                      <a:pt x="21160" y="0"/>
                      <a:pt x="20618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1" name="AutoShape 80"/>
              <p:cNvSpPr/>
              <p:nvPr/>
            </p:nvSpPr>
            <p:spPr bwMode="auto">
              <a:xfrm>
                <a:off x="9391650" y="1749425"/>
                <a:ext cx="87313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3600"/>
                    </a:moveTo>
                    <a:cubicBezTo>
                      <a:pt x="14769" y="3600"/>
                      <a:pt x="17999" y="6827"/>
                      <a:pt x="17999" y="10800"/>
                    </a:cubicBezTo>
                    <a:cubicBezTo>
                      <a:pt x="17999" y="14769"/>
                      <a:pt x="14769" y="18000"/>
                      <a:pt x="10800" y="18000"/>
                    </a:cubicBezTo>
                    <a:cubicBezTo>
                      <a:pt x="6830" y="18000"/>
                      <a:pt x="3600" y="14769"/>
                      <a:pt x="3600" y="10800"/>
                    </a:cubicBezTo>
                    <a:cubicBezTo>
                      <a:pt x="3600" y="6827"/>
                      <a:pt x="6830" y="3600"/>
                      <a:pt x="10800" y="3600"/>
                    </a:cubicBezTo>
                    <a:moveTo>
                      <a:pt x="10800" y="21599"/>
                    </a:moveTo>
                    <a:cubicBezTo>
                      <a:pt x="16766" y="21599"/>
                      <a:pt x="21600" y="16762"/>
                      <a:pt x="21600" y="10800"/>
                    </a:cubicBezTo>
                    <a:cubicBezTo>
                      <a:pt x="21600" y="4833"/>
                      <a:pt x="16766" y="0"/>
                      <a:pt x="10800" y="0"/>
                    </a:cubicBez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2"/>
                      <a:pt x="4833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4600935" y="1873754"/>
            <a:ext cx="2067036" cy="2067036"/>
            <a:chOff x="4362154" y="1776581"/>
            <a:chExt cx="1960098" cy="1960098"/>
          </a:xfrm>
        </p:grpSpPr>
        <p:sp>
          <p:nvSpPr>
            <p:cNvPr id="6" name="Oval 5"/>
            <p:cNvSpPr/>
            <p:nvPr/>
          </p:nvSpPr>
          <p:spPr>
            <a:xfrm>
              <a:off x="4362154" y="1776581"/>
              <a:ext cx="1960098" cy="1960098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4" name="Freeform 43"/>
            <p:cNvSpPr>
              <a:spLocks noEditPoints="1"/>
            </p:cNvSpPr>
            <p:nvPr/>
          </p:nvSpPr>
          <p:spPr bwMode="auto">
            <a:xfrm>
              <a:off x="4899621" y="2488223"/>
              <a:ext cx="904951" cy="528990"/>
            </a:xfrm>
            <a:custGeom>
              <a:avLst/>
              <a:gdLst>
                <a:gd name="T0" fmla="*/ 232 w 316"/>
                <a:gd name="T1" fmla="*/ 27 h 172"/>
                <a:gd name="T2" fmla="*/ 221 w 316"/>
                <a:gd name="T3" fmla="*/ 20 h 172"/>
                <a:gd name="T4" fmla="*/ 157 w 316"/>
                <a:gd name="T5" fmla="*/ 10 h 172"/>
                <a:gd name="T6" fmla="*/ 92 w 316"/>
                <a:gd name="T7" fmla="*/ 9 h 172"/>
                <a:gd name="T8" fmla="*/ 84 w 316"/>
                <a:gd name="T9" fmla="*/ 13 h 172"/>
                <a:gd name="T10" fmla="*/ 0 w 316"/>
                <a:gd name="T11" fmla="*/ 121 h 172"/>
                <a:gd name="T12" fmla="*/ 78 w 316"/>
                <a:gd name="T13" fmla="*/ 109 h 172"/>
                <a:gd name="T14" fmla="*/ 84 w 316"/>
                <a:gd name="T15" fmla="*/ 113 h 172"/>
                <a:gd name="T16" fmla="*/ 120 w 316"/>
                <a:gd name="T17" fmla="*/ 142 h 172"/>
                <a:gd name="T18" fmla="*/ 159 w 316"/>
                <a:gd name="T19" fmla="*/ 163 h 172"/>
                <a:gd name="T20" fmla="*/ 163 w 316"/>
                <a:gd name="T21" fmla="*/ 165 h 172"/>
                <a:gd name="T22" fmla="*/ 190 w 316"/>
                <a:gd name="T23" fmla="*/ 164 h 172"/>
                <a:gd name="T24" fmla="*/ 217 w 316"/>
                <a:gd name="T25" fmla="*/ 153 h 172"/>
                <a:gd name="T26" fmla="*/ 233 w 316"/>
                <a:gd name="T27" fmla="*/ 146 h 172"/>
                <a:gd name="T28" fmla="*/ 265 w 316"/>
                <a:gd name="T29" fmla="*/ 162 h 172"/>
                <a:gd name="T30" fmla="*/ 288 w 316"/>
                <a:gd name="T31" fmla="*/ 14 h 172"/>
                <a:gd name="T32" fmla="*/ 225 w 316"/>
                <a:gd name="T33" fmla="*/ 129 h 172"/>
                <a:gd name="T34" fmla="*/ 225 w 316"/>
                <a:gd name="T35" fmla="*/ 139 h 172"/>
                <a:gd name="T36" fmla="*/ 216 w 316"/>
                <a:gd name="T37" fmla="*/ 142 h 172"/>
                <a:gd name="T38" fmla="*/ 207 w 316"/>
                <a:gd name="T39" fmla="*/ 142 h 172"/>
                <a:gd name="T40" fmla="*/ 189 w 316"/>
                <a:gd name="T41" fmla="*/ 153 h 172"/>
                <a:gd name="T42" fmla="*/ 185 w 316"/>
                <a:gd name="T43" fmla="*/ 153 h 172"/>
                <a:gd name="T44" fmla="*/ 180 w 316"/>
                <a:gd name="T45" fmla="*/ 156 h 172"/>
                <a:gd name="T46" fmla="*/ 157 w 316"/>
                <a:gd name="T47" fmla="*/ 149 h 172"/>
                <a:gd name="T48" fmla="*/ 130 w 316"/>
                <a:gd name="T49" fmla="*/ 128 h 172"/>
                <a:gd name="T50" fmla="*/ 88 w 316"/>
                <a:gd name="T51" fmla="*/ 103 h 172"/>
                <a:gd name="T52" fmla="*/ 71 w 316"/>
                <a:gd name="T53" fmla="*/ 91 h 172"/>
                <a:gd name="T54" fmla="*/ 71 w 316"/>
                <a:gd name="T55" fmla="*/ 90 h 172"/>
                <a:gd name="T56" fmla="*/ 72 w 316"/>
                <a:gd name="T57" fmla="*/ 88 h 172"/>
                <a:gd name="T58" fmla="*/ 93 w 316"/>
                <a:gd name="T59" fmla="*/ 20 h 172"/>
                <a:gd name="T60" fmla="*/ 132 w 316"/>
                <a:gd name="T61" fmla="*/ 24 h 172"/>
                <a:gd name="T62" fmla="*/ 127 w 316"/>
                <a:gd name="T63" fmla="*/ 72 h 172"/>
                <a:gd name="T64" fmla="*/ 185 w 316"/>
                <a:gd name="T65" fmla="*/ 54 h 172"/>
                <a:gd name="T66" fmla="*/ 241 w 316"/>
                <a:gd name="T67" fmla="*/ 11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6" h="172">
                  <a:moveTo>
                    <a:pt x="288" y="14"/>
                  </a:moveTo>
                  <a:cubicBezTo>
                    <a:pt x="232" y="27"/>
                    <a:pt x="232" y="27"/>
                    <a:pt x="232" y="27"/>
                  </a:cubicBezTo>
                  <a:cubicBezTo>
                    <a:pt x="233" y="31"/>
                    <a:pt x="233" y="31"/>
                    <a:pt x="233" y="31"/>
                  </a:cubicBezTo>
                  <a:cubicBezTo>
                    <a:pt x="228" y="22"/>
                    <a:pt x="221" y="20"/>
                    <a:pt x="221" y="20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173" y="5"/>
                    <a:pt x="165" y="7"/>
                    <a:pt x="157" y="10"/>
                  </a:cubicBezTo>
                  <a:cubicBezTo>
                    <a:pt x="156" y="9"/>
                    <a:pt x="156" y="9"/>
                    <a:pt x="156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1" y="9"/>
                    <a:pt x="87" y="10"/>
                    <a:pt x="84" y="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54" y="148"/>
                    <a:pt x="54" y="148"/>
                    <a:pt x="54" y="148"/>
                  </a:cubicBezTo>
                  <a:cubicBezTo>
                    <a:pt x="69" y="144"/>
                    <a:pt x="76" y="120"/>
                    <a:pt x="78" y="109"/>
                  </a:cubicBezTo>
                  <a:cubicBezTo>
                    <a:pt x="82" y="112"/>
                    <a:pt x="82" y="112"/>
                    <a:pt x="82" y="112"/>
                  </a:cubicBezTo>
                  <a:cubicBezTo>
                    <a:pt x="84" y="113"/>
                    <a:pt x="84" y="113"/>
                    <a:pt x="84" y="113"/>
                  </a:cubicBezTo>
                  <a:cubicBezTo>
                    <a:pt x="84" y="120"/>
                    <a:pt x="85" y="130"/>
                    <a:pt x="99" y="127"/>
                  </a:cubicBezTo>
                  <a:cubicBezTo>
                    <a:pt x="99" y="127"/>
                    <a:pt x="100" y="157"/>
                    <a:pt x="120" y="142"/>
                  </a:cubicBezTo>
                  <a:cubicBezTo>
                    <a:pt x="120" y="142"/>
                    <a:pt x="120" y="161"/>
                    <a:pt x="138" y="155"/>
                  </a:cubicBezTo>
                  <a:cubicBezTo>
                    <a:pt x="138" y="155"/>
                    <a:pt x="141" y="172"/>
                    <a:pt x="159" y="163"/>
                  </a:cubicBezTo>
                  <a:cubicBezTo>
                    <a:pt x="162" y="165"/>
                    <a:pt x="162" y="165"/>
                    <a:pt x="162" y="165"/>
                  </a:cubicBezTo>
                  <a:cubicBezTo>
                    <a:pt x="163" y="165"/>
                    <a:pt x="163" y="165"/>
                    <a:pt x="163" y="165"/>
                  </a:cubicBezTo>
                  <a:cubicBezTo>
                    <a:pt x="164" y="165"/>
                    <a:pt x="173" y="168"/>
                    <a:pt x="181" y="167"/>
                  </a:cubicBezTo>
                  <a:cubicBezTo>
                    <a:pt x="185" y="167"/>
                    <a:pt x="188" y="166"/>
                    <a:pt x="190" y="164"/>
                  </a:cubicBezTo>
                  <a:cubicBezTo>
                    <a:pt x="196" y="163"/>
                    <a:pt x="208" y="161"/>
                    <a:pt x="214" y="153"/>
                  </a:cubicBezTo>
                  <a:cubicBezTo>
                    <a:pt x="215" y="153"/>
                    <a:pt x="216" y="153"/>
                    <a:pt x="217" y="153"/>
                  </a:cubicBezTo>
                  <a:cubicBezTo>
                    <a:pt x="217" y="153"/>
                    <a:pt x="217" y="153"/>
                    <a:pt x="217" y="153"/>
                  </a:cubicBezTo>
                  <a:cubicBezTo>
                    <a:pt x="224" y="153"/>
                    <a:pt x="230" y="150"/>
                    <a:pt x="233" y="146"/>
                  </a:cubicBezTo>
                  <a:cubicBezTo>
                    <a:pt x="235" y="143"/>
                    <a:pt x="236" y="140"/>
                    <a:pt x="236" y="136"/>
                  </a:cubicBezTo>
                  <a:cubicBezTo>
                    <a:pt x="236" y="136"/>
                    <a:pt x="248" y="160"/>
                    <a:pt x="265" y="162"/>
                  </a:cubicBezTo>
                  <a:cubicBezTo>
                    <a:pt x="316" y="137"/>
                    <a:pt x="316" y="137"/>
                    <a:pt x="316" y="137"/>
                  </a:cubicBezTo>
                  <a:lnTo>
                    <a:pt x="288" y="14"/>
                  </a:lnTo>
                  <a:close/>
                  <a:moveTo>
                    <a:pt x="230" y="127"/>
                  </a:moveTo>
                  <a:cubicBezTo>
                    <a:pt x="225" y="129"/>
                    <a:pt x="225" y="129"/>
                    <a:pt x="225" y="129"/>
                  </a:cubicBezTo>
                  <a:cubicBezTo>
                    <a:pt x="226" y="133"/>
                    <a:pt x="226" y="133"/>
                    <a:pt x="226" y="133"/>
                  </a:cubicBezTo>
                  <a:cubicBezTo>
                    <a:pt x="226" y="137"/>
                    <a:pt x="225" y="139"/>
                    <a:pt x="225" y="139"/>
                  </a:cubicBezTo>
                  <a:cubicBezTo>
                    <a:pt x="223" y="141"/>
                    <a:pt x="220" y="142"/>
                    <a:pt x="216" y="142"/>
                  </a:cubicBezTo>
                  <a:cubicBezTo>
                    <a:pt x="216" y="142"/>
                    <a:pt x="216" y="142"/>
                    <a:pt x="216" y="142"/>
                  </a:cubicBezTo>
                  <a:cubicBezTo>
                    <a:pt x="214" y="143"/>
                    <a:pt x="212" y="142"/>
                    <a:pt x="211" y="142"/>
                  </a:cubicBezTo>
                  <a:cubicBezTo>
                    <a:pt x="207" y="142"/>
                    <a:pt x="207" y="142"/>
                    <a:pt x="207" y="142"/>
                  </a:cubicBezTo>
                  <a:cubicBezTo>
                    <a:pt x="206" y="146"/>
                    <a:pt x="206" y="146"/>
                    <a:pt x="206" y="146"/>
                  </a:cubicBezTo>
                  <a:cubicBezTo>
                    <a:pt x="204" y="150"/>
                    <a:pt x="196" y="153"/>
                    <a:pt x="189" y="153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85" y="153"/>
                    <a:pt x="185" y="153"/>
                    <a:pt x="185" y="153"/>
                  </a:cubicBezTo>
                  <a:cubicBezTo>
                    <a:pt x="184" y="155"/>
                    <a:pt x="184" y="155"/>
                    <a:pt x="184" y="155"/>
                  </a:cubicBezTo>
                  <a:cubicBezTo>
                    <a:pt x="183" y="156"/>
                    <a:pt x="182" y="156"/>
                    <a:pt x="180" y="156"/>
                  </a:cubicBezTo>
                  <a:cubicBezTo>
                    <a:pt x="175" y="157"/>
                    <a:pt x="169" y="155"/>
                    <a:pt x="167" y="155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6" y="144"/>
                    <a:pt x="154" y="140"/>
                    <a:pt x="149" y="140"/>
                  </a:cubicBezTo>
                  <a:cubicBezTo>
                    <a:pt x="149" y="140"/>
                    <a:pt x="147" y="116"/>
                    <a:pt x="130" y="128"/>
                  </a:cubicBezTo>
                  <a:cubicBezTo>
                    <a:pt x="130" y="128"/>
                    <a:pt x="125" y="108"/>
                    <a:pt x="109" y="117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2" y="88"/>
                    <a:pt x="72" y="88"/>
                    <a:pt x="72" y="88"/>
                  </a:cubicBezTo>
                  <a:cubicBezTo>
                    <a:pt x="72" y="87"/>
                    <a:pt x="90" y="26"/>
                    <a:pt x="91" y="21"/>
                  </a:cubicBezTo>
                  <a:cubicBezTo>
                    <a:pt x="91" y="21"/>
                    <a:pt x="93" y="20"/>
                    <a:pt x="93" y="20"/>
                  </a:cubicBezTo>
                  <a:cubicBezTo>
                    <a:pt x="138" y="20"/>
                    <a:pt x="138" y="20"/>
                    <a:pt x="138" y="20"/>
                  </a:cubicBezTo>
                  <a:cubicBezTo>
                    <a:pt x="134" y="22"/>
                    <a:pt x="132" y="24"/>
                    <a:pt x="132" y="24"/>
                  </a:cubicBezTo>
                  <a:cubicBezTo>
                    <a:pt x="125" y="30"/>
                    <a:pt x="122" y="60"/>
                    <a:pt x="122" y="60"/>
                  </a:cubicBezTo>
                  <a:cubicBezTo>
                    <a:pt x="119" y="67"/>
                    <a:pt x="127" y="72"/>
                    <a:pt x="127" y="72"/>
                  </a:cubicBezTo>
                  <a:cubicBezTo>
                    <a:pt x="140" y="81"/>
                    <a:pt x="154" y="47"/>
                    <a:pt x="154" y="47"/>
                  </a:cubicBezTo>
                  <a:cubicBezTo>
                    <a:pt x="161" y="41"/>
                    <a:pt x="172" y="45"/>
                    <a:pt x="185" y="54"/>
                  </a:cubicBezTo>
                  <a:cubicBezTo>
                    <a:pt x="206" y="76"/>
                    <a:pt x="232" y="102"/>
                    <a:pt x="239" y="111"/>
                  </a:cubicBezTo>
                  <a:cubicBezTo>
                    <a:pt x="241" y="114"/>
                    <a:pt x="242" y="117"/>
                    <a:pt x="241" y="119"/>
                  </a:cubicBezTo>
                  <a:cubicBezTo>
                    <a:pt x="240" y="123"/>
                    <a:pt x="233" y="126"/>
                    <a:pt x="230" y="1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/>
            <a:p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429377" y="4640692"/>
            <a:ext cx="1879123" cy="1879123"/>
            <a:chOff x="6096000" y="4400370"/>
            <a:chExt cx="1781907" cy="1781907"/>
          </a:xfrm>
        </p:grpSpPr>
        <p:sp>
          <p:nvSpPr>
            <p:cNvPr id="9" name="Oval 8"/>
            <p:cNvSpPr/>
            <p:nvPr/>
          </p:nvSpPr>
          <p:spPr>
            <a:xfrm>
              <a:off x="6096000" y="4400370"/>
              <a:ext cx="1781907" cy="1781907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6612822" y="4917650"/>
              <a:ext cx="632375" cy="747345"/>
              <a:chOff x="1325323" y="3586519"/>
              <a:chExt cx="632375" cy="747345"/>
            </a:xfrm>
            <a:solidFill>
              <a:schemeClr val="bg2"/>
            </a:solidFill>
          </p:grpSpPr>
          <p:sp>
            <p:nvSpPr>
              <p:cNvPr id="46" name="Freeform 45"/>
              <p:cNvSpPr>
                <a:spLocks noEditPoints="1"/>
              </p:cNvSpPr>
              <p:nvPr/>
            </p:nvSpPr>
            <p:spPr bwMode="auto">
              <a:xfrm>
                <a:off x="1325323" y="3586519"/>
                <a:ext cx="632375" cy="747345"/>
              </a:xfrm>
              <a:custGeom>
                <a:avLst/>
                <a:gdLst>
                  <a:gd name="T0" fmla="*/ 215 w 221"/>
                  <a:gd name="T1" fmla="*/ 212 h 243"/>
                  <a:gd name="T2" fmla="*/ 174 w 221"/>
                  <a:gd name="T3" fmla="*/ 157 h 243"/>
                  <a:gd name="T4" fmla="*/ 179 w 221"/>
                  <a:gd name="T5" fmla="*/ 37 h 243"/>
                  <a:gd name="T6" fmla="*/ 105 w 221"/>
                  <a:gd name="T7" fmla="*/ 0 h 243"/>
                  <a:gd name="T8" fmla="*/ 49 w 221"/>
                  <a:gd name="T9" fmla="*/ 19 h 243"/>
                  <a:gd name="T10" fmla="*/ 31 w 221"/>
                  <a:gd name="T11" fmla="*/ 151 h 243"/>
                  <a:gd name="T12" fmla="*/ 105 w 221"/>
                  <a:gd name="T13" fmla="*/ 188 h 243"/>
                  <a:gd name="T14" fmla="*/ 143 w 221"/>
                  <a:gd name="T15" fmla="*/ 180 h 243"/>
                  <a:gd name="T16" fmla="*/ 185 w 221"/>
                  <a:gd name="T17" fmla="*/ 235 h 243"/>
                  <a:gd name="T18" fmla="*/ 200 w 221"/>
                  <a:gd name="T19" fmla="*/ 243 h 243"/>
                  <a:gd name="T20" fmla="*/ 200 w 221"/>
                  <a:gd name="T21" fmla="*/ 243 h 243"/>
                  <a:gd name="T22" fmla="*/ 211 w 221"/>
                  <a:gd name="T23" fmla="*/ 239 h 243"/>
                  <a:gd name="T24" fmla="*/ 215 w 221"/>
                  <a:gd name="T25" fmla="*/ 212 h 243"/>
                  <a:gd name="T26" fmla="*/ 144 w 221"/>
                  <a:gd name="T27" fmla="*/ 146 h 243"/>
                  <a:gd name="T28" fmla="*/ 105 w 221"/>
                  <a:gd name="T29" fmla="*/ 159 h 243"/>
                  <a:gd name="T30" fmla="*/ 54 w 221"/>
                  <a:gd name="T31" fmla="*/ 133 h 243"/>
                  <a:gd name="T32" fmla="*/ 66 w 221"/>
                  <a:gd name="T33" fmla="*/ 42 h 243"/>
                  <a:gd name="T34" fmla="*/ 105 w 221"/>
                  <a:gd name="T35" fmla="*/ 29 h 243"/>
                  <a:gd name="T36" fmla="*/ 156 w 221"/>
                  <a:gd name="T37" fmla="*/ 54 h 243"/>
                  <a:gd name="T38" fmla="*/ 144 w 221"/>
                  <a:gd name="T39" fmla="*/ 146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1" h="243">
                    <a:moveTo>
                      <a:pt x="215" y="212"/>
                    </a:moveTo>
                    <a:cubicBezTo>
                      <a:pt x="174" y="157"/>
                      <a:pt x="174" y="157"/>
                      <a:pt x="174" y="157"/>
                    </a:cubicBezTo>
                    <a:cubicBezTo>
                      <a:pt x="204" y="124"/>
                      <a:pt x="206" y="73"/>
                      <a:pt x="179" y="37"/>
                    </a:cubicBezTo>
                    <a:cubicBezTo>
                      <a:pt x="161" y="13"/>
                      <a:pt x="134" y="0"/>
                      <a:pt x="105" y="0"/>
                    </a:cubicBezTo>
                    <a:cubicBezTo>
                      <a:pt x="85" y="0"/>
                      <a:pt x="65" y="7"/>
                      <a:pt x="49" y="19"/>
                    </a:cubicBezTo>
                    <a:cubicBezTo>
                      <a:pt x="8" y="51"/>
                      <a:pt x="0" y="110"/>
                      <a:pt x="31" y="151"/>
                    </a:cubicBezTo>
                    <a:cubicBezTo>
                      <a:pt x="49" y="174"/>
                      <a:pt x="76" y="188"/>
                      <a:pt x="105" y="188"/>
                    </a:cubicBezTo>
                    <a:cubicBezTo>
                      <a:pt x="118" y="188"/>
                      <a:pt x="131" y="185"/>
                      <a:pt x="143" y="180"/>
                    </a:cubicBezTo>
                    <a:cubicBezTo>
                      <a:pt x="185" y="235"/>
                      <a:pt x="185" y="235"/>
                      <a:pt x="185" y="235"/>
                    </a:cubicBezTo>
                    <a:cubicBezTo>
                      <a:pt x="189" y="240"/>
                      <a:pt x="194" y="243"/>
                      <a:pt x="200" y="243"/>
                    </a:cubicBezTo>
                    <a:cubicBezTo>
                      <a:pt x="200" y="243"/>
                      <a:pt x="200" y="243"/>
                      <a:pt x="200" y="243"/>
                    </a:cubicBezTo>
                    <a:cubicBezTo>
                      <a:pt x="204" y="243"/>
                      <a:pt x="208" y="241"/>
                      <a:pt x="211" y="239"/>
                    </a:cubicBezTo>
                    <a:cubicBezTo>
                      <a:pt x="220" y="232"/>
                      <a:pt x="221" y="220"/>
                      <a:pt x="215" y="212"/>
                    </a:cubicBezTo>
                    <a:close/>
                    <a:moveTo>
                      <a:pt x="144" y="146"/>
                    </a:moveTo>
                    <a:cubicBezTo>
                      <a:pt x="133" y="154"/>
                      <a:pt x="119" y="159"/>
                      <a:pt x="105" y="159"/>
                    </a:cubicBezTo>
                    <a:cubicBezTo>
                      <a:pt x="85" y="159"/>
                      <a:pt x="66" y="150"/>
                      <a:pt x="54" y="133"/>
                    </a:cubicBezTo>
                    <a:cubicBezTo>
                      <a:pt x="33" y="105"/>
                      <a:pt x="38" y="64"/>
                      <a:pt x="66" y="42"/>
                    </a:cubicBezTo>
                    <a:cubicBezTo>
                      <a:pt x="78" y="33"/>
                      <a:pt x="91" y="29"/>
                      <a:pt x="105" y="29"/>
                    </a:cubicBezTo>
                    <a:cubicBezTo>
                      <a:pt x="125" y="29"/>
                      <a:pt x="144" y="38"/>
                      <a:pt x="156" y="54"/>
                    </a:cubicBezTo>
                    <a:cubicBezTo>
                      <a:pt x="178" y="83"/>
                      <a:pt x="172" y="124"/>
                      <a:pt x="144" y="14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29" tIns="48214" rIns="96429" bIns="48214" numCol="1" anchor="t" anchorCtr="0" compatLnSpc="1"/>
              <a:lstStyle/>
              <a:p>
                <a:endParaRPr lang="en-GB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46"/>
              <p:cNvSpPr/>
              <p:nvPr/>
            </p:nvSpPr>
            <p:spPr bwMode="auto">
              <a:xfrm>
                <a:off x="1503405" y="3752885"/>
                <a:ext cx="248347" cy="223554"/>
              </a:xfrm>
              <a:custGeom>
                <a:avLst/>
                <a:gdLst>
                  <a:gd name="T0" fmla="*/ 86 w 87"/>
                  <a:gd name="T1" fmla="*/ 33 h 73"/>
                  <a:gd name="T2" fmla="*/ 45 w 87"/>
                  <a:gd name="T3" fmla="*/ 1 h 73"/>
                  <a:gd name="T4" fmla="*/ 40 w 87"/>
                  <a:gd name="T5" fmla="*/ 1 h 73"/>
                  <a:gd name="T6" fmla="*/ 24 w 87"/>
                  <a:gd name="T7" fmla="*/ 14 h 73"/>
                  <a:gd name="T8" fmla="*/ 24 w 87"/>
                  <a:gd name="T9" fmla="*/ 1 h 73"/>
                  <a:gd name="T10" fmla="*/ 15 w 87"/>
                  <a:gd name="T11" fmla="*/ 1 h 73"/>
                  <a:gd name="T12" fmla="*/ 15 w 87"/>
                  <a:gd name="T13" fmla="*/ 22 h 73"/>
                  <a:gd name="T14" fmla="*/ 8 w 87"/>
                  <a:gd name="T15" fmla="*/ 27 h 73"/>
                  <a:gd name="T16" fmla="*/ 1 w 87"/>
                  <a:gd name="T17" fmla="*/ 33 h 73"/>
                  <a:gd name="T18" fmla="*/ 1 w 87"/>
                  <a:gd name="T19" fmla="*/ 35 h 73"/>
                  <a:gd name="T20" fmla="*/ 8 w 87"/>
                  <a:gd name="T21" fmla="*/ 35 h 73"/>
                  <a:gd name="T22" fmla="*/ 8 w 87"/>
                  <a:gd name="T23" fmla="*/ 73 h 73"/>
                  <a:gd name="T24" fmla="*/ 32 w 87"/>
                  <a:gd name="T25" fmla="*/ 73 h 73"/>
                  <a:gd name="T26" fmla="*/ 32 w 87"/>
                  <a:gd name="T27" fmla="*/ 72 h 73"/>
                  <a:gd name="T28" fmla="*/ 32 w 87"/>
                  <a:gd name="T29" fmla="*/ 55 h 73"/>
                  <a:gd name="T30" fmla="*/ 41 w 87"/>
                  <a:gd name="T31" fmla="*/ 42 h 73"/>
                  <a:gd name="T32" fmla="*/ 52 w 87"/>
                  <a:gd name="T33" fmla="*/ 54 h 73"/>
                  <a:gd name="T34" fmla="*/ 52 w 87"/>
                  <a:gd name="T35" fmla="*/ 73 h 73"/>
                  <a:gd name="T36" fmla="*/ 77 w 87"/>
                  <a:gd name="T37" fmla="*/ 73 h 73"/>
                  <a:gd name="T38" fmla="*/ 77 w 87"/>
                  <a:gd name="T39" fmla="*/ 35 h 73"/>
                  <a:gd name="T40" fmla="*/ 85 w 87"/>
                  <a:gd name="T41" fmla="*/ 35 h 73"/>
                  <a:gd name="T42" fmla="*/ 86 w 87"/>
                  <a:gd name="T43" fmla="*/ 3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7" h="73">
                    <a:moveTo>
                      <a:pt x="86" y="33"/>
                    </a:moveTo>
                    <a:cubicBezTo>
                      <a:pt x="45" y="1"/>
                      <a:pt x="45" y="1"/>
                      <a:pt x="45" y="1"/>
                    </a:cubicBezTo>
                    <a:cubicBezTo>
                      <a:pt x="44" y="0"/>
                      <a:pt x="41" y="0"/>
                      <a:pt x="40" y="1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4"/>
                      <a:pt x="0" y="35"/>
                      <a:pt x="1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73"/>
                      <a:pt x="8" y="73"/>
                      <a:pt x="8" y="73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32" y="72"/>
                      <a:pt x="32" y="72"/>
                      <a:pt x="32" y="72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2" y="55"/>
                      <a:pt x="32" y="42"/>
                      <a:pt x="41" y="42"/>
                    </a:cubicBezTo>
                    <a:cubicBezTo>
                      <a:pt x="51" y="42"/>
                      <a:pt x="52" y="54"/>
                      <a:pt x="52" y="54"/>
                    </a:cubicBezTo>
                    <a:cubicBezTo>
                      <a:pt x="52" y="73"/>
                      <a:pt x="52" y="73"/>
                      <a:pt x="52" y="73"/>
                    </a:cubicBezTo>
                    <a:cubicBezTo>
                      <a:pt x="77" y="73"/>
                      <a:pt x="77" y="73"/>
                      <a:pt x="77" y="73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85" y="35"/>
                      <a:pt x="85" y="35"/>
                      <a:pt x="85" y="35"/>
                    </a:cubicBezTo>
                    <a:cubicBezTo>
                      <a:pt x="87" y="35"/>
                      <a:pt x="87" y="34"/>
                      <a:pt x="86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29" tIns="48214" rIns="96429" bIns="48214" numCol="1" anchor="t" anchorCtr="0" compatLnSpc="1"/>
              <a:lstStyle/>
              <a:p>
                <a:endParaRPr lang="en-GB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4148576" y="3520020"/>
            <a:ext cx="1411813" cy="1411813"/>
            <a:chOff x="3933196" y="3337676"/>
            <a:chExt cx="1338773" cy="1338773"/>
          </a:xfrm>
        </p:grpSpPr>
        <p:sp>
          <p:nvSpPr>
            <p:cNvPr id="5" name="Oval 4"/>
            <p:cNvSpPr/>
            <p:nvPr/>
          </p:nvSpPr>
          <p:spPr>
            <a:xfrm>
              <a:off x="3933196" y="3337676"/>
              <a:ext cx="1338773" cy="1338773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4370013" y="3811402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33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4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5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4499671" y="4811474"/>
            <a:ext cx="1060716" cy="1060716"/>
            <a:chOff x="4266129" y="4562318"/>
            <a:chExt cx="1005840" cy="1005840"/>
          </a:xfrm>
        </p:grpSpPr>
        <p:sp>
          <p:nvSpPr>
            <p:cNvPr id="4" name="Oval 3"/>
            <p:cNvSpPr/>
            <p:nvPr/>
          </p:nvSpPr>
          <p:spPr>
            <a:xfrm>
              <a:off x="4266129" y="4562318"/>
              <a:ext cx="1005840" cy="100584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4536877" y="4882511"/>
              <a:ext cx="464344" cy="362744"/>
              <a:chOff x="2581275" y="1710532"/>
              <a:chExt cx="464344" cy="362744"/>
            </a:xfrm>
            <a:solidFill>
              <a:schemeClr val="bg2"/>
            </a:solidFill>
          </p:grpSpPr>
          <p:sp>
            <p:nvSpPr>
              <p:cNvPr id="37" name="AutoShape 140"/>
              <p:cNvSpPr/>
              <p:nvPr/>
            </p:nvSpPr>
            <p:spPr bwMode="auto">
              <a:xfrm>
                <a:off x="2639219" y="1768475"/>
                <a:ext cx="290513" cy="235744"/>
              </a:xfrm>
              <a:custGeom>
                <a:avLst/>
                <a:gdLst>
                  <a:gd name="T0" fmla="+- 0 10800 376"/>
                  <a:gd name="T1" fmla="*/ T0 w 20848"/>
                  <a:gd name="T2" fmla="*/ 10800 h 21600"/>
                  <a:gd name="T3" fmla="+- 0 10800 376"/>
                  <a:gd name="T4" fmla="*/ T3 w 20848"/>
                  <a:gd name="T5" fmla="*/ 10800 h 21600"/>
                  <a:gd name="T6" fmla="+- 0 10800 376"/>
                  <a:gd name="T7" fmla="*/ T6 w 20848"/>
                  <a:gd name="T8" fmla="*/ 10800 h 21600"/>
                  <a:gd name="T9" fmla="+- 0 10800 376"/>
                  <a:gd name="T10" fmla="*/ T9 w 208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0848" h="21600">
                    <a:moveTo>
                      <a:pt x="18728" y="19178"/>
                    </a:moveTo>
                    <a:cubicBezTo>
                      <a:pt x="13191" y="20631"/>
                      <a:pt x="7654" y="20631"/>
                      <a:pt x="2118" y="19178"/>
                    </a:cubicBezTo>
                    <a:cubicBezTo>
                      <a:pt x="678" y="13592"/>
                      <a:pt x="678" y="8008"/>
                      <a:pt x="2118" y="2421"/>
                    </a:cubicBezTo>
                    <a:cubicBezTo>
                      <a:pt x="7654" y="968"/>
                      <a:pt x="13191" y="968"/>
                      <a:pt x="18728" y="2421"/>
                    </a:cubicBezTo>
                    <a:cubicBezTo>
                      <a:pt x="20168" y="8008"/>
                      <a:pt x="20168" y="13592"/>
                      <a:pt x="18728" y="19178"/>
                    </a:cubicBezTo>
                    <a:moveTo>
                      <a:pt x="18938" y="1116"/>
                    </a:moveTo>
                    <a:cubicBezTo>
                      <a:pt x="16114" y="375"/>
                      <a:pt x="13249" y="0"/>
                      <a:pt x="10423" y="0"/>
                    </a:cubicBezTo>
                    <a:cubicBezTo>
                      <a:pt x="7597" y="0"/>
                      <a:pt x="4732" y="375"/>
                      <a:pt x="1908" y="1116"/>
                    </a:cubicBezTo>
                    <a:cubicBezTo>
                      <a:pt x="1543" y="1213"/>
                      <a:pt x="1244" y="1552"/>
                      <a:pt x="1127" y="2004"/>
                    </a:cubicBezTo>
                    <a:cubicBezTo>
                      <a:pt x="-376" y="7841"/>
                      <a:pt x="-376" y="13759"/>
                      <a:pt x="1127" y="19593"/>
                    </a:cubicBezTo>
                    <a:cubicBezTo>
                      <a:pt x="1244" y="20047"/>
                      <a:pt x="1543" y="20386"/>
                      <a:pt x="1908" y="20482"/>
                    </a:cubicBezTo>
                    <a:cubicBezTo>
                      <a:pt x="4732" y="21224"/>
                      <a:pt x="7597" y="21600"/>
                      <a:pt x="10423" y="21600"/>
                    </a:cubicBezTo>
                    <a:cubicBezTo>
                      <a:pt x="13249" y="21600"/>
                      <a:pt x="16114" y="21224"/>
                      <a:pt x="18938" y="20482"/>
                    </a:cubicBezTo>
                    <a:cubicBezTo>
                      <a:pt x="19303" y="20386"/>
                      <a:pt x="19602" y="20047"/>
                      <a:pt x="19719" y="19593"/>
                    </a:cubicBezTo>
                    <a:cubicBezTo>
                      <a:pt x="21223" y="13759"/>
                      <a:pt x="21223" y="7841"/>
                      <a:pt x="19719" y="2004"/>
                    </a:cubicBezTo>
                    <a:cubicBezTo>
                      <a:pt x="19602" y="1552"/>
                      <a:pt x="19303" y="1213"/>
                      <a:pt x="18938" y="111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8" name="AutoShape 141"/>
              <p:cNvSpPr/>
              <p:nvPr/>
            </p:nvSpPr>
            <p:spPr bwMode="auto">
              <a:xfrm>
                <a:off x="2581275" y="1710532"/>
                <a:ext cx="464344" cy="362744"/>
              </a:xfrm>
              <a:custGeom>
                <a:avLst/>
                <a:gdLst>
                  <a:gd name="T0" fmla="+- 0 10800 252"/>
                  <a:gd name="T1" fmla="*/ T0 w 21096"/>
                  <a:gd name="T2" fmla="*/ 10800 h 21600"/>
                  <a:gd name="T3" fmla="+- 0 10800 252"/>
                  <a:gd name="T4" fmla="*/ T3 w 21096"/>
                  <a:gd name="T5" fmla="*/ 10800 h 21600"/>
                  <a:gd name="T6" fmla="+- 0 10800 252"/>
                  <a:gd name="T7" fmla="*/ T6 w 21096"/>
                  <a:gd name="T8" fmla="*/ 10800 h 21600"/>
                  <a:gd name="T9" fmla="+- 0 10800 252"/>
                  <a:gd name="T10" fmla="*/ T9 w 210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096" h="21600">
                    <a:moveTo>
                      <a:pt x="19056" y="18331"/>
                    </a:moveTo>
                    <a:cubicBezTo>
                      <a:pt x="13383" y="19233"/>
                      <a:pt x="7711" y="19233"/>
                      <a:pt x="2038" y="18331"/>
                    </a:cubicBezTo>
                    <a:cubicBezTo>
                      <a:pt x="1074" y="13022"/>
                      <a:pt x="1074" y="7713"/>
                      <a:pt x="2038" y="2404"/>
                    </a:cubicBezTo>
                    <a:cubicBezTo>
                      <a:pt x="7711" y="1502"/>
                      <a:pt x="13383" y="1502"/>
                      <a:pt x="19056" y="2404"/>
                    </a:cubicBezTo>
                    <a:cubicBezTo>
                      <a:pt x="20021" y="7713"/>
                      <a:pt x="20021" y="13022"/>
                      <a:pt x="19056" y="18331"/>
                    </a:cubicBezTo>
                    <a:moveTo>
                      <a:pt x="20338" y="2005"/>
                    </a:moveTo>
                    <a:cubicBezTo>
                      <a:pt x="20211" y="1301"/>
                      <a:pt x="19762" y="776"/>
                      <a:pt x="19215" y="689"/>
                    </a:cubicBezTo>
                    <a:cubicBezTo>
                      <a:pt x="16339" y="232"/>
                      <a:pt x="13423" y="0"/>
                      <a:pt x="10547" y="0"/>
                    </a:cubicBezTo>
                    <a:cubicBezTo>
                      <a:pt x="7671" y="0"/>
                      <a:pt x="4755" y="232"/>
                      <a:pt x="1879" y="689"/>
                    </a:cubicBezTo>
                    <a:cubicBezTo>
                      <a:pt x="1332" y="776"/>
                      <a:pt x="883" y="1301"/>
                      <a:pt x="756" y="2005"/>
                    </a:cubicBezTo>
                    <a:cubicBezTo>
                      <a:pt x="-252" y="7553"/>
                      <a:pt x="-252" y="13181"/>
                      <a:pt x="756" y="18731"/>
                    </a:cubicBezTo>
                    <a:cubicBezTo>
                      <a:pt x="883" y="19434"/>
                      <a:pt x="1332" y="19959"/>
                      <a:pt x="1879" y="20046"/>
                    </a:cubicBezTo>
                    <a:cubicBezTo>
                      <a:pt x="3265" y="20266"/>
                      <a:pt x="4660" y="20429"/>
                      <a:pt x="6055" y="20544"/>
                    </a:cubicBezTo>
                    <a:cubicBezTo>
                      <a:pt x="5979" y="20606"/>
                      <a:pt x="5931" y="20670"/>
                      <a:pt x="5931" y="20735"/>
                    </a:cubicBezTo>
                    <a:cubicBezTo>
                      <a:pt x="5931" y="21213"/>
                      <a:pt x="7997" y="21599"/>
                      <a:pt x="10547" y="21599"/>
                    </a:cubicBezTo>
                    <a:cubicBezTo>
                      <a:pt x="13097" y="21599"/>
                      <a:pt x="15164" y="21213"/>
                      <a:pt x="15164" y="20735"/>
                    </a:cubicBezTo>
                    <a:cubicBezTo>
                      <a:pt x="15164" y="20670"/>
                      <a:pt x="15115" y="20606"/>
                      <a:pt x="15040" y="20544"/>
                    </a:cubicBezTo>
                    <a:cubicBezTo>
                      <a:pt x="16434" y="20429"/>
                      <a:pt x="17830" y="20266"/>
                      <a:pt x="19215" y="20046"/>
                    </a:cubicBezTo>
                    <a:cubicBezTo>
                      <a:pt x="19762" y="19959"/>
                      <a:pt x="20211" y="19434"/>
                      <a:pt x="20338" y="18731"/>
                    </a:cubicBezTo>
                    <a:cubicBezTo>
                      <a:pt x="21347" y="13181"/>
                      <a:pt x="21347" y="7553"/>
                      <a:pt x="20338" y="200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9" name="AutoShape 142"/>
              <p:cNvSpPr/>
              <p:nvPr/>
            </p:nvSpPr>
            <p:spPr bwMode="auto">
              <a:xfrm>
                <a:off x="2944019" y="1783557"/>
                <a:ext cx="43656" cy="428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200"/>
                    </a:moveTo>
                    <a:cubicBezTo>
                      <a:pt x="12779" y="7200"/>
                      <a:pt x="14399" y="8820"/>
                      <a:pt x="14399" y="10800"/>
                    </a:cubicBezTo>
                    <a:cubicBezTo>
                      <a:pt x="14399" y="12779"/>
                      <a:pt x="12779" y="14400"/>
                      <a:pt x="10800" y="14400"/>
                    </a:cubicBezTo>
                    <a:cubicBezTo>
                      <a:pt x="8820" y="14400"/>
                      <a:pt x="7199" y="12779"/>
                      <a:pt x="7199" y="10800"/>
                    </a:cubicBezTo>
                    <a:cubicBezTo>
                      <a:pt x="7199" y="8820"/>
                      <a:pt x="8820" y="7200"/>
                      <a:pt x="10800" y="7200"/>
                    </a:cubicBezTo>
                    <a:moveTo>
                      <a:pt x="10800" y="21599"/>
                    </a:move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0" name="AutoShape 143"/>
              <p:cNvSpPr/>
              <p:nvPr/>
            </p:nvSpPr>
            <p:spPr bwMode="auto">
              <a:xfrm>
                <a:off x="2929732" y="1971675"/>
                <a:ext cx="57944" cy="150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1" name="AutoShape 144"/>
              <p:cNvSpPr/>
              <p:nvPr/>
            </p:nvSpPr>
            <p:spPr bwMode="auto">
              <a:xfrm>
                <a:off x="2944019" y="1928019"/>
                <a:ext cx="58738" cy="15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2" name="AutoShape 145"/>
              <p:cNvSpPr/>
              <p:nvPr/>
            </p:nvSpPr>
            <p:spPr bwMode="auto">
              <a:xfrm>
                <a:off x="2944019" y="1885157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3" name="AutoShape 146"/>
              <p:cNvSpPr/>
              <p:nvPr/>
            </p:nvSpPr>
            <p:spPr bwMode="auto">
              <a:xfrm>
                <a:off x="2697957" y="1826419"/>
                <a:ext cx="86519" cy="61119"/>
              </a:xfrm>
              <a:custGeom>
                <a:avLst/>
                <a:gdLst>
                  <a:gd name="T0" fmla="+- 0 10822 44"/>
                  <a:gd name="T1" fmla="*/ T0 w 21556"/>
                  <a:gd name="T2" fmla="+- 0 10826 53"/>
                  <a:gd name="T3" fmla="*/ 10826 h 21547"/>
                  <a:gd name="T4" fmla="+- 0 10822 44"/>
                  <a:gd name="T5" fmla="*/ T4 w 21556"/>
                  <a:gd name="T6" fmla="+- 0 10826 53"/>
                  <a:gd name="T7" fmla="*/ 10826 h 21547"/>
                  <a:gd name="T8" fmla="+- 0 10822 44"/>
                  <a:gd name="T9" fmla="*/ T8 w 21556"/>
                  <a:gd name="T10" fmla="+- 0 10826 53"/>
                  <a:gd name="T11" fmla="*/ 10826 h 21547"/>
                  <a:gd name="T12" fmla="+- 0 10822 44"/>
                  <a:gd name="T13" fmla="*/ T12 w 21556"/>
                  <a:gd name="T14" fmla="+- 0 10826 53"/>
                  <a:gd name="T15" fmla="*/ 10826 h 215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56" h="21547">
                    <a:moveTo>
                      <a:pt x="19751" y="2"/>
                    </a:moveTo>
                    <a:lnTo>
                      <a:pt x="3200" y="1845"/>
                    </a:lnTo>
                    <a:cubicBezTo>
                      <a:pt x="2215" y="2010"/>
                      <a:pt x="1272" y="3284"/>
                      <a:pt x="1106" y="4676"/>
                    </a:cubicBezTo>
                    <a:lnTo>
                      <a:pt x="1" y="18986"/>
                    </a:lnTo>
                    <a:cubicBezTo>
                      <a:pt x="-44" y="20398"/>
                      <a:pt x="724" y="21547"/>
                      <a:pt x="1712" y="21547"/>
                    </a:cubicBezTo>
                    <a:cubicBezTo>
                      <a:pt x="2698" y="21547"/>
                      <a:pt x="3542" y="20398"/>
                      <a:pt x="3582" y="18978"/>
                    </a:cubicBezTo>
                    <a:lnTo>
                      <a:pt x="4185" y="9251"/>
                    </a:lnTo>
                    <a:cubicBezTo>
                      <a:pt x="4319" y="7849"/>
                      <a:pt x="5235" y="6592"/>
                      <a:pt x="6220" y="6447"/>
                    </a:cubicBezTo>
                    <a:lnTo>
                      <a:pt x="19751" y="5128"/>
                    </a:lnTo>
                    <a:cubicBezTo>
                      <a:pt x="20743" y="5078"/>
                      <a:pt x="21556" y="3884"/>
                      <a:pt x="21556" y="2467"/>
                    </a:cubicBezTo>
                    <a:cubicBezTo>
                      <a:pt x="21556" y="1055"/>
                      <a:pt x="20743" y="-53"/>
                      <a:pt x="19751" y="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sp>
        <p:nvSpPr>
          <p:cNvPr id="67" name="TextBox 41"/>
          <p:cNvSpPr txBox="1"/>
          <p:nvPr/>
        </p:nvSpPr>
        <p:spPr>
          <a:xfrm>
            <a:off x="1386000" y="5427501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8" name="TextBox 170"/>
          <p:cNvSpPr txBox="1"/>
          <p:nvPr/>
        </p:nvSpPr>
        <p:spPr>
          <a:xfrm>
            <a:off x="1607566" y="514061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TextBox 41"/>
          <p:cNvSpPr txBox="1"/>
          <p:nvPr/>
        </p:nvSpPr>
        <p:spPr>
          <a:xfrm>
            <a:off x="1371713" y="3655851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0" name="TextBox 170"/>
          <p:cNvSpPr txBox="1"/>
          <p:nvPr/>
        </p:nvSpPr>
        <p:spPr>
          <a:xfrm>
            <a:off x="1593279" y="336896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TextBox 41"/>
          <p:cNvSpPr txBox="1"/>
          <p:nvPr/>
        </p:nvSpPr>
        <p:spPr>
          <a:xfrm>
            <a:off x="1371713" y="1869914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2" name="TextBox 170"/>
          <p:cNvSpPr txBox="1"/>
          <p:nvPr/>
        </p:nvSpPr>
        <p:spPr>
          <a:xfrm>
            <a:off x="1593279" y="1583031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TextBox 41"/>
          <p:cNvSpPr txBox="1"/>
          <p:nvPr/>
        </p:nvSpPr>
        <p:spPr>
          <a:xfrm>
            <a:off x="8658338" y="5384639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4" name="TextBox 170"/>
          <p:cNvSpPr txBox="1"/>
          <p:nvPr/>
        </p:nvSpPr>
        <p:spPr>
          <a:xfrm>
            <a:off x="8658339" y="5127653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Box 41"/>
          <p:cNvSpPr txBox="1"/>
          <p:nvPr/>
        </p:nvSpPr>
        <p:spPr>
          <a:xfrm>
            <a:off x="8915513" y="3698714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6" name="TextBox 170"/>
          <p:cNvSpPr txBox="1"/>
          <p:nvPr/>
        </p:nvSpPr>
        <p:spPr>
          <a:xfrm>
            <a:off x="8915514" y="338329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41"/>
          <p:cNvSpPr txBox="1"/>
          <p:nvPr/>
        </p:nvSpPr>
        <p:spPr>
          <a:xfrm>
            <a:off x="7815375" y="2066153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0" name="TextBox 170"/>
          <p:cNvSpPr txBox="1"/>
          <p:nvPr/>
        </p:nvSpPr>
        <p:spPr>
          <a:xfrm>
            <a:off x="7815376" y="172722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9" grpId="0"/>
      <p:bldP spid="8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94" y="4715474"/>
            <a:ext cx="12857163" cy="25169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Franklin Gothic Medium" panose="020B06030201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732339" y="4561847"/>
            <a:ext cx="307252" cy="3072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Franklin Gothic Medium" panose="020B06030201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290929" y="4561847"/>
            <a:ext cx="307252" cy="3072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Franklin Gothic Medium" panose="020B06030201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9854790" y="4561847"/>
            <a:ext cx="307252" cy="3072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Franklin Gothic Medium" panose="020B06030201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44007" y="1565059"/>
            <a:ext cx="10674027" cy="2793907"/>
            <a:chOff x="894415" y="1483855"/>
            <a:chExt cx="10121809" cy="2649365"/>
          </a:xfrm>
        </p:grpSpPr>
        <p:sp>
          <p:nvSpPr>
            <p:cNvPr id="4" name="Oval 3"/>
            <p:cNvSpPr/>
            <p:nvPr/>
          </p:nvSpPr>
          <p:spPr>
            <a:xfrm>
              <a:off x="10101824" y="2729424"/>
              <a:ext cx="914400" cy="9144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7643389" y="2578091"/>
              <a:ext cx="1217066" cy="1217066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8598927" y="2295670"/>
              <a:ext cx="1781907" cy="17819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725685" y="2729423"/>
              <a:ext cx="914400" cy="914400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267250" y="2578090"/>
              <a:ext cx="1217066" cy="1217066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222788" y="2295669"/>
              <a:ext cx="1781907" cy="178190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3352850" y="2729424"/>
              <a:ext cx="914400" cy="914400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894415" y="2578091"/>
              <a:ext cx="1217066" cy="1217066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849953" y="2351313"/>
              <a:ext cx="1781907" cy="178190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859822" y="2683701"/>
              <a:ext cx="1005840" cy="10058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7229898" y="2683701"/>
              <a:ext cx="1005840" cy="1005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8" name="Freeform 6"/>
            <p:cNvSpPr/>
            <p:nvPr/>
          </p:nvSpPr>
          <p:spPr bwMode="auto">
            <a:xfrm>
              <a:off x="4176615" y="3002513"/>
              <a:ext cx="351924" cy="368215"/>
            </a:xfrm>
            <a:custGeom>
              <a:avLst/>
              <a:gdLst>
                <a:gd name="T0" fmla="*/ 174 w 181"/>
                <a:gd name="T1" fmla="*/ 78 h 190"/>
                <a:gd name="T2" fmla="*/ 105 w 181"/>
                <a:gd name="T3" fmla="*/ 9 h 190"/>
                <a:gd name="T4" fmla="*/ 73 w 181"/>
                <a:gd name="T5" fmla="*/ 9 h 190"/>
                <a:gd name="T6" fmla="*/ 73 w 181"/>
                <a:gd name="T7" fmla="*/ 41 h 190"/>
                <a:gd name="T8" fmla="*/ 100 w 181"/>
                <a:gd name="T9" fmla="*/ 68 h 190"/>
                <a:gd name="T10" fmla="*/ 26 w 181"/>
                <a:gd name="T11" fmla="*/ 68 h 190"/>
                <a:gd name="T12" fmla="*/ 0 w 181"/>
                <a:gd name="T13" fmla="*/ 92 h 190"/>
                <a:gd name="T14" fmla="*/ 26 w 181"/>
                <a:gd name="T15" fmla="*/ 116 h 190"/>
                <a:gd name="T16" fmla="*/ 104 w 181"/>
                <a:gd name="T17" fmla="*/ 116 h 190"/>
                <a:gd name="T18" fmla="*/ 73 w 181"/>
                <a:gd name="T19" fmla="*/ 148 h 190"/>
                <a:gd name="T20" fmla="*/ 73 w 181"/>
                <a:gd name="T21" fmla="*/ 181 h 190"/>
                <a:gd name="T22" fmla="*/ 105 w 181"/>
                <a:gd name="T23" fmla="*/ 181 h 190"/>
                <a:gd name="T24" fmla="*/ 174 w 181"/>
                <a:gd name="T25" fmla="*/ 112 h 190"/>
                <a:gd name="T26" fmla="*/ 181 w 181"/>
                <a:gd name="T27" fmla="*/ 95 h 190"/>
                <a:gd name="T28" fmla="*/ 174 w 181"/>
                <a:gd name="T29" fmla="*/ 7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1" h="190">
                  <a:moveTo>
                    <a:pt x="174" y="78"/>
                  </a:moveTo>
                  <a:cubicBezTo>
                    <a:pt x="105" y="9"/>
                    <a:pt x="105" y="9"/>
                    <a:pt x="105" y="9"/>
                  </a:cubicBezTo>
                  <a:cubicBezTo>
                    <a:pt x="96" y="0"/>
                    <a:pt x="82" y="0"/>
                    <a:pt x="73" y="9"/>
                  </a:cubicBezTo>
                  <a:cubicBezTo>
                    <a:pt x="64" y="18"/>
                    <a:pt x="64" y="32"/>
                    <a:pt x="73" y="41"/>
                  </a:cubicBezTo>
                  <a:cubicBezTo>
                    <a:pt x="100" y="68"/>
                    <a:pt x="100" y="68"/>
                    <a:pt x="100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12" y="68"/>
                    <a:pt x="0" y="78"/>
                    <a:pt x="0" y="92"/>
                  </a:cubicBezTo>
                  <a:cubicBezTo>
                    <a:pt x="0" y="106"/>
                    <a:pt x="12" y="116"/>
                    <a:pt x="26" y="116"/>
                  </a:cubicBezTo>
                  <a:cubicBezTo>
                    <a:pt x="104" y="116"/>
                    <a:pt x="104" y="116"/>
                    <a:pt x="104" y="116"/>
                  </a:cubicBezTo>
                  <a:cubicBezTo>
                    <a:pt x="73" y="148"/>
                    <a:pt x="73" y="148"/>
                    <a:pt x="73" y="148"/>
                  </a:cubicBezTo>
                  <a:cubicBezTo>
                    <a:pt x="64" y="157"/>
                    <a:pt x="64" y="172"/>
                    <a:pt x="73" y="181"/>
                  </a:cubicBezTo>
                  <a:cubicBezTo>
                    <a:pt x="82" y="190"/>
                    <a:pt x="96" y="190"/>
                    <a:pt x="105" y="181"/>
                  </a:cubicBezTo>
                  <a:cubicBezTo>
                    <a:pt x="174" y="112"/>
                    <a:pt x="174" y="112"/>
                    <a:pt x="174" y="112"/>
                  </a:cubicBezTo>
                  <a:cubicBezTo>
                    <a:pt x="179" y="107"/>
                    <a:pt x="181" y="101"/>
                    <a:pt x="181" y="95"/>
                  </a:cubicBezTo>
                  <a:cubicBezTo>
                    <a:pt x="181" y="89"/>
                    <a:pt x="179" y="83"/>
                    <a:pt x="174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29" tIns="48214" rIns="96429" bIns="48214" numCol="1" anchor="t" anchorCtr="0" compatLnSpc="1"/>
            <a:lstStyle/>
            <a:p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9" name="Freeform 6"/>
            <p:cNvSpPr/>
            <p:nvPr/>
          </p:nvSpPr>
          <p:spPr bwMode="auto">
            <a:xfrm>
              <a:off x="7550112" y="3002513"/>
              <a:ext cx="351924" cy="368215"/>
            </a:xfrm>
            <a:custGeom>
              <a:avLst/>
              <a:gdLst>
                <a:gd name="T0" fmla="*/ 174 w 181"/>
                <a:gd name="T1" fmla="*/ 78 h 190"/>
                <a:gd name="T2" fmla="*/ 105 w 181"/>
                <a:gd name="T3" fmla="*/ 9 h 190"/>
                <a:gd name="T4" fmla="*/ 73 w 181"/>
                <a:gd name="T5" fmla="*/ 9 h 190"/>
                <a:gd name="T6" fmla="*/ 73 w 181"/>
                <a:gd name="T7" fmla="*/ 41 h 190"/>
                <a:gd name="T8" fmla="*/ 100 w 181"/>
                <a:gd name="T9" fmla="*/ 68 h 190"/>
                <a:gd name="T10" fmla="*/ 26 w 181"/>
                <a:gd name="T11" fmla="*/ 68 h 190"/>
                <a:gd name="T12" fmla="*/ 0 w 181"/>
                <a:gd name="T13" fmla="*/ 92 h 190"/>
                <a:gd name="T14" fmla="*/ 26 w 181"/>
                <a:gd name="T15" fmla="*/ 116 h 190"/>
                <a:gd name="T16" fmla="*/ 104 w 181"/>
                <a:gd name="T17" fmla="*/ 116 h 190"/>
                <a:gd name="T18" fmla="*/ 73 w 181"/>
                <a:gd name="T19" fmla="*/ 148 h 190"/>
                <a:gd name="T20" fmla="*/ 73 w 181"/>
                <a:gd name="T21" fmla="*/ 181 h 190"/>
                <a:gd name="T22" fmla="*/ 105 w 181"/>
                <a:gd name="T23" fmla="*/ 181 h 190"/>
                <a:gd name="T24" fmla="*/ 174 w 181"/>
                <a:gd name="T25" fmla="*/ 112 h 190"/>
                <a:gd name="T26" fmla="*/ 181 w 181"/>
                <a:gd name="T27" fmla="*/ 95 h 190"/>
                <a:gd name="T28" fmla="*/ 174 w 181"/>
                <a:gd name="T29" fmla="*/ 7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1" h="190">
                  <a:moveTo>
                    <a:pt x="174" y="78"/>
                  </a:moveTo>
                  <a:cubicBezTo>
                    <a:pt x="105" y="9"/>
                    <a:pt x="105" y="9"/>
                    <a:pt x="105" y="9"/>
                  </a:cubicBezTo>
                  <a:cubicBezTo>
                    <a:pt x="96" y="0"/>
                    <a:pt x="82" y="0"/>
                    <a:pt x="73" y="9"/>
                  </a:cubicBezTo>
                  <a:cubicBezTo>
                    <a:pt x="64" y="18"/>
                    <a:pt x="64" y="32"/>
                    <a:pt x="73" y="41"/>
                  </a:cubicBezTo>
                  <a:cubicBezTo>
                    <a:pt x="100" y="68"/>
                    <a:pt x="100" y="68"/>
                    <a:pt x="100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12" y="68"/>
                    <a:pt x="0" y="78"/>
                    <a:pt x="0" y="92"/>
                  </a:cubicBezTo>
                  <a:cubicBezTo>
                    <a:pt x="0" y="106"/>
                    <a:pt x="12" y="116"/>
                    <a:pt x="26" y="116"/>
                  </a:cubicBezTo>
                  <a:cubicBezTo>
                    <a:pt x="104" y="116"/>
                    <a:pt x="104" y="116"/>
                    <a:pt x="104" y="116"/>
                  </a:cubicBezTo>
                  <a:cubicBezTo>
                    <a:pt x="73" y="148"/>
                    <a:pt x="73" y="148"/>
                    <a:pt x="73" y="148"/>
                  </a:cubicBezTo>
                  <a:cubicBezTo>
                    <a:pt x="64" y="157"/>
                    <a:pt x="64" y="172"/>
                    <a:pt x="73" y="181"/>
                  </a:cubicBezTo>
                  <a:cubicBezTo>
                    <a:pt x="82" y="190"/>
                    <a:pt x="96" y="190"/>
                    <a:pt x="105" y="181"/>
                  </a:cubicBezTo>
                  <a:cubicBezTo>
                    <a:pt x="174" y="112"/>
                    <a:pt x="174" y="112"/>
                    <a:pt x="174" y="112"/>
                  </a:cubicBezTo>
                  <a:cubicBezTo>
                    <a:pt x="179" y="107"/>
                    <a:pt x="181" y="101"/>
                    <a:pt x="181" y="95"/>
                  </a:cubicBezTo>
                  <a:cubicBezTo>
                    <a:pt x="181" y="89"/>
                    <a:pt x="179" y="83"/>
                    <a:pt x="174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29" tIns="48214" rIns="96429" bIns="48214" numCol="1" anchor="t" anchorCtr="0" compatLnSpc="1"/>
            <a:lstStyle/>
            <a:p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0" name="Freeform 29"/>
            <p:cNvSpPr>
              <a:spLocks noChangeAspect="1" noChangeArrowheads="1"/>
            </p:cNvSpPr>
            <p:nvPr/>
          </p:nvSpPr>
          <p:spPr bwMode="auto">
            <a:xfrm>
              <a:off x="5945027" y="2832647"/>
              <a:ext cx="423005" cy="383365"/>
            </a:xfrm>
            <a:custGeom>
              <a:avLst/>
              <a:gdLst>
                <a:gd name="connsiteX0" fmla="*/ 496512 w 622984"/>
                <a:gd name="connsiteY0" fmla="*/ 492841 h 564606"/>
                <a:gd name="connsiteX1" fmla="*/ 473955 w 622984"/>
                <a:gd name="connsiteY1" fmla="*/ 515853 h 564606"/>
                <a:gd name="connsiteX2" fmla="*/ 496512 w 622984"/>
                <a:gd name="connsiteY2" fmla="*/ 535354 h 564606"/>
                <a:gd name="connsiteX3" fmla="*/ 519457 w 622984"/>
                <a:gd name="connsiteY3" fmla="*/ 515853 h 564606"/>
                <a:gd name="connsiteX4" fmla="*/ 496512 w 622984"/>
                <a:gd name="connsiteY4" fmla="*/ 492841 h 564606"/>
                <a:gd name="connsiteX5" fmla="*/ 249694 w 622984"/>
                <a:gd name="connsiteY5" fmla="*/ 352049 h 564606"/>
                <a:gd name="connsiteX6" fmla="*/ 272741 w 622984"/>
                <a:gd name="connsiteY6" fmla="*/ 374570 h 564606"/>
                <a:gd name="connsiteX7" fmla="*/ 171569 w 622984"/>
                <a:gd name="connsiteY7" fmla="*/ 475137 h 564606"/>
                <a:gd name="connsiteX8" fmla="*/ 177819 w 622984"/>
                <a:gd name="connsiteY8" fmla="*/ 481738 h 564606"/>
                <a:gd name="connsiteX9" fmla="*/ 155163 w 622984"/>
                <a:gd name="connsiteY9" fmla="*/ 510860 h 564606"/>
                <a:gd name="connsiteX10" fmla="*/ 73522 w 622984"/>
                <a:gd name="connsiteY10" fmla="*/ 562891 h 564606"/>
                <a:gd name="connsiteX11" fmla="*/ 60241 w 622984"/>
                <a:gd name="connsiteY11" fmla="*/ 550077 h 564606"/>
                <a:gd name="connsiteX12" fmla="*/ 112585 w 622984"/>
                <a:gd name="connsiteY12" fmla="*/ 468925 h 564606"/>
                <a:gd name="connsiteX13" fmla="*/ 141882 w 622984"/>
                <a:gd name="connsiteY13" fmla="*/ 446015 h 564606"/>
                <a:gd name="connsiteX14" fmla="*/ 148522 w 622984"/>
                <a:gd name="connsiteY14" fmla="*/ 452616 h 564606"/>
                <a:gd name="connsiteX15" fmla="*/ 122234 w 622984"/>
                <a:gd name="connsiteY15" fmla="*/ 15041 h 564606"/>
                <a:gd name="connsiteX16" fmla="*/ 210667 w 622984"/>
                <a:gd name="connsiteY16" fmla="*/ 52502 h 564606"/>
                <a:gd name="connsiteX17" fmla="*/ 242946 w 622984"/>
                <a:gd name="connsiteY17" fmla="*/ 173410 h 564606"/>
                <a:gd name="connsiteX18" fmla="*/ 532291 w 622984"/>
                <a:gd name="connsiteY18" fmla="*/ 463589 h 564606"/>
                <a:gd name="connsiteX19" fmla="*/ 532291 w 622984"/>
                <a:gd name="connsiteY19" fmla="*/ 545105 h 564606"/>
                <a:gd name="connsiteX20" fmla="*/ 493400 w 622984"/>
                <a:gd name="connsiteY20" fmla="*/ 564606 h 564606"/>
                <a:gd name="connsiteX21" fmla="*/ 451010 w 622984"/>
                <a:gd name="connsiteY21" fmla="*/ 545105 h 564606"/>
                <a:gd name="connsiteX22" fmla="*/ 161665 w 622984"/>
                <a:gd name="connsiteY22" fmla="*/ 258046 h 564606"/>
                <a:gd name="connsiteX23" fmla="*/ 34882 w 622984"/>
                <a:gd name="connsiteY23" fmla="*/ 225674 h 564606"/>
                <a:gd name="connsiteX24" fmla="*/ 5715 w 622984"/>
                <a:gd name="connsiteY24" fmla="*/ 104766 h 564606"/>
                <a:gd name="connsiteX25" fmla="*/ 74162 w 622984"/>
                <a:gd name="connsiteY25" fmla="*/ 176530 h 564606"/>
                <a:gd name="connsiteX26" fmla="*/ 142220 w 622984"/>
                <a:gd name="connsiteY26" fmla="*/ 157029 h 564606"/>
                <a:gd name="connsiteX27" fmla="*/ 161665 w 622984"/>
                <a:gd name="connsiteY27" fmla="*/ 88385 h 564606"/>
                <a:gd name="connsiteX28" fmla="*/ 90107 w 622984"/>
                <a:gd name="connsiteY28" fmla="*/ 20130 h 564606"/>
                <a:gd name="connsiteX29" fmla="*/ 122234 w 622984"/>
                <a:gd name="connsiteY29" fmla="*/ 15041 h 564606"/>
                <a:gd name="connsiteX30" fmla="*/ 531841 w 622984"/>
                <a:gd name="connsiteY30" fmla="*/ 0 h 564606"/>
                <a:gd name="connsiteX31" fmla="*/ 622984 w 622984"/>
                <a:gd name="connsiteY31" fmla="*/ 87684 h 564606"/>
                <a:gd name="connsiteX32" fmla="*/ 463289 w 622984"/>
                <a:gd name="connsiteY32" fmla="*/ 247465 h 564606"/>
                <a:gd name="connsiteX33" fmla="*/ 424339 w 622984"/>
                <a:gd name="connsiteY33" fmla="*/ 257207 h 564606"/>
                <a:gd name="connsiteX34" fmla="*/ 362409 w 622984"/>
                <a:gd name="connsiteY34" fmla="*/ 198751 h 564606"/>
                <a:gd name="connsiteX35" fmla="*/ 375263 w 622984"/>
                <a:gd name="connsiteY35" fmla="*/ 159391 h 564606"/>
                <a:gd name="connsiteX36" fmla="*/ 531841 w 622984"/>
                <a:gd name="connsiteY36" fmla="*/ 0 h 5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22984" h="564606">
                  <a:moveTo>
                    <a:pt x="496512" y="492841"/>
                  </a:moveTo>
                  <a:cubicBezTo>
                    <a:pt x="483678" y="492841"/>
                    <a:pt x="473955" y="502592"/>
                    <a:pt x="473955" y="515853"/>
                  </a:cubicBezTo>
                  <a:cubicBezTo>
                    <a:pt x="473955" y="525604"/>
                    <a:pt x="483678" y="535354"/>
                    <a:pt x="496512" y="535354"/>
                  </a:cubicBezTo>
                  <a:cubicBezTo>
                    <a:pt x="509734" y="535354"/>
                    <a:pt x="519457" y="525604"/>
                    <a:pt x="519457" y="515853"/>
                  </a:cubicBezTo>
                  <a:cubicBezTo>
                    <a:pt x="519457" y="502592"/>
                    <a:pt x="509734" y="492841"/>
                    <a:pt x="496512" y="492841"/>
                  </a:cubicBezTo>
                  <a:close/>
                  <a:moveTo>
                    <a:pt x="249694" y="352049"/>
                  </a:moveTo>
                  <a:lnTo>
                    <a:pt x="272741" y="374570"/>
                  </a:lnTo>
                  <a:lnTo>
                    <a:pt x="171569" y="475137"/>
                  </a:lnTo>
                  <a:lnTo>
                    <a:pt x="177819" y="481738"/>
                  </a:lnTo>
                  <a:lnTo>
                    <a:pt x="155163" y="510860"/>
                  </a:lnTo>
                  <a:lnTo>
                    <a:pt x="73522" y="562891"/>
                  </a:lnTo>
                  <a:lnTo>
                    <a:pt x="60241" y="550077"/>
                  </a:lnTo>
                  <a:lnTo>
                    <a:pt x="112585" y="468925"/>
                  </a:lnTo>
                  <a:lnTo>
                    <a:pt x="141882" y="446015"/>
                  </a:lnTo>
                  <a:lnTo>
                    <a:pt x="148522" y="452616"/>
                  </a:lnTo>
                  <a:close/>
                  <a:moveTo>
                    <a:pt x="122234" y="15041"/>
                  </a:moveTo>
                  <a:cubicBezTo>
                    <a:pt x="154446" y="14694"/>
                    <a:pt x="186166" y="28223"/>
                    <a:pt x="210667" y="52502"/>
                  </a:cubicBezTo>
                  <a:cubicBezTo>
                    <a:pt x="242946" y="85264"/>
                    <a:pt x="256169" y="130897"/>
                    <a:pt x="242946" y="173410"/>
                  </a:cubicBezTo>
                  <a:lnTo>
                    <a:pt x="532291" y="463589"/>
                  </a:lnTo>
                  <a:cubicBezTo>
                    <a:pt x="555236" y="486211"/>
                    <a:pt x="555236" y="522093"/>
                    <a:pt x="532291" y="545105"/>
                  </a:cubicBezTo>
                  <a:cubicBezTo>
                    <a:pt x="522568" y="557976"/>
                    <a:pt x="506234" y="564606"/>
                    <a:pt x="493400" y="564606"/>
                  </a:cubicBezTo>
                  <a:cubicBezTo>
                    <a:pt x="477066" y="564606"/>
                    <a:pt x="460733" y="557976"/>
                    <a:pt x="451010" y="545105"/>
                  </a:cubicBezTo>
                  <a:cubicBezTo>
                    <a:pt x="451010" y="545105"/>
                    <a:pt x="451010" y="545105"/>
                    <a:pt x="161665" y="258046"/>
                  </a:cubicBezTo>
                  <a:cubicBezTo>
                    <a:pt x="119275" y="270917"/>
                    <a:pt x="70662" y="261556"/>
                    <a:pt x="34882" y="225674"/>
                  </a:cubicBezTo>
                  <a:cubicBezTo>
                    <a:pt x="2215" y="192911"/>
                    <a:pt x="-7508" y="147278"/>
                    <a:pt x="5715" y="104766"/>
                  </a:cubicBezTo>
                  <a:cubicBezTo>
                    <a:pt x="5715" y="104766"/>
                    <a:pt x="5715" y="104766"/>
                    <a:pt x="74162" y="176530"/>
                  </a:cubicBezTo>
                  <a:cubicBezTo>
                    <a:pt x="74162" y="176530"/>
                    <a:pt x="74162" y="176530"/>
                    <a:pt x="142220" y="157029"/>
                  </a:cubicBezTo>
                  <a:cubicBezTo>
                    <a:pt x="142220" y="157029"/>
                    <a:pt x="142220" y="157029"/>
                    <a:pt x="161665" y="88385"/>
                  </a:cubicBezTo>
                  <a:cubicBezTo>
                    <a:pt x="161665" y="88385"/>
                    <a:pt x="161665" y="88385"/>
                    <a:pt x="90107" y="20130"/>
                  </a:cubicBezTo>
                  <a:cubicBezTo>
                    <a:pt x="100704" y="16815"/>
                    <a:pt x="111497" y="15157"/>
                    <a:pt x="122234" y="15041"/>
                  </a:cubicBezTo>
                  <a:close/>
                  <a:moveTo>
                    <a:pt x="531841" y="0"/>
                  </a:moveTo>
                  <a:cubicBezTo>
                    <a:pt x="531841" y="0"/>
                    <a:pt x="531841" y="0"/>
                    <a:pt x="622984" y="87684"/>
                  </a:cubicBezTo>
                  <a:cubicBezTo>
                    <a:pt x="622984" y="87684"/>
                    <a:pt x="622984" y="87684"/>
                    <a:pt x="463289" y="247465"/>
                  </a:cubicBezTo>
                  <a:cubicBezTo>
                    <a:pt x="450436" y="247465"/>
                    <a:pt x="434077" y="250582"/>
                    <a:pt x="424339" y="257207"/>
                  </a:cubicBezTo>
                  <a:lnTo>
                    <a:pt x="362409" y="198751"/>
                  </a:lnTo>
                  <a:cubicBezTo>
                    <a:pt x="372147" y="189009"/>
                    <a:pt x="375263" y="172641"/>
                    <a:pt x="375263" y="159391"/>
                  </a:cubicBezTo>
                  <a:cubicBezTo>
                    <a:pt x="375263" y="159391"/>
                    <a:pt x="375263" y="159391"/>
                    <a:pt x="5318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pPr>
                <a:defRPr/>
              </a:pPr>
              <a:endParaRPr lang="en-US" sz="1105" dirty="0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1" name="AutoShape 19"/>
            <p:cNvSpPr>
              <a:spLocks noChangeAspect="1"/>
            </p:cNvSpPr>
            <p:nvPr/>
          </p:nvSpPr>
          <p:spPr bwMode="auto">
            <a:xfrm>
              <a:off x="9319630" y="2848657"/>
              <a:ext cx="393506" cy="393609"/>
            </a:xfrm>
            <a:custGeom>
              <a:avLst/>
              <a:gdLst>
                <a:gd name="T0" fmla="*/ 10800 w 21600"/>
                <a:gd name="T1" fmla="*/ 10789 h 21579"/>
                <a:gd name="T2" fmla="*/ 10800 w 21600"/>
                <a:gd name="T3" fmla="*/ 10789 h 21579"/>
                <a:gd name="T4" fmla="*/ 10800 w 21600"/>
                <a:gd name="T5" fmla="*/ 10789 h 21579"/>
                <a:gd name="T6" fmla="*/ 10800 w 21600"/>
                <a:gd name="T7" fmla="*/ 10789 h 2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579">
                  <a:moveTo>
                    <a:pt x="21599" y="9391"/>
                  </a:moveTo>
                  <a:cubicBezTo>
                    <a:pt x="21599" y="9887"/>
                    <a:pt x="21472" y="10321"/>
                    <a:pt x="21218" y="10697"/>
                  </a:cubicBezTo>
                  <a:cubicBezTo>
                    <a:pt x="20963" y="11072"/>
                    <a:pt x="20647" y="11313"/>
                    <a:pt x="20263" y="11427"/>
                  </a:cubicBezTo>
                  <a:lnTo>
                    <a:pt x="20263" y="16610"/>
                  </a:lnTo>
                  <a:cubicBezTo>
                    <a:pt x="20263" y="17200"/>
                    <a:pt x="20087" y="17708"/>
                    <a:pt x="19729" y="18128"/>
                  </a:cubicBezTo>
                  <a:cubicBezTo>
                    <a:pt x="19374" y="18550"/>
                    <a:pt x="18951" y="18758"/>
                    <a:pt x="18459" y="18758"/>
                  </a:cubicBezTo>
                  <a:cubicBezTo>
                    <a:pt x="17927" y="18122"/>
                    <a:pt x="17286" y="17505"/>
                    <a:pt x="16537" y="16904"/>
                  </a:cubicBezTo>
                  <a:cubicBezTo>
                    <a:pt x="15785" y="16305"/>
                    <a:pt x="14980" y="15756"/>
                    <a:pt x="14116" y="15254"/>
                  </a:cubicBezTo>
                  <a:cubicBezTo>
                    <a:pt x="13254" y="14755"/>
                    <a:pt x="12363" y="14324"/>
                    <a:pt x="11449" y="13969"/>
                  </a:cubicBezTo>
                  <a:cubicBezTo>
                    <a:pt x="10536" y="13614"/>
                    <a:pt x="9648" y="13379"/>
                    <a:pt x="8788" y="13267"/>
                  </a:cubicBezTo>
                  <a:cubicBezTo>
                    <a:pt x="8453" y="13379"/>
                    <a:pt x="8179" y="13564"/>
                    <a:pt x="7968" y="13828"/>
                  </a:cubicBezTo>
                  <a:cubicBezTo>
                    <a:pt x="7758" y="14092"/>
                    <a:pt x="7613" y="14386"/>
                    <a:pt x="7535" y="14706"/>
                  </a:cubicBezTo>
                  <a:cubicBezTo>
                    <a:pt x="7457" y="15028"/>
                    <a:pt x="7449" y="15360"/>
                    <a:pt x="7510" y="15698"/>
                  </a:cubicBezTo>
                  <a:cubicBezTo>
                    <a:pt x="7574" y="16035"/>
                    <a:pt x="7719" y="16340"/>
                    <a:pt x="7946" y="16610"/>
                  </a:cubicBezTo>
                  <a:cubicBezTo>
                    <a:pt x="7750" y="16992"/>
                    <a:pt x="7660" y="17347"/>
                    <a:pt x="7677" y="17673"/>
                  </a:cubicBezTo>
                  <a:cubicBezTo>
                    <a:pt x="7692" y="17993"/>
                    <a:pt x="7772" y="18307"/>
                    <a:pt x="7917" y="18606"/>
                  </a:cubicBezTo>
                  <a:cubicBezTo>
                    <a:pt x="8059" y="18908"/>
                    <a:pt x="8255" y="19193"/>
                    <a:pt x="8497" y="19469"/>
                  </a:cubicBezTo>
                  <a:cubicBezTo>
                    <a:pt x="8737" y="19745"/>
                    <a:pt x="8996" y="20021"/>
                    <a:pt x="9271" y="20291"/>
                  </a:cubicBezTo>
                  <a:cubicBezTo>
                    <a:pt x="9114" y="20696"/>
                    <a:pt x="8842" y="21001"/>
                    <a:pt x="8455" y="21212"/>
                  </a:cubicBezTo>
                  <a:cubicBezTo>
                    <a:pt x="8069" y="21423"/>
                    <a:pt x="7655" y="21541"/>
                    <a:pt x="7212" y="21570"/>
                  </a:cubicBezTo>
                  <a:cubicBezTo>
                    <a:pt x="6771" y="21599"/>
                    <a:pt x="6340" y="21550"/>
                    <a:pt x="5917" y="21423"/>
                  </a:cubicBezTo>
                  <a:cubicBezTo>
                    <a:pt x="5496" y="21294"/>
                    <a:pt x="5163" y="21092"/>
                    <a:pt x="4923" y="20810"/>
                  </a:cubicBezTo>
                  <a:cubicBezTo>
                    <a:pt x="4781" y="20241"/>
                    <a:pt x="4624" y="19657"/>
                    <a:pt x="4453" y="19055"/>
                  </a:cubicBezTo>
                  <a:cubicBezTo>
                    <a:pt x="4281" y="18453"/>
                    <a:pt x="4139" y="17843"/>
                    <a:pt x="4032" y="17224"/>
                  </a:cubicBezTo>
                  <a:cubicBezTo>
                    <a:pt x="3921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49" y="13153"/>
                  </a:cubicBezTo>
                  <a:lnTo>
                    <a:pt x="1804" y="13153"/>
                  </a:lnTo>
                  <a:cubicBezTo>
                    <a:pt x="1312" y="13153"/>
                    <a:pt x="888" y="12945"/>
                    <a:pt x="533" y="12522"/>
                  </a:cubicBezTo>
                  <a:cubicBezTo>
                    <a:pt x="176" y="12100"/>
                    <a:pt x="0" y="11592"/>
                    <a:pt x="0" y="10990"/>
                  </a:cubicBezTo>
                  <a:lnTo>
                    <a:pt x="0" y="7774"/>
                  </a:lnTo>
                  <a:cubicBezTo>
                    <a:pt x="0" y="7184"/>
                    <a:pt x="176" y="6676"/>
                    <a:pt x="526" y="6245"/>
                  </a:cubicBezTo>
                  <a:cubicBezTo>
                    <a:pt x="878" y="5819"/>
                    <a:pt x="1304" y="5605"/>
                    <a:pt x="1804" y="5605"/>
                  </a:cubicBezTo>
                  <a:lnTo>
                    <a:pt x="7652" y="5605"/>
                  </a:lnTo>
                  <a:cubicBezTo>
                    <a:pt x="8551" y="5605"/>
                    <a:pt x="9508" y="5449"/>
                    <a:pt x="10524" y="5135"/>
                  </a:cubicBezTo>
                  <a:cubicBezTo>
                    <a:pt x="11540" y="4821"/>
                    <a:pt x="12536" y="4399"/>
                    <a:pt x="13511" y="3873"/>
                  </a:cubicBezTo>
                  <a:cubicBezTo>
                    <a:pt x="14488" y="3342"/>
                    <a:pt x="15408" y="2744"/>
                    <a:pt x="16272" y="2071"/>
                  </a:cubicBezTo>
                  <a:cubicBezTo>
                    <a:pt x="17134" y="1405"/>
                    <a:pt x="17864" y="713"/>
                    <a:pt x="18459" y="0"/>
                  </a:cubicBezTo>
                  <a:cubicBezTo>
                    <a:pt x="18951" y="0"/>
                    <a:pt x="19374" y="214"/>
                    <a:pt x="19729" y="633"/>
                  </a:cubicBezTo>
                  <a:cubicBezTo>
                    <a:pt x="20087" y="1056"/>
                    <a:pt x="20263" y="1567"/>
                    <a:pt x="20263" y="2165"/>
                  </a:cubicBezTo>
                  <a:lnTo>
                    <a:pt x="20263" y="7334"/>
                  </a:lnTo>
                  <a:cubicBezTo>
                    <a:pt x="20647" y="7445"/>
                    <a:pt x="20963" y="7692"/>
                    <a:pt x="21218" y="8070"/>
                  </a:cubicBezTo>
                  <a:cubicBezTo>
                    <a:pt x="21472" y="8454"/>
                    <a:pt x="21599" y="8895"/>
                    <a:pt x="21599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2" y="4451"/>
                  </a:cubicBezTo>
                  <a:cubicBezTo>
                    <a:pt x="15810" y="4962"/>
                    <a:pt x="15065" y="5423"/>
                    <a:pt x="14280" y="5834"/>
                  </a:cubicBezTo>
                  <a:cubicBezTo>
                    <a:pt x="13494" y="6245"/>
                    <a:pt x="12693" y="6609"/>
                    <a:pt x="11878" y="6923"/>
                  </a:cubicBezTo>
                  <a:cubicBezTo>
                    <a:pt x="11060" y="7237"/>
                    <a:pt x="10255" y="7462"/>
                    <a:pt x="9457" y="7603"/>
                  </a:cubicBezTo>
                  <a:lnTo>
                    <a:pt x="9457" y="11172"/>
                  </a:lnTo>
                  <a:cubicBezTo>
                    <a:pt x="10255" y="11325"/>
                    <a:pt x="11060" y="11554"/>
                    <a:pt x="11878" y="11862"/>
                  </a:cubicBezTo>
                  <a:cubicBezTo>
                    <a:pt x="12693" y="12170"/>
                    <a:pt x="13494" y="12537"/>
                    <a:pt x="14280" y="12956"/>
                  </a:cubicBezTo>
                  <a:cubicBezTo>
                    <a:pt x="15065" y="13379"/>
                    <a:pt x="15812" y="13843"/>
                    <a:pt x="16524" y="14347"/>
                  </a:cubicBezTo>
                  <a:cubicBezTo>
                    <a:pt x="17234" y="14855"/>
                    <a:pt x="17881" y="15380"/>
                    <a:pt x="18459" y="15920"/>
                  </a:cubicBezTo>
                  <a:lnTo>
                    <a:pt x="18459" y="28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53560" tIns="53560" rIns="53560" bIns="53560" anchor="ctr"/>
            <a:lstStyle/>
            <a:p>
              <a:pPr defTabSz="481965">
                <a:defRPr/>
              </a:pPr>
              <a:endParaRPr lang="es-ES" sz="3795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32" name="Freeform 31"/>
            <p:cNvSpPr>
              <a:spLocks noChangeAspect="1" noChangeArrowheads="1"/>
            </p:cNvSpPr>
            <p:nvPr/>
          </p:nvSpPr>
          <p:spPr bwMode="auto">
            <a:xfrm>
              <a:off x="2550053" y="2830913"/>
              <a:ext cx="371709" cy="444880"/>
            </a:xfrm>
            <a:custGeom>
              <a:avLst/>
              <a:gdLst>
                <a:gd name="connsiteX0" fmla="*/ 206367 w 449768"/>
                <a:gd name="connsiteY0" fmla="*/ 423375 h 538305"/>
                <a:gd name="connsiteX1" fmla="*/ 208536 w 449768"/>
                <a:gd name="connsiteY1" fmla="*/ 434347 h 538305"/>
                <a:gd name="connsiteX2" fmla="*/ 136133 w 449768"/>
                <a:gd name="connsiteY2" fmla="*/ 527584 h 538305"/>
                <a:gd name="connsiteX3" fmla="*/ 120760 w 449768"/>
                <a:gd name="connsiteY3" fmla="*/ 517169 h 538305"/>
                <a:gd name="connsiteX4" fmla="*/ 192667 w 449768"/>
                <a:gd name="connsiteY4" fmla="*/ 423933 h 538305"/>
                <a:gd name="connsiteX5" fmla="*/ 206367 w 449768"/>
                <a:gd name="connsiteY5" fmla="*/ 423375 h 538305"/>
                <a:gd name="connsiteX6" fmla="*/ 158371 w 449768"/>
                <a:gd name="connsiteY6" fmla="*/ 386315 h 538305"/>
                <a:gd name="connsiteX7" fmla="*/ 160292 w 449768"/>
                <a:gd name="connsiteY7" fmla="*/ 397002 h 538305"/>
                <a:gd name="connsiteX8" fmla="*/ 51725 w 449768"/>
                <a:gd name="connsiteY8" fmla="*/ 536376 h 538305"/>
                <a:gd name="connsiteX9" fmla="*/ 41315 w 449768"/>
                <a:gd name="connsiteY9" fmla="*/ 525997 h 538305"/>
                <a:gd name="connsiteX10" fmla="*/ 144924 w 449768"/>
                <a:gd name="connsiteY10" fmla="*/ 387118 h 538305"/>
                <a:gd name="connsiteX11" fmla="*/ 158371 w 449768"/>
                <a:gd name="connsiteY11" fmla="*/ 386315 h 538305"/>
                <a:gd name="connsiteX12" fmla="*/ 112005 w 449768"/>
                <a:gd name="connsiteY12" fmla="*/ 349971 h 538305"/>
                <a:gd name="connsiteX13" fmla="*/ 113740 w 449768"/>
                <a:gd name="connsiteY13" fmla="*/ 362927 h 538305"/>
                <a:gd name="connsiteX14" fmla="*/ 41338 w 449768"/>
                <a:gd name="connsiteY14" fmla="*/ 455221 h 538305"/>
                <a:gd name="connsiteX15" fmla="*/ 25965 w 449768"/>
                <a:gd name="connsiteY15" fmla="*/ 444857 h 538305"/>
                <a:gd name="connsiteX16" fmla="*/ 98367 w 449768"/>
                <a:gd name="connsiteY16" fmla="*/ 352562 h 538305"/>
                <a:gd name="connsiteX17" fmla="*/ 112005 w 449768"/>
                <a:gd name="connsiteY17" fmla="*/ 349971 h 538305"/>
                <a:gd name="connsiteX18" fmla="*/ 287508 w 449768"/>
                <a:gd name="connsiteY18" fmla="*/ 153269 h 538305"/>
                <a:gd name="connsiteX19" fmla="*/ 261020 w 449768"/>
                <a:gd name="connsiteY19" fmla="*/ 165441 h 538305"/>
                <a:gd name="connsiteX20" fmla="*/ 255548 w 449768"/>
                <a:gd name="connsiteY20" fmla="*/ 175874 h 538305"/>
                <a:gd name="connsiteX21" fmla="*/ 276441 w 449768"/>
                <a:gd name="connsiteY21" fmla="*/ 232511 h 538305"/>
                <a:gd name="connsiteX22" fmla="*/ 328174 w 449768"/>
                <a:gd name="connsiteY22" fmla="*/ 227543 h 538305"/>
                <a:gd name="connsiteX23" fmla="*/ 333645 w 449768"/>
                <a:gd name="connsiteY23" fmla="*/ 217110 h 538305"/>
                <a:gd name="connsiteX24" fmla="*/ 317727 w 449768"/>
                <a:gd name="connsiteY24" fmla="*/ 160472 h 538305"/>
                <a:gd name="connsiteX25" fmla="*/ 287508 w 449768"/>
                <a:gd name="connsiteY25" fmla="*/ 153269 h 538305"/>
                <a:gd name="connsiteX26" fmla="*/ 437111 w 449768"/>
                <a:gd name="connsiteY26" fmla="*/ 0 h 538305"/>
                <a:gd name="connsiteX27" fmla="*/ 442086 w 449768"/>
                <a:gd name="connsiteY27" fmla="*/ 0 h 538305"/>
                <a:gd name="connsiteX28" fmla="*/ 447557 w 449768"/>
                <a:gd name="connsiteY28" fmla="*/ 4968 h 538305"/>
                <a:gd name="connsiteX29" fmla="*/ 447557 w 449768"/>
                <a:gd name="connsiteY29" fmla="*/ 9937 h 538305"/>
                <a:gd name="connsiteX30" fmla="*/ 447557 w 449768"/>
                <a:gd name="connsiteY30" fmla="*/ 20370 h 538305"/>
                <a:gd name="connsiteX31" fmla="*/ 447557 w 449768"/>
                <a:gd name="connsiteY31" fmla="*/ 46204 h 538305"/>
                <a:gd name="connsiteX32" fmla="*/ 442086 w 449768"/>
                <a:gd name="connsiteY32" fmla="*/ 103338 h 538305"/>
                <a:gd name="connsiteX33" fmla="*/ 442086 w 449768"/>
                <a:gd name="connsiteY33" fmla="*/ 113771 h 538305"/>
                <a:gd name="connsiteX34" fmla="*/ 437111 w 449768"/>
                <a:gd name="connsiteY34" fmla="*/ 134141 h 538305"/>
                <a:gd name="connsiteX35" fmla="*/ 421194 w 449768"/>
                <a:gd name="connsiteY35" fmla="*/ 175874 h 538305"/>
                <a:gd name="connsiteX36" fmla="*/ 354040 w 449768"/>
                <a:gd name="connsiteY36" fmla="*/ 289645 h 538305"/>
                <a:gd name="connsiteX37" fmla="*/ 344091 w 449768"/>
                <a:gd name="connsiteY37" fmla="*/ 325913 h 538305"/>
                <a:gd name="connsiteX38" fmla="*/ 276441 w 449768"/>
                <a:gd name="connsiteY38" fmla="*/ 506754 h 538305"/>
                <a:gd name="connsiteX39" fmla="*/ 261020 w 449768"/>
                <a:gd name="connsiteY39" fmla="*/ 496321 h 538305"/>
                <a:gd name="connsiteX40" fmla="*/ 17278 w 449768"/>
                <a:gd name="connsiteY40" fmla="*/ 310511 h 538305"/>
                <a:gd name="connsiteX41" fmla="*/ 1858 w 449768"/>
                <a:gd name="connsiteY41" fmla="*/ 289645 h 538305"/>
                <a:gd name="connsiteX42" fmla="*/ 162528 w 449768"/>
                <a:gd name="connsiteY42" fmla="*/ 186307 h 538305"/>
                <a:gd name="connsiteX43" fmla="*/ 193369 w 449768"/>
                <a:gd name="connsiteY43" fmla="*/ 165441 h 538305"/>
                <a:gd name="connsiteX44" fmla="*/ 312753 w 449768"/>
                <a:gd name="connsiteY44" fmla="*/ 51669 h 538305"/>
                <a:gd name="connsiteX45" fmla="*/ 400799 w 449768"/>
                <a:gd name="connsiteY45" fmla="*/ 9937 h 538305"/>
                <a:gd name="connsiteX46" fmla="*/ 426665 w 449768"/>
                <a:gd name="connsiteY46" fmla="*/ 4968 h 538305"/>
                <a:gd name="connsiteX47" fmla="*/ 437111 w 449768"/>
                <a:gd name="connsiteY47" fmla="*/ 0 h 53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49768" h="538305">
                  <a:moveTo>
                    <a:pt x="206367" y="423375"/>
                  </a:moveTo>
                  <a:cubicBezTo>
                    <a:pt x="209652" y="425297"/>
                    <a:pt x="211016" y="429140"/>
                    <a:pt x="208536" y="434347"/>
                  </a:cubicBezTo>
                  <a:cubicBezTo>
                    <a:pt x="198122" y="460136"/>
                    <a:pt x="172335" y="506754"/>
                    <a:pt x="136133" y="527584"/>
                  </a:cubicBezTo>
                  <a:cubicBezTo>
                    <a:pt x="125719" y="532543"/>
                    <a:pt x="115305" y="527584"/>
                    <a:pt x="120760" y="517169"/>
                  </a:cubicBezTo>
                  <a:cubicBezTo>
                    <a:pt x="130678" y="491380"/>
                    <a:pt x="151507" y="450217"/>
                    <a:pt x="192667" y="423933"/>
                  </a:cubicBezTo>
                  <a:cubicBezTo>
                    <a:pt x="197874" y="421453"/>
                    <a:pt x="203081" y="421453"/>
                    <a:pt x="206367" y="423375"/>
                  </a:cubicBezTo>
                  <a:close/>
                  <a:moveTo>
                    <a:pt x="158371" y="386315"/>
                  </a:moveTo>
                  <a:cubicBezTo>
                    <a:pt x="161532" y="388230"/>
                    <a:pt x="162771" y="392060"/>
                    <a:pt x="160292" y="397002"/>
                  </a:cubicBezTo>
                  <a:cubicBezTo>
                    <a:pt x="144924" y="433081"/>
                    <a:pt x="113693" y="500297"/>
                    <a:pt x="51725" y="536376"/>
                  </a:cubicBezTo>
                  <a:cubicBezTo>
                    <a:pt x="41315" y="541318"/>
                    <a:pt x="36357" y="536376"/>
                    <a:pt x="41315" y="525997"/>
                  </a:cubicBezTo>
                  <a:cubicBezTo>
                    <a:pt x="51725" y="489918"/>
                    <a:pt x="82957" y="422702"/>
                    <a:pt x="144924" y="387118"/>
                  </a:cubicBezTo>
                  <a:cubicBezTo>
                    <a:pt x="150130" y="384399"/>
                    <a:pt x="155211" y="384399"/>
                    <a:pt x="158371" y="386315"/>
                  </a:cubicBezTo>
                  <a:close/>
                  <a:moveTo>
                    <a:pt x="112005" y="349971"/>
                  </a:moveTo>
                  <a:cubicBezTo>
                    <a:pt x="115228" y="352562"/>
                    <a:pt x="116468" y="357744"/>
                    <a:pt x="113740" y="362927"/>
                  </a:cubicBezTo>
                  <a:cubicBezTo>
                    <a:pt x="103326" y="388591"/>
                    <a:pt x="77539" y="429556"/>
                    <a:pt x="41338" y="455221"/>
                  </a:cubicBezTo>
                  <a:cubicBezTo>
                    <a:pt x="25965" y="460157"/>
                    <a:pt x="21006" y="455221"/>
                    <a:pt x="25965" y="444857"/>
                  </a:cubicBezTo>
                  <a:cubicBezTo>
                    <a:pt x="36379" y="419192"/>
                    <a:pt x="57207" y="378227"/>
                    <a:pt x="98367" y="352562"/>
                  </a:cubicBezTo>
                  <a:cubicBezTo>
                    <a:pt x="103574" y="347380"/>
                    <a:pt x="108781" y="347380"/>
                    <a:pt x="112005" y="349971"/>
                  </a:cubicBezTo>
                  <a:close/>
                  <a:moveTo>
                    <a:pt x="287508" y="153269"/>
                  </a:moveTo>
                  <a:cubicBezTo>
                    <a:pt x="277809" y="153890"/>
                    <a:pt x="268730" y="157740"/>
                    <a:pt x="261020" y="165441"/>
                  </a:cubicBezTo>
                  <a:cubicBezTo>
                    <a:pt x="261020" y="170409"/>
                    <a:pt x="261020" y="170409"/>
                    <a:pt x="255548" y="175874"/>
                  </a:cubicBezTo>
                  <a:cubicBezTo>
                    <a:pt x="245600" y="196243"/>
                    <a:pt x="250574" y="222575"/>
                    <a:pt x="276441" y="232511"/>
                  </a:cubicBezTo>
                  <a:cubicBezTo>
                    <a:pt x="291861" y="242944"/>
                    <a:pt x="317727" y="242944"/>
                    <a:pt x="328174" y="227543"/>
                  </a:cubicBezTo>
                  <a:cubicBezTo>
                    <a:pt x="333645" y="222575"/>
                    <a:pt x="333645" y="222575"/>
                    <a:pt x="333645" y="217110"/>
                  </a:cubicBezTo>
                  <a:cubicBezTo>
                    <a:pt x="349066" y="196243"/>
                    <a:pt x="338620" y="170409"/>
                    <a:pt x="317727" y="160472"/>
                  </a:cubicBezTo>
                  <a:cubicBezTo>
                    <a:pt x="307530" y="155256"/>
                    <a:pt x="297208" y="152648"/>
                    <a:pt x="287508" y="153269"/>
                  </a:cubicBezTo>
                  <a:close/>
                  <a:moveTo>
                    <a:pt x="437111" y="0"/>
                  </a:moveTo>
                  <a:lnTo>
                    <a:pt x="442086" y="0"/>
                  </a:lnTo>
                  <a:cubicBezTo>
                    <a:pt x="447557" y="0"/>
                    <a:pt x="452532" y="0"/>
                    <a:pt x="447557" y="4968"/>
                  </a:cubicBezTo>
                  <a:lnTo>
                    <a:pt x="447557" y="9937"/>
                  </a:lnTo>
                  <a:cubicBezTo>
                    <a:pt x="452532" y="15402"/>
                    <a:pt x="447557" y="15402"/>
                    <a:pt x="447557" y="20370"/>
                  </a:cubicBezTo>
                  <a:cubicBezTo>
                    <a:pt x="447557" y="25835"/>
                    <a:pt x="447557" y="36268"/>
                    <a:pt x="447557" y="46204"/>
                  </a:cubicBezTo>
                  <a:cubicBezTo>
                    <a:pt x="447557" y="62102"/>
                    <a:pt x="447557" y="82472"/>
                    <a:pt x="442086" y="103338"/>
                  </a:cubicBezTo>
                  <a:cubicBezTo>
                    <a:pt x="442086" y="108306"/>
                    <a:pt x="442086" y="108306"/>
                    <a:pt x="442086" y="113771"/>
                  </a:cubicBezTo>
                  <a:cubicBezTo>
                    <a:pt x="437111" y="124205"/>
                    <a:pt x="437111" y="129173"/>
                    <a:pt x="437111" y="134141"/>
                  </a:cubicBezTo>
                  <a:cubicBezTo>
                    <a:pt x="431640" y="150039"/>
                    <a:pt x="426665" y="165441"/>
                    <a:pt x="421194" y="175874"/>
                  </a:cubicBezTo>
                  <a:cubicBezTo>
                    <a:pt x="406271" y="212141"/>
                    <a:pt x="385378" y="248409"/>
                    <a:pt x="354040" y="289645"/>
                  </a:cubicBezTo>
                  <a:cubicBezTo>
                    <a:pt x="349066" y="294613"/>
                    <a:pt x="344091" y="315479"/>
                    <a:pt x="344091" y="325913"/>
                  </a:cubicBezTo>
                  <a:cubicBezTo>
                    <a:pt x="354040" y="367148"/>
                    <a:pt x="359512" y="460053"/>
                    <a:pt x="276441" y="506754"/>
                  </a:cubicBezTo>
                  <a:cubicBezTo>
                    <a:pt x="265994" y="517187"/>
                    <a:pt x="255548" y="512219"/>
                    <a:pt x="261020" y="496321"/>
                  </a:cubicBezTo>
                  <a:cubicBezTo>
                    <a:pt x="261020" y="439684"/>
                    <a:pt x="240128" y="305046"/>
                    <a:pt x="17278" y="310511"/>
                  </a:cubicBezTo>
                  <a:cubicBezTo>
                    <a:pt x="1858" y="310511"/>
                    <a:pt x="-3117" y="300078"/>
                    <a:pt x="1858" y="289645"/>
                  </a:cubicBezTo>
                  <a:cubicBezTo>
                    <a:pt x="17278" y="253377"/>
                    <a:pt x="59062" y="180842"/>
                    <a:pt x="162528" y="186307"/>
                  </a:cubicBezTo>
                  <a:cubicBezTo>
                    <a:pt x="172975" y="186307"/>
                    <a:pt x="188395" y="175874"/>
                    <a:pt x="193369" y="165441"/>
                  </a:cubicBezTo>
                  <a:cubicBezTo>
                    <a:pt x="214261" y="139606"/>
                    <a:pt x="250574" y="87937"/>
                    <a:pt x="312753" y="51669"/>
                  </a:cubicBezTo>
                  <a:cubicBezTo>
                    <a:pt x="349066" y="25835"/>
                    <a:pt x="379907" y="15402"/>
                    <a:pt x="400799" y="9937"/>
                  </a:cubicBezTo>
                  <a:cubicBezTo>
                    <a:pt x="416219" y="9937"/>
                    <a:pt x="426665" y="9937"/>
                    <a:pt x="426665" y="4968"/>
                  </a:cubicBezTo>
                  <a:cubicBezTo>
                    <a:pt x="431640" y="4968"/>
                    <a:pt x="431640" y="0"/>
                    <a:pt x="4371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pPr>
                <a:defRPr/>
              </a:pPr>
              <a:endParaRPr lang="en-US" sz="2530" dirty="0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028510" y="3405624"/>
              <a:ext cx="1425585" cy="3327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392208" y="3362393"/>
              <a:ext cx="1425585" cy="3327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803590" y="3333307"/>
              <a:ext cx="1425585" cy="3327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37" name="Straight Connector 36"/>
            <p:cNvCxnSpPr>
              <a:stCxn id="17" idx="0"/>
              <a:endCxn id="38" idx="4"/>
            </p:cNvCxnSpPr>
            <p:nvPr/>
          </p:nvCxnSpPr>
          <p:spPr>
            <a:xfrm flipV="1">
              <a:off x="4362742" y="2240783"/>
              <a:ext cx="1" cy="44291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3984891" y="1485080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65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7354967" y="1483855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42" name="Straight Connector 41"/>
            <p:cNvCxnSpPr>
              <a:stCxn id="18" idx="0"/>
              <a:endCxn id="41" idx="4"/>
            </p:cNvCxnSpPr>
            <p:nvPr/>
          </p:nvCxnSpPr>
          <p:spPr>
            <a:xfrm flipV="1">
              <a:off x="7732818" y="2239558"/>
              <a:ext cx="1" cy="444143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4027413" y="1742325"/>
              <a:ext cx="670657" cy="350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dirty="0">
                  <a:solidFill>
                    <a:schemeClr val="bg1"/>
                  </a:solidFill>
                  <a:latin typeface="Franklin Gothic Book" panose="020B0503020102020204" pitchFamily="34" charset="0"/>
                  <a:ea typeface="Segoe UI Emoji" panose="020B0502040204020203" pitchFamily="34" charset="0"/>
                </a:rPr>
                <a:t>TITLE</a:t>
              </a:r>
              <a:endParaRPr lang="zh-CN" altLang="en-US" b="1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397488" y="1742325"/>
              <a:ext cx="670657" cy="350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dirty="0">
                  <a:solidFill>
                    <a:schemeClr val="bg1"/>
                  </a:solidFill>
                  <a:latin typeface="Franklin Gothic Book" panose="020B0503020102020204" pitchFamily="34" charset="0"/>
                  <a:ea typeface="Segoe UI Emoji" panose="020B0502040204020203" pitchFamily="34" charset="0"/>
                </a:rPr>
                <a:t>TITLE</a:t>
              </a:r>
              <a:endParaRPr lang="zh-CN" altLang="en-US" b="1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1428333" y="5579887"/>
            <a:ext cx="29142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428333" y="5278806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579230" y="5579887"/>
            <a:ext cx="29142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990950" y="5579887"/>
            <a:ext cx="29142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990950" y="5278806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579230" y="5278806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10"/>
          <p:cNvSpPr txBox="1"/>
          <p:nvPr/>
        </p:nvSpPr>
        <p:spPr>
          <a:xfrm>
            <a:off x="452711" y="4268798"/>
            <a:ext cx="5264903" cy="80791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buNone/>
            </a:pPr>
            <a:r>
              <a:rPr lang="zh-CN" altLang="en-US" sz="4800" dirty="0">
                <a:solidFill>
                  <a:srgbClr val="C0000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感谢聆听 批评指导</a:t>
            </a:r>
          </a:p>
        </p:txBody>
      </p:sp>
      <p:sp>
        <p:nvSpPr>
          <p:cNvPr id="11" name="矩形 10"/>
          <p:cNvSpPr/>
          <p:nvPr/>
        </p:nvSpPr>
        <p:spPr>
          <a:xfrm>
            <a:off x="498432" y="3904357"/>
            <a:ext cx="3977866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体育运动通用</a:t>
            </a:r>
            <a:endParaRPr lang="en-US" altLang="zh-CN" sz="2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98432" y="4851720"/>
            <a:ext cx="5138855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NO MOVEMENT NOT THE YOUTH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200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2" fill="hold" grpId="0" nodeType="clickEffect" p14:presetBounceEnd="21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000">
                                          <p:cBhvr additive="base">
                                            <p:cTn id="15" dur="8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000">
                                          <p:cBhvr additive="base">
                                            <p:cTn id="16" dur="8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2" fill="hold" grpId="0" nodeType="clickEffect" p14:presetBounceEnd="2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14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 tmFilter="0,0; .5, 1; 1, 1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3" grpId="1" animBg="1"/>
          <p:bldP spid="9" grpId="0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200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8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8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14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 tmFilter="0,0; .5, 1; 1, 1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3" grpId="1" animBg="1"/>
          <p:bldP spid="9" grpId="0"/>
          <p:bldP spid="11" grpId="0"/>
          <p:bldP spid="1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" y="-17300"/>
            <a:ext cx="12857163" cy="726526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997381" y="551242"/>
            <a:ext cx="6130169" cy="6130169"/>
          </a:xfrm>
          <a:prstGeom prst="ellipse">
            <a:avLst/>
          </a:prstGeom>
          <a:solidFill>
            <a:schemeClr val="accent2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32"/>
          <p:cNvSpPr txBox="1"/>
          <p:nvPr/>
        </p:nvSpPr>
        <p:spPr>
          <a:xfrm>
            <a:off x="6495325" y="3176852"/>
            <a:ext cx="5528082" cy="64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the written content</a:t>
            </a:r>
            <a:endParaRPr lang="en-US" sz="36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32"/>
          <p:cNvSpPr txBox="1"/>
          <p:nvPr/>
        </p:nvSpPr>
        <p:spPr>
          <a:xfrm>
            <a:off x="6301227" y="3823102"/>
            <a:ext cx="3897699" cy="76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4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030161" y="439916"/>
            <a:ext cx="1799978" cy="1799978"/>
          </a:xfrm>
          <a:prstGeom prst="ellipse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>
                <a:latin typeface="Agency FB" panose="020B0503020202020204" pitchFamily="34" charset="0"/>
              </a:rPr>
              <a:t>01</a:t>
            </a:r>
            <a:endParaRPr lang="zh-CN" altLang="en-US" sz="7200" dirty="0">
              <a:latin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/>
      <p:bldP spid="11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125119" y="1096045"/>
            <a:ext cx="8280920" cy="554446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3"/>
          <p:cNvSpPr>
            <a:spLocks noChangeArrowheads="1"/>
          </p:cNvSpPr>
          <p:nvPr/>
        </p:nvSpPr>
        <p:spPr bwMode="auto">
          <a:xfrm>
            <a:off x="493625" y="4050299"/>
            <a:ext cx="4191592" cy="1898571"/>
          </a:xfrm>
          <a:prstGeom prst="rect">
            <a:avLst/>
          </a:prstGeom>
          <a:solidFill>
            <a:schemeClr val="accent1">
              <a:alpha val="76862"/>
            </a:schemeClr>
          </a:solidFill>
          <a:ln>
            <a:noFill/>
          </a:ln>
        </p:spPr>
        <p:txBody>
          <a:bodyPr lIns="189833" tIns="113900" rIns="189833" bIns="1139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Content Placeholder 2"/>
          <p:cNvSpPr txBox="1"/>
          <p:nvPr/>
        </p:nvSpPr>
        <p:spPr>
          <a:xfrm>
            <a:off x="596064" y="1312069"/>
            <a:ext cx="1858220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Content Placeholder 2"/>
          <p:cNvSpPr txBox="1"/>
          <p:nvPr/>
        </p:nvSpPr>
        <p:spPr>
          <a:xfrm>
            <a:off x="596064" y="1701613"/>
            <a:ext cx="3097008" cy="148266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6"/>
          <p:cNvSpPr>
            <a:spLocks noChangeArrowheads="1"/>
          </p:cNvSpPr>
          <p:nvPr/>
        </p:nvSpPr>
        <p:spPr bwMode="auto">
          <a:xfrm>
            <a:off x="-26794" y="-1845"/>
            <a:ext cx="12884748" cy="3462771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128572" tIns="64286" rIns="128572" bIns="64286" numCol="1" anchor="t" anchorCtr="0" compatLnSpc="1"/>
          <a:lstStyle/>
          <a:p>
            <a:endParaRPr lang="en-US"/>
          </a:p>
        </p:txBody>
      </p:sp>
      <p:grpSp>
        <p:nvGrpSpPr>
          <p:cNvPr id="127" name="Group 35"/>
          <p:cNvGrpSpPr/>
          <p:nvPr/>
        </p:nvGrpSpPr>
        <p:grpSpPr bwMode="auto">
          <a:xfrm>
            <a:off x="1214590" y="4877417"/>
            <a:ext cx="2172052" cy="1835488"/>
            <a:chOff x="0" y="0"/>
            <a:chExt cx="2100" cy="1097"/>
          </a:xfrm>
        </p:grpSpPr>
        <p:sp>
          <p:nvSpPr>
            <p:cNvPr id="132" name="Rectangle 36"/>
            <p:cNvSpPr/>
            <p:nvPr/>
          </p:nvSpPr>
          <p:spPr bwMode="auto">
            <a:xfrm>
              <a:off x="0" y="0"/>
              <a:ext cx="2088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Book" panose="020B0503020102020204" pitchFamily="34" charset="0"/>
                  <a:ea typeface="微软雅黑" panose="020B0503020204020204" pitchFamily="34" charset="-122"/>
                </a:rPr>
                <a:t>YOUR TITLE</a:t>
              </a: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33" name="Rectangle 37"/>
            <p:cNvSpPr/>
            <p:nvPr/>
          </p:nvSpPr>
          <p:spPr bwMode="auto">
            <a:xfrm>
              <a:off x="12" y="310"/>
              <a:ext cx="2088" cy="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just"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点击添加相关标题文字，点击添加相关标题文字，点击添加相关标题文字，点击添加相关标题文字，点击添加相关标题文字，点击添加相关标题文字，点击添加相关标题文字。</a:t>
              </a:r>
              <a:endPara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4" name="Group 35"/>
          <p:cNvGrpSpPr/>
          <p:nvPr/>
        </p:nvGrpSpPr>
        <p:grpSpPr bwMode="auto">
          <a:xfrm>
            <a:off x="4008590" y="4877417"/>
            <a:ext cx="2172052" cy="1835488"/>
            <a:chOff x="0" y="0"/>
            <a:chExt cx="2100" cy="1097"/>
          </a:xfrm>
        </p:grpSpPr>
        <p:sp>
          <p:nvSpPr>
            <p:cNvPr id="85" name="Rectangle 36"/>
            <p:cNvSpPr/>
            <p:nvPr/>
          </p:nvSpPr>
          <p:spPr bwMode="auto">
            <a:xfrm>
              <a:off x="0" y="0"/>
              <a:ext cx="2088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Book" panose="020B0503020102020204" pitchFamily="34" charset="0"/>
                  <a:ea typeface="微软雅黑" panose="020B0503020204020204" pitchFamily="34" charset="-122"/>
                </a:rPr>
                <a:t>YOUR TITLE</a:t>
              </a: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6" name="Rectangle 37"/>
            <p:cNvSpPr/>
            <p:nvPr/>
          </p:nvSpPr>
          <p:spPr bwMode="auto">
            <a:xfrm>
              <a:off x="12" y="310"/>
              <a:ext cx="2088" cy="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just"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点击添加相关标题文字，点击添加相关标题文字，点击添加相关标题文字，点击添加相关标题文字，点击添加相关标题文字，点击添加相关标题文字，点击添加相关标题文字。</a:t>
              </a:r>
              <a:endPara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7" name="Group 35"/>
          <p:cNvGrpSpPr/>
          <p:nvPr/>
        </p:nvGrpSpPr>
        <p:grpSpPr bwMode="auto">
          <a:xfrm>
            <a:off x="6713690" y="4877417"/>
            <a:ext cx="2172052" cy="1835488"/>
            <a:chOff x="0" y="0"/>
            <a:chExt cx="2100" cy="1097"/>
          </a:xfrm>
        </p:grpSpPr>
        <p:sp>
          <p:nvSpPr>
            <p:cNvPr id="88" name="Rectangle 36"/>
            <p:cNvSpPr/>
            <p:nvPr/>
          </p:nvSpPr>
          <p:spPr bwMode="auto">
            <a:xfrm>
              <a:off x="0" y="0"/>
              <a:ext cx="2088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Book" panose="020B0503020102020204" pitchFamily="34" charset="0"/>
                  <a:ea typeface="微软雅黑" panose="020B0503020204020204" pitchFamily="34" charset="-122"/>
                </a:rPr>
                <a:t>YOUR TITLE</a:t>
              </a: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9" name="Rectangle 37"/>
            <p:cNvSpPr/>
            <p:nvPr/>
          </p:nvSpPr>
          <p:spPr bwMode="auto">
            <a:xfrm>
              <a:off x="12" y="310"/>
              <a:ext cx="2088" cy="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just"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点击添加相关标题文字，点击添加相关标题文字，点击添加相关标题文字，点击添加相关标题文字，点击添加相关标题文字，点击添加相关标题文字，点击添加相关标题文字。</a:t>
              </a:r>
              <a:endPara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0" name="Group 35"/>
          <p:cNvGrpSpPr/>
          <p:nvPr/>
        </p:nvGrpSpPr>
        <p:grpSpPr bwMode="auto">
          <a:xfrm>
            <a:off x="9418790" y="4877417"/>
            <a:ext cx="2172052" cy="1835488"/>
            <a:chOff x="0" y="0"/>
            <a:chExt cx="2100" cy="1097"/>
          </a:xfrm>
        </p:grpSpPr>
        <p:sp>
          <p:nvSpPr>
            <p:cNvPr id="91" name="Rectangle 36"/>
            <p:cNvSpPr/>
            <p:nvPr/>
          </p:nvSpPr>
          <p:spPr bwMode="auto">
            <a:xfrm>
              <a:off x="0" y="0"/>
              <a:ext cx="2088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Book" panose="020B0503020102020204" pitchFamily="34" charset="0"/>
                  <a:ea typeface="微软雅黑" panose="020B0503020204020204" pitchFamily="34" charset="-122"/>
                </a:rPr>
                <a:t>YOUR TITLE</a:t>
              </a: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2" name="Rectangle 37"/>
            <p:cNvSpPr/>
            <p:nvPr/>
          </p:nvSpPr>
          <p:spPr bwMode="auto">
            <a:xfrm>
              <a:off x="12" y="310"/>
              <a:ext cx="2088" cy="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just"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点击添加相关标题文字，点击添加相关标题文字，点击添加相关标题文字，点击添加相关标题文字，点击添加相关标题文字，点击添加相关标题文字，点击添加相关标题文字。</a:t>
              </a:r>
              <a:endPara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2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73391" y="1285805"/>
            <a:ext cx="11552149" cy="53340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2" name="矩形 1"/>
          <p:cNvSpPr/>
          <p:nvPr/>
        </p:nvSpPr>
        <p:spPr>
          <a:xfrm>
            <a:off x="1028775" y="1744117"/>
            <a:ext cx="7992888" cy="4464496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连接符 20"/>
          <p:cNvCxnSpPr/>
          <p:nvPr/>
        </p:nvCxnSpPr>
        <p:spPr>
          <a:xfrm>
            <a:off x="9137261" y="2245876"/>
            <a:ext cx="2617146" cy="1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/>
          <p:nvPr/>
        </p:nvSpPr>
        <p:spPr>
          <a:xfrm>
            <a:off x="9043704" y="1888133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Content Placeholder 2"/>
          <p:cNvSpPr txBox="1"/>
          <p:nvPr/>
        </p:nvSpPr>
        <p:spPr>
          <a:xfrm>
            <a:off x="9043704" y="2245876"/>
            <a:ext cx="2804260" cy="96201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9137261" y="3694430"/>
            <a:ext cx="2617146" cy="1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/>
          <p:nvPr/>
        </p:nvSpPr>
        <p:spPr>
          <a:xfrm>
            <a:off x="9043704" y="3336687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9043704" y="3694430"/>
            <a:ext cx="2804260" cy="96201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9137261" y="5124878"/>
            <a:ext cx="2617146" cy="1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/>
          <p:nvPr/>
        </p:nvSpPr>
        <p:spPr>
          <a:xfrm>
            <a:off x="9043704" y="4767135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9043704" y="5124878"/>
            <a:ext cx="2804260" cy="96201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-37317" y="1990607"/>
            <a:ext cx="4434189" cy="5175051"/>
            <a:chOff x="-36513" y="1887493"/>
            <a:chExt cx="4204499" cy="4906984"/>
          </a:xfrm>
        </p:grpSpPr>
        <p:sp>
          <p:nvSpPr>
            <p:cNvPr id="6" name="Line 29"/>
            <p:cNvSpPr>
              <a:spLocks noChangeShapeType="1"/>
            </p:cNvSpPr>
            <p:nvPr/>
          </p:nvSpPr>
          <p:spPr bwMode="gray">
            <a:xfrm flipH="1">
              <a:off x="2814" y="6365566"/>
              <a:ext cx="3036678" cy="246217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7" name="Line 30"/>
            <p:cNvSpPr>
              <a:spLocks noChangeShapeType="1"/>
            </p:cNvSpPr>
            <p:nvPr/>
          </p:nvSpPr>
          <p:spPr bwMode="gray">
            <a:xfrm flipH="1">
              <a:off x="2814" y="3739251"/>
              <a:ext cx="656579" cy="2872533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11" name="Line 34"/>
            <p:cNvSpPr>
              <a:spLocks noChangeShapeType="1"/>
            </p:cNvSpPr>
            <p:nvPr/>
          </p:nvSpPr>
          <p:spPr bwMode="gray">
            <a:xfrm flipH="1">
              <a:off x="2814" y="3511842"/>
              <a:ext cx="1793624" cy="3099940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12" name="Line 35"/>
            <p:cNvSpPr>
              <a:spLocks noChangeShapeType="1"/>
            </p:cNvSpPr>
            <p:nvPr/>
          </p:nvSpPr>
          <p:spPr bwMode="gray">
            <a:xfrm flipH="1">
              <a:off x="2814" y="5375568"/>
              <a:ext cx="3118750" cy="1236215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13" name="Line 36"/>
            <p:cNvSpPr>
              <a:spLocks noChangeShapeType="1"/>
            </p:cNvSpPr>
            <p:nvPr/>
          </p:nvSpPr>
          <p:spPr bwMode="gray">
            <a:xfrm flipH="1">
              <a:off x="2814" y="1887493"/>
              <a:ext cx="2010772" cy="4724290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14" name="Line 37"/>
            <p:cNvSpPr>
              <a:spLocks noChangeShapeType="1"/>
            </p:cNvSpPr>
            <p:nvPr/>
          </p:nvSpPr>
          <p:spPr bwMode="gray">
            <a:xfrm flipH="1">
              <a:off x="2814" y="3316921"/>
              <a:ext cx="2487819" cy="3294862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15" name="Line 38"/>
            <p:cNvSpPr>
              <a:spLocks noChangeShapeType="1"/>
            </p:cNvSpPr>
            <p:nvPr/>
          </p:nvSpPr>
          <p:spPr bwMode="gray">
            <a:xfrm flipH="1">
              <a:off x="2814" y="4681373"/>
              <a:ext cx="3065745" cy="1930410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16" name="Line 39"/>
            <p:cNvSpPr>
              <a:spLocks noChangeShapeType="1"/>
            </p:cNvSpPr>
            <p:nvPr/>
          </p:nvSpPr>
          <p:spPr bwMode="gray">
            <a:xfrm flipH="1">
              <a:off x="2814" y="5808158"/>
              <a:ext cx="4165172" cy="803625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33" name="Line 42"/>
            <p:cNvSpPr>
              <a:spLocks noChangeShapeType="1"/>
            </p:cNvSpPr>
            <p:nvPr/>
          </p:nvSpPr>
          <p:spPr bwMode="gray">
            <a:xfrm flipH="1">
              <a:off x="-36513" y="4250234"/>
              <a:ext cx="2708447" cy="2544243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AutoShape 31"/>
          <p:cNvSpPr>
            <a:spLocks noChangeArrowheads="1"/>
          </p:cNvSpPr>
          <p:nvPr/>
        </p:nvSpPr>
        <p:spPr bwMode="gray">
          <a:xfrm>
            <a:off x="1895767" y="3467468"/>
            <a:ext cx="259668" cy="25966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9" name="AutoShape 32"/>
          <p:cNvSpPr>
            <a:spLocks noChangeArrowheads="1"/>
          </p:cNvSpPr>
          <p:nvPr/>
        </p:nvSpPr>
        <p:spPr bwMode="gray">
          <a:xfrm>
            <a:off x="2773948" y="4289748"/>
            <a:ext cx="259668" cy="25966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10" name="AutoShape 33"/>
          <p:cNvSpPr>
            <a:spLocks noChangeArrowheads="1"/>
          </p:cNvSpPr>
          <p:nvPr/>
        </p:nvSpPr>
        <p:spPr bwMode="gray">
          <a:xfrm>
            <a:off x="3307710" y="5497925"/>
            <a:ext cx="259668" cy="25966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3952" y="4799758"/>
            <a:ext cx="2479621" cy="2432893"/>
            <a:chOff x="2617" y="4551130"/>
            <a:chExt cx="2351177" cy="2306870"/>
          </a:xfrm>
          <a:solidFill>
            <a:srgbClr val="0170C1"/>
          </a:solidFill>
        </p:grpSpPr>
        <p:sp>
          <p:nvSpPr>
            <p:cNvPr id="34" name="Arc 43"/>
            <p:cNvSpPr/>
            <p:nvPr/>
          </p:nvSpPr>
          <p:spPr bwMode="gray">
            <a:xfrm>
              <a:off x="2617" y="4551130"/>
              <a:ext cx="2351177" cy="230687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 w="76200">
              <a:solidFill>
                <a:srgbClr val="E8E8E6"/>
              </a:solidFill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36" name="Text Box 45"/>
            <p:cNvSpPr txBox="1">
              <a:spLocks noChangeArrowheads="1"/>
            </p:cNvSpPr>
            <p:nvPr/>
          </p:nvSpPr>
          <p:spPr bwMode="gray">
            <a:xfrm>
              <a:off x="102992" y="5646057"/>
              <a:ext cx="1401860" cy="78795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latin typeface="Franklin Gothic Book" panose="020B0503020102020204" pitchFamily="34" charset="0"/>
                  <a:ea typeface="Segoe UI Emoji" panose="020B0502040204020203" pitchFamily="34" charset="0"/>
                </a:rPr>
                <a:t>YOUR TITLE</a:t>
              </a:r>
              <a:endParaRPr lang="zh-CN" altLang="en-US" sz="2400" b="1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2" name="AutoShape 50"/>
          <p:cNvSpPr>
            <a:spLocks noChangeArrowheads="1"/>
          </p:cNvSpPr>
          <p:nvPr/>
        </p:nvSpPr>
        <p:spPr bwMode="gray">
          <a:xfrm>
            <a:off x="4349988" y="5681857"/>
            <a:ext cx="746545" cy="74654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26" name="AutoShape 55"/>
          <p:cNvSpPr>
            <a:spLocks noChangeArrowheads="1"/>
          </p:cNvSpPr>
          <p:nvPr/>
        </p:nvSpPr>
        <p:spPr bwMode="gray">
          <a:xfrm>
            <a:off x="1930029" y="1381109"/>
            <a:ext cx="746545" cy="74654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27" name="AutoShape 56"/>
          <p:cNvSpPr>
            <a:spLocks noChangeArrowheads="1"/>
          </p:cNvSpPr>
          <p:nvPr/>
        </p:nvSpPr>
        <p:spPr bwMode="gray">
          <a:xfrm>
            <a:off x="2481822" y="2931903"/>
            <a:ext cx="746545" cy="74654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BBF09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28" name="AutoShape 57"/>
          <p:cNvSpPr>
            <a:spLocks noChangeArrowheads="1"/>
          </p:cNvSpPr>
          <p:nvPr/>
        </p:nvSpPr>
        <p:spPr bwMode="gray">
          <a:xfrm>
            <a:off x="3158041" y="4421386"/>
            <a:ext cx="746545" cy="74654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29" name="AutoShape 58"/>
          <p:cNvSpPr>
            <a:spLocks noChangeArrowheads="1"/>
          </p:cNvSpPr>
          <p:nvPr/>
        </p:nvSpPr>
        <p:spPr bwMode="gray">
          <a:xfrm>
            <a:off x="669559" y="3682054"/>
            <a:ext cx="259668" cy="25966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30" name="AutoShape 59"/>
          <p:cNvSpPr>
            <a:spLocks noChangeArrowheads="1"/>
          </p:cNvSpPr>
          <p:nvPr/>
        </p:nvSpPr>
        <p:spPr bwMode="gray">
          <a:xfrm>
            <a:off x="3233777" y="6597907"/>
            <a:ext cx="259668" cy="25966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55094" y="1215764"/>
            <a:ext cx="5950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437544" y="2766558"/>
            <a:ext cx="5950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151123" y="4256041"/>
            <a:ext cx="5950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26831" y="5626867"/>
            <a:ext cx="5950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TextBox 170"/>
          <p:cNvSpPr txBox="1"/>
          <p:nvPr/>
        </p:nvSpPr>
        <p:spPr>
          <a:xfrm>
            <a:off x="2855094" y="961715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170"/>
          <p:cNvSpPr txBox="1"/>
          <p:nvPr/>
        </p:nvSpPr>
        <p:spPr>
          <a:xfrm>
            <a:off x="3437544" y="2461903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170"/>
          <p:cNvSpPr txBox="1"/>
          <p:nvPr/>
        </p:nvSpPr>
        <p:spPr>
          <a:xfrm>
            <a:off x="4151123" y="3919229"/>
            <a:ext cx="2430227" cy="312815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Box 170"/>
          <p:cNvSpPr txBox="1"/>
          <p:nvPr/>
        </p:nvSpPr>
        <p:spPr>
          <a:xfrm>
            <a:off x="5326831" y="5333690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300"/>
                            </p:stCondLst>
                            <p:childTnLst>
                              <p:par>
                                <p:cTn id="5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8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300"/>
                            </p:stCondLst>
                            <p:childTnLst>
                              <p:par>
                                <p:cTn id="5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8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300"/>
                            </p:stCondLst>
                            <p:childTnLst>
                              <p:par>
                                <p:cTn id="6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8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2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9" grpId="0"/>
      <p:bldP spid="40" grpId="0"/>
      <p:bldP spid="41" grpId="0"/>
      <p:bldP spid="42" grpId="0"/>
      <p:bldP spid="31" grpId="0"/>
      <p:bldP spid="32" grpId="0"/>
      <p:bldP spid="35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" y="-17300"/>
            <a:ext cx="12857163" cy="726526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997381" y="551242"/>
            <a:ext cx="6130169" cy="6130169"/>
          </a:xfrm>
          <a:prstGeom prst="ellipse">
            <a:avLst/>
          </a:prstGeom>
          <a:solidFill>
            <a:schemeClr val="accent2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32"/>
          <p:cNvSpPr txBox="1"/>
          <p:nvPr/>
        </p:nvSpPr>
        <p:spPr>
          <a:xfrm>
            <a:off x="6495325" y="3176852"/>
            <a:ext cx="5528082" cy="64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the written content</a:t>
            </a:r>
            <a:endParaRPr lang="en-US" sz="36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32"/>
          <p:cNvSpPr txBox="1"/>
          <p:nvPr/>
        </p:nvSpPr>
        <p:spPr>
          <a:xfrm>
            <a:off x="6301227" y="3823102"/>
            <a:ext cx="3897699" cy="76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4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030161" y="439916"/>
            <a:ext cx="1799978" cy="1799978"/>
          </a:xfrm>
          <a:prstGeom prst="ellipse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>
                <a:latin typeface="Agency FB" panose="020B0503020202020204" pitchFamily="34" charset="0"/>
              </a:rPr>
              <a:t>02</a:t>
            </a:r>
            <a:endParaRPr lang="zh-CN" altLang="en-US" sz="7200" dirty="0">
              <a:latin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/>
      <p:bldP spid="11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5"/>
          <p:cNvSpPr/>
          <p:nvPr/>
        </p:nvSpPr>
        <p:spPr bwMode="auto">
          <a:xfrm>
            <a:off x="961943" y="781360"/>
            <a:ext cx="6350136" cy="6350136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-34920" y="4683209"/>
            <a:ext cx="12910252" cy="2476823"/>
            <a:chOff x="-25400" y="3026721"/>
            <a:chExt cx="9181757" cy="2131431"/>
          </a:xfrm>
          <a:solidFill>
            <a:schemeClr val="accent2"/>
          </a:solidFill>
        </p:grpSpPr>
        <p:sp>
          <p:nvSpPr>
            <p:cNvPr id="51" name="Right Triangle 50"/>
            <p:cNvSpPr/>
            <p:nvPr/>
          </p:nvSpPr>
          <p:spPr bwMode="auto">
            <a:xfrm>
              <a:off x="-25400" y="3044983"/>
              <a:ext cx="2797200" cy="2113169"/>
            </a:xfrm>
            <a:prstGeom prst="rtTriangle">
              <a:avLst/>
            </a:prstGeom>
            <a:grp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8572" tIns="64286" rIns="128572" bIns="64286" numCol="1" rtlCol="0" anchor="t" anchorCtr="0" compatLnSpc="1"/>
            <a:lstStyle/>
            <a:p>
              <a:pPr algn="ctr" defTabSz="1285875"/>
              <a:endParaRPr lang="en-US" sz="7875" b="1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-24155" y="3026721"/>
              <a:ext cx="9180512" cy="2124819"/>
            </a:xfrm>
            <a:custGeom>
              <a:avLst/>
              <a:gdLst>
                <a:gd name="T0" fmla="*/ 4609 w 4609"/>
                <a:gd name="T1" fmla="*/ 0 h 1044"/>
                <a:gd name="T2" fmla="*/ 4609 w 4609"/>
                <a:gd name="T3" fmla="*/ 1044 h 1044"/>
                <a:gd name="T4" fmla="*/ 0 w 4609"/>
                <a:gd name="T5" fmla="*/ 1044 h 1044"/>
                <a:gd name="T6" fmla="*/ 0 w 4609"/>
                <a:gd name="T7" fmla="*/ 788 h 1044"/>
                <a:gd name="T8" fmla="*/ 4609 w 4609"/>
                <a:gd name="T9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9" h="1044">
                  <a:moveTo>
                    <a:pt x="4609" y="0"/>
                  </a:moveTo>
                  <a:lnTo>
                    <a:pt x="4609" y="1044"/>
                  </a:lnTo>
                  <a:lnTo>
                    <a:pt x="0" y="1044"/>
                  </a:lnTo>
                  <a:lnTo>
                    <a:pt x="0" y="788"/>
                  </a:lnTo>
                  <a:lnTo>
                    <a:pt x="46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72" tIns="64286" rIns="128572" bIns="64286" numCol="1" anchor="t" anchorCtr="0" compatLnSpc="1"/>
            <a:lstStyle/>
            <a:p>
              <a:endParaRPr lang="en-US" b="1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-34920" y="4820172"/>
            <a:ext cx="12910252" cy="2476822"/>
            <a:chOff x="-25400" y="3026721"/>
            <a:chExt cx="9181757" cy="2131430"/>
          </a:xfrm>
          <a:solidFill>
            <a:srgbClr val="926757"/>
          </a:solidFill>
        </p:grpSpPr>
        <p:sp>
          <p:nvSpPr>
            <p:cNvPr id="16" name="Right Triangle 15"/>
            <p:cNvSpPr/>
            <p:nvPr/>
          </p:nvSpPr>
          <p:spPr bwMode="auto">
            <a:xfrm>
              <a:off x="-25400" y="3044983"/>
              <a:ext cx="2797200" cy="2113168"/>
            </a:xfrm>
            <a:prstGeom prst="rtTriangle">
              <a:avLst/>
            </a:prstGeom>
            <a:solidFill>
              <a:srgbClr val="1D2029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8572" tIns="64286" rIns="128572" bIns="64286" numCol="1" rtlCol="0" anchor="t" anchorCtr="0" compatLnSpc="1"/>
            <a:lstStyle/>
            <a:p>
              <a:pPr algn="ctr" defTabSz="1285875"/>
              <a:endParaRPr lang="en-US" sz="7875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-24155" y="3026721"/>
              <a:ext cx="9180512" cy="2124819"/>
            </a:xfrm>
            <a:custGeom>
              <a:avLst/>
              <a:gdLst>
                <a:gd name="T0" fmla="*/ 4609 w 4609"/>
                <a:gd name="T1" fmla="*/ 0 h 1044"/>
                <a:gd name="T2" fmla="*/ 4609 w 4609"/>
                <a:gd name="T3" fmla="*/ 1044 h 1044"/>
                <a:gd name="T4" fmla="*/ 0 w 4609"/>
                <a:gd name="T5" fmla="*/ 1044 h 1044"/>
                <a:gd name="T6" fmla="*/ 0 w 4609"/>
                <a:gd name="T7" fmla="*/ 788 h 1044"/>
                <a:gd name="T8" fmla="*/ 4609 w 4609"/>
                <a:gd name="T9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9" h="1044">
                  <a:moveTo>
                    <a:pt x="4609" y="0"/>
                  </a:moveTo>
                  <a:lnTo>
                    <a:pt x="4609" y="1044"/>
                  </a:lnTo>
                  <a:lnTo>
                    <a:pt x="0" y="1044"/>
                  </a:lnTo>
                  <a:lnTo>
                    <a:pt x="0" y="788"/>
                  </a:lnTo>
                  <a:lnTo>
                    <a:pt x="4609" y="0"/>
                  </a:lnTo>
                  <a:close/>
                </a:path>
              </a:pathLst>
            </a:custGeom>
            <a:solidFill>
              <a:srgbClr val="1D2029"/>
            </a:solidFill>
            <a:ln w="0">
              <a:noFill/>
              <a:prstDash val="solid"/>
              <a:round/>
            </a:ln>
          </p:spPr>
          <p:txBody>
            <a:bodyPr vert="horz" wrap="square" lIns="128572" tIns="64286" rIns="128572" bIns="64286" numCol="1" anchor="t" anchorCtr="0" compatLnSpc="1"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680448" y="2574495"/>
            <a:ext cx="4079292" cy="4079292"/>
            <a:chOff x="5461762" y="1830802"/>
            <a:chExt cx="2901188" cy="2901188"/>
          </a:xfrm>
          <a:solidFill>
            <a:srgbClr val="1D2029"/>
          </a:solidFill>
        </p:grpSpPr>
        <p:sp>
          <p:nvSpPr>
            <p:cNvPr id="39" name="Oval 5"/>
            <p:cNvSpPr/>
            <p:nvPr/>
          </p:nvSpPr>
          <p:spPr bwMode="auto">
            <a:xfrm>
              <a:off x="5508104" y="1858811"/>
              <a:ext cx="2828153" cy="2828153"/>
            </a:xfrm>
            <a:prstGeom prst="ellipse">
              <a:avLst/>
            </a:prstGeom>
            <a:grpFill/>
            <a:ln>
              <a:noFill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" name="Oval 5"/>
            <p:cNvSpPr/>
            <p:nvPr/>
          </p:nvSpPr>
          <p:spPr bwMode="auto">
            <a:xfrm>
              <a:off x="5461762" y="1830802"/>
              <a:ext cx="2901188" cy="2901188"/>
            </a:xfrm>
            <a:prstGeom prst="ellipse">
              <a:avLst/>
            </a:prstGeom>
            <a:grpFill/>
            <a:ln w="101600">
              <a:solidFill>
                <a:schemeClr val="bg1"/>
              </a:solidFill>
            </a:ln>
          </p:spPr>
          <p:txBody>
            <a:bodyPr lIns="0" tIns="0" rIns="0" bIns="0"/>
            <a:lstStyle/>
            <a:p>
              <a:endParaRPr lang="en-US">
                <a:noFill/>
              </a:endParaRPr>
            </a:p>
          </p:txBody>
        </p:sp>
      </p:grpSp>
      <p:sp>
        <p:nvSpPr>
          <p:cNvPr id="40" name="Oval 5"/>
          <p:cNvSpPr/>
          <p:nvPr/>
        </p:nvSpPr>
        <p:spPr bwMode="auto">
          <a:xfrm>
            <a:off x="7967771" y="696722"/>
            <a:ext cx="888594" cy="88859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29" name="Oval 5"/>
          <p:cNvSpPr/>
          <p:nvPr/>
        </p:nvSpPr>
        <p:spPr bwMode="auto">
          <a:xfrm>
            <a:off x="10272219" y="580361"/>
            <a:ext cx="2012904" cy="2012904"/>
          </a:xfrm>
          <a:prstGeom prst="ellipse">
            <a:avLst/>
          </a:prstGeom>
          <a:solidFill>
            <a:srgbClr val="1D2029">
              <a:alpha val="84999"/>
            </a:srgbClr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43" name="Rectangle 19"/>
          <p:cNvSpPr/>
          <p:nvPr/>
        </p:nvSpPr>
        <p:spPr bwMode="auto">
          <a:xfrm>
            <a:off x="10286275" y="828031"/>
            <a:ext cx="848952" cy="180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80000"/>
              </a:lnSpc>
            </a:pPr>
            <a:endParaRPr lang="en-US" sz="10545" dirty="0">
              <a:solidFill>
                <a:srgbClr val="FFFFFF"/>
              </a:solidFill>
              <a:latin typeface="Agency FB" panose="020B0503020202020204" pitchFamily="34" charset="0"/>
              <a:ea typeface="MS PGothic" panose="020B0600070205080204" charset="-128"/>
              <a:cs typeface="Bebas Neue" charset="0"/>
              <a:sym typeface="Bebas Neue" charset="0"/>
            </a:endParaRPr>
          </a:p>
        </p:txBody>
      </p:sp>
      <p:sp>
        <p:nvSpPr>
          <p:cNvPr id="26644" name="Rectangle 20"/>
          <p:cNvSpPr/>
          <p:nvPr/>
        </p:nvSpPr>
        <p:spPr bwMode="auto">
          <a:xfrm>
            <a:off x="10344754" y="1194664"/>
            <a:ext cx="1891890" cy="111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US" altLang="zh-CN" sz="10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Oval 5"/>
          <p:cNvSpPr/>
          <p:nvPr/>
        </p:nvSpPr>
        <p:spPr bwMode="auto">
          <a:xfrm>
            <a:off x="10130803" y="436459"/>
            <a:ext cx="2297712" cy="2297712"/>
          </a:xfrm>
          <a:prstGeom prst="ellipse">
            <a:avLst/>
          </a:prstGeom>
          <a:noFill/>
          <a:ln w="19050">
            <a:solidFill>
              <a:schemeClr val="accent2"/>
            </a:solidFill>
            <a:prstDash val="sysDot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307191" y="3902743"/>
            <a:ext cx="3410586" cy="2060706"/>
            <a:chOff x="5910651" y="2927949"/>
            <a:chExt cx="2425605" cy="1465572"/>
          </a:xfrm>
        </p:grpSpPr>
        <p:sp>
          <p:nvSpPr>
            <p:cNvPr id="26646" name="Rectangle 22"/>
            <p:cNvSpPr/>
            <p:nvPr/>
          </p:nvSpPr>
          <p:spPr bwMode="auto">
            <a:xfrm>
              <a:off x="5910651" y="2927949"/>
              <a:ext cx="2425605" cy="974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6600" spc="3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TITLE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solidFill>
                    <a:schemeClr val="bg1"/>
                  </a:solidFill>
                  <a:latin typeface="Franklin Gothic Book" panose="020B0503020102020204" pitchFamily="34" charset="0"/>
                  <a:ea typeface="微软雅黑" panose="020B0503020204020204" pitchFamily="34" charset="-122"/>
                </a:rPr>
                <a:t> </a:t>
              </a:r>
              <a:r>
                <a:rPr lang="en-US" altLang="zh-CN" dirty="0">
                  <a:solidFill>
                    <a:schemeClr val="bg1"/>
                  </a:solidFill>
                  <a:latin typeface="Franklin Gothic Book" panose="020B0503020102020204" pitchFamily="34" charset="0"/>
                  <a:ea typeface="微软雅黑" panose="020B0503020204020204" pitchFamily="34" charset="-122"/>
                </a:rPr>
                <a:t>ON ADD RELATED TITLE WORDS</a:t>
              </a:r>
              <a:endParaRPr lang="zh-CN" altLang="en-US" dirty="0">
                <a:solidFill>
                  <a:schemeClr val="bg1"/>
                </a:solidFill>
                <a:latin typeface="Franklin Gothic Book" panose="020B05030201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6647" name="Rectangle 23"/>
            <p:cNvSpPr/>
            <p:nvPr/>
          </p:nvSpPr>
          <p:spPr bwMode="auto">
            <a:xfrm>
              <a:off x="5982089" y="3969225"/>
              <a:ext cx="1935307" cy="424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点击添加相关标题文字，点击添加相关标题文字，点击添加相关标题文字，点击添加相关标题文字，点击添加相关标题文字。</a:t>
              </a:r>
              <a:endParaRPr lang="en-US" altLang="zh-CN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9208238" y="2953654"/>
            <a:ext cx="917413" cy="779020"/>
          </a:xfrm>
          <a:custGeom>
            <a:avLst/>
            <a:gdLst>
              <a:gd name="T0" fmla="*/ 76 w 174"/>
              <a:gd name="T1" fmla="*/ 50 h 148"/>
              <a:gd name="T2" fmla="*/ 118 w 174"/>
              <a:gd name="T3" fmla="*/ 77 h 148"/>
              <a:gd name="T4" fmla="*/ 128 w 174"/>
              <a:gd name="T5" fmla="*/ 75 h 148"/>
              <a:gd name="T6" fmla="*/ 172 w 174"/>
              <a:gd name="T7" fmla="*/ 13 h 148"/>
              <a:gd name="T8" fmla="*/ 170 w 174"/>
              <a:gd name="T9" fmla="*/ 2 h 148"/>
              <a:gd name="T10" fmla="*/ 159 w 174"/>
              <a:gd name="T11" fmla="*/ 4 h 148"/>
              <a:gd name="T12" fmla="*/ 120 w 174"/>
              <a:gd name="T13" fmla="*/ 60 h 148"/>
              <a:gd name="T14" fmla="*/ 78 w 174"/>
              <a:gd name="T15" fmla="*/ 33 h 148"/>
              <a:gd name="T16" fmla="*/ 72 w 174"/>
              <a:gd name="T17" fmla="*/ 32 h 148"/>
              <a:gd name="T18" fmla="*/ 67 w 174"/>
              <a:gd name="T19" fmla="*/ 35 h 148"/>
              <a:gd name="T20" fmla="*/ 3 w 174"/>
              <a:gd name="T21" fmla="*/ 136 h 148"/>
              <a:gd name="T22" fmla="*/ 5 w 174"/>
              <a:gd name="T23" fmla="*/ 147 h 148"/>
              <a:gd name="T24" fmla="*/ 9 w 174"/>
              <a:gd name="T25" fmla="*/ 148 h 148"/>
              <a:gd name="T26" fmla="*/ 16 w 174"/>
              <a:gd name="T27" fmla="*/ 145 h 148"/>
              <a:gd name="T28" fmla="*/ 76 w 174"/>
              <a:gd name="T29" fmla="*/ 50 h 148"/>
              <a:gd name="T30" fmla="*/ 160 w 174"/>
              <a:gd name="T31" fmla="*/ 88 h 148"/>
              <a:gd name="T32" fmla="*/ 122 w 174"/>
              <a:gd name="T33" fmla="*/ 123 h 148"/>
              <a:gd name="T34" fmla="*/ 77 w 174"/>
              <a:gd name="T35" fmla="*/ 88 h 148"/>
              <a:gd name="T36" fmla="*/ 74 w 174"/>
              <a:gd name="T37" fmla="*/ 86 h 148"/>
              <a:gd name="T38" fmla="*/ 68 w 174"/>
              <a:gd name="T39" fmla="*/ 85 h 148"/>
              <a:gd name="T40" fmla="*/ 59 w 174"/>
              <a:gd name="T41" fmla="*/ 99 h 148"/>
              <a:gd name="T42" fmla="*/ 68 w 174"/>
              <a:gd name="T43" fmla="*/ 101 h 148"/>
              <a:gd name="T44" fmla="*/ 117 w 174"/>
              <a:gd name="T45" fmla="*/ 139 h 148"/>
              <a:gd name="T46" fmla="*/ 122 w 174"/>
              <a:gd name="T47" fmla="*/ 140 h 148"/>
              <a:gd name="T48" fmla="*/ 127 w 174"/>
              <a:gd name="T49" fmla="*/ 138 h 148"/>
              <a:gd name="T50" fmla="*/ 170 w 174"/>
              <a:gd name="T51" fmla="*/ 100 h 148"/>
              <a:gd name="T52" fmla="*/ 171 w 174"/>
              <a:gd name="T53" fmla="*/ 89 h 148"/>
              <a:gd name="T54" fmla="*/ 160 w 174"/>
              <a:gd name="T55" fmla="*/ 88 h 148"/>
              <a:gd name="T56" fmla="*/ 7 w 174"/>
              <a:gd name="T57" fmla="*/ 86 h 148"/>
              <a:gd name="T58" fmla="*/ 19 w 174"/>
              <a:gd name="T59" fmla="*/ 89 h 148"/>
              <a:gd name="T60" fmla="*/ 28 w 174"/>
              <a:gd name="T61" fmla="*/ 75 h 148"/>
              <a:gd name="T62" fmla="*/ 11 w 174"/>
              <a:gd name="T63" fmla="*/ 71 h 148"/>
              <a:gd name="T64" fmla="*/ 2 w 174"/>
              <a:gd name="T65" fmla="*/ 76 h 148"/>
              <a:gd name="T66" fmla="*/ 7 w 174"/>
              <a:gd name="T67" fmla="*/ 86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4" h="148">
                <a:moveTo>
                  <a:pt x="76" y="50"/>
                </a:moveTo>
                <a:cubicBezTo>
                  <a:pt x="118" y="77"/>
                  <a:pt x="118" y="77"/>
                  <a:pt x="118" y="77"/>
                </a:cubicBezTo>
                <a:cubicBezTo>
                  <a:pt x="121" y="79"/>
                  <a:pt x="126" y="78"/>
                  <a:pt x="128" y="75"/>
                </a:cubicBezTo>
                <a:cubicBezTo>
                  <a:pt x="172" y="13"/>
                  <a:pt x="172" y="13"/>
                  <a:pt x="172" y="13"/>
                </a:cubicBezTo>
                <a:cubicBezTo>
                  <a:pt x="174" y="9"/>
                  <a:pt x="173" y="5"/>
                  <a:pt x="170" y="2"/>
                </a:cubicBezTo>
                <a:cubicBezTo>
                  <a:pt x="166" y="0"/>
                  <a:pt x="161" y="1"/>
                  <a:pt x="159" y="4"/>
                </a:cubicBezTo>
                <a:cubicBezTo>
                  <a:pt x="120" y="60"/>
                  <a:pt x="120" y="60"/>
                  <a:pt x="120" y="60"/>
                </a:cubicBezTo>
                <a:cubicBezTo>
                  <a:pt x="78" y="33"/>
                  <a:pt x="78" y="33"/>
                  <a:pt x="78" y="33"/>
                </a:cubicBezTo>
                <a:cubicBezTo>
                  <a:pt x="76" y="32"/>
                  <a:pt x="74" y="31"/>
                  <a:pt x="72" y="32"/>
                </a:cubicBezTo>
                <a:cubicBezTo>
                  <a:pt x="70" y="32"/>
                  <a:pt x="68" y="34"/>
                  <a:pt x="67" y="35"/>
                </a:cubicBezTo>
                <a:cubicBezTo>
                  <a:pt x="3" y="136"/>
                  <a:pt x="3" y="136"/>
                  <a:pt x="3" y="136"/>
                </a:cubicBezTo>
                <a:cubicBezTo>
                  <a:pt x="0" y="140"/>
                  <a:pt x="1" y="145"/>
                  <a:pt x="5" y="147"/>
                </a:cubicBezTo>
                <a:cubicBezTo>
                  <a:pt x="6" y="148"/>
                  <a:pt x="8" y="148"/>
                  <a:pt x="9" y="148"/>
                </a:cubicBezTo>
                <a:cubicBezTo>
                  <a:pt x="12" y="148"/>
                  <a:pt x="14" y="147"/>
                  <a:pt x="16" y="145"/>
                </a:cubicBezTo>
                <a:cubicBezTo>
                  <a:pt x="76" y="50"/>
                  <a:pt x="76" y="50"/>
                  <a:pt x="76" y="50"/>
                </a:cubicBezTo>
                <a:close/>
                <a:moveTo>
                  <a:pt x="160" y="88"/>
                </a:moveTo>
                <a:cubicBezTo>
                  <a:pt x="122" y="123"/>
                  <a:pt x="122" y="123"/>
                  <a:pt x="122" y="123"/>
                </a:cubicBezTo>
                <a:cubicBezTo>
                  <a:pt x="77" y="88"/>
                  <a:pt x="77" y="88"/>
                  <a:pt x="77" y="88"/>
                </a:cubicBezTo>
                <a:cubicBezTo>
                  <a:pt x="76" y="87"/>
                  <a:pt x="75" y="87"/>
                  <a:pt x="74" y="86"/>
                </a:cubicBezTo>
                <a:cubicBezTo>
                  <a:pt x="68" y="85"/>
                  <a:pt x="68" y="85"/>
                  <a:pt x="68" y="85"/>
                </a:cubicBezTo>
                <a:cubicBezTo>
                  <a:pt x="59" y="99"/>
                  <a:pt x="59" y="99"/>
                  <a:pt x="59" y="99"/>
                </a:cubicBezTo>
                <a:cubicBezTo>
                  <a:pt x="68" y="101"/>
                  <a:pt x="68" y="101"/>
                  <a:pt x="68" y="101"/>
                </a:cubicBezTo>
                <a:cubicBezTo>
                  <a:pt x="117" y="139"/>
                  <a:pt x="117" y="139"/>
                  <a:pt x="117" y="139"/>
                </a:cubicBezTo>
                <a:cubicBezTo>
                  <a:pt x="119" y="140"/>
                  <a:pt x="120" y="140"/>
                  <a:pt x="122" y="140"/>
                </a:cubicBezTo>
                <a:cubicBezTo>
                  <a:pt x="124" y="140"/>
                  <a:pt x="126" y="140"/>
                  <a:pt x="127" y="138"/>
                </a:cubicBezTo>
                <a:cubicBezTo>
                  <a:pt x="170" y="100"/>
                  <a:pt x="170" y="100"/>
                  <a:pt x="170" y="100"/>
                </a:cubicBezTo>
                <a:cubicBezTo>
                  <a:pt x="174" y="97"/>
                  <a:pt x="174" y="92"/>
                  <a:pt x="171" y="89"/>
                </a:cubicBezTo>
                <a:cubicBezTo>
                  <a:pt x="168" y="85"/>
                  <a:pt x="163" y="85"/>
                  <a:pt x="160" y="88"/>
                </a:cubicBezTo>
                <a:close/>
                <a:moveTo>
                  <a:pt x="7" y="86"/>
                </a:moveTo>
                <a:cubicBezTo>
                  <a:pt x="19" y="89"/>
                  <a:pt x="19" y="89"/>
                  <a:pt x="19" y="89"/>
                </a:cubicBezTo>
                <a:cubicBezTo>
                  <a:pt x="28" y="75"/>
                  <a:pt x="28" y="75"/>
                  <a:pt x="28" y="75"/>
                </a:cubicBezTo>
                <a:cubicBezTo>
                  <a:pt x="11" y="71"/>
                  <a:pt x="11" y="71"/>
                  <a:pt x="11" y="71"/>
                </a:cubicBezTo>
                <a:cubicBezTo>
                  <a:pt x="7" y="70"/>
                  <a:pt x="3" y="72"/>
                  <a:pt x="2" y="76"/>
                </a:cubicBezTo>
                <a:cubicBezTo>
                  <a:pt x="1" y="81"/>
                  <a:pt x="3" y="85"/>
                  <a:pt x="7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8572" tIns="64286" rIns="128572" bIns="64286" numCol="1" anchor="t" anchorCtr="0" compatLnSpc="1"/>
          <a:lstStyle/>
          <a:p>
            <a:endParaRPr lang="en-US"/>
          </a:p>
        </p:txBody>
      </p:sp>
      <p:sp>
        <p:nvSpPr>
          <p:cNvPr id="26" name="Oval 5"/>
          <p:cNvSpPr/>
          <p:nvPr/>
        </p:nvSpPr>
        <p:spPr bwMode="auto">
          <a:xfrm>
            <a:off x="7340109" y="407985"/>
            <a:ext cx="373377" cy="37337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40" grpId="0" animBg="1"/>
      <p:bldP spid="40" grpId="1" animBg="1"/>
      <p:bldP spid="26629" grpId="0" animBg="1"/>
      <p:bldP spid="26629" grpId="1" animBg="1"/>
      <p:bldP spid="26643" grpId="0"/>
      <p:bldP spid="26644" grpId="0"/>
      <p:bldP spid="41" grpId="0" animBg="1"/>
      <p:bldP spid="41" grpId="1" animBg="1"/>
      <p:bldP spid="7" grpId="0" animBg="1"/>
      <p:bldP spid="26" grpId="0" animBg="1"/>
      <p:bldP spid="2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bt040.pptx"/>
</p:tagLst>
</file>

<file path=ppt/theme/theme1.xml><?xml version="1.0" encoding="utf-8"?>
<a:theme xmlns:a="http://schemas.openxmlformats.org/drawingml/2006/main" name="1_自定义设计方案">
  <a:themeElements>
    <a:clrScheme name="自定义 25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71315"/>
      </a:accent1>
      <a:accent2>
        <a:srgbClr val="1A1A1A"/>
      </a:accent2>
      <a:accent3>
        <a:srgbClr val="D71315"/>
      </a:accent3>
      <a:accent4>
        <a:srgbClr val="1A1A1A"/>
      </a:accent4>
      <a:accent5>
        <a:srgbClr val="D71315"/>
      </a:accent5>
      <a:accent6>
        <a:srgbClr val="1A1A1A"/>
      </a:accent6>
      <a:hlink>
        <a:srgbClr val="D71315"/>
      </a:hlink>
      <a:folHlink>
        <a:srgbClr val="1A1A1A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2959</Words>
  <Application>Microsoft Office PowerPoint</Application>
  <PresentationFormat>自定义</PresentationFormat>
  <Paragraphs>174</Paragraphs>
  <Slides>22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5" baseType="lpstr">
      <vt:lpstr>Gill Sans</vt:lpstr>
      <vt:lpstr>冬青黑体简体中文 W3</vt:lpstr>
      <vt:lpstr>方正正准黑简体</vt:lpstr>
      <vt:lpstr>宋体</vt:lpstr>
      <vt:lpstr>微软雅黑</vt:lpstr>
      <vt:lpstr>Agency FB</vt:lpstr>
      <vt:lpstr>Arial</vt:lpstr>
      <vt:lpstr>Calibri</vt:lpstr>
      <vt:lpstr>Calibri Light</vt:lpstr>
      <vt:lpstr>Franklin Gothic Book</vt:lpstr>
      <vt:lpstr>Franklin Gothic Medium</vt:lpstr>
      <vt:lpstr>Impact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http://www.ypppt.com/</dc:description>
  <cp:lastModifiedBy/>
  <cp:revision>2</cp:revision>
  <dcterms:created xsi:type="dcterms:W3CDTF">2016-10-17T14:00:00Z</dcterms:created>
  <dcterms:modified xsi:type="dcterms:W3CDTF">2021-01-04T13:46:23Z</dcterms:modified>
  <cp:category>http://www.ypppt.com/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