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63" r:id="rId5"/>
    <p:sldId id="271" r:id="rId6"/>
    <p:sldId id="273" r:id="rId7"/>
    <p:sldId id="259" r:id="rId8"/>
    <p:sldId id="265" r:id="rId9"/>
    <p:sldId id="272" r:id="rId10"/>
    <p:sldId id="268" r:id="rId11"/>
    <p:sldId id="260" r:id="rId12"/>
    <p:sldId id="269" r:id="rId13"/>
    <p:sldId id="264" r:id="rId14"/>
    <p:sldId id="266" r:id="rId15"/>
    <p:sldId id="261" r:id="rId16"/>
    <p:sldId id="267" r:id="rId17"/>
    <p:sldId id="270" r:id="rId18"/>
    <p:sldId id="274" r:id="rId19"/>
    <p:sldId id="262" r:id="rId20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>
          <p15:clr>
            <a:srgbClr val="A4A3A4"/>
          </p15:clr>
        </p15:guide>
        <p15:guide id="2" orient="horz" pos="3974">
          <p15:clr>
            <a:srgbClr val="A4A3A4"/>
          </p15:clr>
        </p15:guide>
        <p15:guide id="3" orient="horz" pos="663">
          <p15:clr>
            <a:srgbClr val="A4A3A4"/>
          </p15:clr>
        </p15:guide>
        <p15:guide id="4" pos="3840">
          <p15:clr>
            <a:srgbClr val="A4A3A4"/>
          </p15:clr>
        </p15:guide>
        <p15:guide id="5" pos="551">
          <p15:clr>
            <a:srgbClr val="A4A3A4"/>
          </p15:clr>
        </p15:guide>
        <p15:guide id="6" pos="712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728E"/>
    <a:srgbClr val="0B158D"/>
    <a:srgbClr val="A9875A"/>
    <a:srgbClr val="8C1F18"/>
    <a:srgbClr val="FDDD99"/>
    <a:srgbClr val="7FA9A0"/>
    <a:srgbClr val="FECC71"/>
    <a:srgbClr val="896F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14" y="96"/>
      </p:cViewPr>
      <p:guideLst>
        <p:guide orient="horz" pos="2183"/>
        <p:guide orient="horz" pos="3974"/>
        <p:guide orient="horz" pos="663"/>
        <p:guide pos="3840"/>
        <p:guide pos="551"/>
        <p:guide pos="712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>
              <a:defRPr kumimoji="0" sz="1200"/>
            </a:lvl1pPr>
          </a:lstStyle>
          <a:p>
            <a:fld id="{5AC710CE-D5B2-40D4-BE6A-F815BFA08A18}" type="datetimeFigureOut">
              <a:rPr lang="zh-CN" altLang="en-US"/>
              <a:t>2021/1/4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kumimoji="0" sz="1200"/>
            </a:lvl1pPr>
          </a:lstStyle>
          <a:p>
            <a:fld id="{F9CB577E-5E34-423F-B9EA-0B0721671D8A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429D11-9F40-4921-93D0-37E71BB9BE80}" type="datetimeFigureOut">
              <a:rPr lang="zh-CN" altLang="en-US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B1B14D-DDB3-458A-8EDB-BBE4A886D92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3CD14A1-298F-43BA-86B9-1B1259071F31}" type="datetimeFigureOut">
              <a:rPr lang="zh-CN" altLang="en-US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C3917A-0A7E-4FE5-B0B5-5EDD922772F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7E4FF52-452B-4500-9C4C-6E27FC1836C3}" type="datetimeFigureOut">
              <a:rPr lang="zh-CN" altLang="en-US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2EC6BF-CEC5-4B91-B443-0AD96715534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06C94C7-6005-4AF4-A5D6-B6196AA8EDC6}" type="datetimeFigureOut">
              <a:rPr lang="zh-CN" altLang="en-US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0CB44E-D430-42D4-B524-826AE486270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272A89-D43A-4EB0-A939-97DA175469D7}" type="datetimeFigureOut">
              <a:rPr lang="zh-CN" altLang="en-US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9A4B9F-8D4D-4F2C-848B-B2AE08831B6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DD468C-1E6B-49B7-9A6A-AAE54AFDA193}" type="datetimeFigureOut">
              <a:rPr lang="zh-CN" altLang="en-US"/>
              <a:t>2021/1/4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B69BC7-6E85-4EFF-9D99-976E51A7C32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2E3924-9281-4759-AE4F-D7C8E0BB6E73}" type="datetimeFigureOut">
              <a:rPr lang="zh-CN" altLang="en-US"/>
              <a:t>2021/1/4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F75A6B-6F6A-494C-BCD4-964949E0E61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10B09F2-89E0-404D-9301-1FE6B24425B4}" type="datetimeFigureOut">
              <a:rPr lang="zh-CN" altLang="en-US"/>
              <a:t>2021/1/4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736DB6-A16E-4948-A0C9-7B3FDA11B09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84EDAC-5771-46D6-A007-909D9E219CBB}" type="datetimeFigureOut">
              <a:rPr lang="zh-CN" altLang="en-US"/>
              <a:t>2021/1/4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EDD762-F323-43BE-907B-A57AAD4EDCC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B3CA547-8C15-41EB-845C-E8C3F3D31B8E}" type="datetimeFigureOut">
              <a:rPr lang="zh-CN" altLang="en-US"/>
              <a:t>2021/1/4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C9D54A-C1C7-428C-BF40-F51B0705514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A5C51F-32FA-493F-84FD-49FBCC6C9543}" type="datetimeFigureOut">
              <a:rPr lang="zh-CN" altLang="en-US"/>
              <a:t>2021/1/4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55E05D-9B71-48AA-A703-469397696F4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kumimoji="0" sz="1200">
                <a:solidFill>
                  <a:srgbClr val="898989"/>
                </a:solidFill>
              </a:defRPr>
            </a:lvl1pPr>
          </a:lstStyle>
          <a:p>
            <a:fld id="{D75076F8-10D7-491B-A3A8-7570995679D7}" type="datetimeFigureOut">
              <a:rPr lang="zh-CN" altLang="en-US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kumimoji="0" sz="1200">
                <a:solidFill>
                  <a:srgbClr val="898989"/>
                </a:solidFill>
              </a:defRPr>
            </a:lvl1pPr>
          </a:lstStyle>
          <a:p>
            <a:fld id="{C1EC16B3-FCE3-48B1-ABE8-2632DFC2583C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 bwMode="auto">
          <a:xfrm>
            <a:off x="0" y="-211138"/>
            <a:ext cx="7788275" cy="7300913"/>
            <a:chOff x="2" y="-211625"/>
            <a:chExt cx="7788487" cy="7301098"/>
          </a:xfrm>
        </p:grpSpPr>
        <p:sp>
          <p:nvSpPr>
            <p:cNvPr id="33" name="任意多边形 32"/>
            <p:cNvSpPr/>
            <p:nvPr/>
          </p:nvSpPr>
          <p:spPr>
            <a:xfrm>
              <a:off x="2" y="-482"/>
              <a:ext cx="7788487" cy="6858174"/>
            </a:xfrm>
            <a:custGeom>
              <a:avLst/>
              <a:gdLst>
                <a:gd name="connsiteX0" fmla="*/ 7788487 w 7788487"/>
                <a:gd name="connsiteY0" fmla="*/ 0 h 6858001"/>
                <a:gd name="connsiteX1" fmla="*/ 6324365 w 7788487"/>
                <a:gd name="connsiteY1" fmla="*/ 3952160 h 6858001"/>
                <a:gd name="connsiteX2" fmla="*/ 1432515 w 7788487"/>
                <a:gd name="connsiteY2" fmla="*/ 3952159 h 6858001"/>
                <a:gd name="connsiteX3" fmla="*/ 1164793 w 7788487"/>
                <a:gd name="connsiteY3" fmla="*/ 4660045 h 6858001"/>
                <a:gd name="connsiteX4" fmla="*/ 6062121 w 7788487"/>
                <a:gd name="connsiteY4" fmla="*/ 4660044 h 6858001"/>
                <a:gd name="connsiteX5" fmla="*/ 5247864 w 7788487"/>
                <a:gd name="connsiteY5" fmla="*/ 6858001 h 6858001"/>
                <a:gd name="connsiteX6" fmla="*/ 0 w 7788487"/>
                <a:gd name="connsiteY6" fmla="*/ 6858001 h 6858001"/>
                <a:gd name="connsiteX7" fmla="*/ 0 w 7788487"/>
                <a:gd name="connsiteY7" fmla="*/ 4213894 h 6858001"/>
                <a:gd name="connsiteX8" fmla="*/ 1561084 w 7788487"/>
                <a:gd name="connsiteY8" fmla="*/ 1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88487" h="6858001">
                  <a:moveTo>
                    <a:pt x="7788487" y="0"/>
                  </a:moveTo>
                  <a:lnTo>
                    <a:pt x="6324365" y="3952160"/>
                  </a:lnTo>
                  <a:lnTo>
                    <a:pt x="1432515" y="3952159"/>
                  </a:lnTo>
                  <a:lnTo>
                    <a:pt x="1164793" y="4660045"/>
                  </a:lnTo>
                  <a:lnTo>
                    <a:pt x="6062121" y="4660044"/>
                  </a:lnTo>
                  <a:lnTo>
                    <a:pt x="5247864" y="6858001"/>
                  </a:lnTo>
                  <a:lnTo>
                    <a:pt x="0" y="6858001"/>
                  </a:lnTo>
                  <a:lnTo>
                    <a:pt x="0" y="4213894"/>
                  </a:lnTo>
                  <a:lnTo>
                    <a:pt x="1561084" y="1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/>
            </a:p>
          </p:txBody>
        </p:sp>
        <p:sp>
          <p:nvSpPr>
            <p:cNvPr id="113" name="任意多边形 112"/>
            <p:cNvSpPr/>
            <p:nvPr/>
          </p:nvSpPr>
          <p:spPr>
            <a:xfrm rot="1212789">
              <a:off x="1541507" y="-211625"/>
              <a:ext cx="842985" cy="2138417"/>
            </a:xfrm>
            <a:custGeom>
              <a:avLst/>
              <a:gdLst>
                <a:gd name="connsiteX0" fmla="*/ 0 w 843865"/>
                <a:gd name="connsiteY0" fmla="*/ 310702 h 2138169"/>
                <a:gd name="connsiteX1" fmla="*/ 843865 w 843865"/>
                <a:gd name="connsiteY1" fmla="*/ 0 h 2138169"/>
                <a:gd name="connsiteX2" fmla="*/ 843865 w 843865"/>
                <a:gd name="connsiteY2" fmla="*/ 1827467 h 2138169"/>
                <a:gd name="connsiteX3" fmla="*/ 0 w 843865"/>
                <a:gd name="connsiteY3" fmla="*/ 2138169 h 2138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3865" h="2138169">
                  <a:moveTo>
                    <a:pt x="0" y="310702"/>
                  </a:moveTo>
                  <a:lnTo>
                    <a:pt x="843865" y="0"/>
                  </a:lnTo>
                  <a:lnTo>
                    <a:pt x="843865" y="1827467"/>
                  </a:lnTo>
                  <a:lnTo>
                    <a:pt x="0" y="2138169"/>
                  </a:lnTo>
                  <a:close/>
                </a:path>
              </a:pathLst>
            </a:custGeom>
            <a:solidFill>
              <a:schemeClr val="accent1">
                <a:alpha val="5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/>
            </a:p>
          </p:txBody>
        </p:sp>
        <p:sp>
          <p:nvSpPr>
            <p:cNvPr id="135" name="任意多边形 134"/>
            <p:cNvSpPr/>
            <p:nvPr/>
          </p:nvSpPr>
          <p:spPr>
            <a:xfrm rot="1212789">
              <a:off x="4464174" y="4870092"/>
              <a:ext cx="844573" cy="2219381"/>
            </a:xfrm>
            <a:custGeom>
              <a:avLst/>
              <a:gdLst>
                <a:gd name="connsiteX0" fmla="*/ 213107 w 843865"/>
                <a:gd name="connsiteY0" fmla="*/ 232238 h 2218818"/>
                <a:gd name="connsiteX1" fmla="*/ 843865 w 843865"/>
                <a:gd name="connsiteY1" fmla="*/ 0 h 2218818"/>
                <a:gd name="connsiteX2" fmla="*/ 843865 w 843865"/>
                <a:gd name="connsiteY2" fmla="*/ 1874383 h 2218818"/>
                <a:gd name="connsiteX3" fmla="*/ 0 w 843865"/>
                <a:gd name="connsiteY3" fmla="*/ 2218818 h 2218818"/>
                <a:gd name="connsiteX4" fmla="*/ 0 w 843865"/>
                <a:gd name="connsiteY4" fmla="*/ 319220 h 2218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3865" h="2218818">
                  <a:moveTo>
                    <a:pt x="213107" y="232238"/>
                  </a:moveTo>
                  <a:lnTo>
                    <a:pt x="843865" y="0"/>
                  </a:lnTo>
                  <a:lnTo>
                    <a:pt x="843865" y="1874383"/>
                  </a:lnTo>
                  <a:lnTo>
                    <a:pt x="0" y="2218818"/>
                  </a:lnTo>
                  <a:lnTo>
                    <a:pt x="0" y="319220"/>
                  </a:lnTo>
                  <a:close/>
                </a:path>
              </a:pathLst>
            </a:custGeom>
            <a:solidFill>
              <a:schemeClr val="accent1">
                <a:alpha val="5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/>
            </a:p>
          </p:txBody>
        </p:sp>
        <p:sp>
          <p:nvSpPr>
            <p:cNvPr id="143" name="任意多边形 142"/>
            <p:cNvSpPr/>
            <p:nvPr/>
          </p:nvSpPr>
          <p:spPr>
            <a:xfrm rot="1212789">
              <a:off x="2714701" y="-62396"/>
              <a:ext cx="187330" cy="977926"/>
            </a:xfrm>
            <a:custGeom>
              <a:avLst/>
              <a:gdLst>
                <a:gd name="connsiteX0" fmla="*/ 0 w 187350"/>
                <a:gd name="connsiteY0" fmla="*/ 68980 h 978181"/>
                <a:gd name="connsiteX1" fmla="*/ 187350 w 187350"/>
                <a:gd name="connsiteY1" fmla="*/ 0 h 978181"/>
                <a:gd name="connsiteX2" fmla="*/ 187350 w 187350"/>
                <a:gd name="connsiteY2" fmla="*/ 909200 h 978181"/>
                <a:gd name="connsiteX3" fmla="*/ 0 w 187350"/>
                <a:gd name="connsiteY3" fmla="*/ 978181 h 978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7350" h="978181">
                  <a:moveTo>
                    <a:pt x="0" y="68980"/>
                  </a:moveTo>
                  <a:lnTo>
                    <a:pt x="187350" y="0"/>
                  </a:lnTo>
                  <a:lnTo>
                    <a:pt x="187350" y="909200"/>
                  </a:lnTo>
                  <a:lnTo>
                    <a:pt x="0" y="978181"/>
                  </a:lnTo>
                  <a:close/>
                </a:path>
              </a:pathLst>
            </a:custGeom>
            <a:solidFill>
              <a:schemeClr val="bg2">
                <a:alpha val="5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/>
            </a:p>
          </p:txBody>
        </p:sp>
        <p:sp>
          <p:nvSpPr>
            <p:cNvPr id="141" name="任意多边形 140"/>
            <p:cNvSpPr/>
            <p:nvPr/>
          </p:nvSpPr>
          <p:spPr>
            <a:xfrm rot="1212789">
              <a:off x="3948222" y="5916281"/>
              <a:ext cx="187330" cy="1012851"/>
            </a:xfrm>
            <a:custGeom>
              <a:avLst/>
              <a:gdLst>
                <a:gd name="connsiteX0" fmla="*/ 34446 w 187350"/>
                <a:gd name="connsiteY0" fmla="*/ 56298 h 1013399"/>
                <a:gd name="connsiteX1" fmla="*/ 187350 w 187350"/>
                <a:gd name="connsiteY1" fmla="*/ 0 h 1013399"/>
                <a:gd name="connsiteX2" fmla="*/ 187350 w 187350"/>
                <a:gd name="connsiteY2" fmla="*/ 944418 h 1013399"/>
                <a:gd name="connsiteX3" fmla="*/ 0 w 187350"/>
                <a:gd name="connsiteY3" fmla="*/ 1013399 h 1013399"/>
                <a:gd name="connsiteX4" fmla="*/ 0 w 187350"/>
                <a:gd name="connsiteY4" fmla="*/ 89009 h 1013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350" h="1013399">
                  <a:moveTo>
                    <a:pt x="34446" y="56298"/>
                  </a:moveTo>
                  <a:lnTo>
                    <a:pt x="187350" y="0"/>
                  </a:lnTo>
                  <a:lnTo>
                    <a:pt x="187350" y="944418"/>
                  </a:lnTo>
                  <a:lnTo>
                    <a:pt x="0" y="1013399"/>
                  </a:lnTo>
                  <a:lnTo>
                    <a:pt x="0" y="89009"/>
                  </a:lnTo>
                  <a:close/>
                </a:path>
              </a:pathLst>
            </a:custGeom>
            <a:solidFill>
              <a:schemeClr val="bg2">
                <a:alpha val="5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/>
            </a:p>
          </p:txBody>
        </p:sp>
      </p:grpSp>
      <p:grpSp>
        <p:nvGrpSpPr>
          <p:cNvPr id="3" name="组合 2"/>
          <p:cNvGrpSpPr/>
          <p:nvPr/>
        </p:nvGrpSpPr>
        <p:grpSpPr bwMode="auto">
          <a:xfrm>
            <a:off x="1177925" y="2963863"/>
            <a:ext cx="7566025" cy="1714500"/>
            <a:chOff x="1178640" y="2963779"/>
            <a:chExt cx="7566007" cy="1714343"/>
          </a:xfrm>
        </p:grpSpPr>
        <p:sp>
          <p:nvSpPr>
            <p:cNvPr id="36" name="任意多边形 35"/>
            <p:cNvSpPr/>
            <p:nvPr/>
          </p:nvSpPr>
          <p:spPr>
            <a:xfrm>
              <a:off x="1178640" y="2963779"/>
              <a:ext cx="7566007" cy="1696882"/>
            </a:xfrm>
            <a:custGeom>
              <a:avLst/>
              <a:gdLst>
                <a:gd name="connsiteX0" fmla="*/ 5527221 w 7566007"/>
                <a:gd name="connsiteY0" fmla="*/ 0 h 1697121"/>
                <a:gd name="connsiteX1" fmla="*/ 7566007 w 7566007"/>
                <a:gd name="connsiteY1" fmla="*/ 0 h 1697121"/>
                <a:gd name="connsiteX2" fmla="*/ 6956146 w 7566007"/>
                <a:gd name="connsiteY2" fmla="*/ 1697121 h 1697121"/>
                <a:gd name="connsiteX3" fmla="*/ 6540498 w 7566007"/>
                <a:gd name="connsiteY3" fmla="*/ 1697121 h 1697121"/>
                <a:gd name="connsiteX4" fmla="*/ 4917360 w 7566007"/>
                <a:gd name="connsiteY4" fmla="*/ 1697121 h 1697121"/>
                <a:gd name="connsiteX5" fmla="*/ 0 w 7566007"/>
                <a:gd name="connsiteY5" fmla="*/ 1697121 h 1697121"/>
                <a:gd name="connsiteX6" fmla="*/ 253288 w 7566007"/>
                <a:gd name="connsiteY6" fmla="*/ 992271 h 1697121"/>
                <a:gd name="connsiteX7" fmla="*/ 5170648 w 7566007"/>
                <a:gd name="connsiteY7" fmla="*/ 992271 h 1697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566007" h="1697121">
                  <a:moveTo>
                    <a:pt x="5527221" y="0"/>
                  </a:moveTo>
                  <a:lnTo>
                    <a:pt x="7566007" y="0"/>
                  </a:lnTo>
                  <a:lnTo>
                    <a:pt x="6956146" y="1697121"/>
                  </a:lnTo>
                  <a:lnTo>
                    <a:pt x="6540498" y="1697121"/>
                  </a:lnTo>
                  <a:lnTo>
                    <a:pt x="4917360" y="1697121"/>
                  </a:lnTo>
                  <a:lnTo>
                    <a:pt x="0" y="1697121"/>
                  </a:lnTo>
                  <a:lnTo>
                    <a:pt x="253288" y="992271"/>
                  </a:lnTo>
                  <a:lnTo>
                    <a:pt x="5170648" y="992271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/>
            </a:p>
          </p:txBody>
        </p:sp>
        <p:sp>
          <p:nvSpPr>
            <p:cNvPr id="2062" name="矩形 8"/>
            <p:cNvSpPr>
              <a:spLocks noChangeArrowheads="1"/>
            </p:cNvSpPr>
            <p:nvPr/>
          </p:nvSpPr>
          <p:spPr bwMode="auto">
            <a:xfrm>
              <a:off x="1184988" y="3939458"/>
              <a:ext cx="7205691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kumimoji="0" lang="en-US" altLang="zh-CN" sz="4100" b="1" i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POWERPOINT TEMPLATE </a:t>
              </a:r>
            </a:p>
          </p:txBody>
        </p:sp>
      </p:grp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1670050" y="2079625"/>
            <a:ext cx="8091488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80000"/>
              </a:lnSpc>
            </a:pPr>
            <a:r>
              <a:rPr kumimoji="0" lang="en-US" altLang="zh-CN" sz="6900" b="1" i="1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EUROPEAN</a:t>
            </a:r>
            <a:endParaRPr kumimoji="0" lang="zh-CN" altLang="en-US" sz="6900" b="1" i="1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矩形 33"/>
          <p:cNvSpPr>
            <a:spLocks noChangeArrowheads="1"/>
          </p:cNvSpPr>
          <p:nvPr/>
        </p:nvSpPr>
        <p:spPr bwMode="auto">
          <a:xfrm>
            <a:off x="1322388" y="3079750"/>
            <a:ext cx="7038975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80000"/>
              </a:lnSpc>
            </a:pPr>
            <a:r>
              <a:rPr kumimoji="0" lang="en-US" altLang="zh-CN" sz="8800" b="1" i="1">
                <a:solidFill>
                  <a:schemeClr val="bg2"/>
                </a:solidFill>
                <a:latin typeface="汉仪综艺体简" charset="-122"/>
                <a:ea typeface="汉仪综艺体简" charset="-122"/>
              </a:rPr>
              <a:t>BUSINE</a:t>
            </a:r>
            <a:r>
              <a:rPr kumimoji="0" lang="en-US" altLang="zh-CN" sz="8800" b="1" i="1">
                <a:solidFill>
                  <a:schemeClr val="bg1"/>
                </a:solidFill>
                <a:latin typeface="汉仪综艺体简" charset="-122"/>
                <a:ea typeface="汉仪综艺体简" charset="-122"/>
              </a:rPr>
              <a:t>SS</a:t>
            </a:r>
            <a:endParaRPr kumimoji="0" lang="zh-CN" altLang="en-US" sz="8800" b="1" i="1">
              <a:solidFill>
                <a:schemeClr val="bg1"/>
              </a:solidFill>
              <a:latin typeface="汉仪综艺体简" charset="-122"/>
              <a:ea typeface="汉仪综艺体简" charset="-122"/>
            </a:endParaRPr>
          </a:p>
        </p:txBody>
      </p:sp>
      <p:sp>
        <p:nvSpPr>
          <p:cNvPr id="102" name="任意多边形 101"/>
          <p:cNvSpPr/>
          <p:nvPr/>
        </p:nvSpPr>
        <p:spPr>
          <a:xfrm rot="1212789">
            <a:off x="11744325" y="2573338"/>
            <a:ext cx="77788" cy="2605087"/>
          </a:xfrm>
          <a:custGeom>
            <a:avLst/>
            <a:gdLst>
              <a:gd name="connsiteX0" fmla="*/ 0 w 78489"/>
              <a:gd name="connsiteY0" fmla="*/ 0 h 2606069"/>
              <a:gd name="connsiteX1" fmla="*/ 78489 w 78489"/>
              <a:gd name="connsiteY1" fmla="*/ 213175 h 2606069"/>
              <a:gd name="connsiteX2" fmla="*/ 78489 w 78489"/>
              <a:gd name="connsiteY2" fmla="*/ 2577171 h 2606069"/>
              <a:gd name="connsiteX3" fmla="*/ 0 w 78489"/>
              <a:gd name="connsiteY3" fmla="*/ 2606069 h 2606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489" h="2606069">
                <a:moveTo>
                  <a:pt x="0" y="0"/>
                </a:moveTo>
                <a:lnTo>
                  <a:pt x="78489" y="213175"/>
                </a:lnTo>
                <a:lnTo>
                  <a:pt x="78489" y="2577171"/>
                </a:lnTo>
                <a:lnTo>
                  <a:pt x="0" y="2606069"/>
                </a:lnTo>
                <a:close/>
              </a:path>
            </a:pathLst>
          </a:custGeom>
          <a:solidFill>
            <a:schemeClr val="bg2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/>
          </a:p>
        </p:txBody>
      </p:sp>
      <p:sp>
        <p:nvSpPr>
          <p:cNvPr id="101" name="任意多边形 100"/>
          <p:cNvSpPr/>
          <p:nvPr/>
        </p:nvSpPr>
        <p:spPr>
          <a:xfrm rot="1212789">
            <a:off x="317500" y="1619250"/>
            <a:ext cx="71438" cy="2239963"/>
          </a:xfrm>
          <a:custGeom>
            <a:avLst/>
            <a:gdLst>
              <a:gd name="connsiteX0" fmla="*/ 0 w 71366"/>
              <a:gd name="connsiteY0" fmla="*/ 26276 h 2240242"/>
              <a:gd name="connsiteX1" fmla="*/ 71366 w 71366"/>
              <a:gd name="connsiteY1" fmla="*/ 0 h 2240242"/>
              <a:gd name="connsiteX2" fmla="*/ 71366 w 71366"/>
              <a:gd name="connsiteY2" fmla="*/ 2240242 h 2240242"/>
              <a:gd name="connsiteX3" fmla="*/ 0 w 71366"/>
              <a:gd name="connsiteY3" fmla="*/ 2046412 h 2240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366" h="2240242">
                <a:moveTo>
                  <a:pt x="0" y="26276"/>
                </a:moveTo>
                <a:lnTo>
                  <a:pt x="71366" y="0"/>
                </a:lnTo>
                <a:lnTo>
                  <a:pt x="71366" y="2240242"/>
                </a:lnTo>
                <a:lnTo>
                  <a:pt x="0" y="2046412"/>
                </a:lnTo>
                <a:close/>
              </a:path>
            </a:pathLst>
          </a:custGeom>
          <a:solidFill>
            <a:schemeClr val="bg2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/>
          </a:p>
        </p:txBody>
      </p:sp>
      <p:grpSp>
        <p:nvGrpSpPr>
          <p:cNvPr id="5" name="组合 4"/>
          <p:cNvGrpSpPr/>
          <p:nvPr/>
        </p:nvGrpSpPr>
        <p:grpSpPr bwMode="auto">
          <a:xfrm>
            <a:off x="11450638" y="3179763"/>
            <a:ext cx="1312862" cy="4032250"/>
            <a:chOff x="11450906" y="3180398"/>
            <a:chExt cx="1313189" cy="4031226"/>
          </a:xfrm>
        </p:grpSpPr>
        <p:sp>
          <p:nvSpPr>
            <p:cNvPr id="40" name="任意多边形 39"/>
            <p:cNvSpPr/>
            <p:nvPr/>
          </p:nvSpPr>
          <p:spPr>
            <a:xfrm rot="1219663">
              <a:off x="11450906" y="3180398"/>
              <a:ext cx="1313189" cy="4031226"/>
            </a:xfrm>
            <a:custGeom>
              <a:avLst/>
              <a:gdLst>
                <a:gd name="connsiteX0" fmla="*/ 0 w 1313189"/>
                <a:gd name="connsiteY0" fmla="*/ 0 h 4031226"/>
                <a:gd name="connsiteX1" fmla="*/ 1313189 w 1313189"/>
                <a:gd name="connsiteY1" fmla="*/ 3544741 h 4031226"/>
                <a:gd name="connsiteX2" fmla="*/ 0 w 1313189"/>
                <a:gd name="connsiteY2" fmla="*/ 4031226 h 4031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13189" h="4031226">
                  <a:moveTo>
                    <a:pt x="0" y="0"/>
                  </a:moveTo>
                  <a:lnTo>
                    <a:pt x="1313189" y="3544741"/>
                  </a:lnTo>
                  <a:lnTo>
                    <a:pt x="0" y="4031226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/>
            </a:p>
          </p:txBody>
        </p:sp>
        <p:sp>
          <p:nvSpPr>
            <p:cNvPr id="129" name="任意多边形 128"/>
            <p:cNvSpPr/>
            <p:nvPr/>
          </p:nvSpPr>
          <p:spPr>
            <a:xfrm rot="1219663">
              <a:off x="11744666" y="4573869"/>
              <a:ext cx="814591" cy="2504439"/>
            </a:xfrm>
            <a:custGeom>
              <a:avLst/>
              <a:gdLst>
                <a:gd name="connsiteX0" fmla="*/ 0 w 1313189"/>
                <a:gd name="connsiteY0" fmla="*/ 0 h 4031226"/>
                <a:gd name="connsiteX1" fmla="*/ 1313189 w 1313189"/>
                <a:gd name="connsiteY1" fmla="*/ 3544741 h 4031226"/>
                <a:gd name="connsiteX2" fmla="*/ 0 w 1313189"/>
                <a:gd name="connsiteY2" fmla="*/ 4031226 h 4031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13189" h="4031226">
                  <a:moveTo>
                    <a:pt x="0" y="0"/>
                  </a:moveTo>
                  <a:lnTo>
                    <a:pt x="1313189" y="3544741"/>
                  </a:lnTo>
                  <a:lnTo>
                    <a:pt x="0" y="4031226"/>
                  </a:lnTo>
                  <a:close/>
                </a:path>
              </a:pathLst>
            </a:custGeom>
            <a:solidFill>
              <a:schemeClr val="accent1">
                <a:alpha val="5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/>
            </a:p>
          </p:txBody>
        </p:sp>
      </p:grpSp>
      <p:grpSp>
        <p:nvGrpSpPr>
          <p:cNvPr id="150" name="组合 149"/>
          <p:cNvGrpSpPr/>
          <p:nvPr/>
        </p:nvGrpSpPr>
        <p:grpSpPr>
          <a:xfrm>
            <a:off x="1776483" y="2857461"/>
            <a:ext cx="4869145" cy="100090"/>
            <a:chOff x="1776483" y="2857461"/>
            <a:chExt cx="4869145" cy="100090"/>
          </a:xfrm>
          <a:solidFill>
            <a:schemeClr val="accent1">
              <a:alpha val="59000"/>
            </a:schemeClr>
          </a:solidFill>
        </p:grpSpPr>
        <p:sp>
          <p:nvSpPr>
            <p:cNvPr id="125" name="圆角矩形 124"/>
            <p:cNvSpPr/>
            <p:nvPr/>
          </p:nvSpPr>
          <p:spPr>
            <a:xfrm flipV="1">
              <a:off x="3661755" y="2857461"/>
              <a:ext cx="1115550" cy="100090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/>
            </a:p>
          </p:txBody>
        </p:sp>
        <p:sp>
          <p:nvSpPr>
            <p:cNvPr id="149" name="任意多边形 148"/>
            <p:cNvSpPr/>
            <p:nvPr/>
          </p:nvSpPr>
          <p:spPr>
            <a:xfrm>
              <a:off x="1776483" y="2884647"/>
              <a:ext cx="2004549" cy="45719"/>
            </a:xfrm>
            <a:custGeom>
              <a:avLst/>
              <a:gdLst>
                <a:gd name="connsiteX0" fmla="*/ 15947 w 2004549"/>
                <a:gd name="connsiteY0" fmla="*/ 0 h 45719"/>
                <a:gd name="connsiteX1" fmla="*/ 2004549 w 2004549"/>
                <a:gd name="connsiteY1" fmla="*/ 0 h 45719"/>
                <a:gd name="connsiteX2" fmla="*/ 2004549 w 2004549"/>
                <a:gd name="connsiteY2" fmla="*/ 45719 h 45719"/>
                <a:gd name="connsiteX3" fmla="*/ 0 w 2004549"/>
                <a:gd name="connsiteY3" fmla="*/ 45719 h 45719"/>
                <a:gd name="connsiteX4" fmla="*/ 0 w 2004549"/>
                <a:gd name="connsiteY4" fmla="*/ 45665 h 45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4549" h="45719">
                  <a:moveTo>
                    <a:pt x="15947" y="0"/>
                  </a:moveTo>
                  <a:lnTo>
                    <a:pt x="2004549" y="0"/>
                  </a:lnTo>
                  <a:lnTo>
                    <a:pt x="2004549" y="45719"/>
                  </a:lnTo>
                  <a:lnTo>
                    <a:pt x="0" y="45719"/>
                  </a:lnTo>
                  <a:lnTo>
                    <a:pt x="0" y="4566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/>
            </a:p>
          </p:txBody>
        </p:sp>
        <p:sp>
          <p:nvSpPr>
            <p:cNvPr id="148" name="任意多边形 147"/>
            <p:cNvSpPr/>
            <p:nvPr/>
          </p:nvSpPr>
          <p:spPr>
            <a:xfrm>
              <a:off x="4645329" y="2884647"/>
              <a:ext cx="2000299" cy="45719"/>
            </a:xfrm>
            <a:custGeom>
              <a:avLst/>
              <a:gdLst>
                <a:gd name="connsiteX0" fmla="*/ 0 w 2000299"/>
                <a:gd name="connsiteY0" fmla="*/ 0 h 45719"/>
                <a:gd name="connsiteX1" fmla="*/ 2000299 w 2000299"/>
                <a:gd name="connsiteY1" fmla="*/ 0 h 45719"/>
                <a:gd name="connsiteX2" fmla="*/ 1984334 w 2000299"/>
                <a:gd name="connsiteY2" fmla="*/ 45719 h 45719"/>
                <a:gd name="connsiteX3" fmla="*/ 0 w 2000299"/>
                <a:gd name="connsiteY3" fmla="*/ 45719 h 45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0299" h="45719">
                  <a:moveTo>
                    <a:pt x="0" y="0"/>
                  </a:moveTo>
                  <a:lnTo>
                    <a:pt x="2000299" y="0"/>
                  </a:lnTo>
                  <a:lnTo>
                    <a:pt x="1984334" y="45719"/>
                  </a:lnTo>
                  <a:lnTo>
                    <a:pt x="0" y="4571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/>
            </a:p>
          </p:txBody>
        </p:sp>
      </p:grpSp>
      <p:sp>
        <p:nvSpPr>
          <p:cNvPr id="153" name="任意多边形 152"/>
          <p:cNvSpPr/>
          <p:nvPr/>
        </p:nvSpPr>
        <p:spPr>
          <a:xfrm rot="1212789">
            <a:off x="7350125" y="-120650"/>
            <a:ext cx="71438" cy="3113088"/>
          </a:xfrm>
          <a:custGeom>
            <a:avLst/>
            <a:gdLst>
              <a:gd name="connsiteX0" fmla="*/ 71366 w 71366"/>
              <a:gd name="connsiteY0" fmla="*/ 0 h 3113938"/>
              <a:gd name="connsiteX1" fmla="*/ 71366 w 71366"/>
              <a:gd name="connsiteY1" fmla="*/ 3087662 h 3113938"/>
              <a:gd name="connsiteX2" fmla="*/ 0 w 71366"/>
              <a:gd name="connsiteY2" fmla="*/ 3113938 h 3113938"/>
              <a:gd name="connsiteX3" fmla="*/ 0 w 71366"/>
              <a:gd name="connsiteY3" fmla="*/ 36466 h 3113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366" h="3113938">
                <a:moveTo>
                  <a:pt x="71366" y="0"/>
                </a:moveTo>
                <a:lnTo>
                  <a:pt x="71366" y="3087662"/>
                </a:lnTo>
                <a:lnTo>
                  <a:pt x="0" y="3113938"/>
                </a:lnTo>
                <a:lnTo>
                  <a:pt x="0" y="36466"/>
                </a:lnTo>
                <a:close/>
              </a:path>
            </a:pathLst>
          </a:custGeom>
          <a:solidFill>
            <a:schemeClr val="accent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/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3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25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1" presetClass="entr" presetSubtype="0" fill="hold" grpId="0" nodeType="withEffect">
                                  <p:stCondLst>
                                    <p:cond delay="6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5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/>
          </a:p>
        </p:txBody>
      </p:sp>
      <p:grpSp>
        <p:nvGrpSpPr>
          <p:cNvPr id="30" name="组合 29"/>
          <p:cNvGrpSpPr/>
          <p:nvPr/>
        </p:nvGrpSpPr>
        <p:grpSpPr bwMode="auto">
          <a:xfrm>
            <a:off x="935038" y="1390650"/>
            <a:ext cx="2998787" cy="2798763"/>
            <a:chOff x="935730" y="1390650"/>
            <a:chExt cx="2998861" cy="2799218"/>
          </a:xfrm>
        </p:grpSpPr>
        <p:sp>
          <p:nvSpPr>
            <p:cNvPr id="4" name="矩形 3"/>
            <p:cNvSpPr/>
            <p:nvPr/>
          </p:nvSpPr>
          <p:spPr>
            <a:xfrm>
              <a:off x="935730" y="1390650"/>
              <a:ext cx="2998861" cy="2799218"/>
            </a:xfrm>
            <a:prstGeom prst="rect">
              <a:avLst/>
            </a:prstGeom>
            <a:solidFill>
              <a:schemeClr val="accent1">
                <a:alpha val="70000"/>
              </a:schemeClr>
            </a:solidFill>
            <a:ln w="9525">
              <a:solidFill>
                <a:srgbClr val="E0E0E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/>
            </a:p>
          </p:txBody>
        </p:sp>
        <p:sp useBgFill="1">
          <p:nvSpPr>
            <p:cNvPr id="5" name="矩形 4"/>
            <p:cNvSpPr/>
            <p:nvPr/>
          </p:nvSpPr>
          <p:spPr>
            <a:xfrm>
              <a:off x="1164336" y="1541488"/>
              <a:ext cx="2541650" cy="194182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/>
            </a:p>
          </p:txBody>
        </p:sp>
        <p:sp>
          <p:nvSpPr>
            <p:cNvPr id="11289" name="矩形 13"/>
            <p:cNvSpPr>
              <a:spLocks noChangeArrowheads="1"/>
            </p:cNvSpPr>
            <p:nvPr/>
          </p:nvSpPr>
          <p:spPr bwMode="auto">
            <a:xfrm>
              <a:off x="998324" y="3635068"/>
              <a:ext cx="287367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kumimoji="0" lang="en-US" altLang="zh-CN" sz="2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</a:t>
              </a:r>
              <a:endParaRPr kumimoji="0" lang="zh-CN" altLang="en-US" sz="1200">
                <a:solidFill>
                  <a:schemeClr val="bg1"/>
                </a:solidFill>
              </a:endParaRPr>
            </a:p>
          </p:txBody>
        </p:sp>
      </p:grpSp>
      <p:grpSp>
        <p:nvGrpSpPr>
          <p:cNvPr id="29" name="组合 28"/>
          <p:cNvGrpSpPr/>
          <p:nvPr/>
        </p:nvGrpSpPr>
        <p:grpSpPr bwMode="auto">
          <a:xfrm>
            <a:off x="4595813" y="1390650"/>
            <a:ext cx="3000375" cy="2798763"/>
            <a:chOff x="4596569" y="1390650"/>
            <a:chExt cx="2998861" cy="2799218"/>
          </a:xfrm>
        </p:grpSpPr>
        <p:sp>
          <p:nvSpPr>
            <p:cNvPr id="7" name="矩形 6"/>
            <p:cNvSpPr/>
            <p:nvPr/>
          </p:nvSpPr>
          <p:spPr>
            <a:xfrm>
              <a:off x="4596569" y="1390650"/>
              <a:ext cx="2998861" cy="2799218"/>
            </a:xfrm>
            <a:prstGeom prst="rect">
              <a:avLst/>
            </a:prstGeom>
            <a:solidFill>
              <a:schemeClr val="bg2">
                <a:alpha val="77000"/>
              </a:schemeClr>
            </a:solidFill>
            <a:ln w="9525">
              <a:solidFill>
                <a:srgbClr val="E0E0E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/>
            </a:p>
          </p:txBody>
        </p:sp>
        <p:sp useBgFill="1">
          <p:nvSpPr>
            <p:cNvPr id="8" name="矩形 7"/>
            <p:cNvSpPr/>
            <p:nvPr/>
          </p:nvSpPr>
          <p:spPr>
            <a:xfrm>
              <a:off x="4825054" y="1541488"/>
              <a:ext cx="2541892" cy="194182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/>
            </a:p>
          </p:txBody>
        </p:sp>
        <p:sp>
          <p:nvSpPr>
            <p:cNvPr id="11286" name="矩形 14"/>
            <p:cNvSpPr>
              <a:spLocks noChangeArrowheads="1"/>
            </p:cNvSpPr>
            <p:nvPr/>
          </p:nvSpPr>
          <p:spPr bwMode="auto">
            <a:xfrm>
              <a:off x="4659163" y="3635068"/>
              <a:ext cx="287367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kumimoji="0" lang="en-US" altLang="zh-CN" sz="2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</a:t>
              </a:r>
              <a:endParaRPr kumimoji="0" lang="zh-CN" altLang="en-US" sz="1200">
                <a:solidFill>
                  <a:schemeClr val="bg1"/>
                </a:solidFill>
              </a:endParaRPr>
            </a:p>
          </p:txBody>
        </p:sp>
      </p:grpSp>
      <p:grpSp>
        <p:nvGrpSpPr>
          <p:cNvPr id="31" name="组合 30"/>
          <p:cNvGrpSpPr/>
          <p:nvPr/>
        </p:nvGrpSpPr>
        <p:grpSpPr bwMode="auto">
          <a:xfrm>
            <a:off x="8258175" y="1390650"/>
            <a:ext cx="2998788" cy="2798763"/>
            <a:chOff x="8257408" y="1390650"/>
            <a:chExt cx="2998861" cy="2799218"/>
          </a:xfrm>
        </p:grpSpPr>
        <p:sp>
          <p:nvSpPr>
            <p:cNvPr id="10" name="矩形 9"/>
            <p:cNvSpPr/>
            <p:nvPr/>
          </p:nvSpPr>
          <p:spPr>
            <a:xfrm>
              <a:off x="8257408" y="1390650"/>
              <a:ext cx="2998861" cy="2799218"/>
            </a:xfrm>
            <a:prstGeom prst="rect">
              <a:avLst/>
            </a:prstGeom>
            <a:solidFill>
              <a:schemeClr val="accent1">
                <a:alpha val="70000"/>
              </a:schemeClr>
            </a:solidFill>
            <a:ln w="9525">
              <a:solidFill>
                <a:srgbClr val="E0E0E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/>
            </a:p>
          </p:txBody>
        </p:sp>
        <p:sp useBgFill="1">
          <p:nvSpPr>
            <p:cNvPr id="11" name="矩形 10"/>
            <p:cNvSpPr/>
            <p:nvPr/>
          </p:nvSpPr>
          <p:spPr>
            <a:xfrm>
              <a:off x="8486014" y="1541488"/>
              <a:ext cx="2541650" cy="194182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/>
            </a:p>
          </p:txBody>
        </p:sp>
        <p:sp>
          <p:nvSpPr>
            <p:cNvPr id="11283" name="矩形 15"/>
            <p:cNvSpPr>
              <a:spLocks noChangeArrowheads="1"/>
            </p:cNvSpPr>
            <p:nvPr/>
          </p:nvSpPr>
          <p:spPr bwMode="auto">
            <a:xfrm>
              <a:off x="8312409" y="3635068"/>
              <a:ext cx="287367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kumimoji="0" lang="en-US" altLang="zh-CN" sz="2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</a:t>
              </a:r>
              <a:endParaRPr kumimoji="0" lang="zh-CN" altLang="en-US" sz="1200">
                <a:solidFill>
                  <a:schemeClr val="bg1"/>
                </a:solidFill>
              </a:endParaRPr>
            </a:p>
          </p:txBody>
        </p:sp>
      </p:grpSp>
      <p:sp>
        <p:nvSpPr>
          <p:cNvPr id="17" name="矩形 16"/>
          <p:cNvSpPr/>
          <p:nvPr/>
        </p:nvSpPr>
        <p:spPr>
          <a:xfrm>
            <a:off x="920750" y="4722813"/>
            <a:ext cx="10447338" cy="6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/>
              </a:solidFill>
            </a:endParaRPr>
          </a:p>
        </p:txBody>
      </p:sp>
      <p:sp>
        <p:nvSpPr>
          <p:cNvPr id="18" name="文本框 17"/>
          <p:cNvSpPr txBox="1">
            <a:spLocks noChangeArrowheads="1"/>
          </p:cNvSpPr>
          <p:nvPr/>
        </p:nvSpPr>
        <p:spPr bwMode="auto">
          <a:xfrm>
            <a:off x="822325" y="5060950"/>
            <a:ext cx="1044416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/>
            <a:r>
              <a:rPr kumimoji="0" lang="en-US" altLang="zh-CN" sz="2000" i="1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Apple </a:t>
            </a:r>
            <a:r>
              <a:rPr kumimoji="0" lang="en-US" altLang="zh-CN" sz="2000" b="1" i="1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</a:t>
            </a:r>
            <a:r>
              <a:rPr kumimoji="0" lang="en-US" altLang="zh-CN" sz="2000" i="1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nc., (NASDAQ: AAPL) formerly Apple Computer Inc., is an American multinational corporation which designs and manufactures consumer electronics and software products.</a:t>
            </a:r>
            <a:endParaRPr kumimoji="0" lang="zh-CN" altLang="en-US" sz="2000" i="1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9" name="组合 18"/>
          <p:cNvGrpSpPr/>
          <p:nvPr/>
        </p:nvGrpSpPr>
        <p:grpSpPr bwMode="auto">
          <a:xfrm>
            <a:off x="3376613" y="241300"/>
            <a:ext cx="5438775" cy="646113"/>
            <a:chOff x="492673" y="240871"/>
            <a:chExt cx="5438989" cy="646331"/>
          </a:xfrm>
        </p:grpSpPr>
        <p:sp>
          <p:nvSpPr>
            <p:cNvPr id="11276" name="矩形 19"/>
            <p:cNvSpPr>
              <a:spLocks noChangeArrowheads="1"/>
            </p:cNvSpPr>
            <p:nvPr/>
          </p:nvSpPr>
          <p:spPr bwMode="auto">
            <a:xfrm>
              <a:off x="492673" y="240871"/>
              <a:ext cx="5438989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kumimoji="0" lang="en-US" altLang="zh-CN" sz="3600" b="1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YOUR TEXT HERE</a:t>
              </a:r>
              <a:endParaRPr kumimoji="0" lang="zh-CN" altLang="en-US" sz="3600" b="1"/>
            </a:p>
          </p:txBody>
        </p:sp>
        <p:grpSp>
          <p:nvGrpSpPr>
            <p:cNvPr id="11277" name="组合 20"/>
            <p:cNvGrpSpPr/>
            <p:nvPr/>
          </p:nvGrpSpPr>
          <p:grpSpPr bwMode="auto">
            <a:xfrm>
              <a:off x="593354" y="764082"/>
              <a:ext cx="5218577" cy="100090"/>
              <a:chOff x="4076700" y="1127721"/>
              <a:chExt cx="4015741" cy="100090"/>
            </a:xfrm>
          </p:grpSpPr>
          <p:sp>
            <p:nvSpPr>
              <p:cNvPr id="22" name="圆角矩形 21"/>
              <p:cNvSpPr/>
              <p:nvPr/>
            </p:nvSpPr>
            <p:spPr>
              <a:xfrm flipV="1">
                <a:off x="5547047" y="1126974"/>
                <a:ext cx="1115361" cy="100046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CN" altLang="en-US" b="1"/>
              </a:p>
            </p:txBody>
          </p:sp>
          <p:sp>
            <p:nvSpPr>
              <p:cNvPr id="23" name="任意多边形 22"/>
              <p:cNvSpPr/>
              <p:nvPr/>
            </p:nvSpPr>
            <p:spPr>
              <a:xfrm>
                <a:off x="4076188" y="1153970"/>
                <a:ext cx="1589358" cy="46054"/>
              </a:xfrm>
              <a:custGeom>
                <a:avLst/>
                <a:gdLst>
                  <a:gd name="connsiteX0" fmla="*/ 0 w 1589277"/>
                  <a:gd name="connsiteY0" fmla="*/ 0 h 45719"/>
                  <a:gd name="connsiteX1" fmla="*/ 1589277 w 1589277"/>
                  <a:gd name="connsiteY1" fmla="*/ 0 h 45719"/>
                  <a:gd name="connsiteX2" fmla="*/ 1589277 w 1589277"/>
                  <a:gd name="connsiteY2" fmla="*/ 45719 h 45719"/>
                  <a:gd name="connsiteX3" fmla="*/ 0 w 1589277"/>
                  <a:gd name="connsiteY3" fmla="*/ 45719 h 45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89277" h="45719">
                    <a:moveTo>
                      <a:pt x="0" y="0"/>
                    </a:moveTo>
                    <a:lnTo>
                      <a:pt x="1589277" y="0"/>
                    </a:lnTo>
                    <a:lnTo>
                      <a:pt x="1589277" y="45719"/>
                    </a:lnTo>
                    <a:lnTo>
                      <a:pt x="0" y="45719"/>
                    </a:lnTo>
                    <a:close/>
                  </a:path>
                </a:pathLst>
              </a:custGeom>
              <a:solidFill>
                <a:schemeClr val="accent1">
                  <a:alpha val="5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CN" altLang="en-US" b="1"/>
              </a:p>
            </p:txBody>
          </p:sp>
          <p:sp>
            <p:nvSpPr>
              <p:cNvPr id="24" name="任意多边形 23"/>
              <p:cNvSpPr/>
              <p:nvPr/>
            </p:nvSpPr>
            <p:spPr>
              <a:xfrm>
                <a:off x="6530470" y="1153970"/>
                <a:ext cx="1562481" cy="46054"/>
              </a:xfrm>
              <a:custGeom>
                <a:avLst/>
                <a:gdLst>
                  <a:gd name="connsiteX0" fmla="*/ 0 w 1562167"/>
                  <a:gd name="connsiteY0" fmla="*/ 0 h 45719"/>
                  <a:gd name="connsiteX1" fmla="*/ 1562167 w 1562167"/>
                  <a:gd name="connsiteY1" fmla="*/ 0 h 45719"/>
                  <a:gd name="connsiteX2" fmla="*/ 1562167 w 1562167"/>
                  <a:gd name="connsiteY2" fmla="*/ 45719 h 45719"/>
                  <a:gd name="connsiteX3" fmla="*/ 0 w 1562167"/>
                  <a:gd name="connsiteY3" fmla="*/ 45719 h 45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62167" h="45719">
                    <a:moveTo>
                      <a:pt x="0" y="0"/>
                    </a:moveTo>
                    <a:lnTo>
                      <a:pt x="1562167" y="0"/>
                    </a:lnTo>
                    <a:lnTo>
                      <a:pt x="1562167" y="45719"/>
                    </a:lnTo>
                    <a:lnTo>
                      <a:pt x="0" y="45719"/>
                    </a:lnTo>
                    <a:close/>
                  </a:path>
                </a:pathLst>
              </a:custGeom>
              <a:solidFill>
                <a:schemeClr val="accent1">
                  <a:alpha val="5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CN" altLang="en-US" b="1"/>
              </a:p>
            </p:txBody>
          </p:sp>
        </p:grpSp>
      </p:grpSp>
      <p:sp>
        <p:nvSpPr>
          <p:cNvPr id="25" name="任意多边形 24"/>
          <p:cNvSpPr/>
          <p:nvPr/>
        </p:nvSpPr>
        <p:spPr>
          <a:xfrm rot="1212789">
            <a:off x="10482263" y="-222250"/>
            <a:ext cx="844550" cy="1503363"/>
          </a:xfrm>
          <a:custGeom>
            <a:avLst/>
            <a:gdLst>
              <a:gd name="connsiteX0" fmla="*/ 843865 w 843865"/>
              <a:gd name="connsiteY0" fmla="*/ 0 h 1503952"/>
              <a:gd name="connsiteX1" fmla="*/ 843865 w 843865"/>
              <a:gd name="connsiteY1" fmla="*/ 1193250 h 1503952"/>
              <a:gd name="connsiteX2" fmla="*/ 0 w 843865"/>
              <a:gd name="connsiteY2" fmla="*/ 1503952 h 1503952"/>
              <a:gd name="connsiteX3" fmla="*/ 0 w 843865"/>
              <a:gd name="connsiteY3" fmla="*/ 310702 h 1503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3865" h="1503952">
                <a:moveTo>
                  <a:pt x="843865" y="0"/>
                </a:moveTo>
                <a:lnTo>
                  <a:pt x="843865" y="1193250"/>
                </a:lnTo>
                <a:lnTo>
                  <a:pt x="0" y="1503952"/>
                </a:lnTo>
                <a:lnTo>
                  <a:pt x="0" y="310702"/>
                </a:lnTo>
                <a:close/>
              </a:path>
            </a:pathLst>
          </a:custGeom>
          <a:solidFill>
            <a:schemeClr val="accent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/>
          </a:p>
        </p:txBody>
      </p:sp>
      <p:sp>
        <p:nvSpPr>
          <p:cNvPr id="26" name="任意多边形 25"/>
          <p:cNvSpPr/>
          <p:nvPr/>
        </p:nvSpPr>
        <p:spPr>
          <a:xfrm rot="1212789">
            <a:off x="11561763" y="-90488"/>
            <a:ext cx="187325" cy="890588"/>
          </a:xfrm>
          <a:custGeom>
            <a:avLst/>
            <a:gdLst>
              <a:gd name="connsiteX0" fmla="*/ 0 w 187350"/>
              <a:gd name="connsiteY0" fmla="*/ 68980 h 890129"/>
              <a:gd name="connsiteX1" fmla="*/ 187350 w 187350"/>
              <a:gd name="connsiteY1" fmla="*/ 0 h 890129"/>
              <a:gd name="connsiteX2" fmla="*/ 187350 w 187350"/>
              <a:gd name="connsiteY2" fmla="*/ 821149 h 890129"/>
              <a:gd name="connsiteX3" fmla="*/ 0 w 187350"/>
              <a:gd name="connsiteY3" fmla="*/ 890129 h 890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350" h="890129">
                <a:moveTo>
                  <a:pt x="0" y="68980"/>
                </a:moveTo>
                <a:lnTo>
                  <a:pt x="187350" y="0"/>
                </a:lnTo>
                <a:lnTo>
                  <a:pt x="187350" y="821149"/>
                </a:lnTo>
                <a:lnTo>
                  <a:pt x="0" y="890129"/>
                </a:lnTo>
                <a:close/>
              </a:path>
            </a:pathLst>
          </a:custGeom>
          <a:solidFill>
            <a:schemeClr val="bg2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/>
          </a:p>
        </p:txBody>
      </p:sp>
      <p:sp>
        <p:nvSpPr>
          <p:cNvPr id="27" name="任意多边形 26"/>
          <p:cNvSpPr/>
          <p:nvPr/>
        </p:nvSpPr>
        <p:spPr>
          <a:xfrm rot="1212789">
            <a:off x="785813" y="6134100"/>
            <a:ext cx="842962" cy="925513"/>
          </a:xfrm>
          <a:custGeom>
            <a:avLst/>
            <a:gdLst>
              <a:gd name="connsiteX0" fmla="*/ 0 w 843865"/>
              <a:gd name="connsiteY0" fmla="*/ 310701 h 924544"/>
              <a:gd name="connsiteX1" fmla="*/ 843865 w 843865"/>
              <a:gd name="connsiteY1" fmla="*/ 0 h 924544"/>
              <a:gd name="connsiteX2" fmla="*/ 843865 w 843865"/>
              <a:gd name="connsiteY2" fmla="*/ 580109 h 924544"/>
              <a:gd name="connsiteX3" fmla="*/ 0 w 843865"/>
              <a:gd name="connsiteY3" fmla="*/ 924544 h 924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3865" h="924544">
                <a:moveTo>
                  <a:pt x="0" y="310701"/>
                </a:moveTo>
                <a:lnTo>
                  <a:pt x="843865" y="0"/>
                </a:lnTo>
                <a:lnTo>
                  <a:pt x="843865" y="580109"/>
                </a:lnTo>
                <a:lnTo>
                  <a:pt x="0" y="924544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/>
          </a:p>
        </p:txBody>
      </p:sp>
      <p:sp>
        <p:nvSpPr>
          <p:cNvPr id="28" name="任意多边形 27"/>
          <p:cNvSpPr/>
          <p:nvPr/>
        </p:nvSpPr>
        <p:spPr>
          <a:xfrm rot="1212789">
            <a:off x="381000" y="6550025"/>
            <a:ext cx="187325" cy="369888"/>
          </a:xfrm>
          <a:custGeom>
            <a:avLst/>
            <a:gdLst>
              <a:gd name="connsiteX0" fmla="*/ 0 w 187350"/>
              <a:gd name="connsiteY0" fmla="*/ 68980 h 369214"/>
              <a:gd name="connsiteX1" fmla="*/ 187350 w 187350"/>
              <a:gd name="connsiteY1" fmla="*/ 0 h 369214"/>
              <a:gd name="connsiteX2" fmla="*/ 187350 w 187350"/>
              <a:gd name="connsiteY2" fmla="*/ 300233 h 369214"/>
              <a:gd name="connsiteX3" fmla="*/ 0 w 187350"/>
              <a:gd name="connsiteY3" fmla="*/ 369214 h 369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350" h="369214">
                <a:moveTo>
                  <a:pt x="0" y="68980"/>
                </a:moveTo>
                <a:lnTo>
                  <a:pt x="187350" y="0"/>
                </a:lnTo>
                <a:lnTo>
                  <a:pt x="187350" y="300233"/>
                </a:lnTo>
                <a:lnTo>
                  <a:pt x="0" y="369214"/>
                </a:lnTo>
                <a:close/>
              </a:path>
            </a:pathLst>
          </a:cu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任意多边形 24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3465513 h 6858000"/>
              <a:gd name="connsiteX3" fmla="*/ 3597758 w 12192000"/>
              <a:gd name="connsiteY3" fmla="*/ 3465513 h 6858000"/>
              <a:gd name="connsiteX4" fmla="*/ 952500 w 12192000"/>
              <a:gd name="connsiteY4" fmla="*/ 6858000 h 6858000"/>
              <a:gd name="connsiteX5" fmla="*/ 0 w 121920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3465513"/>
                </a:lnTo>
                <a:lnTo>
                  <a:pt x="3597758" y="3465513"/>
                </a:lnTo>
                <a:lnTo>
                  <a:pt x="9525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prstClr val="white"/>
              </a:solidFill>
            </a:endParaRPr>
          </a:p>
        </p:txBody>
      </p:sp>
      <p:grpSp>
        <p:nvGrpSpPr>
          <p:cNvPr id="27" name="组合 26"/>
          <p:cNvGrpSpPr/>
          <p:nvPr/>
        </p:nvGrpSpPr>
        <p:grpSpPr bwMode="auto">
          <a:xfrm>
            <a:off x="577850" y="1171575"/>
            <a:ext cx="3365500" cy="3155950"/>
            <a:chOff x="578345" y="1032495"/>
            <a:chExt cx="3364436" cy="3154710"/>
          </a:xfrm>
        </p:grpSpPr>
        <p:sp>
          <p:nvSpPr>
            <p:cNvPr id="7" name="文本框 6"/>
            <p:cNvSpPr txBox="1"/>
            <p:nvPr/>
          </p:nvSpPr>
          <p:spPr>
            <a:xfrm>
              <a:off x="578345" y="1032495"/>
              <a:ext cx="3364436" cy="3154710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kumimoji="0" lang="en-US" altLang="zh-CN" sz="19900">
                  <a:solidFill>
                    <a:schemeClr val="bg2"/>
                  </a:solidFill>
                  <a:latin typeface="汉仪综艺体简" charset="-122"/>
                  <a:ea typeface="汉仪综艺体简" charset="-122"/>
                </a:rPr>
                <a:t>03</a:t>
              </a:r>
              <a:endParaRPr kumimoji="0" lang="zh-CN" altLang="en-US" sz="19900">
                <a:solidFill>
                  <a:schemeClr val="bg2"/>
                </a:solidFill>
                <a:latin typeface="汉仪综艺体简" charset="-122"/>
                <a:ea typeface="汉仪综艺体简" charset="-122"/>
              </a:endParaRPr>
            </a:p>
          </p:txBody>
        </p:sp>
        <p:grpSp>
          <p:nvGrpSpPr>
            <p:cNvPr id="12306" name="组合 7"/>
            <p:cNvGrpSpPr/>
            <p:nvPr/>
          </p:nvGrpSpPr>
          <p:grpSpPr bwMode="auto">
            <a:xfrm rot="2340804">
              <a:off x="3057577" y="1648907"/>
              <a:ext cx="809229" cy="2332754"/>
              <a:chOff x="5036820" y="1903948"/>
              <a:chExt cx="427571" cy="1491421"/>
            </a:xfrm>
          </p:grpSpPr>
          <p:sp>
            <p:nvSpPr>
              <p:cNvPr id="12" name="椭圆 11"/>
              <p:cNvSpPr/>
              <p:nvPr/>
            </p:nvSpPr>
            <p:spPr>
              <a:xfrm>
                <a:off x="5035718" y="1950486"/>
                <a:ext cx="61212" cy="1398053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CN" alt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2308" name="组合 12"/>
              <p:cNvGrpSpPr/>
              <p:nvPr/>
            </p:nvGrpSpPr>
            <p:grpSpPr bwMode="auto">
              <a:xfrm>
                <a:off x="5059680" y="1903948"/>
                <a:ext cx="404711" cy="1491421"/>
                <a:chOff x="4210831" y="1857178"/>
                <a:chExt cx="404711" cy="1491421"/>
              </a:xfrm>
            </p:grpSpPr>
            <p:sp useBgFill="1">
              <p:nvSpPr>
                <p:cNvPr id="14" name="矩形 13"/>
                <p:cNvSpPr/>
                <p:nvPr/>
              </p:nvSpPr>
              <p:spPr>
                <a:xfrm>
                  <a:off x="4209314" y="1857180"/>
                  <a:ext cx="405005" cy="1491392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CN" altLang="en-US" sz="3200">
                    <a:solidFill>
                      <a:prstClr val="white"/>
                    </a:solidFill>
                  </a:endParaRPr>
                </a:p>
              </p:txBody>
            </p:sp>
            <p:sp useBgFill="1">
              <p:nvSpPr>
                <p:cNvPr id="15" name="矩形 14"/>
                <p:cNvSpPr/>
                <p:nvPr/>
              </p:nvSpPr>
              <p:spPr>
                <a:xfrm>
                  <a:off x="4209314" y="1857180"/>
                  <a:ext cx="405005" cy="1491392"/>
                </a:xfrm>
                <a:prstGeom prst="rect">
                  <a:avLst/>
                </a:prstGeom>
                <a:solidFill>
                  <a:schemeClr val="bg1">
                    <a:alpha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CN" altLang="en-US" sz="3200">
                    <a:solidFill>
                      <a:prstClr val="white"/>
                    </a:solidFill>
                  </a:endParaRPr>
                </a:p>
              </p:txBody>
            </p:sp>
          </p:grpSp>
        </p:grpSp>
      </p:grpSp>
      <p:sp>
        <p:nvSpPr>
          <p:cNvPr id="30" name="任意多边形 29"/>
          <p:cNvSpPr/>
          <p:nvPr/>
        </p:nvSpPr>
        <p:spPr>
          <a:xfrm>
            <a:off x="7516813" y="3465513"/>
            <a:ext cx="4711700" cy="3392487"/>
          </a:xfrm>
          <a:custGeom>
            <a:avLst/>
            <a:gdLst>
              <a:gd name="connsiteX0" fmla="*/ 2645257 w 4711140"/>
              <a:gd name="connsiteY0" fmla="*/ 0 h 3392487"/>
              <a:gd name="connsiteX1" fmla="*/ 4711140 w 4711140"/>
              <a:gd name="connsiteY1" fmla="*/ 0 h 3392487"/>
              <a:gd name="connsiteX2" fmla="*/ 4711140 w 4711140"/>
              <a:gd name="connsiteY2" fmla="*/ 3392487 h 3392487"/>
              <a:gd name="connsiteX3" fmla="*/ 0 w 4711140"/>
              <a:gd name="connsiteY3" fmla="*/ 3392487 h 3392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11140" h="3392487">
                <a:moveTo>
                  <a:pt x="2645257" y="0"/>
                </a:moveTo>
                <a:lnTo>
                  <a:pt x="4711140" y="0"/>
                </a:lnTo>
                <a:lnTo>
                  <a:pt x="4711140" y="3392487"/>
                </a:lnTo>
                <a:lnTo>
                  <a:pt x="0" y="3392487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prstClr val="white"/>
              </a:solidFill>
            </a:endParaRPr>
          </a:p>
        </p:txBody>
      </p:sp>
      <p:sp>
        <p:nvSpPr>
          <p:cNvPr id="28" name="平行四边形 27"/>
          <p:cNvSpPr/>
          <p:nvPr/>
        </p:nvSpPr>
        <p:spPr>
          <a:xfrm>
            <a:off x="2905125" y="3478213"/>
            <a:ext cx="7229475" cy="889000"/>
          </a:xfrm>
          <a:prstGeom prst="parallelogram">
            <a:avLst>
              <a:gd name="adj" fmla="val 76826"/>
            </a:avLst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prstClr val="white"/>
              </a:solidFill>
            </a:endParaRPr>
          </a:p>
        </p:txBody>
      </p:sp>
      <p:sp>
        <p:nvSpPr>
          <p:cNvPr id="31" name="文本框 30"/>
          <p:cNvSpPr txBox="1">
            <a:spLocks noChangeArrowheads="1"/>
          </p:cNvSpPr>
          <p:nvPr/>
        </p:nvSpPr>
        <p:spPr bwMode="auto">
          <a:xfrm>
            <a:off x="3446463" y="3546475"/>
            <a:ext cx="60198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/>
            <a:r>
              <a:rPr kumimoji="0" lang="en-US" altLang="zh-CN" sz="1400" i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Apple </a:t>
            </a:r>
            <a:r>
              <a:rPr kumimoji="0" lang="en-US" altLang="zh-CN" sz="1400" b="1" i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</a:t>
            </a:r>
            <a:r>
              <a:rPr kumimoji="0" lang="en-US" altLang="zh-CN" sz="1400" i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nc., (NASDAQ: AAPL) formerly Apple Computer Inc., is an American multinational corporation which designs and manufactures consumer electronics and software products.</a:t>
            </a:r>
            <a:endParaRPr kumimoji="0" lang="zh-CN" altLang="en-US" sz="1400" i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2294" name="组合 16"/>
          <p:cNvGrpSpPr/>
          <p:nvPr/>
        </p:nvGrpSpPr>
        <p:grpSpPr bwMode="auto">
          <a:xfrm>
            <a:off x="10372725" y="-242888"/>
            <a:ext cx="1360488" cy="2138363"/>
            <a:chOff x="1541405" y="-211625"/>
            <a:chExt cx="1360673" cy="2138169"/>
          </a:xfrm>
        </p:grpSpPr>
        <p:sp>
          <p:nvSpPr>
            <p:cNvPr id="18" name="任意多边形 17"/>
            <p:cNvSpPr/>
            <p:nvPr/>
          </p:nvSpPr>
          <p:spPr>
            <a:xfrm rot="1212789">
              <a:off x="1541405" y="-211625"/>
              <a:ext cx="843078" cy="2138169"/>
            </a:xfrm>
            <a:custGeom>
              <a:avLst/>
              <a:gdLst>
                <a:gd name="connsiteX0" fmla="*/ 0 w 843865"/>
                <a:gd name="connsiteY0" fmla="*/ 310702 h 2138169"/>
                <a:gd name="connsiteX1" fmla="*/ 843865 w 843865"/>
                <a:gd name="connsiteY1" fmla="*/ 0 h 2138169"/>
                <a:gd name="connsiteX2" fmla="*/ 843865 w 843865"/>
                <a:gd name="connsiteY2" fmla="*/ 1827467 h 2138169"/>
                <a:gd name="connsiteX3" fmla="*/ 0 w 843865"/>
                <a:gd name="connsiteY3" fmla="*/ 2138169 h 2138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3865" h="2138169">
                  <a:moveTo>
                    <a:pt x="0" y="310702"/>
                  </a:moveTo>
                  <a:lnTo>
                    <a:pt x="843865" y="0"/>
                  </a:lnTo>
                  <a:lnTo>
                    <a:pt x="843865" y="1827467"/>
                  </a:lnTo>
                  <a:lnTo>
                    <a:pt x="0" y="2138169"/>
                  </a:lnTo>
                  <a:close/>
                </a:path>
              </a:pathLst>
            </a:custGeom>
            <a:solidFill>
              <a:schemeClr val="accent1">
                <a:alpha val="5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/>
            </a:p>
          </p:txBody>
        </p:sp>
        <p:sp>
          <p:nvSpPr>
            <p:cNvPr id="19" name="任意多边形 18"/>
            <p:cNvSpPr/>
            <p:nvPr/>
          </p:nvSpPr>
          <p:spPr>
            <a:xfrm rot="1212789">
              <a:off x="2714728" y="-62414"/>
              <a:ext cx="187350" cy="977812"/>
            </a:xfrm>
            <a:custGeom>
              <a:avLst/>
              <a:gdLst>
                <a:gd name="connsiteX0" fmla="*/ 0 w 187350"/>
                <a:gd name="connsiteY0" fmla="*/ 68980 h 978181"/>
                <a:gd name="connsiteX1" fmla="*/ 187350 w 187350"/>
                <a:gd name="connsiteY1" fmla="*/ 0 h 978181"/>
                <a:gd name="connsiteX2" fmla="*/ 187350 w 187350"/>
                <a:gd name="connsiteY2" fmla="*/ 909200 h 978181"/>
                <a:gd name="connsiteX3" fmla="*/ 0 w 187350"/>
                <a:gd name="connsiteY3" fmla="*/ 978181 h 978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7350" h="978181">
                  <a:moveTo>
                    <a:pt x="0" y="68980"/>
                  </a:moveTo>
                  <a:lnTo>
                    <a:pt x="187350" y="0"/>
                  </a:lnTo>
                  <a:lnTo>
                    <a:pt x="187350" y="909200"/>
                  </a:lnTo>
                  <a:lnTo>
                    <a:pt x="0" y="978181"/>
                  </a:lnTo>
                  <a:close/>
                </a:path>
              </a:pathLst>
            </a:custGeom>
            <a:solidFill>
              <a:schemeClr val="bg2">
                <a:alpha val="5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/>
            </a:p>
          </p:txBody>
        </p:sp>
      </p:grpSp>
      <p:grpSp>
        <p:nvGrpSpPr>
          <p:cNvPr id="2" name="组合 1"/>
          <p:cNvGrpSpPr/>
          <p:nvPr/>
        </p:nvGrpSpPr>
        <p:grpSpPr bwMode="auto">
          <a:xfrm>
            <a:off x="3422650" y="1825625"/>
            <a:ext cx="6537325" cy="1622425"/>
            <a:chOff x="3423092" y="1825892"/>
            <a:chExt cx="6537120" cy="1622020"/>
          </a:xfrm>
        </p:grpSpPr>
        <p:grpSp>
          <p:nvGrpSpPr>
            <p:cNvPr id="12296" name="组合 19"/>
            <p:cNvGrpSpPr/>
            <p:nvPr/>
          </p:nvGrpSpPr>
          <p:grpSpPr bwMode="auto">
            <a:xfrm>
              <a:off x="3423092" y="1825892"/>
              <a:ext cx="6537120" cy="1622020"/>
              <a:chOff x="3308792" y="1590942"/>
              <a:chExt cx="6537120" cy="1622020"/>
            </a:xfrm>
          </p:grpSpPr>
          <p:sp>
            <p:nvSpPr>
              <p:cNvPr id="12301" name="矩形 20"/>
              <p:cNvSpPr>
                <a:spLocks noChangeArrowheads="1"/>
              </p:cNvSpPr>
              <p:nvPr/>
            </p:nvSpPr>
            <p:spPr bwMode="auto">
              <a:xfrm>
                <a:off x="3308792" y="1590942"/>
                <a:ext cx="6537120" cy="12003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r>
                  <a:rPr kumimoji="0" lang="en-US" altLang="zh-CN" sz="7200" b="1">
                    <a:solidFill>
                      <a:schemeClr val="bg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TITLE HERE</a:t>
                </a:r>
                <a:endParaRPr kumimoji="0" lang="zh-CN" altLang="en-US" sz="7200" b="1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302" name="矩形 21"/>
              <p:cNvSpPr>
                <a:spLocks noChangeArrowheads="1"/>
              </p:cNvSpPr>
              <p:nvPr/>
            </p:nvSpPr>
            <p:spPr bwMode="auto">
              <a:xfrm>
                <a:off x="3714751" y="2628187"/>
                <a:ext cx="5725202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r>
                  <a:rPr kumimoji="0" lang="en-US" altLang="zh-CN" sz="3200">
                    <a:solidFill>
                      <a:schemeClr val="bg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Add Your Text Here Thanks</a:t>
                </a:r>
                <a:endParaRPr kumimoji="0" lang="zh-CN" altLang="en-US" sz="320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2297" name="组合 23"/>
            <p:cNvGrpSpPr/>
            <p:nvPr/>
          </p:nvGrpSpPr>
          <p:grpSpPr bwMode="auto">
            <a:xfrm>
              <a:off x="4092811" y="2821589"/>
              <a:ext cx="5218577" cy="100090"/>
              <a:chOff x="4076700" y="1127721"/>
              <a:chExt cx="4015741" cy="100090"/>
            </a:xfrm>
          </p:grpSpPr>
          <p:sp>
            <p:nvSpPr>
              <p:cNvPr id="29" name="圆角矩形 28"/>
              <p:cNvSpPr/>
              <p:nvPr/>
            </p:nvSpPr>
            <p:spPr>
              <a:xfrm flipV="1">
                <a:off x="5546376" y="1127138"/>
                <a:ext cx="1115281" cy="99987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CN" altLang="en-US" b="1"/>
              </a:p>
            </p:txBody>
          </p:sp>
          <p:sp>
            <p:nvSpPr>
              <p:cNvPr id="32" name="任意多边形 31"/>
              <p:cNvSpPr/>
              <p:nvPr/>
            </p:nvSpPr>
            <p:spPr>
              <a:xfrm>
                <a:off x="4076842" y="1154118"/>
                <a:ext cx="1589246" cy="46027"/>
              </a:xfrm>
              <a:custGeom>
                <a:avLst/>
                <a:gdLst>
                  <a:gd name="connsiteX0" fmla="*/ 0 w 1589277"/>
                  <a:gd name="connsiteY0" fmla="*/ 0 h 45719"/>
                  <a:gd name="connsiteX1" fmla="*/ 1589277 w 1589277"/>
                  <a:gd name="connsiteY1" fmla="*/ 0 h 45719"/>
                  <a:gd name="connsiteX2" fmla="*/ 1589277 w 1589277"/>
                  <a:gd name="connsiteY2" fmla="*/ 45719 h 45719"/>
                  <a:gd name="connsiteX3" fmla="*/ 0 w 1589277"/>
                  <a:gd name="connsiteY3" fmla="*/ 45719 h 45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89277" h="45719">
                    <a:moveTo>
                      <a:pt x="0" y="0"/>
                    </a:moveTo>
                    <a:lnTo>
                      <a:pt x="1589277" y="0"/>
                    </a:lnTo>
                    <a:lnTo>
                      <a:pt x="1589277" y="45719"/>
                    </a:lnTo>
                    <a:lnTo>
                      <a:pt x="0" y="45719"/>
                    </a:lnTo>
                    <a:close/>
                  </a:path>
                </a:pathLst>
              </a:custGeom>
              <a:solidFill>
                <a:schemeClr val="accent1">
                  <a:alpha val="5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CN" altLang="en-US" b="1"/>
              </a:p>
            </p:txBody>
          </p:sp>
          <p:sp>
            <p:nvSpPr>
              <p:cNvPr id="33" name="任意多边形 32"/>
              <p:cNvSpPr/>
              <p:nvPr/>
            </p:nvSpPr>
            <p:spPr>
              <a:xfrm>
                <a:off x="6529729" y="1154118"/>
                <a:ext cx="1562372" cy="46027"/>
              </a:xfrm>
              <a:custGeom>
                <a:avLst/>
                <a:gdLst>
                  <a:gd name="connsiteX0" fmla="*/ 0 w 1562167"/>
                  <a:gd name="connsiteY0" fmla="*/ 0 h 45719"/>
                  <a:gd name="connsiteX1" fmla="*/ 1562167 w 1562167"/>
                  <a:gd name="connsiteY1" fmla="*/ 0 h 45719"/>
                  <a:gd name="connsiteX2" fmla="*/ 1562167 w 1562167"/>
                  <a:gd name="connsiteY2" fmla="*/ 45719 h 45719"/>
                  <a:gd name="connsiteX3" fmla="*/ 0 w 1562167"/>
                  <a:gd name="connsiteY3" fmla="*/ 45719 h 45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62167" h="45719">
                    <a:moveTo>
                      <a:pt x="0" y="0"/>
                    </a:moveTo>
                    <a:lnTo>
                      <a:pt x="1562167" y="0"/>
                    </a:lnTo>
                    <a:lnTo>
                      <a:pt x="1562167" y="45719"/>
                    </a:lnTo>
                    <a:lnTo>
                      <a:pt x="0" y="45719"/>
                    </a:lnTo>
                    <a:close/>
                  </a:path>
                </a:pathLst>
              </a:custGeom>
              <a:solidFill>
                <a:schemeClr val="accent1">
                  <a:alpha val="5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CN" altLang="en-US" b="1"/>
              </a:p>
            </p:txBody>
          </p:sp>
        </p:grp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8" name="组合 47"/>
          <p:cNvGrpSpPr/>
          <p:nvPr/>
        </p:nvGrpSpPr>
        <p:grpSpPr bwMode="auto">
          <a:xfrm>
            <a:off x="969963" y="2147888"/>
            <a:ext cx="2606675" cy="2617787"/>
            <a:chOff x="970059" y="2147543"/>
            <a:chExt cx="2606445" cy="2618576"/>
          </a:xfrm>
        </p:grpSpPr>
        <p:sp>
          <p:nvSpPr>
            <p:cNvPr id="13349" name="Freeform 6"/>
            <p:cNvSpPr/>
            <p:nvPr/>
          </p:nvSpPr>
          <p:spPr bwMode="auto">
            <a:xfrm>
              <a:off x="970059" y="2147543"/>
              <a:ext cx="2606445" cy="2618576"/>
            </a:xfrm>
            <a:custGeom>
              <a:avLst/>
              <a:gdLst>
                <a:gd name="T0" fmla="*/ 219883508 w 1588"/>
                <a:gd name="T1" fmla="*/ 2147483647 h 1596"/>
                <a:gd name="T2" fmla="*/ 2147483647 w 1588"/>
                <a:gd name="T3" fmla="*/ 2147483647 h 1596"/>
                <a:gd name="T4" fmla="*/ 2147483647 w 1588"/>
                <a:gd name="T5" fmla="*/ 2147483647 h 1596"/>
                <a:gd name="T6" fmla="*/ 2147483647 w 1588"/>
                <a:gd name="T7" fmla="*/ 2147483647 h 1596"/>
                <a:gd name="T8" fmla="*/ 2147483647 w 1588"/>
                <a:gd name="T9" fmla="*/ 2147483647 h 1596"/>
                <a:gd name="T10" fmla="*/ 2147483647 w 1588"/>
                <a:gd name="T11" fmla="*/ 2147483647 h 1596"/>
                <a:gd name="T12" fmla="*/ 2147483647 w 1588"/>
                <a:gd name="T13" fmla="*/ 2147483647 h 1596"/>
                <a:gd name="T14" fmla="*/ 2147483647 w 1588"/>
                <a:gd name="T15" fmla="*/ 2147483647 h 1596"/>
                <a:gd name="T16" fmla="*/ 2147483647 w 1588"/>
                <a:gd name="T17" fmla="*/ 2147483647 h 1596"/>
                <a:gd name="T18" fmla="*/ 2147483647 w 1588"/>
                <a:gd name="T19" fmla="*/ 2147483647 h 1596"/>
                <a:gd name="T20" fmla="*/ 2147483647 w 1588"/>
                <a:gd name="T21" fmla="*/ 2147483647 h 1596"/>
                <a:gd name="T22" fmla="*/ 2147483647 w 1588"/>
                <a:gd name="T23" fmla="*/ 2147483647 h 1596"/>
                <a:gd name="T24" fmla="*/ 2147483647 w 1588"/>
                <a:gd name="T25" fmla="*/ 2147483647 h 1596"/>
                <a:gd name="T26" fmla="*/ 2147483647 w 1588"/>
                <a:gd name="T27" fmla="*/ 2147483647 h 1596"/>
                <a:gd name="T28" fmla="*/ 2147483647 w 1588"/>
                <a:gd name="T29" fmla="*/ 2147483647 h 1596"/>
                <a:gd name="T30" fmla="*/ 2147483647 w 1588"/>
                <a:gd name="T31" fmla="*/ 2147483647 h 1596"/>
                <a:gd name="T32" fmla="*/ 2147483647 w 1588"/>
                <a:gd name="T33" fmla="*/ 2147483647 h 1596"/>
                <a:gd name="T34" fmla="*/ 2147483647 w 1588"/>
                <a:gd name="T35" fmla="*/ 2147483647 h 1596"/>
                <a:gd name="T36" fmla="*/ 2147483647 w 1588"/>
                <a:gd name="T37" fmla="*/ 2147483647 h 1596"/>
                <a:gd name="T38" fmla="*/ 1822495937 w 1588"/>
                <a:gd name="T39" fmla="*/ 122580858 h 1596"/>
                <a:gd name="T40" fmla="*/ 1822495937 w 1588"/>
                <a:gd name="T41" fmla="*/ 122580858 h 1596"/>
                <a:gd name="T42" fmla="*/ 1805581947 w 1588"/>
                <a:gd name="T43" fmla="*/ 92992262 h 1596"/>
                <a:gd name="T44" fmla="*/ 1788666316 w 1588"/>
                <a:gd name="T45" fmla="*/ 67630140 h 1596"/>
                <a:gd name="T46" fmla="*/ 1767524239 w 1588"/>
                <a:gd name="T47" fmla="*/ 46496131 h 1596"/>
                <a:gd name="T48" fmla="*/ 1750610249 w 1588"/>
                <a:gd name="T49" fmla="*/ 29588596 h 1596"/>
                <a:gd name="T50" fmla="*/ 1729468172 w 1588"/>
                <a:gd name="T51" fmla="*/ 16907535 h 1596"/>
                <a:gd name="T52" fmla="*/ 1708324454 w 1588"/>
                <a:gd name="T53" fmla="*/ 8454588 h 1596"/>
                <a:gd name="T54" fmla="*/ 1687182377 w 1588"/>
                <a:gd name="T55" fmla="*/ 0 h 1596"/>
                <a:gd name="T56" fmla="*/ 1666040301 w 1588"/>
                <a:gd name="T57" fmla="*/ 0 h 1596"/>
                <a:gd name="T58" fmla="*/ 1644896582 w 1588"/>
                <a:gd name="T59" fmla="*/ 0 h 1596"/>
                <a:gd name="T60" fmla="*/ 1623754505 w 1588"/>
                <a:gd name="T61" fmla="*/ 8454588 h 1596"/>
                <a:gd name="T62" fmla="*/ 1602612429 w 1588"/>
                <a:gd name="T63" fmla="*/ 16907535 h 1596"/>
                <a:gd name="T64" fmla="*/ 1581468710 w 1588"/>
                <a:gd name="T65" fmla="*/ 29588596 h 1596"/>
                <a:gd name="T66" fmla="*/ 1560326634 w 1588"/>
                <a:gd name="T67" fmla="*/ 46496131 h 1596"/>
                <a:gd name="T68" fmla="*/ 1543412644 w 1588"/>
                <a:gd name="T69" fmla="*/ 67630140 h 1596"/>
                <a:gd name="T70" fmla="*/ 1526498654 w 1588"/>
                <a:gd name="T71" fmla="*/ 92992262 h 1596"/>
                <a:gd name="T72" fmla="*/ 1509584664 w 1588"/>
                <a:gd name="T73" fmla="*/ 122580858 h 1596"/>
                <a:gd name="T74" fmla="*/ 29599892 w 1588"/>
                <a:gd name="T75" fmla="*/ 2147483647 h 1596"/>
                <a:gd name="T76" fmla="*/ 29599892 w 1588"/>
                <a:gd name="T77" fmla="*/ 2147483647 h 1596"/>
                <a:gd name="T78" fmla="*/ 16913990 w 1588"/>
                <a:gd name="T79" fmla="*/ 2147483647 h 1596"/>
                <a:gd name="T80" fmla="*/ 8457816 w 1588"/>
                <a:gd name="T81" fmla="*/ 2147483647 h 1596"/>
                <a:gd name="T82" fmla="*/ 0 w 1588"/>
                <a:gd name="T83" fmla="*/ 2147483647 h 1596"/>
                <a:gd name="T84" fmla="*/ 0 w 1588"/>
                <a:gd name="T85" fmla="*/ 2147483647 h 1596"/>
                <a:gd name="T86" fmla="*/ 0 w 1588"/>
                <a:gd name="T87" fmla="*/ 2147483647 h 1596"/>
                <a:gd name="T88" fmla="*/ 4228087 w 1588"/>
                <a:gd name="T89" fmla="*/ 2147483647 h 1596"/>
                <a:gd name="T90" fmla="*/ 12685903 w 1588"/>
                <a:gd name="T91" fmla="*/ 2147483647 h 1596"/>
                <a:gd name="T92" fmla="*/ 25371805 w 1588"/>
                <a:gd name="T93" fmla="*/ 2147483647 h 1596"/>
                <a:gd name="T94" fmla="*/ 38056067 w 1588"/>
                <a:gd name="T95" fmla="*/ 2147483647 h 1596"/>
                <a:gd name="T96" fmla="*/ 54970056 w 1588"/>
                <a:gd name="T97" fmla="*/ 2147483647 h 1596"/>
                <a:gd name="T98" fmla="*/ 76113775 w 1588"/>
                <a:gd name="T99" fmla="*/ 2147483647 h 1596"/>
                <a:gd name="T100" fmla="*/ 101483939 w 1588"/>
                <a:gd name="T101" fmla="*/ 2147483647 h 1596"/>
                <a:gd name="T102" fmla="*/ 126855744 w 1588"/>
                <a:gd name="T103" fmla="*/ 2147483647 h 1596"/>
                <a:gd name="T104" fmla="*/ 156455636 w 1588"/>
                <a:gd name="T105" fmla="*/ 2147483647 h 1596"/>
                <a:gd name="T106" fmla="*/ 186055529 w 1588"/>
                <a:gd name="T107" fmla="*/ 2147483647 h 1596"/>
                <a:gd name="T108" fmla="*/ 219883508 w 1588"/>
                <a:gd name="T109" fmla="*/ 2147483647 h 1596"/>
                <a:gd name="T110" fmla="*/ 219883508 w 1588"/>
                <a:gd name="T111" fmla="*/ 2147483647 h 159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588" h="1596">
                  <a:moveTo>
                    <a:pt x="104" y="1596"/>
                  </a:moveTo>
                  <a:lnTo>
                    <a:pt x="1470" y="1596"/>
                  </a:lnTo>
                  <a:lnTo>
                    <a:pt x="1488" y="1596"/>
                  </a:lnTo>
                  <a:lnTo>
                    <a:pt x="1506" y="1594"/>
                  </a:lnTo>
                  <a:lnTo>
                    <a:pt x="1520" y="1590"/>
                  </a:lnTo>
                  <a:lnTo>
                    <a:pt x="1534" y="1584"/>
                  </a:lnTo>
                  <a:lnTo>
                    <a:pt x="1548" y="1578"/>
                  </a:lnTo>
                  <a:lnTo>
                    <a:pt x="1558" y="1570"/>
                  </a:lnTo>
                  <a:lnTo>
                    <a:pt x="1566" y="1562"/>
                  </a:lnTo>
                  <a:lnTo>
                    <a:pt x="1574" y="1552"/>
                  </a:lnTo>
                  <a:lnTo>
                    <a:pt x="1580" y="1540"/>
                  </a:lnTo>
                  <a:lnTo>
                    <a:pt x="1584" y="1528"/>
                  </a:lnTo>
                  <a:lnTo>
                    <a:pt x="1586" y="1516"/>
                  </a:lnTo>
                  <a:lnTo>
                    <a:pt x="1588" y="1504"/>
                  </a:lnTo>
                  <a:lnTo>
                    <a:pt x="1586" y="1490"/>
                  </a:lnTo>
                  <a:lnTo>
                    <a:pt x="1584" y="1476"/>
                  </a:lnTo>
                  <a:lnTo>
                    <a:pt x="1578" y="1462"/>
                  </a:lnTo>
                  <a:lnTo>
                    <a:pt x="1572" y="1446"/>
                  </a:lnTo>
                  <a:lnTo>
                    <a:pt x="862" y="58"/>
                  </a:lnTo>
                  <a:lnTo>
                    <a:pt x="854" y="44"/>
                  </a:lnTo>
                  <a:lnTo>
                    <a:pt x="846" y="32"/>
                  </a:lnTo>
                  <a:lnTo>
                    <a:pt x="836" y="22"/>
                  </a:lnTo>
                  <a:lnTo>
                    <a:pt x="828" y="14"/>
                  </a:lnTo>
                  <a:lnTo>
                    <a:pt x="818" y="8"/>
                  </a:lnTo>
                  <a:lnTo>
                    <a:pt x="808" y="4"/>
                  </a:lnTo>
                  <a:lnTo>
                    <a:pt x="798" y="0"/>
                  </a:lnTo>
                  <a:lnTo>
                    <a:pt x="788" y="0"/>
                  </a:lnTo>
                  <a:lnTo>
                    <a:pt x="778" y="0"/>
                  </a:lnTo>
                  <a:lnTo>
                    <a:pt x="768" y="4"/>
                  </a:lnTo>
                  <a:lnTo>
                    <a:pt x="758" y="8"/>
                  </a:lnTo>
                  <a:lnTo>
                    <a:pt x="748" y="14"/>
                  </a:lnTo>
                  <a:lnTo>
                    <a:pt x="738" y="22"/>
                  </a:lnTo>
                  <a:lnTo>
                    <a:pt x="730" y="32"/>
                  </a:lnTo>
                  <a:lnTo>
                    <a:pt x="722" y="44"/>
                  </a:lnTo>
                  <a:lnTo>
                    <a:pt x="714" y="58"/>
                  </a:lnTo>
                  <a:lnTo>
                    <a:pt x="14" y="1456"/>
                  </a:lnTo>
                  <a:lnTo>
                    <a:pt x="8" y="1472"/>
                  </a:lnTo>
                  <a:lnTo>
                    <a:pt x="4" y="1486"/>
                  </a:lnTo>
                  <a:lnTo>
                    <a:pt x="0" y="1500"/>
                  </a:lnTo>
                  <a:lnTo>
                    <a:pt x="0" y="1512"/>
                  </a:lnTo>
                  <a:lnTo>
                    <a:pt x="0" y="1524"/>
                  </a:lnTo>
                  <a:lnTo>
                    <a:pt x="2" y="1536"/>
                  </a:lnTo>
                  <a:lnTo>
                    <a:pt x="6" y="1546"/>
                  </a:lnTo>
                  <a:lnTo>
                    <a:pt x="12" y="1556"/>
                  </a:lnTo>
                  <a:lnTo>
                    <a:pt x="18" y="1566"/>
                  </a:lnTo>
                  <a:lnTo>
                    <a:pt x="26" y="1574"/>
                  </a:lnTo>
                  <a:lnTo>
                    <a:pt x="36" y="1580"/>
                  </a:lnTo>
                  <a:lnTo>
                    <a:pt x="48" y="1586"/>
                  </a:lnTo>
                  <a:lnTo>
                    <a:pt x="60" y="1590"/>
                  </a:lnTo>
                  <a:lnTo>
                    <a:pt x="74" y="1594"/>
                  </a:lnTo>
                  <a:lnTo>
                    <a:pt x="88" y="1596"/>
                  </a:lnTo>
                  <a:lnTo>
                    <a:pt x="104" y="15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50" name="文本框 6"/>
            <p:cNvSpPr txBox="1">
              <a:spLocks noChangeArrowheads="1"/>
            </p:cNvSpPr>
            <p:nvPr/>
          </p:nvSpPr>
          <p:spPr bwMode="auto">
            <a:xfrm>
              <a:off x="1487708" y="3158577"/>
              <a:ext cx="956437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kumimoji="0" lang="en-US" altLang="zh-CN" sz="4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kumimoji="0" lang="zh-CN" altLang="en-US" sz="4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3351" name="图片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1351" y="3405270"/>
              <a:ext cx="529782" cy="5277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0" name="直接连接符 9"/>
            <p:cNvCxnSpPr/>
            <p:nvPr/>
          </p:nvCxnSpPr>
          <p:spPr>
            <a:xfrm>
              <a:off x="1473252" y="4010241"/>
              <a:ext cx="1600059" cy="0"/>
            </a:xfrm>
            <a:prstGeom prst="line">
              <a:avLst/>
            </a:prstGeom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53" name="矩形 9"/>
            <p:cNvSpPr>
              <a:spLocks noChangeArrowheads="1"/>
            </p:cNvSpPr>
            <p:nvPr/>
          </p:nvSpPr>
          <p:spPr bwMode="auto">
            <a:xfrm>
              <a:off x="1129357" y="4057727"/>
              <a:ext cx="2364685" cy="662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kumimoji="0" lang="en-US" altLang="zh-CN" sz="28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</a:t>
              </a:r>
            </a:p>
          </p:txBody>
        </p:sp>
      </p:grpSp>
      <p:grpSp>
        <p:nvGrpSpPr>
          <p:cNvPr id="50" name="组合 49"/>
          <p:cNvGrpSpPr/>
          <p:nvPr/>
        </p:nvGrpSpPr>
        <p:grpSpPr bwMode="auto">
          <a:xfrm>
            <a:off x="5964238" y="2147888"/>
            <a:ext cx="2605087" cy="2617787"/>
            <a:chOff x="5964565" y="2147543"/>
            <a:chExt cx="2604423" cy="2618576"/>
          </a:xfrm>
        </p:grpSpPr>
        <p:sp>
          <p:nvSpPr>
            <p:cNvPr id="13344" name="Freeform 7"/>
            <p:cNvSpPr/>
            <p:nvPr/>
          </p:nvSpPr>
          <p:spPr bwMode="auto">
            <a:xfrm>
              <a:off x="5964565" y="2147543"/>
              <a:ext cx="2604423" cy="2618576"/>
            </a:xfrm>
            <a:custGeom>
              <a:avLst/>
              <a:gdLst>
                <a:gd name="T0" fmla="*/ 170567 w 1588"/>
                <a:gd name="T1" fmla="*/ 2618576 h 1596"/>
                <a:gd name="T2" fmla="*/ 2430576 w 1588"/>
                <a:gd name="T3" fmla="*/ 2618576 h 1596"/>
                <a:gd name="T4" fmla="*/ 2430576 w 1588"/>
                <a:gd name="T5" fmla="*/ 2618576 h 1596"/>
                <a:gd name="T6" fmla="*/ 2456817 w 1588"/>
                <a:gd name="T7" fmla="*/ 2618576 h 1596"/>
                <a:gd name="T8" fmla="*/ 2483058 w 1588"/>
                <a:gd name="T9" fmla="*/ 2615295 h 1596"/>
                <a:gd name="T10" fmla="*/ 2502739 w 1588"/>
                <a:gd name="T11" fmla="*/ 2608732 h 1596"/>
                <a:gd name="T12" fmla="*/ 2525700 w 1588"/>
                <a:gd name="T13" fmla="*/ 2598887 h 1596"/>
                <a:gd name="T14" fmla="*/ 2542101 w 1588"/>
                <a:gd name="T15" fmla="*/ 2589043 h 1596"/>
                <a:gd name="T16" fmla="*/ 2558501 w 1588"/>
                <a:gd name="T17" fmla="*/ 2575917 h 1596"/>
                <a:gd name="T18" fmla="*/ 2571622 w 1588"/>
                <a:gd name="T19" fmla="*/ 2562792 h 1596"/>
                <a:gd name="T20" fmla="*/ 2584742 w 1588"/>
                <a:gd name="T21" fmla="*/ 2546385 h 1596"/>
                <a:gd name="T22" fmla="*/ 2591302 w 1588"/>
                <a:gd name="T23" fmla="*/ 2526696 h 1596"/>
                <a:gd name="T24" fmla="*/ 2597863 w 1588"/>
                <a:gd name="T25" fmla="*/ 2507008 h 1596"/>
                <a:gd name="T26" fmla="*/ 2601143 w 1588"/>
                <a:gd name="T27" fmla="*/ 2487319 h 1596"/>
                <a:gd name="T28" fmla="*/ 2604423 w 1588"/>
                <a:gd name="T29" fmla="*/ 2467631 h 1596"/>
                <a:gd name="T30" fmla="*/ 2601143 w 1588"/>
                <a:gd name="T31" fmla="*/ 2444661 h 1596"/>
                <a:gd name="T32" fmla="*/ 2597863 w 1588"/>
                <a:gd name="T33" fmla="*/ 2421691 h 1596"/>
                <a:gd name="T34" fmla="*/ 2588022 w 1588"/>
                <a:gd name="T35" fmla="*/ 2398721 h 1596"/>
                <a:gd name="T36" fmla="*/ 2578182 w 1588"/>
                <a:gd name="T37" fmla="*/ 2372469 h 1596"/>
                <a:gd name="T38" fmla="*/ 1430137 w 1588"/>
                <a:gd name="T39" fmla="*/ 95161 h 1596"/>
                <a:gd name="T40" fmla="*/ 1430137 w 1588"/>
                <a:gd name="T41" fmla="*/ 95161 h 1596"/>
                <a:gd name="T42" fmla="*/ 1420296 w 1588"/>
                <a:gd name="T43" fmla="*/ 72191 h 1596"/>
                <a:gd name="T44" fmla="*/ 1403896 w 1588"/>
                <a:gd name="T45" fmla="*/ 52503 h 1596"/>
                <a:gd name="T46" fmla="*/ 1390775 w 1588"/>
                <a:gd name="T47" fmla="*/ 36096 h 1596"/>
                <a:gd name="T48" fmla="*/ 1374374 w 1588"/>
                <a:gd name="T49" fmla="*/ 22970 h 1596"/>
                <a:gd name="T50" fmla="*/ 1361254 w 1588"/>
                <a:gd name="T51" fmla="*/ 13126 h 1596"/>
                <a:gd name="T52" fmla="*/ 1344853 w 1588"/>
                <a:gd name="T53" fmla="*/ 6563 h 1596"/>
                <a:gd name="T54" fmla="*/ 1325172 w 1588"/>
                <a:gd name="T55" fmla="*/ 0 h 1596"/>
                <a:gd name="T56" fmla="*/ 1308772 w 1588"/>
                <a:gd name="T57" fmla="*/ 0 h 1596"/>
                <a:gd name="T58" fmla="*/ 1292371 w 1588"/>
                <a:gd name="T59" fmla="*/ 0 h 1596"/>
                <a:gd name="T60" fmla="*/ 1275970 w 1588"/>
                <a:gd name="T61" fmla="*/ 6563 h 1596"/>
                <a:gd name="T62" fmla="*/ 1259570 w 1588"/>
                <a:gd name="T63" fmla="*/ 13126 h 1596"/>
                <a:gd name="T64" fmla="*/ 1243169 w 1588"/>
                <a:gd name="T65" fmla="*/ 22970 h 1596"/>
                <a:gd name="T66" fmla="*/ 1226769 w 1588"/>
                <a:gd name="T67" fmla="*/ 36096 h 1596"/>
                <a:gd name="T68" fmla="*/ 1213648 w 1588"/>
                <a:gd name="T69" fmla="*/ 52503 h 1596"/>
                <a:gd name="T70" fmla="*/ 1197247 w 1588"/>
                <a:gd name="T71" fmla="*/ 72191 h 1596"/>
                <a:gd name="T72" fmla="*/ 1184127 w 1588"/>
                <a:gd name="T73" fmla="*/ 95161 h 1596"/>
                <a:gd name="T74" fmla="*/ 22961 w 1588"/>
                <a:gd name="T75" fmla="*/ 2388876 h 1596"/>
                <a:gd name="T76" fmla="*/ 22961 w 1588"/>
                <a:gd name="T77" fmla="*/ 2388876 h 1596"/>
                <a:gd name="T78" fmla="*/ 13121 w 1588"/>
                <a:gd name="T79" fmla="*/ 2415128 h 1596"/>
                <a:gd name="T80" fmla="*/ 6560 w 1588"/>
                <a:gd name="T81" fmla="*/ 2438098 h 1596"/>
                <a:gd name="T82" fmla="*/ 0 w 1588"/>
                <a:gd name="T83" fmla="*/ 2461068 h 1596"/>
                <a:gd name="T84" fmla="*/ 0 w 1588"/>
                <a:gd name="T85" fmla="*/ 2480756 h 1596"/>
                <a:gd name="T86" fmla="*/ 0 w 1588"/>
                <a:gd name="T87" fmla="*/ 2500445 h 1596"/>
                <a:gd name="T88" fmla="*/ 3280 w 1588"/>
                <a:gd name="T89" fmla="*/ 2520133 h 1596"/>
                <a:gd name="T90" fmla="*/ 9840 w 1588"/>
                <a:gd name="T91" fmla="*/ 2536540 h 1596"/>
                <a:gd name="T92" fmla="*/ 16401 w 1588"/>
                <a:gd name="T93" fmla="*/ 2552948 h 1596"/>
                <a:gd name="T94" fmla="*/ 29521 w 1588"/>
                <a:gd name="T95" fmla="*/ 2569355 h 1596"/>
                <a:gd name="T96" fmla="*/ 42642 w 1588"/>
                <a:gd name="T97" fmla="*/ 2582480 h 1596"/>
                <a:gd name="T98" fmla="*/ 59042 w 1588"/>
                <a:gd name="T99" fmla="*/ 2592325 h 1596"/>
                <a:gd name="T100" fmla="*/ 75443 w 1588"/>
                <a:gd name="T101" fmla="*/ 2602169 h 1596"/>
                <a:gd name="T102" fmla="*/ 98404 w 1588"/>
                <a:gd name="T103" fmla="*/ 2608732 h 1596"/>
                <a:gd name="T104" fmla="*/ 121365 w 1588"/>
                <a:gd name="T105" fmla="*/ 2615295 h 1596"/>
                <a:gd name="T106" fmla="*/ 144326 w 1588"/>
                <a:gd name="T107" fmla="*/ 2618576 h 1596"/>
                <a:gd name="T108" fmla="*/ 170567 w 1588"/>
                <a:gd name="T109" fmla="*/ 2618576 h 1596"/>
                <a:gd name="T110" fmla="*/ 170567 w 1588"/>
                <a:gd name="T111" fmla="*/ 2618576 h 159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588" h="1596">
                  <a:moveTo>
                    <a:pt x="104" y="1596"/>
                  </a:moveTo>
                  <a:lnTo>
                    <a:pt x="1482" y="1596"/>
                  </a:lnTo>
                  <a:lnTo>
                    <a:pt x="1498" y="1596"/>
                  </a:lnTo>
                  <a:lnTo>
                    <a:pt x="1514" y="1594"/>
                  </a:lnTo>
                  <a:lnTo>
                    <a:pt x="1526" y="1590"/>
                  </a:lnTo>
                  <a:lnTo>
                    <a:pt x="1540" y="1584"/>
                  </a:lnTo>
                  <a:lnTo>
                    <a:pt x="1550" y="1578"/>
                  </a:lnTo>
                  <a:lnTo>
                    <a:pt x="1560" y="1570"/>
                  </a:lnTo>
                  <a:lnTo>
                    <a:pt x="1568" y="1562"/>
                  </a:lnTo>
                  <a:lnTo>
                    <a:pt x="1576" y="1552"/>
                  </a:lnTo>
                  <a:lnTo>
                    <a:pt x="1580" y="1540"/>
                  </a:lnTo>
                  <a:lnTo>
                    <a:pt x="1584" y="1528"/>
                  </a:lnTo>
                  <a:lnTo>
                    <a:pt x="1586" y="1516"/>
                  </a:lnTo>
                  <a:lnTo>
                    <a:pt x="1588" y="1504"/>
                  </a:lnTo>
                  <a:lnTo>
                    <a:pt x="1586" y="1490"/>
                  </a:lnTo>
                  <a:lnTo>
                    <a:pt x="1584" y="1476"/>
                  </a:lnTo>
                  <a:lnTo>
                    <a:pt x="1578" y="1462"/>
                  </a:lnTo>
                  <a:lnTo>
                    <a:pt x="1572" y="1446"/>
                  </a:lnTo>
                  <a:lnTo>
                    <a:pt x="872" y="58"/>
                  </a:lnTo>
                  <a:lnTo>
                    <a:pt x="866" y="44"/>
                  </a:lnTo>
                  <a:lnTo>
                    <a:pt x="856" y="32"/>
                  </a:lnTo>
                  <a:lnTo>
                    <a:pt x="848" y="22"/>
                  </a:lnTo>
                  <a:lnTo>
                    <a:pt x="838" y="14"/>
                  </a:lnTo>
                  <a:lnTo>
                    <a:pt x="830" y="8"/>
                  </a:lnTo>
                  <a:lnTo>
                    <a:pt x="820" y="4"/>
                  </a:lnTo>
                  <a:lnTo>
                    <a:pt x="808" y="0"/>
                  </a:lnTo>
                  <a:lnTo>
                    <a:pt x="798" y="0"/>
                  </a:lnTo>
                  <a:lnTo>
                    <a:pt x="788" y="0"/>
                  </a:lnTo>
                  <a:lnTo>
                    <a:pt x="778" y="4"/>
                  </a:lnTo>
                  <a:lnTo>
                    <a:pt x="768" y="8"/>
                  </a:lnTo>
                  <a:lnTo>
                    <a:pt x="758" y="14"/>
                  </a:lnTo>
                  <a:lnTo>
                    <a:pt x="748" y="22"/>
                  </a:lnTo>
                  <a:lnTo>
                    <a:pt x="740" y="32"/>
                  </a:lnTo>
                  <a:lnTo>
                    <a:pt x="730" y="44"/>
                  </a:lnTo>
                  <a:lnTo>
                    <a:pt x="722" y="58"/>
                  </a:lnTo>
                  <a:lnTo>
                    <a:pt x="14" y="1456"/>
                  </a:lnTo>
                  <a:lnTo>
                    <a:pt x="8" y="1472"/>
                  </a:lnTo>
                  <a:lnTo>
                    <a:pt x="4" y="1486"/>
                  </a:lnTo>
                  <a:lnTo>
                    <a:pt x="0" y="1500"/>
                  </a:lnTo>
                  <a:lnTo>
                    <a:pt x="0" y="1512"/>
                  </a:lnTo>
                  <a:lnTo>
                    <a:pt x="0" y="1524"/>
                  </a:lnTo>
                  <a:lnTo>
                    <a:pt x="2" y="1536"/>
                  </a:lnTo>
                  <a:lnTo>
                    <a:pt x="6" y="1546"/>
                  </a:lnTo>
                  <a:lnTo>
                    <a:pt x="10" y="1556"/>
                  </a:lnTo>
                  <a:lnTo>
                    <a:pt x="18" y="1566"/>
                  </a:lnTo>
                  <a:lnTo>
                    <a:pt x="26" y="1574"/>
                  </a:lnTo>
                  <a:lnTo>
                    <a:pt x="36" y="1580"/>
                  </a:lnTo>
                  <a:lnTo>
                    <a:pt x="46" y="1586"/>
                  </a:lnTo>
                  <a:lnTo>
                    <a:pt x="60" y="1590"/>
                  </a:lnTo>
                  <a:lnTo>
                    <a:pt x="74" y="1594"/>
                  </a:lnTo>
                  <a:lnTo>
                    <a:pt x="88" y="1596"/>
                  </a:lnTo>
                  <a:lnTo>
                    <a:pt x="104" y="15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45" name="文本框 10"/>
            <p:cNvSpPr txBox="1">
              <a:spLocks noChangeArrowheads="1"/>
            </p:cNvSpPr>
            <p:nvPr/>
          </p:nvSpPr>
          <p:spPr bwMode="auto">
            <a:xfrm>
              <a:off x="6522657" y="3158577"/>
              <a:ext cx="956437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kumimoji="0" lang="en-US" altLang="zh-CN" sz="4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kumimoji="0" lang="zh-CN" altLang="en-US" sz="4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3346" name="图片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08323" y="3387069"/>
              <a:ext cx="527759" cy="527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4" name="直接连接符 13"/>
            <p:cNvCxnSpPr/>
            <p:nvPr/>
          </p:nvCxnSpPr>
          <p:spPr>
            <a:xfrm>
              <a:off x="6508938" y="4010241"/>
              <a:ext cx="1599792" cy="0"/>
            </a:xfrm>
            <a:prstGeom prst="line">
              <a:avLst/>
            </a:prstGeom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48" name="矩形 13"/>
            <p:cNvSpPr>
              <a:spLocks noChangeArrowheads="1"/>
            </p:cNvSpPr>
            <p:nvPr/>
          </p:nvSpPr>
          <p:spPr bwMode="auto">
            <a:xfrm>
              <a:off x="6165317" y="4057727"/>
              <a:ext cx="2364685" cy="662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kumimoji="0" lang="en-US" altLang="zh-CN" sz="28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</a:t>
              </a:r>
            </a:p>
          </p:txBody>
        </p:sp>
      </p:grpSp>
      <p:grpSp>
        <p:nvGrpSpPr>
          <p:cNvPr id="51" name="组合 50"/>
          <p:cNvGrpSpPr/>
          <p:nvPr/>
        </p:nvGrpSpPr>
        <p:grpSpPr bwMode="auto">
          <a:xfrm>
            <a:off x="3457575" y="2916238"/>
            <a:ext cx="2589213" cy="2620962"/>
            <a:chOff x="3457202" y="2915928"/>
            <a:chExt cx="2590268" cy="2620599"/>
          </a:xfrm>
        </p:grpSpPr>
        <p:sp>
          <p:nvSpPr>
            <p:cNvPr id="4" name="Freeform 5"/>
            <p:cNvSpPr/>
            <p:nvPr/>
          </p:nvSpPr>
          <p:spPr bwMode="auto">
            <a:xfrm>
              <a:off x="3457202" y="2915928"/>
              <a:ext cx="2590268" cy="2620599"/>
            </a:xfrm>
            <a:custGeom>
              <a:avLst/>
              <a:gdLst>
                <a:gd name="T0" fmla="*/ 1896134 w 1578"/>
                <a:gd name="T1" fmla="*/ 0 h 1598"/>
                <a:gd name="T2" fmla="*/ 133966 w 1578"/>
                <a:gd name="T3" fmla="*/ 0 h 1598"/>
                <a:gd name="T4" fmla="*/ 133966 w 1578"/>
                <a:gd name="T5" fmla="*/ 0 h 1598"/>
                <a:gd name="T6" fmla="*/ 113356 w 1578"/>
                <a:gd name="T7" fmla="*/ 2576 h 1598"/>
                <a:gd name="T8" fmla="*/ 95322 w 1578"/>
                <a:gd name="T9" fmla="*/ 5153 h 1598"/>
                <a:gd name="T10" fmla="*/ 77288 w 1578"/>
                <a:gd name="T11" fmla="*/ 10305 h 1598"/>
                <a:gd name="T12" fmla="*/ 61830 w 1578"/>
                <a:gd name="T13" fmla="*/ 15458 h 1598"/>
                <a:gd name="T14" fmla="*/ 46373 w 1578"/>
                <a:gd name="T15" fmla="*/ 23186 h 1598"/>
                <a:gd name="T16" fmla="*/ 33491 w 1578"/>
                <a:gd name="T17" fmla="*/ 33491 h 1598"/>
                <a:gd name="T18" fmla="*/ 23186 w 1578"/>
                <a:gd name="T19" fmla="*/ 46373 h 1598"/>
                <a:gd name="T20" fmla="*/ 15458 w 1578"/>
                <a:gd name="T21" fmla="*/ 59254 h 1598"/>
                <a:gd name="T22" fmla="*/ 7729 w 1578"/>
                <a:gd name="T23" fmla="*/ 72136 h 1598"/>
                <a:gd name="T24" fmla="*/ 2576 w 1578"/>
                <a:gd name="T25" fmla="*/ 87593 h 1598"/>
                <a:gd name="T26" fmla="*/ 0 w 1578"/>
                <a:gd name="T27" fmla="*/ 103051 h 1598"/>
                <a:gd name="T28" fmla="*/ 0 w 1578"/>
                <a:gd name="T29" fmla="*/ 121085 h 1598"/>
                <a:gd name="T30" fmla="*/ 0 w 1578"/>
                <a:gd name="T31" fmla="*/ 136542 h 1598"/>
                <a:gd name="T32" fmla="*/ 5153 w 1578"/>
                <a:gd name="T33" fmla="*/ 154576 h 1598"/>
                <a:gd name="T34" fmla="*/ 10305 w 1578"/>
                <a:gd name="T35" fmla="*/ 175186 h 1598"/>
                <a:gd name="T36" fmla="*/ 18034 w 1578"/>
                <a:gd name="T37" fmla="*/ 193220 h 1598"/>
                <a:gd name="T38" fmla="*/ 919728 w 1578"/>
                <a:gd name="T39" fmla="*/ 1981151 h 1598"/>
                <a:gd name="T40" fmla="*/ 919728 w 1578"/>
                <a:gd name="T41" fmla="*/ 1981151 h 1598"/>
                <a:gd name="T42" fmla="*/ 930033 w 1578"/>
                <a:gd name="T43" fmla="*/ 1999185 h 1598"/>
                <a:gd name="T44" fmla="*/ 940338 w 1578"/>
                <a:gd name="T45" fmla="*/ 2014642 h 1598"/>
                <a:gd name="T46" fmla="*/ 950643 w 1578"/>
                <a:gd name="T47" fmla="*/ 2027524 h 1598"/>
                <a:gd name="T48" fmla="*/ 963524 w 1578"/>
                <a:gd name="T49" fmla="*/ 2037829 h 1598"/>
                <a:gd name="T50" fmla="*/ 976406 w 1578"/>
                <a:gd name="T51" fmla="*/ 2045558 h 1598"/>
                <a:gd name="T52" fmla="*/ 989287 w 1578"/>
                <a:gd name="T53" fmla="*/ 2053286 h 1598"/>
                <a:gd name="T54" fmla="*/ 1002169 w 1578"/>
                <a:gd name="T55" fmla="*/ 2055863 h 1598"/>
                <a:gd name="T56" fmla="*/ 1015050 w 1578"/>
                <a:gd name="T57" fmla="*/ 2058439 h 1598"/>
                <a:gd name="T58" fmla="*/ 1030507 w 1578"/>
                <a:gd name="T59" fmla="*/ 2055863 h 1598"/>
                <a:gd name="T60" fmla="*/ 1043389 w 1578"/>
                <a:gd name="T61" fmla="*/ 2053286 h 1598"/>
                <a:gd name="T62" fmla="*/ 1056270 w 1578"/>
                <a:gd name="T63" fmla="*/ 2045558 h 1598"/>
                <a:gd name="T64" fmla="*/ 1069152 w 1578"/>
                <a:gd name="T65" fmla="*/ 2037829 h 1598"/>
                <a:gd name="T66" fmla="*/ 1079457 w 1578"/>
                <a:gd name="T67" fmla="*/ 2027524 h 1598"/>
                <a:gd name="T68" fmla="*/ 1092338 w 1578"/>
                <a:gd name="T69" fmla="*/ 2014642 h 1598"/>
                <a:gd name="T70" fmla="*/ 1102643 w 1578"/>
                <a:gd name="T71" fmla="*/ 1999185 h 1598"/>
                <a:gd name="T72" fmla="*/ 1112948 w 1578"/>
                <a:gd name="T73" fmla="*/ 1981151 h 1598"/>
                <a:gd name="T74" fmla="*/ 2014642 w 1578"/>
                <a:gd name="T75" fmla="*/ 180339 h 1598"/>
                <a:gd name="T76" fmla="*/ 2014642 w 1578"/>
                <a:gd name="T77" fmla="*/ 180339 h 1598"/>
                <a:gd name="T78" fmla="*/ 2022371 w 1578"/>
                <a:gd name="T79" fmla="*/ 162305 h 1598"/>
                <a:gd name="T80" fmla="*/ 2027523 w 1578"/>
                <a:gd name="T81" fmla="*/ 144271 h 1598"/>
                <a:gd name="T82" fmla="*/ 2032676 w 1578"/>
                <a:gd name="T83" fmla="*/ 126237 h 1598"/>
                <a:gd name="T84" fmla="*/ 2032676 w 1578"/>
                <a:gd name="T85" fmla="*/ 108203 h 1598"/>
                <a:gd name="T86" fmla="*/ 2032676 w 1578"/>
                <a:gd name="T87" fmla="*/ 92746 h 1598"/>
                <a:gd name="T88" fmla="*/ 2030100 w 1578"/>
                <a:gd name="T89" fmla="*/ 77288 h 1598"/>
                <a:gd name="T90" fmla="*/ 2024947 w 1578"/>
                <a:gd name="T91" fmla="*/ 64407 h 1598"/>
                <a:gd name="T92" fmla="*/ 2017218 w 1578"/>
                <a:gd name="T93" fmla="*/ 51525 h 1598"/>
                <a:gd name="T94" fmla="*/ 2009490 w 1578"/>
                <a:gd name="T95" fmla="*/ 41220 h 1598"/>
                <a:gd name="T96" fmla="*/ 1999185 w 1578"/>
                <a:gd name="T97" fmla="*/ 30915 h 1598"/>
                <a:gd name="T98" fmla="*/ 1986303 w 1578"/>
                <a:gd name="T99" fmla="*/ 20610 h 1598"/>
                <a:gd name="T100" fmla="*/ 1970846 w 1578"/>
                <a:gd name="T101" fmla="*/ 12881 h 1598"/>
                <a:gd name="T102" fmla="*/ 1955388 w 1578"/>
                <a:gd name="T103" fmla="*/ 7729 h 1598"/>
                <a:gd name="T104" fmla="*/ 1937354 w 1578"/>
                <a:gd name="T105" fmla="*/ 5153 h 1598"/>
                <a:gd name="T106" fmla="*/ 1919320 w 1578"/>
                <a:gd name="T107" fmla="*/ 0 h 1598"/>
                <a:gd name="T108" fmla="*/ 1896134 w 1578"/>
                <a:gd name="T109" fmla="*/ 0 h 1598"/>
                <a:gd name="T110" fmla="*/ 1896134 w 1578"/>
                <a:gd name="T111" fmla="*/ 0 h 159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578" h="1598">
                  <a:moveTo>
                    <a:pt x="1472" y="0"/>
                  </a:moveTo>
                  <a:lnTo>
                    <a:pt x="104" y="0"/>
                  </a:lnTo>
                  <a:lnTo>
                    <a:pt x="88" y="2"/>
                  </a:lnTo>
                  <a:lnTo>
                    <a:pt x="74" y="4"/>
                  </a:lnTo>
                  <a:lnTo>
                    <a:pt x="60" y="8"/>
                  </a:lnTo>
                  <a:lnTo>
                    <a:pt x="48" y="12"/>
                  </a:lnTo>
                  <a:lnTo>
                    <a:pt x="36" y="18"/>
                  </a:lnTo>
                  <a:lnTo>
                    <a:pt x="26" y="26"/>
                  </a:lnTo>
                  <a:lnTo>
                    <a:pt x="18" y="36"/>
                  </a:lnTo>
                  <a:lnTo>
                    <a:pt x="12" y="46"/>
                  </a:lnTo>
                  <a:lnTo>
                    <a:pt x="6" y="56"/>
                  </a:lnTo>
                  <a:lnTo>
                    <a:pt x="2" y="68"/>
                  </a:lnTo>
                  <a:lnTo>
                    <a:pt x="0" y="80"/>
                  </a:lnTo>
                  <a:lnTo>
                    <a:pt x="0" y="94"/>
                  </a:lnTo>
                  <a:lnTo>
                    <a:pt x="0" y="106"/>
                  </a:lnTo>
                  <a:lnTo>
                    <a:pt x="4" y="120"/>
                  </a:lnTo>
                  <a:lnTo>
                    <a:pt x="8" y="136"/>
                  </a:lnTo>
                  <a:lnTo>
                    <a:pt x="14" y="150"/>
                  </a:lnTo>
                  <a:lnTo>
                    <a:pt x="714" y="1538"/>
                  </a:lnTo>
                  <a:lnTo>
                    <a:pt x="722" y="1552"/>
                  </a:lnTo>
                  <a:lnTo>
                    <a:pt x="730" y="1564"/>
                  </a:lnTo>
                  <a:lnTo>
                    <a:pt x="738" y="1574"/>
                  </a:lnTo>
                  <a:lnTo>
                    <a:pt x="748" y="1582"/>
                  </a:lnTo>
                  <a:lnTo>
                    <a:pt x="758" y="1588"/>
                  </a:lnTo>
                  <a:lnTo>
                    <a:pt x="768" y="1594"/>
                  </a:lnTo>
                  <a:lnTo>
                    <a:pt x="778" y="1596"/>
                  </a:lnTo>
                  <a:lnTo>
                    <a:pt x="788" y="1598"/>
                  </a:lnTo>
                  <a:lnTo>
                    <a:pt x="800" y="1596"/>
                  </a:lnTo>
                  <a:lnTo>
                    <a:pt x="810" y="1594"/>
                  </a:lnTo>
                  <a:lnTo>
                    <a:pt x="820" y="1588"/>
                  </a:lnTo>
                  <a:lnTo>
                    <a:pt x="830" y="1582"/>
                  </a:lnTo>
                  <a:lnTo>
                    <a:pt x="838" y="1574"/>
                  </a:lnTo>
                  <a:lnTo>
                    <a:pt x="848" y="1564"/>
                  </a:lnTo>
                  <a:lnTo>
                    <a:pt x="856" y="1552"/>
                  </a:lnTo>
                  <a:lnTo>
                    <a:pt x="864" y="1538"/>
                  </a:lnTo>
                  <a:lnTo>
                    <a:pt x="1564" y="140"/>
                  </a:lnTo>
                  <a:lnTo>
                    <a:pt x="1570" y="126"/>
                  </a:lnTo>
                  <a:lnTo>
                    <a:pt x="1574" y="112"/>
                  </a:lnTo>
                  <a:lnTo>
                    <a:pt x="1578" y="98"/>
                  </a:lnTo>
                  <a:lnTo>
                    <a:pt x="1578" y="84"/>
                  </a:lnTo>
                  <a:lnTo>
                    <a:pt x="1578" y="72"/>
                  </a:lnTo>
                  <a:lnTo>
                    <a:pt x="1576" y="60"/>
                  </a:lnTo>
                  <a:lnTo>
                    <a:pt x="1572" y="50"/>
                  </a:lnTo>
                  <a:lnTo>
                    <a:pt x="1566" y="40"/>
                  </a:lnTo>
                  <a:lnTo>
                    <a:pt x="1560" y="32"/>
                  </a:lnTo>
                  <a:lnTo>
                    <a:pt x="1552" y="24"/>
                  </a:lnTo>
                  <a:lnTo>
                    <a:pt x="1542" y="16"/>
                  </a:lnTo>
                  <a:lnTo>
                    <a:pt x="1530" y="10"/>
                  </a:lnTo>
                  <a:lnTo>
                    <a:pt x="1518" y="6"/>
                  </a:lnTo>
                  <a:lnTo>
                    <a:pt x="1504" y="4"/>
                  </a:lnTo>
                  <a:lnTo>
                    <a:pt x="1490" y="0"/>
                  </a:lnTo>
                  <a:lnTo>
                    <a:pt x="1472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340" name="文本框 14"/>
            <p:cNvSpPr txBox="1">
              <a:spLocks noChangeArrowheads="1"/>
            </p:cNvSpPr>
            <p:nvPr/>
          </p:nvSpPr>
          <p:spPr bwMode="auto">
            <a:xfrm>
              <a:off x="3999116" y="3584167"/>
              <a:ext cx="956437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kumimoji="0" lang="en-US" altLang="zh-CN" sz="4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kumimoji="0" lang="zh-CN" altLang="en-US" sz="4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3341" name="图片 1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2759" y="3778287"/>
              <a:ext cx="529782" cy="5297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8" name="直接连接符 17"/>
            <p:cNvCxnSpPr/>
            <p:nvPr/>
          </p:nvCxnSpPr>
          <p:spPr>
            <a:xfrm>
              <a:off x="3928882" y="3573062"/>
              <a:ext cx="1599263" cy="0"/>
            </a:xfrm>
            <a:prstGeom prst="line">
              <a:avLst/>
            </a:prstGeom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43" name="矩形 17"/>
            <p:cNvSpPr>
              <a:spLocks noChangeArrowheads="1"/>
            </p:cNvSpPr>
            <p:nvPr/>
          </p:nvSpPr>
          <p:spPr bwMode="auto">
            <a:xfrm>
              <a:off x="3584147" y="3005201"/>
              <a:ext cx="236468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kumimoji="0" lang="en-US" altLang="zh-CN" sz="28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</a:t>
              </a:r>
            </a:p>
          </p:txBody>
        </p:sp>
      </p:grpSp>
      <p:grpSp>
        <p:nvGrpSpPr>
          <p:cNvPr id="49" name="组合 48"/>
          <p:cNvGrpSpPr/>
          <p:nvPr/>
        </p:nvGrpSpPr>
        <p:grpSpPr bwMode="auto">
          <a:xfrm>
            <a:off x="8624888" y="2916238"/>
            <a:ext cx="2597150" cy="2620962"/>
            <a:chOff x="8625606" y="2915928"/>
            <a:chExt cx="2596335" cy="2620599"/>
          </a:xfrm>
        </p:grpSpPr>
        <p:sp>
          <p:nvSpPr>
            <p:cNvPr id="7" name="Freeform 8"/>
            <p:cNvSpPr/>
            <p:nvPr/>
          </p:nvSpPr>
          <p:spPr bwMode="auto">
            <a:xfrm>
              <a:off x="8625606" y="2915928"/>
              <a:ext cx="2596335" cy="2620599"/>
            </a:xfrm>
            <a:custGeom>
              <a:avLst/>
              <a:gdLst>
                <a:gd name="T0" fmla="*/ 1476 w 1582"/>
                <a:gd name="T1" fmla="*/ 0 h 1598"/>
                <a:gd name="T2" fmla="*/ 98 w 1582"/>
                <a:gd name="T3" fmla="*/ 0 h 1598"/>
                <a:gd name="T4" fmla="*/ 98 w 1582"/>
                <a:gd name="T5" fmla="*/ 0 h 1598"/>
                <a:gd name="T6" fmla="*/ 84 w 1582"/>
                <a:gd name="T7" fmla="*/ 2 h 1598"/>
                <a:gd name="T8" fmla="*/ 70 w 1582"/>
                <a:gd name="T9" fmla="*/ 4 h 1598"/>
                <a:gd name="T10" fmla="*/ 58 w 1582"/>
                <a:gd name="T11" fmla="*/ 8 h 1598"/>
                <a:gd name="T12" fmla="*/ 46 w 1582"/>
                <a:gd name="T13" fmla="*/ 12 h 1598"/>
                <a:gd name="T14" fmla="*/ 36 w 1582"/>
                <a:gd name="T15" fmla="*/ 18 h 1598"/>
                <a:gd name="T16" fmla="*/ 26 w 1582"/>
                <a:gd name="T17" fmla="*/ 26 h 1598"/>
                <a:gd name="T18" fmla="*/ 18 w 1582"/>
                <a:gd name="T19" fmla="*/ 36 h 1598"/>
                <a:gd name="T20" fmla="*/ 10 w 1582"/>
                <a:gd name="T21" fmla="*/ 46 h 1598"/>
                <a:gd name="T22" fmla="*/ 6 w 1582"/>
                <a:gd name="T23" fmla="*/ 56 h 1598"/>
                <a:gd name="T24" fmla="*/ 2 w 1582"/>
                <a:gd name="T25" fmla="*/ 68 h 1598"/>
                <a:gd name="T26" fmla="*/ 0 w 1582"/>
                <a:gd name="T27" fmla="*/ 80 h 1598"/>
                <a:gd name="T28" fmla="*/ 0 w 1582"/>
                <a:gd name="T29" fmla="*/ 94 h 1598"/>
                <a:gd name="T30" fmla="*/ 2 w 1582"/>
                <a:gd name="T31" fmla="*/ 106 h 1598"/>
                <a:gd name="T32" fmla="*/ 6 w 1582"/>
                <a:gd name="T33" fmla="*/ 120 h 1598"/>
                <a:gd name="T34" fmla="*/ 12 w 1582"/>
                <a:gd name="T35" fmla="*/ 136 h 1598"/>
                <a:gd name="T36" fmla="*/ 20 w 1582"/>
                <a:gd name="T37" fmla="*/ 150 h 1598"/>
                <a:gd name="T38" fmla="*/ 720 w 1582"/>
                <a:gd name="T39" fmla="*/ 1538 h 1598"/>
                <a:gd name="T40" fmla="*/ 720 w 1582"/>
                <a:gd name="T41" fmla="*/ 1538 h 1598"/>
                <a:gd name="T42" fmla="*/ 726 w 1582"/>
                <a:gd name="T43" fmla="*/ 1552 h 1598"/>
                <a:gd name="T44" fmla="*/ 734 w 1582"/>
                <a:gd name="T45" fmla="*/ 1564 h 1598"/>
                <a:gd name="T46" fmla="*/ 744 w 1582"/>
                <a:gd name="T47" fmla="*/ 1574 h 1598"/>
                <a:gd name="T48" fmla="*/ 752 w 1582"/>
                <a:gd name="T49" fmla="*/ 1582 h 1598"/>
                <a:gd name="T50" fmla="*/ 760 w 1582"/>
                <a:gd name="T51" fmla="*/ 1588 h 1598"/>
                <a:gd name="T52" fmla="*/ 770 w 1582"/>
                <a:gd name="T53" fmla="*/ 1594 h 1598"/>
                <a:gd name="T54" fmla="*/ 780 w 1582"/>
                <a:gd name="T55" fmla="*/ 1596 h 1598"/>
                <a:gd name="T56" fmla="*/ 788 w 1582"/>
                <a:gd name="T57" fmla="*/ 1598 h 1598"/>
                <a:gd name="T58" fmla="*/ 798 w 1582"/>
                <a:gd name="T59" fmla="*/ 1596 h 1598"/>
                <a:gd name="T60" fmla="*/ 808 w 1582"/>
                <a:gd name="T61" fmla="*/ 1594 h 1598"/>
                <a:gd name="T62" fmla="*/ 816 w 1582"/>
                <a:gd name="T63" fmla="*/ 1588 h 1598"/>
                <a:gd name="T64" fmla="*/ 826 w 1582"/>
                <a:gd name="T65" fmla="*/ 1582 h 1598"/>
                <a:gd name="T66" fmla="*/ 834 w 1582"/>
                <a:gd name="T67" fmla="*/ 1574 h 1598"/>
                <a:gd name="T68" fmla="*/ 842 w 1582"/>
                <a:gd name="T69" fmla="*/ 1564 h 1598"/>
                <a:gd name="T70" fmla="*/ 850 w 1582"/>
                <a:gd name="T71" fmla="*/ 1552 h 1598"/>
                <a:gd name="T72" fmla="*/ 858 w 1582"/>
                <a:gd name="T73" fmla="*/ 1538 h 1598"/>
                <a:gd name="T74" fmla="*/ 1566 w 1582"/>
                <a:gd name="T75" fmla="*/ 140 h 1598"/>
                <a:gd name="T76" fmla="*/ 1566 w 1582"/>
                <a:gd name="T77" fmla="*/ 140 h 1598"/>
                <a:gd name="T78" fmla="*/ 1572 w 1582"/>
                <a:gd name="T79" fmla="*/ 126 h 1598"/>
                <a:gd name="T80" fmla="*/ 1578 w 1582"/>
                <a:gd name="T81" fmla="*/ 112 h 1598"/>
                <a:gd name="T82" fmla="*/ 1580 w 1582"/>
                <a:gd name="T83" fmla="*/ 98 h 1598"/>
                <a:gd name="T84" fmla="*/ 1582 w 1582"/>
                <a:gd name="T85" fmla="*/ 84 h 1598"/>
                <a:gd name="T86" fmla="*/ 1582 w 1582"/>
                <a:gd name="T87" fmla="*/ 72 h 1598"/>
                <a:gd name="T88" fmla="*/ 1578 w 1582"/>
                <a:gd name="T89" fmla="*/ 60 h 1598"/>
                <a:gd name="T90" fmla="*/ 1576 w 1582"/>
                <a:gd name="T91" fmla="*/ 50 h 1598"/>
                <a:gd name="T92" fmla="*/ 1570 w 1582"/>
                <a:gd name="T93" fmla="*/ 40 h 1598"/>
                <a:gd name="T94" fmla="*/ 1564 w 1582"/>
                <a:gd name="T95" fmla="*/ 32 h 1598"/>
                <a:gd name="T96" fmla="*/ 1554 w 1582"/>
                <a:gd name="T97" fmla="*/ 24 h 1598"/>
                <a:gd name="T98" fmla="*/ 1546 w 1582"/>
                <a:gd name="T99" fmla="*/ 16 h 1598"/>
                <a:gd name="T100" fmla="*/ 1534 w 1582"/>
                <a:gd name="T101" fmla="*/ 10 h 1598"/>
                <a:gd name="T102" fmla="*/ 1522 w 1582"/>
                <a:gd name="T103" fmla="*/ 6 h 1598"/>
                <a:gd name="T104" fmla="*/ 1508 w 1582"/>
                <a:gd name="T105" fmla="*/ 4 h 1598"/>
                <a:gd name="T106" fmla="*/ 1492 w 1582"/>
                <a:gd name="T107" fmla="*/ 0 h 1598"/>
                <a:gd name="T108" fmla="*/ 1476 w 1582"/>
                <a:gd name="T109" fmla="*/ 0 h 1598"/>
                <a:gd name="T110" fmla="*/ 1476 w 1582"/>
                <a:gd name="T111" fmla="*/ 0 h 1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82" h="1598">
                  <a:moveTo>
                    <a:pt x="1476" y="0"/>
                  </a:moveTo>
                  <a:lnTo>
                    <a:pt x="98" y="0"/>
                  </a:lnTo>
                  <a:lnTo>
                    <a:pt x="98" y="0"/>
                  </a:lnTo>
                  <a:lnTo>
                    <a:pt x="84" y="2"/>
                  </a:lnTo>
                  <a:lnTo>
                    <a:pt x="70" y="4"/>
                  </a:lnTo>
                  <a:lnTo>
                    <a:pt x="58" y="8"/>
                  </a:lnTo>
                  <a:lnTo>
                    <a:pt x="46" y="12"/>
                  </a:lnTo>
                  <a:lnTo>
                    <a:pt x="36" y="18"/>
                  </a:lnTo>
                  <a:lnTo>
                    <a:pt x="26" y="26"/>
                  </a:lnTo>
                  <a:lnTo>
                    <a:pt x="18" y="36"/>
                  </a:lnTo>
                  <a:lnTo>
                    <a:pt x="10" y="46"/>
                  </a:lnTo>
                  <a:lnTo>
                    <a:pt x="6" y="56"/>
                  </a:lnTo>
                  <a:lnTo>
                    <a:pt x="2" y="68"/>
                  </a:lnTo>
                  <a:lnTo>
                    <a:pt x="0" y="80"/>
                  </a:lnTo>
                  <a:lnTo>
                    <a:pt x="0" y="94"/>
                  </a:lnTo>
                  <a:lnTo>
                    <a:pt x="2" y="106"/>
                  </a:lnTo>
                  <a:lnTo>
                    <a:pt x="6" y="120"/>
                  </a:lnTo>
                  <a:lnTo>
                    <a:pt x="12" y="136"/>
                  </a:lnTo>
                  <a:lnTo>
                    <a:pt x="20" y="150"/>
                  </a:lnTo>
                  <a:lnTo>
                    <a:pt x="720" y="1538"/>
                  </a:lnTo>
                  <a:lnTo>
                    <a:pt x="720" y="1538"/>
                  </a:lnTo>
                  <a:lnTo>
                    <a:pt x="726" y="1552"/>
                  </a:lnTo>
                  <a:lnTo>
                    <a:pt x="734" y="1564"/>
                  </a:lnTo>
                  <a:lnTo>
                    <a:pt x="744" y="1574"/>
                  </a:lnTo>
                  <a:lnTo>
                    <a:pt x="752" y="1582"/>
                  </a:lnTo>
                  <a:lnTo>
                    <a:pt x="760" y="1588"/>
                  </a:lnTo>
                  <a:lnTo>
                    <a:pt x="770" y="1594"/>
                  </a:lnTo>
                  <a:lnTo>
                    <a:pt x="780" y="1596"/>
                  </a:lnTo>
                  <a:lnTo>
                    <a:pt x="788" y="1598"/>
                  </a:lnTo>
                  <a:lnTo>
                    <a:pt x="798" y="1596"/>
                  </a:lnTo>
                  <a:lnTo>
                    <a:pt x="808" y="1594"/>
                  </a:lnTo>
                  <a:lnTo>
                    <a:pt x="816" y="1588"/>
                  </a:lnTo>
                  <a:lnTo>
                    <a:pt x="826" y="1582"/>
                  </a:lnTo>
                  <a:lnTo>
                    <a:pt x="834" y="1574"/>
                  </a:lnTo>
                  <a:lnTo>
                    <a:pt x="842" y="1564"/>
                  </a:lnTo>
                  <a:lnTo>
                    <a:pt x="850" y="1552"/>
                  </a:lnTo>
                  <a:lnTo>
                    <a:pt x="858" y="1538"/>
                  </a:lnTo>
                  <a:lnTo>
                    <a:pt x="1566" y="140"/>
                  </a:lnTo>
                  <a:lnTo>
                    <a:pt x="1566" y="140"/>
                  </a:lnTo>
                  <a:lnTo>
                    <a:pt x="1572" y="126"/>
                  </a:lnTo>
                  <a:lnTo>
                    <a:pt x="1578" y="112"/>
                  </a:lnTo>
                  <a:lnTo>
                    <a:pt x="1580" y="98"/>
                  </a:lnTo>
                  <a:lnTo>
                    <a:pt x="1582" y="84"/>
                  </a:lnTo>
                  <a:lnTo>
                    <a:pt x="1582" y="72"/>
                  </a:lnTo>
                  <a:lnTo>
                    <a:pt x="1578" y="60"/>
                  </a:lnTo>
                  <a:lnTo>
                    <a:pt x="1576" y="50"/>
                  </a:lnTo>
                  <a:lnTo>
                    <a:pt x="1570" y="40"/>
                  </a:lnTo>
                  <a:lnTo>
                    <a:pt x="1564" y="32"/>
                  </a:lnTo>
                  <a:lnTo>
                    <a:pt x="1554" y="24"/>
                  </a:lnTo>
                  <a:lnTo>
                    <a:pt x="1546" y="16"/>
                  </a:lnTo>
                  <a:lnTo>
                    <a:pt x="1534" y="10"/>
                  </a:lnTo>
                  <a:lnTo>
                    <a:pt x="1522" y="6"/>
                  </a:lnTo>
                  <a:lnTo>
                    <a:pt x="1508" y="4"/>
                  </a:lnTo>
                  <a:lnTo>
                    <a:pt x="1492" y="0"/>
                  </a:lnTo>
                  <a:lnTo>
                    <a:pt x="1476" y="0"/>
                  </a:lnTo>
                  <a:lnTo>
                    <a:pt x="1476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335" name="文本框 18"/>
            <p:cNvSpPr txBox="1">
              <a:spLocks noChangeArrowheads="1"/>
            </p:cNvSpPr>
            <p:nvPr/>
          </p:nvSpPr>
          <p:spPr bwMode="auto">
            <a:xfrm>
              <a:off x="9179654" y="3584167"/>
              <a:ext cx="956437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kumimoji="0" lang="en-US" altLang="zh-CN" sz="4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  <a:endParaRPr kumimoji="0" lang="zh-CN" altLang="en-US" sz="4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3336" name="图片 1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63296" y="3788398"/>
              <a:ext cx="527760" cy="5277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2" name="直接连接符 21"/>
            <p:cNvCxnSpPr/>
            <p:nvPr/>
          </p:nvCxnSpPr>
          <p:spPr>
            <a:xfrm>
              <a:off x="9109641" y="3573062"/>
              <a:ext cx="1598111" cy="0"/>
            </a:xfrm>
            <a:prstGeom prst="line">
              <a:avLst/>
            </a:prstGeom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38" name="矩形 21"/>
            <p:cNvSpPr>
              <a:spLocks noChangeArrowheads="1"/>
            </p:cNvSpPr>
            <p:nvPr/>
          </p:nvSpPr>
          <p:spPr bwMode="auto">
            <a:xfrm>
              <a:off x="8764684" y="3005201"/>
              <a:ext cx="236468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kumimoji="0" lang="en-US" altLang="zh-CN" sz="28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</a:t>
              </a:r>
            </a:p>
          </p:txBody>
        </p:sp>
      </p:grpSp>
      <p:sp>
        <p:nvSpPr>
          <p:cNvPr id="32" name="矩形 25"/>
          <p:cNvSpPr>
            <a:spLocks noChangeArrowheads="1"/>
          </p:cNvSpPr>
          <p:nvPr/>
        </p:nvSpPr>
        <p:spPr bwMode="auto">
          <a:xfrm>
            <a:off x="1012825" y="4878388"/>
            <a:ext cx="2309813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anchor="b"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20000"/>
              </a:lnSpc>
            </a:pPr>
            <a:r>
              <a:rPr kumimoji="0" lang="en-US" altLang="zh-CN">
                <a:solidFill>
                  <a:srgbClr val="413F5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Text Here</a:t>
            </a:r>
          </a:p>
          <a:p>
            <a:pPr algn="ctr">
              <a:lnSpc>
                <a:spcPct val="120000"/>
              </a:lnSpc>
            </a:pPr>
            <a:r>
              <a:rPr kumimoji="0" lang="en-US" altLang="zh-CN">
                <a:solidFill>
                  <a:srgbClr val="413F5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Text Here </a:t>
            </a:r>
          </a:p>
          <a:p>
            <a:pPr algn="ctr">
              <a:lnSpc>
                <a:spcPct val="120000"/>
              </a:lnSpc>
            </a:pPr>
            <a:r>
              <a:rPr kumimoji="0" lang="en-US" altLang="zh-CN">
                <a:solidFill>
                  <a:srgbClr val="413F5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Text Here</a:t>
            </a:r>
            <a:endParaRPr kumimoji="0" lang="zh-CN" altLang="en-US">
              <a:solidFill>
                <a:srgbClr val="000000"/>
              </a:solidFill>
            </a:endParaRPr>
          </a:p>
        </p:txBody>
      </p:sp>
      <p:sp>
        <p:nvSpPr>
          <p:cNvPr id="33" name="矩形 25"/>
          <p:cNvSpPr>
            <a:spLocks noChangeArrowheads="1"/>
          </p:cNvSpPr>
          <p:nvPr/>
        </p:nvSpPr>
        <p:spPr bwMode="auto">
          <a:xfrm>
            <a:off x="6113463" y="4878388"/>
            <a:ext cx="2309812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anchor="b"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20000"/>
              </a:lnSpc>
            </a:pPr>
            <a:r>
              <a:rPr kumimoji="0" lang="en-US" altLang="zh-CN">
                <a:solidFill>
                  <a:srgbClr val="413F5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Text Here</a:t>
            </a:r>
          </a:p>
          <a:p>
            <a:pPr algn="ctr">
              <a:lnSpc>
                <a:spcPct val="120000"/>
              </a:lnSpc>
            </a:pPr>
            <a:r>
              <a:rPr kumimoji="0" lang="en-US" altLang="zh-CN">
                <a:solidFill>
                  <a:srgbClr val="413F5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Text Here </a:t>
            </a:r>
          </a:p>
          <a:p>
            <a:pPr algn="ctr">
              <a:lnSpc>
                <a:spcPct val="120000"/>
              </a:lnSpc>
            </a:pPr>
            <a:r>
              <a:rPr kumimoji="0" lang="en-US" altLang="zh-CN">
                <a:solidFill>
                  <a:srgbClr val="413F5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Text Here</a:t>
            </a:r>
            <a:endParaRPr kumimoji="0" lang="zh-CN" altLang="en-US">
              <a:solidFill>
                <a:srgbClr val="000000"/>
              </a:solidFill>
            </a:endParaRPr>
          </a:p>
        </p:txBody>
      </p:sp>
      <p:sp>
        <p:nvSpPr>
          <p:cNvPr id="34" name="矩形 25"/>
          <p:cNvSpPr>
            <a:spLocks noChangeArrowheads="1"/>
          </p:cNvSpPr>
          <p:nvPr/>
        </p:nvSpPr>
        <p:spPr bwMode="auto">
          <a:xfrm>
            <a:off x="8764588" y="1593850"/>
            <a:ext cx="2309812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anchor="b"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20000"/>
              </a:lnSpc>
            </a:pPr>
            <a:r>
              <a:rPr kumimoji="0" lang="en-US" altLang="zh-CN">
                <a:solidFill>
                  <a:srgbClr val="413F5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Text Here</a:t>
            </a:r>
          </a:p>
          <a:p>
            <a:pPr algn="ctr">
              <a:lnSpc>
                <a:spcPct val="120000"/>
              </a:lnSpc>
            </a:pPr>
            <a:r>
              <a:rPr kumimoji="0" lang="en-US" altLang="zh-CN">
                <a:solidFill>
                  <a:srgbClr val="413F5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Text Here </a:t>
            </a:r>
          </a:p>
          <a:p>
            <a:pPr algn="ctr">
              <a:lnSpc>
                <a:spcPct val="120000"/>
              </a:lnSpc>
            </a:pPr>
            <a:r>
              <a:rPr kumimoji="0" lang="en-US" altLang="zh-CN">
                <a:solidFill>
                  <a:srgbClr val="413F5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Text Here</a:t>
            </a:r>
            <a:endParaRPr kumimoji="0" lang="zh-CN" altLang="en-US">
              <a:solidFill>
                <a:srgbClr val="000000"/>
              </a:solidFill>
            </a:endParaRPr>
          </a:p>
        </p:txBody>
      </p:sp>
      <p:sp>
        <p:nvSpPr>
          <p:cNvPr id="35" name="矩形 25"/>
          <p:cNvSpPr>
            <a:spLocks noChangeArrowheads="1"/>
          </p:cNvSpPr>
          <p:nvPr/>
        </p:nvSpPr>
        <p:spPr bwMode="auto">
          <a:xfrm>
            <a:off x="3600450" y="1593850"/>
            <a:ext cx="2309813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anchor="b"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20000"/>
              </a:lnSpc>
            </a:pPr>
            <a:r>
              <a:rPr kumimoji="0" lang="en-US" altLang="zh-CN">
                <a:solidFill>
                  <a:srgbClr val="413F5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Text Here</a:t>
            </a:r>
          </a:p>
          <a:p>
            <a:pPr algn="ctr">
              <a:lnSpc>
                <a:spcPct val="120000"/>
              </a:lnSpc>
            </a:pPr>
            <a:r>
              <a:rPr kumimoji="0" lang="en-US" altLang="zh-CN">
                <a:solidFill>
                  <a:srgbClr val="413F5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Text Here </a:t>
            </a:r>
          </a:p>
          <a:p>
            <a:pPr algn="ctr">
              <a:lnSpc>
                <a:spcPct val="120000"/>
              </a:lnSpc>
            </a:pPr>
            <a:r>
              <a:rPr kumimoji="0" lang="en-US" altLang="zh-CN">
                <a:solidFill>
                  <a:srgbClr val="413F5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Text Here</a:t>
            </a:r>
            <a:endParaRPr kumimoji="0" lang="zh-CN" altLang="en-US">
              <a:solidFill>
                <a:srgbClr val="000000"/>
              </a:solidFill>
            </a:endParaRPr>
          </a:p>
        </p:txBody>
      </p:sp>
      <p:grpSp>
        <p:nvGrpSpPr>
          <p:cNvPr id="13322" name="组合 35"/>
          <p:cNvGrpSpPr/>
          <p:nvPr/>
        </p:nvGrpSpPr>
        <p:grpSpPr bwMode="auto">
          <a:xfrm flipH="1">
            <a:off x="-457200" y="4117975"/>
            <a:ext cx="1008063" cy="3094038"/>
            <a:chOff x="11450906" y="3180398"/>
            <a:chExt cx="1313189" cy="4031226"/>
          </a:xfrm>
        </p:grpSpPr>
        <p:sp>
          <p:nvSpPr>
            <p:cNvPr id="37" name="任意多边形 36"/>
            <p:cNvSpPr/>
            <p:nvPr/>
          </p:nvSpPr>
          <p:spPr>
            <a:xfrm rot="1219663">
              <a:off x="11450906" y="3180398"/>
              <a:ext cx="1313189" cy="4031226"/>
            </a:xfrm>
            <a:custGeom>
              <a:avLst/>
              <a:gdLst>
                <a:gd name="connsiteX0" fmla="*/ 0 w 1313189"/>
                <a:gd name="connsiteY0" fmla="*/ 0 h 4031226"/>
                <a:gd name="connsiteX1" fmla="*/ 1313189 w 1313189"/>
                <a:gd name="connsiteY1" fmla="*/ 3544741 h 4031226"/>
                <a:gd name="connsiteX2" fmla="*/ 0 w 1313189"/>
                <a:gd name="connsiteY2" fmla="*/ 4031226 h 4031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13189" h="4031226">
                  <a:moveTo>
                    <a:pt x="0" y="0"/>
                  </a:moveTo>
                  <a:lnTo>
                    <a:pt x="1313189" y="3544741"/>
                  </a:lnTo>
                  <a:lnTo>
                    <a:pt x="0" y="4031226"/>
                  </a:lnTo>
                  <a:close/>
                </a:path>
              </a:pathLst>
            </a:custGeom>
            <a:solidFill>
              <a:schemeClr val="bg2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219663">
              <a:off x="11744564" y="4572402"/>
              <a:ext cx="814798" cy="2504778"/>
            </a:xfrm>
            <a:custGeom>
              <a:avLst/>
              <a:gdLst>
                <a:gd name="connsiteX0" fmla="*/ 0 w 1313189"/>
                <a:gd name="connsiteY0" fmla="*/ 0 h 4031226"/>
                <a:gd name="connsiteX1" fmla="*/ 1313189 w 1313189"/>
                <a:gd name="connsiteY1" fmla="*/ 3544741 h 4031226"/>
                <a:gd name="connsiteX2" fmla="*/ 0 w 1313189"/>
                <a:gd name="connsiteY2" fmla="*/ 4031226 h 4031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13189" h="4031226">
                  <a:moveTo>
                    <a:pt x="0" y="0"/>
                  </a:moveTo>
                  <a:lnTo>
                    <a:pt x="1313189" y="3544741"/>
                  </a:lnTo>
                  <a:lnTo>
                    <a:pt x="0" y="4031226"/>
                  </a:lnTo>
                  <a:close/>
                </a:path>
              </a:pathLst>
            </a:custGeom>
            <a:solidFill>
              <a:schemeClr val="accent1">
                <a:alpha val="5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/>
            </a:p>
          </p:txBody>
        </p:sp>
      </p:grpSp>
      <p:grpSp>
        <p:nvGrpSpPr>
          <p:cNvPr id="13323" name="组合 46"/>
          <p:cNvGrpSpPr/>
          <p:nvPr/>
        </p:nvGrpSpPr>
        <p:grpSpPr bwMode="auto">
          <a:xfrm>
            <a:off x="11752263" y="-223838"/>
            <a:ext cx="815975" cy="3409951"/>
            <a:chOff x="11752309" y="-224251"/>
            <a:chExt cx="815766" cy="3410600"/>
          </a:xfrm>
        </p:grpSpPr>
        <p:sp>
          <p:nvSpPr>
            <p:cNvPr id="39" name="任意多边形 38"/>
            <p:cNvSpPr/>
            <p:nvPr/>
          </p:nvSpPr>
          <p:spPr>
            <a:xfrm rot="20387211" flipH="1">
              <a:off x="11798334" y="979304"/>
              <a:ext cx="215845" cy="2207045"/>
            </a:xfrm>
            <a:custGeom>
              <a:avLst/>
              <a:gdLst>
                <a:gd name="connsiteX0" fmla="*/ 0 w 216000"/>
                <a:gd name="connsiteY0" fmla="*/ 79528 h 2207279"/>
                <a:gd name="connsiteX1" fmla="*/ 216000 w 216000"/>
                <a:gd name="connsiteY1" fmla="*/ 0 h 2207279"/>
                <a:gd name="connsiteX2" fmla="*/ 216000 w 216000"/>
                <a:gd name="connsiteY2" fmla="*/ 2207279 h 2207279"/>
                <a:gd name="connsiteX3" fmla="*/ 204375 w 216000"/>
                <a:gd name="connsiteY3" fmla="*/ 2196848 h 2207279"/>
                <a:gd name="connsiteX4" fmla="*/ 0 w 216000"/>
                <a:gd name="connsiteY4" fmla="*/ 1641765 h 2207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000" h="2207279">
                  <a:moveTo>
                    <a:pt x="0" y="79528"/>
                  </a:moveTo>
                  <a:lnTo>
                    <a:pt x="216000" y="0"/>
                  </a:lnTo>
                  <a:lnTo>
                    <a:pt x="216000" y="2207279"/>
                  </a:lnTo>
                  <a:lnTo>
                    <a:pt x="204375" y="2196848"/>
                  </a:lnTo>
                  <a:lnTo>
                    <a:pt x="0" y="1641765"/>
                  </a:lnTo>
                  <a:close/>
                </a:path>
              </a:pathLst>
            </a:custGeom>
            <a:solidFill>
              <a:schemeClr val="bg2">
                <a:alpha val="5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/>
            </a:p>
          </p:txBody>
        </p:sp>
        <p:sp>
          <p:nvSpPr>
            <p:cNvPr id="40" name="任意多边形 39"/>
            <p:cNvSpPr/>
            <p:nvPr/>
          </p:nvSpPr>
          <p:spPr>
            <a:xfrm rot="9568408" flipH="1">
              <a:off x="11752309" y="-224251"/>
              <a:ext cx="815766" cy="2503964"/>
            </a:xfrm>
            <a:custGeom>
              <a:avLst/>
              <a:gdLst>
                <a:gd name="connsiteX0" fmla="*/ 0 w 1313189"/>
                <a:gd name="connsiteY0" fmla="*/ 0 h 4031226"/>
                <a:gd name="connsiteX1" fmla="*/ 1313189 w 1313189"/>
                <a:gd name="connsiteY1" fmla="*/ 3544741 h 4031226"/>
                <a:gd name="connsiteX2" fmla="*/ 0 w 1313189"/>
                <a:gd name="connsiteY2" fmla="*/ 4031226 h 4031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13189" h="4031226">
                  <a:moveTo>
                    <a:pt x="0" y="0"/>
                  </a:moveTo>
                  <a:lnTo>
                    <a:pt x="1313189" y="3544741"/>
                  </a:lnTo>
                  <a:lnTo>
                    <a:pt x="0" y="4031226"/>
                  </a:lnTo>
                  <a:close/>
                </a:path>
              </a:pathLst>
            </a:custGeom>
            <a:solidFill>
              <a:schemeClr val="accent1">
                <a:alpha val="5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/>
            </a:p>
          </p:txBody>
        </p:sp>
      </p:grpSp>
      <p:grpSp>
        <p:nvGrpSpPr>
          <p:cNvPr id="41" name="组合 40"/>
          <p:cNvGrpSpPr/>
          <p:nvPr/>
        </p:nvGrpSpPr>
        <p:grpSpPr bwMode="auto">
          <a:xfrm>
            <a:off x="492125" y="241300"/>
            <a:ext cx="5438775" cy="646113"/>
            <a:chOff x="492673" y="240871"/>
            <a:chExt cx="5438989" cy="646331"/>
          </a:xfrm>
        </p:grpSpPr>
        <p:sp>
          <p:nvSpPr>
            <p:cNvPr id="13325" name="矩形 41"/>
            <p:cNvSpPr>
              <a:spLocks noChangeArrowheads="1"/>
            </p:cNvSpPr>
            <p:nvPr/>
          </p:nvSpPr>
          <p:spPr bwMode="auto">
            <a:xfrm>
              <a:off x="492673" y="240871"/>
              <a:ext cx="5438989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kumimoji="0" lang="en-US" altLang="zh-CN" sz="3600" b="1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YOUR TEXT HERE</a:t>
              </a:r>
              <a:endParaRPr kumimoji="0" lang="zh-CN" altLang="en-US" sz="3600" b="1"/>
            </a:p>
          </p:txBody>
        </p:sp>
        <p:grpSp>
          <p:nvGrpSpPr>
            <p:cNvPr id="13326" name="组合 42"/>
            <p:cNvGrpSpPr/>
            <p:nvPr/>
          </p:nvGrpSpPr>
          <p:grpSpPr bwMode="auto">
            <a:xfrm>
              <a:off x="593354" y="764082"/>
              <a:ext cx="5218577" cy="100090"/>
              <a:chOff x="4076700" y="1127721"/>
              <a:chExt cx="4015741" cy="100090"/>
            </a:xfrm>
          </p:grpSpPr>
          <p:sp>
            <p:nvSpPr>
              <p:cNvPr id="44" name="圆角矩形 43"/>
              <p:cNvSpPr/>
              <p:nvPr/>
            </p:nvSpPr>
            <p:spPr>
              <a:xfrm flipV="1">
                <a:off x="5547047" y="1126974"/>
                <a:ext cx="1115360" cy="100046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CN" altLang="en-US" b="1"/>
              </a:p>
            </p:txBody>
          </p:sp>
          <p:sp>
            <p:nvSpPr>
              <p:cNvPr id="45" name="任意多边形 44"/>
              <p:cNvSpPr/>
              <p:nvPr/>
            </p:nvSpPr>
            <p:spPr>
              <a:xfrm>
                <a:off x="4076189" y="1153970"/>
                <a:ext cx="1589357" cy="46054"/>
              </a:xfrm>
              <a:custGeom>
                <a:avLst/>
                <a:gdLst>
                  <a:gd name="connsiteX0" fmla="*/ 0 w 1589277"/>
                  <a:gd name="connsiteY0" fmla="*/ 0 h 45719"/>
                  <a:gd name="connsiteX1" fmla="*/ 1589277 w 1589277"/>
                  <a:gd name="connsiteY1" fmla="*/ 0 h 45719"/>
                  <a:gd name="connsiteX2" fmla="*/ 1589277 w 1589277"/>
                  <a:gd name="connsiteY2" fmla="*/ 45719 h 45719"/>
                  <a:gd name="connsiteX3" fmla="*/ 0 w 1589277"/>
                  <a:gd name="connsiteY3" fmla="*/ 45719 h 45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89277" h="45719">
                    <a:moveTo>
                      <a:pt x="0" y="0"/>
                    </a:moveTo>
                    <a:lnTo>
                      <a:pt x="1589277" y="0"/>
                    </a:lnTo>
                    <a:lnTo>
                      <a:pt x="1589277" y="45719"/>
                    </a:lnTo>
                    <a:lnTo>
                      <a:pt x="0" y="45719"/>
                    </a:lnTo>
                    <a:close/>
                  </a:path>
                </a:pathLst>
              </a:custGeom>
              <a:solidFill>
                <a:schemeClr val="accent1">
                  <a:alpha val="5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CN" altLang="en-US" b="1"/>
              </a:p>
            </p:txBody>
          </p:sp>
          <p:sp>
            <p:nvSpPr>
              <p:cNvPr id="46" name="任意多边形 45"/>
              <p:cNvSpPr/>
              <p:nvPr/>
            </p:nvSpPr>
            <p:spPr>
              <a:xfrm>
                <a:off x="6530470" y="1153970"/>
                <a:ext cx="1562482" cy="46054"/>
              </a:xfrm>
              <a:custGeom>
                <a:avLst/>
                <a:gdLst>
                  <a:gd name="connsiteX0" fmla="*/ 0 w 1562167"/>
                  <a:gd name="connsiteY0" fmla="*/ 0 h 45719"/>
                  <a:gd name="connsiteX1" fmla="*/ 1562167 w 1562167"/>
                  <a:gd name="connsiteY1" fmla="*/ 0 h 45719"/>
                  <a:gd name="connsiteX2" fmla="*/ 1562167 w 1562167"/>
                  <a:gd name="connsiteY2" fmla="*/ 45719 h 45719"/>
                  <a:gd name="connsiteX3" fmla="*/ 0 w 1562167"/>
                  <a:gd name="connsiteY3" fmla="*/ 45719 h 45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62167" h="45719">
                    <a:moveTo>
                      <a:pt x="0" y="0"/>
                    </a:moveTo>
                    <a:lnTo>
                      <a:pt x="1562167" y="0"/>
                    </a:lnTo>
                    <a:lnTo>
                      <a:pt x="1562167" y="45719"/>
                    </a:lnTo>
                    <a:lnTo>
                      <a:pt x="0" y="45719"/>
                    </a:lnTo>
                    <a:close/>
                  </a:path>
                </a:pathLst>
              </a:custGeom>
              <a:solidFill>
                <a:schemeClr val="accent1">
                  <a:alpha val="5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CN" altLang="en-US" b="1"/>
              </a:p>
            </p:txBody>
          </p:sp>
        </p:grpSp>
      </p:grp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/>
          </a:p>
        </p:txBody>
      </p:sp>
      <p:grpSp>
        <p:nvGrpSpPr>
          <p:cNvPr id="2" name="组合 48"/>
          <p:cNvGrpSpPr/>
          <p:nvPr/>
        </p:nvGrpSpPr>
        <p:grpSpPr bwMode="auto">
          <a:xfrm>
            <a:off x="158750" y="7938"/>
            <a:ext cx="6089650" cy="6842125"/>
            <a:chOff x="1307405" y="3082922"/>
            <a:chExt cx="2146395" cy="2410509"/>
          </a:xfrm>
        </p:grpSpPr>
        <p:cxnSp>
          <p:nvCxnSpPr>
            <p:cNvPr id="3" name="直接连接符 2"/>
            <p:cNvCxnSpPr/>
            <p:nvPr/>
          </p:nvCxnSpPr>
          <p:spPr>
            <a:xfrm flipH="1">
              <a:off x="1628581" y="3514688"/>
              <a:ext cx="1591891" cy="159171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 useBgFill="1">
          <p:nvSpPr>
            <p:cNvPr id="4" name="任意多边形 3"/>
            <p:cNvSpPr/>
            <p:nvPr/>
          </p:nvSpPr>
          <p:spPr>
            <a:xfrm>
              <a:off x="1474148" y="3082922"/>
              <a:ext cx="1979652" cy="982660"/>
            </a:xfrm>
            <a:custGeom>
              <a:avLst/>
              <a:gdLst>
                <a:gd name="connsiteX0" fmla="*/ 0 w 1980000"/>
                <a:gd name="connsiteY0" fmla="*/ 0 h 982134"/>
                <a:gd name="connsiteX1" fmla="*/ 1980000 w 1980000"/>
                <a:gd name="connsiteY1" fmla="*/ 0 h 982134"/>
                <a:gd name="connsiteX2" fmla="*/ 990000 w 1980000"/>
                <a:gd name="connsiteY2" fmla="*/ 982134 h 982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80000" h="982134">
                  <a:moveTo>
                    <a:pt x="0" y="0"/>
                  </a:moveTo>
                  <a:lnTo>
                    <a:pt x="1980000" y="0"/>
                  </a:lnTo>
                  <a:lnTo>
                    <a:pt x="990000" y="982134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24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4356" name="文本框 44"/>
            <p:cNvSpPr txBox="1">
              <a:spLocks noChangeArrowheads="1"/>
            </p:cNvSpPr>
            <p:nvPr/>
          </p:nvSpPr>
          <p:spPr bwMode="auto">
            <a:xfrm rot="-2686698">
              <a:off x="1307405" y="4479854"/>
              <a:ext cx="1144852" cy="1846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kumimoji="0" lang="da-DK" altLang="zh-CN" sz="2000" b="1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</a:t>
              </a:r>
              <a:endParaRPr kumimoji="0" lang="zh-CN" altLang="en-US" sz="20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 useBgFill="1">
          <p:nvSpPr>
            <p:cNvPr id="6" name="任意多边形 5"/>
            <p:cNvSpPr/>
            <p:nvPr/>
          </p:nvSpPr>
          <p:spPr>
            <a:xfrm flipV="1">
              <a:off x="1474148" y="4510771"/>
              <a:ext cx="1979652" cy="982660"/>
            </a:xfrm>
            <a:custGeom>
              <a:avLst/>
              <a:gdLst>
                <a:gd name="connsiteX0" fmla="*/ 0 w 1980000"/>
                <a:gd name="connsiteY0" fmla="*/ 0 h 982134"/>
                <a:gd name="connsiteX1" fmla="*/ 1980000 w 1980000"/>
                <a:gd name="connsiteY1" fmla="*/ 0 h 982134"/>
                <a:gd name="connsiteX2" fmla="*/ 990000 w 1980000"/>
                <a:gd name="connsiteY2" fmla="*/ 982134 h 982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80000" h="982134">
                  <a:moveTo>
                    <a:pt x="0" y="0"/>
                  </a:moveTo>
                  <a:lnTo>
                    <a:pt x="1980000" y="0"/>
                  </a:lnTo>
                  <a:lnTo>
                    <a:pt x="990000" y="982134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24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4358" name="文本框 44"/>
            <p:cNvSpPr txBox="1">
              <a:spLocks noChangeArrowheads="1"/>
            </p:cNvSpPr>
            <p:nvPr/>
          </p:nvSpPr>
          <p:spPr bwMode="auto">
            <a:xfrm rot="-2736856">
              <a:off x="2462743" y="3911861"/>
              <a:ext cx="1144569" cy="1846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kumimoji="0" lang="da-DK" altLang="zh-CN" sz="2000" b="1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</a:t>
              </a:r>
              <a:endParaRPr kumimoji="0" lang="zh-CN" altLang="en-US" sz="2000" b="1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3" name="组合 22"/>
          <p:cNvGrpSpPr/>
          <p:nvPr/>
        </p:nvGrpSpPr>
        <p:grpSpPr bwMode="auto">
          <a:xfrm>
            <a:off x="6530975" y="241300"/>
            <a:ext cx="5438775" cy="646113"/>
            <a:chOff x="6531523" y="240871"/>
            <a:chExt cx="5438989" cy="646331"/>
          </a:xfrm>
        </p:grpSpPr>
        <p:sp>
          <p:nvSpPr>
            <p:cNvPr id="14349" name="矩形 8"/>
            <p:cNvSpPr>
              <a:spLocks noChangeArrowheads="1"/>
            </p:cNvSpPr>
            <p:nvPr/>
          </p:nvSpPr>
          <p:spPr bwMode="auto">
            <a:xfrm>
              <a:off x="6531523" y="240871"/>
              <a:ext cx="5438989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kumimoji="0" lang="en-US" altLang="zh-CN" sz="3600" b="1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YOUR TEXT HERE</a:t>
              </a:r>
              <a:endParaRPr kumimoji="0" lang="zh-CN" altLang="en-US" sz="3600" b="1"/>
            </a:p>
          </p:txBody>
        </p:sp>
        <p:grpSp>
          <p:nvGrpSpPr>
            <p:cNvPr id="14350" name="组合 9"/>
            <p:cNvGrpSpPr/>
            <p:nvPr/>
          </p:nvGrpSpPr>
          <p:grpSpPr bwMode="auto">
            <a:xfrm>
              <a:off x="6632204" y="764082"/>
              <a:ext cx="5218577" cy="100090"/>
              <a:chOff x="4076700" y="1127721"/>
              <a:chExt cx="4015741" cy="100090"/>
            </a:xfrm>
          </p:grpSpPr>
          <p:sp>
            <p:nvSpPr>
              <p:cNvPr id="11" name="圆角矩形 10"/>
              <p:cNvSpPr/>
              <p:nvPr/>
            </p:nvSpPr>
            <p:spPr>
              <a:xfrm flipV="1">
                <a:off x="5547047" y="1126974"/>
                <a:ext cx="1115360" cy="100046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CN" altLang="en-US" b="1"/>
              </a:p>
            </p:txBody>
          </p:sp>
          <p:sp>
            <p:nvSpPr>
              <p:cNvPr id="12" name="任意多边形 11"/>
              <p:cNvSpPr/>
              <p:nvPr/>
            </p:nvSpPr>
            <p:spPr>
              <a:xfrm>
                <a:off x="4076189" y="1153970"/>
                <a:ext cx="1589357" cy="46054"/>
              </a:xfrm>
              <a:custGeom>
                <a:avLst/>
                <a:gdLst>
                  <a:gd name="connsiteX0" fmla="*/ 0 w 1589277"/>
                  <a:gd name="connsiteY0" fmla="*/ 0 h 45719"/>
                  <a:gd name="connsiteX1" fmla="*/ 1589277 w 1589277"/>
                  <a:gd name="connsiteY1" fmla="*/ 0 h 45719"/>
                  <a:gd name="connsiteX2" fmla="*/ 1589277 w 1589277"/>
                  <a:gd name="connsiteY2" fmla="*/ 45719 h 45719"/>
                  <a:gd name="connsiteX3" fmla="*/ 0 w 1589277"/>
                  <a:gd name="connsiteY3" fmla="*/ 45719 h 45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89277" h="45719">
                    <a:moveTo>
                      <a:pt x="0" y="0"/>
                    </a:moveTo>
                    <a:lnTo>
                      <a:pt x="1589277" y="0"/>
                    </a:lnTo>
                    <a:lnTo>
                      <a:pt x="1589277" y="45719"/>
                    </a:lnTo>
                    <a:lnTo>
                      <a:pt x="0" y="45719"/>
                    </a:lnTo>
                    <a:close/>
                  </a:path>
                </a:pathLst>
              </a:custGeom>
              <a:solidFill>
                <a:schemeClr val="accent1">
                  <a:alpha val="5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CN" altLang="en-US" b="1"/>
              </a:p>
            </p:txBody>
          </p:sp>
          <p:sp>
            <p:nvSpPr>
              <p:cNvPr id="13" name="任意多边形 12"/>
              <p:cNvSpPr/>
              <p:nvPr/>
            </p:nvSpPr>
            <p:spPr>
              <a:xfrm>
                <a:off x="6530470" y="1153970"/>
                <a:ext cx="1562482" cy="46054"/>
              </a:xfrm>
              <a:custGeom>
                <a:avLst/>
                <a:gdLst>
                  <a:gd name="connsiteX0" fmla="*/ 0 w 1562167"/>
                  <a:gd name="connsiteY0" fmla="*/ 0 h 45719"/>
                  <a:gd name="connsiteX1" fmla="*/ 1562167 w 1562167"/>
                  <a:gd name="connsiteY1" fmla="*/ 0 h 45719"/>
                  <a:gd name="connsiteX2" fmla="*/ 1562167 w 1562167"/>
                  <a:gd name="connsiteY2" fmla="*/ 45719 h 45719"/>
                  <a:gd name="connsiteX3" fmla="*/ 0 w 1562167"/>
                  <a:gd name="connsiteY3" fmla="*/ 45719 h 45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62167" h="45719">
                    <a:moveTo>
                      <a:pt x="0" y="0"/>
                    </a:moveTo>
                    <a:lnTo>
                      <a:pt x="1562167" y="0"/>
                    </a:lnTo>
                    <a:lnTo>
                      <a:pt x="1562167" y="45719"/>
                    </a:lnTo>
                    <a:lnTo>
                      <a:pt x="0" y="45719"/>
                    </a:lnTo>
                    <a:close/>
                  </a:path>
                </a:pathLst>
              </a:custGeom>
              <a:solidFill>
                <a:schemeClr val="accent1">
                  <a:alpha val="5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CN" altLang="en-US" b="1"/>
              </a:p>
            </p:txBody>
          </p:sp>
        </p:grpSp>
      </p:grpSp>
      <p:grpSp>
        <p:nvGrpSpPr>
          <p:cNvPr id="16" name="组合 15"/>
          <p:cNvGrpSpPr/>
          <p:nvPr/>
        </p:nvGrpSpPr>
        <p:grpSpPr bwMode="auto">
          <a:xfrm>
            <a:off x="6854825" y="2101850"/>
            <a:ext cx="4651375" cy="2452688"/>
            <a:chOff x="6797976" y="2101334"/>
            <a:chExt cx="4650883" cy="2453750"/>
          </a:xfrm>
        </p:grpSpPr>
        <p:sp>
          <p:nvSpPr>
            <p:cNvPr id="14347" name="矩形 13"/>
            <p:cNvSpPr>
              <a:spLocks noChangeArrowheads="1"/>
            </p:cNvSpPr>
            <p:nvPr/>
          </p:nvSpPr>
          <p:spPr bwMode="auto">
            <a:xfrm>
              <a:off x="6797976" y="2101334"/>
              <a:ext cx="287367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kumimoji="0" lang="en-US" altLang="zh-CN" sz="2400" b="1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</a:t>
              </a:r>
              <a:endParaRPr kumimoji="0" lang="zh-CN" altLang="en-US" sz="2400" b="1"/>
            </a:p>
          </p:txBody>
        </p:sp>
        <p:sp>
          <p:nvSpPr>
            <p:cNvPr id="14348" name="矩形 14"/>
            <p:cNvSpPr>
              <a:spLocks noChangeArrowheads="1"/>
            </p:cNvSpPr>
            <p:nvPr/>
          </p:nvSpPr>
          <p:spPr bwMode="auto">
            <a:xfrm>
              <a:off x="6802138" y="2490544"/>
              <a:ext cx="4646721" cy="2064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kumimoji="0" lang="en-US" altLang="zh-CN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Your Text Here  Add Your Text Here </a:t>
              </a:r>
              <a:endParaRPr kumimoji="0" lang="zh-CN" altLang="en-US"/>
            </a:p>
            <a:p>
              <a:pPr>
                <a:lnSpc>
                  <a:spcPct val="120000"/>
                </a:lnSpc>
              </a:pPr>
              <a:r>
                <a:rPr kumimoji="0" lang="en-US" altLang="zh-CN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Your Text Here  Add Your Text Here </a:t>
              </a:r>
              <a:endParaRPr kumimoji="0" lang="zh-CN" altLang="en-US"/>
            </a:p>
            <a:p>
              <a:pPr>
                <a:lnSpc>
                  <a:spcPct val="120000"/>
                </a:lnSpc>
              </a:pPr>
              <a:r>
                <a:rPr kumimoji="0" lang="en-US" altLang="zh-CN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Your Text Here  Add Your Text Here </a:t>
              </a:r>
              <a:endParaRPr kumimoji="0" lang="zh-CN" altLang="en-US"/>
            </a:p>
            <a:p>
              <a:pPr>
                <a:lnSpc>
                  <a:spcPct val="120000"/>
                </a:lnSpc>
              </a:pPr>
              <a:endParaRPr kumimoji="0" lang="zh-CN" altLang="en-US"/>
            </a:p>
            <a:p>
              <a:pPr>
                <a:lnSpc>
                  <a:spcPct val="120000"/>
                </a:lnSpc>
              </a:pPr>
              <a:endParaRPr kumimoji="0" lang="zh-CN" altLang="en-US"/>
            </a:p>
            <a:p>
              <a:pPr>
                <a:lnSpc>
                  <a:spcPct val="120000"/>
                </a:lnSpc>
              </a:pPr>
              <a:endParaRPr kumimoji="0" lang="zh-CN" altLang="en-US"/>
            </a:p>
          </p:txBody>
        </p:sp>
      </p:grpSp>
      <p:grpSp>
        <p:nvGrpSpPr>
          <p:cNvPr id="17" name="组合 16"/>
          <p:cNvGrpSpPr/>
          <p:nvPr/>
        </p:nvGrpSpPr>
        <p:grpSpPr bwMode="auto">
          <a:xfrm>
            <a:off x="6854825" y="4110038"/>
            <a:ext cx="4651375" cy="2476500"/>
            <a:chOff x="6797976" y="2101334"/>
            <a:chExt cx="4650883" cy="2475935"/>
          </a:xfrm>
        </p:grpSpPr>
        <p:sp>
          <p:nvSpPr>
            <p:cNvPr id="14345" name="矩形 17"/>
            <p:cNvSpPr>
              <a:spLocks noChangeArrowheads="1"/>
            </p:cNvSpPr>
            <p:nvPr/>
          </p:nvSpPr>
          <p:spPr bwMode="auto">
            <a:xfrm>
              <a:off x="6797976" y="2101334"/>
              <a:ext cx="287367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kumimoji="0" lang="en-US" altLang="zh-CN" sz="2400" b="1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</a:t>
              </a:r>
              <a:endParaRPr kumimoji="0" lang="zh-CN" altLang="en-US" sz="2400" b="1">
                <a:solidFill>
                  <a:schemeClr val="accent1"/>
                </a:solidFill>
              </a:endParaRPr>
            </a:p>
          </p:txBody>
        </p:sp>
        <p:sp>
          <p:nvSpPr>
            <p:cNvPr id="14346" name="矩形 18"/>
            <p:cNvSpPr>
              <a:spLocks noChangeArrowheads="1"/>
            </p:cNvSpPr>
            <p:nvPr/>
          </p:nvSpPr>
          <p:spPr bwMode="auto">
            <a:xfrm>
              <a:off x="6802138" y="2490544"/>
              <a:ext cx="4646721" cy="2086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kumimoji="0" lang="en-US" altLang="zh-CN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Your Text Here  Add Your Text Here </a:t>
              </a:r>
              <a:endParaRPr kumimoji="0" lang="zh-CN" altLang="en-US">
                <a:solidFill>
                  <a:schemeClr val="accent1"/>
                </a:solidFill>
              </a:endParaRPr>
            </a:p>
            <a:p>
              <a:pPr>
                <a:lnSpc>
                  <a:spcPct val="120000"/>
                </a:lnSpc>
              </a:pPr>
              <a:r>
                <a:rPr kumimoji="0" lang="en-US" altLang="zh-CN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Your Text Here  Add Your Text Here </a:t>
              </a:r>
              <a:endParaRPr kumimoji="0" lang="zh-CN" altLang="en-US">
                <a:solidFill>
                  <a:schemeClr val="accent1"/>
                </a:solidFill>
              </a:endParaRPr>
            </a:p>
            <a:p>
              <a:pPr>
                <a:lnSpc>
                  <a:spcPct val="120000"/>
                </a:lnSpc>
              </a:pPr>
              <a:r>
                <a:rPr kumimoji="0" lang="en-US" altLang="zh-CN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Your Text Here  Add Your Text Here </a:t>
              </a:r>
              <a:endParaRPr kumimoji="0" lang="zh-CN" altLang="en-US">
                <a:solidFill>
                  <a:schemeClr val="accent1"/>
                </a:solidFill>
              </a:endParaRPr>
            </a:p>
            <a:p>
              <a:pPr>
                <a:lnSpc>
                  <a:spcPct val="120000"/>
                </a:lnSpc>
              </a:pPr>
              <a:endParaRPr kumimoji="0" lang="zh-CN" altLang="en-US">
                <a:solidFill>
                  <a:schemeClr val="accent1"/>
                </a:solidFill>
              </a:endParaRPr>
            </a:p>
            <a:p>
              <a:pPr>
                <a:lnSpc>
                  <a:spcPct val="120000"/>
                </a:lnSpc>
              </a:pPr>
              <a:endParaRPr kumimoji="0" lang="zh-CN" altLang="en-US">
                <a:solidFill>
                  <a:schemeClr val="accent1"/>
                </a:solidFill>
              </a:endParaRPr>
            </a:p>
            <a:p>
              <a:pPr>
                <a:lnSpc>
                  <a:spcPct val="120000"/>
                </a:lnSpc>
              </a:pPr>
              <a:endParaRPr kumimoji="0" lang="zh-CN" altLang="en-US">
                <a:solidFill>
                  <a:schemeClr val="accent1"/>
                </a:solidFill>
              </a:endParaRPr>
            </a:p>
          </p:txBody>
        </p:sp>
      </p:grpSp>
      <p:grpSp>
        <p:nvGrpSpPr>
          <p:cNvPr id="14342" name="组合 21"/>
          <p:cNvGrpSpPr/>
          <p:nvPr/>
        </p:nvGrpSpPr>
        <p:grpSpPr bwMode="auto">
          <a:xfrm flipH="1">
            <a:off x="10666413" y="6134100"/>
            <a:ext cx="1247775" cy="925513"/>
            <a:chOff x="10665952" y="6134473"/>
            <a:chExt cx="1247755" cy="924544"/>
          </a:xfrm>
        </p:grpSpPr>
        <p:sp>
          <p:nvSpPr>
            <p:cNvPr id="20" name="任意多边形 19"/>
            <p:cNvSpPr/>
            <p:nvPr/>
          </p:nvSpPr>
          <p:spPr>
            <a:xfrm rot="1290937">
              <a:off x="11069171" y="6134473"/>
              <a:ext cx="844536" cy="924544"/>
            </a:xfrm>
            <a:custGeom>
              <a:avLst/>
              <a:gdLst>
                <a:gd name="connsiteX0" fmla="*/ 0 w 843865"/>
                <a:gd name="connsiteY0" fmla="*/ 310701 h 924544"/>
                <a:gd name="connsiteX1" fmla="*/ 843865 w 843865"/>
                <a:gd name="connsiteY1" fmla="*/ 0 h 924544"/>
                <a:gd name="connsiteX2" fmla="*/ 843865 w 843865"/>
                <a:gd name="connsiteY2" fmla="*/ 580109 h 924544"/>
                <a:gd name="connsiteX3" fmla="*/ 0 w 843865"/>
                <a:gd name="connsiteY3" fmla="*/ 924544 h 924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3865" h="924544">
                  <a:moveTo>
                    <a:pt x="0" y="310701"/>
                  </a:moveTo>
                  <a:lnTo>
                    <a:pt x="843865" y="0"/>
                  </a:lnTo>
                  <a:lnTo>
                    <a:pt x="843865" y="580109"/>
                  </a:lnTo>
                  <a:lnTo>
                    <a:pt x="0" y="924544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/>
            </a:p>
          </p:txBody>
        </p:sp>
        <p:sp>
          <p:nvSpPr>
            <p:cNvPr id="21" name="任意多边形 20"/>
            <p:cNvSpPr/>
            <p:nvPr/>
          </p:nvSpPr>
          <p:spPr>
            <a:xfrm rot="1290937">
              <a:off x="10665952" y="6549963"/>
              <a:ext cx="187322" cy="369501"/>
            </a:xfrm>
            <a:custGeom>
              <a:avLst/>
              <a:gdLst>
                <a:gd name="connsiteX0" fmla="*/ 0 w 187350"/>
                <a:gd name="connsiteY0" fmla="*/ 68980 h 369214"/>
                <a:gd name="connsiteX1" fmla="*/ 187350 w 187350"/>
                <a:gd name="connsiteY1" fmla="*/ 0 h 369214"/>
                <a:gd name="connsiteX2" fmla="*/ 187350 w 187350"/>
                <a:gd name="connsiteY2" fmla="*/ 300233 h 369214"/>
                <a:gd name="connsiteX3" fmla="*/ 0 w 187350"/>
                <a:gd name="connsiteY3" fmla="*/ 369214 h 369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7350" h="369214">
                  <a:moveTo>
                    <a:pt x="0" y="68980"/>
                  </a:moveTo>
                  <a:lnTo>
                    <a:pt x="187350" y="0"/>
                  </a:lnTo>
                  <a:lnTo>
                    <a:pt x="187350" y="300233"/>
                  </a:lnTo>
                  <a:lnTo>
                    <a:pt x="0" y="369214"/>
                  </a:lnTo>
                  <a:close/>
                </a:path>
              </a:pathLst>
            </a:custGeom>
            <a:solidFill>
              <a:schemeClr val="bg2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/>
            </a:p>
          </p:txBody>
        </p:sp>
      </p:grp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898525" y="3524250"/>
            <a:ext cx="10394950" cy="889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kern="0">
              <a:solidFill>
                <a:srgbClr val="FFFFFF"/>
              </a:solidFill>
              <a:latin typeface="Calibri" panose="020F0502020204030204"/>
              <a:ea typeface="幼圆" panose="02010509060101010101" charset="-122"/>
            </a:endParaRPr>
          </a:p>
        </p:txBody>
      </p:sp>
      <p:sp>
        <p:nvSpPr>
          <p:cNvPr id="4" name="矩形 25"/>
          <p:cNvSpPr>
            <a:spLocks noChangeArrowheads="1"/>
          </p:cNvSpPr>
          <p:nvPr/>
        </p:nvSpPr>
        <p:spPr bwMode="auto">
          <a:xfrm>
            <a:off x="1828800" y="1252538"/>
            <a:ext cx="2309813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anchor="b"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kumimoji="0" lang="en-US" altLang="zh-CN">
                <a:solidFill>
                  <a:srgbClr val="413F5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Text Here  Add Your Text Here </a:t>
            </a:r>
            <a:endParaRPr kumimoji="0" lang="zh-CN" altLang="en-US">
              <a:solidFill>
                <a:srgbClr val="000000"/>
              </a:solidFill>
            </a:endParaRPr>
          </a:p>
        </p:txBody>
      </p:sp>
      <p:sp>
        <p:nvSpPr>
          <p:cNvPr id="26" name="矩形 25"/>
          <p:cNvSpPr>
            <a:spLocks noChangeArrowheads="1"/>
          </p:cNvSpPr>
          <p:nvPr/>
        </p:nvSpPr>
        <p:spPr bwMode="auto">
          <a:xfrm>
            <a:off x="4953000" y="1252538"/>
            <a:ext cx="2309813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anchor="b"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kumimoji="0" lang="en-US" altLang="zh-CN">
                <a:solidFill>
                  <a:srgbClr val="413F5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Text Here  Add Your Text Here </a:t>
            </a:r>
            <a:endParaRPr kumimoji="0" lang="zh-CN" altLang="en-US">
              <a:solidFill>
                <a:srgbClr val="000000"/>
              </a:solidFill>
            </a:endParaRPr>
          </a:p>
        </p:txBody>
      </p:sp>
      <p:sp>
        <p:nvSpPr>
          <p:cNvPr id="27" name="矩形 26"/>
          <p:cNvSpPr>
            <a:spLocks noChangeArrowheads="1"/>
          </p:cNvSpPr>
          <p:nvPr/>
        </p:nvSpPr>
        <p:spPr bwMode="auto">
          <a:xfrm>
            <a:off x="8062913" y="1252538"/>
            <a:ext cx="2309812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anchor="b"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kumimoji="0" lang="en-US" altLang="zh-CN">
                <a:solidFill>
                  <a:srgbClr val="413F5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Text Here  Add Your Text Here </a:t>
            </a:r>
            <a:endParaRPr kumimoji="0" lang="zh-CN" altLang="en-US">
              <a:solidFill>
                <a:srgbClr val="000000"/>
              </a:solidFill>
            </a:endParaRPr>
          </a:p>
        </p:txBody>
      </p:sp>
      <p:sp>
        <p:nvSpPr>
          <p:cNvPr id="28" name="矩形 27"/>
          <p:cNvSpPr>
            <a:spLocks noChangeArrowheads="1"/>
          </p:cNvSpPr>
          <p:nvPr/>
        </p:nvSpPr>
        <p:spPr bwMode="auto">
          <a:xfrm>
            <a:off x="6500813" y="4962525"/>
            <a:ext cx="2309812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anchor="b"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kumimoji="0" lang="en-US" altLang="zh-CN">
                <a:solidFill>
                  <a:srgbClr val="413F5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Text Here  Add Your Text Here </a:t>
            </a:r>
            <a:endParaRPr kumimoji="0" lang="zh-CN" altLang="en-US">
              <a:solidFill>
                <a:srgbClr val="000000"/>
              </a:solidFill>
            </a:endParaRPr>
          </a:p>
        </p:txBody>
      </p:sp>
      <p:sp>
        <p:nvSpPr>
          <p:cNvPr id="29" name="矩形 28"/>
          <p:cNvSpPr>
            <a:spLocks noChangeArrowheads="1"/>
          </p:cNvSpPr>
          <p:nvPr/>
        </p:nvSpPr>
        <p:spPr bwMode="auto">
          <a:xfrm>
            <a:off x="3398838" y="4962525"/>
            <a:ext cx="2309812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anchor="b"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kumimoji="0" lang="en-US" altLang="zh-CN">
                <a:solidFill>
                  <a:srgbClr val="413F5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Text Here  Add Your Text Here </a:t>
            </a:r>
            <a:endParaRPr kumimoji="0" lang="zh-CN" altLang="en-US">
              <a:solidFill>
                <a:srgbClr val="000000"/>
              </a:solidFill>
            </a:endParaRPr>
          </a:p>
        </p:txBody>
      </p:sp>
      <p:grpSp>
        <p:nvGrpSpPr>
          <p:cNvPr id="15368" name="组合 31"/>
          <p:cNvGrpSpPr/>
          <p:nvPr/>
        </p:nvGrpSpPr>
        <p:grpSpPr bwMode="auto">
          <a:xfrm flipH="1">
            <a:off x="-590550" y="3179763"/>
            <a:ext cx="1314450" cy="4032250"/>
            <a:chOff x="11450906" y="3180398"/>
            <a:chExt cx="1313189" cy="4031226"/>
          </a:xfrm>
        </p:grpSpPr>
        <p:sp>
          <p:nvSpPr>
            <p:cNvPr id="30" name="任意多边形 29"/>
            <p:cNvSpPr/>
            <p:nvPr/>
          </p:nvSpPr>
          <p:spPr>
            <a:xfrm rot="1219663">
              <a:off x="11450906" y="3180398"/>
              <a:ext cx="1313189" cy="4031226"/>
            </a:xfrm>
            <a:custGeom>
              <a:avLst/>
              <a:gdLst>
                <a:gd name="connsiteX0" fmla="*/ 0 w 1313189"/>
                <a:gd name="connsiteY0" fmla="*/ 0 h 4031226"/>
                <a:gd name="connsiteX1" fmla="*/ 1313189 w 1313189"/>
                <a:gd name="connsiteY1" fmla="*/ 3544741 h 4031226"/>
                <a:gd name="connsiteX2" fmla="*/ 0 w 1313189"/>
                <a:gd name="connsiteY2" fmla="*/ 4031226 h 4031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13189" h="4031226">
                  <a:moveTo>
                    <a:pt x="0" y="0"/>
                  </a:moveTo>
                  <a:lnTo>
                    <a:pt x="1313189" y="3544741"/>
                  </a:lnTo>
                  <a:lnTo>
                    <a:pt x="0" y="4031226"/>
                  </a:lnTo>
                  <a:close/>
                </a:path>
              </a:pathLst>
            </a:custGeom>
            <a:solidFill>
              <a:schemeClr val="bg2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/>
            </a:p>
          </p:txBody>
        </p:sp>
        <p:sp>
          <p:nvSpPr>
            <p:cNvPr id="31" name="任意多边形 30"/>
            <p:cNvSpPr/>
            <p:nvPr/>
          </p:nvSpPr>
          <p:spPr>
            <a:xfrm rot="1219663">
              <a:off x="11744311" y="4573869"/>
              <a:ext cx="815193" cy="2504439"/>
            </a:xfrm>
            <a:custGeom>
              <a:avLst/>
              <a:gdLst>
                <a:gd name="connsiteX0" fmla="*/ 0 w 1313189"/>
                <a:gd name="connsiteY0" fmla="*/ 0 h 4031226"/>
                <a:gd name="connsiteX1" fmla="*/ 1313189 w 1313189"/>
                <a:gd name="connsiteY1" fmla="*/ 3544741 h 4031226"/>
                <a:gd name="connsiteX2" fmla="*/ 0 w 1313189"/>
                <a:gd name="connsiteY2" fmla="*/ 4031226 h 4031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13189" h="4031226">
                  <a:moveTo>
                    <a:pt x="0" y="0"/>
                  </a:moveTo>
                  <a:lnTo>
                    <a:pt x="1313189" y="3544741"/>
                  </a:lnTo>
                  <a:lnTo>
                    <a:pt x="0" y="4031226"/>
                  </a:lnTo>
                  <a:close/>
                </a:path>
              </a:pathLst>
            </a:custGeom>
            <a:solidFill>
              <a:schemeClr val="accent1">
                <a:alpha val="5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/>
            </a:p>
          </p:txBody>
        </p:sp>
      </p:grpSp>
      <p:sp>
        <p:nvSpPr>
          <p:cNvPr id="34" name="任意多边形 33"/>
          <p:cNvSpPr/>
          <p:nvPr/>
        </p:nvSpPr>
        <p:spPr>
          <a:xfrm rot="20387211" flipH="1">
            <a:off x="11798300" y="979488"/>
            <a:ext cx="215900" cy="2206625"/>
          </a:xfrm>
          <a:custGeom>
            <a:avLst/>
            <a:gdLst>
              <a:gd name="connsiteX0" fmla="*/ 0 w 216000"/>
              <a:gd name="connsiteY0" fmla="*/ 79528 h 2207279"/>
              <a:gd name="connsiteX1" fmla="*/ 216000 w 216000"/>
              <a:gd name="connsiteY1" fmla="*/ 0 h 2207279"/>
              <a:gd name="connsiteX2" fmla="*/ 216000 w 216000"/>
              <a:gd name="connsiteY2" fmla="*/ 2207279 h 2207279"/>
              <a:gd name="connsiteX3" fmla="*/ 204375 w 216000"/>
              <a:gd name="connsiteY3" fmla="*/ 2196848 h 2207279"/>
              <a:gd name="connsiteX4" fmla="*/ 0 w 216000"/>
              <a:gd name="connsiteY4" fmla="*/ 1641765 h 2207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0" h="2207279">
                <a:moveTo>
                  <a:pt x="0" y="79528"/>
                </a:moveTo>
                <a:lnTo>
                  <a:pt x="216000" y="0"/>
                </a:lnTo>
                <a:lnTo>
                  <a:pt x="216000" y="2207279"/>
                </a:lnTo>
                <a:lnTo>
                  <a:pt x="204375" y="2196848"/>
                </a:lnTo>
                <a:lnTo>
                  <a:pt x="0" y="1641765"/>
                </a:lnTo>
                <a:close/>
              </a:path>
            </a:pathLst>
          </a:custGeom>
          <a:solidFill>
            <a:schemeClr val="bg2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/>
          </a:p>
        </p:txBody>
      </p:sp>
      <p:grpSp>
        <p:nvGrpSpPr>
          <p:cNvPr id="36" name="组合 35"/>
          <p:cNvGrpSpPr/>
          <p:nvPr/>
        </p:nvGrpSpPr>
        <p:grpSpPr bwMode="auto">
          <a:xfrm>
            <a:off x="3376613" y="241300"/>
            <a:ext cx="5438775" cy="646113"/>
            <a:chOff x="492673" y="240871"/>
            <a:chExt cx="5438989" cy="646331"/>
          </a:xfrm>
        </p:grpSpPr>
        <p:sp>
          <p:nvSpPr>
            <p:cNvPr id="15397" name="矩形 36"/>
            <p:cNvSpPr>
              <a:spLocks noChangeArrowheads="1"/>
            </p:cNvSpPr>
            <p:nvPr/>
          </p:nvSpPr>
          <p:spPr bwMode="auto">
            <a:xfrm>
              <a:off x="492673" y="240871"/>
              <a:ext cx="5438989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kumimoji="0" lang="en-US" altLang="zh-CN" sz="3600" b="1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YOUR TEXT HERE</a:t>
              </a:r>
              <a:endParaRPr kumimoji="0" lang="zh-CN" altLang="en-US" sz="3600" b="1"/>
            </a:p>
          </p:txBody>
        </p:sp>
        <p:grpSp>
          <p:nvGrpSpPr>
            <p:cNvPr id="15398" name="组合 37"/>
            <p:cNvGrpSpPr/>
            <p:nvPr/>
          </p:nvGrpSpPr>
          <p:grpSpPr bwMode="auto">
            <a:xfrm>
              <a:off x="593354" y="764082"/>
              <a:ext cx="5218577" cy="100090"/>
              <a:chOff x="4076700" y="1127721"/>
              <a:chExt cx="4015741" cy="100090"/>
            </a:xfrm>
          </p:grpSpPr>
          <p:sp>
            <p:nvSpPr>
              <p:cNvPr id="39" name="圆角矩形 38"/>
              <p:cNvSpPr/>
              <p:nvPr/>
            </p:nvSpPr>
            <p:spPr>
              <a:xfrm flipV="1">
                <a:off x="5547047" y="1126974"/>
                <a:ext cx="1115361" cy="100046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CN" altLang="en-US" b="1"/>
              </a:p>
            </p:txBody>
          </p:sp>
          <p:sp>
            <p:nvSpPr>
              <p:cNvPr id="40" name="任意多边形 39"/>
              <p:cNvSpPr/>
              <p:nvPr/>
            </p:nvSpPr>
            <p:spPr>
              <a:xfrm>
                <a:off x="4076188" y="1153970"/>
                <a:ext cx="1589358" cy="46054"/>
              </a:xfrm>
              <a:custGeom>
                <a:avLst/>
                <a:gdLst>
                  <a:gd name="connsiteX0" fmla="*/ 0 w 1589277"/>
                  <a:gd name="connsiteY0" fmla="*/ 0 h 45719"/>
                  <a:gd name="connsiteX1" fmla="*/ 1589277 w 1589277"/>
                  <a:gd name="connsiteY1" fmla="*/ 0 h 45719"/>
                  <a:gd name="connsiteX2" fmla="*/ 1589277 w 1589277"/>
                  <a:gd name="connsiteY2" fmla="*/ 45719 h 45719"/>
                  <a:gd name="connsiteX3" fmla="*/ 0 w 1589277"/>
                  <a:gd name="connsiteY3" fmla="*/ 45719 h 45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89277" h="45719">
                    <a:moveTo>
                      <a:pt x="0" y="0"/>
                    </a:moveTo>
                    <a:lnTo>
                      <a:pt x="1589277" y="0"/>
                    </a:lnTo>
                    <a:lnTo>
                      <a:pt x="1589277" y="45719"/>
                    </a:lnTo>
                    <a:lnTo>
                      <a:pt x="0" y="45719"/>
                    </a:lnTo>
                    <a:close/>
                  </a:path>
                </a:pathLst>
              </a:custGeom>
              <a:solidFill>
                <a:schemeClr val="accent1">
                  <a:alpha val="5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CN" altLang="en-US" b="1"/>
              </a:p>
            </p:txBody>
          </p:sp>
          <p:sp>
            <p:nvSpPr>
              <p:cNvPr id="41" name="任意多边形 40"/>
              <p:cNvSpPr/>
              <p:nvPr/>
            </p:nvSpPr>
            <p:spPr>
              <a:xfrm>
                <a:off x="6530470" y="1153970"/>
                <a:ext cx="1562481" cy="46054"/>
              </a:xfrm>
              <a:custGeom>
                <a:avLst/>
                <a:gdLst>
                  <a:gd name="connsiteX0" fmla="*/ 0 w 1562167"/>
                  <a:gd name="connsiteY0" fmla="*/ 0 h 45719"/>
                  <a:gd name="connsiteX1" fmla="*/ 1562167 w 1562167"/>
                  <a:gd name="connsiteY1" fmla="*/ 0 h 45719"/>
                  <a:gd name="connsiteX2" fmla="*/ 1562167 w 1562167"/>
                  <a:gd name="connsiteY2" fmla="*/ 45719 h 45719"/>
                  <a:gd name="connsiteX3" fmla="*/ 0 w 1562167"/>
                  <a:gd name="connsiteY3" fmla="*/ 45719 h 45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62167" h="45719">
                    <a:moveTo>
                      <a:pt x="0" y="0"/>
                    </a:moveTo>
                    <a:lnTo>
                      <a:pt x="1562167" y="0"/>
                    </a:lnTo>
                    <a:lnTo>
                      <a:pt x="1562167" y="45719"/>
                    </a:lnTo>
                    <a:lnTo>
                      <a:pt x="0" y="45719"/>
                    </a:lnTo>
                    <a:close/>
                  </a:path>
                </a:pathLst>
              </a:custGeom>
              <a:solidFill>
                <a:schemeClr val="accent1">
                  <a:alpha val="5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CN" altLang="en-US" b="1"/>
              </a:p>
            </p:txBody>
          </p:sp>
        </p:grpSp>
      </p:grpSp>
      <p:sp>
        <p:nvSpPr>
          <p:cNvPr id="42" name="任意多边形 41"/>
          <p:cNvSpPr/>
          <p:nvPr/>
        </p:nvSpPr>
        <p:spPr>
          <a:xfrm rot="9568408" flipH="1">
            <a:off x="11752263" y="-223838"/>
            <a:ext cx="815975" cy="2503488"/>
          </a:xfrm>
          <a:custGeom>
            <a:avLst/>
            <a:gdLst>
              <a:gd name="connsiteX0" fmla="*/ 0 w 1313189"/>
              <a:gd name="connsiteY0" fmla="*/ 0 h 4031226"/>
              <a:gd name="connsiteX1" fmla="*/ 1313189 w 1313189"/>
              <a:gd name="connsiteY1" fmla="*/ 3544741 h 4031226"/>
              <a:gd name="connsiteX2" fmla="*/ 0 w 1313189"/>
              <a:gd name="connsiteY2" fmla="*/ 4031226 h 4031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13189" h="4031226">
                <a:moveTo>
                  <a:pt x="0" y="0"/>
                </a:moveTo>
                <a:lnTo>
                  <a:pt x="1313189" y="3544741"/>
                </a:lnTo>
                <a:lnTo>
                  <a:pt x="0" y="4031226"/>
                </a:lnTo>
                <a:close/>
              </a:path>
            </a:pathLst>
          </a:custGeom>
          <a:solidFill>
            <a:schemeClr val="accent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/>
          </a:p>
        </p:txBody>
      </p:sp>
      <p:sp>
        <p:nvSpPr>
          <p:cNvPr id="43" name="任意多边形 42"/>
          <p:cNvSpPr/>
          <p:nvPr/>
        </p:nvSpPr>
        <p:spPr>
          <a:xfrm rot="1212789">
            <a:off x="298450" y="1047750"/>
            <a:ext cx="71438" cy="2239963"/>
          </a:xfrm>
          <a:custGeom>
            <a:avLst/>
            <a:gdLst>
              <a:gd name="connsiteX0" fmla="*/ 0 w 71366"/>
              <a:gd name="connsiteY0" fmla="*/ 26276 h 2240242"/>
              <a:gd name="connsiteX1" fmla="*/ 71366 w 71366"/>
              <a:gd name="connsiteY1" fmla="*/ 0 h 2240242"/>
              <a:gd name="connsiteX2" fmla="*/ 71366 w 71366"/>
              <a:gd name="connsiteY2" fmla="*/ 2240242 h 2240242"/>
              <a:gd name="connsiteX3" fmla="*/ 0 w 71366"/>
              <a:gd name="connsiteY3" fmla="*/ 2046412 h 2240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366" h="2240242">
                <a:moveTo>
                  <a:pt x="0" y="26276"/>
                </a:moveTo>
                <a:lnTo>
                  <a:pt x="71366" y="0"/>
                </a:lnTo>
                <a:lnTo>
                  <a:pt x="71366" y="2240242"/>
                </a:lnTo>
                <a:lnTo>
                  <a:pt x="0" y="2046412"/>
                </a:lnTo>
                <a:close/>
              </a:path>
            </a:pathLst>
          </a:custGeom>
          <a:solidFill>
            <a:schemeClr val="bg2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/>
          </a:p>
        </p:txBody>
      </p:sp>
      <p:sp>
        <p:nvSpPr>
          <p:cNvPr id="49" name="任意多边形 48"/>
          <p:cNvSpPr/>
          <p:nvPr/>
        </p:nvSpPr>
        <p:spPr>
          <a:xfrm rot="1212789">
            <a:off x="198438" y="-138113"/>
            <a:ext cx="280987" cy="2901951"/>
          </a:xfrm>
          <a:custGeom>
            <a:avLst/>
            <a:gdLst>
              <a:gd name="connsiteX0" fmla="*/ 281721 w 281721"/>
              <a:gd name="connsiteY0" fmla="*/ 0 h 2901485"/>
              <a:gd name="connsiteX1" fmla="*/ 281721 w 281721"/>
              <a:gd name="connsiteY1" fmla="*/ 2901485 h 2901485"/>
              <a:gd name="connsiteX2" fmla="*/ 18535 w 281721"/>
              <a:gd name="connsiteY2" fmla="*/ 2186673 h 2901485"/>
              <a:gd name="connsiteX3" fmla="*/ 0 w 281721"/>
              <a:gd name="connsiteY3" fmla="*/ 2126614 h 2901485"/>
              <a:gd name="connsiteX4" fmla="*/ 0 w 281721"/>
              <a:gd name="connsiteY4" fmla="*/ 103727 h 2901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1721" h="2901485">
                <a:moveTo>
                  <a:pt x="281721" y="0"/>
                </a:moveTo>
                <a:lnTo>
                  <a:pt x="281721" y="2901485"/>
                </a:lnTo>
                <a:lnTo>
                  <a:pt x="18535" y="2186673"/>
                </a:lnTo>
                <a:lnTo>
                  <a:pt x="0" y="2126614"/>
                </a:lnTo>
                <a:lnTo>
                  <a:pt x="0" y="103727"/>
                </a:lnTo>
                <a:close/>
              </a:path>
            </a:pathLst>
          </a:custGeom>
          <a:solidFill>
            <a:schemeClr val="bg2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/>
          </a:p>
        </p:txBody>
      </p:sp>
      <p:grpSp>
        <p:nvGrpSpPr>
          <p:cNvPr id="15374" name="组合 49"/>
          <p:cNvGrpSpPr/>
          <p:nvPr/>
        </p:nvGrpSpPr>
        <p:grpSpPr bwMode="auto">
          <a:xfrm>
            <a:off x="10666413" y="6134100"/>
            <a:ext cx="1247775" cy="925513"/>
            <a:chOff x="10665952" y="6134473"/>
            <a:chExt cx="1247755" cy="924544"/>
          </a:xfrm>
        </p:grpSpPr>
        <p:sp>
          <p:nvSpPr>
            <p:cNvPr id="51" name="任意多边形 50"/>
            <p:cNvSpPr/>
            <p:nvPr/>
          </p:nvSpPr>
          <p:spPr>
            <a:xfrm rot="1290937">
              <a:off x="11069171" y="6134473"/>
              <a:ext cx="844536" cy="924544"/>
            </a:xfrm>
            <a:custGeom>
              <a:avLst/>
              <a:gdLst>
                <a:gd name="connsiteX0" fmla="*/ 0 w 843865"/>
                <a:gd name="connsiteY0" fmla="*/ 310701 h 924544"/>
                <a:gd name="connsiteX1" fmla="*/ 843865 w 843865"/>
                <a:gd name="connsiteY1" fmla="*/ 0 h 924544"/>
                <a:gd name="connsiteX2" fmla="*/ 843865 w 843865"/>
                <a:gd name="connsiteY2" fmla="*/ 580109 h 924544"/>
                <a:gd name="connsiteX3" fmla="*/ 0 w 843865"/>
                <a:gd name="connsiteY3" fmla="*/ 924544 h 924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3865" h="924544">
                  <a:moveTo>
                    <a:pt x="0" y="310701"/>
                  </a:moveTo>
                  <a:lnTo>
                    <a:pt x="843865" y="0"/>
                  </a:lnTo>
                  <a:lnTo>
                    <a:pt x="843865" y="580109"/>
                  </a:lnTo>
                  <a:lnTo>
                    <a:pt x="0" y="924544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/>
            </a:p>
          </p:txBody>
        </p:sp>
        <p:sp>
          <p:nvSpPr>
            <p:cNvPr id="52" name="任意多边形 51"/>
            <p:cNvSpPr/>
            <p:nvPr/>
          </p:nvSpPr>
          <p:spPr>
            <a:xfrm rot="1290937">
              <a:off x="10665952" y="6549963"/>
              <a:ext cx="187322" cy="369501"/>
            </a:xfrm>
            <a:custGeom>
              <a:avLst/>
              <a:gdLst>
                <a:gd name="connsiteX0" fmla="*/ 0 w 187350"/>
                <a:gd name="connsiteY0" fmla="*/ 68980 h 369214"/>
                <a:gd name="connsiteX1" fmla="*/ 187350 w 187350"/>
                <a:gd name="connsiteY1" fmla="*/ 0 h 369214"/>
                <a:gd name="connsiteX2" fmla="*/ 187350 w 187350"/>
                <a:gd name="connsiteY2" fmla="*/ 300233 h 369214"/>
                <a:gd name="connsiteX3" fmla="*/ 0 w 187350"/>
                <a:gd name="connsiteY3" fmla="*/ 369214 h 369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7350" h="369214">
                  <a:moveTo>
                    <a:pt x="0" y="68980"/>
                  </a:moveTo>
                  <a:lnTo>
                    <a:pt x="187350" y="0"/>
                  </a:lnTo>
                  <a:lnTo>
                    <a:pt x="187350" y="300233"/>
                  </a:lnTo>
                  <a:lnTo>
                    <a:pt x="0" y="369214"/>
                  </a:lnTo>
                  <a:close/>
                </a:path>
              </a:pathLst>
            </a:custGeom>
            <a:solidFill>
              <a:schemeClr val="bg2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/>
            </a:p>
          </p:txBody>
        </p:sp>
      </p:grpSp>
      <p:grpSp>
        <p:nvGrpSpPr>
          <p:cNvPr id="63" name="组合 62"/>
          <p:cNvGrpSpPr/>
          <p:nvPr/>
        </p:nvGrpSpPr>
        <p:grpSpPr bwMode="auto">
          <a:xfrm>
            <a:off x="2408238" y="2268538"/>
            <a:ext cx="1182687" cy="1260475"/>
            <a:chOff x="2408912" y="2268162"/>
            <a:chExt cx="1181346" cy="1260493"/>
          </a:xfrm>
        </p:grpSpPr>
        <p:sp useBgFill="1">
          <p:nvSpPr>
            <p:cNvPr id="5" name="任意多边形 4"/>
            <p:cNvSpPr/>
            <p:nvPr/>
          </p:nvSpPr>
          <p:spPr>
            <a:xfrm>
              <a:off x="2412083" y="2269749"/>
              <a:ext cx="1178175" cy="1258906"/>
            </a:xfrm>
            <a:custGeom>
              <a:avLst/>
              <a:gdLst>
                <a:gd name="connsiteX0" fmla="*/ 452761 w 905522"/>
                <a:gd name="connsiteY0" fmla="*/ 0 h 968365"/>
                <a:gd name="connsiteX1" fmla="*/ 905522 w 905522"/>
                <a:gd name="connsiteY1" fmla="*/ 226381 h 968365"/>
                <a:gd name="connsiteX2" fmla="*/ 905522 w 905522"/>
                <a:gd name="connsiteY2" fmla="*/ 741985 h 968365"/>
                <a:gd name="connsiteX3" fmla="*/ 452761 w 905522"/>
                <a:gd name="connsiteY3" fmla="*/ 968365 h 968365"/>
                <a:gd name="connsiteX4" fmla="*/ 0 w 905522"/>
                <a:gd name="connsiteY4" fmla="*/ 741985 h 968365"/>
                <a:gd name="connsiteX5" fmla="*/ 0 w 905522"/>
                <a:gd name="connsiteY5" fmla="*/ 226381 h 968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5522" h="968365">
                  <a:moveTo>
                    <a:pt x="452761" y="0"/>
                  </a:moveTo>
                  <a:lnTo>
                    <a:pt x="905522" y="226381"/>
                  </a:lnTo>
                  <a:lnTo>
                    <a:pt x="905522" y="741985"/>
                  </a:lnTo>
                  <a:lnTo>
                    <a:pt x="452761" y="968365"/>
                  </a:lnTo>
                  <a:lnTo>
                    <a:pt x="0" y="741985"/>
                  </a:lnTo>
                  <a:lnTo>
                    <a:pt x="0" y="226381"/>
                  </a:lnTo>
                  <a:close/>
                </a:path>
              </a:pathLst>
            </a:custGeom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600" kern="0" dirty="0">
                <a:solidFill>
                  <a:srgbClr val="FFFFFF"/>
                </a:solidFill>
                <a:latin typeface="Arial" panose="020B0604020202020204" pitchFamily="34" charset="0"/>
                <a:ea typeface="幼圆" panose="02010509060101010101" charset="-122"/>
                <a:cs typeface="Arial" panose="020B0604020202020204" pitchFamily="34" charset="0"/>
              </a:endParaRPr>
            </a:p>
          </p:txBody>
        </p:sp>
        <p:sp useBgFill="1">
          <p:nvSpPr>
            <p:cNvPr id="15" name="任意多边形 14"/>
            <p:cNvSpPr/>
            <p:nvPr/>
          </p:nvSpPr>
          <p:spPr>
            <a:xfrm>
              <a:off x="2408912" y="2268162"/>
              <a:ext cx="1178175" cy="1258905"/>
            </a:xfrm>
            <a:custGeom>
              <a:avLst/>
              <a:gdLst>
                <a:gd name="connsiteX0" fmla="*/ 452761 w 905522"/>
                <a:gd name="connsiteY0" fmla="*/ 0 h 968365"/>
                <a:gd name="connsiteX1" fmla="*/ 905522 w 905522"/>
                <a:gd name="connsiteY1" fmla="*/ 226381 h 968365"/>
                <a:gd name="connsiteX2" fmla="*/ 905522 w 905522"/>
                <a:gd name="connsiteY2" fmla="*/ 741985 h 968365"/>
                <a:gd name="connsiteX3" fmla="*/ 452761 w 905522"/>
                <a:gd name="connsiteY3" fmla="*/ 968365 h 968365"/>
                <a:gd name="connsiteX4" fmla="*/ 0 w 905522"/>
                <a:gd name="connsiteY4" fmla="*/ 741985 h 968365"/>
                <a:gd name="connsiteX5" fmla="*/ 0 w 905522"/>
                <a:gd name="connsiteY5" fmla="*/ 226381 h 968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5522" h="968365">
                  <a:moveTo>
                    <a:pt x="452761" y="0"/>
                  </a:moveTo>
                  <a:lnTo>
                    <a:pt x="905522" y="226381"/>
                  </a:lnTo>
                  <a:lnTo>
                    <a:pt x="905522" y="741985"/>
                  </a:lnTo>
                  <a:lnTo>
                    <a:pt x="452761" y="968365"/>
                  </a:lnTo>
                  <a:lnTo>
                    <a:pt x="0" y="741985"/>
                  </a:lnTo>
                  <a:lnTo>
                    <a:pt x="0" y="226381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dirty="0"/>
            </a:p>
          </p:txBody>
        </p:sp>
        <p:sp>
          <p:nvSpPr>
            <p:cNvPr id="15394" name="矩形 20"/>
            <p:cNvSpPr>
              <a:spLocks noChangeArrowheads="1"/>
            </p:cNvSpPr>
            <p:nvPr/>
          </p:nvSpPr>
          <p:spPr bwMode="auto">
            <a:xfrm>
              <a:off x="2516972" y="2584791"/>
              <a:ext cx="932948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kumimoji="0" lang="en-US" altLang="zh-CN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</a:t>
              </a:r>
            </a:p>
            <a:p>
              <a:pPr algn="ctr"/>
              <a:r>
                <a:rPr kumimoji="0" lang="en-US" altLang="zh-CN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TEXT </a:t>
              </a:r>
              <a:endParaRPr kumimoji="0" lang="zh-CN" altLang="en-US" sz="2000">
                <a:solidFill>
                  <a:schemeClr val="bg1"/>
                </a:solidFill>
              </a:endParaRPr>
            </a:p>
          </p:txBody>
        </p:sp>
      </p:grpSp>
      <p:grpSp>
        <p:nvGrpSpPr>
          <p:cNvPr id="64" name="组合 63"/>
          <p:cNvGrpSpPr/>
          <p:nvPr/>
        </p:nvGrpSpPr>
        <p:grpSpPr bwMode="auto">
          <a:xfrm>
            <a:off x="5519738" y="2268538"/>
            <a:ext cx="1181100" cy="1260475"/>
            <a:chOff x="5519418" y="2268162"/>
            <a:chExt cx="1181347" cy="1260493"/>
          </a:xfrm>
        </p:grpSpPr>
        <p:sp useBgFill="1">
          <p:nvSpPr>
            <p:cNvPr id="6" name="任意多边形 5"/>
            <p:cNvSpPr/>
            <p:nvPr/>
          </p:nvSpPr>
          <p:spPr>
            <a:xfrm>
              <a:off x="5522594" y="2269749"/>
              <a:ext cx="1178171" cy="1258906"/>
            </a:xfrm>
            <a:custGeom>
              <a:avLst/>
              <a:gdLst>
                <a:gd name="connsiteX0" fmla="*/ 452761 w 905522"/>
                <a:gd name="connsiteY0" fmla="*/ 0 h 968365"/>
                <a:gd name="connsiteX1" fmla="*/ 905522 w 905522"/>
                <a:gd name="connsiteY1" fmla="*/ 226381 h 968365"/>
                <a:gd name="connsiteX2" fmla="*/ 905522 w 905522"/>
                <a:gd name="connsiteY2" fmla="*/ 741985 h 968365"/>
                <a:gd name="connsiteX3" fmla="*/ 452761 w 905522"/>
                <a:gd name="connsiteY3" fmla="*/ 968365 h 968365"/>
                <a:gd name="connsiteX4" fmla="*/ 0 w 905522"/>
                <a:gd name="connsiteY4" fmla="*/ 741985 h 968365"/>
                <a:gd name="connsiteX5" fmla="*/ 0 w 905522"/>
                <a:gd name="connsiteY5" fmla="*/ 226381 h 968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5522" h="968365">
                  <a:moveTo>
                    <a:pt x="452761" y="0"/>
                  </a:moveTo>
                  <a:lnTo>
                    <a:pt x="905522" y="226381"/>
                  </a:lnTo>
                  <a:lnTo>
                    <a:pt x="905522" y="741985"/>
                  </a:lnTo>
                  <a:lnTo>
                    <a:pt x="452761" y="968365"/>
                  </a:lnTo>
                  <a:lnTo>
                    <a:pt x="0" y="741985"/>
                  </a:lnTo>
                  <a:lnTo>
                    <a:pt x="0" y="226381"/>
                  </a:lnTo>
                  <a:close/>
                </a:path>
              </a:pathLst>
            </a:custGeom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600" kern="0" dirty="0">
                <a:solidFill>
                  <a:srgbClr val="FFFFFF"/>
                </a:solidFill>
                <a:latin typeface="Arial" panose="020B0604020202020204" pitchFamily="34" charset="0"/>
                <a:ea typeface="幼圆" panose="02010509060101010101" charset="-122"/>
                <a:cs typeface="Arial" panose="020B0604020202020204" pitchFamily="34" charset="0"/>
              </a:endParaRPr>
            </a:p>
          </p:txBody>
        </p:sp>
        <p:sp useBgFill="1">
          <p:nvSpPr>
            <p:cNvPr id="16" name="任意多边形 15"/>
            <p:cNvSpPr/>
            <p:nvPr/>
          </p:nvSpPr>
          <p:spPr>
            <a:xfrm>
              <a:off x="5519418" y="2268162"/>
              <a:ext cx="1178171" cy="1258905"/>
            </a:xfrm>
            <a:custGeom>
              <a:avLst/>
              <a:gdLst>
                <a:gd name="connsiteX0" fmla="*/ 452761 w 905522"/>
                <a:gd name="connsiteY0" fmla="*/ 0 h 968365"/>
                <a:gd name="connsiteX1" fmla="*/ 905522 w 905522"/>
                <a:gd name="connsiteY1" fmla="*/ 226381 h 968365"/>
                <a:gd name="connsiteX2" fmla="*/ 905522 w 905522"/>
                <a:gd name="connsiteY2" fmla="*/ 741985 h 968365"/>
                <a:gd name="connsiteX3" fmla="*/ 452761 w 905522"/>
                <a:gd name="connsiteY3" fmla="*/ 968365 h 968365"/>
                <a:gd name="connsiteX4" fmla="*/ 0 w 905522"/>
                <a:gd name="connsiteY4" fmla="*/ 741985 h 968365"/>
                <a:gd name="connsiteX5" fmla="*/ 0 w 905522"/>
                <a:gd name="connsiteY5" fmla="*/ 226381 h 968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5522" h="968365">
                  <a:moveTo>
                    <a:pt x="452761" y="0"/>
                  </a:moveTo>
                  <a:lnTo>
                    <a:pt x="905522" y="226381"/>
                  </a:lnTo>
                  <a:lnTo>
                    <a:pt x="905522" y="741985"/>
                  </a:lnTo>
                  <a:lnTo>
                    <a:pt x="452761" y="968365"/>
                  </a:lnTo>
                  <a:lnTo>
                    <a:pt x="0" y="741985"/>
                  </a:lnTo>
                  <a:lnTo>
                    <a:pt x="0" y="226381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dirty="0"/>
            </a:p>
          </p:txBody>
        </p:sp>
        <p:sp>
          <p:nvSpPr>
            <p:cNvPr id="15391" name="矩形 21"/>
            <p:cNvSpPr>
              <a:spLocks noChangeArrowheads="1"/>
            </p:cNvSpPr>
            <p:nvPr/>
          </p:nvSpPr>
          <p:spPr bwMode="auto">
            <a:xfrm>
              <a:off x="5641610" y="2584791"/>
              <a:ext cx="932948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kumimoji="0" lang="en-US" altLang="zh-CN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</a:t>
              </a:r>
            </a:p>
            <a:p>
              <a:pPr algn="ctr"/>
              <a:r>
                <a:rPr kumimoji="0" lang="en-US" altLang="zh-CN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TEXT </a:t>
              </a:r>
              <a:endParaRPr kumimoji="0" lang="zh-CN" altLang="en-US" sz="2000">
                <a:solidFill>
                  <a:schemeClr val="bg1"/>
                </a:solidFill>
              </a:endParaRPr>
            </a:p>
          </p:txBody>
        </p:sp>
      </p:grpSp>
      <p:grpSp>
        <p:nvGrpSpPr>
          <p:cNvPr id="65" name="组合 64"/>
          <p:cNvGrpSpPr/>
          <p:nvPr/>
        </p:nvGrpSpPr>
        <p:grpSpPr bwMode="auto">
          <a:xfrm>
            <a:off x="8629650" y="2268538"/>
            <a:ext cx="1181100" cy="1260475"/>
            <a:chOff x="8629923" y="2268162"/>
            <a:chExt cx="1181346" cy="1260493"/>
          </a:xfrm>
        </p:grpSpPr>
        <p:sp useBgFill="1">
          <p:nvSpPr>
            <p:cNvPr id="7" name="任意多边形 6"/>
            <p:cNvSpPr/>
            <p:nvPr/>
          </p:nvSpPr>
          <p:spPr>
            <a:xfrm>
              <a:off x="8633099" y="2269749"/>
              <a:ext cx="1178170" cy="1258906"/>
            </a:xfrm>
            <a:custGeom>
              <a:avLst/>
              <a:gdLst>
                <a:gd name="connsiteX0" fmla="*/ 452761 w 905522"/>
                <a:gd name="connsiteY0" fmla="*/ 0 h 968365"/>
                <a:gd name="connsiteX1" fmla="*/ 905522 w 905522"/>
                <a:gd name="connsiteY1" fmla="*/ 226381 h 968365"/>
                <a:gd name="connsiteX2" fmla="*/ 905522 w 905522"/>
                <a:gd name="connsiteY2" fmla="*/ 741985 h 968365"/>
                <a:gd name="connsiteX3" fmla="*/ 452761 w 905522"/>
                <a:gd name="connsiteY3" fmla="*/ 968365 h 968365"/>
                <a:gd name="connsiteX4" fmla="*/ 0 w 905522"/>
                <a:gd name="connsiteY4" fmla="*/ 741985 h 968365"/>
                <a:gd name="connsiteX5" fmla="*/ 0 w 905522"/>
                <a:gd name="connsiteY5" fmla="*/ 226381 h 968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5522" h="968365">
                  <a:moveTo>
                    <a:pt x="452761" y="0"/>
                  </a:moveTo>
                  <a:lnTo>
                    <a:pt x="905522" y="226381"/>
                  </a:lnTo>
                  <a:lnTo>
                    <a:pt x="905522" y="741985"/>
                  </a:lnTo>
                  <a:lnTo>
                    <a:pt x="452761" y="968365"/>
                  </a:lnTo>
                  <a:lnTo>
                    <a:pt x="0" y="741985"/>
                  </a:lnTo>
                  <a:lnTo>
                    <a:pt x="0" y="226381"/>
                  </a:lnTo>
                  <a:close/>
                </a:path>
              </a:pathLst>
            </a:custGeom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600" kern="0" dirty="0">
                <a:solidFill>
                  <a:srgbClr val="FFFFFF"/>
                </a:solidFill>
                <a:latin typeface="Arial" panose="020B0604020202020204" pitchFamily="34" charset="0"/>
                <a:ea typeface="幼圆" panose="02010509060101010101" charset="-122"/>
                <a:cs typeface="Arial" panose="020B0604020202020204" pitchFamily="34" charset="0"/>
              </a:endParaRPr>
            </a:p>
          </p:txBody>
        </p:sp>
        <p:sp useBgFill="1">
          <p:nvSpPr>
            <p:cNvPr id="17" name="任意多边形 16"/>
            <p:cNvSpPr/>
            <p:nvPr/>
          </p:nvSpPr>
          <p:spPr>
            <a:xfrm>
              <a:off x="8629923" y="2268162"/>
              <a:ext cx="1178170" cy="1258905"/>
            </a:xfrm>
            <a:custGeom>
              <a:avLst/>
              <a:gdLst>
                <a:gd name="connsiteX0" fmla="*/ 452761 w 905522"/>
                <a:gd name="connsiteY0" fmla="*/ 0 h 968365"/>
                <a:gd name="connsiteX1" fmla="*/ 905522 w 905522"/>
                <a:gd name="connsiteY1" fmla="*/ 226381 h 968365"/>
                <a:gd name="connsiteX2" fmla="*/ 905522 w 905522"/>
                <a:gd name="connsiteY2" fmla="*/ 741985 h 968365"/>
                <a:gd name="connsiteX3" fmla="*/ 452761 w 905522"/>
                <a:gd name="connsiteY3" fmla="*/ 968365 h 968365"/>
                <a:gd name="connsiteX4" fmla="*/ 0 w 905522"/>
                <a:gd name="connsiteY4" fmla="*/ 741985 h 968365"/>
                <a:gd name="connsiteX5" fmla="*/ 0 w 905522"/>
                <a:gd name="connsiteY5" fmla="*/ 226381 h 968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5522" h="968365">
                  <a:moveTo>
                    <a:pt x="452761" y="0"/>
                  </a:moveTo>
                  <a:lnTo>
                    <a:pt x="905522" y="226381"/>
                  </a:lnTo>
                  <a:lnTo>
                    <a:pt x="905522" y="741985"/>
                  </a:lnTo>
                  <a:lnTo>
                    <a:pt x="452761" y="968365"/>
                  </a:lnTo>
                  <a:lnTo>
                    <a:pt x="0" y="741985"/>
                  </a:lnTo>
                  <a:lnTo>
                    <a:pt x="0" y="226381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dirty="0"/>
            </a:p>
          </p:txBody>
        </p:sp>
        <p:sp>
          <p:nvSpPr>
            <p:cNvPr id="15388" name="矩形 22"/>
            <p:cNvSpPr>
              <a:spLocks noChangeArrowheads="1"/>
            </p:cNvSpPr>
            <p:nvPr/>
          </p:nvSpPr>
          <p:spPr bwMode="auto">
            <a:xfrm>
              <a:off x="8752731" y="2584791"/>
              <a:ext cx="932948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kumimoji="0" lang="en-US" altLang="zh-CN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</a:t>
              </a:r>
            </a:p>
            <a:p>
              <a:pPr algn="ctr"/>
              <a:r>
                <a:rPr kumimoji="0" lang="en-US" altLang="zh-CN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TEXT </a:t>
              </a:r>
              <a:endParaRPr kumimoji="0" lang="zh-CN" altLang="en-US" sz="2000">
                <a:solidFill>
                  <a:schemeClr val="bg1"/>
                </a:solidFill>
              </a:endParaRPr>
            </a:p>
          </p:txBody>
        </p:sp>
      </p:grpSp>
      <p:grpSp>
        <p:nvGrpSpPr>
          <p:cNvPr id="67" name="组合 66"/>
          <p:cNvGrpSpPr/>
          <p:nvPr/>
        </p:nvGrpSpPr>
        <p:grpSpPr bwMode="auto">
          <a:xfrm>
            <a:off x="3965575" y="3611563"/>
            <a:ext cx="1179513" cy="1260475"/>
            <a:chOff x="3965198" y="3611850"/>
            <a:chExt cx="1179283" cy="1260493"/>
          </a:xfrm>
        </p:grpSpPr>
        <p:sp useBgFill="1">
          <p:nvSpPr>
            <p:cNvPr id="8" name="任意多边形 7"/>
            <p:cNvSpPr/>
            <p:nvPr/>
          </p:nvSpPr>
          <p:spPr>
            <a:xfrm>
              <a:off x="3968372" y="3613437"/>
              <a:ext cx="1176109" cy="1258906"/>
            </a:xfrm>
            <a:custGeom>
              <a:avLst/>
              <a:gdLst>
                <a:gd name="connsiteX0" fmla="*/ 452761 w 905522"/>
                <a:gd name="connsiteY0" fmla="*/ 0 h 968366"/>
                <a:gd name="connsiteX1" fmla="*/ 905522 w 905522"/>
                <a:gd name="connsiteY1" fmla="*/ 226381 h 968366"/>
                <a:gd name="connsiteX2" fmla="*/ 905522 w 905522"/>
                <a:gd name="connsiteY2" fmla="*/ 741986 h 968366"/>
                <a:gd name="connsiteX3" fmla="*/ 452761 w 905522"/>
                <a:gd name="connsiteY3" fmla="*/ 968366 h 968366"/>
                <a:gd name="connsiteX4" fmla="*/ 0 w 905522"/>
                <a:gd name="connsiteY4" fmla="*/ 741986 h 968366"/>
                <a:gd name="connsiteX5" fmla="*/ 0 w 905522"/>
                <a:gd name="connsiteY5" fmla="*/ 226381 h 968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5522" h="968366">
                  <a:moveTo>
                    <a:pt x="452761" y="0"/>
                  </a:moveTo>
                  <a:lnTo>
                    <a:pt x="905522" y="226381"/>
                  </a:lnTo>
                  <a:lnTo>
                    <a:pt x="905522" y="741986"/>
                  </a:lnTo>
                  <a:lnTo>
                    <a:pt x="452761" y="968366"/>
                  </a:lnTo>
                  <a:lnTo>
                    <a:pt x="0" y="741986"/>
                  </a:lnTo>
                  <a:lnTo>
                    <a:pt x="0" y="226381"/>
                  </a:lnTo>
                  <a:close/>
                </a:path>
              </a:pathLst>
            </a:custGeom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600" kern="0" dirty="0">
                <a:solidFill>
                  <a:srgbClr val="FFFFFF"/>
                </a:solidFill>
                <a:latin typeface="Arial" panose="020B0604020202020204" pitchFamily="34" charset="0"/>
                <a:ea typeface="幼圆" panose="02010509060101010101" charset="-122"/>
                <a:cs typeface="Arial" panose="020B0604020202020204" pitchFamily="34" charset="0"/>
              </a:endParaRPr>
            </a:p>
          </p:txBody>
        </p:sp>
        <p:sp useBgFill="1">
          <p:nvSpPr>
            <p:cNvPr id="18" name="任意多边形 17"/>
            <p:cNvSpPr/>
            <p:nvPr/>
          </p:nvSpPr>
          <p:spPr>
            <a:xfrm>
              <a:off x="3965198" y="3611850"/>
              <a:ext cx="1176109" cy="1258905"/>
            </a:xfrm>
            <a:custGeom>
              <a:avLst/>
              <a:gdLst>
                <a:gd name="connsiteX0" fmla="*/ 452761 w 905522"/>
                <a:gd name="connsiteY0" fmla="*/ 0 h 968366"/>
                <a:gd name="connsiteX1" fmla="*/ 905522 w 905522"/>
                <a:gd name="connsiteY1" fmla="*/ 226381 h 968366"/>
                <a:gd name="connsiteX2" fmla="*/ 905522 w 905522"/>
                <a:gd name="connsiteY2" fmla="*/ 741986 h 968366"/>
                <a:gd name="connsiteX3" fmla="*/ 452761 w 905522"/>
                <a:gd name="connsiteY3" fmla="*/ 968366 h 968366"/>
                <a:gd name="connsiteX4" fmla="*/ 0 w 905522"/>
                <a:gd name="connsiteY4" fmla="*/ 741986 h 968366"/>
                <a:gd name="connsiteX5" fmla="*/ 0 w 905522"/>
                <a:gd name="connsiteY5" fmla="*/ 226381 h 968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5522" h="968366">
                  <a:moveTo>
                    <a:pt x="452761" y="0"/>
                  </a:moveTo>
                  <a:lnTo>
                    <a:pt x="905522" y="226381"/>
                  </a:lnTo>
                  <a:lnTo>
                    <a:pt x="905522" y="741986"/>
                  </a:lnTo>
                  <a:lnTo>
                    <a:pt x="452761" y="968366"/>
                  </a:lnTo>
                  <a:lnTo>
                    <a:pt x="0" y="741986"/>
                  </a:lnTo>
                  <a:lnTo>
                    <a:pt x="0" y="226381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dirty="0"/>
            </a:p>
          </p:txBody>
        </p:sp>
        <p:sp>
          <p:nvSpPr>
            <p:cNvPr id="15385" name="矩形 23"/>
            <p:cNvSpPr>
              <a:spLocks noChangeArrowheads="1"/>
            </p:cNvSpPr>
            <p:nvPr/>
          </p:nvSpPr>
          <p:spPr bwMode="auto">
            <a:xfrm>
              <a:off x="4079436" y="3925553"/>
              <a:ext cx="932948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kumimoji="0" lang="en-US" altLang="zh-CN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</a:t>
              </a:r>
            </a:p>
            <a:p>
              <a:pPr algn="ctr"/>
              <a:r>
                <a:rPr kumimoji="0" lang="en-US" altLang="zh-CN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TEXT </a:t>
              </a:r>
              <a:endParaRPr kumimoji="0" lang="zh-CN" altLang="en-US" sz="2000">
                <a:solidFill>
                  <a:schemeClr val="bg1"/>
                </a:solidFill>
              </a:endParaRPr>
            </a:p>
          </p:txBody>
        </p:sp>
      </p:grpSp>
      <p:grpSp>
        <p:nvGrpSpPr>
          <p:cNvPr id="66" name="组合 65"/>
          <p:cNvGrpSpPr/>
          <p:nvPr/>
        </p:nvGrpSpPr>
        <p:grpSpPr bwMode="auto">
          <a:xfrm>
            <a:off x="7075488" y="3611563"/>
            <a:ext cx="1179512" cy="1260475"/>
            <a:chOff x="7075702" y="3611850"/>
            <a:chExt cx="1179283" cy="1260493"/>
          </a:xfrm>
        </p:grpSpPr>
        <p:sp useBgFill="1">
          <p:nvSpPr>
            <p:cNvPr id="9" name="任意多边形 8"/>
            <p:cNvSpPr/>
            <p:nvPr/>
          </p:nvSpPr>
          <p:spPr>
            <a:xfrm>
              <a:off x="7078876" y="3613437"/>
              <a:ext cx="1176109" cy="1258906"/>
            </a:xfrm>
            <a:custGeom>
              <a:avLst/>
              <a:gdLst>
                <a:gd name="connsiteX0" fmla="*/ 452761 w 905522"/>
                <a:gd name="connsiteY0" fmla="*/ 0 h 968366"/>
                <a:gd name="connsiteX1" fmla="*/ 905522 w 905522"/>
                <a:gd name="connsiteY1" fmla="*/ 226381 h 968366"/>
                <a:gd name="connsiteX2" fmla="*/ 905522 w 905522"/>
                <a:gd name="connsiteY2" fmla="*/ 741986 h 968366"/>
                <a:gd name="connsiteX3" fmla="*/ 452761 w 905522"/>
                <a:gd name="connsiteY3" fmla="*/ 968366 h 968366"/>
                <a:gd name="connsiteX4" fmla="*/ 0 w 905522"/>
                <a:gd name="connsiteY4" fmla="*/ 741986 h 968366"/>
                <a:gd name="connsiteX5" fmla="*/ 0 w 905522"/>
                <a:gd name="connsiteY5" fmla="*/ 226381 h 968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5522" h="968366">
                  <a:moveTo>
                    <a:pt x="452761" y="0"/>
                  </a:moveTo>
                  <a:lnTo>
                    <a:pt x="905522" y="226381"/>
                  </a:lnTo>
                  <a:lnTo>
                    <a:pt x="905522" y="741986"/>
                  </a:lnTo>
                  <a:lnTo>
                    <a:pt x="452761" y="968366"/>
                  </a:lnTo>
                  <a:lnTo>
                    <a:pt x="0" y="741986"/>
                  </a:lnTo>
                  <a:lnTo>
                    <a:pt x="0" y="226381"/>
                  </a:lnTo>
                  <a:close/>
                </a:path>
              </a:pathLst>
            </a:custGeom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600" kern="0" dirty="0">
                <a:solidFill>
                  <a:srgbClr val="FFFFFF"/>
                </a:solidFill>
                <a:latin typeface="Arial" panose="020B0604020202020204" pitchFamily="34" charset="0"/>
                <a:ea typeface="幼圆" panose="02010509060101010101" charset="-122"/>
                <a:cs typeface="Arial" panose="020B0604020202020204" pitchFamily="34" charset="0"/>
              </a:endParaRPr>
            </a:p>
          </p:txBody>
        </p:sp>
        <p:sp useBgFill="1">
          <p:nvSpPr>
            <p:cNvPr id="19" name="任意多边形 18"/>
            <p:cNvSpPr/>
            <p:nvPr/>
          </p:nvSpPr>
          <p:spPr>
            <a:xfrm>
              <a:off x="7075702" y="3611850"/>
              <a:ext cx="1176109" cy="1258905"/>
            </a:xfrm>
            <a:custGeom>
              <a:avLst/>
              <a:gdLst>
                <a:gd name="connsiteX0" fmla="*/ 452761 w 905522"/>
                <a:gd name="connsiteY0" fmla="*/ 0 h 968366"/>
                <a:gd name="connsiteX1" fmla="*/ 905522 w 905522"/>
                <a:gd name="connsiteY1" fmla="*/ 226381 h 968366"/>
                <a:gd name="connsiteX2" fmla="*/ 905522 w 905522"/>
                <a:gd name="connsiteY2" fmla="*/ 741986 h 968366"/>
                <a:gd name="connsiteX3" fmla="*/ 452761 w 905522"/>
                <a:gd name="connsiteY3" fmla="*/ 968366 h 968366"/>
                <a:gd name="connsiteX4" fmla="*/ 0 w 905522"/>
                <a:gd name="connsiteY4" fmla="*/ 741986 h 968366"/>
                <a:gd name="connsiteX5" fmla="*/ 0 w 905522"/>
                <a:gd name="connsiteY5" fmla="*/ 226381 h 968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5522" h="968366">
                  <a:moveTo>
                    <a:pt x="452761" y="0"/>
                  </a:moveTo>
                  <a:lnTo>
                    <a:pt x="905522" y="226381"/>
                  </a:lnTo>
                  <a:lnTo>
                    <a:pt x="905522" y="741986"/>
                  </a:lnTo>
                  <a:lnTo>
                    <a:pt x="452761" y="968366"/>
                  </a:lnTo>
                  <a:lnTo>
                    <a:pt x="0" y="741986"/>
                  </a:lnTo>
                  <a:lnTo>
                    <a:pt x="0" y="226381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dirty="0"/>
            </a:p>
          </p:txBody>
        </p:sp>
        <p:sp>
          <p:nvSpPr>
            <p:cNvPr id="15382" name="矩形 24"/>
            <p:cNvSpPr>
              <a:spLocks noChangeArrowheads="1"/>
            </p:cNvSpPr>
            <p:nvPr/>
          </p:nvSpPr>
          <p:spPr bwMode="auto">
            <a:xfrm>
              <a:off x="7202924" y="3925553"/>
              <a:ext cx="932948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kumimoji="0" lang="en-US" altLang="zh-CN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</a:t>
              </a:r>
            </a:p>
            <a:p>
              <a:pPr algn="ctr"/>
              <a:r>
                <a:rPr kumimoji="0" lang="en-US" altLang="zh-CN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TEXT </a:t>
              </a:r>
              <a:endParaRPr kumimoji="0" lang="zh-CN" altLang="en-US" sz="200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26" grpId="0"/>
      <p:bldP spid="27" grpId="0"/>
      <p:bldP spid="28" grpId="0"/>
      <p:bldP spid="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任意多边形 24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3465513 h 6858000"/>
              <a:gd name="connsiteX3" fmla="*/ 3597758 w 12192000"/>
              <a:gd name="connsiteY3" fmla="*/ 3465513 h 6858000"/>
              <a:gd name="connsiteX4" fmla="*/ 952500 w 12192000"/>
              <a:gd name="connsiteY4" fmla="*/ 6858000 h 6858000"/>
              <a:gd name="connsiteX5" fmla="*/ 0 w 121920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3465513"/>
                </a:lnTo>
                <a:lnTo>
                  <a:pt x="3597758" y="3465513"/>
                </a:lnTo>
                <a:lnTo>
                  <a:pt x="9525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prstClr val="white"/>
              </a:solidFill>
            </a:endParaRPr>
          </a:p>
        </p:txBody>
      </p:sp>
      <p:grpSp>
        <p:nvGrpSpPr>
          <p:cNvPr id="27" name="组合 26"/>
          <p:cNvGrpSpPr/>
          <p:nvPr/>
        </p:nvGrpSpPr>
        <p:grpSpPr bwMode="auto">
          <a:xfrm>
            <a:off x="577850" y="1171575"/>
            <a:ext cx="3365500" cy="3155950"/>
            <a:chOff x="578345" y="1032495"/>
            <a:chExt cx="3364436" cy="3154710"/>
          </a:xfrm>
        </p:grpSpPr>
        <p:sp>
          <p:nvSpPr>
            <p:cNvPr id="7" name="文本框 6"/>
            <p:cNvSpPr txBox="1"/>
            <p:nvPr/>
          </p:nvSpPr>
          <p:spPr>
            <a:xfrm>
              <a:off x="578345" y="1032495"/>
              <a:ext cx="3364436" cy="3154710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kumimoji="0" lang="en-US" altLang="zh-CN" sz="19900">
                  <a:solidFill>
                    <a:schemeClr val="bg2"/>
                  </a:solidFill>
                  <a:latin typeface="汉仪综艺体简" charset="-122"/>
                  <a:ea typeface="汉仪综艺体简" charset="-122"/>
                </a:rPr>
                <a:t>04</a:t>
              </a:r>
              <a:endParaRPr kumimoji="0" lang="zh-CN" altLang="en-US" sz="19900">
                <a:solidFill>
                  <a:schemeClr val="bg2"/>
                </a:solidFill>
                <a:latin typeface="汉仪综艺体简" charset="-122"/>
                <a:ea typeface="汉仪综艺体简" charset="-122"/>
              </a:endParaRPr>
            </a:p>
          </p:txBody>
        </p:sp>
        <p:grpSp>
          <p:nvGrpSpPr>
            <p:cNvPr id="16402" name="组合 7"/>
            <p:cNvGrpSpPr/>
            <p:nvPr/>
          </p:nvGrpSpPr>
          <p:grpSpPr bwMode="auto">
            <a:xfrm rot="2340804">
              <a:off x="3057577" y="1648907"/>
              <a:ext cx="809229" cy="2332754"/>
              <a:chOff x="5036820" y="1903948"/>
              <a:chExt cx="427571" cy="1491421"/>
            </a:xfrm>
          </p:grpSpPr>
          <p:sp>
            <p:nvSpPr>
              <p:cNvPr id="12" name="椭圆 11"/>
              <p:cNvSpPr/>
              <p:nvPr/>
            </p:nvSpPr>
            <p:spPr>
              <a:xfrm>
                <a:off x="5035718" y="1950486"/>
                <a:ext cx="61212" cy="1398053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CN" alt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6404" name="组合 12"/>
              <p:cNvGrpSpPr/>
              <p:nvPr/>
            </p:nvGrpSpPr>
            <p:grpSpPr bwMode="auto">
              <a:xfrm>
                <a:off x="5059680" y="1903948"/>
                <a:ext cx="404711" cy="1491421"/>
                <a:chOff x="4210831" y="1857178"/>
                <a:chExt cx="404711" cy="1491421"/>
              </a:xfrm>
            </p:grpSpPr>
            <p:sp useBgFill="1">
              <p:nvSpPr>
                <p:cNvPr id="14" name="矩形 13"/>
                <p:cNvSpPr/>
                <p:nvPr/>
              </p:nvSpPr>
              <p:spPr>
                <a:xfrm>
                  <a:off x="4209314" y="1857180"/>
                  <a:ext cx="405005" cy="1491392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CN" altLang="en-US" sz="3200">
                    <a:solidFill>
                      <a:prstClr val="white"/>
                    </a:solidFill>
                  </a:endParaRPr>
                </a:p>
              </p:txBody>
            </p:sp>
            <p:sp useBgFill="1">
              <p:nvSpPr>
                <p:cNvPr id="15" name="矩形 14"/>
                <p:cNvSpPr/>
                <p:nvPr/>
              </p:nvSpPr>
              <p:spPr>
                <a:xfrm>
                  <a:off x="4209314" y="1857180"/>
                  <a:ext cx="405005" cy="1491392"/>
                </a:xfrm>
                <a:prstGeom prst="rect">
                  <a:avLst/>
                </a:prstGeom>
                <a:solidFill>
                  <a:schemeClr val="bg1">
                    <a:alpha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CN" altLang="en-US" sz="3200">
                    <a:solidFill>
                      <a:prstClr val="white"/>
                    </a:solidFill>
                  </a:endParaRPr>
                </a:p>
              </p:txBody>
            </p:sp>
          </p:grpSp>
        </p:grpSp>
      </p:grpSp>
      <p:sp>
        <p:nvSpPr>
          <p:cNvPr id="30" name="任意多边形 29"/>
          <p:cNvSpPr/>
          <p:nvPr/>
        </p:nvSpPr>
        <p:spPr>
          <a:xfrm>
            <a:off x="7516813" y="3465513"/>
            <a:ext cx="4711700" cy="3392487"/>
          </a:xfrm>
          <a:custGeom>
            <a:avLst/>
            <a:gdLst>
              <a:gd name="connsiteX0" fmla="*/ 2645257 w 4711140"/>
              <a:gd name="connsiteY0" fmla="*/ 0 h 3392487"/>
              <a:gd name="connsiteX1" fmla="*/ 4711140 w 4711140"/>
              <a:gd name="connsiteY1" fmla="*/ 0 h 3392487"/>
              <a:gd name="connsiteX2" fmla="*/ 4711140 w 4711140"/>
              <a:gd name="connsiteY2" fmla="*/ 3392487 h 3392487"/>
              <a:gd name="connsiteX3" fmla="*/ 0 w 4711140"/>
              <a:gd name="connsiteY3" fmla="*/ 3392487 h 3392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11140" h="3392487">
                <a:moveTo>
                  <a:pt x="2645257" y="0"/>
                </a:moveTo>
                <a:lnTo>
                  <a:pt x="4711140" y="0"/>
                </a:lnTo>
                <a:lnTo>
                  <a:pt x="4711140" y="3392487"/>
                </a:lnTo>
                <a:lnTo>
                  <a:pt x="0" y="3392487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prstClr val="white"/>
              </a:solidFill>
            </a:endParaRPr>
          </a:p>
        </p:txBody>
      </p:sp>
      <p:sp>
        <p:nvSpPr>
          <p:cNvPr id="28" name="平行四边形 27"/>
          <p:cNvSpPr/>
          <p:nvPr/>
        </p:nvSpPr>
        <p:spPr>
          <a:xfrm>
            <a:off x="2905125" y="3478213"/>
            <a:ext cx="7229475" cy="889000"/>
          </a:xfrm>
          <a:prstGeom prst="parallelogram">
            <a:avLst>
              <a:gd name="adj" fmla="val 76826"/>
            </a:avLst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prstClr val="white"/>
              </a:solidFill>
            </a:endParaRPr>
          </a:p>
        </p:txBody>
      </p:sp>
      <p:sp>
        <p:nvSpPr>
          <p:cNvPr id="31" name="文本框 30"/>
          <p:cNvSpPr txBox="1">
            <a:spLocks noChangeArrowheads="1"/>
          </p:cNvSpPr>
          <p:nvPr/>
        </p:nvSpPr>
        <p:spPr bwMode="auto">
          <a:xfrm>
            <a:off x="3446463" y="3546475"/>
            <a:ext cx="60198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/>
            <a:r>
              <a:rPr kumimoji="0" lang="en-US" altLang="zh-CN" sz="1400" i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Apple </a:t>
            </a:r>
            <a:r>
              <a:rPr kumimoji="0" lang="en-US" altLang="zh-CN" sz="1400" b="1" i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</a:t>
            </a:r>
            <a:r>
              <a:rPr kumimoji="0" lang="en-US" altLang="zh-CN" sz="1400" i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nc., (NASDAQ: AAPL) formerly Apple Computer Inc., is an American multinational corporation which designs and manufactures consumer electronics and software products.</a:t>
            </a:r>
            <a:endParaRPr kumimoji="0" lang="zh-CN" altLang="en-US" sz="1400" i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6390" name="组合 16"/>
          <p:cNvGrpSpPr/>
          <p:nvPr/>
        </p:nvGrpSpPr>
        <p:grpSpPr bwMode="auto">
          <a:xfrm>
            <a:off x="10372725" y="-242888"/>
            <a:ext cx="1360488" cy="2138363"/>
            <a:chOff x="1541405" y="-211625"/>
            <a:chExt cx="1360673" cy="2138169"/>
          </a:xfrm>
        </p:grpSpPr>
        <p:sp>
          <p:nvSpPr>
            <p:cNvPr id="18" name="任意多边形 17"/>
            <p:cNvSpPr/>
            <p:nvPr/>
          </p:nvSpPr>
          <p:spPr>
            <a:xfrm rot="1212789">
              <a:off x="1541405" y="-211625"/>
              <a:ext cx="843078" cy="2138169"/>
            </a:xfrm>
            <a:custGeom>
              <a:avLst/>
              <a:gdLst>
                <a:gd name="connsiteX0" fmla="*/ 0 w 843865"/>
                <a:gd name="connsiteY0" fmla="*/ 310702 h 2138169"/>
                <a:gd name="connsiteX1" fmla="*/ 843865 w 843865"/>
                <a:gd name="connsiteY1" fmla="*/ 0 h 2138169"/>
                <a:gd name="connsiteX2" fmla="*/ 843865 w 843865"/>
                <a:gd name="connsiteY2" fmla="*/ 1827467 h 2138169"/>
                <a:gd name="connsiteX3" fmla="*/ 0 w 843865"/>
                <a:gd name="connsiteY3" fmla="*/ 2138169 h 2138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3865" h="2138169">
                  <a:moveTo>
                    <a:pt x="0" y="310702"/>
                  </a:moveTo>
                  <a:lnTo>
                    <a:pt x="843865" y="0"/>
                  </a:lnTo>
                  <a:lnTo>
                    <a:pt x="843865" y="1827467"/>
                  </a:lnTo>
                  <a:lnTo>
                    <a:pt x="0" y="2138169"/>
                  </a:lnTo>
                  <a:close/>
                </a:path>
              </a:pathLst>
            </a:custGeom>
            <a:solidFill>
              <a:schemeClr val="accent1">
                <a:alpha val="5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/>
            </a:p>
          </p:txBody>
        </p:sp>
        <p:sp>
          <p:nvSpPr>
            <p:cNvPr id="19" name="任意多边形 18"/>
            <p:cNvSpPr/>
            <p:nvPr/>
          </p:nvSpPr>
          <p:spPr>
            <a:xfrm rot="1212789">
              <a:off x="2714728" y="-62414"/>
              <a:ext cx="187350" cy="977812"/>
            </a:xfrm>
            <a:custGeom>
              <a:avLst/>
              <a:gdLst>
                <a:gd name="connsiteX0" fmla="*/ 0 w 187350"/>
                <a:gd name="connsiteY0" fmla="*/ 68980 h 978181"/>
                <a:gd name="connsiteX1" fmla="*/ 187350 w 187350"/>
                <a:gd name="connsiteY1" fmla="*/ 0 h 978181"/>
                <a:gd name="connsiteX2" fmla="*/ 187350 w 187350"/>
                <a:gd name="connsiteY2" fmla="*/ 909200 h 978181"/>
                <a:gd name="connsiteX3" fmla="*/ 0 w 187350"/>
                <a:gd name="connsiteY3" fmla="*/ 978181 h 978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7350" h="978181">
                  <a:moveTo>
                    <a:pt x="0" y="68980"/>
                  </a:moveTo>
                  <a:lnTo>
                    <a:pt x="187350" y="0"/>
                  </a:lnTo>
                  <a:lnTo>
                    <a:pt x="187350" y="909200"/>
                  </a:lnTo>
                  <a:lnTo>
                    <a:pt x="0" y="978181"/>
                  </a:lnTo>
                  <a:close/>
                </a:path>
              </a:pathLst>
            </a:custGeom>
            <a:solidFill>
              <a:schemeClr val="bg2">
                <a:alpha val="5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/>
            </a:p>
          </p:txBody>
        </p:sp>
      </p:grpSp>
      <p:grpSp>
        <p:nvGrpSpPr>
          <p:cNvPr id="2" name="组合 1"/>
          <p:cNvGrpSpPr/>
          <p:nvPr/>
        </p:nvGrpSpPr>
        <p:grpSpPr bwMode="auto">
          <a:xfrm>
            <a:off x="3422650" y="1825625"/>
            <a:ext cx="6537325" cy="1622425"/>
            <a:chOff x="3423092" y="1825892"/>
            <a:chExt cx="6537120" cy="1622020"/>
          </a:xfrm>
        </p:grpSpPr>
        <p:grpSp>
          <p:nvGrpSpPr>
            <p:cNvPr id="16392" name="组合 19"/>
            <p:cNvGrpSpPr/>
            <p:nvPr/>
          </p:nvGrpSpPr>
          <p:grpSpPr bwMode="auto">
            <a:xfrm>
              <a:off x="3423092" y="1825892"/>
              <a:ext cx="6537120" cy="1622020"/>
              <a:chOff x="3308792" y="1590942"/>
              <a:chExt cx="6537120" cy="1622020"/>
            </a:xfrm>
          </p:grpSpPr>
          <p:sp>
            <p:nvSpPr>
              <p:cNvPr id="16397" name="矩形 20"/>
              <p:cNvSpPr>
                <a:spLocks noChangeArrowheads="1"/>
              </p:cNvSpPr>
              <p:nvPr/>
            </p:nvSpPr>
            <p:spPr bwMode="auto">
              <a:xfrm>
                <a:off x="3308792" y="1590942"/>
                <a:ext cx="6537120" cy="12003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r>
                  <a:rPr kumimoji="0" lang="en-US" altLang="zh-CN" sz="7200" b="1">
                    <a:solidFill>
                      <a:schemeClr val="bg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TITLE HERE</a:t>
                </a:r>
                <a:endParaRPr kumimoji="0" lang="zh-CN" altLang="en-US" sz="7200" b="1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398" name="矩形 21"/>
              <p:cNvSpPr>
                <a:spLocks noChangeArrowheads="1"/>
              </p:cNvSpPr>
              <p:nvPr/>
            </p:nvSpPr>
            <p:spPr bwMode="auto">
              <a:xfrm>
                <a:off x="3714751" y="2628187"/>
                <a:ext cx="5725202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r>
                  <a:rPr kumimoji="0" lang="en-US" altLang="zh-CN" sz="3200">
                    <a:solidFill>
                      <a:schemeClr val="bg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Add Your Text Here Thanks</a:t>
                </a:r>
                <a:endParaRPr kumimoji="0" lang="zh-CN" altLang="en-US" sz="320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6393" name="组合 23"/>
            <p:cNvGrpSpPr/>
            <p:nvPr/>
          </p:nvGrpSpPr>
          <p:grpSpPr bwMode="auto">
            <a:xfrm>
              <a:off x="4092811" y="2821589"/>
              <a:ext cx="5218577" cy="100090"/>
              <a:chOff x="4076700" y="1127721"/>
              <a:chExt cx="4015741" cy="100090"/>
            </a:xfrm>
          </p:grpSpPr>
          <p:sp>
            <p:nvSpPr>
              <p:cNvPr id="29" name="圆角矩形 28"/>
              <p:cNvSpPr/>
              <p:nvPr/>
            </p:nvSpPr>
            <p:spPr>
              <a:xfrm flipV="1">
                <a:off x="5546376" y="1127138"/>
                <a:ext cx="1115281" cy="99987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CN" altLang="en-US" b="1"/>
              </a:p>
            </p:txBody>
          </p:sp>
          <p:sp>
            <p:nvSpPr>
              <p:cNvPr id="32" name="任意多边形 31"/>
              <p:cNvSpPr/>
              <p:nvPr/>
            </p:nvSpPr>
            <p:spPr>
              <a:xfrm>
                <a:off x="4076842" y="1154118"/>
                <a:ext cx="1589246" cy="46027"/>
              </a:xfrm>
              <a:custGeom>
                <a:avLst/>
                <a:gdLst>
                  <a:gd name="connsiteX0" fmla="*/ 0 w 1589277"/>
                  <a:gd name="connsiteY0" fmla="*/ 0 h 45719"/>
                  <a:gd name="connsiteX1" fmla="*/ 1589277 w 1589277"/>
                  <a:gd name="connsiteY1" fmla="*/ 0 h 45719"/>
                  <a:gd name="connsiteX2" fmla="*/ 1589277 w 1589277"/>
                  <a:gd name="connsiteY2" fmla="*/ 45719 h 45719"/>
                  <a:gd name="connsiteX3" fmla="*/ 0 w 1589277"/>
                  <a:gd name="connsiteY3" fmla="*/ 45719 h 45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89277" h="45719">
                    <a:moveTo>
                      <a:pt x="0" y="0"/>
                    </a:moveTo>
                    <a:lnTo>
                      <a:pt x="1589277" y="0"/>
                    </a:lnTo>
                    <a:lnTo>
                      <a:pt x="1589277" y="45719"/>
                    </a:lnTo>
                    <a:lnTo>
                      <a:pt x="0" y="45719"/>
                    </a:lnTo>
                    <a:close/>
                  </a:path>
                </a:pathLst>
              </a:custGeom>
              <a:solidFill>
                <a:schemeClr val="accent1">
                  <a:alpha val="5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CN" altLang="en-US" b="1"/>
              </a:p>
            </p:txBody>
          </p:sp>
          <p:sp>
            <p:nvSpPr>
              <p:cNvPr id="33" name="任意多边形 32"/>
              <p:cNvSpPr/>
              <p:nvPr/>
            </p:nvSpPr>
            <p:spPr>
              <a:xfrm>
                <a:off x="6529729" y="1154118"/>
                <a:ext cx="1562372" cy="46027"/>
              </a:xfrm>
              <a:custGeom>
                <a:avLst/>
                <a:gdLst>
                  <a:gd name="connsiteX0" fmla="*/ 0 w 1562167"/>
                  <a:gd name="connsiteY0" fmla="*/ 0 h 45719"/>
                  <a:gd name="connsiteX1" fmla="*/ 1562167 w 1562167"/>
                  <a:gd name="connsiteY1" fmla="*/ 0 h 45719"/>
                  <a:gd name="connsiteX2" fmla="*/ 1562167 w 1562167"/>
                  <a:gd name="connsiteY2" fmla="*/ 45719 h 45719"/>
                  <a:gd name="connsiteX3" fmla="*/ 0 w 1562167"/>
                  <a:gd name="connsiteY3" fmla="*/ 45719 h 45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62167" h="45719">
                    <a:moveTo>
                      <a:pt x="0" y="0"/>
                    </a:moveTo>
                    <a:lnTo>
                      <a:pt x="1562167" y="0"/>
                    </a:lnTo>
                    <a:lnTo>
                      <a:pt x="1562167" y="45719"/>
                    </a:lnTo>
                    <a:lnTo>
                      <a:pt x="0" y="45719"/>
                    </a:lnTo>
                    <a:close/>
                  </a:path>
                </a:pathLst>
              </a:custGeom>
              <a:solidFill>
                <a:schemeClr val="accent1">
                  <a:alpha val="5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CN" altLang="en-US" b="1"/>
              </a:p>
            </p:txBody>
          </p:sp>
        </p:grp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/>
          </a:p>
        </p:txBody>
      </p:sp>
      <p:sp>
        <p:nvSpPr>
          <p:cNvPr id="30" name="任意多边形 29"/>
          <p:cNvSpPr/>
          <p:nvPr/>
        </p:nvSpPr>
        <p:spPr>
          <a:xfrm rot="20387211" flipH="1">
            <a:off x="803275" y="-222250"/>
            <a:ext cx="844550" cy="1503363"/>
          </a:xfrm>
          <a:custGeom>
            <a:avLst/>
            <a:gdLst>
              <a:gd name="connsiteX0" fmla="*/ 843865 w 843865"/>
              <a:gd name="connsiteY0" fmla="*/ 0 h 1503952"/>
              <a:gd name="connsiteX1" fmla="*/ 843865 w 843865"/>
              <a:gd name="connsiteY1" fmla="*/ 1193250 h 1503952"/>
              <a:gd name="connsiteX2" fmla="*/ 0 w 843865"/>
              <a:gd name="connsiteY2" fmla="*/ 1503952 h 1503952"/>
              <a:gd name="connsiteX3" fmla="*/ 0 w 843865"/>
              <a:gd name="connsiteY3" fmla="*/ 310702 h 1503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3865" h="1503952">
                <a:moveTo>
                  <a:pt x="843865" y="0"/>
                </a:moveTo>
                <a:lnTo>
                  <a:pt x="843865" y="1193250"/>
                </a:lnTo>
                <a:lnTo>
                  <a:pt x="0" y="1503952"/>
                </a:lnTo>
                <a:lnTo>
                  <a:pt x="0" y="310702"/>
                </a:lnTo>
                <a:close/>
              </a:path>
            </a:pathLst>
          </a:custGeom>
          <a:solidFill>
            <a:schemeClr val="accent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/>
          </a:p>
        </p:txBody>
      </p:sp>
      <p:sp>
        <p:nvSpPr>
          <p:cNvPr id="31" name="任意多边形 30"/>
          <p:cNvSpPr/>
          <p:nvPr/>
        </p:nvSpPr>
        <p:spPr>
          <a:xfrm rot="20387211" flipH="1">
            <a:off x="381000" y="-90488"/>
            <a:ext cx="187325" cy="890588"/>
          </a:xfrm>
          <a:custGeom>
            <a:avLst/>
            <a:gdLst>
              <a:gd name="connsiteX0" fmla="*/ 0 w 187350"/>
              <a:gd name="connsiteY0" fmla="*/ 68980 h 890129"/>
              <a:gd name="connsiteX1" fmla="*/ 187350 w 187350"/>
              <a:gd name="connsiteY1" fmla="*/ 0 h 890129"/>
              <a:gd name="connsiteX2" fmla="*/ 187350 w 187350"/>
              <a:gd name="connsiteY2" fmla="*/ 821149 h 890129"/>
              <a:gd name="connsiteX3" fmla="*/ 0 w 187350"/>
              <a:gd name="connsiteY3" fmla="*/ 890129 h 890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350" h="890129">
                <a:moveTo>
                  <a:pt x="0" y="68980"/>
                </a:moveTo>
                <a:lnTo>
                  <a:pt x="187350" y="0"/>
                </a:lnTo>
                <a:lnTo>
                  <a:pt x="187350" y="821149"/>
                </a:lnTo>
                <a:lnTo>
                  <a:pt x="0" y="890129"/>
                </a:lnTo>
                <a:close/>
              </a:path>
            </a:pathLst>
          </a:custGeom>
          <a:solidFill>
            <a:schemeClr val="bg2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/>
          </a:p>
        </p:txBody>
      </p:sp>
      <p:sp>
        <p:nvSpPr>
          <p:cNvPr id="32" name="任意多边形 31"/>
          <p:cNvSpPr/>
          <p:nvPr/>
        </p:nvSpPr>
        <p:spPr>
          <a:xfrm rot="20387211" flipH="1">
            <a:off x="10501313" y="6134100"/>
            <a:ext cx="842962" cy="925513"/>
          </a:xfrm>
          <a:custGeom>
            <a:avLst/>
            <a:gdLst>
              <a:gd name="connsiteX0" fmla="*/ 0 w 843865"/>
              <a:gd name="connsiteY0" fmla="*/ 310701 h 924544"/>
              <a:gd name="connsiteX1" fmla="*/ 843865 w 843865"/>
              <a:gd name="connsiteY1" fmla="*/ 0 h 924544"/>
              <a:gd name="connsiteX2" fmla="*/ 843865 w 843865"/>
              <a:gd name="connsiteY2" fmla="*/ 580109 h 924544"/>
              <a:gd name="connsiteX3" fmla="*/ 0 w 843865"/>
              <a:gd name="connsiteY3" fmla="*/ 924544 h 924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3865" h="924544">
                <a:moveTo>
                  <a:pt x="0" y="310701"/>
                </a:moveTo>
                <a:lnTo>
                  <a:pt x="843865" y="0"/>
                </a:lnTo>
                <a:lnTo>
                  <a:pt x="843865" y="580109"/>
                </a:lnTo>
                <a:lnTo>
                  <a:pt x="0" y="924544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/>
          </a:p>
        </p:txBody>
      </p:sp>
      <p:sp>
        <p:nvSpPr>
          <p:cNvPr id="33" name="任意多边形 32"/>
          <p:cNvSpPr/>
          <p:nvPr/>
        </p:nvSpPr>
        <p:spPr>
          <a:xfrm rot="20387211" flipH="1">
            <a:off x="11561763" y="6550025"/>
            <a:ext cx="187325" cy="369888"/>
          </a:xfrm>
          <a:custGeom>
            <a:avLst/>
            <a:gdLst>
              <a:gd name="connsiteX0" fmla="*/ 0 w 187350"/>
              <a:gd name="connsiteY0" fmla="*/ 68980 h 369214"/>
              <a:gd name="connsiteX1" fmla="*/ 187350 w 187350"/>
              <a:gd name="connsiteY1" fmla="*/ 0 h 369214"/>
              <a:gd name="connsiteX2" fmla="*/ 187350 w 187350"/>
              <a:gd name="connsiteY2" fmla="*/ 300233 h 369214"/>
              <a:gd name="connsiteX3" fmla="*/ 0 w 187350"/>
              <a:gd name="connsiteY3" fmla="*/ 369214 h 369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350" h="369214">
                <a:moveTo>
                  <a:pt x="0" y="68980"/>
                </a:moveTo>
                <a:lnTo>
                  <a:pt x="187350" y="0"/>
                </a:lnTo>
                <a:lnTo>
                  <a:pt x="187350" y="300233"/>
                </a:lnTo>
                <a:lnTo>
                  <a:pt x="0" y="369214"/>
                </a:lnTo>
                <a:close/>
              </a:path>
            </a:pathLst>
          </a:custGeom>
          <a:solidFill>
            <a:schemeClr val="bg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/>
          </a:p>
        </p:txBody>
      </p:sp>
      <p:grpSp>
        <p:nvGrpSpPr>
          <p:cNvPr id="35" name="组合 34"/>
          <p:cNvGrpSpPr/>
          <p:nvPr/>
        </p:nvGrpSpPr>
        <p:grpSpPr bwMode="auto">
          <a:xfrm>
            <a:off x="6530975" y="241300"/>
            <a:ext cx="5438775" cy="646113"/>
            <a:chOff x="6531523" y="240871"/>
            <a:chExt cx="5438989" cy="646331"/>
          </a:xfrm>
        </p:grpSpPr>
        <p:sp>
          <p:nvSpPr>
            <p:cNvPr id="17447" name="矩形 35"/>
            <p:cNvSpPr>
              <a:spLocks noChangeArrowheads="1"/>
            </p:cNvSpPr>
            <p:nvPr/>
          </p:nvSpPr>
          <p:spPr bwMode="auto">
            <a:xfrm>
              <a:off x="6531523" y="240871"/>
              <a:ext cx="5438989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kumimoji="0" lang="en-US" altLang="zh-CN" sz="3600" b="1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YOUR TEXT HERE</a:t>
              </a:r>
              <a:endParaRPr kumimoji="0" lang="zh-CN" altLang="en-US" sz="3600" b="1"/>
            </a:p>
          </p:txBody>
        </p:sp>
        <p:grpSp>
          <p:nvGrpSpPr>
            <p:cNvPr id="17448" name="组合 36"/>
            <p:cNvGrpSpPr/>
            <p:nvPr/>
          </p:nvGrpSpPr>
          <p:grpSpPr bwMode="auto">
            <a:xfrm>
              <a:off x="6632204" y="764082"/>
              <a:ext cx="5218577" cy="100090"/>
              <a:chOff x="4076700" y="1127721"/>
              <a:chExt cx="4015741" cy="100090"/>
            </a:xfrm>
          </p:grpSpPr>
          <p:sp>
            <p:nvSpPr>
              <p:cNvPr id="38" name="圆角矩形 37"/>
              <p:cNvSpPr/>
              <p:nvPr/>
            </p:nvSpPr>
            <p:spPr>
              <a:xfrm flipV="1">
                <a:off x="5547047" y="1126974"/>
                <a:ext cx="1115360" cy="100046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CN" altLang="en-US" b="1"/>
              </a:p>
            </p:txBody>
          </p:sp>
          <p:sp>
            <p:nvSpPr>
              <p:cNvPr id="39" name="任意多边形 38"/>
              <p:cNvSpPr/>
              <p:nvPr/>
            </p:nvSpPr>
            <p:spPr>
              <a:xfrm>
                <a:off x="4076189" y="1153970"/>
                <a:ext cx="1589357" cy="46054"/>
              </a:xfrm>
              <a:custGeom>
                <a:avLst/>
                <a:gdLst>
                  <a:gd name="connsiteX0" fmla="*/ 0 w 1589277"/>
                  <a:gd name="connsiteY0" fmla="*/ 0 h 45719"/>
                  <a:gd name="connsiteX1" fmla="*/ 1589277 w 1589277"/>
                  <a:gd name="connsiteY1" fmla="*/ 0 h 45719"/>
                  <a:gd name="connsiteX2" fmla="*/ 1589277 w 1589277"/>
                  <a:gd name="connsiteY2" fmla="*/ 45719 h 45719"/>
                  <a:gd name="connsiteX3" fmla="*/ 0 w 1589277"/>
                  <a:gd name="connsiteY3" fmla="*/ 45719 h 45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89277" h="45719">
                    <a:moveTo>
                      <a:pt x="0" y="0"/>
                    </a:moveTo>
                    <a:lnTo>
                      <a:pt x="1589277" y="0"/>
                    </a:lnTo>
                    <a:lnTo>
                      <a:pt x="1589277" y="45719"/>
                    </a:lnTo>
                    <a:lnTo>
                      <a:pt x="0" y="45719"/>
                    </a:lnTo>
                    <a:close/>
                  </a:path>
                </a:pathLst>
              </a:custGeom>
              <a:solidFill>
                <a:schemeClr val="accent1">
                  <a:alpha val="5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CN" altLang="en-US" b="1"/>
              </a:p>
            </p:txBody>
          </p:sp>
          <p:sp>
            <p:nvSpPr>
              <p:cNvPr id="40" name="任意多边形 39"/>
              <p:cNvSpPr/>
              <p:nvPr/>
            </p:nvSpPr>
            <p:spPr>
              <a:xfrm>
                <a:off x="6530470" y="1153970"/>
                <a:ext cx="1562482" cy="46054"/>
              </a:xfrm>
              <a:custGeom>
                <a:avLst/>
                <a:gdLst>
                  <a:gd name="connsiteX0" fmla="*/ 0 w 1562167"/>
                  <a:gd name="connsiteY0" fmla="*/ 0 h 45719"/>
                  <a:gd name="connsiteX1" fmla="*/ 1562167 w 1562167"/>
                  <a:gd name="connsiteY1" fmla="*/ 0 h 45719"/>
                  <a:gd name="connsiteX2" fmla="*/ 1562167 w 1562167"/>
                  <a:gd name="connsiteY2" fmla="*/ 45719 h 45719"/>
                  <a:gd name="connsiteX3" fmla="*/ 0 w 1562167"/>
                  <a:gd name="connsiteY3" fmla="*/ 45719 h 45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62167" h="45719">
                    <a:moveTo>
                      <a:pt x="0" y="0"/>
                    </a:moveTo>
                    <a:lnTo>
                      <a:pt x="1562167" y="0"/>
                    </a:lnTo>
                    <a:lnTo>
                      <a:pt x="1562167" y="45719"/>
                    </a:lnTo>
                    <a:lnTo>
                      <a:pt x="0" y="45719"/>
                    </a:lnTo>
                    <a:close/>
                  </a:path>
                </a:pathLst>
              </a:custGeom>
              <a:solidFill>
                <a:schemeClr val="accent1">
                  <a:alpha val="5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CN" altLang="en-US" b="1"/>
              </a:p>
            </p:txBody>
          </p:sp>
        </p:grpSp>
      </p:grpSp>
      <p:grpSp>
        <p:nvGrpSpPr>
          <p:cNvPr id="19" name="组合 18"/>
          <p:cNvGrpSpPr/>
          <p:nvPr/>
        </p:nvGrpSpPr>
        <p:grpSpPr bwMode="auto">
          <a:xfrm>
            <a:off x="879475" y="1304925"/>
            <a:ext cx="2309813" cy="4779963"/>
            <a:chOff x="878989" y="1304601"/>
            <a:chExt cx="2309630" cy="4780881"/>
          </a:xfrm>
        </p:grpSpPr>
        <p:grpSp>
          <p:nvGrpSpPr>
            <p:cNvPr id="17440" name="组合 28"/>
            <p:cNvGrpSpPr/>
            <p:nvPr/>
          </p:nvGrpSpPr>
          <p:grpSpPr bwMode="auto">
            <a:xfrm>
              <a:off x="878989" y="1304601"/>
              <a:ext cx="2309630" cy="4780881"/>
              <a:chOff x="1069489" y="1152201"/>
              <a:chExt cx="2309630" cy="4780881"/>
            </a:xfrm>
          </p:grpSpPr>
          <p:grpSp>
            <p:nvGrpSpPr>
              <p:cNvPr id="17442" name="组合 2"/>
              <p:cNvGrpSpPr/>
              <p:nvPr/>
            </p:nvGrpSpPr>
            <p:grpSpPr bwMode="auto">
              <a:xfrm>
                <a:off x="1138450" y="1152201"/>
                <a:ext cx="2095508" cy="3416625"/>
                <a:chOff x="2466967" y="2009451"/>
                <a:chExt cx="2095508" cy="3416625"/>
              </a:xfrm>
            </p:grpSpPr>
            <p:sp>
              <p:nvSpPr>
                <p:cNvPr id="4" name="矩形 3"/>
                <p:cNvSpPr/>
                <p:nvPr/>
              </p:nvSpPr>
              <p:spPr>
                <a:xfrm>
                  <a:off x="2466264" y="4465786"/>
                  <a:ext cx="2096921" cy="960621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CN" altLang="en-US" sz="1200" dirty="0">
                    <a:solidFill>
                      <a:schemeClr val="bg1"/>
                    </a:solidFill>
                  </a:endParaRPr>
                </a:p>
              </p:txBody>
            </p:sp>
            <p:sp useBgFill="1">
              <p:nvSpPr>
                <p:cNvPr id="5" name="矩形 4"/>
                <p:cNvSpPr/>
                <p:nvPr/>
              </p:nvSpPr>
              <p:spPr>
                <a:xfrm>
                  <a:off x="2466264" y="2009451"/>
                  <a:ext cx="2096921" cy="2457922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CN" altLang="en-US" dirty="0"/>
                </a:p>
              </p:txBody>
            </p:sp>
            <p:sp>
              <p:nvSpPr>
                <p:cNvPr id="6" name="直角三角形 5"/>
                <p:cNvSpPr/>
                <p:nvPr/>
              </p:nvSpPr>
              <p:spPr>
                <a:xfrm rot="5400000">
                  <a:off x="2489216" y="1986499"/>
                  <a:ext cx="477930" cy="523834"/>
                </a:xfrm>
                <a:prstGeom prst="rtTriangle">
                  <a:avLst/>
                </a:prstGeom>
                <a:solidFill>
                  <a:schemeClr val="accent1">
                    <a:alpha val="52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CN" altLang="en-US"/>
                </a:p>
              </p:txBody>
            </p:sp>
          </p:grpSp>
          <p:sp>
            <p:nvSpPr>
              <p:cNvPr id="17443" name="矩形 25"/>
              <p:cNvSpPr>
                <a:spLocks noChangeArrowheads="1"/>
              </p:cNvSpPr>
              <p:nvPr/>
            </p:nvSpPr>
            <p:spPr bwMode="auto">
              <a:xfrm>
                <a:off x="1069489" y="4787471"/>
                <a:ext cx="2309630" cy="11456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anchor="b"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r>
                  <a:rPr kumimoji="0" lang="en-US" altLang="zh-CN">
                    <a:solidFill>
                      <a:srgbClr val="413F54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Add Your Text Here</a:t>
                </a:r>
              </a:p>
              <a:p>
                <a:pPr algn="ctr">
                  <a:lnSpc>
                    <a:spcPct val="120000"/>
                  </a:lnSpc>
                </a:pPr>
                <a:r>
                  <a:rPr kumimoji="0" lang="en-US" altLang="zh-CN">
                    <a:solidFill>
                      <a:srgbClr val="413F54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Add Your Text Here </a:t>
                </a:r>
              </a:p>
              <a:p>
                <a:pPr algn="ctr">
                  <a:lnSpc>
                    <a:spcPct val="120000"/>
                  </a:lnSpc>
                </a:pPr>
                <a:r>
                  <a:rPr kumimoji="0" lang="en-US" altLang="zh-CN">
                    <a:solidFill>
                      <a:srgbClr val="413F54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Add Your Text Here</a:t>
                </a:r>
                <a:endParaRPr kumimoji="0" lang="zh-CN" alt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7441" name="矩形 40"/>
            <p:cNvSpPr>
              <a:spLocks noChangeArrowheads="1"/>
            </p:cNvSpPr>
            <p:nvPr/>
          </p:nvSpPr>
          <p:spPr bwMode="auto">
            <a:xfrm>
              <a:off x="969236" y="3866989"/>
              <a:ext cx="2052934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kumimoji="0" lang="en-US" altLang="zh-CN" sz="24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</a:t>
              </a:r>
            </a:p>
            <a:p>
              <a:pPr algn="ctr"/>
              <a:r>
                <a:rPr kumimoji="0" lang="en-US" altLang="zh-CN" sz="24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HERE</a:t>
              </a:r>
              <a:endParaRPr kumimoji="0" lang="zh-CN" altLang="en-US" sz="1200">
                <a:solidFill>
                  <a:srgbClr val="FFFFFF"/>
                </a:solidFill>
              </a:endParaRPr>
            </a:p>
          </p:txBody>
        </p:sp>
      </p:grpSp>
      <p:grpSp>
        <p:nvGrpSpPr>
          <p:cNvPr id="21" name="组合 20"/>
          <p:cNvGrpSpPr/>
          <p:nvPr/>
        </p:nvGrpSpPr>
        <p:grpSpPr bwMode="auto">
          <a:xfrm>
            <a:off x="3617913" y="1304925"/>
            <a:ext cx="2309812" cy="4779963"/>
            <a:chOff x="3618695" y="1304601"/>
            <a:chExt cx="2309630" cy="4780881"/>
          </a:xfrm>
        </p:grpSpPr>
        <p:grpSp>
          <p:nvGrpSpPr>
            <p:cNvPr id="17433" name="组合 27"/>
            <p:cNvGrpSpPr/>
            <p:nvPr/>
          </p:nvGrpSpPr>
          <p:grpSpPr bwMode="auto">
            <a:xfrm>
              <a:off x="3618695" y="1304601"/>
              <a:ext cx="2309630" cy="4780881"/>
              <a:chOff x="3646105" y="1152201"/>
              <a:chExt cx="2309630" cy="4780881"/>
            </a:xfrm>
          </p:grpSpPr>
          <p:grpSp>
            <p:nvGrpSpPr>
              <p:cNvPr id="17435" name="组合 6"/>
              <p:cNvGrpSpPr/>
              <p:nvPr/>
            </p:nvGrpSpPr>
            <p:grpSpPr bwMode="auto">
              <a:xfrm>
                <a:off x="3731735" y="1152201"/>
                <a:ext cx="2095880" cy="3416625"/>
                <a:chOff x="5053013" y="2009451"/>
                <a:chExt cx="2095880" cy="3416625"/>
              </a:xfrm>
            </p:grpSpPr>
            <p:sp>
              <p:nvSpPr>
                <p:cNvPr id="8" name="矩形 7"/>
                <p:cNvSpPr/>
                <p:nvPr/>
              </p:nvSpPr>
              <p:spPr>
                <a:xfrm>
                  <a:off x="5053101" y="4465786"/>
                  <a:ext cx="2095335" cy="960621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CN" altLang="en-US" dirty="0">
                    <a:solidFill>
                      <a:srgbClr val="FFFFFF"/>
                    </a:solidFill>
                  </a:endParaRPr>
                </a:p>
              </p:txBody>
            </p:sp>
            <p:sp useBgFill="1">
              <p:nvSpPr>
                <p:cNvPr id="9" name="矩形 8"/>
                <p:cNvSpPr/>
                <p:nvPr/>
              </p:nvSpPr>
              <p:spPr>
                <a:xfrm>
                  <a:off x="5053101" y="2009451"/>
                  <a:ext cx="2095335" cy="2457922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CN" altLang="en-US" dirty="0"/>
                </a:p>
              </p:txBody>
            </p:sp>
            <p:sp>
              <p:nvSpPr>
                <p:cNvPr id="10" name="直角三角形 9"/>
                <p:cNvSpPr/>
                <p:nvPr/>
              </p:nvSpPr>
              <p:spPr>
                <a:xfrm rot="5400000">
                  <a:off x="5076846" y="1985706"/>
                  <a:ext cx="477930" cy="525421"/>
                </a:xfrm>
                <a:prstGeom prst="rtTriangl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CN" altLang="en-US"/>
                </a:p>
              </p:txBody>
            </p:sp>
          </p:grpSp>
          <p:sp>
            <p:nvSpPr>
              <p:cNvPr id="17436" name="矩形 25"/>
              <p:cNvSpPr>
                <a:spLocks noChangeArrowheads="1"/>
              </p:cNvSpPr>
              <p:nvPr/>
            </p:nvSpPr>
            <p:spPr bwMode="auto">
              <a:xfrm>
                <a:off x="3646105" y="4787471"/>
                <a:ext cx="2309630" cy="11456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anchor="b"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r>
                  <a:rPr kumimoji="0" lang="en-US" altLang="zh-CN">
                    <a:solidFill>
                      <a:srgbClr val="413F54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Add Your Text Here</a:t>
                </a:r>
              </a:p>
              <a:p>
                <a:pPr algn="ctr">
                  <a:lnSpc>
                    <a:spcPct val="120000"/>
                  </a:lnSpc>
                </a:pPr>
                <a:r>
                  <a:rPr kumimoji="0" lang="en-US" altLang="zh-CN">
                    <a:solidFill>
                      <a:srgbClr val="413F54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Add Your Text Here </a:t>
                </a:r>
              </a:p>
              <a:p>
                <a:pPr algn="ctr">
                  <a:lnSpc>
                    <a:spcPct val="120000"/>
                  </a:lnSpc>
                </a:pPr>
                <a:r>
                  <a:rPr kumimoji="0" lang="en-US" altLang="zh-CN">
                    <a:solidFill>
                      <a:srgbClr val="413F54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Add Your Text Here</a:t>
                </a:r>
                <a:endParaRPr kumimoji="0" lang="zh-CN" alt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7434" name="矩形 41"/>
            <p:cNvSpPr>
              <a:spLocks noChangeArrowheads="1"/>
            </p:cNvSpPr>
            <p:nvPr/>
          </p:nvSpPr>
          <p:spPr bwMode="auto">
            <a:xfrm>
              <a:off x="3744658" y="3866989"/>
              <a:ext cx="2052934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kumimoji="0" lang="en-US" altLang="zh-CN" sz="24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</a:t>
              </a:r>
            </a:p>
            <a:p>
              <a:pPr algn="ctr"/>
              <a:r>
                <a:rPr kumimoji="0" lang="en-US" altLang="zh-CN" sz="24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HERE</a:t>
              </a:r>
              <a:endParaRPr kumimoji="0" lang="zh-CN" altLang="en-US" sz="1200">
                <a:solidFill>
                  <a:srgbClr val="FFFFFF"/>
                </a:solidFill>
              </a:endParaRPr>
            </a:p>
          </p:txBody>
        </p:sp>
      </p:grpSp>
      <p:grpSp>
        <p:nvGrpSpPr>
          <p:cNvPr id="22" name="组合 21"/>
          <p:cNvGrpSpPr/>
          <p:nvPr/>
        </p:nvGrpSpPr>
        <p:grpSpPr bwMode="auto">
          <a:xfrm>
            <a:off x="6357938" y="1304925"/>
            <a:ext cx="2309812" cy="4779963"/>
            <a:chOff x="6358401" y="1304601"/>
            <a:chExt cx="2309630" cy="4780881"/>
          </a:xfrm>
        </p:grpSpPr>
        <p:grpSp>
          <p:nvGrpSpPr>
            <p:cNvPr id="17426" name="组合 26"/>
            <p:cNvGrpSpPr/>
            <p:nvPr/>
          </p:nvGrpSpPr>
          <p:grpSpPr bwMode="auto">
            <a:xfrm>
              <a:off x="6358401" y="1304601"/>
              <a:ext cx="2309630" cy="4780881"/>
              <a:chOff x="6224995" y="1152201"/>
              <a:chExt cx="2309630" cy="4780881"/>
            </a:xfrm>
          </p:grpSpPr>
          <p:grpSp>
            <p:nvGrpSpPr>
              <p:cNvPr id="17428" name="组合 10"/>
              <p:cNvGrpSpPr/>
              <p:nvPr/>
            </p:nvGrpSpPr>
            <p:grpSpPr bwMode="auto">
              <a:xfrm>
                <a:off x="6308247" y="1152201"/>
                <a:ext cx="2100605" cy="3416625"/>
                <a:chOff x="7629525" y="2009451"/>
                <a:chExt cx="2100605" cy="3416625"/>
              </a:xfrm>
            </p:grpSpPr>
            <p:sp>
              <p:nvSpPr>
                <p:cNvPr id="12" name="矩形 11"/>
                <p:cNvSpPr/>
                <p:nvPr/>
              </p:nvSpPr>
              <p:spPr>
                <a:xfrm>
                  <a:off x="7633578" y="4465786"/>
                  <a:ext cx="2096922" cy="960621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CN" altLang="en-US" dirty="0">
                    <a:solidFill>
                      <a:srgbClr val="FFFFFF"/>
                    </a:solidFill>
                  </a:endParaRPr>
                </a:p>
              </p:txBody>
            </p:sp>
            <p:sp useBgFill="1">
              <p:nvSpPr>
                <p:cNvPr id="13" name="矩形 12"/>
                <p:cNvSpPr/>
                <p:nvPr/>
              </p:nvSpPr>
              <p:spPr>
                <a:xfrm>
                  <a:off x="7633578" y="2009451"/>
                  <a:ext cx="2096922" cy="2457922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CN" altLang="en-US" dirty="0"/>
                </a:p>
              </p:txBody>
            </p:sp>
            <p:sp>
              <p:nvSpPr>
                <p:cNvPr id="14" name="直角三角形 13"/>
                <p:cNvSpPr/>
                <p:nvPr/>
              </p:nvSpPr>
              <p:spPr>
                <a:xfrm rot="5400000">
                  <a:off x="7651768" y="1986499"/>
                  <a:ext cx="477930" cy="523834"/>
                </a:xfrm>
                <a:prstGeom prst="rtTriangle">
                  <a:avLst/>
                </a:prstGeom>
                <a:solidFill>
                  <a:schemeClr val="accent1">
                    <a:alpha val="52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CN" altLang="en-US"/>
                </a:p>
              </p:txBody>
            </p:sp>
          </p:grpSp>
          <p:sp>
            <p:nvSpPr>
              <p:cNvPr id="17429" name="矩形 25"/>
              <p:cNvSpPr>
                <a:spLocks noChangeArrowheads="1"/>
              </p:cNvSpPr>
              <p:nvPr/>
            </p:nvSpPr>
            <p:spPr bwMode="auto">
              <a:xfrm>
                <a:off x="6224995" y="4787471"/>
                <a:ext cx="2309630" cy="11456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anchor="b"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r>
                  <a:rPr kumimoji="0" lang="en-US" altLang="zh-CN">
                    <a:solidFill>
                      <a:srgbClr val="413F54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Add Your Text Here</a:t>
                </a:r>
              </a:p>
              <a:p>
                <a:pPr algn="ctr">
                  <a:lnSpc>
                    <a:spcPct val="120000"/>
                  </a:lnSpc>
                </a:pPr>
                <a:r>
                  <a:rPr kumimoji="0" lang="en-US" altLang="zh-CN">
                    <a:solidFill>
                      <a:srgbClr val="413F54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Add Your Text Here </a:t>
                </a:r>
              </a:p>
              <a:p>
                <a:pPr algn="ctr">
                  <a:lnSpc>
                    <a:spcPct val="120000"/>
                  </a:lnSpc>
                </a:pPr>
                <a:r>
                  <a:rPr kumimoji="0" lang="en-US" altLang="zh-CN">
                    <a:solidFill>
                      <a:srgbClr val="413F54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Add Your Text Here</a:t>
                </a:r>
                <a:endParaRPr kumimoji="0" lang="zh-CN" alt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7427" name="矩形 42"/>
            <p:cNvSpPr>
              <a:spLocks noChangeArrowheads="1"/>
            </p:cNvSpPr>
            <p:nvPr/>
          </p:nvSpPr>
          <p:spPr bwMode="auto">
            <a:xfrm>
              <a:off x="6482601" y="3866989"/>
              <a:ext cx="2052934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kumimoji="0" lang="en-US" altLang="zh-CN" sz="24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</a:t>
              </a:r>
            </a:p>
            <a:p>
              <a:pPr algn="ctr"/>
              <a:r>
                <a:rPr kumimoji="0" lang="en-US" altLang="zh-CN" sz="24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HERE</a:t>
              </a:r>
              <a:endParaRPr kumimoji="0" lang="zh-CN" altLang="en-US" sz="1200">
                <a:solidFill>
                  <a:srgbClr val="FFFFFF"/>
                </a:solidFill>
              </a:endParaRPr>
            </a:p>
          </p:txBody>
        </p:sp>
      </p:grpSp>
      <p:grpSp>
        <p:nvGrpSpPr>
          <p:cNvPr id="34" name="组合 33"/>
          <p:cNvGrpSpPr/>
          <p:nvPr/>
        </p:nvGrpSpPr>
        <p:grpSpPr bwMode="auto">
          <a:xfrm>
            <a:off x="9097963" y="1304925"/>
            <a:ext cx="2309812" cy="4779963"/>
            <a:chOff x="9098107" y="1304601"/>
            <a:chExt cx="2309630" cy="4780881"/>
          </a:xfrm>
        </p:grpSpPr>
        <p:grpSp>
          <p:nvGrpSpPr>
            <p:cNvPr id="17419" name="组合 25"/>
            <p:cNvGrpSpPr/>
            <p:nvPr/>
          </p:nvGrpSpPr>
          <p:grpSpPr bwMode="auto">
            <a:xfrm>
              <a:off x="9098107" y="1304601"/>
              <a:ext cx="2309630" cy="4780881"/>
              <a:chOff x="8888557" y="1152201"/>
              <a:chExt cx="2309630" cy="4780881"/>
            </a:xfrm>
          </p:grpSpPr>
          <p:grpSp>
            <p:nvGrpSpPr>
              <p:cNvPr id="17421" name="组合 14"/>
              <p:cNvGrpSpPr/>
              <p:nvPr/>
            </p:nvGrpSpPr>
            <p:grpSpPr bwMode="auto">
              <a:xfrm>
                <a:off x="8945707" y="1152201"/>
                <a:ext cx="2100605" cy="3416625"/>
                <a:chOff x="7629525" y="2009451"/>
                <a:chExt cx="2100605" cy="3416625"/>
              </a:xfrm>
            </p:grpSpPr>
            <p:sp>
              <p:nvSpPr>
                <p:cNvPr id="16" name="矩形 15"/>
                <p:cNvSpPr/>
                <p:nvPr/>
              </p:nvSpPr>
              <p:spPr>
                <a:xfrm>
                  <a:off x="7634282" y="4465786"/>
                  <a:ext cx="2095334" cy="960621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CN" altLang="en-US" dirty="0">
                    <a:solidFill>
                      <a:srgbClr val="FFFFFF"/>
                    </a:solidFill>
                  </a:endParaRPr>
                </a:p>
              </p:txBody>
            </p:sp>
            <p:sp useBgFill="1">
              <p:nvSpPr>
                <p:cNvPr id="17" name="矩形 16"/>
                <p:cNvSpPr/>
                <p:nvPr/>
              </p:nvSpPr>
              <p:spPr>
                <a:xfrm>
                  <a:off x="7634282" y="2009451"/>
                  <a:ext cx="2095334" cy="2457922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CN" altLang="en-US" dirty="0"/>
                </a:p>
              </p:txBody>
            </p:sp>
            <p:sp>
              <p:nvSpPr>
                <p:cNvPr id="18" name="直角三角形 17"/>
                <p:cNvSpPr/>
                <p:nvPr/>
              </p:nvSpPr>
              <p:spPr>
                <a:xfrm rot="5400000">
                  <a:off x="7652472" y="1986499"/>
                  <a:ext cx="477930" cy="523834"/>
                </a:xfrm>
                <a:prstGeom prst="rtTriangl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CN" altLang="en-US"/>
                </a:p>
              </p:txBody>
            </p:sp>
          </p:grpSp>
          <p:sp>
            <p:nvSpPr>
              <p:cNvPr id="17422" name="矩形 25"/>
              <p:cNvSpPr>
                <a:spLocks noChangeArrowheads="1"/>
              </p:cNvSpPr>
              <p:nvPr/>
            </p:nvSpPr>
            <p:spPr bwMode="auto">
              <a:xfrm>
                <a:off x="8888557" y="4787471"/>
                <a:ext cx="2309630" cy="11456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anchor="b"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r>
                  <a:rPr kumimoji="0" lang="en-US" altLang="zh-CN">
                    <a:solidFill>
                      <a:srgbClr val="413F54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Add Your Text Here</a:t>
                </a:r>
              </a:p>
              <a:p>
                <a:pPr algn="ctr">
                  <a:lnSpc>
                    <a:spcPct val="120000"/>
                  </a:lnSpc>
                </a:pPr>
                <a:r>
                  <a:rPr kumimoji="0" lang="en-US" altLang="zh-CN">
                    <a:solidFill>
                      <a:srgbClr val="413F54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Add Your Text Here </a:t>
                </a:r>
              </a:p>
              <a:p>
                <a:pPr algn="ctr">
                  <a:lnSpc>
                    <a:spcPct val="120000"/>
                  </a:lnSpc>
                </a:pPr>
                <a:r>
                  <a:rPr kumimoji="0" lang="en-US" altLang="zh-CN">
                    <a:solidFill>
                      <a:srgbClr val="413F54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Add Your Text Here</a:t>
                </a:r>
                <a:endParaRPr kumimoji="0" lang="zh-CN" alt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7420" name="矩形 43"/>
            <p:cNvSpPr>
              <a:spLocks noChangeArrowheads="1"/>
            </p:cNvSpPr>
            <p:nvPr/>
          </p:nvSpPr>
          <p:spPr bwMode="auto">
            <a:xfrm>
              <a:off x="9226227" y="3866989"/>
              <a:ext cx="2052934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kumimoji="0" lang="en-US" altLang="zh-CN" sz="24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</a:t>
              </a:r>
            </a:p>
            <a:p>
              <a:pPr algn="ctr"/>
              <a:r>
                <a:rPr kumimoji="0" lang="en-US" altLang="zh-CN" sz="24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HERE</a:t>
              </a:r>
              <a:endParaRPr kumimoji="0" lang="zh-CN" altLang="en-US" sz="1200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/>
          </a:p>
        </p:txBody>
      </p:sp>
      <p:sp>
        <p:nvSpPr>
          <p:cNvPr id="16" name="文本框 15"/>
          <p:cNvSpPr txBox="1">
            <a:spLocks noChangeArrowheads="1"/>
          </p:cNvSpPr>
          <p:nvPr/>
        </p:nvSpPr>
        <p:spPr bwMode="auto">
          <a:xfrm>
            <a:off x="822325" y="5156200"/>
            <a:ext cx="1044416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/>
            <a:r>
              <a:rPr kumimoji="0" lang="en-US" altLang="zh-CN" sz="2000" i="1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Apple </a:t>
            </a:r>
            <a:r>
              <a:rPr kumimoji="0" lang="en-US" altLang="zh-CN" sz="2000" b="1" i="1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</a:t>
            </a:r>
            <a:r>
              <a:rPr kumimoji="0" lang="en-US" altLang="zh-CN" sz="2000" i="1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nc., (NASDAQ: AAPL) formerly Apple Computer Inc., is an American multinational corporation which designs and manufactures consumer electronics and software products.</a:t>
            </a:r>
            <a:endParaRPr kumimoji="0" lang="zh-CN" altLang="en-US" sz="2000" i="1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8435" name="组合 16"/>
          <p:cNvGrpSpPr/>
          <p:nvPr/>
        </p:nvGrpSpPr>
        <p:grpSpPr bwMode="auto">
          <a:xfrm flipH="1" flipV="1">
            <a:off x="-460375" y="-287338"/>
            <a:ext cx="1008063" cy="3095626"/>
            <a:chOff x="11450906" y="3180398"/>
            <a:chExt cx="1313189" cy="4031226"/>
          </a:xfrm>
        </p:grpSpPr>
        <p:sp>
          <p:nvSpPr>
            <p:cNvPr id="18" name="任意多边形 17"/>
            <p:cNvSpPr/>
            <p:nvPr/>
          </p:nvSpPr>
          <p:spPr>
            <a:xfrm rot="1219663">
              <a:off x="11450906" y="3180398"/>
              <a:ext cx="1313189" cy="4031226"/>
            </a:xfrm>
            <a:custGeom>
              <a:avLst/>
              <a:gdLst>
                <a:gd name="connsiteX0" fmla="*/ 0 w 1313189"/>
                <a:gd name="connsiteY0" fmla="*/ 0 h 4031226"/>
                <a:gd name="connsiteX1" fmla="*/ 1313189 w 1313189"/>
                <a:gd name="connsiteY1" fmla="*/ 3544741 h 4031226"/>
                <a:gd name="connsiteX2" fmla="*/ 0 w 1313189"/>
                <a:gd name="connsiteY2" fmla="*/ 4031226 h 4031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13189" h="4031226">
                  <a:moveTo>
                    <a:pt x="0" y="0"/>
                  </a:moveTo>
                  <a:lnTo>
                    <a:pt x="1313189" y="3544741"/>
                  </a:lnTo>
                  <a:lnTo>
                    <a:pt x="0" y="4031226"/>
                  </a:lnTo>
                  <a:close/>
                </a:path>
              </a:pathLst>
            </a:custGeom>
            <a:solidFill>
              <a:schemeClr val="bg2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/>
            </a:p>
          </p:txBody>
        </p:sp>
        <p:sp>
          <p:nvSpPr>
            <p:cNvPr id="19" name="任意多边形 18"/>
            <p:cNvSpPr/>
            <p:nvPr/>
          </p:nvSpPr>
          <p:spPr>
            <a:xfrm rot="1219663">
              <a:off x="11744564" y="4573755"/>
              <a:ext cx="814798" cy="2503495"/>
            </a:xfrm>
            <a:custGeom>
              <a:avLst/>
              <a:gdLst>
                <a:gd name="connsiteX0" fmla="*/ 0 w 1313189"/>
                <a:gd name="connsiteY0" fmla="*/ 0 h 4031226"/>
                <a:gd name="connsiteX1" fmla="*/ 1313189 w 1313189"/>
                <a:gd name="connsiteY1" fmla="*/ 3544741 h 4031226"/>
                <a:gd name="connsiteX2" fmla="*/ 0 w 1313189"/>
                <a:gd name="connsiteY2" fmla="*/ 4031226 h 4031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13189" h="4031226">
                  <a:moveTo>
                    <a:pt x="0" y="0"/>
                  </a:moveTo>
                  <a:lnTo>
                    <a:pt x="1313189" y="3544741"/>
                  </a:lnTo>
                  <a:lnTo>
                    <a:pt x="0" y="4031226"/>
                  </a:lnTo>
                  <a:close/>
                </a:path>
              </a:pathLst>
            </a:custGeom>
            <a:solidFill>
              <a:schemeClr val="accent1">
                <a:alpha val="5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/>
            </a:p>
          </p:txBody>
        </p:sp>
      </p:grpSp>
      <p:grpSp>
        <p:nvGrpSpPr>
          <p:cNvPr id="20" name="组合 19"/>
          <p:cNvGrpSpPr/>
          <p:nvPr/>
        </p:nvGrpSpPr>
        <p:grpSpPr bwMode="auto">
          <a:xfrm>
            <a:off x="6530975" y="241300"/>
            <a:ext cx="5438775" cy="646113"/>
            <a:chOff x="6531523" y="240871"/>
            <a:chExt cx="5438989" cy="646331"/>
          </a:xfrm>
        </p:grpSpPr>
        <p:sp>
          <p:nvSpPr>
            <p:cNvPr id="18458" name="矩形 20"/>
            <p:cNvSpPr>
              <a:spLocks noChangeArrowheads="1"/>
            </p:cNvSpPr>
            <p:nvPr/>
          </p:nvSpPr>
          <p:spPr bwMode="auto">
            <a:xfrm>
              <a:off x="6531523" y="240871"/>
              <a:ext cx="5438989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kumimoji="0" lang="en-US" altLang="zh-CN" sz="3600" b="1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YOUR TEXT HERE</a:t>
              </a:r>
              <a:endParaRPr kumimoji="0" lang="zh-CN" altLang="en-US" sz="3600" b="1"/>
            </a:p>
          </p:txBody>
        </p:sp>
        <p:grpSp>
          <p:nvGrpSpPr>
            <p:cNvPr id="18459" name="组合 21"/>
            <p:cNvGrpSpPr/>
            <p:nvPr/>
          </p:nvGrpSpPr>
          <p:grpSpPr bwMode="auto">
            <a:xfrm>
              <a:off x="6632204" y="764082"/>
              <a:ext cx="5218577" cy="100090"/>
              <a:chOff x="4076700" y="1127721"/>
              <a:chExt cx="4015741" cy="100090"/>
            </a:xfrm>
          </p:grpSpPr>
          <p:sp>
            <p:nvSpPr>
              <p:cNvPr id="23" name="圆角矩形 22"/>
              <p:cNvSpPr/>
              <p:nvPr/>
            </p:nvSpPr>
            <p:spPr>
              <a:xfrm flipV="1">
                <a:off x="5547047" y="1126974"/>
                <a:ext cx="1115360" cy="100046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CN" altLang="en-US" b="1"/>
              </a:p>
            </p:txBody>
          </p:sp>
          <p:sp>
            <p:nvSpPr>
              <p:cNvPr id="24" name="任意多边形 23"/>
              <p:cNvSpPr/>
              <p:nvPr/>
            </p:nvSpPr>
            <p:spPr>
              <a:xfrm>
                <a:off x="4076189" y="1153970"/>
                <a:ext cx="1589357" cy="46054"/>
              </a:xfrm>
              <a:custGeom>
                <a:avLst/>
                <a:gdLst>
                  <a:gd name="connsiteX0" fmla="*/ 0 w 1589277"/>
                  <a:gd name="connsiteY0" fmla="*/ 0 h 45719"/>
                  <a:gd name="connsiteX1" fmla="*/ 1589277 w 1589277"/>
                  <a:gd name="connsiteY1" fmla="*/ 0 h 45719"/>
                  <a:gd name="connsiteX2" fmla="*/ 1589277 w 1589277"/>
                  <a:gd name="connsiteY2" fmla="*/ 45719 h 45719"/>
                  <a:gd name="connsiteX3" fmla="*/ 0 w 1589277"/>
                  <a:gd name="connsiteY3" fmla="*/ 45719 h 45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89277" h="45719">
                    <a:moveTo>
                      <a:pt x="0" y="0"/>
                    </a:moveTo>
                    <a:lnTo>
                      <a:pt x="1589277" y="0"/>
                    </a:lnTo>
                    <a:lnTo>
                      <a:pt x="1589277" y="45719"/>
                    </a:lnTo>
                    <a:lnTo>
                      <a:pt x="0" y="45719"/>
                    </a:lnTo>
                    <a:close/>
                  </a:path>
                </a:pathLst>
              </a:custGeom>
              <a:solidFill>
                <a:schemeClr val="accent1">
                  <a:alpha val="5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CN" altLang="en-US" b="1"/>
              </a:p>
            </p:txBody>
          </p:sp>
          <p:sp>
            <p:nvSpPr>
              <p:cNvPr id="25" name="任意多边形 24"/>
              <p:cNvSpPr/>
              <p:nvPr/>
            </p:nvSpPr>
            <p:spPr>
              <a:xfrm>
                <a:off x="6530470" y="1153970"/>
                <a:ext cx="1562482" cy="46054"/>
              </a:xfrm>
              <a:custGeom>
                <a:avLst/>
                <a:gdLst>
                  <a:gd name="connsiteX0" fmla="*/ 0 w 1562167"/>
                  <a:gd name="connsiteY0" fmla="*/ 0 h 45719"/>
                  <a:gd name="connsiteX1" fmla="*/ 1562167 w 1562167"/>
                  <a:gd name="connsiteY1" fmla="*/ 0 h 45719"/>
                  <a:gd name="connsiteX2" fmla="*/ 1562167 w 1562167"/>
                  <a:gd name="connsiteY2" fmla="*/ 45719 h 45719"/>
                  <a:gd name="connsiteX3" fmla="*/ 0 w 1562167"/>
                  <a:gd name="connsiteY3" fmla="*/ 45719 h 45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62167" h="45719">
                    <a:moveTo>
                      <a:pt x="0" y="0"/>
                    </a:moveTo>
                    <a:lnTo>
                      <a:pt x="1562167" y="0"/>
                    </a:lnTo>
                    <a:lnTo>
                      <a:pt x="1562167" y="45719"/>
                    </a:lnTo>
                    <a:lnTo>
                      <a:pt x="0" y="45719"/>
                    </a:lnTo>
                    <a:close/>
                  </a:path>
                </a:pathLst>
              </a:custGeom>
              <a:solidFill>
                <a:schemeClr val="accent1">
                  <a:alpha val="5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CN" altLang="en-US" b="1"/>
              </a:p>
            </p:txBody>
          </p:sp>
        </p:grpSp>
      </p:grpSp>
      <p:grpSp>
        <p:nvGrpSpPr>
          <p:cNvPr id="18437" name="组合 25"/>
          <p:cNvGrpSpPr/>
          <p:nvPr/>
        </p:nvGrpSpPr>
        <p:grpSpPr bwMode="auto">
          <a:xfrm flipV="1">
            <a:off x="11741150" y="3679825"/>
            <a:ext cx="815975" cy="3411538"/>
            <a:chOff x="11752309" y="-224251"/>
            <a:chExt cx="815766" cy="3410600"/>
          </a:xfrm>
        </p:grpSpPr>
        <p:sp>
          <p:nvSpPr>
            <p:cNvPr id="27" name="任意多边形 26"/>
            <p:cNvSpPr/>
            <p:nvPr/>
          </p:nvSpPr>
          <p:spPr>
            <a:xfrm rot="20387211" flipH="1">
              <a:off x="11817380" y="978743"/>
              <a:ext cx="215845" cy="2207606"/>
            </a:xfrm>
            <a:custGeom>
              <a:avLst/>
              <a:gdLst>
                <a:gd name="connsiteX0" fmla="*/ 0 w 216000"/>
                <a:gd name="connsiteY0" fmla="*/ 79528 h 2207279"/>
                <a:gd name="connsiteX1" fmla="*/ 216000 w 216000"/>
                <a:gd name="connsiteY1" fmla="*/ 0 h 2207279"/>
                <a:gd name="connsiteX2" fmla="*/ 216000 w 216000"/>
                <a:gd name="connsiteY2" fmla="*/ 2207279 h 2207279"/>
                <a:gd name="connsiteX3" fmla="*/ 204375 w 216000"/>
                <a:gd name="connsiteY3" fmla="*/ 2196848 h 2207279"/>
                <a:gd name="connsiteX4" fmla="*/ 0 w 216000"/>
                <a:gd name="connsiteY4" fmla="*/ 1641765 h 2207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000" h="2207279">
                  <a:moveTo>
                    <a:pt x="0" y="79528"/>
                  </a:moveTo>
                  <a:lnTo>
                    <a:pt x="216000" y="0"/>
                  </a:lnTo>
                  <a:lnTo>
                    <a:pt x="216000" y="2207279"/>
                  </a:lnTo>
                  <a:lnTo>
                    <a:pt x="204375" y="2196848"/>
                  </a:lnTo>
                  <a:lnTo>
                    <a:pt x="0" y="1641765"/>
                  </a:lnTo>
                  <a:close/>
                </a:path>
              </a:pathLst>
            </a:custGeom>
            <a:solidFill>
              <a:schemeClr val="bg2">
                <a:alpha val="5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/>
            </a:p>
          </p:txBody>
        </p:sp>
        <p:sp>
          <p:nvSpPr>
            <p:cNvPr id="28" name="任意多边形 27"/>
            <p:cNvSpPr/>
            <p:nvPr/>
          </p:nvSpPr>
          <p:spPr>
            <a:xfrm rot="9568408" flipH="1">
              <a:off x="11752309" y="-224251"/>
              <a:ext cx="815766" cy="2504386"/>
            </a:xfrm>
            <a:custGeom>
              <a:avLst/>
              <a:gdLst>
                <a:gd name="connsiteX0" fmla="*/ 0 w 1313189"/>
                <a:gd name="connsiteY0" fmla="*/ 0 h 4031226"/>
                <a:gd name="connsiteX1" fmla="*/ 1313189 w 1313189"/>
                <a:gd name="connsiteY1" fmla="*/ 3544741 h 4031226"/>
                <a:gd name="connsiteX2" fmla="*/ 0 w 1313189"/>
                <a:gd name="connsiteY2" fmla="*/ 4031226 h 4031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13189" h="4031226">
                  <a:moveTo>
                    <a:pt x="0" y="0"/>
                  </a:moveTo>
                  <a:lnTo>
                    <a:pt x="1313189" y="3544741"/>
                  </a:lnTo>
                  <a:lnTo>
                    <a:pt x="0" y="4031226"/>
                  </a:lnTo>
                  <a:close/>
                </a:path>
              </a:pathLst>
            </a:custGeom>
            <a:solidFill>
              <a:schemeClr val="accent1">
                <a:alpha val="5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/>
            </a:p>
          </p:txBody>
        </p:sp>
      </p:grpSp>
      <p:grpSp>
        <p:nvGrpSpPr>
          <p:cNvPr id="35" name="组合 34"/>
          <p:cNvGrpSpPr/>
          <p:nvPr/>
        </p:nvGrpSpPr>
        <p:grpSpPr bwMode="auto">
          <a:xfrm>
            <a:off x="904875" y="939800"/>
            <a:ext cx="10437813" cy="4073525"/>
            <a:chOff x="904833" y="939933"/>
            <a:chExt cx="10437854" cy="4073815"/>
          </a:xfrm>
        </p:grpSpPr>
        <p:grpSp>
          <p:nvGrpSpPr>
            <p:cNvPr id="18439" name="组合 28"/>
            <p:cNvGrpSpPr/>
            <p:nvPr/>
          </p:nvGrpSpPr>
          <p:grpSpPr bwMode="auto">
            <a:xfrm>
              <a:off x="904833" y="939933"/>
              <a:ext cx="10437854" cy="4073815"/>
              <a:chOff x="904833" y="1149483"/>
              <a:chExt cx="10437854" cy="4073815"/>
            </a:xfrm>
          </p:grpSpPr>
          <p:sp>
            <p:nvSpPr>
              <p:cNvPr id="4" name="任意多边形 3"/>
              <p:cNvSpPr/>
              <p:nvPr/>
            </p:nvSpPr>
            <p:spPr>
              <a:xfrm rot="2186675">
                <a:off x="7477109" y="1149483"/>
                <a:ext cx="747716" cy="4073815"/>
              </a:xfrm>
              <a:custGeom>
                <a:avLst/>
                <a:gdLst>
                  <a:gd name="connsiteX0" fmla="*/ 14677 w 414958"/>
                  <a:gd name="connsiteY0" fmla="*/ 14677 h 2795971"/>
                  <a:gd name="connsiteX1" fmla="*/ 50110 w 414958"/>
                  <a:gd name="connsiteY1" fmla="*/ 0 h 2795971"/>
                  <a:gd name="connsiteX2" fmla="*/ 364848 w 414958"/>
                  <a:gd name="connsiteY2" fmla="*/ 0 h 2795971"/>
                  <a:gd name="connsiteX3" fmla="*/ 414958 w 414958"/>
                  <a:gd name="connsiteY3" fmla="*/ 50110 h 2795971"/>
                  <a:gd name="connsiteX4" fmla="*/ 414958 w 414958"/>
                  <a:gd name="connsiteY4" fmla="*/ 2404952 h 2795971"/>
                  <a:gd name="connsiteX5" fmla="*/ 0 w 414958"/>
                  <a:gd name="connsiteY5" fmla="*/ 2795971 h 2795971"/>
                  <a:gd name="connsiteX6" fmla="*/ 0 w 414958"/>
                  <a:gd name="connsiteY6" fmla="*/ 50110 h 2795971"/>
                  <a:gd name="connsiteX7" fmla="*/ 14677 w 414958"/>
                  <a:gd name="connsiteY7" fmla="*/ 14677 h 2795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4958" h="2795971">
                    <a:moveTo>
                      <a:pt x="14677" y="14677"/>
                    </a:moveTo>
                    <a:cubicBezTo>
                      <a:pt x="23745" y="5609"/>
                      <a:pt x="36273" y="0"/>
                      <a:pt x="50110" y="0"/>
                    </a:cubicBezTo>
                    <a:lnTo>
                      <a:pt x="364848" y="0"/>
                    </a:lnTo>
                    <a:cubicBezTo>
                      <a:pt x="392523" y="0"/>
                      <a:pt x="414958" y="22435"/>
                      <a:pt x="414958" y="50110"/>
                    </a:cubicBezTo>
                    <a:lnTo>
                      <a:pt x="414958" y="2404952"/>
                    </a:lnTo>
                    <a:lnTo>
                      <a:pt x="0" y="2795971"/>
                    </a:lnTo>
                    <a:lnTo>
                      <a:pt x="0" y="50110"/>
                    </a:lnTo>
                    <a:cubicBezTo>
                      <a:pt x="0" y="36273"/>
                      <a:pt x="5609" y="23745"/>
                      <a:pt x="14677" y="1467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180000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CN" altLang="en-US" dirty="0">
                  <a:solidFill>
                    <a:srgbClr val="FFFFFF"/>
                  </a:solidFill>
                  <a:latin typeface="+mn-ea"/>
                </a:endParaRPr>
              </a:p>
            </p:txBody>
          </p:sp>
          <p:sp>
            <p:nvSpPr>
              <p:cNvPr id="5" name="任意多边形 4"/>
              <p:cNvSpPr/>
              <p:nvPr/>
            </p:nvSpPr>
            <p:spPr>
              <a:xfrm rot="2186675">
                <a:off x="5995966" y="1149483"/>
                <a:ext cx="747715" cy="4073815"/>
              </a:xfrm>
              <a:custGeom>
                <a:avLst/>
                <a:gdLst>
                  <a:gd name="connsiteX0" fmla="*/ 14677 w 414958"/>
                  <a:gd name="connsiteY0" fmla="*/ 14677 h 2795971"/>
                  <a:gd name="connsiteX1" fmla="*/ 50110 w 414958"/>
                  <a:gd name="connsiteY1" fmla="*/ 0 h 2795971"/>
                  <a:gd name="connsiteX2" fmla="*/ 364848 w 414958"/>
                  <a:gd name="connsiteY2" fmla="*/ 0 h 2795971"/>
                  <a:gd name="connsiteX3" fmla="*/ 414958 w 414958"/>
                  <a:gd name="connsiteY3" fmla="*/ 50110 h 2795971"/>
                  <a:gd name="connsiteX4" fmla="*/ 414958 w 414958"/>
                  <a:gd name="connsiteY4" fmla="*/ 2404952 h 2795971"/>
                  <a:gd name="connsiteX5" fmla="*/ 0 w 414958"/>
                  <a:gd name="connsiteY5" fmla="*/ 2795971 h 2795971"/>
                  <a:gd name="connsiteX6" fmla="*/ 0 w 414958"/>
                  <a:gd name="connsiteY6" fmla="*/ 50110 h 2795971"/>
                  <a:gd name="connsiteX7" fmla="*/ 14677 w 414958"/>
                  <a:gd name="connsiteY7" fmla="*/ 14677 h 2795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4958" h="2795971">
                    <a:moveTo>
                      <a:pt x="14677" y="14677"/>
                    </a:moveTo>
                    <a:cubicBezTo>
                      <a:pt x="23745" y="5609"/>
                      <a:pt x="36273" y="0"/>
                      <a:pt x="50110" y="0"/>
                    </a:cubicBezTo>
                    <a:lnTo>
                      <a:pt x="364848" y="0"/>
                    </a:lnTo>
                    <a:cubicBezTo>
                      <a:pt x="392523" y="0"/>
                      <a:pt x="414958" y="22435"/>
                      <a:pt x="414958" y="50110"/>
                    </a:cubicBezTo>
                    <a:lnTo>
                      <a:pt x="414958" y="2404952"/>
                    </a:lnTo>
                    <a:lnTo>
                      <a:pt x="0" y="2795971"/>
                    </a:lnTo>
                    <a:lnTo>
                      <a:pt x="0" y="50110"/>
                    </a:lnTo>
                    <a:cubicBezTo>
                      <a:pt x="0" y="36273"/>
                      <a:pt x="5609" y="23745"/>
                      <a:pt x="14677" y="14677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180000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CN" altLang="en-US" dirty="0">
                  <a:solidFill>
                    <a:srgbClr val="FFFFFF"/>
                  </a:solidFill>
                  <a:latin typeface="+mn-ea"/>
                </a:endParaRPr>
              </a:p>
            </p:txBody>
          </p:sp>
          <p:sp>
            <p:nvSpPr>
              <p:cNvPr id="6" name="任意多边形 5"/>
              <p:cNvSpPr/>
              <p:nvPr/>
            </p:nvSpPr>
            <p:spPr>
              <a:xfrm rot="2186675">
                <a:off x="4516410" y="1149483"/>
                <a:ext cx="746128" cy="4073815"/>
              </a:xfrm>
              <a:custGeom>
                <a:avLst/>
                <a:gdLst>
                  <a:gd name="connsiteX0" fmla="*/ 14677 w 414958"/>
                  <a:gd name="connsiteY0" fmla="*/ 14677 h 2795970"/>
                  <a:gd name="connsiteX1" fmla="*/ 50110 w 414958"/>
                  <a:gd name="connsiteY1" fmla="*/ 0 h 2795970"/>
                  <a:gd name="connsiteX2" fmla="*/ 364848 w 414958"/>
                  <a:gd name="connsiteY2" fmla="*/ 0 h 2795970"/>
                  <a:gd name="connsiteX3" fmla="*/ 414958 w 414958"/>
                  <a:gd name="connsiteY3" fmla="*/ 50110 h 2795970"/>
                  <a:gd name="connsiteX4" fmla="*/ 414958 w 414958"/>
                  <a:gd name="connsiteY4" fmla="*/ 2404952 h 2795970"/>
                  <a:gd name="connsiteX5" fmla="*/ 0 w 414958"/>
                  <a:gd name="connsiteY5" fmla="*/ 2795970 h 2795970"/>
                  <a:gd name="connsiteX6" fmla="*/ 0 w 414958"/>
                  <a:gd name="connsiteY6" fmla="*/ 50110 h 2795970"/>
                  <a:gd name="connsiteX7" fmla="*/ 14677 w 414958"/>
                  <a:gd name="connsiteY7" fmla="*/ 14677 h 2795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4958" h="2795970">
                    <a:moveTo>
                      <a:pt x="14677" y="14677"/>
                    </a:moveTo>
                    <a:cubicBezTo>
                      <a:pt x="23745" y="5609"/>
                      <a:pt x="36273" y="0"/>
                      <a:pt x="50110" y="0"/>
                    </a:cubicBezTo>
                    <a:lnTo>
                      <a:pt x="364848" y="0"/>
                    </a:lnTo>
                    <a:cubicBezTo>
                      <a:pt x="392523" y="0"/>
                      <a:pt x="414958" y="22435"/>
                      <a:pt x="414958" y="50110"/>
                    </a:cubicBezTo>
                    <a:lnTo>
                      <a:pt x="414958" y="2404952"/>
                    </a:lnTo>
                    <a:lnTo>
                      <a:pt x="0" y="2795970"/>
                    </a:lnTo>
                    <a:lnTo>
                      <a:pt x="0" y="50110"/>
                    </a:lnTo>
                    <a:cubicBezTo>
                      <a:pt x="0" y="36273"/>
                      <a:pt x="5609" y="23745"/>
                      <a:pt x="14677" y="1467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180000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CN" altLang="en-US" dirty="0">
                  <a:solidFill>
                    <a:srgbClr val="FFFFFF"/>
                  </a:solidFill>
                  <a:latin typeface="+mn-ea"/>
                </a:endParaRPr>
              </a:p>
            </p:txBody>
          </p:sp>
          <p:sp>
            <p:nvSpPr>
              <p:cNvPr id="7" name="任意多边形 6"/>
              <p:cNvSpPr/>
              <p:nvPr/>
            </p:nvSpPr>
            <p:spPr>
              <a:xfrm rot="2186675">
                <a:off x="3035266" y="1149483"/>
                <a:ext cx="747716" cy="4073815"/>
              </a:xfrm>
              <a:custGeom>
                <a:avLst/>
                <a:gdLst>
                  <a:gd name="connsiteX0" fmla="*/ 14677 w 414958"/>
                  <a:gd name="connsiteY0" fmla="*/ 14677 h 2795970"/>
                  <a:gd name="connsiteX1" fmla="*/ 50110 w 414958"/>
                  <a:gd name="connsiteY1" fmla="*/ 0 h 2795970"/>
                  <a:gd name="connsiteX2" fmla="*/ 364848 w 414958"/>
                  <a:gd name="connsiteY2" fmla="*/ 0 h 2795970"/>
                  <a:gd name="connsiteX3" fmla="*/ 414958 w 414958"/>
                  <a:gd name="connsiteY3" fmla="*/ 50110 h 2795970"/>
                  <a:gd name="connsiteX4" fmla="*/ 414958 w 414958"/>
                  <a:gd name="connsiteY4" fmla="*/ 2404952 h 2795970"/>
                  <a:gd name="connsiteX5" fmla="*/ 0 w 414958"/>
                  <a:gd name="connsiteY5" fmla="*/ 2795970 h 2795970"/>
                  <a:gd name="connsiteX6" fmla="*/ 0 w 414958"/>
                  <a:gd name="connsiteY6" fmla="*/ 50110 h 2795970"/>
                  <a:gd name="connsiteX7" fmla="*/ 14677 w 414958"/>
                  <a:gd name="connsiteY7" fmla="*/ 14677 h 2795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4958" h="2795970">
                    <a:moveTo>
                      <a:pt x="14677" y="14677"/>
                    </a:moveTo>
                    <a:cubicBezTo>
                      <a:pt x="23745" y="5609"/>
                      <a:pt x="36273" y="0"/>
                      <a:pt x="50110" y="0"/>
                    </a:cubicBezTo>
                    <a:lnTo>
                      <a:pt x="364848" y="0"/>
                    </a:lnTo>
                    <a:cubicBezTo>
                      <a:pt x="392523" y="0"/>
                      <a:pt x="414958" y="22435"/>
                      <a:pt x="414958" y="50110"/>
                    </a:cubicBezTo>
                    <a:lnTo>
                      <a:pt x="414958" y="2404952"/>
                    </a:lnTo>
                    <a:lnTo>
                      <a:pt x="0" y="2795970"/>
                    </a:lnTo>
                    <a:lnTo>
                      <a:pt x="0" y="50110"/>
                    </a:lnTo>
                    <a:cubicBezTo>
                      <a:pt x="0" y="36272"/>
                      <a:pt x="5609" y="23745"/>
                      <a:pt x="14677" y="14677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180000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CN" altLang="en-US" dirty="0">
                  <a:solidFill>
                    <a:srgbClr val="FFFFFF"/>
                  </a:solidFill>
                  <a:latin typeface="+mn-ea"/>
                </a:endParaRPr>
              </a:p>
            </p:txBody>
          </p:sp>
          <p:sp>
            <p:nvSpPr>
              <p:cNvPr id="9" name="任意多边形 8"/>
              <p:cNvSpPr/>
              <p:nvPr/>
            </p:nvSpPr>
            <p:spPr>
              <a:xfrm rot="2186675">
                <a:off x="8958253" y="1149483"/>
                <a:ext cx="746128" cy="4073815"/>
              </a:xfrm>
              <a:custGeom>
                <a:avLst/>
                <a:gdLst>
                  <a:gd name="connsiteX0" fmla="*/ 14677 w 414958"/>
                  <a:gd name="connsiteY0" fmla="*/ 14677 h 2795971"/>
                  <a:gd name="connsiteX1" fmla="*/ 50110 w 414958"/>
                  <a:gd name="connsiteY1" fmla="*/ 0 h 2795971"/>
                  <a:gd name="connsiteX2" fmla="*/ 364848 w 414958"/>
                  <a:gd name="connsiteY2" fmla="*/ 0 h 2795971"/>
                  <a:gd name="connsiteX3" fmla="*/ 414958 w 414958"/>
                  <a:gd name="connsiteY3" fmla="*/ 50110 h 2795971"/>
                  <a:gd name="connsiteX4" fmla="*/ 414958 w 414958"/>
                  <a:gd name="connsiteY4" fmla="*/ 2404952 h 2795971"/>
                  <a:gd name="connsiteX5" fmla="*/ 0 w 414958"/>
                  <a:gd name="connsiteY5" fmla="*/ 2795971 h 2795971"/>
                  <a:gd name="connsiteX6" fmla="*/ 0 w 414958"/>
                  <a:gd name="connsiteY6" fmla="*/ 50110 h 2795971"/>
                  <a:gd name="connsiteX7" fmla="*/ 14677 w 414958"/>
                  <a:gd name="connsiteY7" fmla="*/ 14677 h 2795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4958" h="2795971">
                    <a:moveTo>
                      <a:pt x="14677" y="14677"/>
                    </a:moveTo>
                    <a:cubicBezTo>
                      <a:pt x="23745" y="5609"/>
                      <a:pt x="36273" y="0"/>
                      <a:pt x="50110" y="0"/>
                    </a:cubicBezTo>
                    <a:lnTo>
                      <a:pt x="364848" y="0"/>
                    </a:lnTo>
                    <a:cubicBezTo>
                      <a:pt x="392523" y="0"/>
                      <a:pt x="414958" y="22435"/>
                      <a:pt x="414958" y="50110"/>
                    </a:cubicBezTo>
                    <a:lnTo>
                      <a:pt x="414958" y="2404952"/>
                    </a:lnTo>
                    <a:lnTo>
                      <a:pt x="0" y="2795971"/>
                    </a:lnTo>
                    <a:lnTo>
                      <a:pt x="0" y="50110"/>
                    </a:lnTo>
                    <a:cubicBezTo>
                      <a:pt x="0" y="36273"/>
                      <a:pt x="5609" y="23745"/>
                      <a:pt x="14677" y="14677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180000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CN" altLang="en-US" dirty="0">
                  <a:solidFill>
                    <a:srgbClr val="FFFFFF"/>
                  </a:solidFill>
                  <a:latin typeface="+mn-ea"/>
                </a:endParaRPr>
              </a:p>
            </p:txBody>
          </p:sp>
          <p:cxnSp>
            <p:nvCxnSpPr>
              <p:cNvPr id="10" name="直接连接符 9"/>
              <p:cNvCxnSpPr/>
              <p:nvPr/>
            </p:nvCxnSpPr>
            <p:spPr>
              <a:xfrm>
                <a:off x="904833" y="4599367"/>
                <a:ext cx="10437854" cy="0"/>
              </a:xfrm>
              <a:prstGeom prst="line">
                <a:avLst/>
              </a:prstGeom>
              <a:ln w="31750">
                <a:solidFill>
                  <a:schemeClr val="accent1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451" name="矩形 10"/>
              <p:cNvSpPr>
                <a:spLocks noChangeArrowheads="1"/>
              </p:cNvSpPr>
              <p:nvPr/>
            </p:nvSpPr>
            <p:spPr bwMode="auto">
              <a:xfrm rot="-3140501">
                <a:off x="2067454" y="2817417"/>
                <a:ext cx="2873672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r>
                  <a:rPr kumimoji="0" lang="en-US" altLang="zh-CN" sz="2400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YOUR TEXT HERE</a:t>
                </a:r>
                <a:endParaRPr kumimoji="0" lang="zh-CN" altLang="en-US" sz="1200">
                  <a:solidFill>
                    <a:schemeClr val="bg1"/>
                  </a:solidFill>
                </a:endParaRPr>
              </a:p>
            </p:txBody>
          </p:sp>
          <p:sp>
            <p:nvSpPr>
              <p:cNvPr id="18452" name="矩形 11"/>
              <p:cNvSpPr>
                <a:spLocks noChangeArrowheads="1"/>
              </p:cNvSpPr>
              <p:nvPr/>
            </p:nvSpPr>
            <p:spPr bwMode="auto">
              <a:xfrm rot="-3140501">
                <a:off x="3553071" y="2817416"/>
                <a:ext cx="2873672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r>
                  <a:rPr kumimoji="0" lang="en-US" altLang="zh-CN" sz="2400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YOUR TEXT HERE</a:t>
                </a:r>
                <a:endParaRPr kumimoji="0" lang="zh-CN" altLang="en-US" sz="1200">
                  <a:solidFill>
                    <a:schemeClr val="bg1"/>
                  </a:solidFill>
                </a:endParaRPr>
              </a:p>
            </p:txBody>
          </p:sp>
          <p:sp>
            <p:nvSpPr>
              <p:cNvPr id="18453" name="矩形 12"/>
              <p:cNvSpPr>
                <a:spLocks noChangeArrowheads="1"/>
              </p:cNvSpPr>
              <p:nvPr/>
            </p:nvSpPr>
            <p:spPr bwMode="auto">
              <a:xfrm rot="-3140501">
                <a:off x="5032426" y="2817416"/>
                <a:ext cx="2873672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r>
                  <a:rPr kumimoji="0" lang="en-US" altLang="zh-CN" sz="2400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YOUR TEXT HERE</a:t>
                </a:r>
                <a:endParaRPr kumimoji="0" lang="zh-CN" altLang="en-US" sz="1200">
                  <a:solidFill>
                    <a:schemeClr val="bg1"/>
                  </a:solidFill>
                </a:endParaRPr>
              </a:p>
            </p:txBody>
          </p:sp>
          <p:sp>
            <p:nvSpPr>
              <p:cNvPr id="18454" name="矩形 13"/>
              <p:cNvSpPr>
                <a:spLocks noChangeArrowheads="1"/>
              </p:cNvSpPr>
              <p:nvPr/>
            </p:nvSpPr>
            <p:spPr bwMode="auto">
              <a:xfrm rot="-3140501">
                <a:off x="6512972" y="2817415"/>
                <a:ext cx="2873672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r>
                  <a:rPr kumimoji="0" lang="en-US" altLang="zh-CN" sz="2400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YOUR TEXT HERE</a:t>
                </a:r>
                <a:endParaRPr kumimoji="0" lang="zh-CN" altLang="en-US" sz="1200">
                  <a:solidFill>
                    <a:schemeClr val="bg1"/>
                  </a:solidFill>
                </a:endParaRPr>
              </a:p>
            </p:txBody>
          </p:sp>
          <p:sp>
            <p:nvSpPr>
              <p:cNvPr id="18455" name="矩形 14"/>
              <p:cNvSpPr>
                <a:spLocks noChangeArrowheads="1"/>
              </p:cNvSpPr>
              <p:nvPr/>
            </p:nvSpPr>
            <p:spPr bwMode="auto">
              <a:xfrm rot="-3140501">
                <a:off x="7987511" y="2817415"/>
                <a:ext cx="2873672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r>
                  <a:rPr kumimoji="0" lang="en-US" altLang="zh-CN" sz="2400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YOUR TEXT HERE</a:t>
                </a:r>
                <a:endParaRPr kumimoji="0" lang="zh-CN" altLang="en-US" sz="12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8440" name="文本框 29"/>
            <p:cNvSpPr txBox="1">
              <a:spLocks noChangeArrowheads="1"/>
            </p:cNvSpPr>
            <p:nvPr/>
          </p:nvSpPr>
          <p:spPr bwMode="auto">
            <a:xfrm>
              <a:off x="1695450" y="4408682"/>
              <a:ext cx="12954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kumimoji="0" lang="en-US" altLang="zh-CN" sz="2400" b="1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2012</a:t>
              </a:r>
              <a:endParaRPr kumimoji="0" lang="zh-CN" altLang="en-US" sz="2400" b="1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441" name="文本框 30"/>
            <p:cNvSpPr txBox="1">
              <a:spLocks noChangeArrowheads="1"/>
            </p:cNvSpPr>
            <p:nvPr/>
          </p:nvSpPr>
          <p:spPr bwMode="auto">
            <a:xfrm>
              <a:off x="3161154" y="4408682"/>
              <a:ext cx="12954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kumimoji="0" lang="en-US" altLang="zh-CN" sz="2400" b="1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2013</a:t>
              </a:r>
              <a:endParaRPr kumimoji="0" lang="zh-CN" altLang="en-US" sz="2400" b="1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442" name="文本框 31"/>
            <p:cNvSpPr txBox="1">
              <a:spLocks noChangeArrowheads="1"/>
            </p:cNvSpPr>
            <p:nvPr/>
          </p:nvSpPr>
          <p:spPr bwMode="auto">
            <a:xfrm>
              <a:off x="4641701" y="4408682"/>
              <a:ext cx="12954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kumimoji="0" lang="en-US" altLang="zh-CN" sz="2400" b="1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2014</a:t>
              </a:r>
              <a:endParaRPr kumimoji="0" lang="zh-CN" altLang="en-US" sz="2400" b="1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443" name="文本框 32"/>
            <p:cNvSpPr txBox="1">
              <a:spLocks noChangeArrowheads="1"/>
            </p:cNvSpPr>
            <p:nvPr/>
          </p:nvSpPr>
          <p:spPr bwMode="auto">
            <a:xfrm>
              <a:off x="6170380" y="4408682"/>
              <a:ext cx="12954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kumimoji="0" lang="en-US" altLang="zh-CN" sz="2400" b="1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2015</a:t>
              </a:r>
              <a:endParaRPr kumimoji="0" lang="zh-CN" altLang="en-US" sz="2400" b="1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444" name="文本框 33"/>
            <p:cNvSpPr txBox="1">
              <a:spLocks noChangeArrowheads="1"/>
            </p:cNvSpPr>
            <p:nvPr/>
          </p:nvSpPr>
          <p:spPr bwMode="auto">
            <a:xfrm>
              <a:off x="7613993" y="4408682"/>
              <a:ext cx="12954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kumimoji="0" lang="en-US" altLang="zh-CN" sz="2400" b="1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2016</a:t>
              </a:r>
              <a:endParaRPr kumimoji="0" lang="zh-CN" altLang="en-US" sz="2400" b="1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/>
          </a:p>
        </p:txBody>
      </p:sp>
      <p:sp>
        <p:nvSpPr>
          <p:cNvPr id="4" name="任意多边形 5"/>
          <p:cNvSpPr/>
          <p:nvPr/>
        </p:nvSpPr>
        <p:spPr bwMode="auto">
          <a:xfrm>
            <a:off x="5002213" y="-9525"/>
            <a:ext cx="7208837" cy="5556250"/>
          </a:xfrm>
          <a:custGeom>
            <a:avLst/>
            <a:gdLst>
              <a:gd name="T0" fmla="*/ 5414374 w 5415552"/>
              <a:gd name="T1" fmla="*/ 0 h 5560839"/>
              <a:gd name="T2" fmla="*/ 0 w 5415552"/>
              <a:gd name="T3" fmla="*/ 5551665 h 5560839"/>
              <a:gd name="T4" fmla="*/ 4151905 w 5415552"/>
              <a:gd name="T5" fmla="*/ 14490 h 5560839"/>
              <a:gd name="T6" fmla="*/ 5414374 w 5415552"/>
              <a:gd name="T7" fmla="*/ 0 h 556083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415552" h="5560839">
                <a:moveTo>
                  <a:pt x="5415552" y="0"/>
                </a:moveTo>
                <a:lnTo>
                  <a:pt x="0" y="5560839"/>
                </a:lnTo>
                <a:lnTo>
                  <a:pt x="4152809" y="14514"/>
                </a:lnTo>
                <a:lnTo>
                  <a:pt x="5415552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latin typeface="+mn-lt"/>
              <a:ea typeface="+mn-ea"/>
            </a:endParaRPr>
          </a:p>
        </p:txBody>
      </p:sp>
      <p:sp>
        <p:nvSpPr>
          <p:cNvPr id="5" name="任意多边形 7"/>
          <p:cNvSpPr/>
          <p:nvPr/>
        </p:nvSpPr>
        <p:spPr bwMode="auto">
          <a:xfrm>
            <a:off x="0" y="0"/>
            <a:ext cx="2647950" cy="2643188"/>
          </a:xfrm>
          <a:custGeom>
            <a:avLst/>
            <a:gdLst>
              <a:gd name="T0" fmla="*/ 0 w 1993900"/>
              <a:gd name="T1" fmla="*/ 5062 h 2647950"/>
              <a:gd name="T2" fmla="*/ 0 w 1993900"/>
              <a:gd name="T3" fmla="*/ 2638435 h 2647950"/>
              <a:gd name="T4" fmla="*/ 1984387 w 1993900"/>
              <a:gd name="T5" fmla="*/ 0 h 2647950"/>
              <a:gd name="T6" fmla="*/ 0 w 1993900"/>
              <a:gd name="T7" fmla="*/ 5062 h 264795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93900" h="2647950">
                <a:moveTo>
                  <a:pt x="0" y="5080"/>
                </a:moveTo>
                <a:lnTo>
                  <a:pt x="0" y="2647950"/>
                </a:lnTo>
                <a:lnTo>
                  <a:pt x="1993900" y="0"/>
                </a:lnTo>
                <a:lnTo>
                  <a:pt x="0" y="508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latin typeface="+mn-lt"/>
              <a:ea typeface="+mn-ea"/>
            </a:endParaRPr>
          </a:p>
        </p:txBody>
      </p:sp>
      <p:sp useBgFill="1">
        <p:nvSpPr>
          <p:cNvPr id="19460" name="任意多边形 11"/>
          <p:cNvSpPr/>
          <p:nvPr/>
        </p:nvSpPr>
        <p:spPr bwMode="auto">
          <a:xfrm>
            <a:off x="5000625" y="-9525"/>
            <a:ext cx="7208838" cy="6904038"/>
          </a:xfrm>
          <a:custGeom>
            <a:avLst/>
            <a:gdLst>
              <a:gd name="T0" fmla="*/ 7199909 w 5416169"/>
              <a:gd name="T1" fmla="*/ 6849562 h 6908800"/>
              <a:gd name="T2" fmla="*/ 7183024 w 5416169"/>
              <a:gd name="T3" fmla="*/ 0 h 6908800"/>
              <a:gd name="T4" fmla="*/ 0 w 5416169"/>
              <a:gd name="T5" fmla="*/ 5536021 h 6908800"/>
              <a:gd name="T6" fmla="*/ 1162557 w 5416169"/>
              <a:gd name="T7" fmla="*/ 6880277 h 6908800"/>
              <a:gd name="T8" fmla="*/ 7199909 w 5416169"/>
              <a:gd name="T9" fmla="*/ 6849562 h 69088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416169" h="6908800">
                <a:moveTo>
                  <a:pt x="5415607" y="6877957"/>
                </a:moveTo>
                <a:cubicBezTo>
                  <a:pt x="5419840" y="4581071"/>
                  <a:pt x="5398674" y="2296886"/>
                  <a:pt x="5402907" y="0"/>
                </a:cubicBezTo>
                <a:lnTo>
                  <a:pt x="0" y="5558971"/>
                </a:lnTo>
                <a:lnTo>
                  <a:pt x="874450" y="6908800"/>
                </a:lnTo>
                <a:lnTo>
                  <a:pt x="5415607" y="6877957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grpSp>
        <p:nvGrpSpPr>
          <p:cNvPr id="10" name="组合 9"/>
          <p:cNvGrpSpPr/>
          <p:nvPr/>
        </p:nvGrpSpPr>
        <p:grpSpPr bwMode="auto">
          <a:xfrm>
            <a:off x="3376613" y="241300"/>
            <a:ext cx="5438775" cy="646113"/>
            <a:chOff x="492673" y="240871"/>
            <a:chExt cx="5438989" cy="646331"/>
          </a:xfrm>
        </p:grpSpPr>
        <p:sp>
          <p:nvSpPr>
            <p:cNvPr id="19468" name="矩形 10"/>
            <p:cNvSpPr>
              <a:spLocks noChangeArrowheads="1"/>
            </p:cNvSpPr>
            <p:nvPr/>
          </p:nvSpPr>
          <p:spPr bwMode="auto">
            <a:xfrm>
              <a:off x="492673" y="240871"/>
              <a:ext cx="5438989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kumimoji="0" lang="en-US" altLang="zh-CN" sz="3600" b="1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YOUR TEXT HERE</a:t>
              </a:r>
              <a:endParaRPr kumimoji="0" lang="zh-CN" altLang="en-US" sz="3600" b="1"/>
            </a:p>
          </p:txBody>
        </p:sp>
        <p:grpSp>
          <p:nvGrpSpPr>
            <p:cNvPr id="19469" name="组合 11"/>
            <p:cNvGrpSpPr/>
            <p:nvPr/>
          </p:nvGrpSpPr>
          <p:grpSpPr bwMode="auto">
            <a:xfrm>
              <a:off x="593354" y="764082"/>
              <a:ext cx="5218577" cy="100090"/>
              <a:chOff x="4076700" y="1127721"/>
              <a:chExt cx="4015741" cy="100090"/>
            </a:xfrm>
          </p:grpSpPr>
          <p:sp>
            <p:nvSpPr>
              <p:cNvPr id="13" name="圆角矩形 12"/>
              <p:cNvSpPr/>
              <p:nvPr/>
            </p:nvSpPr>
            <p:spPr>
              <a:xfrm flipV="1">
                <a:off x="5547047" y="1126974"/>
                <a:ext cx="1115361" cy="100046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CN" altLang="en-US" b="1"/>
              </a:p>
            </p:txBody>
          </p:sp>
          <p:sp>
            <p:nvSpPr>
              <p:cNvPr id="14" name="任意多边形 13"/>
              <p:cNvSpPr/>
              <p:nvPr/>
            </p:nvSpPr>
            <p:spPr>
              <a:xfrm>
                <a:off x="4076188" y="1153970"/>
                <a:ext cx="1589358" cy="46054"/>
              </a:xfrm>
              <a:custGeom>
                <a:avLst/>
                <a:gdLst>
                  <a:gd name="connsiteX0" fmla="*/ 0 w 1589277"/>
                  <a:gd name="connsiteY0" fmla="*/ 0 h 45719"/>
                  <a:gd name="connsiteX1" fmla="*/ 1589277 w 1589277"/>
                  <a:gd name="connsiteY1" fmla="*/ 0 h 45719"/>
                  <a:gd name="connsiteX2" fmla="*/ 1589277 w 1589277"/>
                  <a:gd name="connsiteY2" fmla="*/ 45719 h 45719"/>
                  <a:gd name="connsiteX3" fmla="*/ 0 w 1589277"/>
                  <a:gd name="connsiteY3" fmla="*/ 45719 h 45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89277" h="45719">
                    <a:moveTo>
                      <a:pt x="0" y="0"/>
                    </a:moveTo>
                    <a:lnTo>
                      <a:pt x="1589277" y="0"/>
                    </a:lnTo>
                    <a:lnTo>
                      <a:pt x="1589277" y="45719"/>
                    </a:lnTo>
                    <a:lnTo>
                      <a:pt x="0" y="45719"/>
                    </a:lnTo>
                    <a:close/>
                  </a:path>
                </a:pathLst>
              </a:custGeom>
              <a:solidFill>
                <a:schemeClr val="accent1">
                  <a:alpha val="5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CN" altLang="en-US" b="1"/>
              </a:p>
            </p:txBody>
          </p:sp>
          <p:sp>
            <p:nvSpPr>
              <p:cNvPr id="15" name="任意多边形 14"/>
              <p:cNvSpPr/>
              <p:nvPr/>
            </p:nvSpPr>
            <p:spPr>
              <a:xfrm>
                <a:off x="6530470" y="1153970"/>
                <a:ext cx="1562481" cy="46054"/>
              </a:xfrm>
              <a:custGeom>
                <a:avLst/>
                <a:gdLst>
                  <a:gd name="connsiteX0" fmla="*/ 0 w 1562167"/>
                  <a:gd name="connsiteY0" fmla="*/ 0 h 45719"/>
                  <a:gd name="connsiteX1" fmla="*/ 1562167 w 1562167"/>
                  <a:gd name="connsiteY1" fmla="*/ 0 h 45719"/>
                  <a:gd name="connsiteX2" fmla="*/ 1562167 w 1562167"/>
                  <a:gd name="connsiteY2" fmla="*/ 45719 h 45719"/>
                  <a:gd name="connsiteX3" fmla="*/ 0 w 1562167"/>
                  <a:gd name="connsiteY3" fmla="*/ 45719 h 45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62167" h="45719">
                    <a:moveTo>
                      <a:pt x="0" y="0"/>
                    </a:moveTo>
                    <a:lnTo>
                      <a:pt x="1562167" y="0"/>
                    </a:lnTo>
                    <a:lnTo>
                      <a:pt x="1562167" y="45719"/>
                    </a:lnTo>
                    <a:lnTo>
                      <a:pt x="0" y="45719"/>
                    </a:lnTo>
                    <a:close/>
                  </a:path>
                </a:pathLst>
              </a:custGeom>
              <a:solidFill>
                <a:schemeClr val="accent1">
                  <a:alpha val="5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CN" altLang="en-US" b="1"/>
              </a:p>
            </p:txBody>
          </p:sp>
        </p:grpSp>
      </p:grpSp>
      <p:sp>
        <p:nvSpPr>
          <p:cNvPr id="19462" name="任意多边形 7"/>
          <p:cNvSpPr/>
          <p:nvPr/>
        </p:nvSpPr>
        <p:spPr bwMode="auto">
          <a:xfrm>
            <a:off x="0" y="-9525"/>
            <a:ext cx="2051050" cy="2047875"/>
          </a:xfrm>
          <a:custGeom>
            <a:avLst/>
            <a:gdLst>
              <a:gd name="T0" fmla="*/ 0 w 1993900"/>
              <a:gd name="T1" fmla="*/ 3915 h 2647950"/>
              <a:gd name="T2" fmla="*/ 0 w 1993900"/>
              <a:gd name="T3" fmla="*/ 2040516 h 2647950"/>
              <a:gd name="T4" fmla="*/ 2041851 w 1993900"/>
              <a:gd name="T5" fmla="*/ 0 h 2647950"/>
              <a:gd name="T6" fmla="*/ 0 w 1993900"/>
              <a:gd name="T7" fmla="*/ 3915 h 264795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93900" h="2647950">
                <a:moveTo>
                  <a:pt x="0" y="5080"/>
                </a:moveTo>
                <a:lnTo>
                  <a:pt x="0" y="2647950"/>
                </a:lnTo>
                <a:lnTo>
                  <a:pt x="1993900" y="0"/>
                </a:lnTo>
                <a:lnTo>
                  <a:pt x="0" y="508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grpSp>
        <p:nvGrpSpPr>
          <p:cNvPr id="19" name="组合 18"/>
          <p:cNvGrpSpPr/>
          <p:nvPr/>
        </p:nvGrpSpPr>
        <p:grpSpPr bwMode="auto">
          <a:xfrm>
            <a:off x="817563" y="3138488"/>
            <a:ext cx="4140200" cy="3082925"/>
            <a:chOff x="817564" y="3138841"/>
            <a:chExt cx="4140060" cy="3083024"/>
          </a:xfrm>
        </p:grpSpPr>
        <p:pic>
          <p:nvPicPr>
            <p:cNvPr id="19466" name="图片 1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45" t="2802" r="18542" b="10423"/>
            <a:stretch>
              <a:fillRect/>
            </a:stretch>
          </p:blipFill>
          <p:spPr bwMode="auto">
            <a:xfrm>
              <a:off x="817564" y="3138841"/>
              <a:ext cx="4140060" cy="3083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7" name="图片 1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2724" y="3305908"/>
              <a:ext cx="3531702" cy="20339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" name="文本框 19"/>
          <p:cNvSpPr txBox="1">
            <a:spLocks noChangeArrowheads="1"/>
          </p:cNvSpPr>
          <p:nvPr/>
        </p:nvSpPr>
        <p:spPr bwMode="auto">
          <a:xfrm>
            <a:off x="1063625" y="1387475"/>
            <a:ext cx="7224713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/>
            <a:r>
              <a:rPr kumimoji="0" lang="en-US" altLang="zh-CN" sz="20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Apple Inc., (NASDAQ: AAPL) formerly Apple Computer Inc., is an American multinational corporation which designs and manufactures consumer electronics and software products.</a:t>
            </a:r>
            <a:endParaRPr kumimoji="0" lang="zh-CN" altLang="en-US" sz="200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 useBgFill="1">
        <p:nvSpPr>
          <p:cNvPr id="21" name="任意多边形 11"/>
          <p:cNvSpPr/>
          <p:nvPr/>
        </p:nvSpPr>
        <p:spPr bwMode="auto">
          <a:xfrm>
            <a:off x="5005388" y="-15875"/>
            <a:ext cx="7208837" cy="6904038"/>
          </a:xfrm>
          <a:custGeom>
            <a:avLst/>
            <a:gdLst>
              <a:gd name="T0" fmla="*/ 5409575 w 5416169"/>
              <a:gd name="T1" fmla="*/ 6854286 h 6908800"/>
              <a:gd name="T2" fmla="*/ 5396889 w 5416169"/>
              <a:gd name="T3" fmla="*/ 0 h 6908800"/>
              <a:gd name="T4" fmla="*/ 0 w 5416169"/>
              <a:gd name="T5" fmla="*/ 5539839 h 6908800"/>
              <a:gd name="T6" fmla="*/ 873475 w 5416169"/>
              <a:gd name="T7" fmla="*/ 6885023 h 6908800"/>
              <a:gd name="T8" fmla="*/ 5409575 w 5416169"/>
              <a:gd name="T9" fmla="*/ 6854286 h 69088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416169" h="6908800">
                <a:moveTo>
                  <a:pt x="5415607" y="6877957"/>
                </a:moveTo>
                <a:cubicBezTo>
                  <a:pt x="5419840" y="4581071"/>
                  <a:pt x="5398674" y="2296886"/>
                  <a:pt x="5402907" y="0"/>
                </a:cubicBezTo>
                <a:lnTo>
                  <a:pt x="0" y="5558971"/>
                </a:lnTo>
                <a:lnTo>
                  <a:pt x="874450" y="6908800"/>
                </a:lnTo>
                <a:lnTo>
                  <a:pt x="5415607" y="6877957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 bwMode="auto">
          <a:xfrm>
            <a:off x="0" y="-211138"/>
            <a:ext cx="7788275" cy="7300913"/>
            <a:chOff x="2" y="-211625"/>
            <a:chExt cx="7788487" cy="7301098"/>
          </a:xfrm>
        </p:grpSpPr>
        <p:sp>
          <p:nvSpPr>
            <p:cNvPr id="33" name="任意多边形 32"/>
            <p:cNvSpPr/>
            <p:nvPr/>
          </p:nvSpPr>
          <p:spPr>
            <a:xfrm>
              <a:off x="2" y="-482"/>
              <a:ext cx="7788487" cy="6858174"/>
            </a:xfrm>
            <a:custGeom>
              <a:avLst/>
              <a:gdLst>
                <a:gd name="connsiteX0" fmla="*/ 7788487 w 7788487"/>
                <a:gd name="connsiteY0" fmla="*/ 0 h 6858001"/>
                <a:gd name="connsiteX1" fmla="*/ 6324365 w 7788487"/>
                <a:gd name="connsiteY1" fmla="*/ 3952160 h 6858001"/>
                <a:gd name="connsiteX2" fmla="*/ 1432515 w 7788487"/>
                <a:gd name="connsiteY2" fmla="*/ 3952159 h 6858001"/>
                <a:gd name="connsiteX3" fmla="*/ 1164793 w 7788487"/>
                <a:gd name="connsiteY3" fmla="*/ 4660045 h 6858001"/>
                <a:gd name="connsiteX4" fmla="*/ 6062121 w 7788487"/>
                <a:gd name="connsiteY4" fmla="*/ 4660044 h 6858001"/>
                <a:gd name="connsiteX5" fmla="*/ 5247864 w 7788487"/>
                <a:gd name="connsiteY5" fmla="*/ 6858001 h 6858001"/>
                <a:gd name="connsiteX6" fmla="*/ 0 w 7788487"/>
                <a:gd name="connsiteY6" fmla="*/ 6858001 h 6858001"/>
                <a:gd name="connsiteX7" fmla="*/ 0 w 7788487"/>
                <a:gd name="connsiteY7" fmla="*/ 4213894 h 6858001"/>
                <a:gd name="connsiteX8" fmla="*/ 1561084 w 7788487"/>
                <a:gd name="connsiteY8" fmla="*/ 1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88487" h="6858001">
                  <a:moveTo>
                    <a:pt x="7788487" y="0"/>
                  </a:moveTo>
                  <a:lnTo>
                    <a:pt x="6324365" y="3952160"/>
                  </a:lnTo>
                  <a:lnTo>
                    <a:pt x="1432515" y="3952159"/>
                  </a:lnTo>
                  <a:lnTo>
                    <a:pt x="1164793" y="4660045"/>
                  </a:lnTo>
                  <a:lnTo>
                    <a:pt x="6062121" y="4660044"/>
                  </a:lnTo>
                  <a:lnTo>
                    <a:pt x="5247864" y="6858001"/>
                  </a:lnTo>
                  <a:lnTo>
                    <a:pt x="0" y="6858001"/>
                  </a:lnTo>
                  <a:lnTo>
                    <a:pt x="0" y="4213894"/>
                  </a:lnTo>
                  <a:lnTo>
                    <a:pt x="1561084" y="1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13" name="任意多边形 112"/>
            <p:cNvSpPr/>
            <p:nvPr/>
          </p:nvSpPr>
          <p:spPr>
            <a:xfrm rot="1212789">
              <a:off x="1541507" y="-211625"/>
              <a:ext cx="842985" cy="2138417"/>
            </a:xfrm>
            <a:custGeom>
              <a:avLst/>
              <a:gdLst>
                <a:gd name="connsiteX0" fmla="*/ 0 w 843865"/>
                <a:gd name="connsiteY0" fmla="*/ 310702 h 2138169"/>
                <a:gd name="connsiteX1" fmla="*/ 843865 w 843865"/>
                <a:gd name="connsiteY1" fmla="*/ 0 h 2138169"/>
                <a:gd name="connsiteX2" fmla="*/ 843865 w 843865"/>
                <a:gd name="connsiteY2" fmla="*/ 1827467 h 2138169"/>
                <a:gd name="connsiteX3" fmla="*/ 0 w 843865"/>
                <a:gd name="connsiteY3" fmla="*/ 2138169 h 2138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3865" h="2138169">
                  <a:moveTo>
                    <a:pt x="0" y="310702"/>
                  </a:moveTo>
                  <a:lnTo>
                    <a:pt x="843865" y="0"/>
                  </a:lnTo>
                  <a:lnTo>
                    <a:pt x="843865" y="1827467"/>
                  </a:lnTo>
                  <a:lnTo>
                    <a:pt x="0" y="2138169"/>
                  </a:lnTo>
                  <a:close/>
                </a:path>
              </a:pathLst>
            </a:custGeom>
            <a:solidFill>
              <a:schemeClr val="accent1">
                <a:alpha val="5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35" name="任意多边形 134"/>
            <p:cNvSpPr/>
            <p:nvPr/>
          </p:nvSpPr>
          <p:spPr>
            <a:xfrm rot="1212789">
              <a:off x="4464174" y="4870092"/>
              <a:ext cx="844573" cy="2219381"/>
            </a:xfrm>
            <a:custGeom>
              <a:avLst/>
              <a:gdLst>
                <a:gd name="connsiteX0" fmla="*/ 213107 w 843865"/>
                <a:gd name="connsiteY0" fmla="*/ 232238 h 2218818"/>
                <a:gd name="connsiteX1" fmla="*/ 843865 w 843865"/>
                <a:gd name="connsiteY1" fmla="*/ 0 h 2218818"/>
                <a:gd name="connsiteX2" fmla="*/ 843865 w 843865"/>
                <a:gd name="connsiteY2" fmla="*/ 1874383 h 2218818"/>
                <a:gd name="connsiteX3" fmla="*/ 0 w 843865"/>
                <a:gd name="connsiteY3" fmla="*/ 2218818 h 2218818"/>
                <a:gd name="connsiteX4" fmla="*/ 0 w 843865"/>
                <a:gd name="connsiteY4" fmla="*/ 319220 h 2218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3865" h="2218818">
                  <a:moveTo>
                    <a:pt x="213107" y="232238"/>
                  </a:moveTo>
                  <a:lnTo>
                    <a:pt x="843865" y="0"/>
                  </a:lnTo>
                  <a:lnTo>
                    <a:pt x="843865" y="1874383"/>
                  </a:lnTo>
                  <a:lnTo>
                    <a:pt x="0" y="2218818"/>
                  </a:lnTo>
                  <a:lnTo>
                    <a:pt x="0" y="319220"/>
                  </a:lnTo>
                  <a:close/>
                </a:path>
              </a:pathLst>
            </a:custGeom>
            <a:solidFill>
              <a:schemeClr val="accent1">
                <a:alpha val="5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01" name="任意多边形 100"/>
            <p:cNvSpPr/>
            <p:nvPr/>
          </p:nvSpPr>
          <p:spPr>
            <a:xfrm rot="1212789">
              <a:off x="317511" y="1618809"/>
              <a:ext cx="71440" cy="2240020"/>
            </a:xfrm>
            <a:custGeom>
              <a:avLst/>
              <a:gdLst>
                <a:gd name="connsiteX0" fmla="*/ 0 w 71366"/>
                <a:gd name="connsiteY0" fmla="*/ 26276 h 2240242"/>
                <a:gd name="connsiteX1" fmla="*/ 71366 w 71366"/>
                <a:gd name="connsiteY1" fmla="*/ 0 h 2240242"/>
                <a:gd name="connsiteX2" fmla="*/ 71366 w 71366"/>
                <a:gd name="connsiteY2" fmla="*/ 2240242 h 2240242"/>
                <a:gd name="connsiteX3" fmla="*/ 0 w 71366"/>
                <a:gd name="connsiteY3" fmla="*/ 2046412 h 2240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66" h="2240242">
                  <a:moveTo>
                    <a:pt x="0" y="26276"/>
                  </a:moveTo>
                  <a:lnTo>
                    <a:pt x="71366" y="0"/>
                  </a:lnTo>
                  <a:lnTo>
                    <a:pt x="71366" y="2240242"/>
                  </a:lnTo>
                  <a:lnTo>
                    <a:pt x="0" y="2046412"/>
                  </a:lnTo>
                  <a:close/>
                </a:path>
              </a:pathLst>
            </a:custGeom>
            <a:solidFill>
              <a:schemeClr val="accent1">
                <a:alpha val="5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43" name="任意多边形 142"/>
            <p:cNvSpPr/>
            <p:nvPr/>
          </p:nvSpPr>
          <p:spPr>
            <a:xfrm rot="1212789">
              <a:off x="2714701" y="-62396"/>
              <a:ext cx="187330" cy="977926"/>
            </a:xfrm>
            <a:custGeom>
              <a:avLst/>
              <a:gdLst>
                <a:gd name="connsiteX0" fmla="*/ 0 w 187350"/>
                <a:gd name="connsiteY0" fmla="*/ 68980 h 978181"/>
                <a:gd name="connsiteX1" fmla="*/ 187350 w 187350"/>
                <a:gd name="connsiteY1" fmla="*/ 0 h 978181"/>
                <a:gd name="connsiteX2" fmla="*/ 187350 w 187350"/>
                <a:gd name="connsiteY2" fmla="*/ 909200 h 978181"/>
                <a:gd name="connsiteX3" fmla="*/ 0 w 187350"/>
                <a:gd name="connsiteY3" fmla="*/ 978181 h 978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7350" h="978181">
                  <a:moveTo>
                    <a:pt x="0" y="68980"/>
                  </a:moveTo>
                  <a:lnTo>
                    <a:pt x="187350" y="0"/>
                  </a:lnTo>
                  <a:lnTo>
                    <a:pt x="187350" y="909200"/>
                  </a:lnTo>
                  <a:lnTo>
                    <a:pt x="0" y="978181"/>
                  </a:lnTo>
                  <a:close/>
                </a:path>
              </a:pathLst>
            </a:custGeom>
            <a:solidFill>
              <a:schemeClr val="bg2">
                <a:alpha val="5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41" name="任意多边形 140"/>
            <p:cNvSpPr/>
            <p:nvPr/>
          </p:nvSpPr>
          <p:spPr>
            <a:xfrm rot="1212789">
              <a:off x="3948222" y="5916281"/>
              <a:ext cx="187330" cy="1012851"/>
            </a:xfrm>
            <a:custGeom>
              <a:avLst/>
              <a:gdLst>
                <a:gd name="connsiteX0" fmla="*/ 34446 w 187350"/>
                <a:gd name="connsiteY0" fmla="*/ 56298 h 1013399"/>
                <a:gd name="connsiteX1" fmla="*/ 187350 w 187350"/>
                <a:gd name="connsiteY1" fmla="*/ 0 h 1013399"/>
                <a:gd name="connsiteX2" fmla="*/ 187350 w 187350"/>
                <a:gd name="connsiteY2" fmla="*/ 944418 h 1013399"/>
                <a:gd name="connsiteX3" fmla="*/ 0 w 187350"/>
                <a:gd name="connsiteY3" fmla="*/ 1013399 h 1013399"/>
                <a:gd name="connsiteX4" fmla="*/ 0 w 187350"/>
                <a:gd name="connsiteY4" fmla="*/ 89009 h 1013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350" h="1013399">
                  <a:moveTo>
                    <a:pt x="34446" y="56298"/>
                  </a:moveTo>
                  <a:lnTo>
                    <a:pt x="187350" y="0"/>
                  </a:lnTo>
                  <a:lnTo>
                    <a:pt x="187350" y="944418"/>
                  </a:lnTo>
                  <a:lnTo>
                    <a:pt x="0" y="1013399"/>
                  </a:lnTo>
                  <a:lnTo>
                    <a:pt x="0" y="89009"/>
                  </a:lnTo>
                  <a:close/>
                </a:path>
              </a:pathLst>
            </a:custGeom>
            <a:solidFill>
              <a:schemeClr val="bg2">
                <a:alpha val="5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53" name="任意多边形 152"/>
            <p:cNvSpPr/>
            <p:nvPr/>
          </p:nvSpPr>
          <p:spPr>
            <a:xfrm rot="1212789">
              <a:off x="7350327" y="-121135"/>
              <a:ext cx="71440" cy="3114754"/>
            </a:xfrm>
            <a:custGeom>
              <a:avLst/>
              <a:gdLst>
                <a:gd name="connsiteX0" fmla="*/ 71366 w 71366"/>
                <a:gd name="connsiteY0" fmla="*/ 0 h 3113938"/>
                <a:gd name="connsiteX1" fmla="*/ 71366 w 71366"/>
                <a:gd name="connsiteY1" fmla="*/ 3087662 h 3113938"/>
                <a:gd name="connsiteX2" fmla="*/ 0 w 71366"/>
                <a:gd name="connsiteY2" fmla="*/ 3113938 h 3113938"/>
                <a:gd name="connsiteX3" fmla="*/ 0 w 71366"/>
                <a:gd name="connsiteY3" fmla="*/ 36466 h 3113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66" h="3113938">
                  <a:moveTo>
                    <a:pt x="71366" y="0"/>
                  </a:moveTo>
                  <a:lnTo>
                    <a:pt x="71366" y="3087662"/>
                  </a:lnTo>
                  <a:lnTo>
                    <a:pt x="0" y="3113938"/>
                  </a:lnTo>
                  <a:lnTo>
                    <a:pt x="0" y="36466"/>
                  </a:lnTo>
                  <a:close/>
                </a:path>
              </a:pathLst>
            </a:custGeom>
            <a:solidFill>
              <a:schemeClr val="accent1">
                <a:alpha val="5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" name="组合 2"/>
          <p:cNvGrpSpPr/>
          <p:nvPr/>
        </p:nvGrpSpPr>
        <p:grpSpPr bwMode="auto">
          <a:xfrm>
            <a:off x="1177925" y="2949575"/>
            <a:ext cx="8145463" cy="1712913"/>
            <a:chOff x="1178640" y="2949271"/>
            <a:chExt cx="8145002" cy="1713462"/>
          </a:xfrm>
        </p:grpSpPr>
        <p:sp>
          <p:nvSpPr>
            <p:cNvPr id="104" name="任意多边形 103"/>
            <p:cNvSpPr/>
            <p:nvPr/>
          </p:nvSpPr>
          <p:spPr>
            <a:xfrm>
              <a:off x="1178640" y="2949271"/>
              <a:ext cx="8145002" cy="1711873"/>
            </a:xfrm>
            <a:custGeom>
              <a:avLst/>
              <a:gdLst>
                <a:gd name="connsiteX0" fmla="*/ 5748088 w 8145002"/>
                <a:gd name="connsiteY0" fmla="*/ 0 h 1711629"/>
                <a:gd name="connsiteX1" fmla="*/ 6373479 w 8145002"/>
                <a:gd name="connsiteY1" fmla="*/ 14508 h 1711629"/>
                <a:gd name="connsiteX2" fmla="*/ 8145002 w 8145002"/>
                <a:gd name="connsiteY2" fmla="*/ 14508 h 1711629"/>
                <a:gd name="connsiteX3" fmla="*/ 7488471 w 8145002"/>
                <a:gd name="connsiteY3" fmla="*/ 1711629 h 1711629"/>
                <a:gd name="connsiteX4" fmla="*/ 7041015 w 8145002"/>
                <a:gd name="connsiteY4" fmla="*/ 1711629 h 1711629"/>
                <a:gd name="connsiteX5" fmla="*/ 5293665 w 8145002"/>
                <a:gd name="connsiteY5" fmla="*/ 1711629 h 1711629"/>
                <a:gd name="connsiteX6" fmla="*/ 0 w 8145002"/>
                <a:gd name="connsiteY6" fmla="*/ 1711629 h 1711629"/>
                <a:gd name="connsiteX7" fmla="*/ 272671 w 8145002"/>
                <a:gd name="connsiteY7" fmla="*/ 1006779 h 1711629"/>
                <a:gd name="connsiteX8" fmla="*/ 5150311 w 8145002"/>
                <a:gd name="connsiteY8" fmla="*/ 1006779 h 1711629"/>
                <a:gd name="connsiteX9" fmla="*/ 5520184 w 8145002"/>
                <a:gd name="connsiteY9" fmla="*/ 2203 h 1711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145002" h="1711629">
                  <a:moveTo>
                    <a:pt x="5748088" y="0"/>
                  </a:moveTo>
                  <a:lnTo>
                    <a:pt x="6373479" y="14508"/>
                  </a:lnTo>
                  <a:lnTo>
                    <a:pt x="8145002" y="14508"/>
                  </a:lnTo>
                  <a:lnTo>
                    <a:pt x="7488471" y="1711629"/>
                  </a:lnTo>
                  <a:lnTo>
                    <a:pt x="7041015" y="1711629"/>
                  </a:lnTo>
                  <a:lnTo>
                    <a:pt x="5293665" y="1711629"/>
                  </a:lnTo>
                  <a:lnTo>
                    <a:pt x="0" y="1711629"/>
                  </a:lnTo>
                  <a:lnTo>
                    <a:pt x="272671" y="1006779"/>
                  </a:lnTo>
                  <a:lnTo>
                    <a:pt x="5150311" y="1006779"/>
                  </a:lnTo>
                  <a:lnTo>
                    <a:pt x="5520184" y="2203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0492" name="矩形 8"/>
            <p:cNvSpPr>
              <a:spLocks noChangeArrowheads="1"/>
            </p:cNvSpPr>
            <p:nvPr/>
          </p:nvSpPr>
          <p:spPr bwMode="auto">
            <a:xfrm>
              <a:off x="1184988" y="3939458"/>
              <a:ext cx="7444987" cy="723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kumimoji="0" lang="en-US" altLang="zh-CN" sz="4100" b="1" i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Life is more than a struggle</a:t>
              </a:r>
            </a:p>
          </p:txBody>
        </p:sp>
      </p:grpSp>
      <p:sp>
        <p:nvSpPr>
          <p:cNvPr id="40" name="任意多边形 39"/>
          <p:cNvSpPr/>
          <p:nvPr/>
        </p:nvSpPr>
        <p:spPr>
          <a:xfrm rot="1219663">
            <a:off x="11450638" y="3179763"/>
            <a:ext cx="1312862" cy="4032250"/>
          </a:xfrm>
          <a:custGeom>
            <a:avLst/>
            <a:gdLst>
              <a:gd name="connsiteX0" fmla="*/ 0 w 1313189"/>
              <a:gd name="connsiteY0" fmla="*/ 0 h 4031226"/>
              <a:gd name="connsiteX1" fmla="*/ 1313189 w 1313189"/>
              <a:gd name="connsiteY1" fmla="*/ 3544741 h 4031226"/>
              <a:gd name="connsiteX2" fmla="*/ 0 w 1313189"/>
              <a:gd name="connsiteY2" fmla="*/ 4031226 h 4031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13189" h="4031226">
                <a:moveTo>
                  <a:pt x="0" y="0"/>
                </a:moveTo>
                <a:lnTo>
                  <a:pt x="1313189" y="3544741"/>
                </a:lnTo>
                <a:lnTo>
                  <a:pt x="0" y="4031226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prstClr val="white"/>
              </a:solidFill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1322388" y="3136900"/>
            <a:ext cx="5191125" cy="977900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80000"/>
              </a:lnSpc>
            </a:pPr>
            <a:r>
              <a:rPr kumimoji="0" lang="en-US" altLang="zh-CN" sz="7200" b="1" i="1" dirty="0">
                <a:solidFill>
                  <a:schemeClr val="bg2"/>
                </a:solidFill>
                <a:latin typeface="汉仪综艺体简" charset="-122"/>
                <a:ea typeface="汉仪综艺体简" charset="-122"/>
              </a:rPr>
              <a:t>TANGNK</a:t>
            </a:r>
            <a:endParaRPr kumimoji="0" lang="zh-CN" altLang="en-US" sz="7200" b="1" i="1" dirty="0">
              <a:solidFill>
                <a:srgbClr val="FFFFFF"/>
              </a:solidFill>
              <a:latin typeface="汉仪综艺体简" charset="-122"/>
              <a:ea typeface="汉仪综艺体简" charset="-122"/>
            </a:endParaRPr>
          </a:p>
        </p:txBody>
      </p:sp>
      <p:sp>
        <p:nvSpPr>
          <p:cNvPr id="102" name="任意多边形 101"/>
          <p:cNvSpPr/>
          <p:nvPr/>
        </p:nvSpPr>
        <p:spPr>
          <a:xfrm rot="1212789">
            <a:off x="11744325" y="2573338"/>
            <a:ext cx="77788" cy="2605087"/>
          </a:xfrm>
          <a:custGeom>
            <a:avLst/>
            <a:gdLst>
              <a:gd name="connsiteX0" fmla="*/ 0 w 78489"/>
              <a:gd name="connsiteY0" fmla="*/ 0 h 2606069"/>
              <a:gd name="connsiteX1" fmla="*/ 78489 w 78489"/>
              <a:gd name="connsiteY1" fmla="*/ 213175 h 2606069"/>
              <a:gd name="connsiteX2" fmla="*/ 78489 w 78489"/>
              <a:gd name="connsiteY2" fmla="*/ 2577171 h 2606069"/>
              <a:gd name="connsiteX3" fmla="*/ 0 w 78489"/>
              <a:gd name="connsiteY3" fmla="*/ 2606069 h 2606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489" h="2606069">
                <a:moveTo>
                  <a:pt x="0" y="0"/>
                </a:moveTo>
                <a:lnTo>
                  <a:pt x="78489" y="213175"/>
                </a:lnTo>
                <a:lnTo>
                  <a:pt x="78489" y="2577171"/>
                </a:lnTo>
                <a:lnTo>
                  <a:pt x="0" y="2606069"/>
                </a:lnTo>
                <a:close/>
              </a:path>
            </a:pathLst>
          </a:custGeom>
          <a:solidFill>
            <a:schemeClr val="bg2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prstClr val="white"/>
              </a:solidFill>
            </a:endParaRPr>
          </a:p>
        </p:txBody>
      </p:sp>
      <p:sp>
        <p:nvSpPr>
          <p:cNvPr id="129" name="任意多边形 128"/>
          <p:cNvSpPr/>
          <p:nvPr/>
        </p:nvSpPr>
        <p:spPr>
          <a:xfrm rot="1219663">
            <a:off x="11744325" y="4573588"/>
            <a:ext cx="815975" cy="2503487"/>
          </a:xfrm>
          <a:custGeom>
            <a:avLst/>
            <a:gdLst>
              <a:gd name="connsiteX0" fmla="*/ 0 w 1313189"/>
              <a:gd name="connsiteY0" fmla="*/ 0 h 4031226"/>
              <a:gd name="connsiteX1" fmla="*/ 1313189 w 1313189"/>
              <a:gd name="connsiteY1" fmla="*/ 3544741 h 4031226"/>
              <a:gd name="connsiteX2" fmla="*/ 0 w 1313189"/>
              <a:gd name="connsiteY2" fmla="*/ 4031226 h 4031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13189" h="4031226">
                <a:moveTo>
                  <a:pt x="0" y="0"/>
                </a:moveTo>
                <a:lnTo>
                  <a:pt x="1313189" y="3544741"/>
                </a:lnTo>
                <a:lnTo>
                  <a:pt x="0" y="4031226"/>
                </a:lnTo>
                <a:close/>
              </a:path>
            </a:pathLst>
          </a:custGeom>
          <a:solidFill>
            <a:schemeClr val="accent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prstClr val="white"/>
              </a:solidFill>
            </a:endParaRPr>
          </a:p>
        </p:txBody>
      </p:sp>
      <p:grpSp>
        <p:nvGrpSpPr>
          <p:cNvPr id="2" name="组合 1"/>
          <p:cNvGrpSpPr/>
          <p:nvPr/>
        </p:nvGrpSpPr>
        <p:grpSpPr bwMode="auto">
          <a:xfrm>
            <a:off x="1670050" y="2239963"/>
            <a:ext cx="8091488" cy="817562"/>
            <a:chOff x="1670355" y="2239195"/>
            <a:chExt cx="8090605" cy="818686"/>
          </a:xfrm>
        </p:grpSpPr>
        <p:sp>
          <p:nvSpPr>
            <p:cNvPr id="20489" name="文本框 7"/>
            <p:cNvSpPr txBox="1">
              <a:spLocks noChangeArrowheads="1"/>
            </p:cNvSpPr>
            <p:nvPr/>
          </p:nvSpPr>
          <p:spPr bwMode="auto">
            <a:xfrm>
              <a:off x="1670355" y="2239195"/>
              <a:ext cx="8090605" cy="8186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kumimoji="0" lang="en-US" altLang="zh-CN" sz="5900" b="1" i="1" dirty="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END REPORT</a:t>
              </a:r>
              <a:endParaRPr kumimoji="0" lang="zh-CN" altLang="en-US" sz="5900" b="1" i="1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50" name="组合 149"/>
            <p:cNvGrpSpPr/>
            <p:nvPr/>
          </p:nvGrpSpPr>
          <p:grpSpPr>
            <a:xfrm>
              <a:off x="1776483" y="2915517"/>
              <a:ext cx="4869145" cy="100090"/>
              <a:chOff x="1776483" y="2857461"/>
              <a:chExt cx="4869145" cy="100090"/>
            </a:xfrm>
            <a:solidFill>
              <a:schemeClr val="accent1">
                <a:alpha val="59000"/>
              </a:schemeClr>
            </a:solidFill>
          </p:grpSpPr>
          <p:sp>
            <p:nvSpPr>
              <p:cNvPr id="125" name="圆角矩形 124"/>
              <p:cNvSpPr/>
              <p:nvPr/>
            </p:nvSpPr>
            <p:spPr>
              <a:xfrm flipV="1">
                <a:off x="3661755" y="2857461"/>
                <a:ext cx="1115550" cy="100090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9" name="任意多边形 148"/>
              <p:cNvSpPr/>
              <p:nvPr/>
            </p:nvSpPr>
            <p:spPr>
              <a:xfrm>
                <a:off x="1776483" y="2884647"/>
                <a:ext cx="2004549" cy="45719"/>
              </a:xfrm>
              <a:custGeom>
                <a:avLst/>
                <a:gdLst>
                  <a:gd name="connsiteX0" fmla="*/ 15947 w 2004549"/>
                  <a:gd name="connsiteY0" fmla="*/ 0 h 45719"/>
                  <a:gd name="connsiteX1" fmla="*/ 2004549 w 2004549"/>
                  <a:gd name="connsiteY1" fmla="*/ 0 h 45719"/>
                  <a:gd name="connsiteX2" fmla="*/ 2004549 w 2004549"/>
                  <a:gd name="connsiteY2" fmla="*/ 45719 h 45719"/>
                  <a:gd name="connsiteX3" fmla="*/ 0 w 2004549"/>
                  <a:gd name="connsiteY3" fmla="*/ 45719 h 45719"/>
                  <a:gd name="connsiteX4" fmla="*/ 0 w 2004549"/>
                  <a:gd name="connsiteY4" fmla="*/ 45665 h 45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04549" h="45719">
                    <a:moveTo>
                      <a:pt x="15947" y="0"/>
                    </a:moveTo>
                    <a:lnTo>
                      <a:pt x="2004549" y="0"/>
                    </a:lnTo>
                    <a:lnTo>
                      <a:pt x="2004549" y="45719"/>
                    </a:lnTo>
                    <a:lnTo>
                      <a:pt x="0" y="45719"/>
                    </a:lnTo>
                    <a:lnTo>
                      <a:pt x="0" y="4566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8" name="任意多边形 147"/>
              <p:cNvSpPr/>
              <p:nvPr/>
            </p:nvSpPr>
            <p:spPr>
              <a:xfrm>
                <a:off x="4645329" y="2884647"/>
                <a:ext cx="2000299" cy="45719"/>
              </a:xfrm>
              <a:custGeom>
                <a:avLst/>
                <a:gdLst>
                  <a:gd name="connsiteX0" fmla="*/ 0 w 2000299"/>
                  <a:gd name="connsiteY0" fmla="*/ 0 h 45719"/>
                  <a:gd name="connsiteX1" fmla="*/ 2000299 w 2000299"/>
                  <a:gd name="connsiteY1" fmla="*/ 0 h 45719"/>
                  <a:gd name="connsiteX2" fmla="*/ 1984334 w 2000299"/>
                  <a:gd name="connsiteY2" fmla="*/ 45719 h 45719"/>
                  <a:gd name="connsiteX3" fmla="*/ 0 w 2000299"/>
                  <a:gd name="connsiteY3" fmla="*/ 45719 h 45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00299" h="45719">
                    <a:moveTo>
                      <a:pt x="0" y="0"/>
                    </a:moveTo>
                    <a:lnTo>
                      <a:pt x="2000299" y="0"/>
                    </a:lnTo>
                    <a:lnTo>
                      <a:pt x="1984334" y="45719"/>
                    </a:lnTo>
                    <a:lnTo>
                      <a:pt x="0" y="4571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CN" altLang="en-US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6370638" y="3136900"/>
            <a:ext cx="2592387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80000"/>
              </a:lnSpc>
            </a:pPr>
            <a:r>
              <a:rPr kumimoji="0" lang="en-US" altLang="zh-CN" sz="7200" b="1" i="1">
                <a:solidFill>
                  <a:srgbClr val="FFFFFF"/>
                </a:solidFill>
                <a:latin typeface="汉仪综艺体简" charset="-122"/>
                <a:ea typeface="汉仪综艺体简" charset="-122"/>
              </a:rPr>
              <a:t>YOU</a:t>
            </a:r>
            <a:endParaRPr kumimoji="0" lang="zh-CN" altLang="en-US" sz="7200" b="1" i="1">
              <a:solidFill>
                <a:srgbClr val="FFFFFF"/>
              </a:solidFill>
              <a:latin typeface="汉仪综艺体简" charset="-122"/>
              <a:ea typeface="汉仪综艺体简" charset="-122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1" presetClass="entr" presetSubtype="0" fill="hold" grpId="0" nodeType="withEffect">
                                  <p:stCondLst>
                                    <p:cond delay="4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1" presetClass="entr" presetSubtype="0" fill="hold" grpId="0" nodeType="withEffect">
                                  <p:stCondLst>
                                    <p:cond delay="9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任意多边形 53"/>
          <p:cNvSpPr/>
          <p:nvPr/>
        </p:nvSpPr>
        <p:spPr>
          <a:xfrm rot="19980801">
            <a:off x="3209925" y="-2047875"/>
            <a:ext cx="6396038" cy="10971213"/>
          </a:xfrm>
          <a:custGeom>
            <a:avLst/>
            <a:gdLst>
              <a:gd name="connsiteX0" fmla="*/ 6395934 w 6395934"/>
              <a:gd name="connsiteY0" fmla="*/ 3257013 h 10971631"/>
              <a:gd name="connsiteX1" fmla="*/ 6395934 w 6395934"/>
              <a:gd name="connsiteY1" fmla="*/ 10971631 h 10971631"/>
              <a:gd name="connsiteX2" fmla="*/ 0 w 6395934"/>
              <a:gd name="connsiteY2" fmla="*/ 7714617 h 10971631"/>
              <a:gd name="connsiteX3" fmla="*/ 0 w 6395934"/>
              <a:gd name="connsiteY3" fmla="*/ 0 h 10971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95934" h="10971631">
                <a:moveTo>
                  <a:pt x="6395934" y="3257013"/>
                </a:moveTo>
                <a:lnTo>
                  <a:pt x="6395934" y="10971631"/>
                </a:lnTo>
                <a:lnTo>
                  <a:pt x="0" y="771461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/>
          </a:p>
        </p:txBody>
      </p:sp>
      <p:grpSp>
        <p:nvGrpSpPr>
          <p:cNvPr id="2" name="组合 1"/>
          <p:cNvGrpSpPr/>
          <p:nvPr/>
        </p:nvGrpSpPr>
        <p:grpSpPr bwMode="auto">
          <a:xfrm>
            <a:off x="3175000" y="434975"/>
            <a:ext cx="4241800" cy="831850"/>
            <a:chOff x="3975869" y="435094"/>
            <a:chExt cx="4240263" cy="830997"/>
          </a:xfrm>
        </p:grpSpPr>
        <p:sp>
          <p:nvSpPr>
            <p:cNvPr id="3118" name="矩形 7"/>
            <p:cNvSpPr>
              <a:spLocks noChangeArrowheads="1"/>
            </p:cNvSpPr>
            <p:nvPr/>
          </p:nvSpPr>
          <p:spPr bwMode="auto">
            <a:xfrm>
              <a:off x="3975869" y="435094"/>
              <a:ext cx="4240263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kumimoji="0" lang="en-US" altLang="zh-CN" sz="4800" b="1" dirty="0">
                  <a:solidFill>
                    <a:schemeClr val="bg2"/>
                  </a:solidFill>
                  <a:latin typeface="汉仪综艺体简" charset="-122"/>
                  <a:ea typeface="汉仪综艺体简" charset="-122"/>
                </a:rPr>
                <a:t>CONTENTS</a:t>
              </a:r>
              <a:endParaRPr kumimoji="0" lang="zh-CN" altLang="en-US" sz="4800" b="1" dirty="0">
                <a:solidFill>
                  <a:schemeClr val="bg2"/>
                </a:solidFill>
                <a:latin typeface="汉仪综艺体简" charset="-122"/>
                <a:ea typeface="汉仪综艺体简" charset="-122"/>
              </a:endParaRPr>
            </a:p>
          </p:txBody>
        </p:sp>
        <p:grpSp>
          <p:nvGrpSpPr>
            <p:cNvPr id="3119" name="组合 127"/>
            <p:cNvGrpSpPr/>
            <p:nvPr/>
          </p:nvGrpSpPr>
          <p:grpSpPr bwMode="auto">
            <a:xfrm>
              <a:off x="4076700" y="1127721"/>
              <a:ext cx="4015741" cy="100090"/>
              <a:chOff x="4076700" y="1127721"/>
              <a:chExt cx="4015741" cy="100090"/>
            </a:xfrm>
          </p:grpSpPr>
          <p:sp>
            <p:nvSpPr>
              <p:cNvPr id="10" name="圆角矩形 9"/>
              <p:cNvSpPr/>
              <p:nvPr/>
            </p:nvSpPr>
            <p:spPr>
              <a:xfrm flipV="1">
                <a:off x="5546924" y="1128121"/>
                <a:ext cx="1115609" cy="99909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CN" altLang="en-US" b="1"/>
              </a:p>
            </p:txBody>
          </p:sp>
          <p:sp>
            <p:nvSpPr>
              <p:cNvPr id="15" name="任意多边形 14"/>
              <p:cNvSpPr/>
              <p:nvPr/>
            </p:nvSpPr>
            <p:spPr>
              <a:xfrm>
                <a:off x="4077432" y="1155080"/>
                <a:ext cx="1588512" cy="45991"/>
              </a:xfrm>
              <a:custGeom>
                <a:avLst/>
                <a:gdLst>
                  <a:gd name="connsiteX0" fmla="*/ 0 w 1589277"/>
                  <a:gd name="connsiteY0" fmla="*/ 0 h 45719"/>
                  <a:gd name="connsiteX1" fmla="*/ 1589277 w 1589277"/>
                  <a:gd name="connsiteY1" fmla="*/ 0 h 45719"/>
                  <a:gd name="connsiteX2" fmla="*/ 1589277 w 1589277"/>
                  <a:gd name="connsiteY2" fmla="*/ 45719 h 45719"/>
                  <a:gd name="connsiteX3" fmla="*/ 0 w 1589277"/>
                  <a:gd name="connsiteY3" fmla="*/ 45719 h 45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89277" h="45719">
                    <a:moveTo>
                      <a:pt x="0" y="0"/>
                    </a:moveTo>
                    <a:lnTo>
                      <a:pt x="1589277" y="0"/>
                    </a:lnTo>
                    <a:lnTo>
                      <a:pt x="1589277" y="45719"/>
                    </a:lnTo>
                    <a:lnTo>
                      <a:pt x="0" y="45719"/>
                    </a:lnTo>
                    <a:close/>
                  </a:path>
                </a:pathLst>
              </a:custGeom>
              <a:solidFill>
                <a:schemeClr val="accent1">
                  <a:alpha val="5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CN" altLang="en-US" b="1"/>
              </a:p>
            </p:txBody>
          </p:sp>
          <p:sp>
            <p:nvSpPr>
              <p:cNvPr id="16" name="任意多边形 15"/>
              <p:cNvSpPr/>
              <p:nvPr/>
            </p:nvSpPr>
            <p:spPr>
              <a:xfrm>
                <a:off x="6530817" y="1155080"/>
                <a:ext cx="1561534" cy="45991"/>
              </a:xfrm>
              <a:custGeom>
                <a:avLst/>
                <a:gdLst>
                  <a:gd name="connsiteX0" fmla="*/ 0 w 1562167"/>
                  <a:gd name="connsiteY0" fmla="*/ 0 h 45719"/>
                  <a:gd name="connsiteX1" fmla="*/ 1562167 w 1562167"/>
                  <a:gd name="connsiteY1" fmla="*/ 0 h 45719"/>
                  <a:gd name="connsiteX2" fmla="*/ 1562167 w 1562167"/>
                  <a:gd name="connsiteY2" fmla="*/ 45719 h 45719"/>
                  <a:gd name="connsiteX3" fmla="*/ 0 w 1562167"/>
                  <a:gd name="connsiteY3" fmla="*/ 45719 h 45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62167" h="45719">
                    <a:moveTo>
                      <a:pt x="0" y="0"/>
                    </a:moveTo>
                    <a:lnTo>
                      <a:pt x="1562167" y="0"/>
                    </a:lnTo>
                    <a:lnTo>
                      <a:pt x="1562167" y="45719"/>
                    </a:lnTo>
                    <a:lnTo>
                      <a:pt x="0" y="45719"/>
                    </a:lnTo>
                    <a:close/>
                  </a:path>
                </a:pathLst>
              </a:custGeom>
              <a:solidFill>
                <a:schemeClr val="accent1">
                  <a:alpha val="5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CN" altLang="en-US" b="1"/>
              </a:p>
            </p:txBody>
          </p:sp>
        </p:grpSp>
      </p:grpSp>
      <p:grpSp>
        <p:nvGrpSpPr>
          <p:cNvPr id="75" name="组合 74"/>
          <p:cNvGrpSpPr/>
          <p:nvPr/>
        </p:nvGrpSpPr>
        <p:grpSpPr bwMode="auto">
          <a:xfrm>
            <a:off x="2728913" y="1416050"/>
            <a:ext cx="5799137" cy="1589088"/>
            <a:chOff x="2728690" y="1416089"/>
            <a:chExt cx="5798979" cy="1589822"/>
          </a:xfrm>
        </p:grpSpPr>
        <p:sp>
          <p:nvSpPr>
            <p:cNvPr id="18" name="文本框 17"/>
            <p:cNvSpPr txBox="1"/>
            <p:nvPr/>
          </p:nvSpPr>
          <p:spPr>
            <a:xfrm>
              <a:off x="2728690" y="1416089"/>
              <a:ext cx="1654130" cy="1569174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kumimoji="0" lang="en-US" altLang="zh-CN" sz="9600">
                  <a:solidFill>
                    <a:schemeClr val="bg2"/>
                  </a:solidFill>
                  <a:latin typeface="汉仪综艺体简" charset="-122"/>
                  <a:ea typeface="汉仪综艺体简" charset="-122"/>
                </a:rPr>
                <a:t>01</a:t>
              </a:r>
              <a:endParaRPr kumimoji="0" lang="zh-CN" altLang="en-US" sz="9600">
                <a:solidFill>
                  <a:schemeClr val="bg2"/>
                </a:solidFill>
                <a:latin typeface="汉仪综艺体简" charset="-122"/>
                <a:ea typeface="汉仪综艺体简" charset="-122"/>
              </a:endParaRPr>
            </a:p>
          </p:txBody>
        </p:sp>
        <p:grpSp>
          <p:nvGrpSpPr>
            <p:cNvPr id="3110" name="组合 27"/>
            <p:cNvGrpSpPr/>
            <p:nvPr/>
          </p:nvGrpSpPr>
          <p:grpSpPr bwMode="auto">
            <a:xfrm rot="9215054">
              <a:off x="2760996" y="1773357"/>
              <a:ext cx="427571" cy="1232554"/>
              <a:chOff x="5036820" y="1903948"/>
              <a:chExt cx="427571" cy="1491421"/>
            </a:xfrm>
          </p:grpSpPr>
          <p:sp>
            <p:nvSpPr>
              <p:cNvPr id="27" name="椭圆 26"/>
              <p:cNvSpPr/>
              <p:nvPr/>
            </p:nvSpPr>
            <p:spPr>
              <a:xfrm>
                <a:off x="5037336" y="1951533"/>
                <a:ext cx="60323" cy="139907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CN" altLang="en-US"/>
              </a:p>
            </p:txBody>
          </p:sp>
          <p:grpSp>
            <p:nvGrpSpPr>
              <p:cNvPr id="3115" name="组合 25"/>
              <p:cNvGrpSpPr/>
              <p:nvPr/>
            </p:nvGrpSpPr>
            <p:grpSpPr bwMode="auto">
              <a:xfrm>
                <a:off x="5059680" y="1903948"/>
                <a:ext cx="404711" cy="1491421"/>
                <a:chOff x="4210831" y="1857178"/>
                <a:chExt cx="404711" cy="1491421"/>
              </a:xfrm>
            </p:grpSpPr>
            <p:sp useBgFill="1">
              <p:nvSpPr>
                <p:cNvPr id="21" name="矩形 20"/>
                <p:cNvSpPr/>
                <p:nvPr/>
              </p:nvSpPr>
              <p:spPr>
                <a:xfrm>
                  <a:off x="4210683" y="1858024"/>
                  <a:ext cx="406389" cy="1491318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CN" altLang="en-US"/>
                </a:p>
              </p:txBody>
            </p:sp>
            <p:sp useBgFill="1">
              <p:nvSpPr>
                <p:cNvPr id="22" name="矩形 21"/>
                <p:cNvSpPr/>
                <p:nvPr/>
              </p:nvSpPr>
              <p:spPr>
                <a:xfrm>
                  <a:off x="4210683" y="1858024"/>
                  <a:ext cx="406389" cy="1491318"/>
                </a:xfrm>
                <a:prstGeom prst="rect">
                  <a:avLst/>
                </a:prstGeom>
                <a:solidFill>
                  <a:schemeClr val="bg1">
                    <a:alpha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CN" altLang="en-US"/>
                </a:p>
              </p:txBody>
            </p:sp>
          </p:grpSp>
        </p:grpSp>
        <p:sp>
          <p:nvSpPr>
            <p:cNvPr id="3111" name="矩形 30"/>
            <p:cNvSpPr>
              <a:spLocks noChangeArrowheads="1"/>
            </p:cNvSpPr>
            <p:nvPr/>
          </p:nvSpPr>
          <p:spPr bwMode="auto">
            <a:xfrm>
              <a:off x="4238674" y="1725227"/>
              <a:ext cx="4288995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kumimoji="0" lang="en-US" altLang="zh-CN" sz="3600" b="1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TITLE HERE</a:t>
              </a:r>
              <a:endParaRPr kumimoji="0" lang="zh-CN" altLang="en-US" sz="3600" b="1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12" name="矩形 31"/>
            <p:cNvSpPr>
              <a:spLocks noChangeArrowheads="1"/>
            </p:cNvSpPr>
            <p:nvPr/>
          </p:nvSpPr>
          <p:spPr bwMode="auto">
            <a:xfrm>
              <a:off x="4269529" y="2274587"/>
              <a:ext cx="316028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kumimoji="0" lang="en-US" altLang="zh-CN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Your Text Here Thanks</a:t>
              </a:r>
              <a:endParaRPr kumimoji="0" lang="zh-CN" altLang="en-US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" name="任意多边形 42"/>
            <p:cNvSpPr/>
            <p:nvPr/>
          </p:nvSpPr>
          <p:spPr>
            <a:xfrm>
              <a:off x="4357421" y="2275324"/>
              <a:ext cx="2986006" cy="34941"/>
            </a:xfrm>
            <a:custGeom>
              <a:avLst/>
              <a:gdLst>
                <a:gd name="connsiteX0" fmla="*/ 0 w 1562167"/>
                <a:gd name="connsiteY0" fmla="*/ 0 h 45719"/>
                <a:gd name="connsiteX1" fmla="*/ 1562167 w 1562167"/>
                <a:gd name="connsiteY1" fmla="*/ 0 h 45719"/>
                <a:gd name="connsiteX2" fmla="*/ 1562167 w 1562167"/>
                <a:gd name="connsiteY2" fmla="*/ 45719 h 45719"/>
                <a:gd name="connsiteX3" fmla="*/ 0 w 1562167"/>
                <a:gd name="connsiteY3" fmla="*/ 45719 h 45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62167" h="45719">
                  <a:moveTo>
                    <a:pt x="0" y="0"/>
                  </a:moveTo>
                  <a:lnTo>
                    <a:pt x="1562167" y="0"/>
                  </a:lnTo>
                  <a:lnTo>
                    <a:pt x="1562167" y="45719"/>
                  </a:lnTo>
                  <a:lnTo>
                    <a:pt x="0" y="45719"/>
                  </a:lnTo>
                  <a:close/>
                </a:path>
              </a:pathLst>
            </a:custGeom>
            <a:solidFill>
              <a:schemeClr val="accent1">
                <a:alpha val="5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b="1"/>
            </a:p>
          </p:txBody>
        </p:sp>
      </p:grpSp>
      <p:grpSp>
        <p:nvGrpSpPr>
          <p:cNvPr id="76" name="组合 75"/>
          <p:cNvGrpSpPr/>
          <p:nvPr/>
        </p:nvGrpSpPr>
        <p:grpSpPr bwMode="auto">
          <a:xfrm>
            <a:off x="3343275" y="2616200"/>
            <a:ext cx="5799138" cy="1590675"/>
            <a:chOff x="2728690" y="1416089"/>
            <a:chExt cx="5798979" cy="1589822"/>
          </a:xfrm>
        </p:grpSpPr>
        <p:sp>
          <p:nvSpPr>
            <p:cNvPr id="77" name="文本框 76"/>
            <p:cNvSpPr txBox="1"/>
            <p:nvPr/>
          </p:nvSpPr>
          <p:spPr>
            <a:xfrm>
              <a:off x="2728690" y="1416089"/>
              <a:ext cx="1654130" cy="1569196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kumimoji="0" lang="en-US" altLang="zh-CN" sz="9600">
                  <a:solidFill>
                    <a:schemeClr val="bg2"/>
                  </a:solidFill>
                  <a:latin typeface="汉仪综艺体简" charset="-122"/>
                  <a:ea typeface="汉仪综艺体简" charset="-122"/>
                </a:rPr>
                <a:t>02</a:t>
              </a:r>
              <a:endParaRPr kumimoji="0" lang="zh-CN" altLang="en-US" sz="9600">
                <a:solidFill>
                  <a:schemeClr val="bg2"/>
                </a:solidFill>
                <a:latin typeface="汉仪综艺体简" charset="-122"/>
                <a:ea typeface="汉仪综艺体简" charset="-122"/>
              </a:endParaRPr>
            </a:p>
          </p:txBody>
        </p:sp>
        <p:grpSp>
          <p:nvGrpSpPr>
            <p:cNvPr id="3101" name="组合 77"/>
            <p:cNvGrpSpPr/>
            <p:nvPr/>
          </p:nvGrpSpPr>
          <p:grpSpPr bwMode="auto">
            <a:xfrm rot="9215054">
              <a:off x="2760996" y="1773357"/>
              <a:ext cx="427571" cy="1232554"/>
              <a:chOff x="5036820" y="1903948"/>
              <a:chExt cx="427571" cy="1491421"/>
            </a:xfrm>
          </p:grpSpPr>
          <p:sp>
            <p:nvSpPr>
              <p:cNvPr id="82" name="椭圆 81"/>
              <p:cNvSpPr/>
              <p:nvPr/>
            </p:nvSpPr>
            <p:spPr>
              <a:xfrm>
                <a:off x="5037255" y="1951463"/>
                <a:ext cx="60323" cy="1399595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CN" altLang="en-US"/>
              </a:p>
            </p:txBody>
          </p:sp>
          <p:grpSp>
            <p:nvGrpSpPr>
              <p:cNvPr id="3106" name="组合 82"/>
              <p:cNvGrpSpPr/>
              <p:nvPr/>
            </p:nvGrpSpPr>
            <p:grpSpPr bwMode="auto">
              <a:xfrm>
                <a:off x="5059680" y="1903948"/>
                <a:ext cx="404711" cy="1491421"/>
                <a:chOff x="4210831" y="1857178"/>
                <a:chExt cx="404711" cy="1491421"/>
              </a:xfrm>
            </p:grpSpPr>
            <p:sp useBgFill="1">
              <p:nvSpPr>
                <p:cNvPr id="84" name="矩形 83"/>
                <p:cNvSpPr/>
                <p:nvPr/>
              </p:nvSpPr>
              <p:spPr>
                <a:xfrm>
                  <a:off x="4210604" y="1858000"/>
                  <a:ext cx="406389" cy="1491751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CN" altLang="en-US"/>
                </a:p>
              </p:txBody>
            </p:sp>
            <p:sp useBgFill="1">
              <p:nvSpPr>
                <p:cNvPr id="85" name="矩形 84"/>
                <p:cNvSpPr/>
                <p:nvPr/>
              </p:nvSpPr>
              <p:spPr>
                <a:xfrm>
                  <a:off x="4210604" y="1858000"/>
                  <a:ext cx="406389" cy="1491751"/>
                </a:xfrm>
                <a:prstGeom prst="rect">
                  <a:avLst/>
                </a:prstGeom>
                <a:solidFill>
                  <a:schemeClr val="bg1">
                    <a:alpha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CN" altLang="en-US"/>
                </a:p>
              </p:txBody>
            </p:sp>
          </p:grpSp>
        </p:grpSp>
        <p:sp>
          <p:nvSpPr>
            <p:cNvPr id="3102" name="矩形 78"/>
            <p:cNvSpPr>
              <a:spLocks noChangeArrowheads="1"/>
            </p:cNvSpPr>
            <p:nvPr/>
          </p:nvSpPr>
          <p:spPr bwMode="auto">
            <a:xfrm>
              <a:off x="4238674" y="1725227"/>
              <a:ext cx="4288995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kumimoji="0" lang="en-US" altLang="zh-CN" sz="3600" b="1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TITLE HERE</a:t>
              </a:r>
              <a:endParaRPr kumimoji="0" lang="zh-CN" altLang="en-US" sz="3600" b="1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03" name="矩形 79"/>
            <p:cNvSpPr>
              <a:spLocks noChangeArrowheads="1"/>
            </p:cNvSpPr>
            <p:nvPr/>
          </p:nvSpPr>
          <p:spPr bwMode="auto">
            <a:xfrm>
              <a:off x="4269529" y="2274587"/>
              <a:ext cx="316028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kumimoji="0" lang="en-US" altLang="zh-CN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Your Text Here Thanks</a:t>
              </a:r>
              <a:endParaRPr kumimoji="0" lang="zh-CN" altLang="en-US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1" name="任意多边形 80"/>
            <p:cNvSpPr/>
            <p:nvPr/>
          </p:nvSpPr>
          <p:spPr>
            <a:xfrm>
              <a:off x="4357420" y="2274466"/>
              <a:ext cx="2986006" cy="36492"/>
            </a:xfrm>
            <a:custGeom>
              <a:avLst/>
              <a:gdLst>
                <a:gd name="connsiteX0" fmla="*/ 0 w 1562167"/>
                <a:gd name="connsiteY0" fmla="*/ 0 h 45719"/>
                <a:gd name="connsiteX1" fmla="*/ 1562167 w 1562167"/>
                <a:gd name="connsiteY1" fmla="*/ 0 h 45719"/>
                <a:gd name="connsiteX2" fmla="*/ 1562167 w 1562167"/>
                <a:gd name="connsiteY2" fmla="*/ 45719 h 45719"/>
                <a:gd name="connsiteX3" fmla="*/ 0 w 1562167"/>
                <a:gd name="connsiteY3" fmla="*/ 45719 h 45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62167" h="45719">
                  <a:moveTo>
                    <a:pt x="0" y="0"/>
                  </a:moveTo>
                  <a:lnTo>
                    <a:pt x="1562167" y="0"/>
                  </a:lnTo>
                  <a:lnTo>
                    <a:pt x="1562167" y="45719"/>
                  </a:lnTo>
                  <a:lnTo>
                    <a:pt x="0" y="45719"/>
                  </a:lnTo>
                  <a:close/>
                </a:path>
              </a:pathLst>
            </a:custGeom>
            <a:solidFill>
              <a:schemeClr val="accent1">
                <a:alpha val="5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b="1"/>
            </a:p>
          </p:txBody>
        </p:sp>
      </p:grpSp>
      <p:grpSp>
        <p:nvGrpSpPr>
          <p:cNvPr id="97" name="组合 96"/>
          <p:cNvGrpSpPr/>
          <p:nvPr/>
        </p:nvGrpSpPr>
        <p:grpSpPr bwMode="auto">
          <a:xfrm>
            <a:off x="3959225" y="3816350"/>
            <a:ext cx="5799138" cy="1590675"/>
            <a:chOff x="2728690" y="1416089"/>
            <a:chExt cx="5798979" cy="1589822"/>
          </a:xfrm>
        </p:grpSpPr>
        <p:sp>
          <p:nvSpPr>
            <p:cNvPr id="98" name="文本框 97"/>
            <p:cNvSpPr txBox="1"/>
            <p:nvPr/>
          </p:nvSpPr>
          <p:spPr>
            <a:xfrm>
              <a:off x="2728690" y="1416089"/>
              <a:ext cx="1654130" cy="1569196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kumimoji="0" lang="en-US" altLang="zh-CN" sz="9600">
                  <a:solidFill>
                    <a:schemeClr val="bg2"/>
                  </a:solidFill>
                  <a:latin typeface="汉仪综艺体简" charset="-122"/>
                  <a:ea typeface="汉仪综艺体简" charset="-122"/>
                </a:rPr>
                <a:t>03</a:t>
              </a:r>
              <a:endParaRPr kumimoji="0" lang="zh-CN" altLang="en-US" sz="9600">
                <a:solidFill>
                  <a:schemeClr val="bg2"/>
                </a:solidFill>
                <a:latin typeface="汉仪综艺体简" charset="-122"/>
                <a:ea typeface="汉仪综艺体简" charset="-122"/>
              </a:endParaRPr>
            </a:p>
          </p:txBody>
        </p:sp>
        <p:grpSp>
          <p:nvGrpSpPr>
            <p:cNvPr id="3092" name="组合 98"/>
            <p:cNvGrpSpPr/>
            <p:nvPr/>
          </p:nvGrpSpPr>
          <p:grpSpPr bwMode="auto">
            <a:xfrm rot="9215054">
              <a:off x="2760996" y="1773357"/>
              <a:ext cx="427571" cy="1232554"/>
              <a:chOff x="5036820" y="1903948"/>
              <a:chExt cx="427571" cy="1491421"/>
            </a:xfrm>
          </p:grpSpPr>
          <p:sp>
            <p:nvSpPr>
              <p:cNvPr id="103" name="椭圆 102"/>
              <p:cNvSpPr/>
              <p:nvPr/>
            </p:nvSpPr>
            <p:spPr>
              <a:xfrm>
                <a:off x="5037255" y="1951463"/>
                <a:ext cx="60323" cy="1399595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CN" altLang="en-US"/>
              </a:p>
            </p:txBody>
          </p:sp>
          <p:grpSp>
            <p:nvGrpSpPr>
              <p:cNvPr id="3097" name="组合 103"/>
              <p:cNvGrpSpPr/>
              <p:nvPr/>
            </p:nvGrpSpPr>
            <p:grpSpPr bwMode="auto">
              <a:xfrm>
                <a:off x="5059680" y="1903948"/>
                <a:ext cx="404711" cy="1491421"/>
                <a:chOff x="4210831" y="1857178"/>
                <a:chExt cx="404711" cy="1491421"/>
              </a:xfrm>
            </p:grpSpPr>
            <p:sp useBgFill="1">
              <p:nvSpPr>
                <p:cNvPr id="105" name="矩形 104"/>
                <p:cNvSpPr/>
                <p:nvPr/>
              </p:nvSpPr>
              <p:spPr>
                <a:xfrm>
                  <a:off x="4210604" y="1858000"/>
                  <a:ext cx="406389" cy="1491751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CN" altLang="en-US"/>
                </a:p>
              </p:txBody>
            </p:sp>
            <p:sp useBgFill="1">
              <p:nvSpPr>
                <p:cNvPr id="106" name="矩形 105"/>
                <p:cNvSpPr/>
                <p:nvPr/>
              </p:nvSpPr>
              <p:spPr>
                <a:xfrm>
                  <a:off x="4210604" y="1858000"/>
                  <a:ext cx="406389" cy="1491751"/>
                </a:xfrm>
                <a:prstGeom prst="rect">
                  <a:avLst/>
                </a:prstGeom>
                <a:solidFill>
                  <a:schemeClr val="bg1">
                    <a:alpha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CN" altLang="en-US"/>
                </a:p>
              </p:txBody>
            </p:sp>
          </p:grpSp>
        </p:grpSp>
        <p:sp>
          <p:nvSpPr>
            <p:cNvPr id="3093" name="矩形 99"/>
            <p:cNvSpPr>
              <a:spLocks noChangeArrowheads="1"/>
            </p:cNvSpPr>
            <p:nvPr/>
          </p:nvSpPr>
          <p:spPr bwMode="auto">
            <a:xfrm>
              <a:off x="4238674" y="1725227"/>
              <a:ext cx="4288995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kumimoji="0" lang="en-US" altLang="zh-CN" sz="3600" b="1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TITLE HERE</a:t>
              </a:r>
              <a:endParaRPr kumimoji="0" lang="zh-CN" altLang="en-US" sz="3600" b="1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94" name="矩形 100"/>
            <p:cNvSpPr>
              <a:spLocks noChangeArrowheads="1"/>
            </p:cNvSpPr>
            <p:nvPr/>
          </p:nvSpPr>
          <p:spPr bwMode="auto">
            <a:xfrm>
              <a:off x="4269529" y="2274587"/>
              <a:ext cx="316028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kumimoji="0" lang="en-US" altLang="zh-CN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Your Text Here Thanks</a:t>
              </a:r>
              <a:endParaRPr kumimoji="0" lang="zh-CN" altLang="en-US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2" name="任意多边形 101"/>
            <p:cNvSpPr/>
            <p:nvPr/>
          </p:nvSpPr>
          <p:spPr>
            <a:xfrm>
              <a:off x="4357420" y="2274466"/>
              <a:ext cx="2986006" cy="36492"/>
            </a:xfrm>
            <a:custGeom>
              <a:avLst/>
              <a:gdLst>
                <a:gd name="connsiteX0" fmla="*/ 0 w 1562167"/>
                <a:gd name="connsiteY0" fmla="*/ 0 h 45719"/>
                <a:gd name="connsiteX1" fmla="*/ 1562167 w 1562167"/>
                <a:gd name="connsiteY1" fmla="*/ 0 h 45719"/>
                <a:gd name="connsiteX2" fmla="*/ 1562167 w 1562167"/>
                <a:gd name="connsiteY2" fmla="*/ 45719 h 45719"/>
                <a:gd name="connsiteX3" fmla="*/ 0 w 1562167"/>
                <a:gd name="connsiteY3" fmla="*/ 45719 h 45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62167" h="45719">
                  <a:moveTo>
                    <a:pt x="0" y="0"/>
                  </a:moveTo>
                  <a:lnTo>
                    <a:pt x="1562167" y="0"/>
                  </a:lnTo>
                  <a:lnTo>
                    <a:pt x="1562167" y="45719"/>
                  </a:lnTo>
                  <a:lnTo>
                    <a:pt x="0" y="45719"/>
                  </a:lnTo>
                  <a:close/>
                </a:path>
              </a:pathLst>
            </a:custGeom>
            <a:solidFill>
              <a:schemeClr val="accent1">
                <a:alpha val="5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b="1"/>
            </a:p>
          </p:txBody>
        </p:sp>
      </p:grpSp>
      <p:grpSp>
        <p:nvGrpSpPr>
          <p:cNvPr id="107" name="组合 106"/>
          <p:cNvGrpSpPr/>
          <p:nvPr/>
        </p:nvGrpSpPr>
        <p:grpSpPr bwMode="auto">
          <a:xfrm>
            <a:off x="4573588" y="5018088"/>
            <a:ext cx="5799137" cy="1589087"/>
            <a:chOff x="2728690" y="1416089"/>
            <a:chExt cx="5798979" cy="1589822"/>
          </a:xfrm>
        </p:grpSpPr>
        <p:sp>
          <p:nvSpPr>
            <p:cNvPr id="108" name="文本框 107"/>
            <p:cNvSpPr txBox="1"/>
            <p:nvPr/>
          </p:nvSpPr>
          <p:spPr>
            <a:xfrm>
              <a:off x="2728690" y="1416089"/>
              <a:ext cx="1654130" cy="15691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kumimoji="0" lang="en-US" altLang="zh-CN" sz="9600">
                  <a:solidFill>
                    <a:schemeClr val="bg2"/>
                  </a:solidFill>
                  <a:latin typeface="汉仪综艺体简" charset="-122"/>
                  <a:ea typeface="汉仪综艺体简" charset="-122"/>
                </a:rPr>
                <a:t>04</a:t>
              </a:r>
              <a:endParaRPr kumimoji="0" lang="zh-CN" altLang="en-US" sz="9600">
                <a:solidFill>
                  <a:schemeClr val="bg2"/>
                </a:solidFill>
                <a:latin typeface="汉仪综艺体简" charset="-122"/>
                <a:ea typeface="汉仪综艺体简" charset="-122"/>
              </a:endParaRPr>
            </a:p>
          </p:txBody>
        </p:sp>
        <p:grpSp>
          <p:nvGrpSpPr>
            <p:cNvPr id="3083" name="组合 108"/>
            <p:cNvGrpSpPr/>
            <p:nvPr/>
          </p:nvGrpSpPr>
          <p:grpSpPr bwMode="auto">
            <a:xfrm rot="9215054">
              <a:off x="2760996" y="1773357"/>
              <a:ext cx="427571" cy="1232554"/>
              <a:chOff x="5036820" y="1903948"/>
              <a:chExt cx="427571" cy="1491421"/>
            </a:xfrm>
          </p:grpSpPr>
          <p:sp>
            <p:nvSpPr>
              <p:cNvPr id="113" name="椭圆 112"/>
              <p:cNvSpPr/>
              <p:nvPr/>
            </p:nvSpPr>
            <p:spPr>
              <a:xfrm>
                <a:off x="5037335" y="1951533"/>
                <a:ext cx="60323" cy="1399073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CN" altLang="en-US"/>
              </a:p>
            </p:txBody>
          </p:sp>
          <p:grpSp>
            <p:nvGrpSpPr>
              <p:cNvPr id="3088" name="组合 113"/>
              <p:cNvGrpSpPr/>
              <p:nvPr/>
            </p:nvGrpSpPr>
            <p:grpSpPr bwMode="auto">
              <a:xfrm>
                <a:off x="5059680" y="1903948"/>
                <a:ext cx="404711" cy="1491421"/>
                <a:chOff x="4210831" y="1857178"/>
                <a:chExt cx="404711" cy="1491421"/>
              </a:xfrm>
            </p:grpSpPr>
            <p:sp useBgFill="1">
              <p:nvSpPr>
                <p:cNvPr id="115" name="矩形 114"/>
                <p:cNvSpPr/>
                <p:nvPr/>
              </p:nvSpPr>
              <p:spPr>
                <a:xfrm>
                  <a:off x="4210683" y="1858023"/>
                  <a:ext cx="406389" cy="1491319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CN" altLang="en-US"/>
                </a:p>
              </p:txBody>
            </p:sp>
            <p:sp useBgFill="1">
              <p:nvSpPr>
                <p:cNvPr id="116" name="矩形 115"/>
                <p:cNvSpPr/>
                <p:nvPr/>
              </p:nvSpPr>
              <p:spPr>
                <a:xfrm>
                  <a:off x="4210683" y="1858023"/>
                  <a:ext cx="406389" cy="1491319"/>
                </a:xfrm>
                <a:prstGeom prst="rect">
                  <a:avLst/>
                </a:prstGeom>
                <a:solidFill>
                  <a:schemeClr val="bg1">
                    <a:alpha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CN" altLang="en-US"/>
                </a:p>
              </p:txBody>
            </p:sp>
          </p:grpSp>
        </p:grpSp>
        <p:sp>
          <p:nvSpPr>
            <p:cNvPr id="3084" name="矩形 109"/>
            <p:cNvSpPr>
              <a:spLocks noChangeArrowheads="1"/>
            </p:cNvSpPr>
            <p:nvPr/>
          </p:nvSpPr>
          <p:spPr bwMode="auto">
            <a:xfrm>
              <a:off x="4238674" y="1725227"/>
              <a:ext cx="4288995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kumimoji="0" lang="en-US" altLang="zh-CN" sz="3600" b="1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TITLE HERE</a:t>
              </a:r>
              <a:endParaRPr kumimoji="0" lang="zh-CN" altLang="en-US" sz="3600" b="1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85" name="矩形 110"/>
            <p:cNvSpPr>
              <a:spLocks noChangeArrowheads="1"/>
            </p:cNvSpPr>
            <p:nvPr/>
          </p:nvSpPr>
          <p:spPr bwMode="auto">
            <a:xfrm>
              <a:off x="4269529" y="2274587"/>
              <a:ext cx="316028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kumimoji="0" lang="en-US" altLang="zh-CN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Your Text Here Thanks</a:t>
              </a:r>
              <a:endParaRPr kumimoji="0" lang="zh-CN" altLang="en-US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2" name="任意多边形 111"/>
            <p:cNvSpPr/>
            <p:nvPr/>
          </p:nvSpPr>
          <p:spPr>
            <a:xfrm>
              <a:off x="4357421" y="2275323"/>
              <a:ext cx="2986006" cy="34941"/>
            </a:xfrm>
            <a:custGeom>
              <a:avLst/>
              <a:gdLst>
                <a:gd name="connsiteX0" fmla="*/ 0 w 1562167"/>
                <a:gd name="connsiteY0" fmla="*/ 0 h 45719"/>
                <a:gd name="connsiteX1" fmla="*/ 1562167 w 1562167"/>
                <a:gd name="connsiteY1" fmla="*/ 0 h 45719"/>
                <a:gd name="connsiteX2" fmla="*/ 1562167 w 1562167"/>
                <a:gd name="connsiteY2" fmla="*/ 45719 h 45719"/>
                <a:gd name="connsiteX3" fmla="*/ 0 w 1562167"/>
                <a:gd name="connsiteY3" fmla="*/ 45719 h 45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62167" h="45719">
                  <a:moveTo>
                    <a:pt x="0" y="0"/>
                  </a:moveTo>
                  <a:lnTo>
                    <a:pt x="1562167" y="0"/>
                  </a:lnTo>
                  <a:lnTo>
                    <a:pt x="1562167" y="45719"/>
                  </a:lnTo>
                  <a:lnTo>
                    <a:pt x="0" y="45719"/>
                  </a:lnTo>
                  <a:close/>
                </a:path>
              </a:pathLst>
            </a:custGeom>
            <a:solidFill>
              <a:schemeClr val="accent1">
                <a:alpha val="5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b="1"/>
            </a:p>
          </p:txBody>
        </p:sp>
      </p:grpSp>
      <p:grpSp>
        <p:nvGrpSpPr>
          <p:cNvPr id="124" name="组合 123"/>
          <p:cNvGrpSpPr/>
          <p:nvPr/>
        </p:nvGrpSpPr>
        <p:grpSpPr bwMode="auto">
          <a:xfrm>
            <a:off x="10372725" y="-242888"/>
            <a:ext cx="1360488" cy="2138363"/>
            <a:chOff x="1541405" y="-211625"/>
            <a:chExt cx="1360673" cy="2138169"/>
          </a:xfrm>
        </p:grpSpPr>
        <p:sp>
          <p:nvSpPr>
            <p:cNvPr id="122" name="任意多边形 121"/>
            <p:cNvSpPr/>
            <p:nvPr/>
          </p:nvSpPr>
          <p:spPr>
            <a:xfrm rot="1212789">
              <a:off x="1541405" y="-211625"/>
              <a:ext cx="843078" cy="2138169"/>
            </a:xfrm>
            <a:custGeom>
              <a:avLst/>
              <a:gdLst>
                <a:gd name="connsiteX0" fmla="*/ 0 w 843865"/>
                <a:gd name="connsiteY0" fmla="*/ 310702 h 2138169"/>
                <a:gd name="connsiteX1" fmla="*/ 843865 w 843865"/>
                <a:gd name="connsiteY1" fmla="*/ 0 h 2138169"/>
                <a:gd name="connsiteX2" fmla="*/ 843865 w 843865"/>
                <a:gd name="connsiteY2" fmla="*/ 1827467 h 2138169"/>
                <a:gd name="connsiteX3" fmla="*/ 0 w 843865"/>
                <a:gd name="connsiteY3" fmla="*/ 2138169 h 2138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3865" h="2138169">
                  <a:moveTo>
                    <a:pt x="0" y="310702"/>
                  </a:moveTo>
                  <a:lnTo>
                    <a:pt x="843865" y="0"/>
                  </a:lnTo>
                  <a:lnTo>
                    <a:pt x="843865" y="1827467"/>
                  </a:lnTo>
                  <a:lnTo>
                    <a:pt x="0" y="2138169"/>
                  </a:lnTo>
                  <a:close/>
                </a:path>
              </a:pathLst>
            </a:custGeom>
            <a:solidFill>
              <a:schemeClr val="accent1">
                <a:alpha val="5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/>
            </a:p>
          </p:txBody>
        </p:sp>
        <p:sp>
          <p:nvSpPr>
            <p:cNvPr id="123" name="任意多边形 122"/>
            <p:cNvSpPr/>
            <p:nvPr/>
          </p:nvSpPr>
          <p:spPr>
            <a:xfrm rot="1212789">
              <a:off x="2714728" y="-62414"/>
              <a:ext cx="187350" cy="977812"/>
            </a:xfrm>
            <a:custGeom>
              <a:avLst/>
              <a:gdLst>
                <a:gd name="connsiteX0" fmla="*/ 0 w 187350"/>
                <a:gd name="connsiteY0" fmla="*/ 68980 h 978181"/>
                <a:gd name="connsiteX1" fmla="*/ 187350 w 187350"/>
                <a:gd name="connsiteY1" fmla="*/ 0 h 978181"/>
                <a:gd name="connsiteX2" fmla="*/ 187350 w 187350"/>
                <a:gd name="connsiteY2" fmla="*/ 909200 h 978181"/>
                <a:gd name="connsiteX3" fmla="*/ 0 w 187350"/>
                <a:gd name="connsiteY3" fmla="*/ 978181 h 978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7350" h="978181">
                  <a:moveTo>
                    <a:pt x="0" y="68980"/>
                  </a:moveTo>
                  <a:lnTo>
                    <a:pt x="187350" y="0"/>
                  </a:lnTo>
                  <a:lnTo>
                    <a:pt x="187350" y="909200"/>
                  </a:lnTo>
                  <a:lnTo>
                    <a:pt x="0" y="978181"/>
                  </a:lnTo>
                  <a:close/>
                </a:path>
              </a:pathLst>
            </a:custGeom>
            <a:solidFill>
              <a:schemeClr val="bg2">
                <a:alpha val="5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/>
            </a:p>
          </p:txBody>
        </p:sp>
      </p:grp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任意多边形 24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3465513 h 6858000"/>
              <a:gd name="connsiteX3" fmla="*/ 3597758 w 12192000"/>
              <a:gd name="connsiteY3" fmla="*/ 3465513 h 6858000"/>
              <a:gd name="connsiteX4" fmla="*/ 952500 w 12192000"/>
              <a:gd name="connsiteY4" fmla="*/ 6858000 h 6858000"/>
              <a:gd name="connsiteX5" fmla="*/ 0 w 121920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3465513"/>
                </a:lnTo>
                <a:lnTo>
                  <a:pt x="3597758" y="3465513"/>
                </a:lnTo>
                <a:lnTo>
                  <a:pt x="9525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/>
          </a:p>
        </p:txBody>
      </p:sp>
      <p:grpSp>
        <p:nvGrpSpPr>
          <p:cNvPr id="27" name="组合 26"/>
          <p:cNvGrpSpPr/>
          <p:nvPr/>
        </p:nvGrpSpPr>
        <p:grpSpPr bwMode="auto">
          <a:xfrm>
            <a:off x="577850" y="1171575"/>
            <a:ext cx="3365500" cy="3155950"/>
            <a:chOff x="578345" y="1032495"/>
            <a:chExt cx="3364436" cy="3154710"/>
          </a:xfrm>
        </p:grpSpPr>
        <p:sp>
          <p:nvSpPr>
            <p:cNvPr id="7" name="文本框 6"/>
            <p:cNvSpPr txBox="1"/>
            <p:nvPr/>
          </p:nvSpPr>
          <p:spPr>
            <a:xfrm>
              <a:off x="578345" y="1032495"/>
              <a:ext cx="3364436" cy="3154710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kumimoji="0" lang="en-US" altLang="zh-CN" sz="19900">
                  <a:solidFill>
                    <a:schemeClr val="bg2"/>
                  </a:solidFill>
                  <a:latin typeface="汉仪综艺体简" charset="-122"/>
                  <a:ea typeface="汉仪综艺体简" charset="-122"/>
                </a:rPr>
                <a:t>01</a:t>
              </a:r>
              <a:endParaRPr kumimoji="0" lang="zh-CN" altLang="en-US" sz="19900">
                <a:solidFill>
                  <a:schemeClr val="bg2"/>
                </a:solidFill>
                <a:latin typeface="汉仪综艺体简" charset="-122"/>
                <a:ea typeface="汉仪综艺体简" charset="-122"/>
              </a:endParaRPr>
            </a:p>
          </p:txBody>
        </p:sp>
        <p:grpSp>
          <p:nvGrpSpPr>
            <p:cNvPr id="4114" name="组合 7"/>
            <p:cNvGrpSpPr/>
            <p:nvPr/>
          </p:nvGrpSpPr>
          <p:grpSpPr bwMode="auto">
            <a:xfrm rot="2340804">
              <a:off x="3057577" y="1648907"/>
              <a:ext cx="809229" cy="2332754"/>
              <a:chOff x="5036820" y="1903948"/>
              <a:chExt cx="427571" cy="1491421"/>
            </a:xfrm>
          </p:grpSpPr>
          <p:sp>
            <p:nvSpPr>
              <p:cNvPr id="12" name="椭圆 11"/>
              <p:cNvSpPr/>
              <p:nvPr/>
            </p:nvSpPr>
            <p:spPr>
              <a:xfrm>
                <a:off x="5035718" y="1950486"/>
                <a:ext cx="61212" cy="1398053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CN" altLang="en-US" sz="3200"/>
              </a:p>
            </p:txBody>
          </p:sp>
          <p:grpSp>
            <p:nvGrpSpPr>
              <p:cNvPr id="4116" name="组合 12"/>
              <p:cNvGrpSpPr/>
              <p:nvPr/>
            </p:nvGrpSpPr>
            <p:grpSpPr bwMode="auto">
              <a:xfrm>
                <a:off x="5059680" y="1903948"/>
                <a:ext cx="404711" cy="1491421"/>
                <a:chOff x="4210831" y="1857178"/>
                <a:chExt cx="404711" cy="1491421"/>
              </a:xfrm>
            </p:grpSpPr>
            <p:sp useBgFill="1">
              <p:nvSpPr>
                <p:cNvPr id="14" name="矩形 13"/>
                <p:cNvSpPr/>
                <p:nvPr/>
              </p:nvSpPr>
              <p:spPr>
                <a:xfrm>
                  <a:off x="4209314" y="1857180"/>
                  <a:ext cx="405005" cy="1491392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CN" altLang="en-US" sz="3200"/>
                </a:p>
              </p:txBody>
            </p:sp>
            <p:sp useBgFill="1">
              <p:nvSpPr>
                <p:cNvPr id="15" name="矩形 14"/>
                <p:cNvSpPr/>
                <p:nvPr/>
              </p:nvSpPr>
              <p:spPr>
                <a:xfrm>
                  <a:off x="4209314" y="1857180"/>
                  <a:ext cx="405005" cy="1491392"/>
                </a:xfrm>
                <a:prstGeom prst="rect">
                  <a:avLst/>
                </a:prstGeom>
                <a:solidFill>
                  <a:schemeClr val="bg1">
                    <a:alpha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CN" altLang="en-US" sz="3200"/>
                </a:p>
              </p:txBody>
            </p:sp>
          </p:grpSp>
        </p:grpSp>
      </p:grpSp>
      <p:sp>
        <p:nvSpPr>
          <p:cNvPr id="30" name="任意多边形 29"/>
          <p:cNvSpPr/>
          <p:nvPr/>
        </p:nvSpPr>
        <p:spPr>
          <a:xfrm>
            <a:off x="7516813" y="3465513"/>
            <a:ext cx="4711700" cy="3392487"/>
          </a:xfrm>
          <a:custGeom>
            <a:avLst/>
            <a:gdLst>
              <a:gd name="connsiteX0" fmla="*/ 2645257 w 4711140"/>
              <a:gd name="connsiteY0" fmla="*/ 0 h 3392487"/>
              <a:gd name="connsiteX1" fmla="*/ 4711140 w 4711140"/>
              <a:gd name="connsiteY1" fmla="*/ 0 h 3392487"/>
              <a:gd name="connsiteX2" fmla="*/ 4711140 w 4711140"/>
              <a:gd name="connsiteY2" fmla="*/ 3392487 h 3392487"/>
              <a:gd name="connsiteX3" fmla="*/ 0 w 4711140"/>
              <a:gd name="connsiteY3" fmla="*/ 3392487 h 3392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11140" h="3392487">
                <a:moveTo>
                  <a:pt x="2645257" y="0"/>
                </a:moveTo>
                <a:lnTo>
                  <a:pt x="4711140" y="0"/>
                </a:lnTo>
                <a:lnTo>
                  <a:pt x="4711140" y="3392487"/>
                </a:lnTo>
                <a:lnTo>
                  <a:pt x="0" y="3392487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/>
          </a:p>
        </p:txBody>
      </p:sp>
      <p:sp>
        <p:nvSpPr>
          <p:cNvPr id="28" name="平行四边形 27"/>
          <p:cNvSpPr/>
          <p:nvPr/>
        </p:nvSpPr>
        <p:spPr>
          <a:xfrm>
            <a:off x="2905125" y="3478213"/>
            <a:ext cx="7229475" cy="889000"/>
          </a:xfrm>
          <a:prstGeom prst="parallelogram">
            <a:avLst>
              <a:gd name="adj" fmla="val 76826"/>
            </a:avLst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/>
          </a:p>
        </p:txBody>
      </p:sp>
      <p:sp>
        <p:nvSpPr>
          <p:cNvPr id="31" name="文本框 30"/>
          <p:cNvSpPr txBox="1">
            <a:spLocks noChangeArrowheads="1"/>
          </p:cNvSpPr>
          <p:nvPr/>
        </p:nvSpPr>
        <p:spPr bwMode="auto">
          <a:xfrm>
            <a:off x="3446463" y="3546475"/>
            <a:ext cx="60198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/>
            <a:r>
              <a:rPr kumimoji="0" lang="en-US" altLang="zh-CN" sz="1400" i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Apple </a:t>
            </a:r>
            <a:r>
              <a:rPr kumimoji="0" lang="en-US" altLang="zh-CN" sz="1400" b="1" i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</a:t>
            </a:r>
            <a:r>
              <a:rPr kumimoji="0" lang="en-US" altLang="zh-CN" sz="1400" i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nc., (NASDAQ: AAPL) formerly Apple Computer Inc., is an American multinational corporation which designs and manufactures consumer electronics and software products.</a:t>
            </a:r>
            <a:endParaRPr kumimoji="0" lang="zh-CN" altLang="en-US" sz="1400" i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102" name="组合 31"/>
          <p:cNvGrpSpPr/>
          <p:nvPr/>
        </p:nvGrpSpPr>
        <p:grpSpPr bwMode="auto">
          <a:xfrm>
            <a:off x="10372725" y="-242888"/>
            <a:ext cx="1360488" cy="2138363"/>
            <a:chOff x="1541405" y="-211625"/>
            <a:chExt cx="1360673" cy="2138169"/>
          </a:xfrm>
        </p:grpSpPr>
        <p:sp>
          <p:nvSpPr>
            <p:cNvPr id="33" name="任意多边形 32"/>
            <p:cNvSpPr/>
            <p:nvPr/>
          </p:nvSpPr>
          <p:spPr>
            <a:xfrm rot="1212789">
              <a:off x="1541405" y="-211625"/>
              <a:ext cx="843078" cy="2138169"/>
            </a:xfrm>
            <a:custGeom>
              <a:avLst/>
              <a:gdLst>
                <a:gd name="connsiteX0" fmla="*/ 0 w 843865"/>
                <a:gd name="connsiteY0" fmla="*/ 310702 h 2138169"/>
                <a:gd name="connsiteX1" fmla="*/ 843865 w 843865"/>
                <a:gd name="connsiteY1" fmla="*/ 0 h 2138169"/>
                <a:gd name="connsiteX2" fmla="*/ 843865 w 843865"/>
                <a:gd name="connsiteY2" fmla="*/ 1827467 h 2138169"/>
                <a:gd name="connsiteX3" fmla="*/ 0 w 843865"/>
                <a:gd name="connsiteY3" fmla="*/ 2138169 h 2138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3865" h="2138169">
                  <a:moveTo>
                    <a:pt x="0" y="310702"/>
                  </a:moveTo>
                  <a:lnTo>
                    <a:pt x="843865" y="0"/>
                  </a:lnTo>
                  <a:lnTo>
                    <a:pt x="843865" y="1827467"/>
                  </a:lnTo>
                  <a:lnTo>
                    <a:pt x="0" y="2138169"/>
                  </a:lnTo>
                  <a:close/>
                </a:path>
              </a:pathLst>
            </a:custGeom>
            <a:solidFill>
              <a:schemeClr val="accent1">
                <a:alpha val="5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/>
            </a:p>
          </p:txBody>
        </p:sp>
        <p:sp>
          <p:nvSpPr>
            <p:cNvPr id="34" name="任意多边形 33"/>
            <p:cNvSpPr/>
            <p:nvPr/>
          </p:nvSpPr>
          <p:spPr>
            <a:xfrm rot="1212789">
              <a:off x="2714728" y="-62414"/>
              <a:ext cx="187350" cy="977812"/>
            </a:xfrm>
            <a:custGeom>
              <a:avLst/>
              <a:gdLst>
                <a:gd name="connsiteX0" fmla="*/ 0 w 187350"/>
                <a:gd name="connsiteY0" fmla="*/ 68980 h 978181"/>
                <a:gd name="connsiteX1" fmla="*/ 187350 w 187350"/>
                <a:gd name="connsiteY1" fmla="*/ 0 h 978181"/>
                <a:gd name="connsiteX2" fmla="*/ 187350 w 187350"/>
                <a:gd name="connsiteY2" fmla="*/ 909200 h 978181"/>
                <a:gd name="connsiteX3" fmla="*/ 0 w 187350"/>
                <a:gd name="connsiteY3" fmla="*/ 978181 h 978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7350" h="978181">
                  <a:moveTo>
                    <a:pt x="0" y="68980"/>
                  </a:moveTo>
                  <a:lnTo>
                    <a:pt x="187350" y="0"/>
                  </a:lnTo>
                  <a:lnTo>
                    <a:pt x="187350" y="909200"/>
                  </a:lnTo>
                  <a:lnTo>
                    <a:pt x="0" y="978181"/>
                  </a:lnTo>
                  <a:close/>
                </a:path>
              </a:pathLst>
            </a:custGeom>
            <a:solidFill>
              <a:schemeClr val="bg2">
                <a:alpha val="5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/>
            </a:p>
          </p:txBody>
        </p:sp>
      </p:grpSp>
      <p:grpSp>
        <p:nvGrpSpPr>
          <p:cNvPr id="2" name="组合 1"/>
          <p:cNvGrpSpPr/>
          <p:nvPr/>
        </p:nvGrpSpPr>
        <p:grpSpPr bwMode="auto">
          <a:xfrm>
            <a:off x="3422650" y="1825625"/>
            <a:ext cx="6537325" cy="1622425"/>
            <a:chOff x="3423092" y="1825892"/>
            <a:chExt cx="6537120" cy="1622020"/>
          </a:xfrm>
        </p:grpSpPr>
        <p:grpSp>
          <p:nvGrpSpPr>
            <p:cNvPr id="4104" name="组合 25"/>
            <p:cNvGrpSpPr/>
            <p:nvPr/>
          </p:nvGrpSpPr>
          <p:grpSpPr bwMode="auto">
            <a:xfrm>
              <a:off x="3423092" y="1825892"/>
              <a:ext cx="6537120" cy="1622020"/>
              <a:chOff x="3308792" y="1590942"/>
              <a:chExt cx="6537120" cy="1622020"/>
            </a:xfrm>
          </p:grpSpPr>
          <p:sp>
            <p:nvSpPr>
              <p:cNvPr id="4109" name="矩形 8"/>
              <p:cNvSpPr>
                <a:spLocks noChangeArrowheads="1"/>
              </p:cNvSpPr>
              <p:nvPr/>
            </p:nvSpPr>
            <p:spPr bwMode="auto">
              <a:xfrm>
                <a:off x="3308792" y="1590942"/>
                <a:ext cx="6537120" cy="12003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r>
                  <a:rPr kumimoji="0" lang="en-US" altLang="zh-CN" sz="7200" b="1">
                    <a:solidFill>
                      <a:schemeClr val="bg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TITLE HERE</a:t>
                </a:r>
                <a:endParaRPr kumimoji="0" lang="zh-CN" altLang="en-US" sz="7200" b="1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10" name="矩形 9"/>
              <p:cNvSpPr>
                <a:spLocks noChangeArrowheads="1"/>
              </p:cNvSpPr>
              <p:nvPr/>
            </p:nvSpPr>
            <p:spPr bwMode="auto">
              <a:xfrm>
                <a:off x="3714751" y="2628187"/>
                <a:ext cx="5725202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r>
                  <a:rPr kumimoji="0" lang="en-US" altLang="zh-CN" sz="3200">
                    <a:solidFill>
                      <a:schemeClr val="bg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Add Your Text Here Thanks</a:t>
                </a:r>
                <a:endParaRPr kumimoji="0" lang="zh-CN" altLang="en-US" sz="320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4105" name="组合 38"/>
            <p:cNvGrpSpPr/>
            <p:nvPr/>
          </p:nvGrpSpPr>
          <p:grpSpPr bwMode="auto">
            <a:xfrm>
              <a:off x="4092811" y="2821589"/>
              <a:ext cx="5218577" cy="100090"/>
              <a:chOff x="4076700" y="1127721"/>
              <a:chExt cx="4015741" cy="100090"/>
            </a:xfrm>
          </p:grpSpPr>
          <p:sp>
            <p:nvSpPr>
              <p:cNvPr id="40" name="圆角矩形 39"/>
              <p:cNvSpPr/>
              <p:nvPr/>
            </p:nvSpPr>
            <p:spPr>
              <a:xfrm flipV="1">
                <a:off x="5546376" y="1127138"/>
                <a:ext cx="1115281" cy="99987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CN" altLang="en-US" b="1"/>
              </a:p>
            </p:txBody>
          </p:sp>
          <p:sp>
            <p:nvSpPr>
              <p:cNvPr id="41" name="任意多边形 40"/>
              <p:cNvSpPr/>
              <p:nvPr/>
            </p:nvSpPr>
            <p:spPr>
              <a:xfrm>
                <a:off x="4076842" y="1154118"/>
                <a:ext cx="1589246" cy="46027"/>
              </a:xfrm>
              <a:custGeom>
                <a:avLst/>
                <a:gdLst>
                  <a:gd name="connsiteX0" fmla="*/ 0 w 1589277"/>
                  <a:gd name="connsiteY0" fmla="*/ 0 h 45719"/>
                  <a:gd name="connsiteX1" fmla="*/ 1589277 w 1589277"/>
                  <a:gd name="connsiteY1" fmla="*/ 0 h 45719"/>
                  <a:gd name="connsiteX2" fmla="*/ 1589277 w 1589277"/>
                  <a:gd name="connsiteY2" fmla="*/ 45719 h 45719"/>
                  <a:gd name="connsiteX3" fmla="*/ 0 w 1589277"/>
                  <a:gd name="connsiteY3" fmla="*/ 45719 h 45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89277" h="45719">
                    <a:moveTo>
                      <a:pt x="0" y="0"/>
                    </a:moveTo>
                    <a:lnTo>
                      <a:pt x="1589277" y="0"/>
                    </a:lnTo>
                    <a:lnTo>
                      <a:pt x="1589277" y="45719"/>
                    </a:lnTo>
                    <a:lnTo>
                      <a:pt x="0" y="45719"/>
                    </a:lnTo>
                    <a:close/>
                  </a:path>
                </a:pathLst>
              </a:custGeom>
              <a:solidFill>
                <a:schemeClr val="accent1">
                  <a:alpha val="5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CN" altLang="en-US" b="1"/>
              </a:p>
            </p:txBody>
          </p:sp>
          <p:sp>
            <p:nvSpPr>
              <p:cNvPr id="42" name="任意多边形 41"/>
              <p:cNvSpPr/>
              <p:nvPr/>
            </p:nvSpPr>
            <p:spPr>
              <a:xfrm>
                <a:off x="6529729" y="1154118"/>
                <a:ext cx="1562372" cy="46027"/>
              </a:xfrm>
              <a:custGeom>
                <a:avLst/>
                <a:gdLst>
                  <a:gd name="connsiteX0" fmla="*/ 0 w 1562167"/>
                  <a:gd name="connsiteY0" fmla="*/ 0 h 45719"/>
                  <a:gd name="connsiteX1" fmla="*/ 1562167 w 1562167"/>
                  <a:gd name="connsiteY1" fmla="*/ 0 h 45719"/>
                  <a:gd name="connsiteX2" fmla="*/ 1562167 w 1562167"/>
                  <a:gd name="connsiteY2" fmla="*/ 45719 h 45719"/>
                  <a:gd name="connsiteX3" fmla="*/ 0 w 1562167"/>
                  <a:gd name="connsiteY3" fmla="*/ 45719 h 45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62167" h="45719">
                    <a:moveTo>
                      <a:pt x="0" y="0"/>
                    </a:moveTo>
                    <a:lnTo>
                      <a:pt x="1562167" y="0"/>
                    </a:lnTo>
                    <a:lnTo>
                      <a:pt x="1562167" y="45719"/>
                    </a:lnTo>
                    <a:lnTo>
                      <a:pt x="0" y="45719"/>
                    </a:lnTo>
                    <a:close/>
                  </a:path>
                </a:pathLst>
              </a:custGeom>
              <a:solidFill>
                <a:schemeClr val="accent1">
                  <a:alpha val="5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CN" altLang="en-US" b="1"/>
              </a:p>
            </p:txBody>
          </p:sp>
        </p:grp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/>
          </a:p>
        </p:txBody>
      </p:sp>
      <p:sp>
        <p:nvSpPr>
          <p:cNvPr id="13" name="任意多边形 12"/>
          <p:cNvSpPr/>
          <p:nvPr/>
        </p:nvSpPr>
        <p:spPr>
          <a:xfrm rot="1212789">
            <a:off x="10482263" y="-222250"/>
            <a:ext cx="844550" cy="1503363"/>
          </a:xfrm>
          <a:custGeom>
            <a:avLst/>
            <a:gdLst>
              <a:gd name="connsiteX0" fmla="*/ 843865 w 843865"/>
              <a:gd name="connsiteY0" fmla="*/ 0 h 1503952"/>
              <a:gd name="connsiteX1" fmla="*/ 843865 w 843865"/>
              <a:gd name="connsiteY1" fmla="*/ 1193250 h 1503952"/>
              <a:gd name="connsiteX2" fmla="*/ 0 w 843865"/>
              <a:gd name="connsiteY2" fmla="*/ 1503952 h 1503952"/>
              <a:gd name="connsiteX3" fmla="*/ 0 w 843865"/>
              <a:gd name="connsiteY3" fmla="*/ 310702 h 1503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3865" h="1503952">
                <a:moveTo>
                  <a:pt x="843865" y="0"/>
                </a:moveTo>
                <a:lnTo>
                  <a:pt x="843865" y="1193250"/>
                </a:lnTo>
                <a:lnTo>
                  <a:pt x="0" y="1503952"/>
                </a:lnTo>
                <a:lnTo>
                  <a:pt x="0" y="310702"/>
                </a:lnTo>
                <a:close/>
              </a:path>
            </a:pathLst>
          </a:custGeom>
          <a:solidFill>
            <a:schemeClr val="accent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/>
          </a:p>
        </p:txBody>
      </p:sp>
      <p:sp>
        <p:nvSpPr>
          <p:cNvPr id="14" name="任意多边形 13"/>
          <p:cNvSpPr/>
          <p:nvPr/>
        </p:nvSpPr>
        <p:spPr>
          <a:xfrm rot="1212789">
            <a:off x="11561763" y="-90488"/>
            <a:ext cx="187325" cy="890588"/>
          </a:xfrm>
          <a:custGeom>
            <a:avLst/>
            <a:gdLst>
              <a:gd name="connsiteX0" fmla="*/ 0 w 187350"/>
              <a:gd name="connsiteY0" fmla="*/ 68980 h 890129"/>
              <a:gd name="connsiteX1" fmla="*/ 187350 w 187350"/>
              <a:gd name="connsiteY1" fmla="*/ 0 h 890129"/>
              <a:gd name="connsiteX2" fmla="*/ 187350 w 187350"/>
              <a:gd name="connsiteY2" fmla="*/ 821149 h 890129"/>
              <a:gd name="connsiteX3" fmla="*/ 0 w 187350"/>
              <a:gd name="connsiteY3" fmla="*/ 890129 h 890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350" h="890129">
                <a:moveTo>
                  <a:pt x="0" y="68980"/>
                </a:moveTo>
                <a:lnTo>
                  <a:pt x="187350" y="0"/>
                </a:lnTo>
                <a:lnTo>
                  <a:pt x="187350" y="821149"/>
                </a:lnTo>
                <a:lnTo>
                  <a:pt x="0" y="890129"/>
                </a:lnTo>
                <a:close/>
              </a:path>
            </a:pathLst>
          </a:custGeom>
          <a:solidFill>
            <a:schemeClr val="bg2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/>
          </a:p>
        </p:txBody>
      </p:sp>
      <p:sp>
        <p:nvSpPr>
          <p:cNvPr id="17" name="任意多边形 16"/>
          <p:cNvSpPr/>
          <p:nvPr/>
        </p:nvSpPr>
        <p:spPr>
          <a:xfrm rot="1212789">
            <a:off x="785813" y="6134100"/>
            <a:ext cx="842962" cy="925513"/>
          </a:xfrm>
          <a:custGeom>
            <a:avLst/>
            <a:gdLst>
              <a:gd name="connsiteX0" fmla="*/ 0 w 843865"/>
              <a:gd name="connsiteY0" fmla="*/ 310701 h 924544"/>
              <a:gd name="connsiteX1" fmla="*/ 843865 w 843865"/>
              <a:gd name="connsiteY1" fmla="*/ 0 h 924544"/>
              <a:gd name="connsiteX2" fmla="*/ 843865 w 843865"/>
              <a:gd name="connsiteY2" fmla="*/ 580109 h 924544"/>
              <a:gd name="connsiteX3" fmla="*/ 0 w 843865"/>
              <a:gd name="connsiteY3" fmla="*/ 924544 h 924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3865" h="924544">
                <a:moveTo>
                  <a:pt x="0" y="310701"/>
                </a:moveTo>
                <a:lnTo>
                  <a:pt x="843865" y="0"/>
                </a:lnTo>
                <a:lnTo>
                  <a:pt x="843865" y="580109"/>
                </a:lnTo>
                <a:lnTo>
                  <a:pt x="0" y="924544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/>
          </a:p>
        </p:txBody>
      </p:sp>
      <p:sp>
        <p:nvSpPr>
          <p:cNvPr id="18" name="任意多边形 17"/>
          <p:cNvSpPr/>
          <p:nvPr/>
        </p:nvSpPr>
        <p:spPr>
          <a:xfrm rot="1212789">
            <a:off x="381000" y="6550025"/>
            <a:ext cx="187325" cy="369888"/>
          </a:xfrm>
          <a:custGeom>
            <a:avLst/>
            <a:gdLst>
              <a:gd name="connsiteX0" fmla="*/ 0 w 187350"/>
              <a:gd name="connsiteY0" fmla="*/ 68980 h 369214"/>
              <a:gd name="connsiteX1" fmla="*/ 187350 w 187350"/>
              <a:gd name="connsiteY1" fmla="*/ 0 h 369214"/>
              <a:gd name="connsiteX2" fmla="*/ 187350 w 187350"/>
              <a:gd name="connsiteY2" fmla="*/ 300233 h 369214"/>
              <a:gd name="connsiteX3" fmla="*/ 0 w 187350"/>
              <a:gd name="connsiteY3" fmla="*/ 369214 h 369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350" h="369214">
                <a:moveTo>
                  <a:pt x="0" y="68980"/>
                </a:moveTo>
                <a:lnTo>
                  <a:pt x="187350" y="0"/>
                </a:lnTo>
                <a:lnTo>
                  <a:pt x="187350" y="300233"/>
                </a:lnTo>
                <a:lnTo>
                  <a:pt x="0" y="369214"/>
                </a:lnTo>
                <a:close/>
              </a:path>
            </a:pathLst>
          </a:custGeom>
          <a:solidFill>
            <a:schemeClr val="bg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bg2"/>
              </a:solidFill>
            </a:endParaRPr>
          </a:p>
        </p:txBody>
      </p:sp>
      <p:grpSp>
        <p:nvGrpSpPr>
          <p:cNvPr id="3" name="组合 2"/>
          <p:cNvGrpSpPr/>
          <p:nvPr/>
        </p:nvGrpSpPr>
        <p:grpSpPr bwMode="auto">
          <a:xfrm>
            <a:off x="492125" y="241300"/>
            <a:ext cx="5438775" cy="646113"/>
            <a:chOff x="492673" y="240871"/>
            <a:chExt cx="5438989" cy="646331"/>
          </a:xfrm>
        </p:grpSpPr>
        <p:sp>
          <p:nvSpPr>
            <p:cNvPr id="5150" name="矩形 9"/>
            <p:cNvSpPr>
              <a:spLocks noChangeArrowheads="1"/>
            </p:cNvSpPr>
            <p:nvPr/>
          </p:nvSpPr>
          <p:spPr bwMode="auto">
            <a:xfrm>
              <a:off x="492673" y="240871"/>
              <a:ext cx="5438989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kumimoji="0" lang="en-US" altLang="zh-CN" sz="3600" b="1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YOUR TEXT HERE</a:t>
              </a:r>
              <a:endParaRPr kumimoji="0" lang="zh-CN" altLang="en-US" sz="3600" b="1"/>
            </a:p>
          </p:txBody>
        </p:sp>
        <p:grpSp>
          <p:nvGrpSpPr>
            <p:cNvPr id="5151" name="组合 18"/>
            <p:cNvGrpSpPr/>
            <p:nvPr/>
          </p:nvGrpSpPr>
          <p:grpSpPr bwMode="auto">
            <a:xfrm>
              <a:off x="593354" y="764082"/>
              <a:ext cx="5218577" cy="100090"/>
              <a:chOff x="4076700" y="1127721"/>
              <a:chExt cx="4015741" cy="100090"/>
            </a:xfrm>
          </p:grpSpPr>
          <p:sp>
            <p:nvSpPr>
              <p:cNvPr id="20" name="圆角矩形 19"/>
              <p:cNvSpPr/>
              <p:nvPr/>
            </p:nvSpPr>
            <p:spPr>
              <a:xfrm flipV="1">
                <a:off x="5547047" y="1126974"/>
                <a:ext cx="1115360" cy="100046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CN" altLang="en-US" b="1"/>
              </a:p>
            </p:txBody>
          </p:sp>
          <p:sp>
            <p:nvSpPr>
              <p:cNvPr id="21" name="任意多边形 20"/>
              <p:cNvSpPr/>
              <p:nvPr/>
            </p:nvSpPr>
            <p:spPr>
              <a:xfrm>
                <a:off x="4076189" y="1153970"/>
                <a:ext cx="1589357" cy="46054"/>
              </a:xfrm>
              <a:custGeom>
                <a:avLst/>
                <a:gdLst>
                  <a:gd name="connsiteX0" fmla="*/ 0 w 1589277"/>
                  <a:gd name="connsiteY0" fmla="*/ 0 h 45719"/>
                  <a:gd name="connsiteX1" fmla="*/ 1589277 w 1589277"/>
                  <a:gd name="connsiteY1" fmla="*/ 0 h 45719"/>
                  <a:gd name="connsiteX2" fmla="*/ 1589277 w 1589277"/>
                  <a:gd name="connsiteY2" fmla="*/ 45719 h 45719"/>
                  <a:gd name="connsiteX3" fmla="*/ 0 w 1589277"/>
                  <a:gd name="connsiteY3" fmla="*/ 45719 h 45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89277" h="45719">
                    <a:moveTo>
                      <a:pt x="0" y="0"/>
                    </a:moveTo>
                    <a:lnTo>
                      <a:pt x="1589277" y="0"/>
                    </a:lnTo>
                    <a:lnTo>
                      <a:pt x="1589277" y="45719"/>
                    </a:lnTo>
                    <a:lnTo>
                      <a:pt x="0" y="45719"/>
                    </a:lnTo>
                    <a:close/>
                  </a:path>
                </a:pathLst>
              </a:custGeom>
              <a:solidFill>
                <a:schemeClr val="accent1">
                  <a:alpha val="5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CN" altLang="en-US" b="1"/>
              </a:p>
            </p:txBody>
          </p:sp>
          <p:sp>
            <p:nvSpPr>
              <p:cNvPr id="22" name="任意多边形 21"/>
              <p:cNvSpPr/>
              <p:nvPr/>
            </p:nvSpPr>
            <p:spPr>
              <a:xfrm>
                <a:off x="6530470" y="1153970"/>
                <a:ext cx="1562482" cy="46054"/>
              </a:xfrm>
              <a:custGeom>
                <a:avLst/>
                <a:gdLst>
                  <a:gd name="connsiteX0" fmla="*/ 0 w 1562167"/>
                  <a:gd name="connsiteY0" fmla="*/ 0 h 45719"/>
                  <a:gd name="connsiteX1" fmla="*/ 1562167 w 1562167"/>
                  <a:gd name="connsiteY1" fmla="*/ 0 h 45719"/>
                  <a:gd name="connsiteX2" fmla="*/ 1562167 w 1562167"/>
                  <a:gd name="connsiteY2" fmla="*/ 45719 h 45719"/>
                  <a:gd name="connsiteX3" fmla="*/ 0 w 1562167"/>
                  <a:gd name="connsiteY3" fmla="*/ 45719 h 45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62167" h="45719">
                    <a:moveTo>
                      <a:pt x="0" y="0"/>
                    </a:moveTo>
                    <a:lnTo>
                      <a:pt x="1562167" y="0"/>
                    </a:lnTo>
                    <a:lnTo>
                      <a:pt x="1562167" y="45719"/>
                    </a:lnTo>
                    <a:lnTo>
                      <a:pt x="0" y="45719"/>
                    </a:lnTo>
                    <a:close/>
                  </a:path>
                </a:pathLst>
              </a:custGeom>
              <a:solidFill>
                <a:schemeClr val="accent1">
                  <a:alpha val="5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CN" altLang="en-US" b="1"/>
              </a:p>
            </p:txBody>
          </p:sp>
        </p:grpSp>
      </p:grpSp>
      <p:grpSp>
        <p:nvGrpSpPr>
          <p:cNvPr id="5" name="组合 4"/>
          <p:cNvGrpSpPr/>
          <p:nvPr/>
        </p:nvGrpSpPr>
        <p:grpSpPr bwMode="auto">
          <a:xfrm>
            <a:off x="666750" y="2925763"/>
            <a:ext cx="2951163" cy="2773362"/>
            <a:chOff x="666750" y="2925720"/>
            <a:chExt cx="2951933" cy="2773108"/>
          </a:xfrm>
        </p:grpSpPr>
        <p:cxnSp>
          <p:nvCxnSpPr>
            <p:cNvPr id="25" name="直接连接符 24"/>
            <p:cNvCxnSpPr/>
            <p:nvPr/>
          </p:nvCxnSpPr>
          <p:spPr>
            <a:xfrm flipH="1">
              <a:off x="1109779" y="3517803"/>
              <a:ext cx="2188146" cy="218102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任意多边形 28"/>
            <p:cNvSpPr/>
            <p:nvPr/>
          </p:nvSpPr>
          <p:spPr>
            <a:xfrm>
              <a:off x="895410" y="2925720"/>
              <a:ext cx="2723273" cy="1346077"/>
            </a:xfrm>
            <a:custGeom>
              <a:avLst/>
              <a:gdLst>
                <a:gd name="connsiteX0" fmla="*/ 0 w 1980000"/>
                <a:gd name="connsiteY0" fmla="*/ 0 h 982134"/>
                <a:gd name="connsiteX1" fmla="*/ 1980000 w 1980000"/>
                <a:gd name="connsiteY1" fmla="*/ 0 h 982134"/>
                <a:gd name="connsiteX2" fmla="*/ 990000 w 1980000"/>
                <a:gd name="connsiteY2" fmla="*/ 982134 h 982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80000" h="982134">
                  <a:moveTo>
                    <a:pt x="0" y="0"/>
                  </a:moveTo>
                  <a:lnTo>
                    <a:pt x="1980000" y="0"/>
                  </a:lnTo>
                  <a:lnTo>
                    <a:pt x="990000" y="982134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kumimoji="0" lang="en-US" altLang="zh-CN" sz="2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kumimoji="0"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49" name="文本框 44"/>
            <p:cNvSpPr txBox="1">
              <a:spLocks noChangeArrowheads="1"/>
            </p:cNvSpPr>
            <p:nvPr/>
          </p:nvSpPr>
          <p:spPr bwMode="auto">
            <a:xfrm rot="-2686698">
              <a:off x="666750" y="4781189"/>
              <a:ext cx="157640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kumimoji="0" lang="da-DK" altLang="zh-CN" b="1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</a:t>
              </a:r>
              <a:endParaRPr kumimoji="0" lang="zh-CN" altLang="en-US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 bwMode="auto">
          <a:xfrm>
            <a:off x="2566988" y="2925763"/>
            <a:ext cx="2986087" cy="2773362"/>
            <a:chOff x="2566293" y="2925720"/>
            <a:chExt cx="2986867" cy="2773108"/>
          </a:xfrm>
        </p:grpSpPr>
        <p:cxnSp>
          <p:nvCxnSpPr>
            <p:cNvPr id="26" name="直接连接符 25"/>
            <p:cNvCxnSpPr/>
            <p:nvPr/>
          </p:nvCxnSpPr>
          <p:spPr>
            <a:xfrm flipH="1">
              <a:off x="3001382" y="3517803"/>
              <a:ext cx="2189734" cy="2181025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任意多边形 29"/>
            <p:cNvSpPr/>
            <p:nvPr/>
          </p:nvSpPr>
          <p:spPr>
            <a:xfrm>
              <a:off x="2829887" y="2925720"/>
              <a:ext cx="2723273" cy="1346077"/>
            </a:xfrm>
            <a:custGeom>
              <a:avLst/>
              <a:gdLst>
                <a:gd name="connsiteX0" fmla="*/ 0 w 1980000"/>
                <a:gd name="connsiteY0" fmla="*/ 0 h 982134"/>
                <a:gd name="connsiteX1" fmla="*/ 1980000 w 1980000"/>
                <a:gd name="connsiteY1" fmla="*/ 0 h 982134"/>
                <a:gd name="connsiteX2" fmla="*/ 990000 w 1980000"/>
                <a:gd name="connsiteY2" fmla="*/ 982134 h 982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80000" h="982134">
                  <a:moveTo>
                    <a:pt x="0" y="0"/>
                  </a:moveTo>
                  <a:lnTo>
                    <a:pt x="1980000" y="0"/>
                  </a:lnTo>
                  <a:lnTo>
                    <a:pt x="990000" y="982134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kumimoji="0" lang="en-US" altLang="zh-CN" sz="2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kumimoji="0"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46" name="文本框 45"/>
            <p:cNvSpPr txBox="1">
              <a:spLocks noChangeArrowheads="1"/>
            </p:cNvSpPr>
            <p:nvPr/>
          </p:nvSpPr>
          <p:spPr bwMode="auto">
            <a:xfrm rot="-2686698">
              <a:off x="2566293" y="4781189"/>
              <a:ext cx="157421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kumimoji="0" lang="da-DK" altLang="zh-CN" b="1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</a:t>
              </a:r>
            </a:p>
          </p:txBody>
        </p:sp>
      </p:grpSp>
      <p:grpSp>
        <p:nvGrpSpPr>
          <p:cNvPr id="7" name="组合 6"/>
          <p:cNvGrpSpPr/>
          <p:nvPr/>
        </p:nvGrpSpPr>
        <p:grpSpPr bwMode="auto">
          <a:xfrm>
            <a:off x="4464050" y="2925763"/>
            <a:ext cx="3021013" cy="2773362"/>
            <a:chOff x="4463650" y="2925720"/>
            <a:chExt cx="3021801" cy="2773108"/>
          </a:xfrm>
        </p:grpSpPr>
        <p:cxnSp>
          <p:nvCxnSpPr>
            <p:cNvPr id="27" name="直接连接符 26"/>
            <p:cNvCxnSpPr/>
            <p:nvPr/>
          </p:nvCxnSpPr>
          <p:spPr>
            <a:xfrm flipH="1">
              <a:off x="4893975" y="3517803"/>
              <a:ext cx="2189733" cy="218102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任意多边形 30"/>
            <p:cNvSpPr/>
            <p:nvPr/>
          </p:nvSpPr>
          <p:spPr>
            <a:xfrm>
              <a:off x="4762178" y="2925720"/>
              <a:ext cx="2723273" cy="1346077"/>
            </a:xfrm>
            <a:custGeom>
              <a:avLst/>
              <a:gdLst>
                <a:gd name="connsiteX0" fmla="*/ 0 w 1980000"/>
                <a:gd name="connsiteY0" fmla="*/ 0 h 982134"/>
                <a:gd name="connsiteX1" fmla="*/ 1980000 w 1980000"/>
                <a:gd name="connsiteY1" fmla="*/ 0 h 982134"/>
                <a:gd name="connsiteX2" fmla="*/ 990000 w 1980000"/>
                <a:gd name="connsiteY2" fmla="*/ 982134 h 982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80000" h="982134">
                  <a:moveTo>
                    <a:pt x="0" y="0"/>
                  </a:moveTo>
                  <a:lnTo>
                    <a:pt x="1980000" y="0"/>
                  </a:lnTo>
                  <a:lnTo>
                    <a:pt x="990000" y="982134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kumimoji="0" lang="en-US" altLang="zh-CN" sz="2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kumimoji="0"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43" name="文本框 46"/>
            <p:cNvSpPr txBox="1">
              <a:spLocks noChangeArrowheads="1"/>
            </p:cNvSpPr>
            <p:nvPr/>
          </p:nvSpPr>
          <p:spPr bwMode="auto">
            <a:xfrm rot="-2686698">
              <a:off x="4463650" y="4781189"/>
              <a:ext cx="157421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kumimoji="0" lang="da-DK" altLang="zh-CN" b="1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</a:t>
              </a:r>
            </a:p>
          </p:txBody>
        </p:sp>
      </p:grpSp>
      <p:grpSp>
        <p:nvGrpSpPr>
          <p:cNvPr id="8" name="组合 7"/>
          <p:cNvGrpSpPr/>
          <p:nvPr/>
        </p:nvGrpSpPr>
        <p:grpSpPr bwMode="auto">
          <a:xfrm>
            <a:off x="6361113" y="2925763"/>
            <a:ext cx="3055937" cy="2773362"/>
            <a:chOff x="6361011" y="2925720"/>
            <a:chExt cx="3056736" cy="2773108"/>
          </a:xfrm>
        </p:grpSpPr>
        <p:cxnSp>
          <p:nvCxnSpPr>
            <p:cNvPr id="28" name="直接连接符 27"/>
            <p:cNvCxnSpPr/>
            <p:nvPr/>
          </p:nvCxnSpPr>
          <p:spPr>
            <a:xfrm flipH="1">
              <a:off x="6784984" y="3517803"/>
              <a:ext cx="2189735" cy="2181025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任意多边形 31"/>
            <p:cNvSpPr/>
            <p:nvPr/>
          </p:nvSpPr>
          <p:spPr>
            <a:xfrm>
              <a:off x="6694473" y="2925720"/>
              <a:ext cx="2723274" cy="1346077"/>
            </a:xfrm>
            <a:custGeom>
              <a:avLst/>
              <a:gdLst>
                <a:gd name="connsiteX0" fmla="*/ 0 w 1980000"/>
                <a:gd name="connsiteY0" fmla="*/ 0 h 982134"/>
                <a:gd name="connsiteX1" fmla="*/ 1980000 w 1980000"/>
                <a:gd name="connsiteY1" fmla="*/ 0 h 982134"/>
                <a:gd name="connsiteX2" fmla="*/ 990000 w 1980000"/>
                <a:gd name="connsiteY2" fmla="*/ 982134 h 982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80000" h="982134">
                  <a:moveTo>
                    <a:pt x="0" y="0"/>
                  </a:moveTo>
                  <a:lnTo>
                    <a:pt x="1980000" y="0"/>
                  </a:lnTo>
                  <a:lnTo>
                    <a:pt x="990000" y="982134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kumimoji="0" lang="en-US" altLang="zh-CN" sz="2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  <a:endParaRPr kumimoji="0"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40" name="文本框 47"/>
            <p:cNvSpPr txBox="1">
              <a:spLocks noChangeArrowheads="1"/>
            </p:cNvSpPr>
            <p:nvPr/>
          </p:nvSpPr>
          <p:spPr bwMode="auto">
            <a:xfrm rot="-2686698">
              <a:off x="6361011" y="4781189"/>
              <a:ext cx="157421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kumimoji="0" lang="da-DK" altLang="zh-CN" b="1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</a:t>
              </a:r>
            </a:p>
          </p:txBody>
        </p:sp>
      </p:grpSp>
      <p:grpSp>
        <p:nvGrpSpPr>
          <p:cNvPr id="9" name="组合 8"/>
          <p:cNvGrpSpPr/>
          <p:nvPr/>
        </p:nvGrpSpPr>
        <p:grpSpPr bwMode="auto">
          <a:xfrm>
            <a:off x="8258175" y="2925763"/>
            <a:ext cx="3059113" cy="2773362"/>
            <a:chOff x="8258369" y="2925720"/>
            <a:chExt cx="3058919" cy="2773108"/>
          </a:xfrm>
        </p:grpSpPr>
        <p:cxnSp>
          <p:nvCxnSpPr>
            <p:cNvPr id="37" name="直接连接符 36"/>
            <p:cNvCxnSpPr/>
            <p:nvPr/>
          </p:nvCxnSpPr>
          <p:spPr>
            <a:xfrm flipH="1">
              <a:off x="8683792" y="3517803"/>
              <a:ext cx="2187436" cy="2181025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任意多边形 37"/>
            <p:cNvSpPr/>
            <p:nvPr/>
          </p:nvSpPr>
          <p:spPr>
            <a:xfrm>
              <a:off x="8591723" y="2925720"/>
              <a:ext cx="2725565" cy="1346077"/>
            </a:xfrm>
            <a:custGeom>
              <a:avLst/>
              <a:gdLst>
                <a:gd name="connsiteX0" fmla="*/ 0 w 1980000"/>
                <a:gd name="connsiteY0" fmla="*/ 0 h 982134"/>
                <a:gd name="connsiteX1" fmla="*/ 1980000 w 1980000"/>
                <a:gd name="connsiteY1" fmla="*/ 0 h 982134"/>
                <a:gd name="connsiteX2" fmla="*/ 990000 w 1980000"/>
                <a:gd name="connsiteY2" fmla="*/ 982134 h 982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80000" h="982134">
                  <a:moveTo>
                    <a:pt x="0" y="0"/>
                  </a:moveTo>
                  <a:lnTo>
                    <a:pt x="1980000" y="0"/>
                  </a:lnTo>
                  <a:lnTo>
                    <a:pt x="990000" y="982134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kumimoji="0" lang="en-US" altLang="zh-CN" sz="2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05</a:t>
              </a:r>
              <a:endParaRPr kumimoji="0"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37" name="文本框 16"/>
            <p:cNvSpPr txBox="1">
              <a:spLocks noChangeArrowheads="1"/>
            </p:cNvSpPr>
            <p:nvPr/>
          </p:nvSpPr>
          <p:spPr bwMode="auto">
            <a:xfrm rot="-2686698">
              <a:off x="8258369" y="4781189"/>
              <a:ext cx="157421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kumimoji="0" lang="da-DK" altLang="zh-CN" b="1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</a:t>
              </a:r>
            </a:p>
          </p:txBody>
        </p:sp>
      </p:grpSp>
      <p:grpSp>
        <p:nvGrpSpPr>
          <p:cNvPr id="4" name="组合 3"/>
          <p:cNvGrpSpPr/>
          <p:nvPr/>
        </p:nvGrpSpPr>
        <p:grpSpPr bwMode="auto">
          <a:xfrm>
            <a:off x="1017588" y="1198563"/>
            <a:ext cx="10248900" cy="1196975"/>
            <a:chOff x="1018273" y="1198781"/>
            <a:chExt cx="10248582" cy="1196242"/>
          </a:xfrm>
        </p:grpSpPr>
        <p:cxnSp>
          <p:nvCxnSpPr>
            <p:cNvPr id="40" name="直接连接符 39"/>
            <p:cNvCxnSpPr/>
            <p:nvPr/>
          </p:nvCxnSpPr>
          <p:spPr>
            <a:xfrm>
              <a:off x="1018273" y="1198781"/>
              <a:ext cx="0" cy="1196242"/>
            </a:xfrm>
            <a:prstGeom prst="line">
              <a:avLst/>
            </a:prstGeom>
            <a:ln w="635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34" name="文本框 40"/>
            <p:cNvSpPr txBox="1">
              <a:spLocks noChangeArrowheads="1"/>
            </p:cNvSpPr>
            <p:nvPr/>
          </p:nvSpPr>
          <p:spPr bwMode="auto">
            <a:xfrm>
              <a:off x="1039561" y="1285342"/>
              <a:ext cx="10227294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/>
              <a:r>
                <a:rPr kumimoji="0" lang="en-US" altLang="zh-CN" sz="2000" i="1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Apple </a:t>
              </a:r>
              <a:r>
                <a:rPr kumimoji="0" lang="en-US" altLang="zh-CN" sz="2000" b="1" i="1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I</a:t>
              </a:r>
              <a:r>
                <a:rPr kumimoji="0" lang="en-US" altLang="zh-CN" sz="2000" i="1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nc., (NASDAQ: AAPL) formerly Apple Computer Inc., is an American multinational corporation which designs and manufactures consumer electronics and software products.</a:t>
              </a:r>
              <a:endParaRPr kumimoji="0" lang="zh-CN" altLang="en-US" sz="2000" i="1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/>
          </a:p>
        </p:txBody>
      </p:sp>
      <p:grpSp>
        <p:nvGrpSpPr>
          <p:cNvPr id="19" name="组合 18"/>
          <p:cNvGrpSpPr/>
          <p:nvPr/>
        </p:nvGrpSpPr>
        <p:grpSpPr bwMode="auto">
          <a:xfrm>
            <a:off x="866775" y="2922588"/>
            <a:ext cx="2424113" cy="1428750"/>
            <a:chOff x="866071" y="2922289"/>
            <a:chExt cx="2424254" cy="1429382"/>
          </a:xfrm>
        </p:grpSpPr>
        <p:sp>
          <p:nvSpPr>
            <p:cNvPr id="6184" name="矩形 16"/>
            <p:cNvSpPr>
              <a:spLocks noChangeArrowheads="1"/>
            </p:cNvSpPr>
            <p:nvPr/>
          </p:nvSpPr>
          <p:spPr bwMode="auto">
            <a:xfrm>
              <a:off x="866071" y="2922289"/>
              <a:ext cx="242425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kumimoji="0" lang="en-US" altLang="zh-CN" sz="2000" b="1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</a:t>
              </a:r>
              <a:endParaRPr kumimoji="0" lang="zh-CN" altLang="en-US" sz="1100">
                <a:solidFill>
                  <a:schemeClr val="bg2"/>
                </a:solidFill>
              </a:endParaRPr>
            </a:p>
          </p:txBody>
        </p:sp>
        <p:sp>
          <p:nvSpPr>
            <p:cNvPr id="6185" name="矩形 25"/>
            <p:cNvSpPr>
              <a:spLocks noChangeArrowheads="1"/>
            </p:cNvSpPr>
            <p:nvPr/>
          </p:nvSpPr>
          <p:spPr bwMode="auto">
            <a:xfrm>
              <a:off x="917442" y="3206060"/>
              <a:ext cx="2309630" cy="11456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anchor="b"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kumimoji="0" lang="en-US" altLang="zh-CN">
                  <a:solidFill>
                    <a:srgbClr val="413F5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Your Text Here</a:t>
              </a:r>
            </a:p>
            <a:p>
              <a:pPr algn="ctr">
                <a:lnSpc>
                  <a:spcPct val="120000"/>
                </a:lnSpc>
              </a:pPr>
              <a:r>
                <a:rPr kumimoji="0" lang="en-US" altLang="zh-CN">
                  <a:solidFill>
                    <a:srgbClr val="413F5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Your Text Here </a:t>
              </a:r>
            </a:p>
            <a:p>
              <a:pPr algn="ctr">
                <a:lnSpc>
                  <a:spcPct val="120000"/>
                </a:lnSpc>
              </a:pPr>
              <a:r>
                <a:rPr kumimoji="0" lang="en-US" altLang="zh-CN">
                  <a:solidFill>
                    <a:srgbClr val="413F5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Your Text Here</a:t>
              </a:r>
              <a:endParaRPr kumimoji="0" lang="zh-CN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20" name="组合 19"/>
          <p:cNvGrpSpPr/>
          <p:nvPr/>
        </p:nvGrpSpPr>
        <p:grpSpPr bwMode="auto">
          <a:xfrm>
            <a:off x="9015413" y="2922588"/>
            <a:ext cx="2424112" cy="1428750"/>
            <a:chOff x="866071" y="2922289"/>
            <a:chExt cx="2424254" cy="1429382"/>
          </a:xfrm>
        </p:grpSpPr>
        <p:sp>
          <p:nvSpPr>
            <p:cNvPr id="6182" name="矩形 20"/>
            <p:cNvSpPr>
              <a:spLocks noChangeArrowheads="1"/>
            </p:cNvSpPr>
            <p:nvPr/>
          </p:nvSpPr>
          <p:spPr bwMode="auto">
            <a:xfrm>
              <a:off x="866071" y="2922289"/>
              <a:ext cx="242425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kumimoji="0" lang="en-US" altLang="zh-CN" sz="2000" b="1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</a:t>
              </a:r>
              <a:endParaRPr kumimoji="0" lang="zh-CN" altLang="en-US" sz="1100">
                <a:solidFill>
                  <a:schemeClr val="bg2"/>
                </a:solidFill>
              </a:endParaRPr>
            </a:p>
          </p:txBody>
        </p:sp>
        <p:sp>
          <p:nvSpPr>
            <p:cNvPr id="6183" name="矩形 25"/>
            <p:cNvSpPr>
              <a:spLocks noChangeArrowheads="1"/>
            </p:cNvSpPr>
            <p:nvPr/>
          </p:nvSpPr>
          <p:spPr bwMode="auto">
            <a:xfrm>
              <a:off x="917442" y="3206060"/>
              <a:ext cx="2309630" cy="11456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anchor="b"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kumimoji="0" lang="en-US" altLang="zh-CN">
                  <a:solidFill>
                    <a:srgbClr val="413F5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Your Text Here</a:t>
              </a:r>
            </a:p>
            <a:p>
              <a:pPr algn="ctr">
                <a:lnSpc>
                  <a:spcPct val="120000"/>
                </a:lnSpc>
              </a:pPr>
              <a:r>
                <a:rPr kumimoji="0" lang="en-US" altLang="zh-CN">
                  <a:solidFill>
                    <a:srgbClr val="413F5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Your Text Here </a:t>
              </a:r>
            </a:p>
            <a:p>
              <a:pPr algn="ctr">
                <a:lnSpc>
                  <a:spcPct val="120000"/>
                </a:lnSpc>
              </a:pPr>
              <a:r>
                <a:rPr kumimoji="0" lang="en-US" altLang="zh-CN">
                  <a:solidFill>
                    <a:srgbClr val="413F5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Your Text Here</a:t>
              </a:r>
              <a:endParaRPr kumimoji="0" lang="zh-CN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58" name="组合 57"/>
          <p:cNvGrpSpPr/>
          <p:nvPr/>
        </p:nvGrpSpPr>
        <p:grpSpPr bwMode="auto">
          <a:xfrm>
            <a:off x="4102100" y="1236663"/>
            <a:ext cx="3983038" cy="4910137"/>
            <a:chOff x="4101613" y="1237398"/>
            <a:chExt cx="3983466" cy="4909264"/>
          </a:xfrm>
        </p:grpSpPr>
        <p:sp>
          <p:nvSpPr>
            <p:cNvPr id="4" name="等腰三角形 3"/>
            <p:cNvSpPr/>
            <p:nvPr/>
          </p:nvSpPr>
          <p:spPr>
            <a:xfrm>
              <a:off x="4101613" y="1237398"/>
              <a:ext cx="3978702" cy="2387175"/>
            </a:xfrm>
            <a:prstGeom prst="triangle">
              <a:avLst>
                <a:gd name="adj" fmla="val 50569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10800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dirty="0">
                <a:solidFill>
                  <a:srgbClr val="FFFFFF"/>
                </a:solidFill>
                <a:latin typeface="+mn-ea"/>
              </a:endParaRPr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4106377" y="3759487"/>
              <a:ext cx="3978702" cy="2387175"/>
            </a:xfrm>
            <a:custGeom>
              <a:avLst/>
              <a:gdLst>
                <a:gd name="connsiteX0" fmla="*/ 0 w 2422187"/>
                <a:gd name="connsiteY0" fmla="*/ 0 h 1453313"/>
                <a:gd name="connsiteX1" fmla="*/ 2422187 w 2422187"/>
                <a:gd name="connsiteY1" fmla="*/ 0 h 1453313"/>
                <a:gd name="connsiteX2" fmla="*/ 1224876 w 2422187"/>
                <a:gd name="connsiteY2" fmla="*/ 1453313 h 1453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22187" h="1453313">
                  <a:moveTo>
                    <a:pt x="0" y="0"/>
                  </a:moveTo>
                  <a:lnTo>
                    <a:pt x="2422187" y="0"/>
                  </a:lnTo>
                  <a:lnTo>
                    <a:pt x="1224876" y="145331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720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dirty="0">
                <a:solidFill>
                  <a:srgbClr val="FFFFFF"/>
                </a:solidFill>
                <a:latin typeface="+mn-ea"/>
              </a:endParaRPr>
            </a:p>
          </p:txBody>
        </p:sp>
        <p:sp>
          <p:nvSpPr>
            <p:cNvPr id="6180" name="文本框 22"/>
            <p:cNvSpPr txBox="1">
              <a:spLocks noChangeArrowheads="1"/>
            </p:cNvSpPr>
            <p:nvPr/>
          </p:nvSpPr>
          <p:spPr bwMode="auto">
            <a:xfrm>
              <a:off x="5218006" y="2511307"/>
              <a:ext cx="1745289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kumimoji="0" lang="en-US" altLang="zh-CN" sz="4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2015</a:t>
              </a:r>
              <a:endParaRPr kumimoji="0" lang="zh-CN" altLang="en-US" sz="4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181" name="文本框 24"/>
            <p:cNvSpPr txBox="1">
              <a:spLocks noChangeArrowheads="1"/>
            </p:cNvSpPr>
            <p:nvPr/>
          </p:nvSpPr>
          <p:spPr bwMode="auto">
            <a:xfrm>
              <a:off x="5218006" y="4075589"/>
              <a:ext cx="1745289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kumimoji="0" lang="en-US" altLang="zh-CN" sz="4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2016</a:t>
              </a:r>
              <a:endParaRPr kumimoji="0" lang="zh-CN" altLang="en-US" sz="4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7" name="组合 56"/>
          <p:cNvGrpSpPr/>
          <p:nvPr/>
        </p:nvGrpSpPr>
        <p:grpSpPr bwMode="auto">
          <a:xfrm>
            <a:off x="1900238" y="1184275"/>
            <a:ext cx="8391525" cy="5056188"/>
            <a:chOff x="1900455" y="1184275"/>
            <a:chExt cx="8391090" cy="5056242"/>
          </a:xfrm>
        </p:grpSpPr>
        <p:sp>
          <p:nvSpPr>
            <p:cNvPr id="5" name="椭圆 4"/>
            <p:cNvSpPr/>
            <p:nvPr/>
          </p:nvSpPr>
          <p:spPr>
            <a:xfrm>
              <a:off x="3621216" y="4629187"/>
              <a:ext cx="630204" cy="630245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kumimoji="0" lang="en-US" altLang="zh-CN" sz="2000">
                  <a:solidFill>
                    <a:srgbClr val="FFFFFF"/>
                  </a:solidFill>
                  <a:latin typeface="Impact" panose="020B0806030902050204" pitchFamily="34" charset="0"/>
                </a:rPr>
                <a:t>1</a:t>
              </a:r>
              <a:endParaRPr kumimoji="0" lang="zh-CN" altLang="en-US" sz="2000">
                <a:solidFill>
                  <a:srgbClr val="FFFFFF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6163" name="Text Box 39"/>
            <p:cNvSpPr txBox="1">
              <a:spLocks noChangeArrowheads="1"/>
            </p:cNvSpPr>
            <p:nvPr/>
          </p:nvSpPr>
          <p:spPr bwMode="auto">
            <a:xfrm>
              <a:off x="7176183" y="1494477"/>
              <a:ext cx="2071782" cy="6975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kumimoji="0" lang="zh-CN" altLang="en-US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果酱定律</a:t>
              </a:r>
            </a:p>
          </p:txBody>
        </p:sp>
        <p:sp>
          <p:nvSpPr>
            <p:cNvPr id="8" name="椭圆 7"/>
            <p:cNvSpPr/>
            <p:nvPr/>
          </p:nvSpPr>
          <p:spPr>
            <a:xfrm>
              <a:off x="7946929" y="2152660"/>
              <a:ext cx="630205" cy="630245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kumimoji="0" lang="en-US" altLang="zh-CN" sz="2000">
                  <a:solidFill>
                    <a:srgbClr val="FFFFFF"/>
                  </a:solidFill>
                  <a:latin typeface="Impact" panose="020B0806030902050204" pitchFamily="34" charset="0"/>
                </a:rPr>
                <a:t>4</a:t>
              </a:r>
              <a:endParaRPr kumimoji="0" lang="zh-CN" altLang="en-US" sz="2000">
                <a:solidFill>
                  <a:srgbClr val="FFFFFF"/>
                </a:solidFill>
                <a:latin typeface="Impact" panose="020B0806030902050204" pitchFamily="34" charset="0"/>
              </a:endParaRPr>
            </a:p>
          </p:txBody>
        </p:sp>
        <p:sp useBgFill="1">
          <p:nvSpPr>
            <p:cNvPr id="9" name="任意多边形 8"/>
            <p:cNvSpPr/>
            <p:nvPr/>
          </p:nvSpPr>
          <p:spPr>
            <a:xfrm>
              <a:off x="6313476" y="1184275"/>
              <a:ext cx="3978069" cy="2387625"/>
            </a:xfrm>
            <a:custGeom>
              <a:avLst/>
              <a:gdLst>
                <a:gd name="connsiteX0" fmla="*/ 0 w 2422187"/>
                <a:gd name="connsiteY0" fmla="*/ 0 h 1453313"/>
                <a:gd name="connsiteX1" fmla="*/ 2422187 w 2422187"/>
                <a:gd name="connsiteY1" fmla="*/ 0 h 1453313"/>
                <a:gd name="connsiteX2" fmla="*/ 1224876 w 2422187"/>
                <a:gd name="connsiteY2" fmla="*/ 1453313 h 1453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22187" h="1453313">
                  <a:moveTo>
                    <a:pt x="0" y="0"/>
                  </a:moveTo>
                  <a:lnTo>
                    <a:pt x="2422187" y="0"/>
                  </a:lnTo>
                  <a:lnTo>
                    <a:pt x="1224876" y="1453313"/>
                  </a:lnTo>
                  <a:close/>
                </a:path>
              </a:pathLst>
            </a:custGeom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720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dirty="0">
                <a:solidFill>
                  <a:srgbClr val="FFFFFF"/>
                </a:solidFill>
                <a:latin typeface="+mn-ea"/>
              </a:endParaRPr>
            </a:p>
          </p:txBody>
        </p:sp>
        <p:sp useBgFill="1">
          <p:nvSpPr>
            <p:cNvPr id="13" name="等腰三角形 12"/>
            <p:cNvSpPr/>
            <p:nvPr/>
          </p:nvSpPr>
          <p:spPr>
            <a:xfrm>
              <a:off x="1900455" y="3852892"/>
              <a:ext cx="3978069" cy="2387625"/>
            </a:xfrm>
            <a:prstGeom prst="triangle">
              <a:avLst>
                <a:gd name="adj" fmla="val 50569"/>
              </a:avLst>
            </a:prstGeom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10800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dirty="0">
                <a:solidFill>
                  <a:srgbClr val="FFFFFF"/>
                </a:solidFill>
                <a:latin typeface="+mn-ea"/>
              </a:endParaRPr>
            </a:p>
          </p:txBody>
        </p:sp>
        <p:sp useBgFill="1">
          <p:nvSpPr>
            <p:cNvPr id="15" name="任意多边形 14"/>
            <p:cNvSpPr/>
            <p:nvPr/>
          </p:nvSpPr>
          <p:spPr>
            <a:xfrm>
              <a:off x="1900455" y="1184275"/>
              <a:ext cx="3978069" cy="2387625"/>
            </a:xfrm>
            <a:custGeom>
              <a:avLst/>
              <a:gdLst>
                <a:gd name="connsiteX0" fmla="*/ 0 w 2422187"/>
                <a:gd name="connsiteY0" fmla="*/ 0 h 1453313"/>
                <a:gd name="connsiteX1" fmla="*/ 2422187 w 2422187"/>
                <a:gd name="connsiteY1" fmla="*/ 0 h 1453313"/>
                <a:gd name="connsiteX2" fmla="*/ 1224876 w 2422187"/>
                <a:gd name="connsiteY2" fmla="*/ 1453313 h 1453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22187" h="1453313">
                  <a:moveTo>
                    <a:pt x="0" y="0"/>
                  </a:moveTo>
                  <a:lnTo>
                    <a:pt x="2422187" y="0"/>
                  </a:lnTo>
                  <a:lnTo>
                    <a:pt x="1224876" y="1453313"/>
                  </a:lnTo>
                  <a:close/>
                </a:path>
              </a:pathLst>
            </a:custGeom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720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dirty="0">
                <a:solidFill>
                  <a:srgbClr val="FFFFFF"/>
                </a:solidFill>
                <a:latin typeface="+mn-ea"/>
              </a:endParaRPr>
            </a:p>
          </p:txBody>
        </p:sp>
        <p:sp useBgFill="1">
          <p:nvSpPr>
            <p:cNvPr id="16" name="等腰三角形 15"/>
            <p:cNvSpPr/>
            <p:nvPr/>
          </p:nvSpPr>
          <p:spPr>
            <a:xfrm>
              <a:off x="6313476" y="3852892"/>
              <a:ext cx="3978069" cy="2387625"/>
            </a:xfrm>
            <a:prstGeom prst="triangle">
              <a:avLst>
                <a:gd name="adj" fmla="val 50569"/>
              </a:avLst>
            </a:prstGeom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10800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dirty="0">
                <a:solidFill>
                  <a:srgbClr val="FFFFFF"/>
                </a:solidFill>
                <a:latin typeface="+mn-ea"/>
              </a:endParaRPr>
            </a:p>
          </p:txBody>
        </p:sp>
        <p:grpSp>
          <p:nvGrpSpPr>
            <p:cNvPr id="6169" name="组合 29"/>
            <p:cNvGrpSpPr/>
            <p:nvPr/>
          </p:nvGrpSpPr>
          <p:grpSpPr bwMode="auto">
            <a:xfrm>
              <a:off x="1900455" y="1184275"/>
              <a:ext cx="8391090" cy="5056242"/>
              <a:chOff x="2052855" y="1336675"/>
              <a:chExt cx="8391090" cy="5056242"/>
            </a:xfrm>
          </p:grpSpPr>
          <p:sp useBgFill="1">
            <p:nvSpPr>
              <p:cNvPr id="26" name="任意多边形 25"/>
              <p:cNvSpPr/>
              <p:nvPr/>
            </p:nvSpPr>
            <p:spPr>
              <a:xfrm>
                <a:off x="6465876" y="1336675"/>
                <a:ext cx="3978069" cy="2387625"/>
              </a:xfrm>
              <a:custGeom>
                <a:avLst/>
                <a:gdLst>
                  <a:gd name="connsiteX0" fmla="*/ 0 w 2422187"/>
                  <a:gd name="connsiteY0" fmla="*/ 0 h 1453313"/>
                  <a:gd name="connsiteX1" fmla="*/ 2422187 w 2422187"/>
                  <a:gd name="connsiteY1" fmla="*/ 0 h 1453313"/>
                  <a:gd name="connsiteX2" fmla="*/ 1224876 w 2422187"/>
                  <a:gd name="connsiteY2" fmla="*/ 1453313 h 1453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22187" h="1453313">
                    <a:moveTo>
                      <a:pt x="0" y="0"/>
                    </a:moveTo>
                    <a:lnTo>
                      <a:pt x="2422187" y="0"/>
                    </a:lnTo>
                    <a:lnTo>
                      <a:pt x="1224876" y="1453313"/>
                    </a:lnTo>
                    <a:close/>
                  </a:path>
                </a:pathLst>
              </a:custGeom>
              <a:solidFill>
                <a:schemeClr val="tx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CN" altLang="en-US" dirty="0">
                  <a:solidFill>
                    <a:prstClr val="white"/>
                  </a:solidFill>
                </a:endParaRPr>
              </a:p>
            </p:txBody>
          </p:sp>
          <p:sp useBgFill="1">
            <p:nvSpPr>
              <p:cNvPr id="27" name="等腰三角形 26"/>
              <p:cNvSpPr/>
              <p:nvPr/>
            </p:nvSpPr>
            <p:spPr>
              <a:xfrm>
                <a:off x="2052855" y="4005292"/>
                <a:ext cx="3978069" cy="2387625"/>
              </a:xfrm>
              <a:prstGeom prst="triangle">
                <a:avLst>
                  <a:gd name="adj" fmla="val 50569"/>
                </a:avLst>
              </a:prstGeom>
              <a:solidFill>
                <a:schemeClr val="tx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CN" altLang="en-US" dirty="0">
                  <a:solidFill>
                    <a:prstClr val="white"/>
                  </a:solidFill>
                </a:endParaRPr>
              </a:p>
            </p:txBody>
          </p:sp>
          <p:sp useBgFill="1">
            <p:nvSpPr>
              <p:cNvPr id="28" name="任意多边形 27"/>
              <p:cNvSpPr/>
              <p:nvPr/>
            </p:nvSpPr>
            <p:spPr>
              <a:xfrm>
                <a:off x="2052855" y="1336675"/>
                <a:ext cx="3978069" cy="2387625"/>
              </a:xfrm>
              <a:custGeom>
                <a:avLst/>
                <a:gdLst>
                  <a:gd name="connsiteX0" fmla="*/ 0 w 2422187"/>
                  <a:gd name="connsiteY0" fmla="*/ 0 h 1453313"/>
                  <a:gd name="connsiteX1" fmla="*/ 2422187 w 2422187"/>
                  <a:gd name="connsiteY1" fmla="*/ 0 h 1453313"/>
                  <a:gd name="connsiteX2" fmla="*/ 1224876 w 2422187"/>
                  <a:gd name="connsiteY2" fmla="*/ 1453313 h 1453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22187" h="1453313">
                    <a:moveTo>
                      <a:pt x="0" y="0"/>
                    </a:moveTo>
                    <a:lnTo>
                      <a:pt x="2422187" y="0"/>
                    </a:lnTo>
                    <a:lnTo>
                      <a:pt x="1224876" y="1453313"/>
                    </a:lnTo>
                    <a:close/>
                  </a:path>
                </a:pathLst>
              </a:custGeom>
              <a:solidFill>
                <a:schemeClr val="tx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CN" altLang="en-US" dirty="0">
                  <a:solidFill>
                    <a:prstClr val="white"/>
                  </a:solidFill>
                </a:endParaRPr>
              </a:p>
            </p:txBody>
          </p:sp>
          <p:sp useBgFill="1">
            <p:nvSpPr>
              <p:cNvPr id="29" name="等腰三角形 28"/>
              <p:cNvSpPr/>
              <p:nvPr/>
            </p:nvSpPr>
            <p:spPr>
              <a:xfrm>
                <a:off x="6465876" y="4005292"/>
                <a:ext cx="3978069" cy="2387625"/>
              </a:xfrm>
              <a:prstGeom prst="triangle">
                <a:avLst>
                  <a:gd name="adj" fmla="val 50569"/>
                </a:avLst>
              </a:prstGeom>
              <a:solidFill>
                <a:schemeClr val="tx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CN" altLang="en-US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6170" name="矩形 30"/>
            <p:cNvSpPr>
              <a:spLocks noChangeArrowheads="1"/>
            </p:cNvSpPr>
            <p:nvPr/>
          </p:nvSpPr>
          <p:spPr bwMode="auto">
            <a:xfrm>
              <a:off x="2452657" y="1519745"/>
              <a:ext cx="287367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kumimoji="0" lang="en-US" altLang="zh-CN" sz="2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</a:t>
              </a:r>
              <a:endParaRPr kumimoji="0" lang="zh-CN" altLang="en-US" sz="1200">
                <a:solidFill>
                  <a:schemeClr val="bg1"/>
                </a:solidFill>
              </a:endParaRPr>
            </a:p>
          </p:txBody>
        </p:sp>
        <p:sp>
          <p:nvSpPr>
            <p:cNvPr id="6171" name="矩形 31"/>
            <p:cNvSpPr>
              <a:spLocks noChangeArrowheads="1"/>
            </p:cNvSpPr>
            <p:nvPr/>
          </p:nvSpPr>
          <p:spPr bwMode="auto">
            <a:xfrm>
              <a:off x="6824837" y="1519745"/>
              <a:ext cx="287367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kumimoji="0" lang="en-US" altLang="zh-CN" sz="2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</a:t>
              </a:r>
              <a:endParaRPr kumimoji="0" lang="zh-CN" altLang="en-US" sz="1200">
                <a:solidFill>
                  <a:schemeClr val="bg1"/>
                </a:solidFill>
              </a:endParaRPr>
            </a:p>
          </p:txBody>
        </p:sp>
        <p:sp>
          <p:nvSpPr>
            <p:cNvPr id="6172" name="矩形 32"/>
            <p:cNvSpPr>
              <a:spLocks noChangeArrowheads="1"/>
            </p:cNvSpPr>
            <p:nvPr/>
          </p:nvSpPr>
          <p:spPr bwMode="auto">
            <a:xfrm>
              <a:off x="2452657" y="5595859"/>
              <a:ext cx="287367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kumimoji="0" lang="en-US" altLang="zh-CN" sz="2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</a:t>
              </a:r>
              <a:endParaRPr kumimoji="0" lang="zh-CN" altLang="en-US" sz="1200">
                <a:solidFill>
                  <a:schemeClr val="bg1"/>
                </a:solidFill>
              </a:endParaRPr>
            </a:p>
          </p:txBody>
        </p:sp>
        <p:sp>
          <p:nvSpPr>
            <p:cNvPr id="6173" name="矩形 33"/>
            <p:cNvSpPr>
              <a:spLocks noChangeArrowheads="1"/>
            </p:cNvSpPr>
            <p:nvPr/>
          </p:nvSpPr>
          <p:spPr bwMode="auto">
            <a:xfrm>
              <a:off x="6824837" y="5595859"/>
              <a:ext cx="287367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kumimoji="0" lang="en-US" altLang="zh-CN" sz="2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</a:t>
              </a:r>
              <a:endParaRPr kumimoji="0" lang="zh-CN" altLang="en-US" sz="1200">
                <a:solidFill>
                  <a:schemeClr val="bg1"/>
                </a:solidFill>
              </a:endParaRPr>
            </a:p>
          </p:txBody>
        </p:sp>
      </p:grpSp>
      <p:grpSp>
        <p:nvGrpSpPr>
          <p:cNvPr id="35" name="组合 34"/>
          <p:cNvGrpSpPr/>
          <p:nvPr/>
        </p:nvGrpSpPr>
        <p:grpSpPr bwMode="auto">
          <a:xfrm>
            <a:off x="3376613" y="241300"/>
            <a:ext cx="5438775" cy="646113"/>
            <a:chOff x="492673" y="240871"/>
            <a:chExt cx="5438989" cy="646331"/>
          </a:xfrm>
        </p:grpSpPr>
        <p:sp>
          <p:nvSpPr>
            <p:cNvPr id="6157" name="矩形 35"/>
            <p:cNvSpPr>
              <a:spLocks noChangeArrowheads="1"/>
            </p:cNvSpPr>
            <p:nvPr/>
          </p:nvSpPr>
          <p:spPr bwMode="auto">
            <a:xfrm>
              <a:off x="492673" y="240871"/>
              <a:ext cx="5438989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kumimoji="0" lang="en-US" altLang="zh-CN" sz="3600" b="1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YOUR TEXT HERE</a:t>
              </a:r>
              <a:endParaRPr kumimoji="0" lang="zh-CN" altLang="en-US" sz="3600" b="1"/>
            </a:p>
          </p:txBody>
        </p:sp>
        <p:grpSp>
          <p:nvGrpSpPr>
            <p:cNvPr id="6158" name="组合 36"/>
            <p:cNvGrpSpPr/>
            <p:nvPr/>
          </p:nvGrpSpPr>
          <p:grpSpPr bwMode="auto">
            <a:xfrm>
              <a:off x="593354" y="764082"/>
              <a:ext cx="5218577" cy="100090"/>
              <a:chOff x="4076700" y="1127721"/>
              <a:chExt cx="4015741" cy="100090"/>
            </a:xfrm>
          </p:grpSpPr>
          <p:sp>
            <p:nvSpPr>
              <p:cNvPr id="38" name="圆角矩形 37"/>
              <p:cNvSpPr/>
              <p:nvPr/>
            </p:nvSpPr>
            <p:spPr>
              <a:xfrm flipV="1">
                <a:off x="5547047" y="1126974"/>
                <a:ext cx="1115361" cy="100046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CN" altLang="en-US" b="1"/>
              </a:p>
            </p:txBody>
          </p:sp>
          <p:sp>
            <p:nvSpPr>
              <p:cNvPr id="39" name="任意多边形 38"/>
              <p:cNvSpPr/>
              <p:nvPr/>
            </p:nvSpPr>
            <p:spPr>
              <a:xfrm>
                <a:off x="4076188" y="1153970"/>
                <a:ext cx="1589358" cy="46054"/>
              </a:xfrm>
              <a:custGeom>
                <a:avLst/>
                <a:gdLst>
                  <a:gd name="connsiteX0" fmla="*/ 0 w 1589277"/>
                  <a:gd name="connsiteY0" fmla="*/ 0 h 45719"/>
                  <a:gd name="connsiteX1" fmla="*/ 1589277 w 1589277"/>
                  <a:gd name="connsiteY1" fmla="*/ 0 h 45719"/>
                  <a:gd name="connsiteX2" fmla="*/ 1589277 w 1589277"/>
                  <a:gd name="connsiteY2" fmla="*/ 45719 h 45719"/>
                  <a:gd name="connsiteX3" fmla="*/ 0 w 1589277"/>
                  <a:gd name="connsiteY3" fmla="*/ 45719 h 45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89277" h="45719">
                    <a:moveTo>
                      <a:pt x="0" y="0"/>
                    </a:moveTo>
                    <a:lnTo>
                      <a:pt x="1589277" y="0"/>
                    </a:lnTo>
                    <a:lnTo>
                      <a:pt x="1589277" y="45719"/>
                    </a:lnTo>
                    <a:lnTo>
                      <a:pt x="0" y="45719"/>
                    </a:lnTo>
                    <a:close/>
                  </a:path>
                </a:pathLst>
              </a:custGeom>
              <a:solidFill>
                <a:schemeClr val="accent1">
                  <a:alpha val="5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CN" altLang="en-US" b="1"/>
              </a:p>
            </p:txBody>
          </p:sp>
          <p:sp>
            <p:nvSpPr>
              <p:cNvPr id="40" name="任意多边形 39"/>
              <p:cNvSpPr/>
              <p:nvPr/>
            </p:nvSpPr>
            <p:spPr>
              <a:xfrm>
                <a:off x="6530470" y="1153970"/>
                <a:ext cx="1562481" cy="46054"/>
              </a:xfrm>
              <a:custGeom>
                <a:avLst/>
                <a:gdLst>
                  <a:gd name="connsiteX0" fmla="*/ 0 w 1562167"/>
                  <a:gd name="connsiteY0" fmla="*/ 0 h 45719"/>
                  <a:gd name="connsiteX1" fmla="*/ 1562167 w 1562167"/>
                  <a:gd name="connsiteY1" fmla="*/ 0 h 45719"/>
                  <a:gd name="connsiteX2" fmla="*/ 1562167 w 1562167"/>
                  <a:gd name="connsiteY2" fmla="*/ 45719 h 45719"/>
                  <a:gd name="connsiteX3" fmla="*/ 0 w 1562167"/>
                  <a:gd name="connsiteY3" fmla="*/ 45719 h 45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62167" h="45719">
                    <a:moveTo>
                      <a:pt x="0" y="0"/>
                    </a:moveTo>
                    <a:lnTo>
                      <a:pt x="1562167" y="0"/>
                    </a:lnTo>
                    <a:lnTo>
                      <a:pt x="1562167" y="45719"/>
                    </a:lnTo>
                    <a:lnTo>
                      <a:pt x="0" y="45719"/>
                    </a:lnTo>
                    <a:close/>
                  </a:path>
                </a:pathLst>
              </a:custGeom>
              <a:solidFill>
                <a:schemeClr val="accent1">
                  <a:alpha val="5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CN" altLang="en-US" b="1"/>
              </a:p>
            </p:txBody>
          </p:sp>
        </p:grpSp>
      </p:grpSp>
      <p:grpSp>
        <p:nvGrpSpPr>
          <p:cNvPr id="6151" name="组合 52"/>
          <p:cNvGrpSpPr/>
          <p:nvPr/>
        </p:nvGrpSpPr>
        <p:grpSpPr bwMode="auto">
          <a:xfrm>
            <a:off x="236538" y="-144463"/>
            <a:ext cx="280987" cy="3425826"/>
            <a:chOff x="198427" y="985936"/>
            <a:chExt cx="281721" cy="3425656"/>
          </a:xfrm>
        </p:grpSpPr>
        <p:sp>
          <p:nvSpPr>
            <p:cNvPr id="43" name="任意多边形 42"/>
            <p:cNvSpPr/>
            <p:nvPr/>
          </p:nvSpPr>
          <p:spPr>
            <a:xfrm rot="1212789">
              <a:off x="298700" y="2171740"/>
              <a:ext cx="71625" cy="2239852"/>
            </a:xfrm>
            <a:custGeom>
              <a:avLst/>
              <a:gdLst>
                <a:gd name="connsiteX0" fmla="*/ 0 w 71366"/>
                <a:gd name="connsiteY0" fmla="*/ 26276 h 2240242"/>
                <a:gd name="connsiteX1" fmla="*/ 71366 w 71366"/>
                <a:gd name="connsiteY1" fmla="*/ 0 h 2240242"/>
                <a:gd name="connsiteX2" fmla="*/ 71366 w 71366"/>
                <a:gd name="connsiteY2" fmla="*/ 2240242 h 2240242"/>
                <a:gd name="connsiteX3" fmla="*/ 0 w 71366"/>
                <a:gd name="connsiteY3" fmla="*/ 2046412 h 2240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66" h="2240242">
                  <a:moveTo>
                    <a:pt x="0" y="26276"/>
                  </a:moveTo>
                  <a:lnTo>
                    <a:pt x="71366" y="0"/>
                  </a:lnTo>
                  <a:lnTo>
                    <a:pt x="71366" y="2240242"/>
                  </a:lnTo>
                  <a:lnTo>
                    <a:pt x="0" y="2046412"/>
                  </a:lnTo>
                  <a:close/>
                </a:path>
              </a:pathLst>
            </a:custGeom>
            <a:solidFill>
              <a:schemeClr val="bg2">
                <a:alpha val="5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/>
            </a:p>
          </p:txBody>
        </p:sp>
        <p:sp>
          <p:nvSpPr>
            <p:cNvPr id="44" name="任意多边形 43"/>
            <p:cNvSpPr/>
            <p:nvPr/>
          </p:nvSpPr>
          <p:spPr>
            <a:xfrm rot="1212789">
              <a:off x="198427" y="985936"/>
              <a:ext cx="281721" cy="2901807"/>
            </a:xfrm>
            <a:custGeom>
              <a:avLst/>
              <a:gdLst>
                <a:gd name="connsiteX0" fmla="*/ 281721 w 281721"/>
                <a:gd name="connsiteY0" fmla="*/ 0 h 2901485"/>
                <a:gd name="connsiteX1" fmla="*/ 281721 w 281721"/>
                <a:gd name="connsiteY1" fmla="*/ 2901485 h 2901485"/>
                <a:gd name="connsiteX2" fmla="*/ 18535 w 281721"/>
                <a:gd name="connsiteY2" fmla="*/ 2186673 h 2901485"/>
                <a:gd name="connsiteX3" fmla="*/ 0 w 281721"/>
                <a:gd name="connsiteY3" fmla="*/ 2126614 h 2901485"/>
                <a:gd name="connsiteX4" fmla="*/ 0 w 281721"/>
                <a:gd name="connsiteY4" fmla="*/ 103727 h 2901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1721" h="2901485">
                  <a:moveTo>
                    <a:pt x="281721" y="0"/>
                  </a:moveTo>
                  <a:lnTo>
                    <a:pt x="281721" y="2901485"/>
                  </a:lnTo>
                  <a:lnTo>
                    <a:pt x="18535" y="2186673"/>
                  </a:lnTo>
                  <a:lnTo>
                    <a:pt x="0" y="2126614"/>
                  </a:lnTo>
                  <a:lnTo>
                    <a:pt x="0" y="103727"/>
                  </a:lnTo>
                  <a:close/>
                </a:path>
              </a:pathLst>
            </a:custGeom>
            <a:solidFill>
              <a:schemeClr val="bg2">
                <a:alpha val="5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/>
            </a:p>
          </p:txBody>
        </p:sp>
      </p:grpSp>
      <p:grpSp>
        <p:nvGrpSpPr>
          <p:cNvPr id="6152" name="组合 53"/>
          <p:cNvGrpSpPr/>
          <p:nvPr/>
        </p:nvGrpSpPr>
        <p:grpSpPr bwMode="auto">
          <a:xfrm flipH="1" flipV="1">
            <a:off x="11709400" y="3590925"/>
            <a:ext cx="282575" cy="3425825"/>
            <a:chOff x="198427" y="985936"/>
            <a:chExt cx="281721" cy="3425656"/>
          </a:xfrm>
        </p:grpSpPr>
        <p:sp>
          <p:nvSpPr>
            <p:cNvPr id="55" name="任意多边形 54"/>
            <p:cNvSpPr/>
            <p:nvPr/>
          </p:nvSpPr>
          <p:spPr>
            <a:xfrm rot="1212789">
              <a:off x="298137" y="2171740"/>
              <a:ext cx="72804" cy="2239852"/>
            </a:xfrm>
            <a:custGeom>
              <a:avLst/>
              <a:gdLst>
                <a:gd name="connsiteX0" fmla="*/ 0 w 71366"/>
                <a:gd name="connsiteY0" fmla="*/ 26276 h 2240242"/>
                <a:gd name="connsiteX1" fmla="*/ 71366 w 71366"/>
                <a:gd name="connsiteY1" fmla="*/ 0 h 2240242"/>
                <a:gd name="connsiteX2" fmla="*/ 71366 w 71366"/>
                <a:gd name="connsiteY2" fmla="*/ 2240242 h 2240242"/>
                <a:gd name="connsiteX3" fmla="*/ 0 w 71366"/>
                <a:gd name="connsiteY3" fmla="*/ 2046412 h 2240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66" h="2240242">
                  <a:moveTo>
                    <a:pt x="0" y="26276"/>
                  </a:moveTo>
                  <a:lnTo>
                    <a:pt x="71366" y="0"/>
                  </a:lnTo>
                  <a:lnTo>
                    <a:pt x="71366" y="2240242"/>
                  </a:lnTo>
                  <a:lnTo>
                    <a:pt x="0" y="2046412"/>
                  </a:lnTo>
                  <a:close/>
                </a:path>
              </a:pathLst>
            </a:custGeom>
            <a:solidFill>
              <a:schemeClr val="bg2">
                <a:alpha val="5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/>
            </a:p>
          </p:txBody>
        </p:sp>
        <p:sp>
          <p:nvSpPr>
            <p:cNvPr id="56" name="任意多边形 55"/>
            <p:cNvSpPr/>
            <p:nvPr/>
          </p:nvSpPr>
          <p:spPr>
            <a:xfrm rot="1212789">
              <a:off x="198427" y="985936"/>
              <a:ext cx="281721" cy="2901807"/>
            </a:xfrm>
            <a:custGeom>
              <a:avLst/>
              <a:gdLst>
                <a:gd name="connsiteX0" fmla="*/ 281721 w 281721"/>
                <a:gd name="connsiteY0" fmla="*/ 0 h 2901485"/>
                <a:gd name="connsiteX1" fmla="*/ 281721 w 281721"/>
                <a:gd name="connsiteY1" fmla="*/ 2901485 h 2901485"/>
                <a:gd name="connsiteX2" fmla="*/ 18535 w 281721"/>
                <a:gd name="connsiteY2" fmla="*/ 2186673 h 2901485"/>
                <a:gd name="connsiteX3" fmla="*/ 0 w 281721"/>
                <a:gd name="connsiteY3" fmla="*/ 2126614 h 2901485"/>
                <a:gd name="connsiteX4" fmla="*/ 0 w 281721"/>
                <a:gd name="connsiteY4" fmla="*/ 103727 h 2901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1721" h="2901485">
                  <a:moveTo>
                    <a:pt x="281721" y="0"/>
                  </a:moveTo>
                  <a:lnTo>
                    <a:pt x="281721" y="2901485"/>
                  </a:lnTo>
                  <a:lnTo>
                    <a:pt x="18535" y="2186673"/>
                  </a:lnTo>
                  <a:lnTo>
                    <a:pt x="0" y="2126614"/>
                  </a:lnTo>
                  <a:lnTo>
                    <a:pt x="0" y="103727"/>
                  </a:lnTo>
                  <a:close/>
                </a:path>
              </a:pathLst>
            </a:custGeom>
            <a:solidFill>
              <a:schemeClr val="bg2">
                <a:alpha val="5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/>
            </a:p>
          </p:txBody>
        </p:sp>
      </p:grpSp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3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/>
          </a:p>
        </p:txBody>
      </p:sp>
      <p:sp>
        <p:nvSpPr>
          <p:cNvPr id="4" name="任意多边形 17"/>
          <p:cNvSpPr/>
          <p:nvPr/>
        </p:nvSpPr>
        <p:spPr bwMode="auto">
          <a:xfrm>
            <a:off x="0" y="-17463"/>
            <a:ext cx="7581900" cy="6115051"/>
          </a:xfrm>
          <a:custGeom>
            <a:avLst/>
            <a:gdLst>
              <a:gd name="T0" fmla="*/ 0 w 1641135"/>
              <a:gd name="T1" fmla="*/ 0 h 1714500"/>
              <a:gd name="T2" fmla="*/ 315425296 w 1641135"/>
              <a:gd name="T3" fmla="*/ 0 h 1714500"/>
              <a:gd name="T4" fmla="*/ 284156373 w 1641135"/>
              <a:gd name="T5" fmla="*/ 274447549 h 1714500"/>
              <a:gd name="T6" fmla="*/ 0 w 1641135"/>
              <a:gd name="T7" fmla="*/ 0 h 17145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641135" h="1714500">
                <a:moveTo>
                  <a:pt x="0" y="0"/>
                </a:moveTo>
                <a:lnTo>
                  <a:pt x="1641135" y="0"/>
                </a:lnTo>
                <a:lnTo>
                  <a:pt x="1478445" y="17145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3175" cmpd="sng">
            <a:solidFill>
              <a:schemeClr val="bg1"/>
            </a:solidFill>
            <a:round/>
          </a:ln>
        </p:spPr>
        <p:txBody>
          <a:bodyPr anchor="ctr"/>
          <a:lstStyle/>
          <a:p>
            <a:endParaRPr lang="zh-CN" altLang="en-US"/>
          </a:p>
        </p:txBody>
      </p:sp>
      <p:sp useBgFill="1">
        <p:nvSpPr>
          <p:cNvPr id="7171" name="任意多边形 12"/>
          <p:cNvSpPr/>
          <p:nvPr/>
        </p:nvSpPr>
        <p:spPr bwMode="auto">
          <a:xfrm>
            <a:off x="2665413" y="0"/>
            <a:ext cx="9526587" cy="6858000"/>
          </a:xfrm>
          <a:custGeom>
            <a:avLst/>
            <a:gdLst>
              <a:gd name="T0" fmla="*/ 4610091 w 7144661"/>
              <a:gd name="T1" fmla="*/ 0 h 6858000"/>
              <a:gd name="T2" fmla="*/ 9529818 w 7144661"/>
              <a:gd name="T3" fmla="*/ 0 h 6858000"/>
              <a:gd name="T4" fmla="*/ 9529818 w 7144661"/>
              <a:gd name="T5" fmla="*/ 6858000 h 6858000"/>
              <a:gd name="T6" fmla="*/ 0 w 7144661"/>
              <a:gd name="T7" fmla="*/ 6858000 h 6858000"/>
              <a:gd name="T8" fmla="*/ 4610091 w 7144661"/>
              <a:gd name="T9" fmla="*/ 0 h 6858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144661" h="6858000">
                <a:moveTo>
                  <a:pt x="3456261" y="0"/>
                </a:moveTo>
                <a:lnTo>
                  <a:pt x="7144661" y="0"/>
                </a:lnTo>
                <a:lnTo>
                  <a:pt x="7144661" y="6858000"/>
                </a:lnTo>
                <a:lnTo>
                  <a:pt x="0" y="6858000"/>
                </a:lnTo>
                <a:lnTo>
                  <a:pt x="3456261" y="0"/>
                </a:lnTo>
                <a:close/>
              </a:path>
            </a:pathLst>
          </a:custGeom>
          <a:ln w="3175" cmpd="sng">
            <a:solidFill>
              <a:schemeClr val="bg1"/>
            </a:solidFill>
            <a:round/>
          </a:ln>
        </p:spPr>
        <p:txBody>
          <a:bodyPr anchor="ctr"/>
          <a:lstStyle/>
          <a:p>
            <a:endParaRPr lang="zh-CN" altLang="en-US"/>
          </a:p>
        </p:txBody>
      </p:sp>
      <p:grpSp>
        <p:nvGrpSpPr>
          <p:cNvPr id="9" name="组合 8"/>
          <p:cNvGrpSpPr/>
          <p:nvPr/>
        </p:nvGrpSpPr>
        <p:grpSpPr bwMode="auto">
          <a:xfrm>
            <a:off x="893763" y="261938"/>
            <a:ext cx="5438775" cy="646112"/>
            <a:chOff x="6643368" y="-806356"/>
            <a:chExt cx="5438989" cy="646331"/>
          </a:xfrm>
        </p:grpSpPr>
        <p:sp>
          <p:nvSpPr>
            <p:cNvPr id="7189" name="矩形 9"/>
            <p:cNvSpPr>
              <a:spLocks noChangeArrowheads="1"/>
            </p:cNvSpPr>
            <p:nvPr/>
          </p:nvSpPr>
          <p:spPr bwMode="auto">
            <a:xfrm>
              <a:off x="6643368" y="-806356"/>
              <a:ext cx="5438989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kumimoji="0" lang="en-US" altLang="zh-CN" sz="3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YOUR TEXT HERE</a:t>
              </a:r>
              <a:endParaRPr kumimoji="0" lang="zh-CN" altLang="en-US" sz="3600" b="1">
                <a:solidFill>
                  <a:schemeClr val="bg1"/>
                </a:solidFill>
              </a:endParaRPr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6744049" y="-283145"/>
              <a:ext cx="5218577" cy="100090"/>
              <a:chOff x="4076700" y="1127721"/>
              <a:chExt cx="4015741" cy="100090"/>
            </a:xfrm>
            <a:solidFill>
              <a:schemeClr val="bg1"/>
            </a:solidFill>
          </p:grpSpPr>
          <p:sp>
            <p:nvSpPr>
              <p:cNvPr id="12" name="圆角矩形 11"/>
              <p:cNvSpPr/>
              <p:nvPr/>
            </p:nvSpPr>
            <p:spPr>
              <a:xfrm flipV="1">
                <a:off x="5546700" y="1127721"/>
                <a:ext cx="1115550" cy="10009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CN" altLang="en-US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13" name="任意多边形 12"/>
              <p:cNvSpPr/>
              <p:nvPr/>
            </p:nvSpPr>
            <p:spPr>
              <a:xfrm>
                <a:off x="4076700" y="1154907"/>
                <a:ext cx="1589277" cy="45719"/>
              </a:xfrm>
              <a:custGeom>
                <a:avLst/>
                <a:gdLst>
                  <a:gd name="connsiteX0" fmla="*/ 0 w 1589277"/>
                  <a:gd name="connsiteY0" fmla="*/ 0 h 45719"/>
                  <a:gd name="connsiteX1" fmla="*/ 1589277 w 1589277"/>
                  <a:gd name="connsiteY1" fmla="*/ 0 h 45719"/>
                  <a:gd name="connsiteX2" fmla="*/ 1589277 w 1589277"/>
                  <a:gd name="connsiteY2" fmla="*/ 45719 h 45719"/>
                  <a:gd name="connsiteX3" fmla="*/ 0 w 1589277"/>
                  <a:gd name="connsiteY3" fmla="*/ 45719 h 45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89277" h="45719">
                    <a:moveTo>
                      <a:pt x="0" y="0"/>
                    </a:moveTo>
                    <a:lnTo>
                      <a:pt x="1589277" y="0"/>
                    </a:lnTo>
                    <a:lnTo>
                      <a:pt x="1589277" y="45719"/>
                    </a:lnTo>
                    <a:lnTo>
                      <a:pt x="0" y="4571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CN" altLang="en-US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14" name="任意多边形 13"/>
              <p:cNvSpPr/>
              <p:nvPr/>
            </p:nvSpPr>
            <p:spPr>
              <a:xfrm>
                <a:off x="6530274" y="1154907"/>
                <a:ext cx="1562167" cy="45719"/>
              </a:xfrm>
              <a:custGeom>
                <a:avLst/>
                <a:gdLst>
                  <a:gd name="connsiteX0" fmla="*/ 0 w 1562167"/>
                  <a:gd name="connsiteY0" fmla="*/ 0 h 45719"/>
                  <a:gd name="connsiteX1" fmla="*/ 1562167 w 1562167"/>
                  <a:gd name="connsiteY1" fmla="*/ 0 h 45719"/>
                  <a:gd name="connsiteX2" fmla="*/ 1562167 w 1562167"/>
                  <a:gd name="connsiteY2" fmla="*/ 45719 h 45719"/>
                  <a:gd name="connsiteX3" fmla="*/ 0 w 1562167"/>
                  <a:gd name="connsiteY3" fmla="*/ 45719 h 45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62167" h="45719">
                    <a:moveTo>
                      <a:pt x="0" y="0"/>
                    </a:moveTo>
                    <a:lnTo>
                      <a:pt x="1562167" y="0"/>
                    </a:lnTo>
                    <a:lnTo>
                      <a:pt x="1562167" y="45719"/>
                    </a:lnTo>
                    <a:lnTo>
                      <a:pt x="0" y="4571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CN" altLang="en-US" b="1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15" name="任意多边形 12"/>
          <p:cNvSpPr/>
          <p:nvPr/>
        </p:nvSpPr>
        <p:spPr bwMode="auto">
          <a:xfrm>
            <a:off x="2665413" y="0"/>
            <a:ext cx="9526587" cy="6875463"/>
          </a:xfrm>
          <a:custGeom>
            <a:avLst/>
            <a:gdLst>
              <a:gd name="T0" fmla="*/ 3457242 w 7144661"/>
              <a:gd name="T1" fmla="*/ 0 h 6858000"/>
              <a:gd name="T2" fmla="*/ 7146689 w 7144661"/>
              <a:gd name="T3" fmla="*/ 0 h 6858000"/>
              <a:gd name="T4" fmla="*/ 7146689 w 7144661"/>
              <a:gd name="T5" fmla="*/ 6858000 h 6858000"/>
              <a:gd name="T6" fmla="*/ 0 w 7144661"/>
              <a:gd name="T7" fmla="*/ 6858000 h 6858000"/>
              <a:gd name="T8" fmla="*/ 3457242 w 7144661"/>
              <a:gd name="T9" fmla="*/ 0 h 6858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144661" h="6858000">
                <a:moveTo>
                  <a:pt x="3456261" y="0"/>
                </a:moveTo>
                <a:lnTo>
                  <a:pt x="7144661" y="0"/>
                </a:lnTo>
                <a:lnTo>
                  <a:pt x="7144661" y="6858000"/>
                </a:lnTo>
                <a:lnTo>
                  <a:pt x="0" y="6858000"/>
                </a:lnTo>
                <a:lnTo>
                  <a:pt x="3456261" y="0"/>
                </a:lnTo>
                <a:close/>
              </a:path>
            </a:pathLst>
          </a:cu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prstClr val="white"/>
              </a:solidFill>
            </a:endParaRPr>
          </a:p>
        </p:txBody>
      </p:sp>
      <p:grpSp>
        <p:nvGrpSpPr>
          <p:cNvPr id="16" name="组合 15"/>
          <p:cNvGrpSpPr/>
          <p:nvPr/>
        </p:nvGrpSpPr>
        <p:grpSpPr bwMode="auto">
          <a:xfrm>
            <a:off x="866775" y="2827338"/>
            <a:ext cx="2424113" cy="1428750"/>
            <a:chOff x="866071" y="2922289"/>
            <a:chExt cx="2424254" cy="1429382"/>
          </a:xfrm>
        </p:grpSpPr>
        <p:sp>
          <p:nvSpPr>
            <p:cNvPr id="7187" name="矩形 16"/>
            <p:cNvSpPr>
              <a:spLocks noChangeArrowheads="1"/>
            </p:cNvSpPr>
            <p:nvPr/>
          </p:nvSpPr>
          <p:spPr bwMode="auto">
            <a:xfrm>
              <a:off x="866071" y="2922289"/>
              <a:ext cx="242425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kumimoji="0" lang="en-US" altLang="zh-CN" sz="2000" b="1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</a:t>
              </a:r>
              <a:endParaRPr kumimoji="0" lang="zh-CN" altLang="en-US" sz="1100">
                <a:solidFill>
                  <a:schemeClr val="bg2"/>
                </a:solidFill>
              </a:endParaRPr>
            </a:p>
          </p:txBody>
        </p:sp>
        <p:sp>
          <p:nvSpPr>
            <p:cNvPr id="7188" name="矩形 25"/>
            <p:cNvSpPr>
              <a:spLocks noChangeArrowheads="1"/>
            </p:cNvSpPr>
            <p:nvPr/>
          </p:nvSpPr>
          <p:spPr bwMode="auto">
            <a:xfrm>
              <a:off x="917442" y="3206060"/>
              <a:ext cx="2309630" cy="11456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anchor="b"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kumimoji="0" lang="en-US" altLang="zh-CN">
                  <a:solidFill>
                    <a:srgbClr val="413F5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Your Text Here</a:t>
              </a:r>
            </a:p>
            <a:p>
              <a:pPr algn="ctr">
                <a:lnSpc>
                  <a:spcPct val="120000"/>
                </a:lnSpc>
              </a:pPr>
              <a:r>
                <a:rPr kumimoji="0" lang="en-US" altLang="zh-CN">
                  <a:solidFill>
                    <a:srgbClr val="413F5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Your Text Here </a:t>
              </a:r>
            </a:p>
            <a:p>
              <a:pPr algn="ctr">
                <a:lnSpc>
                  <a:spcPct val="120000"/>
                </a:lnSpc>
              </a:pPr>
              <a:r>
                <a:rPr kumimoji="0" lang="en-US" altLang="zh-CN">
                  <a:solidFill>
                    <a:srgbClr val="413F5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Your Text Here</a:t>
              </a:r>
              <a:endParaRPr kumimoji="0" lang="zh-CN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23" name="组合 22"/>
          <p:cNvGrpSpPr/>
          <p:nvPr/>
        </p:nvGrpSpPr>
        <p:grpSpPr bwMode="auto">
          <a:xfrm>
            <a:off x="866775" y="4473575"/>
            <a:ext cx="2424113" cy="1428750"/>
            <a:chOff x="866071" y="2922289"/>
            <a:chExt cx="2424254" cy="1429382"/>
          </a:xfrm>
        </p:grpSpPr>
        <p:sp>
          <p:nvSpPr>
            <p:cNvPr id="7185" name="矩形 23"/>
            <p:cNvSpPr>
              <a:spLocks noChangeArrowheads="1"/>
            </p:cNvSpPr>
            <p:nvPr/>
          </p:nvSpPr>
          <p:spPr bwMode="auto">
            <a:xfrm>
              <a:off x="866071" y="2922289"/>
              <a:ext cx="242425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kumimoji="0" lang="en-US" altLang="zh-CN" sz="2000" b="1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</a:t>
              </a:r>
              <a:endParaRPr kumimoji="0" lang="zh-CN" altLang="en-US" sz="1100">
                <a:solidFill>
                  <a:schemeClr val="bg2"/>
                </a:solidFill>
              </a:endParaRPr>
            </a:p>
          </p:txBody>
        </p:sp>
        <p:sp>
          <p:nvSpPr>
            <p:cNvPr id="7186" name="矩形 25"/>
            <p:cNvSpPr>
              <a:spLocks noChangeArrowheads="1"/>
            </p:cNvSpPr>
            <p:nvPr/>
          </p:nvSpPr>
          <p:spPr bwMode="auto">
            <a:xfrm>
              <a:off x="917442" y="3206060"/>
              <a:ext cx="2309630" cy="11456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anchor="b"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kumimoji="0" lang="en-US" altLang="zh-CN">
                  <a:solidFill>
                    <a:srgbClr val="413F5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Your Text Here</a:t>
              </a:r>
            </a:p>
            <a:p>
              <a:pPr algn="ctr">
                <a:lnSpc>
                  <a:spcPct val="120000"/>
                </a:lnSpc>
              </a:pPr>
              <a:r>
                <a:rPr kumimoji="0" lang="en-US" altLang="zh-CN">
                  <a:solidFill>
                    <a:srgbClr val="413F5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Your Text Here </a:t>
              </a:r>
            </a:p>
            <a:p>
              <a:pPr algn="ctr">
                <a:lnSpc>
                  <a:spcPct val="120000"/>
                </a:lnSpc>
              </a:pPr>
              <a:r>
                <a:rPr kumimoji="0" lang="en-US" altLang="zh-CN">
                  <a:solidFill>
                    <a:srgbClr val="413F5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Your Text Here</a:t>
              </a:r>
              <a:endParaRPr kumimoji="0" lang="zh-CN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29" name="组合 28"/>
          <p:cNvGrpSpPr/>
          <p:nvPr/>
        </p:nvGrpSpPr>
        <p:grpSpPr bwMode="auto">
          <a:xfrm>
            <a:off x="6184900" y="1042988"/>
            <a:ext cx="5219700" cy="3295650"/>
            <a:chOff x="6213021" y="1193509"/>
            <a:chExt cx="5219700" cy="3295650"/>
          </a:xfrm>
        </p:grpSpPr>
        <p:pic>
          <p:nvPicPr>
            <p:cNvPr id="7183" name="图片 2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099" t="39330" r="4007" b="7056"/>
            <a:stretch>
              <a:fillRect/>
            </a:stretch>
          </p:blipFill>
          <p:spPr bwMode="auto">
            <a:xfrm>
              <a:off x="6213021" y="1193509"/>
              <a:ext cx="5219700" cy="3295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4" name="图片 2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7514" y="1548860"/>
              <a:ext cx="3770737" cy="23569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" name="文本框 29"/>
          <p:cNvSpPr txBox="1">
            <a:spLocks noChangeArrowheads="1"/>
          </p:cNvSpPr>
          <p:nvPr/>
        </p:nvSpPr>
        <p:spPr bwMode="auto">
          <a:xfrm>
            <a:off x="4208463" y="4645025"/>
            <a:ext cx="7223125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/>
            <a:r>
              <a:rPr kumimoji="0" lang="en-US" altLang="zh-CN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Apple Inc., (NASDAQ: AAPL) formerly Apple Computer Inc., is an American multinational corporation which designs and manufactures consumer electronics and software products.</a:t>
            </a:r>
            <a:endParaRPr kumimoji="0" lang="zh-CN" altLang="en-US" sz="2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178" name="组合 33"/>
          <p:cNvGrpSpPr/>
          <p:nvPr/>
        </p:nvGrpSpPr>
        <p:grpSpPr bwMode="auto">
          <a:xfrm>
            <a:off x="217488" y="1866900"/>
            <a:ext cx="280987" cy="3425825"/>
            <a:chOff x="198427" y="985936"/>
            <a:chExt cx="281721" cy="3425656"/>
          </a:xfrm>
        </p:grpSpPr>
        <p:sp>
          <p:nvSpPr>
            <p:cNvPr id="35" name="任意多边形 34"/>
            <p:cNvSpPr/>
            <p:nvPr/>
          </p:nvSpPr>
          <p:spPr>
            <a:xfrm rot="1212789">
              <a:off x="298700" y="2171740"/>
              <a:ext cx="71625" cy="2239852"/>
            </a:xfrm>
            <a:custGeom>
              <a:avLst/>
              <a:gdLst>
                <a:gd name="connsiteX0" fmla="*/ 0 w 71366"/>
                <a:gd name="connsiteY0" fmla="*/ 26276 h 2240242"/>
                <a:gd name="connsiteX1" fmla="*/ 71366 w 71366"/>
                <a:gd name="connsiteY1" fmla="*/ 0 h 2240242"/>
                <a:gd name="connsiteX2" fmla="*/ 71366 w 71366"/>
                <a:gd name="connsiteY2" fmla="*/ 2240242 h 2240242"/>
                <a:gd name="connsiteX3" fmla="*/ 0 w 71366"/>
                <a:gd name="connsiteY3" fmla="*/ 2046412 h 2240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66" h="2240242">
                  <a:moveTo>
                    <a:pt x="0" y="26276"/>
                  </a:moveTo>
                  <a:lnTo>
                    <a:pt x="71366" y="0"/>
                  </a:lnTo>
                  <a:lnTo>
                    <a:pt x="71366" y="2240242"/>
                  </a:lnTo>
                  <a:lnTo>
                    <a:pt x="0" y="2046412"/>
                  </a:lnTo>
                  <a:close/>
                </a:path>
              </a:pathLst>
            </a:custGeom>
            <a:solidFill>
              <a:schemeClr val="bg2">
                <a:alpha val="5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/>
            </a:p>
          </p:txBody>
        </p:sp>
        <p:sp>
          <p:nvSpPr>
            <p:cNvPr id="36" name="任意多边形 35"/>
            <p:cNvSpPr/>
            <p:nvPr/>
          </p:nvSpPr>
          <p:spPr>
            <a:xfrm rot="1212789">
              <a:off x="198427" y="985936"/>
              <a:ext cx="281721" cy="2901807"/>
            </a:xfrm>
            <a:custGeom>
              <a:avLst/>
              <a:gdLst>
                <a:gd name="connsiteX0" fmla="*/ 281721 w 281721"/>
                <a:gd name="connsiteY0" fmla="*/ 0 h 2901485"/>
                <a:gd name="connsiteX1" fmla="*/ 281721 w 281721"/>
                <a:gd name="connsiteY1" fmla="*/ 2901485 h 2901485"/>
                <a:gd name="connsiteX2" fmla="*/ 18535 w 281721"/>
                <a:gd name="connsiteY2" fmla="*/ 2186673 h 2901485"/>
                <a:gd name="connsiteX3" fmla="*/ 0 w 281721"/>
                <a:gd name="connsiteY3" fmla="*/ 2126614 h 2901485"/>
                <a:gd name="connsiteX4" fmla="*/ 0 w 281721"/>
                <a:gd name="connsiteY4" fmla="*/ 103727 h 2901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1721" h="2901485">
                  <a:moveTo>
                    <a:pt x="281721" y="0"/>
                  </a:moveTo>
                  <a:lnTo>
                    <a:pt x="281721" y="2901485"/>
                  </a:lnTo>
                  <a:lnTo>
                    <a:pt x="18535" y="2186673"/>
                  </a:lnTo>
                  <a:lnTo>
                    <a:pt x="0" y="2126614"/>
                  </a:lnTo>
                  <a:lnTo>
                    <a:pt x="0" y="103727"/>
                  </a:lnTo>
                  <a:close/>
                </a:path>
              </a:pathLst>
            </a:custGeom>
            <a:solidFill>
              <a:schemeClr val="bg2">
                <a:alpha val="5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/>
            </a:p>
          </p:txBody>
        </p:sp>
      </p:grpSp>
      <p:sp>
        <p:nvSpPr>
          <p:cNvPr id="37" name="任意多边形 36"/>
          <p:cNvSpPr/>
          <p:nvPr/>
        </p:nvSpPr>
        <p:spPr>
          <a:xfrm rot="1212789">
            <a:off x="10482263" y="-222250"/>
            <a:ext cx="844550" cy="1503363"/>
          </a:xfrm>
          <a:custGeom>
            <a:avLst/>
            <a:gdLst>
              <a:gd name="connsiteX0" fmla="*/ 843865 w 843865"/>
              <a:gd name="connsiteY0" fmla="*/ 0 h 1503952"/>
              <a:gd name="connsiteX1" fmla="*/ 843865 w 843865"/>
              <a:gd name="connsiteY1" fmla="*/ 1193250 h 1503952"/>
              <a:gd name="connsiteX2" fmla="*/ 0 w 843865"/>
              <a:gd name="connsiteY2" fmla="*/ 1503952 h 1503952"/>
              <a:gd name="connsiteX3" fmla="*/ 0 w 843865"/>
              <a:gd name="connsiteY3" fmla="*/ 310702 h 1503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3865" h="1503952">
                <a:moveTo>
                  <a:pt x="843865" y="0"/>
                </a:moveTo>
                <a:lnTo>
                  <a:pt x="843865" y="1193250"/>
                </a:lnTo>
                <a:lnTo>
                  <a:pt x="0" y="1503952"/>
                </a:lnTo>
                <a:lnTo>
                  <a:pt x="0" y="310702"/>
                </a:lnTo>
                <a:close/>
              </a:path>
            </a:pathLst>
          </a:custGeom>
          <a:solidFill>
            <a:schemeClr val="bg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/>
          </a:p>
        </p:txBody>
      </p:sp>
      <p:sp>
        <p:nvSpPr>
          <p:cNvPr id="38" name="任意多边形 37"/>
          <p:cNvSpPr/>
          <p:nvPr/>
        </p:nvSpPr>
        <p:spPr>
          <a:xfrm rot="1212789">
            <a:off x="11561763" y="-90488"/>
            <a:ext cx="187325" cy="890588"/>
          </a:xfrm>
          <a:custGeom>
            <a:avLst/>
            <a:gdLst>
              <a:gd name="connsiteX0" fmla="*/ 0 w 187350"/>
              <a:gd name="connsiteY0" fmla="*/ 68980 h 890129"/>
              <a:gd name="connsiteX1" fmla="*/ 187350 w 187350"/>
              <a:gd name="connsiteY1" fmla="*/ 0 h 890129"/>
              <a:gd name="connsiteX2" fmla="*/ 187350 w 187350"/>
              <a:gd name="connsiteY2" fmla="*/ 821149 h 890129"/>
              <a:gd name="connsiteX3" fmla="*/ 0 w 187350"/>
              <a:gd name="connsiteY3" fmla="*/ 890129 h 890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350" h="890129">
                <a:moveTo>
                  <a:pt x="0" y="68980"/>
                </a:moveTo>
                <a:lnTo>
                  <a:pt x="187350" y="0"/>
                </a:lnTo>
                <a:lnTo>
                  <a:pt x="187350" y="821149"/>
                </a:lnTo>
                <a:lnTo>
                  <a:pt x="0" y="890129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/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任意多边形 24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3465513 h 6858000"/>
              <a:gd name="connsiteX3" fmla="*/ 3597758 w 12192000"/>
              <a:gd name="connsiteY3" fmla="*/ 3465513 h 6858000"/>
              <a:gd name="connsiteX4" fmla="*/ 952500 w 12192000"/>
              <a:gd name="connsiteY4" fmla="*/ 6858000 h 6858000"/>
              <a:gd name="connsiteX5" fmla="*/ 0 w 121920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3465513"/>
                </a:lnTo>
                <a:lnTo>
                  <a:pt x="3597758" y="3465513"/>
                </a:lnTo>
                <a:lnTo>
                  <a:pt x="9525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prstClr val="white"/>
              </a:solidFill>
            </a:endParaRPr>
          </a:p>
        </p:txBody>
      </p:sp>
      <p:grpSp>
        <p:nvGrpSpPr>
          <p:cNvPr id="27" name="组合 26"/>
          <p:cNvGrpSpPr/>
          <p:nvPr/>
        </p:nvGrpSpPr>
        <p:grpSpPr bwMode="auto">
          <a:xfrm>
            <a:off x="577850" y="1171575"/>
            <a:ext cx="3365500" cy="3155950"/>
            <a:chOff x="578345" y="1032495"/>
            <a:chExt cx="3364436" cy="3154710"/>
          </a:xfrm>
        </p:grpSpPr>
        <p:sp>
          <p:nvSpPr>
            <p:cNvPr id="7" name="文本框 6"/>
            <p:cNvSpPr txBox="1"/>
            <p:nvPr/>
          </p:nvSpPr>
          <p:spPr>
            <a:xfrm>
              <a:off x="578345" y="1032495"/>
              <a:ext cx="3364436" cy="3154710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kumimoji="0" lang="en-US" altLang="zh-CN" sz="19900">
                  <a:solidFill>
                    <a:schemeClr val="bg2"/>
                  </a:solidFill>
                  <a:latin typeface="汉仪综艺体简" charset="-122"/>
                  <a:ea typeface="汉仪综艺体简" charset="-122"/>
                </a:rPr>
                <a:t>02</a:t>
              </a:r>
              <a:endParaRPr kumimoji="0" lang="zh-CN" altLang="en-US" sz="19900">
                <a:solidFill>
                  <a:schemeClr val="bg2"/>
                </a:solidFill>
                <a:latin typeface="汉仪综艺体简" charset="-122"/>
                <a:ea typeface="汉仪综艺体简" charset="-122"/>
              </a:endParaRPr>
            </a:p>
          </p:txBody>
        </p:sp>
        <p:grpSp>
          <p:nvGrpSpPr>
            <p:cNvPr id="8210" name="组合 7"/>
            <p:cNvGrpSpPr/>
            <p:nvPr/>
          </p:nvGrpSpPr>
          <p:grpSpPr bwMode="auto">
            <a:xfrm rot="2340804">
              <a:off x="3057577" y="1648907"/>
              <a:ext cx="809229" cy="2332754"/>
              <a:chOff x="5036820" y="1903948"/>
              <a:chExt cx="427571" cy="1491421"/>
            </a:xfrm>
          </p:grpSpPr>
          <p:sp>
            <p:nvSpPr>
              <p:cNvPr id="12" name="椭圆 11"/>
              <p:cNvSpPr/>
              <p:nvPr/>
            </p:nvSpPr>
            <p:spPr>
              <a:xfrm>
                <a:off x="5035718" y="1950486"/>
                <a:ext cx="61212" cy="1398053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CN" alt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8212" name="组合 12"/>
              <p:cNvGrpSpPr/>
              <p:nvPr/>
            </p:nvGrpSpPr>
            <p:grpSpPr bwMode="auto">
              <a:xfrm>
                <a:off x="5059680" y="1903948"/>
                <a:ext cx="404711" cy="1491421"/>
                <a:chOff x="4210831" y="1857178"/>
                <a:chExt cx="404711" cy="1491421"/>
              </a:xfrm>
            </p:grpSpPr>
            <p:sp useBgFill="1">
              <p:nvSpPr>
                <p:cNvPr id="14" name="矩形 13"/>
                <p:cNvSpPr/>
                <p:nvPr/>
              </p:nvSpPr>
              <p:spPr>
                <a:xfrm>
                  <a:off x="4209314" y="1857180"/>
                  <a:ext cx="405005" cy="1491392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CN" altLang="en-US" sz="3200">
                    <a:solidFill>
                      <a:prstClr val="white"/>
                    </a:solidFill>
                  </a:endParaRPr>
                </a:p>
              </p:txBody>
            </p:sp>
            <p:sp useBgFill="1">
              <p:nvSpPr>
                <p:cNvPr id="15" name="矩形 14"/>
                <p:cNvSpPr/>
                <p:nvPr/>
              </p:nvSpPr>
              <p:spPr>
                <a:xfrm>
                  <a:off x="4209314" y="1857180"/>
                  <a:ext cx="405005" cy="1491392"/>
                </a:xfrm>
                <a:prstGeom prst="rect">
                  <a:avLst/>
                </a:prstGeom>
                <a:solidFill>
                  <a:schemeClr val="bg1">
                    <a:alpha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CN" altLang="en-US" sz="3200">
                    <a:solidFill>
                      <a:prstClr val="white"/>
                    </a:solidFill>
                  </a:endParaRPr>
                </a:p>
              </p:txBody>
            </p:sp>
          </p:grpSp>
        </p:grpSp>
      </p:grpSp>
      <p:sp>
        <p:nvSpPr>
          <p:cNvPr id="30" name="任意多边形 29"/>
          <p:cNvSpPr/>
          <p:nvPr/>
        </p:nvSpPr>
        <p:spPr>
          <a:xfrm>
            <a:off x="7516813" y="3465513"/>
            <a:ext cx="4711700" cy="3392487"/>
          </a:xfrm>
          <a:custGeom>
            <a:avLst/>
            <a:gdLst>
              <a:gd name="connsiteX0" fmla="*/ 2645257 w 4711140"/>
              <a:gd name="connsiteY0" fmla="*/ 0 h 3392487"/>
              <a:gd name="connsiteX1" fmla="*/ 4711140 w 4711140"/>
              <a:gd name="connsiteY1" fmla="*/ 0 h 3392487"/>
              <a:gd name="connsiteX2" fmla="*/ 4711140 w 4711140"/>
              <a:gd name="connsiteY2" fmla="*/ 3392487 h 3392487"/>
              <a:gd name="connsiteX3" fmla="*/ 0 w 4711140"/>
              <a:gd name="connsiteY3" fmla="*/ 3392487 h 3392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11140" h="3392487">
                <a:moveTo>
                  <a:pt x="2645257" y="0"/>
                </a:moveTo>
                <a:lnTo>
                  <a:pt x="4711140" y="0"/>
                </a:lnTo>
                <a:lnTo>
                  <a:pt x="4711140" y="3392487"/>
                </a:lnTo>
                <a:lnTo>
                  <a:pt x="0" y="3392487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prstClr val="white"/>
              </a:solidFill>
            </a:endParaRPr>
          </a:p>
        </p:txBody>
      </p:sp>
      <p:sp>
        <p:nvSpPr>
          <p:cNvPr id="28" name="平行四边形 27"/>
          <p:cNvSpPr/>
          <p:nvPr/>
        </p:nvSpPr>
        <p:spPr>
          <a:xfrm>
            <a:off x="2905125" y="3478213"/>
            <a:ext cx="7229475" cy="889000"/>
          </a:xfrm>
          <a:prstGeom prst="parallelogram">
            <a:avLst>
              <a:gd name="adj" fmla="val 76826"/>
            </a:avLst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prstClr val="white"/>
              </a:solidFill>
            </a:endParaRPr>
          </a:p>
        </p:txBody>
      </p:sp>
      <p:sp>
        <p:nvSpPr>
          <p:cNvPr id="31" name="文本框 30"/>
          <p:cNvSpPr txBox="1">
            <a:spLocks noChangeArrowheads="1"/>
          </p:cNvSpPr>
          <p:nvPr/>
        </p:nvSpPr>
        <p:spPr bwMode="auto">
          <a:xfrm>
            <a:off x="3446463" y="3546475"/>
            <a:ext cx="60198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/>
            <a:r>
              <a:rPr kumimoji="0" lang="en-US" altLang="zh-CN" sz="1400" i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Apple </a:t>
            </a:r>
            <a:r>
              <a:rPr kumimoji="0" lang="en-US" altLang="zh-CN" sz="1400" b="1" i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</a:t>
            </a:r>
            <a:r>
              <a:rPr kumimoji="0" lang="en-US" altLang="zh-CN" sz="1400" i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nc., (NASDAQ: AAPL) formerly Apple Computer Inc., is an American multinational corporation which designs and manufactures consumer electronics and software products.</a:t>
            </a:r>
            <a:endParaRPr kumimoji="0" lang="zh-CN" altLang="en-US" sz="1400" i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198" name="组合 16"/>
          <p:cNvGrpSpPr/>
          <p:nvPr/>
        </p:nvGrpSpPr>
        <p:grpSpPr bwMode="auto">
          <a:xfrm>
            <a:off x="10372725" y="-242888"/>
            <a:ext cx="1360488" cy="2138363"/>
            <a:chOff x="1541405" y="-211625"/>
            <a:chExt cx="1360673" cy="2138169"/>
          </a:xfrm>
        </p:grpSpPr>
        <p:sp>
          <p:nvSpPr>
            <p:cNvPr id="18" name="任意多边形 17"/>
            <p:cNvSpPr/>
            <p:nvPr/>
          </p:nvSpPr>
          <p:spPr>
            <a:xfrm rot="1212789">
              <a:off x="1541405" y="-211625"/>
              <a:ext cx="843078" cy="2138169"/>
            </a:xfrm>
            <a:custGeom>
              <a:avLst/>
              <a:gdLst>
                <a:gd name="connsiteX0" fmla="*/ 0 w 843865"/>
                <a:gd name="connsiteY0" fmla="*/ 310702 h 2138169"/>
                <a:gd name="connsiteX1" fmla="*/ 843865 w 843865"/>
                <a:gd name="connsiteY1" fmla="*/ 0 h 2138169"/>
                <a:gd name="connsiteX2" fmla="*/ 843865 w 843865"/>
                <a:gd name="connsiteY2" fmla="*/ 1827467 h 2138169"/>
                <a:gd name="connsiteX3" fmla="*/ 0 w 843865"/>
                <a:gd name="connsiteY3" fmla="*/ 2138169 h 2138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3865" h="2138169">
                  <a:moveTo>
                    <a:pt x="0" y="310702"/>
                  </a:moveTo>
                  <a:lnTo>
                    <a:pt x="843865" y="0"/>
                  </a:lnTo>
                  <a:lnTo>
                    <a:pt x="843865" y="1827467"/>
                  </a:lnTo>
                  <a:lnTo>
                    <a:pt x="0" y="2138169"/>
                  </a:lnTo>
                  <a:close/>
                </a:path>
              </a:pathLst>
            </a:custGeom>
            <a:solidFill>
              <a:schemeClr val="accent1">
                <a:alpha val="5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/>
            </a:p>
          </p:txBody>
        </p:sp>
        <p:sp>
          <p:nvSpPr>
            <p:cNvPr id="19" name="任意多边形 18"/>
            <p:cNvSpPr/>
            <p:nvPr/>
          </p:nvSpPr>
          <p:spPr>
            <a:xfrm rot="1212789">
              <a:off x="2714728" y="-62414"/>
              <a:ext cx="187350" cy="977812"/>
            </a:xfrm>
            <a:custGeom>
              <a:avLst/>
              <a:gdLst>
                <a:gd name="connsiteX0" fmla="*/ 0 w 187350"/>
                <a:gd name="connsiteY0" fmla="*/ 68980 h 978181"/>
                <a:gd name="connsiteX1" fmla="*/ 187350 w 187350"/>
                <a:gd name="connsiteY1" fmla="*/ 0 h 978181"/>
                <a:gd name="connsiteX2" fmla="*/ 187350 w 187350"/>
                <a:gd name="connsiteY2" fmla="*/ 909200 h 978181"/>
                <a:gd name="connsiteX3" fmla="*/ 0 w 187350"/>
                <a:gd name="connsiteY3" fmla="*/ 978181 h 978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7350" h="978181">
                  <a:moveTo>
                    <a:pt x="0" y="68980"/>
                  </a:moveTo>
                  <a:lnTo>
                    <a:pt x="187350" y="0"/>
                  </a:lnTo>
                  <a:lnTo>
                    <a:pt x="187350" y="909200"/>
                  </a:lnTo>
                  <a:lnTo>
                    <a:pt x="0" y="978181"/>
                  </a:lnTo>
                  <a:close/>
                </a:path>
              </a:pathLst>
            </a:custGeom>
            <a:solidFill>
              <a:schemeClr val="bg2">
                <a:alpha val="5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/>
            </a:p>
          </p:txBody>
        </p:sp>
      </p:grpSp>
      <p:grpSp>
        <p:nvGrpSpPr>
          <p:cNvPr id="2" name="组合 1"/>
          <p:cNvGrpSpPr/>
          <p:nvPr/>
        </p:nvGrpSpPr>
        <p:grpSpPr bwMode="auto">
          <a:xfrm>
            <a:off x="3422650" y="1825625"/>
            <a:ext cx="6537325" cy="1622425"/>
            <a:chOff x="3423092" y="1825892"/>
            <a:chExt cx="6537120" cy="1622020"/>
          </a:xfrm>
        </p:grpSpPr>
        <p:grpSp>
          <p:nvGrpSpPr>
            <p:cNvPr id="8200" name="组合 19"/>
            <p:cNvGrpSpPr/>
            <p:nvPr/>
          </p:nvGrpSpPr>
          <p:grpSpPr bwMode="auto">
            <a:xfrm>
              <a:off x="3423092" y="1825892"/>
              <a:ext cx="6537120" cy="1622020"/>
              <a:chOff x="3308792" y="1590942"/>
              <a:chExt cx="6537120" cy="1622020"/>
            </a:xfrm>
          </p:grpSpPr>
          <p:sp>
            <p:nvSpPr>
              <p:cNvPr id="8205" name="矩形 20"/>
              <p:cNvSpPr>
                <a:spLocks noChangeArrowheads="1"/>
              </p:cNvSpPr>
              <p:nvPr/>
            </p:nvSpPr>
            <p:spPr bwMode="auto">
              <a:xfrm>
                <a:off x="3308792" y="1590942"/>
                <a:ext cx="6537120" cy="12003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r>
                  <a:rPr kumimoji="0" lang="en-US" altLang="zh-CN" sz="7200" b="1">
                    <a:solidFill>
                      <a:schemeClr val="bg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TITLE HERE</a:t>
                </a:r>
                <a:endParaRPr kumimoji="0" lang="zh-CN" altLang="en-US" sz="7200" b="1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206" name="矩形 21"/>
              <p:cNvSpPr>
                <a:spLocks noChangeArrowheads="1"/>
              </p:cNvSpPr>
              <p:nvPr/>
            </p:nvSpPr>
            <p:spPr bwMode="auto">
              <a:xfrm>
                <a:off x="3714751" y="2628187"/>
                <a:ext cx="5725202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r>
                  <a:rPr kumimoji="0" lang="en-US" altLang="zh-CN" sz="3200">
                    <a:solidFill>
                      <a:schemeClr val="bg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Add Your Text Here Thanks</a:t>
                </a:r>
                <a:endParaRPr kumimoji="0" lang="zh-CN" altLang="en-US" sz="320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8201" name="组合 23"/>
            <p:cNvGrpSpPr/>
            <p:nvPr/>
          </p:nvGrpSpPr>
          <p:grpSpPr bwMode="auto">
            <a:xfrm>
              <a:off x="4092811" y="2821589"/>
              <a:ext cx="5218577" cy="100090"/>
              <a:chOff x="4076700" y="1127721"/>
              <a:chExt cx="4015741" cy="100090"/>
            </a:xfrm>
          </p:grpSpPr>
          <p:sp>
            <p:nvSpPr>
              <p:cNvPr id="29" name="圆角矩形 28"/>
              <p:cNvSpPr/>
              <p:nvPr/>
            </p:nvSpPr>
            <p:spPr>
              <a:xfrm flipV="1">
                <a:off x="5546376" y="1127138"/>
                <a:ext cx="1115281" cy="99987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CN" altLang="en-US" b="1"/>
              </a:p>
            </p:txBody>
          </p:sp>
          <p:sp>
            <p:nvSpPr>
              <p:cNvPr id="32" name="任意多边形 31"/>
              <p:cNvSpPr/>
              <p:nvPr/>
            </p:nvSpPr>
            <p:spPr>
              <a:xfrm>
                <a:off x="4076842" y="1154118"/>
                <a:ext cx="1589246" cy="46027"/>
              </a:xfrm>
              <a:custGeom>
                <a:avLst/>
                <a:gdLst>
                  <a:gd name="connsiteX0" fmla="*/ 0 w 1589277"/>
                  <a:gd name="connsiteY0" fmla="*/ 0 h 45719"/>
                  <a:gd name="connsiteX1" fmla="*/ 1589277 w 1589277"/>
                  <a:gd name="connsiteY1" fmla="*/ 0 h 45719"/>
                  <a:gd name="connsiteX2" fmla="*/ 1589277 w 1589277"/>
                  <a:gd name="connsiteY2" fmla="*/ 45719 h 45719"/>
                  <a:gd name="connsiteX3" fmla="*/ 0 w 1589277"/>
                  <a:gd name="connsiteY3" fmla="*/ 45719 h 45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89277" h="45719">
                    <a:moveTo>
                      <a:pt x="0" y="0"/>
                    </a:moveTo>
                    <a:lnTo>
                      <a:pt x="1589277" y="0"/>
                    </a:lnTo>
                    <a:lnTo>
                      <a:pt x="1589277" y="45719"/>
                    </a:lnTo>
                    <a:lnTo>
                      <a:pt x="0" y="45719"/>
                    </a:lnTo>
                    <a:close/>
                  </a:path>
                </a:pathLst>
              </a:custGeom>
              <a:solidFill>
                <a:schemeClr val="accent1">
                  <a:alpha val="5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CN" altLang="en-US" b="1"/>
              </a:p>
            </p:txBody>
          </p:sp>
          <p:sp>
            <p:nvSpPr>
              <p:cNvPr id="33" name="任意多边形 32"/>
              <p:cNvSpPr/>
              <p:nvPr/>
            </p:nvSpPr>
            <p:spPr>
              <a:xfrm>
                <a:off x="6529729" y="1154118"/>
                <a:ext cx="1562372" cy="46027"/>
              </a:xfrm>
              <a:custGeom>
                <a:avLst/>
                <a:gdLst>
                  <a:gd name="connsiteX0" fmla="*/ 0 w 1562167"/>
                  <a:gd name="connsiteY0" fmla="*/ 0 h 45719"/>
                  <a:gd name="connsiteX1" fmla="*/ 1562167 w 1562167"/>
                  <a:gd name="connsiteY1" fmla="*/ 0 h 45719"/>
                  <a:gd name="connsiteX2" fmla="*/ 1562167 w 1562167"/>
                  <a:gd name="connsiteY2" fmla="*/ 45719 h 45719"/>
                  <a:gd name="connsiteX3" fmla="*/ 0 w 1562167"/>
                  <a:gd name="connsiteY3" fmla="*/ 45719 h 45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62167" h="45719">
                    <a:moveTo>
                      <a:pt x="0" y="0"/>
                    </a:moveTo>
                    <a:lnTo>
                      <a:pt x="1562167" y="0"/>
                    </a:lnTo>
                    <a:lnTo>
                      <a:pt x="1562167" y="45719"/>
                    </a:lnTo>
                    <a:lnTo>
                      <a:pt x="0" y="45719"/>
                    </a:lnTo>
                    <a:close/>
                  </a:path>
                </a:pathLst>
              </a:custGeom>
              <a:solidFill>
                <a:schemeClr val="accent1">
                  <a:alpha val="5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CN" altLang="en-US" b="1"/>
              </a:p>
            </p:txBody>
          </p:sp>
        </p:grp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920750" y="4722813"/>
            <a:ext cx="10447338" cy="6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/>
              </a:solidFill>
            </a:endParaRPr>
          </a:p>
        </p:txBody>
      </p:sp>
      <p:grpSp>
        <p:nvGrpSpPr>
          <p:cNvPr id="12" name="组合 11"/>
          <p:cNvGrpSpPr/>
          <p:nvPr/>
        </p:nvGrpSpPr>
        <p:grpSpPr bwMode="auto">
          <a:xfrm>
            <a:off x="822325" y="1079500"/>
            <a:ext cx="10607675" cy="3116263"/>
            <a:chOff x="821766" y="1079574"/>
            <a:chExt cx="10608219" cy="3116122"/>
          </a:xfrm>
        </p:grpSpPr>
        <p:sp useBgFill="1">
          <p:nvSpPr>
            <p:cNvPr id="3" name="菱形 2"/>
            <p:cNvSpPr/>
            <p:nvPr/>
          </p:nvSpPr>
          <p:spPr>
            <a:xfrm>
              <a:off x="947185" y="1514529"/>
              <a:ext cx="1760627" cy="1758870"/>
            </a:xfrm>
            <a:prstGeom prst="diamond">
              <a:avLst/>
            </a:prstGeom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kern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 useBgFill="1">
          <p:nvSpPr>
            <p:cNvPr id="4" name="菱形 3"/>
            <p:cNvSpPr/>
            <p:nvPr/>
          </p:nvSpPr>
          <p:spPr>
            <a:xfrm>
              <a:off x="2890385" y="1514529"/>
              <a:ext cx="1757452" cy="1758870"/>
            </a:xfrm>
            <a:prstGeom prst="diamond">
              <a:avLst/>
            </a:prstGeom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kern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 useBgFill="1">
          <p:nvSpPr>
            <p:cNvPr id="5" name="菱形 4"/>
            <p:cNvSpPr/>
            <p:nvPr/>
          </p:nvSpPr>
          <p:spPr>
            <a:xfrm>
              <a:off x="4830410" y="1079574"/>
              <a:ext cx="2629035" cy="2628781"/>
            </a:xfrm>
            <a:prstGeom prst="diamond">
              <a:avLst/>
            </a:prstGeom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kern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 useBgFill="1">
          <p:nvSpPr>
            <p:cNvPr id="6" name="菱形 5"/>
            <p:cNvSpPr/>
            <p:nvPr/>
          </p:nvSpPr>
          <p:spPr>
            <a:xfrm>
              <a:off x="7640429" y="1514529"/>
              <a:ext cx="1759040" cy="1758870"/>
            </a:xfrm>
            <a:prstGeom prst="diamond">
              <a:avLst/>
            </a:prstGeom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kern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 useBgFill="1">
          <p:nvSpPr>
            <p:cNvPr id="7" name="菱形 6"/>
            <p:cNvSpPr/>
            <p:nvPr/>
          </p:nvSpPr>
          <p:spPr>
            <a:xfrm>
              <a:off x="9580453" y="1514529"/>
              <a:ext cx="1760627" cy="1758870"/>
            </a:xfrm>
            <a:prstGeom prst="diamond">
              <a:avLst/>
            </a:prstGeom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kern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菱形 7"/>
            <p:cNvSpPr/>
            <p:nvPr/>
          </p:nvSpPr>
          <p:spPr>
            <a:xfrm>
              <a:off x="2463325" y="2605093"/>
              <a:ext cx="669959" cy="668307"/>
            </a:xfrm>
            <a:prstGeom prst="diamond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kern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菱形 8"/>
            <p:cNvSpPr/>
            <p:nvPr/>
          </p:nvSpPr>
          <p:spPr>
            <a:xfrm>
              <a:off x="4384299" y="1514529"/>
              <a:ext cx="669959" cy="671483"/>
            </a:xfrm>
            <a:prstGeom prst="diamond">
              <a:avLst/>
            </a:prstGeom>
            <a:solidFill>
              <a:schemeClr val="bg2">
                <a:alpha val="77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kern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菱形 9"/>
            <p:cNvSpPr/>
            <p:nvPr/>
          </p:nvSpPr>
          <p:spPr>
            <a:xfrm>
              <a:off x="7219719" y="2600330"/>
              <a:ext cx="671547" cy="668308"/>
            </a:xfrm>
            <a:prstGeom prst="diamond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kern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菱形 10"/>
            <p:cNvSpPr/>
            <p:nvPr/>
          </p:nvSpPr>
          <p:spPr>
            <a:xfrm>
              <a:off x="9156568" y="1535166"/>
              <a:ext cx="669959" cy="671482"/>
            </a:xfrm>
            <a:prstGeom prst="diamond">
              <a:avLst/>
            </a:prstGeom>
            <a:solidFill>
              <a:schemeClr val="bg2">
                <a:alpha val="77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kern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9240" name="组合 29"/>
            <p:cNvGrpSpPr/>
            <p:nvPr/>
          </p:nvGrpSpPr>
          <p:grpSpPr bwMode="auto">
            <a:xfrm>
              <a:off x="947862" y="1098760"/>
              <a:ext cx="10393483" cy="2629036"/>
              <a:chOff x="1051660" y="1246042"/>
              <a:chExt cx="10393483" cy="2629036"/>
            </a:xfrm>
          </p:grpSpPr>
          <p:sp useBgFill="1">
            <p:nvSpPr>
              <p:cNvPr id="25" name="菱形 24"/>
              <p:cNvSpPr/>
              <p:nvPr/>
            </p:nvSpPr>
            <p:spPr>
              <a:xfrm>
                <a:off x="1050983" y="1680860"/>
                <a:ext cx="1760627" cy="1758870"/>
              </a:xfrm>
              <a:prstGeom prst="diamond">
                <a:avLst/>
              </a:prstGeom>
              <a:solidFill>
                <a:schemeClr val="tx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CN" altLang="en-US"/>
              </a:p>
            </p:txBody>
          </p:sp>
          <p:sp useBgFill="1">
            <p:nvSpPr>
              <p:cNvPr id="26" name="菱形 25"/>
              <p:cNvSpPr/>
              <p:nvPr/>
            </p:nvSpPr>
            <p:spPr>
              <a:xfrm>
                <a:off x="2992595" y="1680860"/>
                <a:ext cx="1759040" cy="1758870"/>
              </a:xfrm>
              <a:prstGeom prst="diamond">
                <a:avLst/>
              </a:prstGeom>
              <a:solidFill>
                <a:schemeClr val="tx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CN" altLang="en-US"/>
              </a:p>
            </p:txBody>
          </p:sp>
          <p:sp useBgFill="1">
            <p:nvSpPr>
              <p:cNvPr id="27" name="菱形 26"/>
              <p:cNvSpPr/>
              <p:nvPr/>
            </p:nvSpPr>
            <p:spPr>
              <a:xfrm>
                <a:off x="4932619" y="1245905"/>
                <a:ext cx="2630623" cy="2628781"/>
              </a:xfrm>
              <a:prstGeom prst="diamond">
                <a:avLst/>
              </a:prstGeom>
              <a:solidFill>
                <a:schemeClr val="tx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CN" altLang="en-US"/>
              </a:p>
            </p:txBody>
          </p:sp>
          <p:sp useBgFill="1">
            <p:nvSpPr>
              <p:cNvPr id="28" name="菱形 27"/>
              <p:cNvSpPr/>
              <p:nvPr/>
            </p:nvSpPr>
            <p:spPr>
              <a:xfrm>
                <a:off x="7744226" y="1680860"/>
                <a:ext cx="1759040" cy="1758870"/>
              </a:xfrm>
              <a:prstGeom prst="diamond">
                <a:avLst/>
              </a:prstGeom>
              <a:solidFill>
                <a:schemeClr val="tx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CN" altLang="en-US"/>
              </a:p>
            </p:txBody>
          </p:sp>
          <p:sp useBgFill="1">
            <p:nvSpPr>
              <p:cNvPr id="29" name="菱形 28"/>
              <p:cNvSpPr/>
              <p:nvPr/>
            </p:nvSpPr>
            <p:spPr>
              <a:xfrm>
                <a:off x="9684251" y="1680860"/>
                <a:ext cx="1760627" cy="1758870"/>
              </a:xfrm>
              <a:prstGeom prst="diamond">
                <a:avLst/>
              </a:prstGeom>
              <a:solidFill>
                <a:schemeClr val="tx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CN" altLang="en-US"/>
              </a:p>
            </p:txBody>
          </p:sp>
        </p:grpSp>
        <p:sp>
          <p:nvSpPr>
            <p:cNvPr id="17" name="KSO_Shape"/>
            <p:cNvSpPr/>
            <p:nvPr/>
          </p:nvSpPr>
          <p:spPr bwMode="auto">
            <a:xfrm>
              <a:off x="1501251" y="2009807"/>
              <a:ext cx="760452" cy="688944"/>
            </a:xfrm>
            <a:custGeom>
              <a:avLst/>
              <a:gdLst>
                <a:gd name="T0" fmla="*/ 726341 w 2395538"/>
                <a:gd name="T1" fmla="*/ 2170112 h 2170112"/>
                <a:gd name="T2" fmla="*/ 1441768 w 2395538"/>
                <a:gd name="T3" fmla="*/ 728510 h 2170112"/>
                <a:gd name="T4" fmla="*/ 1885633 w 2395538"/>
                <a:gd name="T5" fmla="*/ 1143658 h 2170112"/>
                <a:gd name="T6" fmla="*/ 1870393 w 2395538"/>
                <a:gd name="T7" fmla="*/ 1187775 h 2170112"/>
                <a:gd name="T8" fmla="*/ 1824038 w 2395538"/>
                <a:gd name="T9" fmla="*/ 1209358 h 2170112"/>
                <a:gd name="T10" fmla="*/ 1774825 w 2395538"/>
                <a:gd name="T11" fmla="*/ 1196345 h 2170112"/>
                <a:gd name="T12" fmla="*/ 87630 w 2395538"/>
                <a:gd name="T13" fmla="*/ 1207136 h 2170112"/>
                <a:gd name="T14" fmla="*/ 36195 w 2395538"/>
                <a:gd name="T15" fmla="*/ 1203010 h 2170112"/>
                <a:gd name="T16" fmla="*/ 2540 w 2395538"/>
                <a:gd name="T17" fmla="*/ 1166510 h 2170112"/>
                <a:gd name="T18" fmla="*/ 7937 w 2395538"/>
                <a:gd name="T19" fmla="*/ 1121123 h 2170112"/>
                <a:gd name="T20" fmla="*/ 1968140 w 2395538"/>
                <a:gd name="T21" fmla="*/ 219388 h 2170112"/>
                <a:gd name="T22" fmla="*/ 2114413 w 2395538"/>
                <a:gd name="T23" fmla="*/ 243789 h 2170112"/>
                <a:gd name="T24" fmla="*/ 2240697 w 2395538"/>
                <a:gd name="T25" fmla="*/ 284667 h 2170112"/>
                <a:gd name="T26" fmla="*/ 2388557 w 2395538"/>
                <a:gd name="T27" fmla="*/ 355016 h 2170112"/>
                <a:gd name="T28" fmla="*/ 2336521 w 2395538"/>
                <a:gd name="T29" fmla="*/ 373079 h 2170112"/>
                <a:gd name="T30" fmla="*/ 2250533 w 2395538"/>
                <a:gd name="T31" fmla="*/ 415225 h 2170112"/>
                <a:gd name="T32" fmla="*/ 2138845 w 2395538"/>
                <a:gd name="T33" fmla="*/ 508390 h 2170112"/>
                <a:gd name="T34" fmla="*/ 2044926 w 2395538"/>
                <a:gd name="T35" fmla="*/ 621519 h 2170112"/>
                <a:gd name="T36" fmla="*/ 1960525 w 2395538"/>
                <a:gd name="T37" fmla="*/ 747006 h 2170112"/>
                <a:gd name="T38" fmla="*/ 1902777 w 2395538"/>
                <a:gd name="T39" fmla="*/ 803412 h 2170112"/>
                <a:gd name="T40" fmla="*/ 1832020 w 2395538"/>
                <a:gd name="T41" fmla="*/ 843974 h 2170112"/>
                <a:gd name="T42" fmla="*/ 1753013 w 2395538"/>
                <a:gd name="T43" fmla="*/ 868374 h 2170112"/>
                <a:gd name="T44" fmla="*/ 1568664 w 2395538"/>
                <a:gd name="T45" fmla="*/ 707079 h 2170112"/>
                <a:gd name="T46" fmla="*/ 1657507 w 2395538"/>
                <a:gd name="T47" fmla="*/ 590147 h 2170112"/>
                <a:gd name="T48" fmla="*/ 1736514 w 2395538"/>
                <a:gd name="T49" fmla="*/ 513143 h 2170112"/>
                <a:gd name="T50" fmla="*/ 1825674 w 2395538"/>
                <a:gd name="T51" fmla="*/ 448498 h 2170112"/>
                <a:gd name="T52" fmla="*/ 1925622 w 2395538"/>
                <a:gd name="T53" fmla="*/ 399381 h 2170112"/>
                <a:gd name="T54" fmla="*/ 2033820 w 2395538"/>
                <a:gd name="T55" fmla="*/ 369910 h 2170112"/>
                <a:gd name="T56" fmla="*/ 2147095 w 2395538"/>
                <a:gd name="T57" fmla="*/ 361671 h 2170112"/>
                <a:gd name="T58" fmla="*/ 2032234 w 2395538"/>
                <a:gd name="T59" fmla="*/ 356601 h 2170112"/>
                <a:gd name="T60" fmla="*/ 1917373 w 2395538"/>
                <a:gd name="T61" fmla="*/ 373713 h 2170112"/>
                <a:gd name="T62" fmla="*/ 1806953 w 2395538"/>
                <a:gd name="T63" fmla="*/ 412690 h 2170112"/>
                <a:gd name="T64" fmla="*/ 1703832 w 2395538"/>
                <a:gd name="T65" fmla="*/ 469730 h 2170112"/>
                <a:gd name="T66" fmla="*/ 1610230 w 2395538"/>
                <a:gd name="T67" fmla="*/ 542297 h 2170112"/>
                <a:gd name="T68" fmla="*/ 1526146 w 2395538"/>
                <a:gd name="T69" fmla="*/ 625638 h 2170112"/>
                <a:gd name="T70" fmla="*/ 1409381 w 2395538"/>
                <a:gd name="T71" fmla="*/ 589196 h 2170112"/>
                <a:gd name="T72" fmla="*/ 1430322 w 2395538"/>
                <a:gd name="T73" fmla="*/ 523601 h 2170112"/>
                <a:gd name="T74" fmla="*/ 1476648 w 2395538"/>
                <a:gd name="T75" fmla="*/ 444696 h 2170112"/>
                <a:gd name="T76" fmla="*/ 1541376 w 2395538"/>
                <a:gd name="T77" fmla="*/ 367375 h 2170112"/>
                <a:gd name="T78" fmla="*/ 1611816 w 2395538"/>
                <a:gd name="T79" fmla="*/ 308117 h 2170112"/>
                <a:gd name="T80" fmla="*/ 1686381 w 2395538"/>
                <a:gd name="T81" fmla="*/ 265337 h 2170112"/>
                <a:gd name="T82" fmla="*/ 1763166 w 2395538"/>
                <a:gd name="T83" fmla="*/ 237134 h 2170112"/>
                <a:gd name="T84" fmla="*/ 1910075 w 2395538"/>
                <a:gd name="T85" fmla="*/ 217487 h 2170112"/>
                <a:gd name="T86" fmla="*/ 1198124 w 2395538"/>
                <a:gd name="T87" fmla="*/ 20298 h 2170112"/>
                <a:gd name="T88" fmla="*/ 1336237 w 2395538"/>
                <a:gd name="T89" fmla="*/ 78653 h 2170112"/>
                <a:gd name="T90" fmla="*/ 1406886 w 2395538"/>
                <a:gd name="T91" fmla="*/ 127177 h 2170112"/>
                <a:gd name="T92" fmla="*/ 1468305 w 2395538"/>
                <a:gd name="T93" fmla="*/ 191241 h 2170112"/>
                <a:gd name="T94" fmla="*/ 1512540 w 2395538"/>
                <a:gd name="T95" fmla="*/ 273066 h 2170112"/>
                <a:gd name="T96" fmla="*/ 1474351 w 2395538"/>
                <a:gd name="T97" fmla="*/ 374554 h 2170112"/>
                <a:gd name="T98" fmla="*/ 1420252 w 2395538"/>
                <a:gd name="T99" fmla="*/ 385654 h 2170112"/>
                <a:gd name="T100" fmla="*/ 1384927 w 2395538"/>
                <a:gd name="T101" fmla="*/ 273700 h 2170112"/>
                <a:gd name="T102" fmla="*/ 1348012 w 2395538"/>
                <a:gd name="T103" fmla="*/ 208050 h 2170112"/>
                <a:gd name="T104" fmla="*/ 1299640 w 2395538"/>
                <a:gd name="T105" fmla="*/ 150963 h 2170112"/>
                <a:gd name="T106" fmla="*/ 1242040 w 2395538"/>
                <a:gd name="T107" fmla="*/ 104659 h 2170112"/>
                <a:gd name="T108" fmla="*/ 1280546 w 2395538"/>
                <a:gd name="T109" fmla="*/ 143986 h 2170112"/>
                <a:gd name="T110" fmla="*/ 1323508 w 2395538"/>
                <a:gd name="T111" fmla="*/ 202024 h 2170112"/>
                <a:gd name="T112" fmla="*/ 1356923 w 2395538"/>
                <a:gd name="T113" fmla="*/ 274969 h 2170112"/>
                <a:gd name="T114" fmla="*/ 1381108 w 2395538"/>
                <a:gd name="T115" fmla="*/ 413880 h 2170112"/>
                <a:gd name="T116" fmla="*/ 1369652 w 2395538"/>
                <a:gd name="T117" fmla="*/ 554378 h 2170112"/>
                <a:gd name="T118" fmla="*/ 1166937 w 2395538"/>
                <a:gd name="T119" fmla="*/ 363136 h 2170112"/>
                <a:gd name="T120" fmla="*/ 1178711 w 2395538"/>
                <a:gd name="T121" fmla="*/ 227079 h 2170112"/>
                <a:gd name="T122" fmla="*/ 1172028 w 2395538"/>
                <a:gd name="T123" fmla="*/ 132568 h 2170112"/>
                <a:gd name="T124" fmla="*/ 1144342 w 2395538"/>
                <a:gd name="T125" fmla="*/ 45670 h 2170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395538" h="2170112">
                  <a:moveTo>
                    <a:pt x="940433" y="595312"/>
                  </a:moveTo>
                  <a:lnTo>
                    <a:pt x="1643062" y="1217102"/>
                  </a:lnTo>
                  <a:lnTo>
                    <a:pt x="1643062" y="2170112"/>
                  </a:lnTo>
                  <a:lnTo>
                    <a:pt x="1433735" y="2170112"/>
                  </a:lnTo>
                  <a:lnTo>
                    <a:pt x="1159290" y="2170112"/>
                  </a:lnTo>
                  <a:lnTo>
                    <a:pt x="1159290" y="1557214"/>
                  </a:lnTo>
                  <a:lnTo>
                    <a:pt x="726341" y="1557214"/>
                  </a:lnTo>
                  <a:lnTo>
                    <a:pt x="726341" y="2170112"/>
                  </a:lnTo>
                  <a:lnTo>
                    <a:pt x="612307" y="2170112"/>
                  </a:lnTo>
                  <a:lnTo>
                    <a:pt x="242887" y="2170112"/>
                  </a:lnTo>
                  <a:lnTo>
                    <a:pt x="242887" y="1655658"/>
                  </a:lnTo>
                  <a:lnTo>
                    <a:pt x="242887" y="1217102"/>
                  </a:lnTo>
                  <a:lnTo>
                    <a:pt x="940433" y="595312"/>
                  </a:lnTo>
                  <a:close/>
                  <a:moveTo>
                    <a:pt x="942657" y="284162"/>
                  </a:moveTo>
                  <a:lnTo>
                    <a:pt x="1252855" y="559975"/>
                  </a:lnTo>
                  <a:lnTo>
                    <a:pt x="1441768" y="728510"/>
                  </a:lnTo>
                  <a:lnTo>
                    <a:pt x="1865630" y="1106523"/>
                  </a:lnTo>
                  <a:lnTo>
                    <a:pt x="1870393" y="1110966"/>
                  </a:lnTo>
                  <a:lnTo>
                    <a:pt x="1874520" y="1115727"/>
                  </a:lnTo>
                  <a:lnTo>
                    <a:pt x="1878013" y="1121123"/>
                  </a:lnTo>
                  <a:lnTo>
                    <a:pt x="1880553" y="1126519"/>
                  </a:lnTo>
                  <a:lnTo>
                    <a:pt x="1882775" y="1132232"/>
                  </a:lnTo>
                  <a:lnTo>
                    <a:pt x="1884680" y="1137627"/>
                  </a:lnTo>
                  <a:lnTo>
                    <a:pt x="1885633" y="1143658"/>
                  </a:lnTo>
                  <a:lnTo>
                    <a:pt x="1885950" y="1149053"/>
                  </a:lnTo>
                  <a:lnTo>
                    <a:pt x="1885633" y="1155084"/>
                  </a:lnTo>
                  <a:lnTo>
                    <a:pt x="1884680" y="1160797"/>
                  </a:lnTo>
                  <a:lnTo>
                    <a:pt x="1882775" y="1166510"/>
                  </a:lnTo>
                  <a:lnTo>
                    <a:pt x="1880553" y="1171906"/>
                  </a:lnTo>
                  <a:lnTo>
                    <a:pt x="1878013" y="1177619"/>
                  </a:lnTo>
                  <a:lnTo>
                    <a:pt x="1874520" y="1182697"/>
                  </a:lnTo>
                  <a:lnTo>
                    <a:pt x="1870393" y="1187775"/>
                  </a:lnTo>
                  <a:lnTo>
                    <a:pt x="1865630" y="1192219"/>
                  </a:lnTo>
                  <a:lnTo>
                    <a:pt x="1860550" y="1196345"/>
                  </a:lnTo>
                  <a:lnTo>
                    <a:pt x="1855153" y="1200153"/>
                  </a:lnTo>
                  <a:lnTo>
                    <a:pt x="1849438" y="1203010"/>
                  </a:lnTo>
                  <a:lnTo>
                    <a:pt x="1843405" y="1205549"/>
                  </a:lnTo>
                  <a:lnTo>
                    <a:pt x="1836738" y="1207453"/>
                  </a:lnTo>
                  <a:lnTo>
                    <a:pt x="1830705" y="1208723"/>
                  </a:lnTo>
                  <a:lnTo>
                    <a:pt x="1824038" y="1209358"/>
                  </a:lnTo>
                  <a:lnTo>
                    <a:pt x="1817688" y="1209675"/>
                  </a:lnTo>
                  <a:lnTo>
                    <a:pt x="1811020" y="1209358"/>
                  </a:lnTo>
                  <a:lnTo>
                    <a:pt x="1804670" y="1208723"/>
                  </a:lnTo>
                  <a:lnTo>
                    <a:pt x="1798320" y="1207453"/>
                  </a:lnTo>
                  <a:lnTo>
                    <a:pt x="1792288" y="1205549"/>
                  </a:lnTo>
                  <a:lnTo>
                    <a:pt x="1785938" y="1203010"/>
                  </a:lnTo>
                  <a:lnTo>
                    <a:pt x="1780223" y="1200153"/>
                  </a:lnTo>
                  <a:lnTo>
                    <a:pt x="1774825" y="1196345"/>
                  </a:lnTo>
                  <a:lnTo>
                    <a:pt x="1769745" y="1192219"/>
                  </a:lnTo>
                  <a:lnTo>
                    <a:pt x="942657" y="455553"/>
                  </a:lnTo>
                  <a:lnTo>
                    <a:pt x="116205" y="1192219"/>
                  </a:lnTo>
                  <a:lnTo>
                    <a:pt x="111125" y="1196345"/>
                  </a:lnTo>
                  <a:lnTo>
                    <a:pt x="105410" y="1200153"/>
                  </a:lnTo>
                  <a:lnTo>
                    <a:pt x="99695" y="1203010"/>
                  </a:lnTo>
                  <a:lnTo>
                    <a:pt x="93662" y="1205549"/>
                  </a:lnTo>
                  <a:lnTo>
                    <a:pt x="87630" y="1207136"/>
                  </a:lnTo>
                  <a:lnTo>
                    <a:pt x="80962" y="1208723"/>
                  </a:lnTo>
                  <a:lnTo>
                    <a:pt x="74930" y="1209358"/>
                  </a:lnTo>
                  <a:lnTo>
                    <a:pt x="68262" y="1209675"/>
                  </a:lnTo>
                  <a:lnTo>
                    <a:pt x="61277" y="1209358"/>
                  </a:lnTo>
                  <a:lnTo>
                    <a:pt x="55245" y="1208723"/>
                  </a:lnTo>
                  <a:lnTo>
                    <a:pt x="48577" y="1207136"/>
                  </a:lnTo>
                  <a:lnTo>
                    <a:pt x="42545" y="1205549"/>
                  </a:lnTo>
                  <a:lnTo>
                    <a:pt x="36195" y="1203010"/>
                  </a:lnTo>
                  <a:lnTo>
                    <a:pt x="30797" y="1200153"/>
                  </a:lnTo>
                  <a:lnTo>
                    <a:pt x="25082" y="1196345"/>
                  </a:lnTo>
                  <a:lnTo>
                    <a:pt x="20002" y="1192219"/>
                  </a:lnTo>
                  <a:lnTo>
                    <a:pt x="15240" y="1187775"/>
                  </a:lnTo>
                  <a:lnTo>
                    <a:pt x="11112" y="1182697"/>
                  </a:lnTo>
                  <a:lnTo>
                    <a:pt x="7937" y="1177619"/>
                  </a:lnTo>
                  <a:lnTo>
                    <a:pt x="5080" y="1171906"/>
                  </a:lnTo>
                  <a:lnTo>
                    <a:pt x="2540" y="1166510"/>
                  </a:lnTo>
                  <a:lnTo>
                    <a:pt x="1270" y="1160797"/>
                  </a:lnTo>
                  <a:lnTo>
                    <a:pt x="317" y="1155084"/>
                  </a:lnTo>
                  <a:lnTo>
                    <a:pt x="0" y="1149053"/>
                  </a:lnTo>
                  <a:lnTo>
                    <a:pt x="317" y="1143658"/>
                  </a:lnTo>
                  <a:lnTo>
                    <a:pt x="1270" y="1137627"/>
                  </a:lnTo>
                  <a:lnTo>
                    <a:pt x="2540" y="1131914"/>
                  </a:lnTo>
                  <a:lnTo>
                    <a:pt x="5080" y="1126201"/>
                  </a:lnTo>
                  <a:lnTo>
                    <a:pt x="7937" y="1121123"/>
                  </a:lnTo>
                  <a:lnTo>
                    <a:pt x="11112" y="1115727"/>
                  </a:lnTo>
                  <a:lnTo>
                    <a:pt x="15240" y="1110966"/>
                  </a:lnTo>
                  <a:lnTo>
                    <a:pt x="20002" y="1106523"/>
                  </a:lnTo>
                  <a:lnTo>
                    <a:pt x="942657" y="284162"/>
                  </a:lnTo>
                  <a:close/>
                  <a:moveTo>
                    <a:pt x="1910075" y="217487"/>
                  </a:moveTo>
                  <a:lnTo>
                    <a:pt x="1929430" y="217487"/>
                  </a:lnTo>
                  <a:lnTo>
                    <a:pt x="1948785" y="218121"/>
                  </a:lnTo>
                  <a:lnTo>
                    <a:pt x="1968140" y="219388"/>
                  </a:lnTo>
                  <a:lnTo>
                    <a:pt x="1986860" y="220973"/>
                  </a:lnTo>
                  <a:lnTo>
                    <a:pt x="2005898" y="222874"/>
                  </a:lnTo>
                  <a:lnTo>
                    <a:pt x="2024301" y="225726"/>
                  </a:lnTo>
                  <a:lnTo>
                    <a:pt x="2043022" y="228578"/>
                  </a:lnTo>
                  <a:lnTo>
                    <a:pt x="2061425" y="231747"/>
                  </a:lnTo>
                  <a:lnTo>
                    <a:pt x="2079193" y="235550"/>
                  </a:lnTo>
                  <a:lnTo>
                    <a:pt x="2097279" y="239669"/>
                  </a:lnTo>
                  <a:lnTo>
                    <a:pt x="2114413" y="243789"/>
                  </a:lnTo>
                  <a:lnTo>
                    <a:pt x="2131865" y="248542"/>
                  </a:lnTo>
                  <a:lnTo>
                    <a:pt x="2148364" y="252979"/>
                  </a:lnTo>
                  <a:lnTo>
                    <a:pt x="2164546" y="258049"/>
                  </a:lnTo>
                  <a:lnTo>
                    <a:pt x="2181046" y="263119"/>
                  </a:lnTo>
                  <a:lnTo>
                    <a:pt x="2196593" y="268189"/>
                  </a:lnTo>
                  <a:lnTo>
                    <a:pt x="2211506" y="273893"/>
                  </a:lnTo>
                  <a:lnTo>
                    <a:pt x="2226419" y="278963"/>
                  </a:lnTo>
                  <a:lnTo>
                    <a:pt x="2240697" y="284667"/>
                  </a:lnTo>
                  <a:lnTo>
                    <a:pt x="2267668" y="295758"/>
                  </a:lnTo>
                  <a:lnTo>
                    <a:pt x="2292734" y="306216"/>
                  </a:lnTo>
                  <a:lnTo>
                    <a:pt x="2315579" y="316673"/>
                  </a:lnTo>
                  <a:lnTo>
                    <a:pt x="2335886" y="326496"/>
                  </a:lnTo>
                  <a:lnTo>
                    <a:pt x="2353338" y="335686"/>
                  </a:lnTo>
                  <a:lnTo>
                    <a:pt x="2368251" y="343608"/>
                  </a:lnTo>
                  <a:lnTo>
                    <a:pt x="2379991" y="349946"/>
                  </a:lnTo>
                  <a:lnTo>
                    <a:pt x="2388557" y="355016"/>
                  </a:lnTo>
                  <a:lnTo>
                    <a:pt x="2395538" y="359136"/>
                  </a:lnTo>
                  <a:lnTo>
                    <a:pt x="2386971" y="360403"/>
                  </a:lnTo>
                  <a:lnTo>
                    <a:pt x="2378721" y="361988"/>
                  </a:lnTo>
                  <a:lnTo>
                    <a:pt x="2370154" y="363572"/>
                  </a:lnTo>
                  <a:lnTo>
                    <a:pt x="2361587" y="365791"/>
                  </a:lnTo>
                  <a:lnTo>
                    <a:pt x="2353020" y="368009"/>
                  </a:lnTo>
                  <a:lnTo>
                    <a:pt x="2345088" y="370544"/>
                  </a:lnTo>
                  <a:lnTo>
                    <a:pt x="2336521" y="373079"/>
                  </a:lnTo>
                  <a:lnTo>
                    <a:pt x="2328271" y="375614"/>
                  </a:lnTo>
                  <a:lnTo>
                    <a:pt x="2320656" y="379100"/>
                  </a:lnTo>
                  <a:lnTo>
                    <a:pt x="2312406" y="382269"/>
                  </a:lnTo>
                  <a:lnTo>
                    <a:pt x="2304157" y="385755"/>
                  </a:lnTo>
                  <a:lnTo>
                    <a:pt x="2296541" y="389557"/>
                  </a:lnTo>
                  <a:lnTo>
                    <a:pt x="2280677" y="397162"/>
                  </a:lnTo>
                  <a:lnTo>
                    <a:pt x="2265446" y="405718"/>
                  </a:lnTo>
                  <a:lnTo>
                    <a:pt x="2250533" y="415225"/>
                  </a:lnTo>
                  <a:lnTo>
                    <a:pt x="2235303" y="425049"/>
                  </a:lnTo>
                  <a:lnTo>
                    <a:pt x="2220708" y="435189"/>
                  </a:lnTo>
                  <a:lnTo>
                    <a:pt x="2206429" y="446280"/>
                  </a:lnTo>
                  <a:lnTo>
                    <a:pt x="2192468" y="457688"/>
                  </a:lnTo>
                  <a:lnTo>
                    <a:pt x="2178825" y="469730"/>
                  </a:lnTo>
                  <a:lnTo>
                    <a:pt x="2164863" y="482088"/>
                  </a:lnTo>
                  <a:lnTo>
                    <a:pt x="2151854" y="495081"/>
                  </a:lnTo>
                  <a:lnTo>
                    <a:pt x="2138845" y="508390"/>
                  </a:lnTo>
                  <a:lnTo>
                    <a:pt x="2126153" y="521699"/>
                  </a:lnTo>
                  <a:lnTo>
                    <a:pt x="2113779" y="535325"/>
                  </a:lnTo>
                  <a:lnTo>
                    <a:pt x="2101721" y="549268"/>
                  </a:lnTo>
                  <a:lnTo>
                    <a:pt x="2089664" y="563528"/>
                  </a:lnTo>
                  <a:lnTo>
                    <a:pt x="2078242" y="578105"/>
                  </a:lnTo>
                  <a:lnTo>
                    <a:pt x="2066819" y="592682"/>
                  </a:lnTo>
                  <a:lnTo>
                    <a:pt x="2055714" y="607259"/>
                  </a:lnTo>
                  <a:lnTo>
                    <a:pt x="2044926" y="621519"/>
                  </a:lnTo>
                  <a:lnTo>
                    <a:pt x="2034455" y="636413"/>
                  </a:lnTo>
                  <a:lnTo>
                    <a:pt x="2024301" y="650989"/>
                  </a:lnTo>
                  <a:lnTo>
                    <a:pt x="2014782" y="665566"/>
                  </a:lnTo>
                  <a:lnTo>
                    <a:pt x="1995745" y="694403"/>
                  </a:lnTo>
                  <a:lnTo>
                    <a:pt x="1977976" y="722289"/>
                  </a:lnTo>
                  <a:lnTo>
                    <a:pt x="1972582" y="730845"/>
                  </a:lnTo>
                  <a:lnTo>
                    <a:pt x="1966553" y="739084"/>
                  </a:lnTo>
                  <a:lnTo>
                    <a:pt x="1960525" y="747006"/>
                  </a:lnTo>
                  <a:lnTo>
                    <a:pt x="1954179" y="755245"/>
                  </a:lnTo>
                  <a:lnTo>
                    <a:pt x="1947833" y="762534"/>
                  </a:lnTo>
                  <a:lnTo>
                    <a:pt x="1940852" y="770139"/>
                  </a:lnTo>
                  <a:lnTo>
                    <a:pt x="1933872" y="777111"/>
                  </a:lnTo>
                  <a:lnTo>
                    <a:pt x="1926257" y="784082"/>
                  </a:lnTo>
                  <a:lnTo>
                    <a:pt x="1918642" y="790737"/>
                  </a:lnTo>
                  <a:lnTo>
                    <a:pt x="1911027" y="797075"/>
                  </a:lnTo>
                  <a:lnTo>
                    <a:pt x="1902777" y="803412"/>
                  </a:lnTo>
                  <a:lnTo>
                    <a:pt x="1894527" y="809116"/>
                  </a:lnTo>
                  <a:lnTo>
                    <a:pt x="1886277" y="815137"/>
                  </a:lnTo>
                  <a:lnTo>
                    <a:pt x="1877710" y="820524"/>
                  </a:lnTo>
                  <a:lnTo>
                    <a:pt x="1868826" y="825911"/>
                  </a:lnTo>
                  <a:lnTo>
                    <a:pt x="1859625" y="830665"/>
                  </a:lnTo>
                  <a:lnTo>
                    <a:pt x="1850740" y="835735"/>
                  </a:lnTo>
                  <a:lnTo>
                    <a:pt x="1841539" y="839854"/>
                  </a:lnTo>
                  <a:lnTo>
                    <a:pt x="1832020" y="843974"/>
                  </a:lnTo>
                  <a:lnTo>
                    <a:pt x="1822501" y="848410"/>
                  </a:lnTo>
                  <a:lnTo>
                    <a:pt x="1812665" y="851896"/>
                  </a:lnTo>
                  <a:lnTo>
                    <a:pt x="1803146" y="855065"/>
                  </a:lnTo>
                  <a:lnTo>
                    <a:pt x="1793310" y="858551"/>
                  </a:lnTo>
                  <a:lnTo>
                    <a:pt x="1783473" y="861403"/>
                  </a:lnTo>
                  <a:lnTo>
                    <a:pt x="1773320" y="863938"/>
                  </a:lnTo>
                  <a:lnTo>
                    <a:pt x="1763166" y="866156"/>
                  </a:lnTo>
                  <a:lnTo>
                    <a:pt x="1753013" y="868374"/>
                  </a:lnTo>
                  <a:lnTo>
                    <a:pt x="1742542" y="870276"/>
                  </a:lnTo>
                  <a:lnTo>
                    <a:pt x="1732706" y="871860"/>
                  </a:lnTo>
                  <a:lnTo>
                    <a:pt x="1722235" y="873128"/>
                  </a:lnTo>
                  <a:lnTo>
                    <a:pt x="1711764" y="874078"/>
                  </a:lnTo>
                  <a:lnTo>
                    <a:pt x="1701611" y="874712"/>
                  </a:lnTo>
                  <a:lnTo>
                    <a:pt x="1548674" y="738450"/>
                  </a:lnTo>
                  <a:lnTo>
                    <a:pt x="1558510" y="722923"/>
                  </a:lnTo>
                  <a:lnTo>
                    <a:pt x="1568664" y="707079"/>
                  </a:lnTo>
                  <a:lnTo>
                    <a:pt x="1578500" y="691234"/>
                  </a:lnTo>
                  <a:lnTo>
                    <a:pt x="1589288" y="676024"/>
                  </a:lnTo>
                  <a:lnTo>
                    <a:pt x="1605470" y="653841"/>
                  </a:lnTo>
                  <a:lnTo>
                    <a:pt x="1622287" y="631976"/>
                  </a:lnTo>
                  <a:lnTo>
                    <a:pt x="1630854" y="621202"/>
                  </a:lnTo>
                  <a:lnTo>
                    <a:pt x="1639738" y="610745"/>
                  </a:lnTo>
                  <a:lnTo>
                    <a:pt x="1648305" y="600604"/>
                  </a:lnTo>
                  <a:lnTo>
                    <a:pt x="1657507" y="590147"/>
                  </a:lnTo>
                  <a:lnTo>
                    <a:pt x="1667026" y="580007"/>
                  </a:lnTo>
                  <a:lnTo>
                    <a:pt x="1676545" y="569866"/>
                  </a:lnTo>
                  <a:lnTo>
                    <a:pt x="1686063" y="560043"/>
                  </a:lnTo>
                  <a:lnTo>
                    <a:pt x="1695582" y="550219"/>
                  </a:lnTo>
                  <a:lnTo>
                    <a:pt x="1705418" y="540396"/>
                  </a:lnTo>
                  <a:lnTo>
                    <a:pt x="1715572" y="531523"/>
                  </a:lnTo>
                  <a:lnTo>
                    <a:pt x="1726043" y="522016"/>
                  </a:lnTo>
                  <a:lnTo>
                    <a:pt x="1736514" y="513143"/>
                  </a:lnTo>
                  <a:lnTo>
                    <a:pt x="1746984" y="503954"/>
                  </a:lnTo>
                  <a:lnTo>
                    <a:pt x="1757772" y="495714"/>
                  </a:lnTo>
                  <a:lnTo>
                    <a:pt x="1768878" y="487158"/>
                  </a:lnTo>
                  <a:lnTo>
                    <a:pt x="1779983" y="478919"/>
                  </a:lnTo>
                  <a:lnTo>
                    <a:pt x="1791089" y="470680"/>
                  </a:lnTo>
                  <a:lnTo>
                    <a:pt x="1802194" y="463075"/>
                  </a:lnTo>
                  <a:lnTo>
                    <a:pt x="1813934" y="455470"/>
                  </a:lnTo>
                  <a:lnTo>
                    <a:pt x="1825674" y="448498"/>
                  </a:lnTo>
                  <a:lnTo>
                    <a:pt x="1838048" y="441210"/>
                  </a:lnTo>
                  <a:lnTo>
                    <a:pt x="1850106" y="434238"/>
                  </a:lnTo>
                  <a:lnTo>
                    <a:pt x="1862163" y="427901"/>
                  </a:lnTo>
                  <a:lnTo>
                    <a:pt x="1874537" y="421563"/>
                  </a:lnTo>
                  <a:lnTo>
                    <a:pt x="1887229" y="415859"/>
                  </a:lnTo>
                  <a:lnTo>
                    <a:pt x="1899921" y="409838"/>
                  </a:lnTo>
                  <a:lnTo>
                    <a:pt x="1912613" y="404451"/>
                  </a:lnTo>
                  <a:lnTo>
                    <a:pt x="1925622" y="399381"/>
                  </a:lnTo>
                  <a:lnTo>
                    <a:pt x="1938631" y="394627"/>
                  </a:lnTo>
                  <a:lnTo>
                    <a:pt x="1951958" y="390191"/>
                  </a:lnTo>
                  <a:lnTo>
                    <a:pt x="1965284" y="385755"/>
                  </a:lnTo>
                  <a:lnTo>
                    <a:pt x="1978928" y="382269"/>
                  </a:lnTo>
                  <a:lnTo>
                    <a:pt x="1992572" y="378783"/>
                  </a:lnTo>
                  <a:lnTo>
                    <a:pt x="2006215" y="375297"/>
                  </a:lnTo>
                  <a:lnTo>
                    <a:pt x="2019859" y="372445"/>
                  </a:lnTo>
                  <a:lnTo>
                    <a:pt x="2033820" y="369910"/>
                  </a:lnTo>
                  <a:lnTo>
                    <a:pt x="2047781" y="368009"/>
                  </a:lnTo>
                  <a:lnTo>
                    <a:pt x="2062059" y="366107"/>
                  </a:lnTo>
                  <a:lnTo>
                    <a:pt x="2076021" y="364206"/>
                  </a:lnTo>
                  <a:lnTo>
                    <a:pt x="2089981" y="362938"/>
                  </a:lnTo>
                  <a:lnTo>
                    <a:pt x="2104260" y="362305"/>
                  </a:lnTo>
                  <a:lnTo>
                    <a:pt x="2118538" y="361671"/>
                  </a:lnTo>
                  <a:lnTo>
                    <a:pt x="2132817" y="361354"/>
                  </a:lnTo>
                  <a:lnTo>
                    <a:pt x="2147095" y="361671"/>
                  </a:lnTo>
                  <a:lnTo>
                    <a:pt x="2133134" y="359770"/>
                  </a:lnTo>
                  <a:lnTo>
                    <a:pt x="2118538" y="358502"/>
                  </a:lnTo>
                  <a:lnTo>
                    <a:pt x="2104260" y="357235"/>
                  </a:lnTo>
                  <a:lnTo>
                    <a:pt x="2089981" y="356601"/>
                  </a:lnTo>
                  <a:lnTo>
                    <a:pt x="2075703" y="355967"/>
                  </a:lnTo>
                  <a:lnTo>
                    <a:pt x="2061425" y="355967"/>
                  </a:lnTo>
                  <a:lnTo>
                    <a:pt x="2046829" y="355967"/>
                  </a:lnTo>
                  <a:lnTo>
                    <a:pt x="2032234" y="356601"/>
                  </a:lnTo>
                  <a:lnTo>
                    <a:pt x="2017955" y="357552"/>
                  </a:lnTo>
                  <a:lnTo>
                    <a:pt x="2003677" y="358819"/>
                  </a:lnTo>
                  <a:lnTo>
                    <a:pt x="1989081" y="360403"/>
                  </a:lnTo>
                  <a:lnTo>
                    <a:pt x="1974803" y="362305"/>
                  </a:lnTo>
                  <a:lnTo>
                    <a:pt x="1960525" y="364523"/>
                  </a:lnTo>
                  <a:lnTo>
                    <a:pt x="1946246" y="367375"/>
                  </a:lnTo>
                  <a:lnTo>
                    <a:pt x="1931968" y="370227"/>
                  </a:lnTo>
                  <a:lnTo>
                    <a:pt x="1917373" y="373713"/>
                  </a:lnTo>
                  <a:lnTo>
                    <a:pt x="1903411" y="377515"/>
                  </a:lnTo>
                  <a:lnTo>
                    <a:pt x="1889450" y="381318"/>
                  </a:lnTo>
                  <a:lnTo>
                    <a:pt x="1875489" y="385755"/>
                  </a:lnTo>
                  <a:lnTo>
                    <a:pt x="1861528" y="390508"/>
                  </a:lnTo>
                  <a:lnTo>
                    <a:pt x="1847567" y="395578"/>
                  </a:lnTo>
                  <a:lnTo>
                    <a:pt x="1833924" y="400965"/>
                  </a:lnTo>
                  <a:lnTo>
                    <a:pt x="1820280" y="406669"/>
                  </a:lnTo>
                  <a:lnTo>
                    <a:pt x="1806953" y="412690"/>
                  </a:lnTo>
                  <a:lnTo>
                    <a:pt x="1793627" y="418711"/>
                  </a:lnTo>
                  <a:lnTo>
                    <a:pt x="1780618" y="425366"/>
                  </a:lnTo>
                  <a:lnTo>
                    <a:pt x="1766974" y="432020"/>
                  </a:lnTo>
                  <a:lnTo>
                    <a:pt x="1754282" y="438992"/>
                  </a:lnTo>
                  <a:lnTo>
                    <a:pt x="1741273" y="446280"/>
                  </a:lnTo>
                  <a:lnTo>
                    <a:pt x="1728898" y="453885"/>
                  </a:lnTo>
                  <a:lnTo>
                    <a:pt x="1716207" y="461808"/>
                  </a:lnTo>
                  <a:lnTo>
                    <a:pt x="1703832" y="469730"/>
                  </a:lnTo>
                  <a:lnTo>
                    <a:pt x="1691775" y="478286"/>
                  </a:lnTo>
                  <a:lnTo>
                    <a:pt x="1679717" y="486842"/>
                  </a:lnTo>
                  <a:lnTo>
                    <a:pt x="1667660" y="495398"/>
                  </a:lnTo>
                  <a:lnTo>
                    <a:pt x="1655920" y="504270"/>
                  </a:lnTo>
                  <a:lnTo>
                    <a:pt x="1644180" y="513460"/>
                  </a:lnTo>
                  <a:lnTo>
                    <a:pt x="1632758" y="522967"/>
                  </a:lnTo>
                  <a:lnTo>
                    <a:pt x="1621335" y="532473"/>
                  </a:lnTo>
                  <a:lnTo>
                    <a:pt x="1610230" y="542297"/>
                  </a:lnTo>
                  <a:lnTo>
                    <a:pt x="1599124" y="551804"/>
                  </a:lnTo>
                  <a:lnTo>
                    <a:pt x="1588336" y="561944"/>
                  </a:lnTo>
                  <a:lnTo>
                    <a:pt x="1577548" y="572084"/>
                  </a:lnTo>
                  <a:lnTo>
                    <a:pt x="1566760" y="582542"/>
                  </a:lnTo>
                  <a:lnTo>
                    <a:pt x="1556606" y="592999"/>
                  </a:lnTo>
                  <a:lnTo>
                    <a:pt x="1546136" y="603773"/>
                  </a:lnTo>
                  <a:lnTo>
                    <a:pt x="1535982" y="614547"/>
                  </a:lnTo>
                  <a:lnTo>
                    <a:pt x="1526146" y="625638"/>
                  </a:lnTo>
                  <a:lnTo>
                    <a:pt x="1514406" y="638631"/>
                  </a:lnTo>
                  <a:lnTo>
                    <a:pt x="1503301" y="651623"/>
                  </a:lnTo>
                  <a:lnTo>
                    <a:pt x="1492195" y="664932"/>
                  </a:lnTo>
                  <a:lnTo>
                    <a:pt x="1481407" y="678559"/>
                  </a:lnTo>
                  <a:lnTo>
                    <a:pt x="1406525" y="612012"/>
                  </a:lnTo>
                  <a:lnTo>
                    <a:pt x="1407160" y="604407"/>
                  </a:lnTo>
                  <a:lnTo>
                    <a:pt x="1408112" y="596802"/>
                  </a:lnTo>
                  <a:lnTo>
                    <a:pt x="1409381" y="589196"/>
                  </a:lnTo>
                  <a:lnTo>
                    <a:pt x="1410967" y="581274"/>
                  </a:lnTo>
                  <a:lnTo>
                    <a:pt x="1412554" y="573352"/>
                  </a:lnTo>
                  <a:lnTo>
                    <a:pt x="1415092" y="565430"/>
                  </a:lnTo>
                  <a:lnTo>
                    <a:pt x="1417313" y="557191"/>
                  </a:lnTo>
                  <a:lnTo>
                    <a:pt x="1420169" y="548952"/>
                  </a:lnTo>
                  <a:lnTo>
                    <a:pt x="1423025" y="540396"/>
                  </a:lnTo>
                  <a:lnTo>
                    <a:pt x="1426198" y="532157"/>
                  </a:lnTo>
                  <a:lnTo>
                    <a:pt x="1430322" y="523601"/>
                  </a:lnTo>
                  <a:lnTo>
                    <a:pt x="1434130" y="514728"/>
                  </a:lnTo>
                  <a:lnTo>
                    <a:pt x="1438572" y="505855"/>
                  </a:lnTo>
                  <a:lnTo>
                    <a:pt x="1443332" y="497299"/>
                  </a:lnTo>
                  <a:lnTo>
                    <a:pt x="1448408" y="488109"/>
                  </a:lnTo>
                  <a:lnTo>
                    <a:pt x="1453802" y="478919"/>
                  </a:lnTo>
                  <a:lnTo>
                    <a:pt x="1461100" y="467195"/>
                  </a:lnTo>
                  <a:lnTo>
                    <a:pt x="1469033" y="455787"/>
                  </a:lnTo>
                  <a:lnTo>
                    <a:pt x="1476648" y="444696"/>
                  </a:lnTo>
                  <a:lnTo>
                    <a:pt x="1484263" y="433921"/>
                  </a:lnTo>
                  <a:lnTo>
                    <a:pt x="1492195" y="423464"/>
                  </a:lnTo>
                  <a:lnTo>
                    <a:pt x="1500128" y="413641"/>
                  </a:lnTo>
                  <a:lnTo>
                    <a:pt x="1508060" y="403817"/>
                  </a:lnTo>
                  <a:lnTo>
                    <a:pt x="1516310" y="393994"/>
                  </a:lnTo>
                  <a:lnTo>
                    <a:pt x="1524877" y="384804"/>
                  </a:lnTo>
                  <a:lnTo>
                    <a:pt x="1533127" y="375614"/>
                  </a:lnTo>
                  <a:lnTo>
                    <a:pt x="1541376" y="367375"/>
                  </a:lnTo>
                  <a:lnTo>
                    <a:pt x="1549943" y="358819"/>
                  </a:lnTo>
                  <a:lnTo>
                    <a:pt x="1558828" y="350580"/>
                  </a:lnTo>
                  <a:lnTo>
                    <a:pt x="1567077" y="342975"/>
                  </a:lnTo>
                  <a:lnTo>
                    <a:pt x="1575962" y="335369"/>
                  </a:lnTo>
                  <a:lnTo>
                    <a:pt x="1584846" y="328081"/>
                  </a:lnTo>
                  <a:lnTo>
                    <a:pt x="1594047" y="321109"/>
                  </a:lnTo>
                  <a:lnTo>
                    <a:pt x="1602932" y="314455"/>
                  </a:lnTo>
                  <a:lnTo>
                    <a:pt x="1611816" y="308117"/>
                  </a:lnTo>
                  <a:lnTo>
                    <a:pt x="1621018" y="301779"/>
                  </a:lnTo>
                  <a:lnTo>
                    <a:pt x="1630219" y="296075"/>
                  </a:lnTo>
                  <a:lnTo>
                    <a:pt x="1639421" y="290054"/>
                  </a:lnTo>
                  <a:lnTo>
                    <a:pt x="1648622" y="284667"/>
                  </a:lnTo>
                  <a:lnTo>
                    <a:pt x="1657824" y="279280"/>
                  </a:lnTo>
                  <a:lnTo>
                    <a:pt x="1667343" y="274527"/>
                  </a:lnTo>
                  <a:lnTo>
                    <a:pt x="1676862" y="269457"/>
                  </a:lnTo>
                  <a:lnTo>
                    <a:pt x="1686381" y="265337"/>
                  </a:lnTo>
                  <a:lnTo>
                    <a:pt x="1695582" y="261218"/>
                  </a:lnTo>
                  <a:lnTo>
                    <a:pt x="1705101" y="256781"/>
                  </a:lnTo>
                  <a:lnTo>
                    <a:pt x="1714937" y="252979"/>
                  </a:lnTo>
                  <a:lnTo>
                    <a:pt x="1724456" y="249493"/>
                  </a:lnTo>
                  <a:lnTo>
                    <a:pt x="1734292" y="246007"/>
                  </a:lnTo>
                  <a:lnTo>
                    <a:pt x="1743494" y="242838"/>
                  </a:lnTo>
                  <a:lnTo>
                    <a:pt x="1753330" y="239986"/>
                  </a:lnTo>
                  <a:lnTo>
                    <a:pt x="1763166" y="237134"/>
                  </a:lnTo>
                  <a:lnTo>
                    <a:pt x="1773003" y="234599"/>
                  </a:lnTo>
                  <a:lnTo>
                    <a:pt x="1792675" y="230163"/>
                  </a:lnTo>
                  <a:lnTo>
                    <a:pt x="1812030" y="226360"/>
                  </a:lnTo>
                  <a:lnTo>
                    <a:pt x="1831702" y="222874"/>
                  </a:lnTo>
                  <a:lnTo>
                    <a:pt x="1851375" y="220656"/>
                  </a:lnTo>
                  <a:lnTo>
                    <a:pt x="1870730" y="219072"/>
                  </a:lnTo>
                  <a:lnTo>
                    <a:pt x="1890402" y="217804"/>
                  </a:lnTo>
                  <a:lnTo>
                    <a:pt x="1910075" y="217487"/>
                  </a:lnTo>
                  <a:close/>
                  <a:moveTo>
                    <a:pt x="1112837" y="0"/>
                  </a:moveTo>
                  <a:lnTo>
                    <a:pt x="1116656" y="634"/>
                  </a:lnTo>
                  <a:lnTo>
                    <a:pt x="1128112" y="2854"/>
                  </a:lnTo>
                  <a:lnTo>
                    <a:pt x="1146570" y="6660"/>
                  </a:lnTo>
                  <a:lnTo>
                    <a:pt x="1157708" y="9197"/>
                  </a:lnTo>
                  <a:lnTo>
                    <a:pt x="1170119" y="12369"/>
                  </a:lnTo>
                  <a:lnTo>
                    <a:pt x="1183485" y="16175"/>
                  </a:lnTo>
                  <a:lnTo>
                    <a:pt x="1198124" y="20298"/>
                  </a:lnTo>
                  <a:lnTo>
                    <a:pt x="1213399" y="25372"/>
                  </a:lnTo>
                  <a:lnTo>
                    <a:pt x="1229629" y="30763"/>
                  </a:lnTo>
                  <a:lnTo>
                    <a:pt x="1246495" y="37106"/>
                  </a:lnTo>
                  <a:lnTo>
                    <a:pt x="1263998" y="43767"/>
                  </a:lnTo>
                  <a:lnTo>
                    <a:pt x="1281501" y="51378"/>
                  </a:lnTo>
                  <a:lnTo>
                    <a:pt x="1299640" y="59307"/>
                  </a:lnTo>
                  <a:lnTo>
                    <a:pt x="1317780" y="68504"/>
                  </a:lnTo>
                  <a:lnTo>
                    <a:pt x="1336237" y="78653"/>
                  </a:lnTo>
                  <a:lnTo>
                    <a:pt x="1345148" y="84045"/>
                  </a:lnTo>
                  <a:lnTo>
                    <a:pt x="1354058" y="89436"/>
                  </a:lnTo>
                  <a:lnTo>
                    <a:pt x="1363287" y="95462"/>
                  </a:lnTo>
                  <a:lnTo>
                    <a:pt x="1372198" y="101171"/>
                  </a:lnTo>
                  <a:lnTo>
                    <a:pt x="1381108" y="107514"/>
                  </a:lnTo>
                  <a:lnTo>
                    <a:pt x="1389701" y="113540"/>
                  </a:lnTo>
                  <a:lnTo>
                    <a:pt x="1398293" y="120517"/>
                  </a:lnTo>
                  <a:lnTo>
                    <a:pt x="1406886" y="127177"/>
                  </a:lnTo>
                  <a:lnTo>
                    <a:pt x="1415160" y="134471"/>
                  </a:lnTo>
                  <a:lnTo>
                    <a:pt x="1423116" y="141449"/>
                  </a:lnTo>
                  <a:lnTo>
                    <a:pt x="1431390" y="149377"/>
                  </a:lnTo>
                  <a:lnTo>
                    <a:pt x="1439346" y="157306"/>
                  </a:lnTo>
                  <a:lnTo>
                    <a:pt x="1446665" y="165552"/>
                  </a:lnTo>
                  <a:lnTo>
                    <a:pt x="1454303" y="173798"/>
                  </a:lnTo>
                  <a:lnTo>
                    <a:pt x="1461304" y="182361"/>
                  </a:lnTo>
                  <a:lnTo>
                    <a:pt x="1468305" y="191241"/>
                  </a:lnTo>
                  <a:lnTo>
                    <a:pt x="1474988" y="200756"/>
                  </a:lnTo>
                  <a:lnTo>
                    <a:pt x="1481034" y="209953"/>
                  </a:lnTo>
                  <a:lnTo>
                    <a:pt x="1487399" y="219785"/>
                  </a:lnTo>
                  <a:lnTo>
                    <a:pt x="1492809" y="229616"/>
                  </a:lnTo>
                  <a:lnTo>
                    <a:pt x="1498537" y="240082"/>
                  </a:lnTo>
                  <a:lnTo>
                    <a:pt x="1503311" y="250865"/>
                  </a:lnTo>
                  <a:lnTo>
                    <a:pt x="1508084" y="261648"/>
                  </a:lnTo>
                  <a:lnTo>
                    <a:pt x="1512540" y="273066"/>
                  </a:lnTo>
                  <a:lnTo>
                    <a:pt x="1516358" y="284483"/>
                  </a:lnTo>
                  <a:lnTo>
                    <a:pt x="1519859" y="296218"/>
                  </a:lnTo>
                  <a:lnTo>
                    <a:pt x="1523041" y="308269"/>
                  </a:lnTo>
                  <a:lnTo>
                    <a:pt x="1525587" y="320955"/>
                  </a:lnTo>
                  <a:lnTo>
                    <a:pt x="1512540" y="333641"/>
                  </a:lnTo>
                  <a:lnTo>
                    <a:pt x="1499492" y="346645"/>
                  </a:lnTo>
                  <a:lnTo>
                    <a:pt x="1486763" y="360599"/>
                  </a:lnTo>
                  <a:lnTo>
                    <a:pt x="1474351" y="374554"/>
                  </a:lnTo>
                  <a:lnTo>
                    <a:pt x="1462259" y="389777"/>
                  </a:lnTo>
                  <a:lnTo>
                    <a:pt x="1450484" y="405000"/>
                  </a:lnTo>
                  <a:lnTo>
                    <a:pt x="1439027" y="420540"/>
                  </a:lnTo>
                  <a:lnTo>
                    <a:pt x="1427889" y="437032"/>
                  </a:lnTo>
                  <a:lnTo>
                    <a:pt x="1426616" y="424346"/>
                  </a:lnTo>
                  <a:lnTo>
                    <a:pt x="1424389" y="411343"/>
                  </a:lnTo>
                  <a:lnTo>
                    <a:pt x="1422479" y="398340"/>
                  </a:lnTo>
                  <a:lnTo>
                    <a:pt x="1420252" y="385654"/>
                  </a:lnTo>
                  <a:lnTo>
                    <a:pt x="1417706" y="373285"/>
                  </a:lnTo>
                  <a:lnTo>
                    <a:pt x="1414842" y="360599"/>
                  </a:lnTo>
                  <a:lnTo>
                    <a:pt x="1411341" y="348230"/>
                  </a:lnTo>
                  <a:lnTo>
                    <a:pt x="1408159" y="335544"/>
                  </a:lnTo>
                  <a:lnTo>
                    <a:pt x="1402112" y="317467"/>
                  </a:lnTo>
                  <a:lnTo>
                    <a:pt x="1396065" y="299706"/>
                  </a:lnTo>
                  <a:lnTo>
                    <a:pt x="1388746" y="281946"/>
                  </a:lnTo>
                  <a:lnTo>
                    <a:pt x="1384927" y="273700"/>
                  </a:lnTo>
                  <a:lnTo>
                    <a:pt x="1381108" y="265137"/>
                  </a:lnTo>
                  <a:lnTo>
                    <a:pt x="1376653" y="256574"/>
                  </a:lnTo>
                  <a:lnTo>
                    <a:pt x="1372516" y="248328"/>
                  </a:lnTo>
                  <a:lnTo>
                    <a:pt x="1368061" y="240082"/>
                  </a:lnTo>
                  <a:lnTo>
                    <a:pt x="1363287" y="231836"/>
                  </a:lnTo>
                  <a:lnTo>
                    <a:pt x="1358514" y="223591"/>
                  </a:lnTo>
                  <a:lnTo>
                    <a:pt x="1353104" y="215979"/>
                  </a:lnTo>
                  <a:lnTo>
                    <a:pt x="1348012" y="208050"/>
                  </a:lnTo>
                  <a:lnTo>
                    <a:pt x="1342284" y="200121"/>
                  </a:lnTo>
                  <a:lnTo>
                    <a:pt x="1336874" y="192827"/>
                  </a:lnTo>
                  <a:lnTo>
                    <a:pt x="1330827" y="185215"/>
                  </a:lnTo>
                  <a:lnTo>
                    <a:pt x="1325099" y="178238"/>
                  </a:lnTo>
                  <a:lnTo>
                    <a:pt x="1319053" y="171261"/>
                  </a:lnTo>
                  <a:lnTo>
                    <a:pt x="1312688" y="164284"/>
                  </a:lnTo>
                  <a:lnTo>
                    <a:pt x="1306323" y="157623"/>
                  </a:lnTo>
                  <a:lnTo>
                    <a:pt x="1299640" y="150963"/>
                  </a:lnTo>
                  <a:lnTo>
                    <a:pt x="1292957" y="144620"/>
                  </a:lnTo>
                  <a:lnTo>
                    <a:pt x="1286274" y="138277"/>
                  </a:lnTo>
                  <a:lnTo>
                    <a:pt x="1278955" y="132251"/>
                  </a:lnTo>
                  <a:lnTo>
                    <a:pt x="1271636" y="126225"/>
                  </a:lnTo>
                  <a:lnTo>
                    <a:pt x="1264635" y="120834"/>
                  </a:lnTo>
                  <a:lnTo>
                    <a:pt x="1257315" y="115125"/>
                  </a:lnTo>
                  <a:lnTo>
                    <a:pt x="1249996" y="110051"/>
                  </a:lnTo>
                  <a:lnTo>
                    <a:pt x="1242040" y="104659"/>
                  </a:lnTo>
                  <a:lnTo>
                    <a:pt x="1234402" y="99902"/>
                  </a:lnTo>
                  <a:lnTo>
                    <a:pt x="1241403" y="105611"/>
                  </a:lnTo>
                  <a:lnTo>
                    <a:pt x="1248086" y="111637"/>
                  </a:lnTo>
                  <a:lnTo>
                    <a:pt x="1255088" y="117663"/>
                  </a:lnTo>
                  <a:lnTo>
                    <a:pt x="1262089" y="124006"/>
                  </a:lnTo>
                  <a:lnTo>
                    <a:pt x="1268135" y="130666"/>
                  </a:lnTo>
                  <a:lnTo>
                    <a:pt x="1274818" y="137009"/>
                  </a:lnTo>
                  <a:lnTo>
                    <a:pt x="1280546" y="143986"/>
                  </a:lnTo>
                  <a:lnTo>
                    <a:pt x="1286911" y="150646"/>
                  </a:lnTo>
                  <a:lnTo>
                    <a:pt x="1292321" y="157623"/>
                  </a:lnTo>
                  <a:lnTo>
                    <a:pt x="1298367" y="164601"/>
                  </a:lnTo>
                  <a:lnTo>
                    <a:pt x="1303459" y="171895"/>
                  </a:lnTo>
                  <a:lnTo>
                    <a:pt x="1308869" y="179190"/>
                  </a:lnTo>
                  <a:lnTo>
                    <a:pt x="1313961" y="186484"/>
                  </a:lnTo>
                  <a:lnTo>
                    <a:pt x="1318734" y="194095"/>
                  </a:lnTo>
                  <a:lnTo>
                    <a:pt x="1323508" y="202024"/>
                  </a:lnTo>
                  <a:lnTo>
                    <a:pt x="1327963" y="209636"/>
                  </a:lnTo>
                  <a:lnTo>
                    <a:pt x="1332418" y="217565"/>
                  </a:lnTo>
                  <a:lnTo>
                    <a:pt x="1336237" y="225493"/>
                  </a:lnTo>
                  <a:lnTo>
                    <a:pt x="1340056" y="233422"/>
                  </a:lnTo>
                  <a:lnTo>
                    <a:pt x="1344193" y="241668"/>
                  </a:lnTo>
                  <a:lnTo>
                    <a:pt x="1347376" y="249914"/>
                  </a:lnTo>
                  <a:lnTo>
                    <a:pt x="1350558" y="257843"/>
                  </a:lnTo>
                  <a:lnTo>
                    <a:pt x="1356923" y="274969"/>
                  </a:lnTo>
                  <a:lnTo>
                    <a:pt x="1362333" y="291778"/>
                  </a:lnTo>
                  <a:lnTo>
                    <a:pt x="1366788" y="308904"/>
                  </a:lnTo>
                  <a:lnTo>
                    <a:pt x="1370925" y="326030"/>
                  </a:lnTo>
                  <a:lnTo>
                    <a:pt x="1374107" y="343790"/>
                  </a:lnTo>
                  <a:lnTo>
                    <a:pt x="1376653" y="360916"/>
                  </a:lnTo>
                  <a:lnTo>
                    <a:pt x="1378562" y="378677"/>
                  </a:lnTo>
                  <a:lnTo>
                    <a:pt x="1380472" y="396120"/>
                  </a:lnTo>
                  <a:lnTo>
                    <a:pt x="1381108" y="413880"/>
                  </a:lnTo>
                  <a:lnTo>
                    <a:pt x="1381427" y="431641"/>
                  </a:lnTo>
                  <a:lnTo>
                    <a:pt x="1381108" y="449401"/>
                  </a:lnTo>
                  <a:lnTo>
                    <a:pt x="1380472" y="466844"/>
                  </a:lnTo>
                  <a:lnTo>
                    <a:pt x="1378881" y="484605"/>
                  </a:lnTo>
                  <a:lnTo>
                    <a:pt x="1377290" y="502048"/>
                  </a:lnTo>
                  <a:lnTo>
                    <a:pt x="1375380" y="519491"/>
                  </a:lnTo>
                  <a:lnTo>
                    <a:pt x="1372516" y="536934"/>
                  </a:lnTo>
                  <a:lnTo>
                    <a:pt x="1369652" y="554378"/>
                  </a:lnTo>
                  <a:lnTo>
                    <a:pt x="1367106" y="564843"/>
                  </a:lnTo>
                  <a:lnTo>
                    <a:pt x="1364878" y="574675"/>
                  </a:lnTo>
                  <a:lnTo>
                    <a:pt x="1334646" y="547717"/>
                  </a:lnTo>
                  <a:lnTo>
                    <a:pt x="1168210" y="399609"/>
                  </a:lnTo>
                  <a:lnTo>
                    <a:pt x="1166618" y="387557"/>
                  </a:lnTo>
                  <a:lnTo>
                    <a:pt x="1166300" y="375188"/>
                  </a:lnTo>
                  <a:lnTo>
                    <a:pt x="1166618" y="369479"/>
                  </a:lnTo>
                  <a:lnTo>
                    <a:pt x="1166937" y="363136"/>
                  </a:lnTo>
                  <a:lnTo>
                    <a:pt x="1167573" y="357110"/>
                  </a:lnTo>
                  <a:lnTo>
                    <a:pt x="1168528" y="350767"/>
                  </a:lnTo>
                  <a:lnTo>
                    <a:pt x="1171074" y="330153"/>
                  </a:lnTo>
                  <a:lnTo>
                    <a:pt x="1173620" y="308269"/>
                  </a:lnTo>
                  <a:lnTo>
                    <a:pt x="1175847" y="285435"/>
                  </a:lnTo>
                  <a:lnTo>
                    <a:pt x="1177438" y="262283"/>
                  </a:lnTo>
                  <a:lnTo>
                    <a:pt x="1178393" y="238814"/>
                  </a:lnTo>
                  <a:lnTo>
                    <a:pt x="1178711" y="227079"/>
                  </a:lnTo>
                  <a:lnTo>
                    <a:pt x="1178711" y="215027"/>
                  </a:lnTo>
                  <a:lnTo>
                    <a:pt x="1178393" y="203293"/>
                  </a:lnTo>
                  <a:lnTo>
                    <a:pt x="1178075" y="191241"/>
                  </a:lnTo>
                  <a:lnTo>
                    <a:pt x="1177438" y="179507"/>
                  </a:lnTo>
                  <a:lnTo>
                    <a:pt x="1176484" y="167772"/>
                  </a:lnTo>
                  <a:lnTo>
                    <a:pt x="1175211" y="155720"/>
                  </a:lnTo>
                  <a:lnTo>
                    <a:pt x="1173938" y="144303"/>
                  </a:lnTo>
                  <a:lnTo>
                    <a:pt x="1172028" y="132568"/>
                  </a:lnTo>
                  <a:lnTo>
                    <a:pt x="1169801" y="121151"/>
                  </a:lnTo>
                  <a:lnTo>
                    <a:pt x="1167573" y="109734"/>
                  </a:lnTo>
                  <a:lnTo>
                    <a:pt x="1164391" y="98633"/>
                  </a:lnTo>
                  <a:lnTo>
                    <a:pt x="1161208" y="87533"/>
                  </a:lnTo>
                  <a:lnTo>
                    <a:pt x="1157708" y="76750"/>
                  </a:lnTo>
                  <a:lnTo>
                    <a:pt x="1153571" y="66284"/>
                  </a:lnTo>
                  <a:lnTo>
                    <a:pt x="1149115" y="55818"/>
                  </a:lnTo>
                  <a:lnTo>
                    <a:pt x="1144342" y="45670"/>
                  </a:lnTo>
                  <a:lnTo>
                    <a:pt x="1138932" y="35838"/>
                  </a:lnTo>
                  <a:lnTo>
                    <a:pt x="1133204" y="26641"/>
                  </a:lnTo>
                  <a:lnTo>
                    <a:pt x="1126839" y="17443"/>
                  </a:lnTo>
                  <a:lnTo>
                    <a:pt x="1119838" y="8563"/>
                  </a:lnTo>
                  <a:lnTo>
                    <a:pt x="11128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  <p:sp>
          <p:nvSpPr>
            <p:cNvPr id="18" name="KSO_Shape"/>
            <p:cNvSpPr/>
            <p:nvPr/>
          </p:nvSpPr>
          <p:spPr bwMode="auto">
            <a:xfrm>
              <a:off x="3522242" y="2057430"/>
              <a:ext cx="493737" cy="674657"/>
            </a:xfrm>
            <a:custGeom>
              <a:avLst/>
              <a:gdLst>
                <a:gd name="T0" fmla="*/ 821150 w 1122363"/>
                <a:gd name="T1" fmla="*/ 1319439 h 1531938"/>
                <a:gd name="T2" fmla="*/ 818610 w 1122363"/>
                <a:gd name="T3" fmla="*/ 1374324 h 1531938"/>
                <a:gd name="T4" fmla="*/ 763001 w 1122363"/>
                <a:gd name="T5" fmla="*/ 1407818 h 1531938"/>
                <a:gd name="T6" fmla="*/ 617712 w 1122363"/>
                <a:gd name="T7" fmla="*/ 1069756 h 1531938"/>
                <a:gd name="T8" fmla="*/ 595045 w 1122363"/>
                <a:gd name="T9" fmla="*/ 1020228 h 1531938"/>
                <a:gd name="T10" fmla="*/ 616862 w 1122363"/>
                <a:gd name="T11" fmla="*/ 985788 h 1531938"/>
                <a:gd name="T12" fmla="*/ 638822 w 1122363"/>
                <a:gd name="T13" fmla="*/ 861065 h 1531938"/>
                <a:gd name="T14" fmla="*/ 533011 w 1122363"/>
                <a:gd name="T15" fmla="*/ 900272 h 1531938"/>
                <a:gd name="T16" fmla="*/ 472344 w 1122363"/>
                <a:gd name="T17" fmla="*/ 959225 h 1531938"/>
                <a:gd name="T18" fmla="*/ 447514 w 1122363"/>
                <a:gd name="T19" fmla="*/ 1068950 h 1531938"/>
                <a:gd name="T20" fmla="*/ 483631 w 1122363"/>
                <a:gd name="T21" fmla="*/ 1155544 h 1531938"/>
                <a:gd name="T22" fmla="*/ 563202 w 1122363"/>
                <a:gd name="T23" fmla="*/ 1213369 h 1531938"/>
                <a:gd name="T24" fmla="*/ 641644 w 1122363"/>
                <a:gd name="T25" fmla="*/ 1407149 h 1531938"/>
                <a:gd name="T26" fmla="*/ 522288 w 1122363"/>
                <a:gd name="T27" fmla="*/ 1360326 h 1531938"/>
                <a:gd name="T28" fmla="*/ 562920 w 1122363"/>
                <a:gd name="T29" fmla="*/ 1503052 h 1531938"/>
                <a:gd name="T30" fmla="*/ 767489 w 1122363"/>
                <a:gd name="T31" fmla="*/ 1526182 h 1531938"/>
                <a:gd name="T32" fmla="*/ 873019 w 1122363"/>
                <a:gd name="T33" fmla="*/ 1493462 h 1531938"/>
                <a:gd name="T34" fmla="*/ 940739 w 1122363"/>
                <a:gd name="T35" fmla="*/ 1437049 h 1531938"/>
                <a:gd name="T36" fmla="*/ 975445 w 1122363"/>
                <a:gd name="T37" fmla="*/ 1352710 h 1531938"/>
                <a:gd name="T38" fmla="*/ 957387 w 1122363"/>
                <a:gd name="T39" fmla="*/ 1244960 h 1531938"/>
                <a:gd name="T40" fmla="*/ 862579 w 1122363"/>
                <a:gd name="T41" fmla="*/ 1159211 h 1531938"/>
                <a:gd name="T42" fmla="*/ 777366 w 1122363"/>
                <a:gd name="T43" fmla="*/ 984893 h 1531938"/>
                <a:gd name="T44" fmla="*/ 941021 w 1122363"/>
                <a:gd name="T45" fmla="*/ 1068103 h 1531938"/>
                <a:gd name="T46" fmla="*/ 812918 w 1122363"/>
                <a:gd name="T47" fmla="*/ 868963 h 1531938"/>
                <a:gd name="T48" fmla="*/ 768618 w 1122363"/>
                <a:gd name="T49" fmla="*/ 464758 h 1531938"/>
                <a:gd name="T50" fmla="*/ 956258 w 1122363"/>
                <a:gd name="T51" fmla="*/ 515531 h 1531938"/>
                <a:gd name="T52" fmla="*/ 1106652 w 1122363"/>
                <a:gd name="T53" fmla="*/ 632589 h 1531938"/>
                <a:gd name="T54" fmla="*/ 1227702 w 1122363"/>
                <a:gd name="T55" fmla="*/ 820164 h 1531938"/>
                <a:gd name="T56" fmla="*/ 1327023 w 1122363"/>
                <a:gd name="T57" fmla="*/ 1081925 h 1531938"/>
                <a:gd name="T58" fmla="*/ 1396717 w 1122363"/>
                <a:gd name="T59" fmla="*/ 1393892 h 1531938"/>
                <a:gd name="T60" fmla="*/ 1355239 w 1122363"/>
                <a:gd name="T61" fmla="*/ 1597827 h 1531938"/>
                <a:gd name="T62" fmla="*/ 1228829 w 1122363"/>
                <a:gd name="T63" fmla="*/ 1750144 h 1531938"/>
                <a:gd name="T64" fmla="*/ 1040908 w 1122363"/>
                <a:gd name="T65" fmla="*/ 1850561 h 1531938"/>
                <a:gd name="T66" fmla="*/ 813764 w 1122363"/>
                <a:gd name="T67" fmla="*/ 1899358 h 1531938"/>
                <a:gd name="T68" fmla="*/ 571385 w 1122363"/>
                <a:gd name="T69" fmla="*/ 1896538 h 1531938"/>
                <a:gd name="T70" fmla="*/ 341985 w 1122363"/>
                <a:gd name="T71" fmla="*/ 1837867 h 1531938"/>
                <a:gd name="T72" fmla="*/ 152933 w 1122363"/>
                <a:gd name="T73" fmla="*/ 1725604 h 1531938"/>
                <a:gd name="T74" fmla="*/ 31320 w 1122363"/>
                <a:gd name="T75" fmla="*/ 1563133 h 1531938"/>
                <a:gd name="T76" fmla="*/ 3668 w 1122363"/>
                <a:gd name="T77" fmla="*/ 1352710 h 1531938"/>
                <a:gd name="T78" fmla="*/ 126691 w 1122363"/>
                <a:gd name="T79" fmla="*/ 958096 h 1531938"/>
                <a:gd name="T80" fmla="*/ 230811 w 1122363"/>
                <a:gd name="T81" fmla="*/ 743160 h 1531938"/>
                <a:gd name="T82" fmla="*/ 362301 w 1122363"/>
                <a:gd name="T83" fmla="*/ 582099 h 1531938"/>
                <a:gd name="T84" fmla="*/ 534421 w 1122363"/>
                <a:gd name="T85" fmla="*/ 485632 h 1531938"/>
                <a:gd name="T86" fmla="*/ 596426 w 1122363"/>
                <a:gd name="T87" fmla="*/ 1978 h 1531938"/>
                <a:gd name="T88" fmla="*/ 686940 w 1122363"/>
                <a:gd name="T89" fmla="*/ 37299 h 1531938"/>
                <a:gd name="T90" fmla="*/ 778299 w 1122363"/>
                <a:gd name="T91" fmla="*/ 32213 h 1531938"/>
                <a:gd name="T92" fmla="*/ 882912 w 1122363"/>
                <a:gd name="T93" fmla="*/ 282 h 1531938"/>
                <a:gd name="T94" fmla="*/ 944383 w 1122363"/>
                <a:gd name="T95" fmla="*/ 34192 h 1531938"/>
                <a:gd name="T96" fmla="*/ 991755 w 1122363"/>
                <a:gd name="T97" fmla="*/ 157394 h 1531938"/>
                <a:gd name="T98" fmla="*/ 1048714 w 1122363"/>
                <a:gd name="T99" fmla="*/ 165023 h 1531938"/>
                <a:gd name="T100" fmla="*/ 1092702 w 1122363"/>
                <a:gd name="T101" fmla="*/ 159655 h 1531938"/>
                <a:gd name="T102" fmla="*/ 1063377 w 1122363"/>
                <a:gd name="T103" fmla="*/ 261663 h 1531938"/>
                <a:gd name="T104" fmla="*/ 978784 w 1122363"/>
                <a:gd name="T105" fmla="*/ 348130 h 1531938"/>
                <a:gd name="T106" fmla="*/ 836387 w 1122363"/>
                <a:gd name="T107" fmla="*/ 422166 h 1531938"/>
                <a:gd name="T108" fmla="*/ 657614 w 1122363"/>
                <a:gd name="T109" fmla="*/ 404646 h 1531938"/>
                <a:gd name="T110" fmla="*/ 554694 w 1122363"/>
                <a:gd name="T111" fmla="*/ 419340 h 1531938"/>
                <a:gd name="T112" fmla="*/ 313322 w 1122363"/>
                <a:gd name="T113" fmla="*/ 219560 h 1531938"/>
                <a:gd name="T114" fmla="*/ 410321 w 1122363"/>
                <a:gd name="T115" fmla="*/ 170392 h 1531938"/>
                <a:gd name="T116" fmla="*/ 485327 w 1122363"/>
                <a:gd name="T117" fmla="*/ 159089 h 1531938"/>
                <a:gd name="T118" fmla="*/ 519164 w 1122363"/>
                <a:gd name="T119" fmla="*/ 54537 h 153193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122363" h="1531938">
                  <a:moveTo>
                    <a:pt x="600075" y="1019175"/>
                  </a:moveTo>
                  <a:lnTo>
                    <a:pt x="608240" y="1022344"/>
                  </a:lnTo>
                  <a:lnTo>
                    <a:pt x="615950" y="1025965"/>
                  </a:lnTo>
                  <a:lnTo>
                    <a:pt x="622981" y="1029134"/>
                  </a:lnTo>
                  <a:lnTo>
                    <a:pt x="629331" y="1032303"/>
                  </a:lnTo>
                  <a:lnTo>
                    <a:pt x="635227" y="1035925"/>
                  </a:lnTo>
                  <a:lnTo>
                    <a:pt x="640443" y="1039093"/>
                  </a:lnTo>
                  <a:lnTo>
                    <a:pt x="644979" y="1042488"/>
                  </a:lnTo>
                  <a:lnTo>
                    <a:pt x="649061" y="1045884"/>
                  </a:lnTo>
                  <a:lnTo>
                    <a:pt x="652236" y="1049505"/>
                  </a:lnTo>
                  <a:lnTo>
                    <a:pt x="655411" y="1053127"/>
                  </a:lnTo>
                  <a:lnTo>
                    <a:pt x="657906" y="1056974"/>
                  </a:lnTo>
                  <a:lnTo>
                    <a:pt x="659720" y="1061049"/>
                  </a:lnTo>
                  <a:lnTo>
                    <a:pt x="661534" y="1065576"/>
                  </a:lnTo>
                  <a:lnTo>
                    <a:pt x="662668" y="1070329"/>
                  </a:lnTo>
                  <a:lnTo>
                    <a:pt x="663348" y="1074856"/>
                  </a:lnTo>
                  <a:lnTo>
                    <a:pt x="663575" y="1080062"/>
                  </a:lnTo>
                  <a:lnTo>
                    <a:pt x="663575" y="1083230"/>
                  </a:lnTo>
                  <a:lnTo>
                    <a:pt x="663348" y="1086626"/>
                  </a:lnTo>
                  <a:lnTo>
                    <a:pt x="662895" y="1089568"/>
                  </a:lnTo>
                  <a:lnTo>
                    <a:pt x="662441" y="1092510"/>
                  </a:lnTo>
                  <a:lnTo>
                    <a:pt x="661761" y="1095227"/>
                  </a:lnTo>
                  <a:lnTo>
                    <a:pt x="660854" y="1097716"/>
                  </a:lnTo>
                  <a:lnTo>
                    <a:pt x="659947" y="1100432"/>
                  </a:lnTo>
                  <a:lnTo>
                    <a:pt x="659040" y="1102922"/>
                  </a:lnTo>
                  <a:lnTo>
                    <a:pt x="657679" y="1105186"/>
                  </a:lnTo>
                  <a:lnTo>
                    <a:pt x="656545" y="1107449"/>
                  </a:lnTo>
                  <a:lnTo>
                    <a:pt x="654957" y="1109486"/>
                  </a:lnTo>
                  <a:lnTo>
                    <a:pt x="653143" y="1111523"/>
                  </a:lnTo>
                  <a:lnTo>
                    <a:pt x="651556" y="1113334"/>
                  </a:lnTo>
                  <a:lnTo>
                    <a:pt x="649515" y="1115145"/>
                  </a:lnTo>
                  <a:lnTo>
                    <a:pt x="647473" y="1116729"/>
                  </a:lnTo>
                  <a:lnTo>
                    <a:pt x="645206" y="1118087"/>
                  </a:lnTo>
                  <a:lnTo>
                    <a:pt x="640670" y="1120803"/>
                  </a:lnTo>
                  <a:lnTo>
                    <a:pt x="635681" y="1123520"/>
                  </a:lnTo>
                  <a:lnTo>
                    <a:pt x="630238" y="1126009"/>
                  </a:lnTo>
                  <a:lnTo>
                    <a:pt x="625022" y="1128046"/>
                  </a:lnTo>
                  <a:lnTo>
                    <a:pt x="619125" y="1130310"/>
                  </a:lnTo>
                  <a:lnTo>
                    <a:pt x="613002" y="1132121"/>
                  </a:lnTo>
                  <a:lnTo>
                    <a:pt x="606652" y="1133705"/>
                  </a:lnTo>
                  <a:lnTo>
                    <a:pt x="600075" y="1135063"/>
                  </a:lnTo>
                  <a:lnTo>
                    <a:pt x="600075" y="1019175"/>
                  </a:lnTo>
                  <a:close/>
                  <a:moveTo>
                    <a:pt x="538162" y="779462"/>
                  </a:moveTo>
                  <a:lnTo>
                    <a:pt x="538162" y="877887"/>
                  </a:lnTo>
                  <a:lnTo>
                    <a:pt x="529967" y="875827"/>
                  </a:lnTo>
                  <a:lnTo>
                    <a:pt x="522227" y="873538"/>
                  </a:lnTo>
                  <a:lnTo>
                    <a:pt x="515398" y="870791"/>
                  </a:lnTo>
                  <a:lnTo>
                    <a:pt x="509024" y="868273"/>
                  </a:lnTo>
                  <a:lnTo>
                    <a:pt x="503333" y="865298"/>
                  </a:lnTo>
                  <a:lnTo>
                    <a:pt x="500829" y="863467"/>
                  </a:lnTo>
                  <a:lnTo>
                    <a:pt x="498553" y="861864"/>
                  </a:lnTo>
                  <a:lnTo>
                    <a:pt x="496276" y="860262"/>
                  </a:lnTo>
                  <a:lnTo>
                    <a:pt x="494227" y="858431"/>
                  </a:lnTo>
                  <a:lnTo>
                    <a:pt x="492406" y="856600"/>
                  </a:lnTo>
                  <a:lnTo>
                    <a:pt x="490813" y="854540"/>
                  </a:lnTo>
                  <a:lnTo>
                    <a:pt x="487626" y="850877"/>
                  </a:lnTo>
                  <a:lnTo>
                    <a:pt x="485122" y="846986"/>
                  </a:lnTo>
                  <a:lnTo>
                    <a:pt x="482618" y="843324"/>
                  </a:lnTo>
                  <a:lnTo>
                    <a:pt x="481024" y="839662"/>
                  </a:lnTo>
                  <a:lnTo>
                    <a:pt x="479658" y="835999"/>
                  </a:lnTo>
                  <a:lnTo>
                    <a:pt x="478520" y="832337"/>
                  </a:lnTo>
                  <a:lnTo>
                    <a:pt x="478065" y="828903"/>
                  </a:lnTo>
                  <a:lnTo>
                    <a:pt x="477837" y="825241"/>
                  </a:lnTo>
                  <a:lnTo>
                    <a:pt x="477837" y="822952"/>
                  </a:lnTo>
                  <a:lnTo>
                    <a:pt x="478065" y="820434"/>
                  </a:lnTo>
                  <a:lnTo>
                    <a:pt x="478520" y="817916"/>
                  </a:lnTo>
                  <a:lnTo>
                    <a:pt x="478975" y="815627"/>
                  </a:lnTo>
                  <a:lnTo>
                    <a:pt x="479431" y="813339"/>
                  </a:lnTo>
                  <a:lnTo>
                    <a:pt x="480341" y="810821"/>
                  </a:lnTo>
                  <a:lnTo>
                    <a:pt x="481252" y="808761"/>
                  </a:lnTo>
                  <a:lnTo>
                    <a:pt x="482162" y="806701"/>
                  </a:lnTo>
                  <a:lnTo>
                    <a:pt x="483528" y="804869"/>
                  </a:lnTo>
                  <a:lnTo>
                    <a:pt x="484894" y="802809"/>
                  </a:lnTo>
                  <a:lnTo>
                    <a:pt x="486260" y="800978"/>
                  </a:lnTo>
                  <a:lnTo>
                    <a:pt x="487853" y="799147"/>
                  </a:lnTo>
                  <a:lnTo>
                    <a:pt x="489447" y="797545"/>
                  </a:lnTo>
                  <a:lnTo>
                    <a:pt x="491496" y="795714"/>
                  </a:lnTo>
                  <a:lnTo>
                    <a:pt x="495593" y="792738"/>
                  </a:lnTo>
                  <a:lnTo>
                    <a:pt x="500146" y="789991"/>
                  </a:lnTo>
                  <a:lnTo>
                    <a:pt x="504699" y="787244"/>
                  </a:lnTo>
                  <a:lnTo>
                    <a:pt x="509935" y="785184"/>
                  </a:lnTo>
                  <a:lnTo>
                    <a:pt x="515170" y="783582"/>
                  </a:lnTo>
                  <a:lnTo>
                    <a:pt x="520634" y="781980"/>
                  </a:lnTo>
                  <a:lnTo>
                    <a:pt x="526097" y="780835"/>
                  </a:lnTo>
                  <a:lnTo>
                    <a:pt x="532016" y="779920"/>
                  </a:lnTo>
                  <a:lnTo>
                    <a:pt x="538162" y="779462"/>
                  </a:lnTo>
                  <a:close/>
                  <a:moveTo>
                    <a:pt x="538626" y="654332"/>
                  </a:moveTo>
                  <a:lnTo>
                    <a:pt x="538626" y="688810"/>
                  </a:lnTo>
                  <a:lnTo>
                    <a:pt x="530011" y="689945"/>
                  </a:lnTo>
                  <a:lnTo>
                    <a:pt x="521624" y="691079"/>
                  </a:lnTo>
                  <a:lnTo>
                    <a:pt x="513236" y="692440"/>
                  </a:lnTo>
                  <a:lnTo>
                    <a:pt x="505302" y="694028"/>
                  </a:lnTo>
                  <a:lnTo>
                    <a:pt x="497594" y="695842"/>
                  </a:lnTo>
                  <a:lnTo>
                    <a:pt x="490113" y="697657"/>
                  </a:lnTo>
                  <a:lnTo>
                    <a:pt x="482859" y="699471"/>
                  </a:lnTo>
                  <a:lnTo>
                    <a:pt x="475831" y="701740"/>
                  </a:lnTo>
                  <a:lnTo>
                    <a:pt x="469257" y="704008"/>
                  </a:lnTo>
                  <a:lnTo>
                    <a:pt x="462683" y="706276"/>
                  </a:lnTo>
                  <a:lnTo>
                    <a:pt x="456336" y="708998"/>
                  </a:lnTo>
                  <a:lnTo>
                    <a:pt x="450215" y="711720"/>
                  </a:lnTo>
                  <a:lnTo>
                    <a:pt x="444321" y="714442"/>
                  </a:lnTo>
                  <a:lnTo>
                    <a:pt x="438654" y="717618"/>
                  </a:lnTo>
                  <a:lnTo>
                    <a:pt x="433440" y="720567"/>
                  </a:lnTo>
                  <a:lnTo>
                    <a:pt x="428226" y="723969"/>
                  </a:lnTo>
                  <a:lnTo>
                    <a:pt x="423238" y="727372"/>
                  </a:lnTo>
                  <a:lnTo>
                    <a:pt x="418478" y="731001"/>
                  </a:lnTo>
                  <a:lnTo>
                    <a:pt x="413944" y="734403"/>
                  </a:lnTo>
                  <a:lnTo>
                    <a:pt x="409410" y="738033"/>
                  </a:lnTo>
                  <a:lnTo>
                    <a:pt x="405556" y="741435"/>
                  </a:lnTo>
                  <a:lnTo>
                    <a:pt x="401476" y="744837"/>
                  </a:lnTo>
                  <a:lnTo>
                    <a:pt x="397849" y="748694"/>
                  </a:lnTo>
                  <a:lnTo>
                    <a:pt x="394221" y="752323"/>
                  </a:lnTo>
                  <a:lnTo>
                    <a:pt x="391048" y="755952"/>
                  </a:lnTo>
                  <a:lnTo>
                    <a:pt x="387874" y="760035"/>
                  </a:lnTo>
                  <a:lnTo>
                    <a:pt x="384927" y="763664"/>
                  </a:lnTo>
                  <a:lnTo>
                    <a:pt x="382207" y="767520"/>
                  </a:lnTo>
                  <a:lnTo>
                    <a:pt x="379486" y="771377"/>
                  </a:lnTo>
                  <a:lnTo>
                    <a:pt x="377219" y="775460"/>
                  </a:lnTo>
                  <a:lnTo>
                    <a:pt x="375179" y="779316"/>
                  </a:lnTo>
                  <a:lnTo>
                    <a:pt x="373366" y="783399"/>
                  </a:lnTo>
                  <a:lnTo>
                    <a:pt x="369738" y="791338"/>
                  </a:lnTo>
                  <a:lnTo>
                    <a:pt x="367018" y="799277"/>
                  </a:lnTo>
                  <a:lnTo>
                    <a:pt x="364298" y="806989"/>
                  </a:lnTo>
                  <a:lnTo>
                    <a:pt x="362258" y="814701"/>
                  </a:lnTo>
                  <a:lnTo>
                    <a:pt x="360671" y="822187"/>
                  </a:lnTo>
                  <a:lnTo>
                    <a:pt x="359537" y="829672"/>
                  </a:lnTo>
                  <a:lnTo>
                    <a:pt x="358857" y="836931"/>
                  </a:lnTo>
                  <a:lnTo>
                    <a:pt x="358630" y="844189"/>
                  </a:lnTo>
                  <a:lnTo>
                    <a:pt x="358857" y="851901"/>
                  </a:lnTo>
                  <a:lnTo>
                    <a:pt x="359537" y="859614"/>
                  </a:lnTo>
                  <a:lnTo>
                    <a:pt x="360444" y="867326"/>
                  </a:lnTo>
                  <a:lnTo>
                    <a:pt x="362031" y="874811"/>
                  </a:lnTo>
                  <a:lnTo>
                    <a:pt x="363844" y="882297"/>
                  </a:lnTo>
                  <a:lnTo>
                    <a:pt x="366111" y="889782"/>
                  </a:lnTo>
                  <a:lnTo>
                    <a:pt x="368832" y="897267"/>
                  </a:lnTo>
                  <a:lnTo>
                    <a:pt x="371779" y="904526"/>
                  </a:lnTo>
                  <a:lnTo>
                    <a:pt x="373592" y="907928"/>
                  </a:lnTo>
                  <a:lnTo>
                    <a:pt x="375633" y="911558"/>
                  </a:lnTo>
                  <a:lnTo>
                    <a:pt x="377673" y="915187"/>
                  </a:lnTo>
                  <a:lnTo>
                    <a:pt x="379940" y="918816"/>
                  </a:lnTo>
                  <a:lnTo>
                    <a:pt x="382660" y="922219"/>
                  </a:lnTo>
                  <a:lnTo>
                    <a:pt x="385380" y="925848"/>
                  </a:lnTo>
                  <a:lnTo>
                    <a:pt x="388554" y="929250"/>
                  </a:lnTo>
                  <a:lnTo>
                    <a:pt x="391501" y="932880"/>
                  </a:lnTo>
                  <a:lnTo>
                    <a:pt x="395128" y="936282"/>
                  </a:lnTo>
                  <a:lnTo>
                    <a:pt x="398529" y="939685"/>
                  </a:lnTo>
                  <a:lnTo>
                    <a:pt x="402609" y="943087"/>
                  </a:lnTo>
                  <a:lnTo>
                    <a:pt x="406463" y="946489"/>
                  </a:lnTo>
                  <a:lnTo>
                    <a:pt x="410770" y="949892"/>
                  </a:lnTo>
                  <a:lnTo>
                    <a:pt x="415077" y="953294"/>
                  </a:lnTo>
                  <a:lnTo>
                    <a:pt x="424372" y="959646"/>
                  </a:lnTo>
                  <a:lnTo>
                    <a:pt x="429586" y="963048"/>
                  </a:lnTo>
                  <a:lnTo>
                    <a:pt x="434800" y="966224"/>
                  </a:lnTo>
                  <a:lnTo>
                    <a:pt x="440467" y="969626"/>
                  </a:lnTo>
                  <a:lnTo>
                    <a:pt x="446361" y="972575"/>
                  </a:lnTo>
                  <a:lnTo>
                    <a:pt x="452482" y="975751"/>
                  </a:lnTo>
                  <a:lnTo>
                    <a:pt x="459056" y="978473"/>
                  </a:lnTo>
                  <a:lnTo>
                    <a:pt x="465630" y="981421"/>
                  </a:lnTo>
                  <a:lnTo>
                    <a:pt x="472658" y="984370"/>
                  </a:lnTo>
                  <a:lnTo>
                    <a:pt x="479912" y="987092"/>
                  </a:lnTo>
                  <a:lnTo>
                    <a:pt x="487619" y="989814"/>
                  </a:lnTo>
                  <a:lnTo>
                    <a:pt x="495327" y="992309"/>
                  </a:lnTo>
                  <a:lnTo>
                    <a:pt x="503488" y="994804"/>
                  </a:lnTo>
                  <a:lnTo>
                    <a:pt x="520490" y="1000021"/>
                  </a:lnTo>
                  <a:lnTo>
                    <a:pt x="538626" y="1004785"/>
                  </a:lnTo>
                  <a:lnTo>
                    <a:pt x="538626" y="1135439"/>
                  </a:lnTo>
                  <a:lnTo>
                    <a:pt x="530918" y="1134305"/>
                  </a:lnTo>
                  <a:lnTo>
                    <a:pt x="523210" y="1133171"/>
                  </a:lnTo>
                  <a:lnTo>
                    <a:pt x="515503" y="1131583"/>
                  </a:lnTo>
                  <a:lnTo>
                    <a:pt x="507795" y="1129768"/>
                  </a:lnTo>
                  <a:lnTo>
                    <a:pt x="500088" y="1127727"/>
                  </a:lnTo>
                  <a:lnTo>
                    <a:pt x="492607" y="1125685"/>
                  </a:lnTo>
                  <a:lnTo>
                    <a:pt x="485126" y="1123417"/>
                  </a:lnTo>
                  <a:lnTo>
                    <a:pt x="477645" y="1120695"/>
                  </a:lnTo>
                  <a:lnTo>
                    <a:pt x="470164" y="1117973"/>
                  </a:lnTo>
                  <a:lnTo>
                    <a:pt x="462683" y="1115024"/>
                  </a:lnTo>
                  <a:lnTo>
                    <a:pt x="455429" y="1111849"/>
                  </a:lnTo>
                  <a:lnTo>
                    <a:pt x="448175" y="1108673"/>
                  </a:lnTo>
                  <a:lnTo>
                    <a:pt x="440920" y="1105044"/>
                  </a:lnTo>
                  <a:lnTo>
                    <a:pt x="433893" y="1101641"/>
                  </a:lnTo>
                  <a:lnTo>
                    <a:pt x="426639" y="1097785"/>
                  </a:lnTo>
                  <a:lnTo>
                    <a:pt x="419611" y="1093929"/>
                  </a:lnTo>
                  <a:lnTo>
                    <a:pt x="405783" y="1085310"/>
                  </a:lnTo>
                  <a:lnTo>
                    <a:pt x="392181" y="1076690"/>
                  </a:lnTo>
                  <a:lnTo>
                    <a:pt x="379033" y="1067617"/>
                  </a:lnTo>
                  <a:lnTo>
                    <a:pt x="366338" y="1058317"/>
                  </a:lnTo>
                  <a:lnTo>
                    <a:pt x="366338" y="1169917"/>
                  </a:lnTo>
                  <a:lnTo>
                    <a:pt x="376313" y="1175588"/>
                  </a:lnTo>
                  <a:lnTo>
                    <a:pt x="386287" y="1181032"/>
                  </a:lnTo>
                  <a:lnTo>
                    <a:pt x="396715" y="1186249"/>
                  </a:lnTo>
                  <a:lnTo>
                    <a:pt x="407370" y="1191466"/>
                  </a:lnTo>
                  <a:lnTo>
                    <a:pt x="418251" y="1196003"/>
                  </a:lnTo>
                  <a:lnTo>
                    <a:pt x="429359" y="1200539"/>
                  </a:lnTo>
                  <a:lnTo>
                    <a:pt x="440694" y="1204849"/>
                  </a:lnTo>
                  <a:lnTo>
                    <a:pt x="452255" y="1208705"/>
                  </a:lnTo>
                  <a:lnTo>
                    <a:pt x="464043" y="1212561"/>
                  </a:lnTo>
                  <a:lnTo>
                    <a:pt x="475151" y="1215964"/>
                  </a:lnTo>
                  <a:lnTo>
                    <a:pt x="486486" y="1218686"/>
                  </a:lnTo>
                  <a:lnTo>
                    <a:pt x="497367" y="1221634"/>
                  </a:lnTo>
                  <a:lnTo>
                    <a:pt x="508022" y="1223903"/>
                  </a:lnTo>
                  <a:lnTo>
                    <a:pt x="518450" y="1225944"/>
                  </a:lnTo>
                  <a:lnTo>
                    <a:pt x="528878" y="1227759"/>
                  </a:lnTo>
                  <a:lnTo>
                    <a:pt x="538626" y="1229120"/>
                  </a:lnTo>
                  <a:lnTo>
                    <a:pt x="538626" y="1297396"/>
                  </a:lnTo>
                  <a:lnTo>
                    <a:pt x="600740" y="1297396"/>
                  </a:lnTo>
                  <a:lnTo>
                    <a:pt x="600740" y="1229120"/>
                  </a:lnTo>
                  <a:lnTo>
                    <a:pt x="608674" y="1228213"/>
                  </a:lnTo>
                  <a:lnTo>
                    <a:pt x="616608" y="1227305"/>
                  </a:lnTo>
                  <a:lnTo>
                    <a:pt x="624089" y="1225944"/>
                  </a:lnTo>
                  <a:lnTo>
                    <a:pt x="631570" y="1224810"/>
                  </a:lnTo>
                  <a:lnTo>
                    <a:pt x="638824" y="1223449"/>
                  </a:lnTo>
                  <a:lnTo>
                    <a:pt x="645852" y="1221861"/>
                  </a:lnTo>
                  <a:lnTo>
                    <a:pt x="652880" y="1220273"/>
                  </a:lnTo>
                  <a:lnTo>
                    <a:pt x="659454" y="1218232"/>
                  </a:lnTo>
                  <a:lnTo>
                    <a:pt x="666028" y="1216191"/>
                  </a:lnTo>
                  <a:lnTo>
                    <a:pt x="672375" y="1214149"/>
                  </a:lnTo>
                  <a:lnTo>
                    <a:pt x="678723" y="1211881"/>
                  </a:lnTo>
                  <a:lnTo>
                    <a:pt x="684617" y="1209386"/>
                  </a:lnTo>
                  <a:lnTo>
                    <a:pt x="690284" y="1206890"/>
                  </a:lnTo>
                  <a:lnTo>
                    <a:pt x="695951" y="1203942"/>
                  </a:lnTo>
                  <a:lnTo>
                    <a:pt x="701392" y="1200993"/>
                  </a:lnTo>
                  <a:lnTo>
                    <a:pt x="706833" y="1198044"/>
                  </a:lnTo>
                  <a:lnTo>
                    <a:pt x="711593" y="1194868"/>
                  </a:lnTo>
                  <a:lnTo>
                    <a:pt x="716581" y="1191693"/>
                  </a:lnTo>
                  <a:lnTo>
                    <a:pt x="721341" y="1188290"/>
                  </a:lnTo>
                  <a:lnTo>
                    <a:pt x="725875" y="1184888"/>
                  </a:lnTo>
                  <a:lnTo>
                    <a:pt x="730182" y="1181486"/>
                  </a:lnTo>
                  <a:lnTo>
                    <a:pt x="734263" y="1178083"/>
                  </a:lnTo>
                  <a:lnTo>
                    <a:pt x="738343" y="1174227"/>
                  </a:lnTo>
                  <a:lnTo>
                    <a:pt x="742197" y="1170825"/>
                  </a:lnTo>
                  <a:lnTo>
                    <a:pt x="745824" y="1166968"/>
                  </a:lnTo>
                  <a:lnTo>
                    <a:pt x="749225" y="1163339"/>
                  </a:lnTo>
                  <a:lnTo>
                    <a:pt x="752625" y="1159256"/>
                  </a:lnTo>
                  <a:lnTo>
                    <a:pt x="755799" y="1155627"/>
                  </a:lnTo>
                  <a:lnTo>
                    <a:pt x="758746" y="1151544"/>
                  </a:lnTo>
                  <a:lnTo>
                    <a:pt x="761466" y="1147461"/>
                  </a:lnTo>
                  <a:lnTo>
                    <a:pt x="763960" y="1143378"/>
                  </a:lnTo>
                  <a:lnTo>
                    <a:pt x="766453" y="1139295"/>
                  </a:lnTo>
                  <a:lnTo>
                    <a:pt x="770760" y="1130676"/>
                  </a:lnTo>
                  <a:lnTo>
                    <a:pt x="774614" y="1122056"/>
                  </a:lnTo>
                  <a:lnTo>
                    <a:pt x="777561" y="1113436"/>
                  </a:lnTo>
                  <a:lnTo>
                    <a:pt x="778921" y="1109354"/>
                  </a:lnTo>
                  <a:lnTo>
                    <a:pt x="780055" y="1105044"/>
                  </a:lnTo>
                  <a:lnTo>
                    <a:pt x="781415" y="1100507"/>
                  </a:lnTo>
                  <a:lnTo>
                    <a:pt x="782322" y="1096424"/>
                  </a:lnTo>
                  <a:lnTo>
                    <a:pt x="783002" y="1092114"/>
                  </a:lnTo>
                  <a:lnTo>
                    <a:pt x="783682" y="1087805"/>
                  </a:lnTo>
                  <a:lnTo>
                    <a:pt x="784135" y="1083495"/>
                  </a:lnTo>
                  <a:lnTo>
                    <a:pt x="784589" y="1079185"/>
                  </a:lnTo>
                  <a:lnTo>
                    <a:pt x="784816" y="1074875"/>
                  </a:lnTo>
                  <a:lnTo>
                    <a:pt x="784816" y="1070339"/>
                  </a:lnTo>
                  <a:lnTo>
                    <a:pt x="784589" y="1061719"/>
                  </a:lnTo>
                  <a:lnTo>
                    <a:pt x="784135" y="1053326"/>
                  </a:lnTo>
                  <a:lnTo>
                    <a:pt x="783229" y="1045161"/>
                  </a:lnTo>
                  <a:lnTo>
                    <a:pt x="781869" y="1037222"/>
                  </a:lnTo>
                  <a:lnTo>
                    <a:pt x="779828" y="1029509"/>
                  </a:lnTo>
                  <a:lnTo>
                    <a:pt x="777788" y="1022251"/>
                  </a:lnTo>
                  <a:lnTo>
                    <a:pt x="775294" y="1014992"/>
                  </a:lnTo>
                  <a:lnTo>
                    <a:pt x="772347" y="1007960"/>
                  </a:lnTo>
                  <a:lnTo>
                    <a:pt x="769174" y="1001156"/>
                  </a:lnTo>
                  <a:lnTo>
                    <a:pt x="765320" y="994577"/>
                  </a:lnTo>
                  <a:lnTo>
                    <a:pt x="761466" y="988226"/>
                  </a:lnTo>
                  <a:lnTo>
                    <a:pt x="756705" y="982329"/>
                  </a:lnTo>
                  <a:lnTo>
                    <a:pt x="752172" y="976431"/>
                  </a:lnTo>
                  <a:lnTo>
                    <a:pt x="746731" y="970987"/>
                  </a:lnTo>
                  <a:lnTo>
                    <a:pt x="741064" y="965543"/>
                  </a:lnTo>
                  <a:lnTo>
                    <a:pt x="734943" y="960553"/>
                  </a:lnTo>
                  <a:lnTo>
                    <a:pt x="728822" y="955563"/>
                  </a:lnTo>
                  <a:lnTo>
                    <a:pt x="722248" y="950572"/>
                  </a:lnTo>
                  <a:lnTo>
                    <a:pt x="715220" y="946036"/>
                  </a:lnTo>
                  <a:lnTo>
                    <a:pt x="708193" y="941272"/>
                  </a:lnTo>
                  <a:lnTo>
                    <a:pt x="700712" y="936509"/>
                  </a:lnTo>
                  <a:lnTo>
                    <a:pt x="693004" y="932199"/>
                  </a:lnTo>
                  <a:lnTo>
                    <a:pt x="685070" y="927889"/>
                  </a:lnTo>
                  <a:lnTo>
                    <a:pt x="676456" y="923806"/>
                  </a:lnTo>
                  <a:lnTo>
                    <a:pt x="668068" y="919497"/>
                  </a:lnTo>
                  <a:lnTo>
                    <a:pt x="659227" y="915641"/>
                  </a:lnTo>
                  <a:lnTo>
                    <a:pt x="650159" y="911558"/>
                  </a:lnTo>
                  <a:lnTo>
                    <a:pt x="641091" y="907475"/>
                  </a:lnTo>
                  <a:lnTo>
                    <a:pt x="631117" y="903845"/>
                  </a:lnTo>
                  <a:lnTo>
                    <a:pt x="621369" y="899989"/>
                  </a:lnTo>
                  <a:lnTo>
                    <a:pt x="611394" y="896587"/>
                  </a:lnTo>
                  <a:lnTo>
                    <a:pt x="600740" y="892958"/>
                  </a:lnTo>
                  <a:lnTo>
                    <a:pt x="600740" y="785894"/>
                  </a:lnTo>
                  <a:lnTo>
                    <a:pt x="612755" y="788616"/>
                  </a:lnTo>
                  <a:lnTo>
                    <a:pt x="624543" y="792018"/>
                  </a:lnTo>
                  <a:lnTo>
                    <a:pt x="636331" y="795421"/>
                  </a:lnTo>
                  <a:lnTo>
                    <a:pt x="647892" y="799504"/>
                  </a:lnTo>
                  <a:lnTo>
                    <a:pt x="659227" y="803813"/>
                  </a:lnTo>
                  <a:lnTo>
                    <a:pt x="670562" y="808577"/>
                  </a:lnTo>
                  <a:lnTo>
                    <a:pt x="681443" y="813794"/>
                  </a:lnTo>
                  <a:lnTo>
                    <a:pt x="692324" y="819465"/>
                  </a:lnTo>
                  <a:lnTo>
                    <a:pt x="702752" y="824909"/>
                  </a:lnTo>
                  <a:lnTo>
                    <a:pt x="712727" y="830806"/>
                  </a:lnTo>
                  <a:lnTo>
                    <a:pt x="722475" y="836477"/>
                  </a:lnTo>
                  <a:lnTo>
                    <a:pt x="731542" y="842148"/>
                  </a:lnTo>
                  <a:lnTo>
                    <a:pt x="740157" y="847592"/>
                  </a:lnTo>
                  <a:lnTo>
                    <a:pt x="748318" y="853262"/>
                  </a:lnTo>
                  <a:lnTo>
                    <a:pt x="756025" y="858933"/>
                  </a:lnTo>
                  <a:lnTo>
                    <a:pt x="763280" y="864604"/>
                  </a:lnTo>
                  <a:lnTo>
                    <a:pt x="763280" y="748240"/>
                  </a:lnTo>
                  <a:lnTo>
                    <a:pt x="752625" y="741889"/>
                  </a:lnTo>
                  <a:lnTo>
                    <a:pt x="741744" y="735764"/>
                  </a:lnTo>
                  <a:lnTo>
                    <a:pt x="731316" y="730547"/>
                  </a:lnTo>
                  <a:lnTo>
                    <a:pt x="720888" y="725103"/>
                  </a:lnTo>
                  <a:lnTo>
                    <a:pt x="710913" y="720340"/>
                  </a:lnTo>
                  <a:lnTo>
                    <a:pt x="701165" y="716030"/>
                  </a:lnTo>
                  <a:lnTo>
                    <a:pt x="691644" y="711720"/>
                  </a:lnTo>
                  <a:lnTo>
                    <a:pt x="682123" y="708318"/>
                  </a:lnTo>
                  <a:lnTo>
                    <a:pt x="672602" y="704689"/>
                  </a:lnTo>
                  <a:lnTo>
                    <a:pt x="663081" y="701740"/>
                  </a:lnTo>
                  <a:lnTo>
                    <a:pt x="653106" y="698791"/>
                  </a:lnTo>
                  <a:lnTo>
                    <a:pt x="643132" y="696296"/>
                  </a:lnTo>
                  <a:lnTo>
                    <a:pt x="632930" y="694254"/>
                  </a:lnTo>
                  <a:lnTo>
                    <a:pt x="622276" y="691986"/>
                  </a:lnTo>
                  <a:lnTo>
                    <a:pt x="611848" y="690171"/>
                  </a:lnTo>
                  <a:lnTo>
                    <a:pt x="600740" y="688810"/>
                  </a:lnTo>
                  <a:lnTo>
                    <a:pt x="600740" y="654332"/>
                  </a:lnTo>
                  <a:lnTo>
                    <a:pt x="538626" y="654332"/>
                  </a:lnTo>
                  <a:close/>
                  <a:moveTo>
                    <a:pt x="549280" y="371475"/>
                  </a:moveTo>
                  <a:lnTo>
                    <a:pt x="564015" y="371475"/>
                  </a:lnTo>
                  <a:lnTo>
                    <a:pt x="577844" y="371475"/>
                  </a:lnTo>
                  <a:lnTo>
                    <a:pt x="591219" y="371929"/>
                  </a:lnTo>
                  <a:lnTo>
                    <a:pt x="604594" y="372609"/>
                  </a:lnTo>
                  <a:lnTo>
                    <a:pt x="617515" y="373743"/>
                  </a:lnTo>
                  <a:lnTo>
                    <a:pt x="630210" y="375104"/>
                  </a:lnTo>
                  <a:lnTo>
                    <a:pt x="642905" y="376692"/>
                  </a:lnTo>
                  <a:lnTo>
                    <a:pt x="655373" y="378507"/>
                  </a:lnTo>
                  <a:lnTo>
                    <a:pt x="667388" y="380775"/>
                  </a:lnTo>
                  <a:lnTo>
                    <a:pt x="679403" y="383497"/>
                  </a:lnTo>
                  <a:lnTo>
                    <a:pt x="691191" y="386219"/>
                  </a:lnTo>
                  <a:lnTo>
                    <a:pt x="702752" y="389168"/>
                  </a:lnTo>
                  <a:lnTo>
                    <a:pt x="714314" y="392797"/>
                  </a:lnTo>
                  <a:lnTo>
                    <a:pt x="725422" y="396426"/>
                  </a:lnTo>
                  <a:lnTo>
                    <a:pt x="736530" y="400509"/>
                  </a:lnTo>
                  <a:lnTo>
                    <a:pt x="747184" y="405046"/>
                  </a:lnTo>
                  <a:lnTo>
                    <a:pt x="757839" y="409582"/>
                  </a:lnTo>
                  <a:lnTo>
                    <a:pt x="768267" y="414573"/>
                  </a:lnTo>
                  <a:lnTo>
                    <a:pt x="778468" y="420017"/>
                  </a:lnTo>
                  <a:lnTo>
                    <a:pt x="788669" y="425461"/>
                  </a:lnTo>
                  <a:lnTo>
                    <a:pt x="798644" y="431358"/>
                  </a:lnTo>
                  <a:lnTo>
                    <a:pt x="808392" y="437709"/>
                  </a:lnTo>
                  <a:lnTo>
                    <a:pt x="818140" y="444288"/>
                  </a:lnTo>
                  <a:lnTo>
                    <a:pt x="827434" y="451092"/>
                  </a:lnTo>
                  <a:lnTo>
                    <a:pt x="836729" y="458351"/>
                  </a:lnTo>
                  <a:lnTo>
                    <a:pt x="845796" y="466063"/>
                  </a:lnTo>
                  <a:lnTo>
                    <a:pt x="854864" y="473775"/>
                  </a:lnTo>
                  <a:lnTo>
                    <a:pt x="863705" y="481941"/>
                  </a:lnTo>
                  <a:lnTo>
                    <a:pt x="872319" y="490561"/>
                  </a:lnTo>
                  <a:lnTo>
                    <a:pt x="880934" y="499407"/>
                  </a:lnTo>
                  <a:lnTo>
                    <a:pt x="889095" y="508707"/>
                  </a:lnTo>
                  <a:lnTo>
                    <a:pt x="897483" y="518234"/>
                  </a:lnTo>
                  <a:lnTo>
                    <a:pt x="905417" y="527988"/>
                  </a:lnTo>
                  <a:lnTo>
                    <a:pt x="913351" y="538422"/>
                  </a:lnTo>
                  <a:lnTo>
                    <a:pt x="921512" y="548856"/>
                  </a:lnTo>
                  <a:lnTo>
                    <a:pt x="929220" y="559744"/>
                  </a:lnTo>
                  <a:lnTo>
                    <a:pt x="936701" y="571086"/>
                  </a:lnTo>
                  <a:lnTo>
                    <a:pt x="944182" y="582654"/>
                  </a:lnTo>
                  <a:lnTo>
                    <a:pt x="951436" y="594449"/>
                  </a:lnTo>
                  <a:lnTo>
                    <a:pt x="958690" y="606925"/>
                  </a:lnTo>
                  <a:lnTo>
                    <a:pt x="965944" y="619627"/>
                  </a:lnTo>
                  <a:lnTo>
                    <a:pt x="972745" y="632330"/>
                  </a:lnTo>
                  <a:lnTo>
                    <a:pt x="979546" y="645713"/>
                  </a:lnTo>
                  <a:lnTo>
                    <a:pt x="986347" y="659549"/>
                  </a:lnTo>
                  <a:lnTo>
                    <a:pt x="993148" y="673613"/>
                  </a:lnTo>
                  <a:lnTo>
                    <a:pt x="999722" y="687903"/>
                  </a:lnTo>
                  <a:lnTo>
                    <a:pt x="1006069" y="702647"/>
                  </a:lnTo>
                  <a:lnTo>
                    <a:pt x="1012643" y="717845"/>
                  </a:lnTo>
                  <a:lnTo>
                    <a:pt x="1018991" y="733269"/>
                  </a:lnTo>
                  <a:lnTo>
                    <a:pt x="1025111" y="748920"/>
                  </a:lnTo>
                  <a:lnTo>
                    <a:pt x="1031005" y="765252"/>
                  </a:lnTo>
                  <a:lnTo>
                    <a:pt x="1037126" y="781584"/>
                  </a:lnTo>
                  <a:lnTo>
                    <a:pt x="1043247" y="798823"/>
                  </a:lnTo>
                  <a:lnTo>
                    <a:pt x="1049141" y="816062"/>
                  </a:lnTo>
                  <a:lnTo>
                    <a:pt x="1054808" y="833528"/>
                  </a:lnTo>
                  <a:lnTo>
                    <a:pt x="1060476" y="851674"/>
                  </a:lnTo>
                  <a:lnTo>
                    <a:pt x="1066143" y="870048"/>
                  </a:lnTo>
                  <a:lnTo>
                    <a:pt x="1071810" y="888875"/>
                  </a:lnTo>
                  <a:lnTo>
                    <a:pt x="1077478" y="907928"/>
                  </a:lnTo>
                  <a:lnTo>
                    <a:pt x="1082692" y="927436"/>
                  </a:lnTo>
                  <a:lnTo>
                    <a:pt x="1088132" y="947624"/>
                  </a:lnTo>
                  <a:lnTo>
                    <a:pt x="1093573" y="967812"/>
                  </a:lnTo>
                  <a:lnTo>
                    <a:pt x="1098787" y="988453"/>
                  </a:lnTo>
                  <a:lnTo>
                    <a:pt x="1109215" y="1030870"/>
                  </a:lnTo>
                  <a:lnTo>
                    <a:pt x="1112615" y="1046522"/>
                  </a:lnTo>
                  <a:lnTo>
                    <a:pt x="1115789" y="1061946"/>
                  </a:lnTo>
                  <a:lnTo>
                    <a:pt x="1118056" y="1076917"/>
                  </a:lnTo>
                  <a:lnTo>
                    <a:pt x="1119870" y="1091888"/>
                  </a:lnTo>
                  <a:lnTo>
                    <a:pt x="1121456" y="1106405"/>
                  </a:lnTo>
                  <a:lnTo>
                    <a:pt x="1122136" y="1120922"/>
                  </a:lnTo>
                  <a:lnTo>
                    <a:pt x="1122363" y="1134985"/>
                  </a:lnTo>
                  <a:lnTo>
                    <a:pt x="1122136" y="1148822"/>
                  </a:lnTo>
                  <a:lnTo>
                    <a:pt x="1121456" y="1162659"/>
                  </a:lnTo>
                  <a:lnTo>
                    <a:pt x="1120096" y="1176042"/>
                  </a:lnTo>
                  <a:lnTo>
                    <a:pt x="1118509" y="1188971"/>
                  </a:lnTo>
                  <a:lnTo>
                    <a:pt x="1116469" y="1201900"/>
                  </a:lnTo>
                  <a:lnTo>
                    <a:pt x="1113749" y="1214603"/>
                  </a:lnTo>
                  <a:lnTo>
                    <a:pt x="1110575" y="1227078"/>
                  </a:lnTo>
                  <a:lnTo>
                    <a:pt x="1107175" y="1239100"/>
                  </a:lnTo>
                  <a:lnTo>
                    <a:pt x="1103321" y="1250896"/>
                  </a:lnTo>
                  <a:lnTo>
                    <a:pt x="1098787" y="1262464"/>
                  </a:lnTo>
                  <a:lnTo>
                    <a:pt x="1094026" y="1274032"/>
                  </a:lnTo>
                  <a:lnTo>
                    <a:pt x="1088812" y="1284920"/>
                  </a:lnTo>
                  <a:lnTo>
                    <a:pt x="1083145" y="1296035"/>
                  </a:lnTo>
                  <a:lnTo>
                    <a:pt x="1077251" y="1306469"/>
                  </a:lnTo>
                  <a:lnTo>
                    <a:pt x="1070904" y="1317130"/>
                  </a:lnTo>
                  <a:lnTo>
                    <a:pt x="1064103" y="1327110"/>
                  </a:lnTo>
                  <a:lnTo>
                    <a:pt x="1056849" y="1336864"/>
                  </a:lnTo>
                  <a:lnTo>
                    <a:pt x="1049368" y="1346845"/>
                  </a:lnTo>
                  <a:lnTo>
                    <a:pt x="1041660" y="1356145"/>
                  </a:lnTo>
                  <a:lnTo>
                    <a:pt x="1033499" y="1365218"/>
                  </a:lnTo>
                  <a:lnTo>
                    <a:pt x="1024658" y="1374064"/>
                  </a:lnTo>
                  <a:lnTo>
                    <a:pt x="1015817" y="1382911"/>
                  </a:lnTo>
                  <a:lnTo>
                    <a:pt x="1006749" y="1391303"/>
                  </a:lnTo>
                  <a:lnTo>
                    <a:pt x="997228" y="1399469"/>
                  </a:lnTo>
                  <a:lnTo>
                    <a:pt x="987253" y="1407408"/>
                  </a:lnTo>
                  <a:lnTo>
                    <a:pt x="977279" y="1415121"/>
                  </a:lnTo>
                  <a:lnTo>
                    <a:pt x="967078" y="1422606"/>
                  </a:lnTo>
                  <a:lnTo>
                    <a:pt x="956196" y="1429638"/>
                  </a:lnTo>
                  <a:lnTo>
                    <a:pt x="945315" y="1436669"/>
                  </a:lnTo>
                  <a:lnTo>
                    <a:pt x="934207" y="1443474"/>
                  </a:lnTo>
                  <a:lnTo>
                    <a:pt x="922872" y="1449826"/>
                  </a:lnTo>
                  <a:lnTo>
                    <a:pt x="911084" y="1455950"/>
                  </a:lnTo>
                  <a:lnTo>
                    <a:pt x="899296" y="1461848"/>
                  </a:lnTo>
                  <a:lnTo>
                    <a:pt x="887055" y="1467745"/>
                  </a:lnTo>
                  <a:lnTo>
                    <a:pt x="874586" y="1473189"/>
                  </a:lnTo>
                  <a:lnTo>
                    <a:pt x="862118" y="1478179"/>
                  </a:lnTo>
                  <a:lnTo>
                    <a:pt x="849197" y="1483396"/>
                  </a:lnTo>
                  <a:lnTo>
                    <a:pt x="836275" y="1488160"/>
                  </a:lnTo>
                  <a:lnTo>
                    <a:pt x="823127" y="1492470"/>
                  </a:lnTo>
                  <a:lnTo>
                    <a:pt x="809752" y="1496779"/>
                  </a:lnTo>
                  <a:lnTo>
                    <a:pt x="796377" y="1500862"/>
                  </a:lnTo>
                  <a:lnTo>
                    <a:pt x="782549" y="1504492"/>
                  </a:lnTo>
                  <a:lnTo>
                    <a:pt x="768720" y="1508348"/>
                  </a:lnTo>
                  <a:lnTo>
                    <a:pt x="754892" y="1511523"/>
                  </a:lnTo>
                  <a:lnTo>
                    <a:pt x="740610" y="1514472"/>
                  </a:lnTo>
                  <a:lnTo>
                    <a:pt x="726555" y="1517194"/>
                  </a:lnTo>
                  <a:lnTo>
                    <a:pt x="712047" y="1519689"/>
                  </a:lnTo>
                  <a:lnTo>
                    <a:pt x="697538" y="1521958"/>
                  </a:lnTo>
                  <a:lnTo>
                    <a:pt x="683030" y="1524226"/>
                  </a:lnTo>
                  <a:lnTo>
                    <a:pt x="668521" y="1526040"/>
                  </a:lnTo>
                  <a:lnTo>
                    <a:pt x="653786" y="1527401"/>
                  </a:lnTo>
                  <a:lnTo>
                    <a:pt x="638824" y="1528762"/>
                  </a:lnTo>
                  <a:lnTo>
                    <a:pt x="624089" y="1529897"/>
                  </a:lnTo>
                  <a:lnTo>
                    <a:pt x="609128" y="1530804"/>
                  </a:lnTo>
                  <a:lnTo>
                    <a:pt x="594166" y="1531484"/>
                  </a:lnTo>
                  <a:lnTo>
                    <a:pt x="579204" y="1531938"/>
                  </a:lnTo>
                  <a:lnTo>
                    <a:pt x="564015" y="1531938"/>
                  </a:lnTo>
                  <a:lnTo>
                    <a:pt x="549054" y="1531938"/>
                  </a:lnTo>
                  <a:lnTo>
                    <a:pt x="533865" y="1531484"/>
                  </a:lnTo>
                  <a:lnTo>
                    <a:pt x="518903" y="1530804"/>
                  </a:lnTo>
                  <a:lnTo>
                    <a:pt x="503941" y="1529670"/>
                  </a:lnTo>
                  <a:lnTo>
                    <a:pt x="488980" y="1528309"/>
                  </a:lnTo>
                  <a:lnTo>
                    <a:pt x="474018" y="1526948"/>
                  </a:lnTo>
                  <a:lnTo>
                    <a:pt x="459056" y="1525133"/>
                  </a:lnTo>
                  <a:lnTo>
                    <a:pt x="444321" y="1523319"/>
                  </a:lnTo>
                  <a:lnTo>
                    <a:pt x="429359" y="1520823"/>
                  </a:lnTo>
                  <a:lnTo>
                    <a:pt x="414851" y="1518328"/>
                  </a:lnTo>
                  <a:lnTo>
                    <a:pt x="400115" y="1515606"/>
                  </a:lnTo>
                  <a:lnTo>
                    <a:pt x="385607" y="1512204"/>
                  </a:lnTo>
                  <a:lnTo>
                    <a:pt x="371325" y="1509028"/>
                  </a:lnTo>
                  <a:lnTo>
                    <a:pt x="357044" y="1505172"/>
                  </a:lnTo>
                  <a:lnTo>
                    <a:pt x="342989" y="1501543"/>
                  </a:lnTo>
                  <a:lnTo>
                    <a:pt x="329160" y="1497233"/>
                  </a:lnTo>
                  <a:lnTo>
                    <a:pt x="315332" y="1492696"/>
                  </a:lnTo>
                  <a:lnTo>
                    <a:pt x="301730" y="1488160"/>
                  </a:lnTo>
                  <a:lnTo>
                    <a:pt x="288129" y="1483170"/>
                  </a:lnTo>
                  <a:lnTo>
                    <a:pt x="274754" y="1477952"/>
                  </a:lnTo>
                  <a:lnTo>
                    <a:pt x="261832" y="1472735"/>
                  </a:lnTo>
                  <a:lnTo>
                    <a:pt x="248910" y="1466838"/>
                  </a:lnTo>
                  <a:lnTo>
                    <a:pt x="235988" y="1460940"/>
                  </a:lnTo>
                  <a:lnTo>
                    <a:pt x="223520" y="1454816"/>
                  </a:lnTo>
                  <a:lnTo>
                    <a:pt x="211505" y="1448238"/>
                  </a:lnTo>
                  <a:lnTo>
                    <a:pt x="199264" y="1441660"/>
                  </a:lnTo>
                  <a:lnTo>
                    <a:pt x="187703" y="1434855"/>
                  </a:lnTo>
                  <a:lnTo>
                    <a:pt x="176141" y="1427596"/>
                  </a:lnTo>
                  <a:lnTo>
                    <a:pt x="164806" y="1420111"/>
                  </a:lnTo>
                  <a:lnTo>
                    <a:pt x="153925" y="1412399"/>
                  </a:lnTo>
                  <a:lnTo>
                    <a:pt x="143497" y="1404233"/>
                  </a:lnTo>
                  <a:lnTo>
                    <a:pt x="132843" y="1396067"/>
                  </a:lnTo>
                  <a:lnTo>
                    <a:pt x="122868" y="1387674"/>
                  </a:lnTo>
                  <a:lnTo>
                    <a:pt x="113120" y="1379055"/>
                  </a:lnTo>
                  <a:lnTo>
                    <a:pt x="103826" y="1370208"/>
                  </a:lnTo>
                  <a:lnTo>
                    <a:pt x="94758" y="1361135"/>
                  </a:lnTo>
                  <a:lnTo>
                    <a:pt x="86144" y="1351608"/>
                  </a:lnTo>
                  <a:lnTo>
                    <a:pt x="77756" y="1342081"/>
                  </a:lnTo>
                  <a:lnTo>
                    <a:pt x="69822" y="1332328"/>
                  </a:lnTo>
                  <a:lnTo>
                    <a:pt x="62341" y="1322120"/>
                  </a:lnTo>
                  <a:lnTo>
                    <a:pt x="55086" y="1311913"/>
                  </a:lnTo>
                  <a:lnTo>
                    <a:pt x="48286" y="1301479"/>
                  </a:lnTo>
                  <a:lnTo>
                    <a:pt x="41711" y="1290591"/>
                  </a:lnTo>
                  <a:lnTo>
                    <a:pt x="35817" y="1279703"/>
                  </a:lnTo>
                  <a:lnTo>
                    <a:pt x="30150" y="1268361"/>
                  </a:lnTo>
                  <a:lnTo>
                    <a:pt x="25163" y="1257020"/>
                  </a:lnTo>
                  <a:lnTo>
                    <a:pt x="20402" y="1245225"/>
                  </a:lnTo>
                  <a:lnTo>
                    <a:pt x="16095" y="1233203"/>
                  </a:lnTo>
                  <a:lnTo>
                    <a:pt x="12468" y="1221181"/>
                  </a:lnTo>
                  <a:lnTo>
                    <a:pt x="9068" y="1208932"/>
                  </a:lnTo>
                  <a:lnTo>
                    <a:pt x="6347" y="1196229"/>
                  </a:lnTo>
                  <a:lnTo>
                    <a:pt x="4080" y="1183527"/>
                  </a:lnTo>
                  <a:lnTo>
                    <a:pt x="2493" y="1170371"/>
                  </a:lnTo>
                  <a:lnTo>
                    <a:pt x="907" y="1157215"/>
                  </a:lnTo>
                  <a:lnTo>
                    <a:pt x="226" y="1143605"/>
                  </a:lnTo>
                  <a:lnTo>
                    <a:pt x="0" y="1129995"/>
                  </a:lnTo>
                  <a:lnTo>
                    <a:pt x="453" y="1116158"/>
                  </a:lnTo>
                  <a:lnTo>
                    <a:pt x="1133" y="1102095"/>
                  </a:lnTo>
                  <a:lnTo>
                    <a:pt x="2947" y="1087805"/>
                  </a:lnTo>
                  <a:lnTo>
                    <a:pt x="4760" y="1073288"/>
                  </a:lnTo>
                  <a:lnTo>
                    <a:pt x="7481" y="1058544"/>
                  </a:lnTo>
                  <a:lnTo>
                    <a:pt x="10654" y="1043573"/>
                  </a:lnTo>
                  <a:lnTo>
                    <a:pt x="14508" y="1028375"/>
                  </a:lnTo>
                  <a:lnTo>
                    <a:pt x="19042" y="1012951"/>
                  </a:lnTo>
                  <a:lnTo>
                    <a:pt x="29697" y="978473"/>
                  </a:lnTo>
                  <a:lnTo>
                    <a:pt x="40578" y="944448"/>
                  </a:lnTo>
                  <a:lnTo>
                    <a:pt x="51233" y="911104"/>
                  </a:lnTo>
                  <a:lnTo>
                    <a:pt x="62114" y="878667"/>
                  </a:lnTo>
                  <a:lnTo>
                    <a:pt x="73222" y="846684"/>
                  </a:lnTo>
                  <a:lnTo>
                    <a:pt x="84557" y="815608"/>
                  </a:lnTo>
                  <a:lnTo>
                    <a:pt x="95891" y="785213"/>
                  </a:lnTo>
                  <a:lnTo>
                    <a:pt x="101785" y="770469"/>
                  </a:lnTo>
                  <a:lnTo>
                    <a:pt x="107679" y="755725"/>
                  </a:lnTo>
                  <a:lnTo>
                    <a:pt x="113574" y="741435"/>
                  </a:lnTo>
                  <a:lnTo>
                    <a:pt x="119468" y="727145"/>
                  </a:lnTo>
                  <a:lnTo>
                    <a:pt x="125588" y="713081"/>
                  </a:lnTo>
                  <a:lnTo>
                    <a:pt x="131936" y="699245"/>
                  </a:lnTo>
                  <a:lnTo>
                    <a:pt x="138283" y="685635"/>
                  </a:lnTo>
                  <a:lnTo>
                    <a:pt x="144631" y="672479"/>
                  </a:lnTo>
                  <a:lnTo>
                    <a:pt x="151205" y="659322"/>
                  </a:lnTo>
                  <a:lnTo>
                    <a:pt x="157552" y="646393"/>
                  </a:lnTo>
                  <a:lnTo>
                    <a:pt x="164353" y="633691"/>
                  </a:lnTo>
                  <a:lnTo>
                    <a:pt x="171381" y="621669"/>
                  </a:lnTo>
                  <a:lnTo>
                    <a:pt x="178181" y="609420"/>
                  </a:lnTo>
                  <a:lnTo>
                    <a:pt x="185436" y="597625"/>
                  </a:lnTo>
                  <a:lnTo>
                    <a:pt x="192463" y="585830"/>
                  </a:lnTo>
                  <a:lnTo>
                    <a:pt x="199944" y="574488"/>
                  </a:lnTo>
                  <a:lnTo>
                    <a:pt x="207425" y="563600"/>
                  </a:lnTo>
                  <a:lnTo>
                    <a:pt x="215133" y="552712"/>
                  </a:lnTo>
                  <a:lnTo>
                    <a:pt x="222840" y="542051"/>
                  </a:lnTo>
                  <a:lnTo>
                    <a:pt x="230774" y="531844"/>
                  </a:lnTo>
                  <a:lnTo>
                    <a:pt x="238935" y="521863"/>
                  </a:lnTo>
                  <a:lnTo>
                    <a:pt x="247324" y="512110"/>
                  </a:lnTo>
                  <a:lnTo>
                    <a:pt x="255711" y="502810"/>
                  </a:lnTo>
                  <a:lnTo>
                    <a:pt x="264326" y="493736"/>
                  </a:lnTo>
                  <a:lnTo>
                    <a:pt x="272940" y="484663"/>
                  </a:lnTo>
                  <a:lnTo>
                    <a:pt x="282008" y="476271"/>
                  </a:lnTo>
                  <a:lnTo>
                    <a:pt x="291076" y="468105"/>
                  </a:lnTo>
                  <a:lnTo>
                    <a:pt x="300597" y="460166"/>
                  </a:lnTo>
                  <a:lnTo>
                    <a:pt x="310118" y="452453"/>
                  </a:lnTo>
                  <a:lnTo>
                    <a:pt x="319639" y="445195"/>
                  </a:lnTo>
                  <a:lnTo>
                    <a:pt x="329840" y="438163"/>
                  </a:lnTo>
                  <a:lnTo>
                    <a:pt x="339815" y="431585"/>
                  </a:lnTo>
                  <a:lnTo>
                    <a:pt x="350243" y="425234"/>
                  </a:lnTo>
                  <a:lnTo>
                    <a:pt x="360897" y="419336"/>
                  </a:lnTo>
                  <a:lnTo>
                    <a:pt x="371552" y="413665"/>
                  </a:lnTo>
                  <a:lnTo>
                    <a:pt x="382660" y="408222"/>
                  </a:lnTo>
                  <a:lnTo>
                    <a:pt x="393995" y="403231"/>
                  </a:lnTo>
                  <a:lnTo>
                    <a:pt x="405556" y="398695"/>
                  </a:lnTo>
                  <a:lnTo>
                    <a:pt x="417344" y="394385"/>
                  </a:lnTo>
                  <a:lnTo>
                    <a:pt x="429359" y="390529"/>
                  </a:lnTo>
                  <a:lnTo>
                    <a:pt x="441601" y="386899"/>
                  </a:lnTo>
                  <a:lnTo>
                    <a:pt x="454069" y="383724"/>
                  </a:lnTo>
                  <a:lnTo>
                    <a:pt x="466764" y="380775"/>
                  </a:lnTo>
                  <a:lnTo>
                    <a:pt x="479912" y="378280"/>
                  </a:lnTo>
                  <a:lnTo>
                    <a:pt x="493287" y="376238"/>
                  </a:lnTo>
                  <a:lnTo>
                    <a:pt x="506888" y="374424"/>
                  </a:lnTo>
                  <a:lnTo>
                    <a:pt x="520717" y="373063"/>
                  </a:lnTo>
                  <a:lnTo>
                    <a:pt x="534772" y="372156"/>
                  </a:lnTo>
                  <a:lnTo>
                    <a:pt x="549280" y="371475"/>
                  </a:lnTo>
                  <a:close/>
                  <a:moveTo>
                    <a:pt x="455387" y="0"/>
                  </a:moveTo>
                  <a:lnTo>
                    <a:pt x="463542" y="227"/>
                  </a:lnTo>
                  <a:lnTo>
                    <a:pt x="471471" y="682"/>
                  </a:lnTo>
                  <a:lnTo>
                    <a:pt x="479174" y="1591"/>
                  </a:lnTo>
                  <a:lnTo>
                    <a:pt x="486423" y="2500"/>
                  </a:lnTo>
                  <a:lnTo>
                    <a:pt x="493446" y="3863"/>
                  </a:lnTo>
                  <a:lnTo>
                    <a:pt x="500242" y="5681"/>
                  </a:lnTo>
                  <a:lnTo>
                    <a:pt x="506812" y="7499"/>
                  </a:lnTo>
                  <a:lnTo>
                    <a:pt x="512702" y="9317"/>
                  </a:lnTo>
                  <a:lnTo>
                    <a:pt x="518592" y="11362"/>
                  </a:lnTo>
                  <a:lnTo>
                    <a:pt x="524256" y="13861"/>
                  </a:lnTo>
                  <a:lnTo>
                    <a:pt x="529466" y="16361"/>
                  </a:lnTo>
                  <a:lnTo>
                    <a:pt x="534450" y="18861"/>
                  </a:lnTo>
                  <a:lnTo>
                    <a:pt x="539207" y="21587"/>
                  </a:lnTo>
                  <a:lnTo>
                    <a:pt x="543738" y="24314"/>
                  </a:lnTo>
                  <a:lnTo>
                    <a:pt x="547816" y="27268"/>
                  </a:lnTo>
                  <a:lnTo>
                    <a:pt x="551894" y="29995"/>
                  </a:lnTo>
                  <a:lnTo>
                    <a:pt x="555292" y="32722"/>
                  </a:lnTo>
                  <a:lnTo>
                    <a:pt x="558916" y="35676"/>
                  </a:lnTo>
                  <a:lnTo>
                    <a:pt x="564807" y="40903"/>
                  </a:lnTo>
                  <a:lnTo>
                    <a:pt x="569790" y="45902"/>
                  </a:lnTo>
                  <a:lnTo>
                    <a:pt x="574095" y="50674"/>
                  </a:lnTo>
                  <a:lnTo>
                    <a:pt x="577040" y="54310"/>
                  </a:lnTo>
                  <a:lnTo>
                    <a:pt x="579079" y="57491"/>
                  </a:lnTo>
                  <a:lnTo>
                    <a:pt x="581118" y="59990"/>
                  </a:lnTo>
                  <a:lnTo>
                    <a:pt x="590406" y="51810"/>
                  </a:lnTo>
                  <a:lnTo>
                    <a:pt x="599467" y="44311"/>
                  </a:lnTo>
                  <a:lnTo>
                    <a:pt x="608076" y="37494"/>
                  </a:lnTo>
                  <a:lnTo>
                    <a:pt x="616685" y="31359"/>
                  </a:lnTo>
                  <a:lnTo>
                    <a:pt x="625293" y="25905"/>
                  </a:lnTo>
                  <a:lnTo>
                    <a:pt x="633449" y="21360"/>
                  </a:lnTo>
                  <a:lnTo>
                    <a:pt x="641151" y="17043"/>
                  </a:lnTo>
                  <a:lnTo>
                    <a:pt x="648854" y="13407"/>
                  </a:lnTo>
                  <a:lnTo>
                    <a:pt x="656103" y="10226"/>
                  </a:lnTo>
                  <a:lnTo>
                    <a:pt x="663126" y="7499"/>
                  </a:lnTo>
                  <a:lnTo>
                    <a:pt x="669922" y="5454"/>
                  </a:lnTo>
                  <a:lnTo>
                    <a:pt x="676492" y="3409"/>
                  </a:lnTo>
                  <a:lnTo>
                    <a:pt x="682608" y="2272"/>
                  </a:lnTo>
                  <a:lnTo>
                    <a:pt x="688498" y="1136"/>
                  </a:lnTo>
                  <a:lnTo>
                    <a:pt x="694162" y="454"/>
                  </a:lnTo>
                  <a:lnTo>
                    <a:pt x="699599" y="227"/>
                  </a:lnTo>
                  <a:lnTo>
                    <a:pt x="704583" y="0"/>
                  </a:lnTo>
                  <a:lnTo>
                    <a:pt x="709340" y="227"/>
                  </a:lnTo>
                  <a:lnTo>
                    <a:pt x="713871" y="454"/>
                  </a:lnTo>
                  <a:lnTo>
                    <a:pt x="717949" y="909"/>
                  </a:lnTo>
                  <a:lnTo>
                    <a:pt x="721800" y="1591"/>
                  </a:lnTo>
                  <a:lnTo>
                    <a:pt x="725198" y="2272"/>
                  </a:lnTo>
                  <a:lnTo>
                    <a:pt x="728596" y="3181"/>
                  </a:lnTo>
                  <a:lnTo>
                    <a:pt x="731315" y="3863"/>
                  </a:lnTo>
                  <a:lnTo>
                    <a:pt x="736299" y="5908"/>
                  </a:lnTo>
                  <a:lnTo>
                    <a:pt x="739697" y="7499"/>
                  </a:lnTo>
                  <a:lnTo>
                    <a:pt x="742415" y="8862"/>
                  </a:lnTo>
                  <a:lnTo>
                    <a:pt x="746720" y="13180"/>
                  </a:lnTo>
                  <a:lnTo>
                    <a:pt x="751024" y="17497"/>
                  </a:lnTo>
                  <a:lnTo>
                    <a:pt x="754875" y="22269"/>
                  </a:lnTo>
                  <a:lnTo>
                    <a:pt x="758726" y="27496"/>
                  </a:lnTo>
                  <a:lnTo>
                    <a:pt x="762124" y="32495"/>
                  </a:lnTo>
                  <a:lnTo>
                    <a:pt x="765523" y="37949"/>
                  </a:lnTo>
                  <a:lnTo>
                    <a:pt x="768694" y="43629"/>
                  </a:lnTo>
                  <a:lnTo>
                    <a:pt x="771639" y="49310"/>
                  </a:lnTo>
                  <a:lnTo>
                    <a:pt x="774584" y="54764"/>
                  </a:lnTo>
                  <a:lnTo>
                    <a:pt x="777076" y="60672"/>
                  </a:lnTo>
                  <a:lnTo>
                    <a:pt x="779342" y="66808"/>
                  </a:lnTo>
                  <a:lnTo>
                    <a:pt x="781834" y="72716"/>
                  </a:lnTo>
                  <a:lnTo>
                    <a:pt x="785911" y="84305"/>
                  </a:lnTo>
                  <a:lnTo>
                    <a:pt x="789536" y="95894"/>
                  </a:lnTo>
                  <a:lnTo>
                    <a:pt x="792481" y="106801"/>
                  </a:lnTo>
                  <a:lnTo>
                    <a:pt x="794973" y="117254"/>
                  </a:lnTo>
                  <a:lnTo>
                    <a:pt x="796785" y="126571"/>
                  </a:lnTo>
                  <a:lnTo>
                    <a:pt x="798371" y="134524"/>
                  </a:lnTo>
                  <a:lnTo>
                    <a:pt x="800183" y="146568"/>
                  </a:lnTo>
                  <a:lnTo>
                    <a:pt x="800636" y="150658"/>
                  </a:lnTo>
                  <a:lnTo>
                    <a:pt x="805847" y="149294"/>
                  </a:lnTo>
                  <a:lnTo>
                    <a:pt x="810831" y="147931"/>
                  </a:lnTo>
                  <a:lnTo>
                    <a:pt x="815362" y="146340"/>
                  </a:lnTo>
                  <a:lnTo>
                    <a:pt x="820119" y="144522"/>
                  </a:lnTo>
                  <a:lnTo>
                    <a:pt x="824197" y="142705"/>
                  </a:lnTo>
                  <a:lnTo>
                    <a:pt x="828275" y="140887"/>
                  </a:lnTo>
                  <a:lnTo>
                    <a:pt x="832352" y="139069"/>
                  </a:lnTo>
                  <a:lnTo>
                    <a:pt x="835750" y="136796"/>
                  </a:lnTo>
                  <a:lnTo>
                    <a:pt x="839375" y="134751"/>
                  </a:lnTo>
                  <a:lnTo>
                    <a:pt x="842547" y="132706"/>
                  </a:lnTo>
                  <a:lnTo>
                    <a:pt x="848663" y="128389"/>
                  </a:lnTo>
                  <a:lnTo>
                    <a:pt x="853647" y="124071"/>
                  </a:lnTo>
                  <a:lnTo>
                    <a:pt x="858405" y="119754"/>
                  </a:lnTo>
                  <a:lnTo>
                    <a:pt x="862482" y="115663"/>
                  </a:lnTo>
                  <a:lnTo>
                    <a:pt x="865654" y="111800"/>
                  </a:lnTo>
                  <a:lnTo>
                    <a:pt x="868372" y="108392"/>
                  </a:lnTo>
                  <a:lnTo>
                    <a:pt x="870638" y="105211"/>
                  </a:lnTo>
                  <a:lnTo>
                    <a:pt x="873130" y="100439"/>
                  </a:lnTo>
                  <a:lnTo>
                    <a:pt x="874036" y="98848"/>
                  </a:lnTo>
                  <a:lnTo>
                    <a:pt x="875395" y="106347"/>
                  </a:lnTo>
                  <a:lnTo>
                    <a:pt x="876755" y="113846"/>
                  </a:lnTo>
                  <a:lnTo>
                    <a:pt x="877434" y="121117"/>
                  </a:lnTo>
                  <a:lnTo>
                    <a:pt x="877887" y="128389"/>
                  </a:lnTo>
                  <a:lnTo>
                    <a:pt x="877887" y="135433"/>
                  </a:lnTo>
                  <a:lnTo>
                    <a:pt x="877434" y="142250"/>
                  </a:lnTo>
                  <a:lnTo>
                    <a:pt x="876755" y="149067"/>
                  </a:lnTo>
                  <a:lnTo>
                    <a:pt x="875622" y="155884"/>
                  </a:lnTo>
                  <a:lnTo>
                    <a:pt x="874263" y="162474"/>
                  </a:lnTo>
                  <a:lnTo>
                    <a:pt x="872903" y="168837"/>
                  </a:lnTo>
                  <a:lnTo>
                    <a:pt x="870864" y="175199"/>
                  </a:lnTo>
                  <a:lnTo>
                    <a:pt x="868599" y="181335"/>
                  </a:lnTo>
                  <a:lnTo>
                    <a:pt x="866334" y="187243"/>
                  </a:lnTo>
                  <a:lnTo>
                    <a:pt x="863615" y="193378"/>
                  </a:lnTo>
                  <a:lnTo>
                    <a:pt x="860670" y="199287"/>
                  </a:lnTo>
                  <a:lnTo>
                    <a:pt x="857725" y="204967"/>
                  </a:lnTo>
                  <a:lnTo>
                    <a:pt x="854327" y="210421"/>
                  </a:lnTo>
                  <a:lnTo>
                    <a:pt x="850702" y="215875"/>
                  </a:lnTo>
                  <a:lnTo>
                    <a:pt x="847078" y="221328"/>
                  </a:lnTo>
                  <a:lnTo>
                    <a:pt x="843000" y="226328"/>
                  </a:lnTo>
                  <a:lnTo>
                    <a:pt x="838922" y="231554"/>
                  </a:lnTo>
                  <a:lnTo>
                    <a:pt x="834844" y="236553"/>
                  </a:lnTo>
                  <a:lnTo>
                    <a:pt x="830313" y="241325"/>
                  </a:lnTo>
                  <a:lnTo>
                    <a:pt x="826009" y="246097"/>
                  </a:lnTo>
                  <a:lnTo>
                    <a:pt x="821252" y="250869"/>
                  </a:lnTo>
                  <a:lnTo>
                    <a:pt x="816494" y="255187"/>
                  </a:lnTo>
                  <a:lnTo>
                    <a:pt x="811737" y="259731"/>
                  </a:lnTo>
                  <a:lnTo>
                    <a:pt x="806753" y="264049"/>
                  </a:lnTo>
                  <a:lnTo>
                    <a:pt x="796785" y="272229"/>
                  </a:lnTo>
                  <a:lnTo>
                    <a:pt x="786364" y="279955"/>
                  </a:lnTo>
                  <a:lnTo>
                    <a:pt x="776170" y="287227"/>
                  </a:lnTo>
                  <a:lnTo>
                    <a:pt x="765749" y="294044"/>
                  </a:lnTo>
                  <a:lnTo>
                    <a:pt x="755328" y="300180"/>
                  </a:lnTo>
                  <a:lnTo>
                    <a:pt x="745360" y="305860"/>
                  </a:lnTo>
                  <a:lnTo>
                    <a:pt x="735619" y="311314"/>
                  </a:lnTo>
                  <a:lnTo>
                    <a:pt x="725878" y="316313"/>
                  </a:lnTo>
                  <a:lnTo>
                    <a:pt x="717043" y="320631"/>
                  </a:lnTo>
                  <a:lnTo>
                    <a:pt x="708661" y="324721"/>
                  </a:lnTo>
                  <a:lnTo>
                    <a:pt x="700732" y="327902"/>
                  </a:lnTo>
                  <a:lnTo>
                    <a:pt x="693709" y="331084"/>
                  </a:lnTo>
                  <a:lnTo>
                    <a:pt x="681929" y="335628"/>
                  </a:lnTo>
                  <a:lnTo>
                    <a:pt x="674453" y="338583"/>
                  </a:lnTo>
                  <a:lnTo>
                    <a:pt x="671961" y="339492"/>
                  </a:lnTo>
                  <a:lnTo>
                    <a:pt x="658142" y="336083"/>
                  </a:lnTo>
                  <a:lnTo>
                    <a:pt x="644776" y="333583"/>
                  </a:lnTo>
                  <a:lnTo>
                    <a:pt x="632089" y="331311"/>
                  </a:lnTo>
                  <a:lnTo>
                    <a:pt x="619630" y="329266"/>
                  </a:lnTo>
                  <a:lnTo>
                    <a:pt x="607623" y="327675"/>
                  </a:lnTo>
                  <a:lnTo>
                    <a:pt x="596069" y="326539"/>
                  </a:lnTo>
                  <a:lnTo>
                    <a:pt x="584969" y="325630"/>
                  </a:lnTo>
                  <a:lnTo>
                    <a:pt x="574548" y="324948"/>
                  </a:lnTo>
                  <a:lnTo>
                    <a:pt x="564127" y="324494"/>
                  </a:lnTo>
                  <a:lnTo>
                    <a:pt x="554612" y="324494"/>
                  </a:lnTo>
                  <a:lnTo>
                    <a:pt x="545324" y="324494"/>
                  </a:lnTo>
                  <a:lnTo>
                    <a:pt x="536715" y="324948"/>
                  </a:lnTo>
                  <a:lnTo>
                    <a:pt x="528333" y="325403"/>
                  </a:lnTo>
                  <a:lnTo>
                    <a:pt x="520178" y="326085"/>
                  </a:lnTo>
                  <a:lnTo>
                    <a:pt x="512702" y="326766"/>
                  </a:lnTo>
                  <a:lnTo>
                    <a:pt x="505679" y="327675"/>
                  </a:lnTo>
                  <a:lnTo>
                    <a:pt x="499109" y="328811"/>
                  </a:lnTo>
                  <a:lnTo>
                    <a:pt x="492993" y="329948"/>
                  </a:lnTo>
                  <a:lnTo>
                    <a:pt x="487329" y="331311"/>
                  </a:lnTo>
                  <a:lnTo>
                    <a:pt x="481892" y="332447"/>
                  </a:lnTo>
                  <a:lnTo>
                    <a:pt x="472604" y="334947"/>
                  </a:lnTo>
                  <a:lnTo>
                    <a:pt x="465128" y="337219"/>
                  </a:lnTo>
                  <a:lnTo>
                    <a:pt x="459012" y="339719"/>
                  </a:lnTo>
                  <a:lnTo>
                    <a:pt x="454934" y="341309"/>
                  </a:lnTo>
                  <a:lnTo>
                    <a:pt x="451536" y="342900"/>
                  </a:lnTo>
                  <a:lnTo>
                    <a:pt x="445646" y="337219"/>
                  </a:lnTo>
                  <a:lnTo>
                    <a:pt x="439529" y="331311"/>
                  </a:lnTo>
                  <a:lnTo>
                    <a:pt x="425710" y="318813"/>
                  </a:lnTo>
                  <a:lnTo>
                    <a:pt x="410532" y="305860"/>
                  </a:lnTo>
                  <a:lnTo>
                    <a:pt x="394221" y="292454"/>
                  </a:lnTo>
                  <a:lnTo>
                    <a:pt x="377456" y="279274"/>
                  </a:lnTo>
                  <a:lnTo>
                    <a:pt x="360239" y="266094"/>
                  </a:lnTo>
                  <a:lnTo>
                    <a:pt x="343249" y="252914"/>
                  </a:lnTo>
                  <a:lnTo>
                    <a:pt x="326258" y="240416"/>
                  </a:lnTo>
                  <a:lnTo>
                    <a:pt x="295222" y="217693"/>
                  </a:lnTo>
                  <a:lnTo>
                    <a:pt x="269849" y="199514"/>
                  </a:lnTo>
                  <a:lnTo>
                    <a:pt x="252405" y="187243"/>
                  </a:lnTo>
                  <a:lnTo>
                    <a:pt x="246062" y="183153"/>
                  </a:lnTo>
                  <a:lnTo>
                    <a:pt x="251726" y="176563"/>
                  </a:lnTo>
                  <a:lnTo>
                    <a:pt x="257616" y="170655"/>
                  </a:lnTo>
                  <a:lnTo>
                    <a:pt x="263506" y="165428"/>
                  </a:lnTo>
                  <a:lnTo>
                    <a:pt x="269623" y="160656"/>
                  </a:lnTo>
                  <a:lnTo>
                    <a:pt x="275286" y="156339"/>
                  </a:lnTo>
                  <a:lnTo>
                    <a:pt x="281629" y="152476"/>
                  </a:lnTo>
                  <a:lnTo>
                    <a:pt x="287746" y="149294"/>
                  </a:lnTo>
                  <a:lnTo>
                    <a:pt x="293863" y="146568"/>
                  </a:lnTo>
                  <a:lnTo>
                    <a:pt x="299979" y="144068"/>
                  </a:lnTo>
                  <a:lnTo>
                    <a:pt x="306096" y="142023"/>
                  </a:lnTo>
                  <a:lnTo>
                    <a:pt x="311986" y="140432"/>
                  </a:lnTo>
                  <a:lnTo>
                    <a:pt x="317876" y="139069"/>
                  </a:lnTo>
                  <a:lnTo>
                    <a:pt x="323766" y="138160"/>
                  </a:lnTo>
                  <a:lnTo>
                    <a:pt x="329656" y="137024"/>
                  </a:lnTo>
                  <a:lnTo>
                    <a:pt x="335093" y="136569"/>
                  </a:lnTo>
                  <a:lnTo>
                    <a:pt x="340530" y="136342"/>
                  </a:lnTo>
                  <a:lnTo>
                    <a:pt x="345967" y="136342"/>
                  </a:lnTo>
                  <a:lnTo>
                    <a:pt x="350951" y="136569"/>
                  </a:lnTo>
                  <a:lnTo>
                    <a:pt x="355708" y="136796"/>
                  </a:lnTo>
                  <a:lnTo>
                    <a:pt x="360466" y="137251"/>
                  </a:lnTo>
                  <a:lnTo>
                    <a:pt x="368848" y="138614"/>
                  </a:lnTo>
                  <a:lnTo>
                    <a:pt x="376097" y="139978"/>
                  </a:lnTo>
                  <a:lnTo>
                    <a:pt x="382214" y="141341"/>
                  </a:lnTo>
                  <a:lnTo>
                    <a:pt x="386518" y="142705"/>
                  </a:lnTo>
                  <a:lnTo>
                    <a:pt x="390369" y="143841"/>
                  </a:lnTo>
                  <a:lnTo>
                    <a:pt x="389916" y="135888"/>
                  </a:lnTo>
                  <a:lnTo>
                    <a:pt x="389916" y="127934"/>
                  </a:lnTo>
                  <a:lnTo>
                    <a:pt x="390369" y="120208"/>
                  </a:lnTo>
                  <a:lnTo>
                    <a:pt x="391049" y="112482"/>
                  </a:lnTo>
                  <a:lnTo>
                    <a:pt x="392182" y="105211"/>
                  </a:lnTo>
                  <a:lnTo>
                    <a:pt x="393767" y="98166"/>
                  </a:lnTo>
                  <a:lnTo>
                    <a:pt x="395580" y="91122"/>
                  </a:lnTo>
                  <a:lnTo>
                    <a:pt x="397619" y="84305"/>
                  </a:lnTo>
                  <a:lnTo>
                    <a:pt x="399884" y="77942"/>
                  </a:lnTo>
                  <a:lnTo>
                    <a:pt x="402376" y="71807"/>
                  </a:lnTo>
                  <a:lnTo>
                    <a:pt x="405095" y="65671"/>
                  </a:lnTo>
                  <a:lnTo>
                    <a:pt x="407813" y="59763"/>
                  </a:lnTo>
                  <a:lnTo>
                    <a:pt x="410985" y="54310"/>
                  </a:lnTo>
                  <a:lnTo>
                    <a:pt x="413930" y="49083"/>
                  </a:lnTo>
                  <a:lnTo>
                    <a:pt x="417101" y="43857"/>
                  </a:lnTo>
                  <a:lnTo>
                    <a:pt x="420273" y="39085"/>
                  </a:lnTo>
                  <a:lnTo>
                    <a:pt x="423444" y="34540"/>
                  </a:lnTo>
                  <a:lnTo>
                    <a:pt x="426616" y="30222"/>
                  </a:lnTo>
                  <a:lnTo>
                    <a:pt x="432959" y="22496"/>
                  </a:lnTo>
                  <a:lnTo>
                    <a:pt x="438849" y="15679"/>
                  </a:lnTo>
                  <a:lnTo>
                    <a:pt x="444060" y="10226"/>
                  </a:lnTo>
                  <a:lnTo>
                    <a:pt x="448817" y="5908"/>
                  </a:lnTo>
                  <a:lnTo>
                    <a:pt x="452215" y="2500"/>
                  </a:lnTo>
                  <a:lnTo>
                    <a:pt x="4553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  <p:sp>
          <p:nvSpPr>
            <p:cNvPr id="19" name="KSO_Shape"/>
            <p:cNvSpPr/>
            <p:nvPr/>
          </p:nvSpPr>
          <p:spPr bwMode="auto">
            <a:xfrm>
              <a:off x="5749619" y="2000282"/>
              <a:ext cx="789028" cy="788952"/>
            </a:xfrm>
            <a:custGeom>
              <a:avLst/>
              <a:gdLst>
                <a:gd name="T0" fmla="*/ 883582 w 2298700"/>
                <a:gd name="T1" fmla="*/ 1295872 h 2298700"/>
                <a:gd name="T2" fmla="*/ 899660 w 2298700"/>
                <a:gd name="T3" fmla="*/ 1824434 h 2298700"/>
                <a:gd name="T4" fmla="*/ 870674 w 2298700"/>
                <a:gd name="T5" fmla="*/ 1867800 h 2298700"/>
                <a:gd name="T6" fmla="*/ 472571 w 2298700"/>
                <a:gd name="T7" fmla="*/ 1870524 h 2298700"/>
                <a:gd name="T8" fmla="*/ 439282 w 2298700"/>
                <a:gd name="T9" fmla="*/ 1829883 h 2298700"/>
                <a:gd name="T10" fmla="*/ 450831 w 2298700"/>
                <a:gd name="T11" fmla="*/ 1299959 h 2298700"/>
                <a:gd name="T12" fmla="*/ 1168971 w 2298700"/>
                <a:gd name="T13" fmla="*/ 903287 h 2298700"/>
                <a:gd name="T14" fmla="*/ 1561900 w 2298700"/>
                <a:gd name="T15" fmla="*/ 923717 h 2298700"/>
                <a:gd name="T16" fmla="*/ 1573443 w 2298700"/>
                <a:gd name="T17" fmla="*/ 1829892 h 2298700"/>
                <a:gd name="T18" fmla="*/ 1540624 w 2298700"/>
                <a:gd name="T19" fmla="*/ 1870524 h 2298700"/>
                <a:gd name="T20" fmla="*/ 1142262 w 2298700"/>
                <a:gd name="T21" fmla="*/ 1867800 h 2298700"/>
                <a:gd name="T22" fmla="*/ 1113291 w 2298700"/>
                <a:gd name="T23" fmla="*/ 1824444 h 2298700"/>
                <a:gd name="T24" fmla="*/ 1129361 w 2298700"/>
                <a:gd name="T25" fmla="*/ 919404 h 2298700"/>
                <a:gd name="T26" fmla="*/ 2191940 w 2298700"/>
                <a:gd name="T27" fmla="*/ 450850 h 2298700"/>
                <a:gd name="T28" fmla="*/ 2238385 w 2298700"/>
                <a:gd name="T29" fmla="*/ 475582 h 2298700"/>
                <a:gd name="T30" fmla="*/ 2245636 w 2298700"/>
                <a:gd name="T31" fmla="*/ 1835358 h 2298700"/>
                <a:gd name="T32" fmla="*/ 2208706 w 2298700"/>
                <a:gd name="T33" fmla="*/ 1872115 h 2298700"/>
                <a:gd name="T34" fmla="*/ 1810633 w 2298700"/>
                <a:gd name="T35" fmla="*/ 1865309 h 2298700"/>
                <a:gd name="T36" fmla="*/ 1785938 w 2298700"/>
                <a:gd name="T37" fmla="*/ 1818568 h 2298700"/>
                <a:gd name="T38" fmla="*/ 1806329 w 2298700"/>
                <a:gd name="T39" fmla="*/ 463556 h 2298700"/>
                <a:gd name="T40" fmla="*/ 1464870 w 2298700"/>
                <a:gd name="T41" fmla="*/ 38100 h 2298700"/>
                <a:gd name="T42" fmla="*/ 1493876 w 2298700"/>
                <a:gd name="T43" fmla="*/ 48317 h 2298700"/>
                <a:gd name="T44" fmla="*/ 1512005 w 2298700"/>
                <a:gd name="T45" fmla="*/ 72609 h 2298700"/>
                <a:gd name="T46" fmla="*/ 1540105 w 2298700"/>
                <a:gd name="T47" fmla="*/ 509198 h 2298700"/>
                <a:gd name="T48" fmla="*/ 1503847 w 2298700"/>
                <a:gd name="T49" fmla="*/ 543253 h 2298700"/>
                <a:gd name="T50" fmla="*/ 1459205 w 2298700"/>
                <a:gd name="T51" fmla="*/ 535761 h 2298700"/>
                <a:gd name="T52" fmla="*/ 1437677 w 2298700"/>
                <a:gd name="T53" fmla="*/ 503749 h 2298700"/>
                <a:gd name="T54" fmla="*/ 1348845 w 2298700"/>
                <a:gd name="T55" fmla="*/ 357311 h 2298700"/>
                <a:gd name="T56" fmla="*/ 1214465 w 2298700"/>
                <a:gd name="T57" fmla="*/ 507608 h 2298700"/>
                <a:gd name="T58" fmla="*/ 1010062 w 2298700"/>
                <a:gd name="T59" fmla="*/ 669711 h 2298700"/>
                <a:gd name="T60" fmla="*/ 834212 w 2298700"/>
                <a:gd name="T61" fmla="*/ 763477 h 2298700"/>
                <a:gd name="T62" fmla="*/ 682609 w 2298700"/>
                <a:gd name="T63" fmla="*/ 817965 h 2298700"/>
                <a:gd name="T64" fmla="*/ 523528 w 2298700"/>
                <a:gd name="T65" fmla="*/ 852928 h 2298700"/>
                <a:gd name="T66" fmla="*/ 404104 w 2298700"/>
                <a:gd name="T67" fmla="*/ 862464 h 2298700"/>
                <a:gd name="T68" fmla="*/ 374191 w 2298700"/>
                <a:gd name="T69" fmla="*/ 838852 h 2298700"/>
                <a:gd name="T70" fmla="*/ 369206 w 2298700"/>
                <a:gd name="T71" fmla="*/ 795034 h 2298700"/>
                <a:gd name="T72" fmla="*/ 405237 w 2298700"/>
                <a:gd name="T73" fmla="*/ 760071 h 2298700"/>
                <a:gd name="T74" fmla="*/ 535765 w 2298700"/>
                <a:gd name="T75" fmla="*/ 742589 h 2298700"/>
                <a:gd name="T76" fmla="*/ 679890 w 2298700"/>
                <a:gd name="T77" fmla="*/ 706945 h 2298700"/>
                <a:gd name="T78" fmla="*/ 816536 w 2298700"/>
                <a:gd name="T79" fmla="*/ 654273 h 2298700"/>
                <a:gd name="T80" fmla="*/ 989667 w 2298700"/>
                <a:gd name="T81" fmla="*/ 554832 h 2298700"/>
                <a:gd name="T82" fmla="*/ 1171862 w 2298700"/>
                <a:gd name="T83" fmla="*/ 398859 h 2298700"/>
                <a:gd name="T84" fmla="*/ 1282675 w 2298700"/>
                <a:gd name="T85" fmla="*/ 267178 h 2298700"/>
                <a:gd name="T86" fmla="*/ 1087110 w 2298700"/>
                <a:gd name="T87" fmla="*/ 283979 h 2298700"/>
                <a:gd name="T88" fmla="*/ 1044054 w 2298700"/>
                <a:gd name="T89" fmla="*/ 259005 h 2298700"/>
                <a:gd name="T90" fmla="*/ 1040654 w 2298700"/>
                <a:gd name="T91" fmla="*/ 208376 h 2298700"/>
                <a:gd name="T92" fmla="*/ 1446288 w 2298700"/>
                <a:gd name="T93" fmla="*/ 40370 h 2298700"/>
                <a:gd name="T94" fmla="*/ 128386 w 2298700"/>
                <a:gd name="T95" fmla="*/ 3403 h 2298700"/>
                <a:gd name="T96" fmla="*/ 171711 w 2298700"/>
                <a:gd name="T97" fmla="*/ 26993 h 2298700"/>
                <a:gd name="T98" fmla="*/ 199157 w 2298700"/>
                <a:gd name="T99" fmla="*/ 67596 h 2298700"/>
                <a:gd name="T100" fmla="*/ 2201163 w 2298700"/>
                <a:gd name="T101" fmla="*/ 2093192 h 2298700"/>
                <a:gd name="T102" fmla="*/ 2249251 w 2298700"/>
                <a:gd name="T103" fmla="*/ 2107936 h 2298700"/>
                <a:gd name="T104" fmla="*/ 2283729 w 2298700"/>
                <a:gd name="T105" fmla="*/ 2142414 h 2298700"/>
                <a:gd name="T106" fmla="*/ 2298473 w 2298700"/>
                <a:gd name="T107" fmla="*/ 2190729 h 2298700"/>
                <a:gd name="T108" fmla="*/ 2288720 w 2298700"/>
                <a:gd name="T109" fmla="*/ 2240405 h 2298700"/>
                <a:gd name="T110" fmla="*/ 2257417 w 2298700"/>
                <a:gd name="T111" fmla="*/ 2278059 h 2298700"/>
                <a:gd name="T112" fmla="*/ 2211597 w 2298700"/>
                <a:gd name="T113" fmla="*/ 2297566 h 2298700"/>
                <a:gd name="T114" fmla="*/ 72132 w 2298700"/>
                <a:gd name="T115" fmla="*/ 2294164 h 2298700"/>
                <a:gd name="T116" fmla="*/ 29715 w 2298700"/>
                <a:gd name="T117" fmla="*/ 2268532 h 2298700"/>
                <a:gd name="T118" fmla="*/ 4537 w 2298700"/>
                <a:gd name="T119" fmla="*/ 2226568 h 2298700"/>
                <a:gd name="T120" fmla="*/ 907 w 2298700"/>
                <a:gd name="T121" fmla="*/ 87330 h 2298700"/>
                <a:gd name="T122" fmla="*/ 20188 w 2298700"/>
                <a:gd name="T123" fmla="*/ 41510 h 2298700"/>
                <a:gd name="T124" fmla="*/ 57842 w 2298700"/>
                <a:gd name="T125" fmla="*/ 10434 h 2298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298700" h="2298700">
                  <a:moveTo>
                    <a:pt x="494084" y="1279525"/>
                  </a:moveTo>
                  <a:lnTo>
                    <a:pt x="844179" y="1279525"/>
                  </a:lnTo>
                  <a:lnTo>
                    <a:pt x="849841" y="1279752"/>
                  </a:lnTo>
                  <a:lnTo>
                    <a:pt x="855502" y="1280660"/>
                  </a:lnTo>
                  <a:lnTo>
                    <a:pt x="860710" y="1282023"/>
                  </a:lnTo>
                  <a:lnTo>
                    <a:pt x="865692" y="1283839"/>
                  </a:lnTo>
                  <a:lnTo>
                    <a:pt x="870674" y="1286109"/>
                  </a:lnTo>
                  <a:lnTo>
                    <a:pt x="875203" y="1289061"/>
                  </a:lnTo>
                  <a:lnTo>
                    <a:pt x="879732" y="1292467"/>
                  </a:lnTo>
                  <a:lnTo>
                    <a:pt x="883582" y="1295872"/>
                  </a:lnTo>
                  <a:lnTo>
                    <a:pt x="887205" y="1299959"/>
                  </a:lnTo>
                  <a:lnTo>
                    <a:pt x="890602" y="1304273"/>
                  </a:lnTo>
                  <a:lnTo>
                    <a:pt x="893320" y="1308814"/>
                  </a:lnTo>
                  <a:lnTo>
                    <a:pt x="895584" y="1313809"/>
                  </a:lnTo>
                  <a:lnTo>
                    <a:pt x="897396" y="1319031"/>
                  </a:lnTo>
                  <a:lnTo>
                    <a:pt x="898981" y="1324480"/>
                  </a:lnTo>
                  <a:lnTo>
                    <a:pt x="899660" y="1329702"/>
                  </a:lnTo>
                  <a:lnTo>
                    <a:pt x="900113" y="1335378"/>
                  </a:lnTo>
                  <a:lnTo>
                    <a:pt x="900113" y="1818531"/>
                  </a:lnTo>
                  <a:lnTo>
                    <a:pt x="899660" y="1824434"/>
                  </a:lnTo>
                  <a:lnTo>
                    <a:pt x="898981" y="1829883"/>
                  </a:lnTo>
                  <a:lnTo>
                    <a:pt x="897396" y="1835332"/>
                  </a:lnTo>
                  <a:lnTo>
                    <a:pt x="895584" y="1840554"/>
                  </a:lnTo>
                  <a:lnTo>
                    <a:pt x="893320" y="1845322"/>
                  </a:lnTo>
                  <a:lnTo>
                    <a:pt x="890602" y="1850090"/>
                  </a:lnTo>
                  <a:lnTo>
                    <a:pt x="887205" y="1854404"/>
                  </a:lnTo>
                  <a:lnTo>
                    <a:pt x="883582" y="1858264"/>
                  </a:lnTo>
                  <a:lnTo>
                    <a:pt x="879732" y="1861897"/>
                  </a:lnTo>
                  <a:lnTo>
                    <a:pt x="875203" y="1865302"/>
                  </a:lnTo>
                  <a:lnTo>
                    <a:pt x="870674" y="1867800"/>
                  </a:lnTo>
                  <a:lnTo>
                    <a:pt x="865692" y="1870524"/>
                  </a:lnTo>
                  <a:lnTo>
                    <a:pt x="860710" y="1872114"/>
                  </a:lnTo>
                  <a:lnTo>
                    <a:pt x="855502" y="1873476"/>
                  </a:lnTo>
                  <a:lnTo>
                    <a:pt x="849841" y="1874611"/>
                  </a:lnTo>
                  <a:lnTo>
                    <a:pt x="844179" y="1874838"/>
                  </a:lnTo>
                  <a:lnTo>
                    <a:pt x="494084" y="1874838"/>
                  </a:lnTo>
                  <a:lnTo>
                    <a:pt x="488423" y="1874611"/>
                  </a:lnTo>
                  <a:lnTo>
                    <a:pt x="482761" y="1873476"/>
                  </a:lnTo>
                  <a:lnTo>
                    <a:pt x="477326" y="1872114"/>
                  </a:lnTo>
                  <a:lnTo>
                    <a:pt x="472571" y="1870524"/>
                  </a:lnTo>
                  <a:lnTo>
                    <a:pt x="467589" y="1867800"/>
                  </a:lnTo>
                  <a:lnTo>
                    <a:pt x="463060" y="1865302"/>
                  </a:lnTo>
                  <a:lnTo>
                    <a:pt x="458531" y="1861897"/>
                  </a:lnTo>
                  <a:lnTo>
                    <a:pt x="454455" y="1858264"/>
                  </a:lnTo>
                  <a:lnTo>
                    <a:pt x="450831" y="1854404"/>
                  </a:lnTo>
                  <a:lnTo>
                    <a:pt x="447661" y="1850090"/>
                  </a:lnTo>
                  <a:lnTo>
                    <a:pt x="444944" y="1845322"/>
                  </a:lnTo>
                  <a:lnTo>
                    <a:pt x="442679" y="1840554"/>
                  </a:lnTo>
                  <a:lnTo>
                    <a:pt x="440868" y="1835332"/>
                  </a:lnTo>
                  <a:lnTo>
                    <a:pt x="439282" y="1829883"/>
                  </a:lnTo>
                  <a:lnTo>
                    <a:pt x="438603" y="1824434"/>
                  </a:lnTo>
                  <a:lnTo>
                    <a:pt x="438150" y="1818531"/>
                  </a:lnTo>
                  <a:lnTo>
                    <a:pt x="438150" y="1335378"/>
                  </a:lnTo>
                  <a:lnTo>
                    <a:pt x="438603" y="1329702"/>
                  </a:lnTo>
                  <a:lnTo>
                    <a:pt x="439282" y="1324480"/>
                  </a:lnTo>
                  <a:lnTo>
                    <a:pt x="440868" y="1319031"/>
                  </a:lnTo>
                  <a:lnTo>
                    <a:pt x="442679" y="1313809"/>
                  </a:lnTo>
                  <a:lnTo>
                    <a:pt x="444944" y="1308814"/>
                  </a:lnTo>
                  <a:lnTo>
                    <a:pt x="447661" y="1304273"/>
                  </a:lnTo>
                  <a:lnTo>
                    <a:pt x="450831" y="1299959"/>
                  </a:lnTo>
                  <a:lnTo>
                    <a:pt x="454455" y="1295872"/>
                  </a:lnTo>
                  <a:lnTo>
                    <a:pt x="458531" y="1292467"/>
                  </a:lnTo>
                  <a:lnTo>
                    <a:pt x="463060" y="1289061"/>
                  </a:lnTo>
                  <a:lnTo>
                    <a:pt x="467589" y="1286109"/>
                  </a:lnTo>
                  <a:lnTo>
                    <a:pt x="472571" y="1283839"/>
                  </a:lnTo>
                  <a:lnTo>
                    <a:pt x="477326" y="1282023"/>
                  </a:lnTo>
                  <a:lnTo>
                    <a:pt x="482761" y="1280660"/>
                  </a:lnTo>
                  <a:lnTo>
                    <a:pt x="488423" y="1279752"/>
                  </a:lnTo>
                  <a:lnTo>
                    <a:pt x="494084" y="1279525"/>
                  </a:lnTo>
                  <a:close/>
                  <a:moveTo>
                    <a:pt x="1168971" y="903287"/>
                  </a:moveTo>
                  <a:lnTo>
                    <a:pt x="1518668" y="903287"/>
                  </a:lnTo>
                  <a:lnTo>
                    <a:pt x="1524553" y="903514"/>
                  </a:lnTo>
                  <a:lnTo>
                    <a:pt x="1529985" y="904195"/>
                  </a:lnTo>
                  <a:lnTo>
                    <a:pt x="1535418" y="905557"/>
                  </a:lnTo>
                  <a:lnTo>
                    <a:pt x="1540624" y="907600"/>
                  </a:lnTo>
                  <a:lnTo>
                    <a:pt x="1545377" y="909870"/>
                  </a:lnTo>
                  <a:lnTo>
                    <a:pt x="1550130" y="912821"/>
                  </a:lnTo>
                  <a:lnTo>
                    <a:pt x="1554430" y="915999"/>
                  </a:lnTo>
                  <a:lnTo>
                    <a:pt x="1558278" y="919404"/>
                  </a:lnTo>
                  <a:lnTo>
                    <a:pt x="1561900" y="923717"/>
                  </a:lnTo>
                  <a:lnTo>
                    <a:pt x="1565295" y="927803"/>
                  </a:lnTo>
                  <a:lnTo>
                    <a:pt x="1567784" y="932343"/>
                  </a:lnTo>
                  <a:lnTo>
                    <a:pt x="1570274" y="937337"/>
                  </a:lnTo>
                  <a:lnTo>
                    <a:pt x="1572085" y="942558"/>
                  </a:lnTo>
                  <a:lnTo>
                    <a:pt x="1573443" y="948006"/>
                  </a:lnTo>
                  <a:lnTo>
                    <a:pt x="1574575" y="953681"/>
                  </a:lnTo>
                  <a:lnTo>
                    <a:pt x="1574801" y="959355"/>
                  </a:lnTo>
                  <a:lnTo>
                    <a:pt x="1574801" y="1818542"/>
                  </a:lnTo>
                  <a:lnTo>
                    <a:pt x="1574575" y="1824444"/>
                  </a:lnTo>
                  <a:lnTo>
                    <a:pt x="1573443" y="1829892"/>
                  </a:lnTo>
                  <a:lnTo>
                    <a:pt x="1572085" y="1835340"/>
                  </a:lnTo>
                  <a:lnTo>
                    <a:pt x="1570274" y="1840560"/>
                  </a:lnTo>
                  <a:lnTo>
                    <a:pt x="1567784" y="1845327"/>
                  </a:lnTo>
                  <a:lnTo>
                    <a:pt x="1565295" y="1850094"/>
                  </a:lnTo>
                  <a:lnTo>
                    <a:pt x="1561900" y="1854407"/>
                  </a:lnTo>
                  <a:lnTo>
                    <a:pt x="1558278" y="1858266"/>
                  </a:lnTo>
                  <a:lnTo>
                    <a:pt x="1554430" y="1861898"/>
                  </a:lnTo>
                  <a:lnTo>
                    <a:pt x="1550130" y="1865303"/>
                  </a:lnTo>
                  <a:lnTo>
                    <a:pt x="1545377" y="1867800"/>
                  </a:lnTo>
                  <a:lnTo>
                    <a:pt x="1540624" y="1870524"/>
                  </a:lnTo>
                  <a:lnTo>
                    <a:pt x="1535418" y="1872113"/>
                  </a:lnTo>
                  <a:lnTo>
                    <a:pt x="1529985" y="1873475"/>
                  </a:lnTo>
                  <a:lnTo>
                    <a:pt x="1524553" y="1874610"/>
                  </a:lnTo>
                  <a:lnTo>
                    <a:pt x="1518668" y="1874837"/>
                  </a:lnTo>
                  <a:lnTo>
                    <a:pt x="1168971" y="1874837"/>
                  </a:lnTo>
                  <a:lnTo>
                    <a:pt x="1163312" y="1874610"/>
                  </a:lnTo>
                  <a:lnTo>
                    <a:pt x="1157654" y="1873475"/>
                  </a:lnTo>
                  <a:lnTo>
                    <a:pt x="1152221" y="1872113"/>
                  </a:lnTo>
                  <a:lnTo>
                    <a:pt x="1147242" y="1870524"/>
                  </a:lnTo>
                  <a:lnTo>
                    <a:pt x="1142262" y="1867800"/>
                  </a:lnTo>
                  <a:lnTo>
                    <a:pt x="1137736" y="1865303"/>
                  </a:lnTo>
                  <a:lnTo>
                    <a:pt x="1133435" y="1861898"/>
                  </a:lnTo>
                  <a:lnTo>
                    <a:pt x="1129361" y="1858266"/>
                  </a:lnTo>
                  <a:lnTo>
                    <a:pt x="1125740" y="1854407"/>
                  </a:lnTo>
                  <a:lnTo>
                    <a:pt x="1122797" y="1850094"/>
                  </a:lnTo>
                  <a:lnTo>
                    <a:pt x="1119855" y="1845327"/>
                  </a:lnTo>
                  <a:lnTo>
                    <a:pt x="1117365" y="1840560"/>
                  </a:lnTo>
                  <a:lnTo>
                    <a:pt x="1115554" y="1835340"/>
                  </a:lnTo>
                  <a:lnTo>
                    <a:pt x="1114196" y="1829892"/>
                  </a:lnTo>
                  <a:lnTo>
                    <a:pt x="1113291" y="1824444"/>
                  </a:lnTo>
                  <a:lnTo>
                    <a:pt x="1112838" y="1818542"/>
                  </a:lnTo>
                  <a:lnTo>
                    <a:pt x="1112838" y="959355"/>
                  </a:lnTo>
                  <a:lnTo>
                    <a:pt x="1113291" y="953681"/>
                  </a:lnTo>
                  <a:lnTo>
                    <a:pt x="1114196" y="948006"/>
                  </a:lnTo>
                  <a:lnTo>
                    <a:pt x="1115554" y="942558"/>
                  </a:lnTo>
                  <a:lnTo>
                    <a:pt x="1117365" y="937337"/>
                  </a:lnTo>
                  <a:lnTo>
                    <a:pt x="1119855" y="932343"/>
                  </a:lnTo>
                  <a:lnTo>
                    <a:pt x="1122797" y="927803"/>
                  </a:lnTo>
                  <a:lnTo>
                    <a:pt x="1125740" y="923717"/>
                  </a:lnTo>
                  <a:lnTo>
                    <a:pt x="1129361" y="919404"/>
                  </a:lnTo>
                  <a:lnTo>
                    <a:pt x="1133435" y="915999"/>
                  </a:lnTo>
                  <a:lnTo>
                    <a:pt x="1137736" y="912821"/>
                  </a:lnTo>
                  <a:lnTo>
                    <a:pt x="1142262" y="909870"/>
                  </a:lnTo>
                  <a:lnTo>
                    <a:pt x="1147242" y="907600"/>
                  </a:lnTo>
                  <a:lnTo>
                    <a:pt x="1152221" y="905557"/>
                  </a:lnTo>
                  <a:lnTo>
                    <a:pt x="1157654" y="904195"/>
                  </a:lnTo>
                  <a:lnTo>
                    <a:pt x="1163312" y="903514"/>
                  </a:lnTo>
                  <a:lnTo>
                    <a:pt x="1168971" y="903287"/>
                  </a:lnTo>
                  <a:close/>
                  <a:moveTo>
                    <a:pt x="1841899" y="450850"/>
                  </a:moveTo>
                  <a:lnTo>
                    <a:pt x="2191940" y="450850"/>
                  </a:lnTo>
                  <a:lnTo>
                    <a:pt x="2197604" y="451077"/>
                  </a:lnTo>
                  <a:lnTo>
                    <a:pt x="2203268" y="451985"/>
                  </a:lnTo>
                  <a:lnTo>
                    <a:pt x="2208706" y="453573"/>
                  </a:lnTo>
                  <a:lnTo>
                    <a:pt x="2213917" y="455388"/>
                  </a:lnTo>
                  <a:lnTo>
                    <a:pt x="2218674" y="457657"/>
                  </a:lnTo>
                  <a:lnTo>
                    <a:pt x="2223206" y="460380"/>
                  </a:lnTo>
                  <a:lnTo>
                    <a:pt x="2227510" y="463556"/>
                  </a:lnTo>
                  <a:lnTo>
                    <a:pt x="2231589" y="467186"/>
                  </a:lnTo>
                  <a:lnTo>
                    <a:pt x="2235214" y="471271"/>
                  </a:lnTo>
                  <a:lnTo>
                    <a:pt x="2238385" y="475582"/>
                  </a:lnTo>
                  <a:lnTo>
                    <a:pt x="2241104" y="480119"/>
                  </a:lnTo>
                  <a:lnTo>
                    <a:pt x="2243596" y="484884"/>
                  </a:lnTo>
                  <a:lnTo>
                    <a:pt x="2245636" y="490103"/>
                  </a:lnTo>
                  <a:lnTo>
                    <a:pt x="2246768" y="495548"/>
                  </a:lnTo>
                  <a:lnTo>
                    <a:pt x="2247675" y="501221"/>
                  </a:lnTo>
                  <a:lnTo>
                    <a:pt x="2247901" y="506893"/>
                  </a:lnTo>
                  <a:lnTo>
                    <a:pt x="2247901" y="1818568"/>
                  </a:lnTo>
                  <a:lnTo>
                    <a:pt x="2247675" y="1824468"/>
                  </a:lnTo>
                  <a:lnTo>
                    <a:pt x="2246768" y="1829913"/>
                  </a:lnTo>
                  <a:lnTo>
                    <a:pt x="2245636" y="1835358"/>
                  </a:lnTo>
                  <a:lnTo>
                    <a:pt x="2243596" y="1840577"/>
                  </a:lnTo>
                  <a:lnTo>
                    <a:pt x="2241104" y="1845342"/>
                  </a:lnTo>
                  <a:lnTo>
                    <a:pt x="2238385" y="1850107"/>
                  </a:lnTo>
                  <a:lnTo>
                    <a:pt x="2235214" y="1854418"/>
                  </a:lnTo>
                  <a:lnTo>
                    <a:pt x="2231589" y="1858275"/>
                  </a:lnTo>
                  <a:lnTo>
                    <a:pt x="2227510" y="1861905"/>
                  </a:lnTo>
                  <a:lnTo>
                    <a:pt x="2223206" y="1865309"/>
                  </a:lnTo>
                  <a:lnTo>
                    <a:pt x="2218674" y="1867804"/>
                  </a:lnTo>
                  <a:lnTo>
                    <a:pt x="2213917" y="1870527"/>
                  </a:lnTo>
                  <a:lnTo>
                    <a:pt x="2208706" y="1872115"/>
                  </a:lnTo>
                  <a:lnTo>
                    <a:pt x="2203268" y="1873477"/>
                  </a:lnTo>
                  <a:lnTo>
                    <a:pt x="2197604" y="1874611"/>
                  </a:lnTo>
                  <a:lnTo>
                    <a:pt x="2191940" y="1874838"/>
                  </a:lnTo>
                  <a:lnTo>
                    <a:pt x="1841899" y="1874838"/>
                  </a:lnTo>
                  <a:lnTo>
                    <a:pt x="1836235" y="1874611"/>
                  </a:lnTo>
                  <a:lnTo>
                    <a:pt x="1830798" y="1873477"/>
                  </a:lnTo>
                  <a:lnTo>
                    <a:pt x="1825360" y="1872115"/>
                  </a:lnTo>
                  <a:lnTo>
                    <a:pt x="1820149" y="1870527"/>
                  </a:lnTo>
                  <a:lnTo>
                    <a:pt x="1815165" y="1867804"/>
                  </a:lnTo>
                  <a:lnTo>
                    <a:pt x="1810633" y="1865309"/>
                  </a:lnTo>
                  <a:lnTo>
                    <a:pt x="1806329" y="1861905"/>
                  </a:lnTo>
                  <a:lnTo>
                    <a:pt x="1802477" y="1858275"/>
                  </a:lnTo>
                  <a:lnTo>
                    <a:pt x="1798852" y="1854418"/>
                  </a:lnTo>
                  <a:lnTo>
                    <a:pt x="1795454" y="1850107"/>
                  </a:lnTo>
                  <a:lnTo>
                    <a:pt x="1792508" y="1845342"/>
                  </a:lnTo>
                  <a:lnTo>
                    <a:pt x="1790243" y="1840577"/>
                  </a:lnTo>
                  <a:lnTo>
                    <a:pt x="1788430" y="1835358"/>
                  </a:lnTo>
                  <a:lnTo>
                    <a:pt x="1786844" y="1829913"/>
                  </a:lnTo>
                  <a:lnTo>
                    <a:pt x="1786165" y="1824468"/>
                  </a:lnTo>
                  <a:lnTo>
                    <a:pt x="1785938" y="1818568"/>
                  </a:lnTo>
                  <a:lnTo>
                    <a:pt x="1785938" y="506893"/>
                  </a:lnTo>
                  <a:lnTo>
                    <a:pt x="1786165" y="501221"/>
                  </a:lnTo>
                  <a:lnTo>
                    <a:pt x="1786844" y="495548"/>
                  </a:lnTo>
                  <a:lnTo>
                    <a:pt x="1788430" y="490103"/>
                  </a:lnTo>
                  <a:lnTo>
                    <a:pt x="1790243" y="484884"/>
                  </a:lnTo>
                  <a:lnTo>
                    <a:pt x="1792508" y="480119"/>
                  </a:lnTo>
                  <a:lnTo>
                    <a:pt x="1795454" y="475582"/>
                  </a:lnTo>
                  <a:lnTo>
                    <a:pt x="1798852" y="471271"/>
                  </a:lnTo>
                  <a:lnTo>
                    <a:pt x="1802477" y="467186"/>
                  </a:lnTo>
                  <a:lnTo>
                    <a:pt x="1806329" y="463556"/>
                  </a:lnTo>
                  <a:lnTo>
                    <a:pt x="1810633" y="460380"/>
                  </a:lnTo>
                  <a:lnTo>
                    <a:pt x="1815165" y="457657"/>
                  </a:lnTo>
                  <a:lnTo>
                    <a:pt x="1820149" y="455388"/>
                  </a:lnTo>
                  <a:lnTo>
                    <a:pt x="1825360" y="453573"/>
                  </a:lnTo>
                  <a:lnTo>
                    <a:pt x="1830798" y="451985"/>
                  </a:lnTo>
                  <a:lnTo>
                    <a:pt x="1836235" y="451077"/>
                  </a:lnTo>
                  <a:lnTo>
                    <a:pt x="1841899" y="450850"/>
                  </a:lnTo>
                  <a:close/>
                  <a:moveTo>
                    <a:pt x="1458752" y="38100"/>
                  </a:moveTo>
                  <a:lnTo>
                    <a:pt x="1461698" y="38100"/>
                  </a:lnTo>
                  <a:lnTo>
                    <a:pt x="1464870" y="38100"/>
                  </a:lnTo>
                  <a:lnTo>
                    <a:pt x="1468043" y="38327"/>
                  </a:lnTo>
                  <a:lnTo>
                    <a:pt x="1470989" y="38554"/>
                  </a:lnTo>
                  <a:lnTo>
                    <a:pt x="1473935" y="39235"/>
                  </a:lnTo>
                  <a:lnTo>
                    <a:pt x="1477107" y="40143"/>
                  </a:lnTo>
                  <a:lnTo>
                    <a:pt x="1479827" y="40825"/>
                  </a:lnTo>
                  <a:lnTo>
                    <a:pt x="1482773" y="42187"/>
                  </a:lnTo>
                  <a:lnTo>
                    <a:pt x="1485718" y="43322"/>
                  </a:lnTo>
                  <a:lnTo>
                    <a:pt x="1488438" y="44684"/>
                  </a:lnTo>
                  <a:lnTo>
                    <a:pt x="1491157" y="46500"/>
                  </a:lnTo>
                  <a:lnTo>
                    <a:pt x="1493876" y="48317"/>
                  </a:lnTo>
                  <a:lnTo>
                    <a:pt x="1496143" y="50133"/>
                  </a:lnTo>
                  <a:lnTo>
                    <a:pt x="1498409" y="52176"/>
                  </a:lnTo>
                  <a:lnTo>
                    <a:pt x="1500675" y="54447"/>
                  </a:lnTo>
                  <a:lnTo>
                    <a:pt x="1502714" y="56490"/>
                  </a:lnTo>
                  <a:lnTo>
                    <a:pt x="1504754" y="59214"/>
                  </a:lnTo>
                  <a:lnTo>
                    <a:pt x="1506567" y="61485"/>
                  </a:lnTo>
                  <a:lnTo>
                    <a:pt x="1508153" y="64436"/>
                  </a:lnTo>
                  <a:lnTo>
                    <a:pt x="1509739" y="66934"/>
                  </a:lnTo>
                  <a:lnTo>
                    <a:pt x="1511099" y="69658"/>
                  </a:lnTo>
                  <a:lnTo>
                    <a:pt x="1512005" y="72609"/>
                  </a:lnTo>
                  <a:lnTo>
                    <a:pt x="1513138" y="75334"/>
                  </a:lnTo>
                  <a:lnTo>
                    <a:pt x="1514045" y="78512"/>
                  </a:lnTo>
                  <a:lnTo>
                    <a:pt x="1514725" y="81691"/>
                  </a:lnTo>
                  <a:lnTo>
                    <a:pt x="1515178" y="84642"/>
                  </a:lnTo>
                  <a:lnTo>
                    <a:pt x="1515405" y="87821"/>
                  </a:lnTo>
                  <a:lnTo>
                    <a:pt x="1543051" y="488083"/>
                  </a:lnTo>
                  <a:lnTo>
                    <a:pt x="1543051" y="493305"/>
                  </a:lnTo>
                  <a:lnTo>
                    <a:pt x="1542371" y="498754"/>
                  </a:lnTo>
                  <a:lnTo>
                    <a:pt x="1541691" y="503976"/>
                  </a:lnTo>
                  <a:lnTo>
                    <a:pt x="1540105" y="509198"/>
                  </a:lnTo>
                  <a:lnTo>
                    <a:pt x="1538066" y="513965"/>
                  </a:lnTo>
                  <a:lnTo>
                    <a:pt x="1535800" y="518506"/>
                  </a:lnTo>
                  <a:lnTo>
                    <a:pt x="1532854" y="522820"/>
                  </a:lnTo>
                  <a:lnTo>
                    <a:pt x="1529908" y="526906"/>
                  </a:lnTo>
                  <a:lnTo>
                    <a:pt x="1526282" y="530539"/>
                  </a:lnTo>
                  <a:lnTo>
                    <a:pt x="1522429" y="533944"/>
                  </a:lnTo>
                  <a:lnTo>
                    <a:pt x="1518350" y="537123"/>
                  </a:lnTo>
                  <a:lnTo>
                    <a:pt x="1513592" y="539620"/>
                  </a:lnTo>
                  <a:lnTo>
                    <a:pt x="1509059" y="541663"/>
                  </a:lnTo>
                  <a:lnTo>
                    <a:pt x="1503847" y="543253"/>
                  </a:lnTo>
                  <a:lnTo>
                    <a:pt x="1498635" y="544615"/>
                  </a:lnTo>
                  <a:lnTo>
                    <a:pt x="1493197" y="545069"/>
                  </a:lnTo>
                  <a:lnTo>
                    <a:pt x="1488211" y="545296"/>
                  </a:lnTo>
                  <a:lnTo>
                    <a:pt x="1482999" y="544842"/>
                  </a:lnTo>
                  <a:lnTo>
                    <a:pt x="1478014" y="543934"/>
                  </a:lnTo>
                  <a:lnTo>
                    <a:pt x="1473481" y="542799"/>
                  </a:lnTo>
                  <a:lnTo>
                    <a:pt x="1469629" y="541437"/>
                  </a:lnTo>
                  <a:lnTo>
                    <a:pt x="1466003" y="539847"/>
                  </a:lnTo>
                  <a:lnTo>
                    <a:pt x="1462604" y="537804"/>
                  </a:lnTo>
                  <a:lnTo>
                    <a:pt x="1459205" y="535761"/>
                  </a:lnTo>
                  <a:lnTo>
                    <a:pt x="1456032" y="533490"/>
                  </a:lnTo>
                  <a:lnTo>
                    <a:pt x="1453086" y="530766"/>
                  </a:lnTo>
                  <a:lnTo>
                    <a:pt x="1450367" y="528041"/>
                  </a:lnTo>
                  <a:lnTo>
                    <a:pt x="1447874" y="525090"/>
                  </a:lnTo>
                  <a:lnTo>
                    <a:pt x="1445382" y="522139"/>
                  </a:lnTo>
                  <a:lnTo>
                    <a:pt x="1443342" y="518733"/>
                  </a:lnTo>
                  <a:lnTo>
                    <a:pt x="1441529" y="515100"/>
                  </a:lnTo>
                  <a:lnTo>
                    <a:pt x="1439943" y="511468"/>
                  </a:lnTo>
                  <a:lnTo>
                    <a:pt x="1438583" y="507608"/>
                  </a:lnTo>
                  <a:lnTo>
                    <a:pt x="1437677" y="503749"/>
                  </a:lnTo>
                  <a:lnTo>
                    <a:pt x="1436770" y="499662"/>
                  </a:lnTo>
                  <a:lnTo>
                    <a:pt x="1436317" y="495348"/>
                  </a:lnTo>
                  <a:lnTo>
                    <a:pt x="1419775" y="256735"/>
                  </a:lnTo>
                  <a:lnTo>
                    <a:pt x="1404592" y="280119"/>
                  </a:lnTo>
                  <a:lnTo>
                    <a:pt x="1396434" y="292606"/>
                  </a:lnTo>
                  <a:lnTo>
                    <a:pt x="1387596" y="304866"/>
                  </a:lnTo>
                  <a:lnTo>
                    <a:pt x="1378531" y="317580"/>
                  </a:lnTo>
                  <a:lnTo>
                    <a:pt x="1369014" y="330748"/>
                  </a:lnTo>
                  <a:lnTo>
                    <a:pt x="1359270" y="343916"/>
                  </a:lnTo>
                  <a:lnTo>
                    <a:pt x="1348845" y="357311"/>
                  </a:lnTo>
                  <a:lnTo>
                    <a:pt x="1338421" y="370933"/>
                  </a:lnTo>
                  <a:lnTo>
                    <a:pt x="1327317" y="384782"/>
                  </a:lnTo>
                  <a:lnTo>
                    <a:pt x="1315760" y="398632"/>
                  </a:lnTo>
                  <a:lnTo>
                    <a:pt x="1303750" y="412935"/>
                  </a:lnTo>
                  <a:lnTo>
                    <a:pt x="1291513" y="426784"/>
                  </a:lnTo>
                  <a:lnTo>
                    <a:pt x="1278823" y="441314"/>
                  </a:lnTo>
                  <a:lnTo>
                    <a:pt x="1265679" y="455390"/>
                  </a:lnTo>
                  <a:lnTo>
                    <a:pt x="1252082" y="469920"/>
                  </a:lnTo>
                  <a:lnTo>
                    <a:pt x="1233500" y="488991"/>
                  </a:lnTo>
                  <a:lnTo>
                    <a:pt x="1214465" y="507608"/>
                  </a:lnTo>
                  <a:lnTo>
                    <a:pt x="1195430" y="525998"/>
                  </a:lnTo>
                  <a:lnTo>
                    <a:pt x="1175715" y="543707"/>
                  </a:lnTo>
                  <a:lnTo>
                    <a:pt x="1156226" y="560961"/>
                  </a:lnTo>
                  <a:lnTo>
                    <a:pt x="1136058" y="577762"/>
                  </a:lnTo>
                  <a:lnTo>
                    <a:pt x="1115663" y="594336"/>
                  </a:lnTo>
                  <a:lnTo>
                    <a:pt x="1095041" y="610455"/>
                  </a:lnTo>
                  <a:lnTo>
                    <a:pt x="1074193" y="625893"/>
                  </a:lnTo>
                  <a:lnTo>
                    <a:pt x="1053118" y="641105"/>
                  </a:lnTo>
                  <a:lnTo>
                    <a:pt x="1031590" y="655408"/>
                  </a:lnTo>
                  <a:lnTo>
                    <a:pt x="1010062" y="669711"/>
                  </a:lnTo>
                  <a:lnTo>
                    <a:pt x="988081" y="683333"/>
                  </a:lnTo>
                  <a:lnTo>
                    <a:pt x="966099" y="696501"/>
                  </a:lnTo>
                  <a:lnTo>
                    <a:pt x="943891" y="709442"/>
                  </a:lnTo>
                  <a:lnTo>
                    <a:pt x="921004" y="721702"/>
                  </a:lnTo>
                  <a:lnTo>
                    <a:pt x="906954" y="729194"/>
                  </a:lnTo>
                  <a:lnTo>
                    <a:pt x="892451" y="736232"/>
                  </a:lnTo>
                  <a:lnTo>
                    <a:pt x="878174" y="743497"/>
                  </a:lnTo>
                  <a:lnTo>
                    <a:pt x="863671" y="750309"/>
                  </a:lnTo>
                  <a:lnTo>
                    <a:pt x="848941" y="756893"/>
                  </a:lnTo>
                  <a:lnTo>
                    <a:pt x="834212" y="763477"/>
                  </a:lnTo>
                  <a:lnTo>
                    <a:pt x="819482" y="769834"/>
                  </a:lnTo>
                  <a:lnTo>
                    <a:pt x="804526" y="775736"/>
                  </a:lnTo>
                  <a:lnTo>
                    <a:pt x="789569" y="781866"/>
                  </a:lnTo>
                  <a:lnTo>
                    <a:pt x="774613" y="787542"/>
                  </a:lnTo>
                  <a:lnTo>
                    <a:pt x="759430" y="793218"/>
                  </a:lnTo>
                  <a:lnTo>
                    <a:pt x="744247" y="798440"/>
                  </a:lnTo>
                  <a:lnTo>
                    <a:pt x="729064" y="803435"/>
                  </a:lnTo>
                  <a:lnTo>
                    <a:pt x="713655" y="808657"/>
                  </a:lnTo>
                  <a:lnTo>
                    <a:pt x="698472" y="813197"/>
                  </a:lnTo>
                  <a:lnTo>
                    <a:pt x="682609" y="817965"/>
                  </a:lnTo>
                  <a:lnTo>
                    <a:pt x="667199" y="822279"/>
                  </a:lnTo>
                  <a:lnTo>
                    <a:pt x="651563" y="826365"/>
                  </a:lnTo>
                  <a:lnTo>
                    <a:pt x="635701" y="830452"/>
                  </a:lnTo>
                  <a:lnTo>
                    <a:pt x="620064" y="834084"/>
                  </a:lnTo>
                  <a:lnTo>
                    <a:pt x="604202" y="837717"/>
                  </a:lnTo>
                  <a:lnTo>
                    <a:pt x="588112" y="841350"/>
                  </a:lnTo>
                  <a:lnTo>
                    <a:pt x="572249" y="844528"/>
                  </a:lnTo>
                  <a:lnTo>
                    <a:pt x="555933" y="847479"/>
                  </a:lnTo>
                  <a:lnTo>
                    <a:pt x="539618" y="850431"/>
                  </a:lnTo>
                  <a:lnTo>
                    <a:pt x="523528" y="852928"/>
                  </a:lnTo>
                  <a:lnTo>
                    <a:pt x="507212" y="855653"/>
                  </a:lnTo>
                  <a:lnTo>
                    <a:pt x="490896" y="857923"/>
                  </a:lnTo>
                  <a:lnTo>
                    <a:pt x="474353" y="859966"/>
                  </a:lnTo>
                  <a:lnTo>
                    <a:pt x="458037" y="861783"/>
                  </a:lnTo>
                  <a:lnTo>
                    <a:pt x="441268" y="863372"/>
                  </a:lnTo>
                  <a:lnTo>
                    <a:pt x="424726" y="864961"/>
                  </a:lnTo>
                  <a:lnTo>
                    <a:pt x="419287" y="865188"/>
                  </a:lnTo>
                  <a:lnTo>
                    <a:pt x="414075" y="864734"/>
                  </a:lnTo>
                  <a:lnTo>
                    <a:pt x="409089" y="863826"/>
                  </a:lnTo>
                  <a:lnTo>
                    <a:pt x="404104" y="862464"/>
                  </a:lnTo>
                  <a:lnTo>
                    <a:pt x="400252" y="861329"/>
                  </a:lnTo>
                  <a:lnTo>
                    <a:pt x="396626" y="859739"/>
                  </a:lnTo>
                  <a:lnTo>
                    <a:pt x="393227" y="857923"/>
                  </a:lnTo>
                  <a:lnTo>
                    <a:pt x="389827" y="855880"/>
                  </a:lnTo>
                  <a:lnTo>
                    <a:pt x="386882" y="853609"/>
                  </a:lnTo>
                  <a:lnTo>
                    <a:pt x="383936" y="850885"/>
                  </a:lnTo>
                  <a:lnTo>
                    <a:pt x="381216" y="848161"/>
                  </a:lnTo>
                  <a:lnTo>
                    <a:pt x="378497" y="845209"/>
                  </a:lnTo>
                  <a:lnTo>
                    <a:pt x="376231" y="842258"/>
                  </a:lnTo>
                  <a:lnTo>
                    <a:pt x="374191" y="838852"/>
                  </a:lnTo>
                  <a:lnTo>
                    <a:pt x="372378" y="835447"/>
                  </a:lnTo>
                  <a:lnTo>
                    <a:pt x="370566" y="831814"/>
                  </a:lnTo>
                  <a:lnTo>
                    <a:pt x="369206" y="827955"/>
                  </a:lnTo>
                  <a:lnTo>
                    <a:pt x="368299" y="824095"/>
                  </a:lnTo>
                  <a:lnTo>
                    <a:pt x="367620" y="820008"/>
                  </a:lnTo>
                  <a:lnTo>
                    <a:pt x="366940" y="815922"/>
                  </a:lnTo>
                  <a:lnTo>
                    <a:pt x="366713" y="810473"/>
                  </a:lnTo>
                  <a:lnTo>
                    <a:pt x="367167" y="805024"/>
                  </a:lnTo>
                  <a:lnTo>
                    <a:pt x="368073" y="799802"/>
                  </a:lnTo>
                  <a:lnTo>
                    <a:pt x="369206" y="795034"/>
                  </a:lnTo>
                  <a:lnTo>
                    <a:pt x="371472" y="790040"/>
                  </a:lnTo>
                  <a:lnTo>
                    <a:pt x="373738" y="785272"/>
                  </a:lnTo>
                  <a:lnTo>
                    <a:pt x="376231" y="780958"/>
                  </a:lnTo>
                  <a:lnTo>
                    <a:pt x="379403" y="776872"/>
                  </a:lnTo>
                  <a:lnTo>
                    <a:pt x="383029" y="773239"/>
                  </a:lnTo>
                  <a:lnTo>
                    <a:pt x="386882" y="769607"/>
                  </a:lnTo>
                  <a:lnTo>
                    <a:pt x="390961" y="766882"/>
                  </a:lnTo>
                  <a:lnTo>
                    <a:pt x="395266" y="763931"/>
                  </a:lnTo>
                  <a:lnTo>
                    <a:pt x="400252" y="761887"/>
                  </a:lnTo>
                  <a:lnTo>
                    <a:pt x="405237" y="760071"/>
                  </a:lnTo>
                  <a:lnTo>
                    <a:pt x="410222" y="758709"/>
                  </a:lnTo>
                  <a:lnTo>
                    <a:pt x="415661" y="758255"/>
                  </a:lnTo>
                  <a:lnTo>
                    <a:pt x="431071" y="756666"/>
                  </a:lnTo>
                  <a:lnTo>
                    <a:pt x="446027" y="755076"/>
                  </a:lnTo>
                  <a:lnTo>
                    <a:pt x="461210" y="753714"/>
                  </a:lnTo>
                  <a:lnTo>
                    <a:pt x="476166" y="751898"/>
                  </a:lnTo>
                  <a:lnTo>
                    <a:pt x="491123" y="749854"/>
                  </a:lnTo>
                  <a:lnTo>
                    <a:pt x="506079" y="747357"/>
                  </a:lnTo>
                  <a:lnTo>
                    <a:pt x="521035" y="745087"/>
                  </a:lnTo>
                  <a:lnTo>
                    <a:pt x="535765" y="742589"/>
                  </a:lnTo>
                  <a:lnTo>
                    <a:pt x="550495" y="739638"/>
                  </a:lnTo>
                  <a:lnTo>
                    <a:pt x="565224" y="736913"/>
                  </a:lnTo>
                  <a:lnTo>
                    <a:pt x="579728" y="733735"/>
                  </a:lnTo>
                  <a:lnTo>
                    <a:pt x="594231" y="730329"/>
                  </a:lnTo>
                  <a:lnTo>
                    <a:pt x="608734" y="726697"/>
                  </a:lnTo>
                  <a:lnTo>
                    <a:pt x="623010" y="723064"/>
                  </a:lnTo>
                  <a:lnTo>
                    <a:pt x="637287" y="719432"/>
                  </a:lnTo>
                  <a:lnTo>
                    <a:pt x="651563" y="715345"/>
                  </a:lnTo>
                  <a:lnTo>
                    <a:pt x="665613" y="711259"/>
                  </a:lnTo>
                  <a:lnTo>
                    <a:pt x="679890" y="706945"/>
                  </a:lnTo>
                  <a:lnTo>
                    <a:pt x="693713" y="702404"/>
                  </a:lnTo>
                  <a:lnTo>
                    <a:pt x="707763" y="697864"/>
                  </a:lnTo>
                  <a:lnTo>
                    <a:pt x="721586" y="692869"/>
                  </a:lnTo>
                  <a:lnTo>
                    <a:pt x="735183" y="687874"/>
                  </a:lnTo>
                  <a:lnTo>
                    <a:pt x="749233" y="682652"/>
                  </a:lnTo>
                  <a:lnTo>
                    <a:pt x="762603" y="677430"/>
                  </a:lnTo>
                  <a:lnTo>
                    <a:pt x="776199" y="671755"/>
                  </a:lnTo>
                  <a:lnTo>
                    <a:pt x="789569" y="666079"/>
                  </a:lnTo>
                  <a:lnTo>
                    <a:pt x="803166" y="660176"/>
                  </a:lnTo>
                  <a:lnTo>
                    <a:pt x="816536" y="654273"/>
                  </a:lnTo>
                  <a:lnTo>
                    <a:pt x="829679" y="648143"/>
                  </a:lnTo>
                  <a:lnTo>
                    <a:pt x="842823" y="641559"/>
                  </a:lnTo>
                  <a:lnTo>
                    <a:pt x="855966" y="634975"/>
                  </a:lnTo>
                  <a:lnTo>
                    <a:pt x="868883" y="628164"/>
                  </a:lnTo>
                  <a:lnTo>
                    <a:pt x="889505" y="617039"/>
                  </a:lnTo>
                  <a:lnTo>
                    <a:pt x="910126" y="605460"/>
                  </a:lnTo>
                  <a:lnTo>
                    <a:pt x="930068" y="593655"/>
                  </a:lnTo>
                  <a:lnTo>
                    <a:pt x="950237" y="580941"/>
                  </a:lnTo>
                  <a:lnTo>
                    <a:pt x="970178" y="568000"/>
                  </a:lnTo>
                  <a:lnTo>
                    <a:pt x="989667" y="554832"/>
                  </a:lnTo>
                  <a:lnTo>
                    <a:pt x="1008929" y="540982"/>
                  </a:lnTo>
                  <a:lnTo>
                    <a:pt x="1027964" y="526906"/>
                  </a:lnTo>
                  <a:lnTo>
                    <a:pt x="1046773" y="512149"/>
                  </a:lnTo>
                  <a:lnTo>
                    <a:pt x="1065355" y="497165"/>
                  </a:lnTo>
                  <a:lnTo>
                    <a:pt x="1083937" y="481726"/>
                  </a:lnTo>
                  <a:lnTo>
                    <a:pt x="1102066" y="466061"/>
                  </a:lnTo>
                  <a:lnTo>
                    <a:pt x="1119742" y="449714"/>
                  </a:lnTo>
                  <a:lnTo>
                    <a:pt x="1137644" y="433141"/>
                  </a:lnTo>
                  <a:lnTo>
                    <a:pt x="1154866" y="416113"/>
                  </a:lnTo>
                  <a:lnTo>
                    <a:pt x="1171862" y="398859"/>
                  </a:lnTo>
                  <a:lnTo>
                    <a:pt x="1184779" y="385236"/>
                  </a:lnTo>
                  <a:lnTo>
                    <a:pt x="1197469" y="371841"/>
                  </a:lnTo>
                  <a:lnTo>
                    <a:pt x="1209480" y="358219"/>
                  </a:lnTo>
                  <a:lnTo>
                    <a:pt x="1221037" y="344597"/>
                  </a:lnTo>
                  <a:lnTo>
                    <a:pt x="1232367" y="331429"/>
                  </a:lnTo>
                  <a:lnTo>
                    <a:pt x="1243245" y="318261"/>
                  </a:lnTo>
                  <a:lnTo>
                    <a:pt x="1253895" y="305093"/>
                  </a:lnTo>
                  <a:lnTo>
                    <a:pt x="1263866" y="292606"/>
                  </a:lnTo>
                  <a:lnTo>
                    <a:pt x="1273384" y="279665"/>
                  </a:lnTo>
                  <a:lnTo>
                    <a:pt x="1282675" y="267178"/>
                  </a:lnTo>
                  <a:lnTo>
                    <a:pt x="1291739" y="255145"/>
                  </a:lnTo>
                  <a:lnTo>
                    <a:pt x="1300124" y="242886"/>
                  </a:lnTo>
                  <a:lnTo>
                    <a:pt x="1308282" y="231307"/>
                  </a:lnTo>
                  <a:lnTo>
                    <a:pt x="1316213" y="219728"/>
                  </a:lnTo>
                  <a:lnTo>
                    <a:pt x="1330263" y="197706"/>
                  </a:lnTo>
                  <a:lnTo>
                    <a:pt x="1107958" y="281027"/>
                  </a:lnTo>
                  <a:lnTo>
                    <a:pt x="1102746" y="282390"/>
                  </a:lnTo>
                  <a:lnTo>
                    <a:pt x="1097534" y="283525"/>
                  </a:lnTo>
                  <a:lnTo>
                    <a:pt x="1092322" y="283979"/>
                  </a:lnTo>
                  <a:lnTo>
                    <a:pt x="1087110" y="283979"/>
                  </a:lnTo>
                  <a:lnTo>
                    <a:pt x="1081898" y="283752"/>
                  </a:lnTo>
                  <a:lnTo>
                    <a:pt x="1076686" y="282844"/>
                  </a:lnTo>
                  <a:lnTo>
                    <a:pt x="1071927" y="281255"/>
                  </a:lnTo>
                  <a:lnTo>
                    <a:pt x="1067168" y="279438"/>
                  </a:lnTo>
                  <a:lnTo>
                    <a:pt x="1062636" y="277168"/>
                  </a:lnTo>
                  <a:lnTo>
                    <a:pt x="1058103" y="274216"/>
                  </a:lnTo>
                  <a:lnTo>
                    <a:pt x="1054251" y="270811"/>
                  </a:lnTo>
                  <a:lnTo>
                    <a:pt x="1050399" y="267178"/>
                  </a:lnTo>
                  <a:lnTo>
                    <a:pt x="1047226" y="263319"/>
                  </a:lnTo>
                  <a:lnTo>
                    <a:pt x="1044054" y="259005"/>
                  </a:lnTo>
                  <a:lnTo>
                    <a:pt x="1041561" y="254237"/>
                  </a:lnTo>
                  <a:lnTo>
                    <a:pt x="1039295" y="249470"/>
                  </a:lnTo>
                  <a:lnTo>
                    <a:pt x="1037482" y="244021"/>
                  </a:lnTo>
                  <a:lnTo>
                    <a:pt x="1036575" y="238799"/>
                  </a:lnTo>
                  <a:lnTo>
                    <a:pt x="1036122" y="233350"/>
                  </a:lnTo>
                  <a:lnTo>
                    <a:pt x="1036122" y="228355"/>
                  </a:lnTo>
                  <a:lnTo>
                    <a:pt x="1036349" y="223134"/>
                  </a:lnTo>
                  <a:lnTo>
                    <a:pt x="1037255" y="218139"/>
                  </a:lnTo>
                  <a:lnTo>
                    <a:pt x="1038841" y="213144"/>
                  </a:lnTo>
                  <a:lnTo>
                    <a:pt x="1040654" y="208376"/>
                  </a:lnTo>
                  <a:lnTo>
                    <a:pt x="1042920" y="203836"/>
                  </a:lnTo>
                  <a:lnTo>
                    <a:pt x="1045866" y="199295"/>
                  </a:lnTo>
                  <a:lnTo>
                    <a:pt x="1049266" y="195435"/>
                  </a:lnTo>
                  <a:lnTo>
                    <a:pt x="1052891" y="191576"/>
                  </a:lnTo>
                  <a:lnTo>
                    <a:pt x="1056744" y="188170"/>
                  </a:lnTo>
                  <a:lnTo>
                    <a:pt x="1061049" y="185219"/>
                  </a:lnTo>
                  <a:lnTo>
                    <a:pt x="1065582" y="182494"/>
                  </a:lnTo>
                  <a:lnTo>
                    <a:pt x="1070567" y="180451"/>
                  </a:lnTo>
                  <a:lnTo>
                    <a:pt x="1443569" y="41279"/>
                  </a:lnTo>
                  <a:lnTo>
                    <a:pt x="1446288" y="40370"/>
                  </a:lnTo>
                  <a:lnTo>
                    <a:pt x="1449461" y="39462"/>
                  </a:lnTo>
                  <a:lnTo>
                    <a:pt x="1452633" y="38781"/>
                  </a:lnTo>
                  <a:lnTo>
                    <a:pt x="1455579" y="38327"/>
                  </a:lnTo>
                  <a:lnTo>
                    <a:pt x="1458752" y="38100"/>
                  </a:lnTo>
                  <a:close/>
                  <a:moveTo>
                    <a:pt x="102528" y="0"/>
                  </a:moveTo>
                  <a:lnTo>
                    <a:pt x="107971" y="454"/>
                  </a:lnTo>
                  <a:lnTo>
                    <a:pt x="113189" y="681"/>
                  </a:lnTo>
                  <a:lnTo>
                    <a:pt x="118406" y="1361"/>
                  </a:lnTo>
                  <a:lnTo>
                    <a:pt x="123169" y="2268"/>
                  </a:lnTo>
                  <a:lnTo>
                    <a:pt x="128386" y="3403"/>
                  </a:lnTo>
                  <a:lnTo>
                    <a:pt x="133376" y="4764"/>
                  </a:lnTo>
                  <a:lnTo>
                    <a:pt x="137913" y="6578"/>
                  </a:lnTo>
                  <a:lnTo>
                    <a:pt x="142450" y="8393"/>
                  </a:lnTo>
                  <a:lnTo>
                    <a:pt x="147213" y="10434"/>
                  </a:lnTo>
                  <a:lnTo>
                    <a:pt x="151523" y="12476"/>
                  </a:lnTo>
                  <a:lnTo>
                    <a:pt x="156059" y="14971"/>
                  </a:lnTo>
                  <a:lnTo>
                    <a:pt x="160143" y="17693"/>
                  </a:lnTo>
                  <a:lnTo>
                    <a:pt x="164225" y="20642"/>
                  </a:lnTo>
                  <a:lnTo>
                    <a:pt x="168082" y="23590"/>
                  </a:lnTo>
                  <a:lnTo>
                    <a:pt x="171711" y="26993"/>
                  </a:lnTo>
                  <a:lnTo>
                    <a:pt x="175340" y="30169"/>
                  </a:lnTo>
                  <a:lnTo>
                    <a:pt x="178743" y="33798"/>
                  </a:lnTo>
                  <a:lnTo>
                    <a:pt x="181918" y="37427"/>
                  </a:lnTo>
                  <a:lnTo>
                    <a:pt x="185094" y="41510"/>
                  </a:lnTo>
                  <a:lnTo>
                    <a:pt x="188043" y="45593"/>
                  </a:lnTo>
                  <a:lnTo>
                    <a:pt x="190538" y="49676"/>
                  </a:lnTo>
                  <a:lnTo>
                    <a:pt x="193033" y="53986"/>
                  </a:lnTo>
                  <a:lnTo>
                    <a:pt x="195074" y="58296"/>
                  </a:lnTo>
                  <a:lnTo>
                    <a:pt x="197343" y="63059"/>
                  </a:lnTo>
                  <a:lnTo>
                    <a:pt x="199157" y="67596"/>
                  </a:lnTo>
                  <a:lnTo>
                    <a:pt x="200745" y="72359"/>
                  </a:lnTo>
                  <a:lnTo>
                    <a:pt x="202106" y="77122"/>
                  </a:lnTo>
                  <a:lnTo>
                    <a:pt x="203467" y="82340"/>
                  </a:lnTo>
                  <a:lnTo>
                    <a:pt x="204148" y="87330"/>
                  </a:lnTo>
                  <a:lnTo>
                    <a:pt x="205055" y="92320"/>
                  </a:lnTo>
                  <a:lnTo>
                    <a:pt x="205282" y="97537"/>
                  </a:lnTo>
                  <a:lnTo>
                    <a:pt x="205509" y="102981"/>
                  </a:lnTo>
                  <a:lnTo>
                    <a:pt x="205509" y="2092965"/>
                  </a:lnTo>
                  <a:lnTo>
                    <a:pt x="2195719" y="2092965"/>
                  </a:lnTo>
                  <a:lnTo>
                    <a:pt x="2201163" y="2093192"/>
                  </a:lnTo>
                  <a:lnTo>
                    <a:pt x="2206380" y="2093419"/>
                  </a:lnTo>
                  <a:lnTo>
                    <a:pt x="2211597" y="2094326"/>
                  </a:lnTo>
                  <a:lnTo>
                    <a:pt x="2216587" y="2095233"/>
                  </a:lnTo>
                  <a:lnTo>
                    <a:pt x="2221578" y="2096367"/>
                  </a:lnTo>
                  <a:lnTo>
                    <a:pt x="2226568" y="2097501"/>
                  </a:lnTo>
                  <a:lnTo>
                    <a:pt x="2231105" y="2099316"/>
                  </a:lnTo>
                  <a:lnTo>
                    <a:pt x="2235868" y="2101131"/>
                  </a:lnTo>
                  <a:lnTo>
                    <a:pt x="2240405" y="2103172"/>
                  </a:lnTo>
                  <a:lnTo>
                    <a:pt x="2244714" y="2105667"/>
                  </a:lnTo>
                  <a:lnTo>
                    <a:pt x="2249251" y="2107936"/>
                  </a:lnTo>
                  <a:lnTo>
                    <a:pt x="2253334" y="2110658"/>
                  </a:lnTo>
                  <a:lnTo>
                    <a:pt x="2257417" y="2113606"/>
                  </a:lnTo>
                  <a:lnTo>
                    <a:pt x="2261273" y="2116328"/>
                  </a:lnTo>
                  <a:lnTo>
                    <a:pt x="2264902" y="2119731"/>
                  </a:lnTo>
                  <a:lnTo>
                    <a:pt x="2268532" y="2123133"/>
                  </a:lnTo>
                  <a:lnTo>
                    <a:pt x="2271934" y="2126763"/>
                  </a:lnTo>
                  <a:lnTo>
                    <a:pt x="2275337" y="2130619"/>
                  </a:lnTo>
                  <a:lnTo>
                    <a:pt x="2278285" y="2134475"/>
                  </a:lnTo>
                  <a:lnTo>
                    <a:pt x="2281234" y="2138331"/>
                  </a:lnTo>
                  <a:lnTo>
                    <a:pt x="2283729" y="2142414"/>
                  </a:lnTo>
                  <a:lnTo>
                    <a:pt x="2286224" y="2146724"/>
                  </a:lnTo>
                  <a:lnTo>
                    <a:pt x="2288720" y="2151260"/>
                  </a:lnTo>
                  <a:lnTo>
                    <a:pt x="2290761" y="2155797"/>
                  </a:lnTo>
                  <a:lnTo>
                    <a:pt x="2292576" y="2160560"/>
                  </a:lnTo>
                  <a:lnTo>
                    <a:pt x="2294164" y="2165324"/>
                  </a:lnTo>
                  <a:lnTo>
                    <a:pt x="2295298" y="2170087"/>
                  </a:lnTo>
                  <a:lnTo>
                    <a:pt x="2296659" y="2175304"/>
                  </a:lnTo>
                  <a:lnTo>
                    <a:pt x="2297339" y="2180068"/>
                  </a:lnTo>
                  <a:lnTo>
                    <a:pt x="2298246" y="2185285"/>
                  </a:lnTo>
                  <a:lnTo>
                    <a:pt x="2298473" y="2190729"/>
                  </a:lnTo>
                  <a:lnTo>
                    <a:pt x="2298700" y="2195946"/>
                  </a:lnTo>
                  <a:lnTo>
                    <a:pt x="2298473" y="2201163"/>
                  </a:lnTo>
                  <a:lnTo>
                    <a:pt x="2298246" y="2206380"/>
                  </a:lnTo>
                  <a:lnTo>
                    <a:pt x="2297339" y="2211597"/>
                  </a:lnTo>
                  <a:lnTo>
                    <a:pt x="2296659" y="2216361"/>
                  </a:lnTo>
                  <a:lnTo>
                    <a:pt x="2295298" y="2221578"/>
                  </a:lnTo>
                  <a:lnTo>
                    <a:pt x="2294164" y="2226568"/>
                  </a:lnTo>
                  <a:lnTo>
                    <a:pt x="2292576" y="2231105"/>
                  </a:lnTo>
                  <a:lnTo>
                    <a:pt x="2290761" y="2235868"/>
                  </a:lnTo>
                  <a:lnTo>
                    <a:pt x="2288720" y="2240405"/>
                  </a:lnTo>
                  <a:lnTo>
                    <a:pt x="2286224" y="2244941"/>
                  </a:lnTo>
                  <a:lnTo>
                    <a:pt x="2283729" y="2249251"/>
                  </a:lnTo>
                  <a:lnTo>
                    <a:pt x="2281234" y="2253334"/>
                  </a:lnTo>
                  <a:lnTo>
                    <a:pt x="2278285" y="2257417"/>
                  </a:lnTo>
                  <a:lnTo>
                    <a:pt x="2275337" y="2261273"/>
                  </a:lnTo>
                  <a:lnTo>
                    <a:pt x="2271934" y="2264902"/>
                  </a:lnTo>
                  <a:lnTo>
                    <a:pt x="2268532" y="2268532"/>
                  </a:lnTo>
                  <a:lnTo>
                    <a:pt x="2264902" y="2271934"/>
                  </a:lnTo>
                  <a:lnTo>
                    <a:pt x="2261273" y="2275337"/>
                  </a:lnTo>
                  <a:lnTo>
                    <a:pt x="2257417" y="2278059"/>
                  </a:lnTo>
                  <a:lnTo>
                    <a:pt x="2253334" y="2281234"/>
                  </a:lnTo>
                  <a:lnTo>
                    <a:pt x="2249251" y="2283729"/>
                  </a:lnTo>
                  <a:lnTo>
                    <a:pt x="2244714" y="2286451"/>
                  </a:lnTo>
                  <a:lnTo>
                    <a:pt x="2240405" y="2288493"/>
                  </a:lnTo>
                  <a:lnTo>
                    <a:pt x="2235868" y="2290534"/>
                  </a:lnTo>
                  <a:lnTo>
                    <a:pt x="2231105" y="2292349"/>
                  </a:lnTo>
                  <a:lnTo>
                    <a:pt x="2226568" y="2294164"/>
                  </a:lnTo>
                  <a:lnTo>
                    <a:pt x="2221578" y="2295298"/>
                  </a:lnTo>
                  <a:lnTo>
                    <a:pt x="2216587" y="2296659"/>
                  </a:lnTo>
                  <a:lnTo>
                    <a:pt x="2211597" y="2297566"/>
                  </a:lnTo>
                  <a:lnTo>
                    <a:pt x="2206380" y="2298246"/>
                  </a:lnTo>
                  <a:lnTo>
                    <a:pt x="2201163" y="2298473"/>
                  </a:lnTo>
                  <a:lnTo>
                    <a:pt x="2195719" y="2298700"/>
                  </a:lnTo>
                  <a:lnTo>
                    <a:pt x="102528" y="2298700"/>
                  </a:lnTo>
                  <a:lnTo>
                    <a:pt x="97310" y="2298473"/>
                  </a:lnTo>
                  <a:lnTo>
                    <a:pt x="92093" y="2298246"/>
                  </a:lnTo>
                  <a:lnTo>
                    <a:pt x="86876" y="2297566"/>
                  </a:lnTo>
                  <a:lnTo>
                    <a:pt x="81886" y="2296659"/>
                  </a:lnTo>
                  <a:lnTo>
                    <a:pt x="77122" y="2295298"/>
                  </a:lnTo>
                  <a:lnTo>
                    <a:pt x="72132" y="2294164"/>
                  </a:lnTo>
                  <a:lnTo>
                    <a:pt x="67142" y="2292349"/>
                  </a:lnTo>
                  <a:lnTo>
                    <a:pt x="62605" y="2290534"/>
                  </a:lnTo>
                  <a:lnTo>
                    <a:pt x="57842" y="2288493"/>
                  </a:lnTo>
                  <a:lnTo>
                    <a:pt x="53532" y="2286451"/>
                  </a:lnTo>
                  <a:lnTo>
                    <a:pt x="49449" y="2283729"/>
                  </a:lnTo>
                  <a:lnTo>
                    <a:pt x="45139" y="2281234"/>
                  </a:lnTo>
                  <a:lnTo>
                    <a:pt x="41283" y="2278059"/>
                  </a:lnTo>
                  <a:lnTo>
                    <a:pt x="37200" y="2275337"/>
                  </a:lnTo>
                  <a:lnTo>
                    <a:pt x="33344" y="2271934"/>
                  </a:lnTo>
                  <a:lnTo>
                    <a:pt x="29715" y="2268532"/>
                  </a:lnTo>
                  <a:lnTo>
                    <a:pt x="26539" y="2264902"/>
                  </a:lnTo>
                  <a:lnTo>
                    <a:pt x="23364" y="2261273"/>
                  </a:lnTo>
                  <a:lnTo>
                    <a:pt x="20188" y="2257417"/>
                  </a:lnTo>
                  <a:lnTo>
                    <a:pt x="17466" y="2253334"/>
                  </a:lnTo>
                  <a:lnTo>
                    <a:pt x="14517" y="2249251"/>
                  </a:lnTo>
                  <a:lnTo>
                    <a:pt x="12249" y="2244941"/>
                  </a:lnTo>
                  <a:lnTo>
                    <a:pt x="9981" y="2240405"/>
                  </a:lnTo>
                  <a:lnTo>
                    <a:pt x="7939" y="2235868"/>
                  </a:lnTo>
                  <a:lnTo>
                    <a:pt x="6125" y="2231105"/>
                  </a:lnTo>
                  <a:lnTo>
                    <a:pt x="4537" y="2226568"/>
                  </a:lnTo>
                  <a:lnTo>
                    <a:pt x="2949" y="2221578"/>
                  </a:lnTo>
                  <a:lnTo>
                    <a:pt x="2042" y="2216361"/>
                  </a:lnTo>
                  <a:lnTo>
                    <a:pt x="907" y="2211597"/>
                  </a:lnTo>
                  <a:lnTo>
                    <a:pt x="454" y="2206380"/>
                  </a:lnTo>
                  <a:lnTo>
                    <a:pt x="0" y="2201163"/>
                  </a:lnTo>
                  <a:lnTo>
                    <a:pt x="0" y="2195946"/>
                  </a:lnTo>
                  <a:lnTo>
                    <a:pt x="0" y="102981"/>
                  </a:lnTo>
                  <a:lnTo>
                    <a:pt x="0" y="97537"/>
                  </a:lnTo>
                  <a:lnTo>
                    <a:pt x="454" y="92320"/>
                  </a:lnTo>
                  <a:lnTo>
                    <a:pt x="907" y="87330"/>
                  </a:lnTo>
                  <a:lnTo>
                    <a:pt x="2042" y="82340"/>
                  </a:lnTo>
                  <a:lnTo>
                    <a:pt x="2949" y="77122"/>
                  </a:lnTo>
                  <a:lnTo>
                    <a:pt x="4537" y="72359"/>
                  </a:lnTo>
                  <a:lnTo>
                    <a:pt x="6125" y="67596"/>
                  </a:lnTo>
                  <a:lnTo>
                    <a:pt x="7939" y="63059"/>
                  </a:lnTo>
                  <a:lnTo>
                    <a:pt x="9981" y="58296"/>
                  </a:lnTo>
                  <a:lnTo>
                    <a:pt x="12249" y="53986"/>
                  </a:lnTo>
                  <a:lnTo>
                    <a:pt x="14517" y="49676"/>
                  </a:lnTo>
                  <a:lnTo>
                    <a:pt x="17466" y="45593"/>
                  </a:lnTo>
                  <a:lnTo>
                    <a:pt x="20188" y="41510"/>
                  </a:lnTo>
                  <a:lnTo>
                    <a:pt x="23364" y="37427"/>
                  </a:lnTo>
                  <a:lnTo>
                    <a:pt x="26539" y="33798"/>
                  </a:lnTo>
                  <a:lnTo>
                    <a:pt x="29715" y="30169"/>
                  </a:lnTo>
                  <a:lnTo>
                    <a:pt x="33344" y="26993"/>
                  </a:lnTo>
                  <a:lnTo>
                    <a:pt x="37200" y="23590"/>
                  </a:lnTo>
                  <a:lnTo>
                    <a:pt x="41283" y="20642"/>
                  </a:lnTo>
                  <a:lnTo>
                    <a:pt x="45139" y="17693"/>
                  </a:lnTo>
                  <a:lnTo>
                    <a:pt x="49449" y="14971"/>
                  </a:lnTo>
                  <a:lnTo>
                    <a:pt x="53532" y="12476"/>
                  </a:lnTo>
                  <a:lnTo>
                    <a:pt x="57842" y="10434"/>
                  </a:lnTo>
                  <a:lnTo>
                    <a:pt x="62605" y="8393"/>
                  </a:lnTo>
                  <a:lnTo>
                    <a:pt x="67142" y="6578"/>
                  </a:lnTo>
                  <a:lnTo>
                    <a:pt x="72132" y="4764"/>
                  </a:lnTo>
                  <a:lnTo>
                    <a:pt x="77122" y="3403"/>
                  </a:lnTo>
                  <a:lnTo>
                    <a:pt x="81886" y="2268"/>
                  </a:lnTo>
                  <a:lnTo>
                    <a:pt x="86876" y="1361"/>
                  </a:lnTo>
                  <a:lnTo>
                    <a:pt x="92093" y="681"/>
                  </a:lnTo>
                  <a:lnTo>
                    <a:pt x="97310" y="454"/>
                  </a:lnTo>
                  <a:lnTo>
                    <a:pt x="1025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  <p:sp>
          <p:nvSpPr>
            <p:cNvPr id="20" name="KSO_Shape"/>
            <p:cNvSpPr/>
            <p:nvPr/>
          </p:nvSpPr>
          <p:spPr bwMode="auto">
            <a:xfrm>
              <a:off x="8248472" y="2120927"/>
              <a:ext cx="542953" cy="549250"/>
            </a:xfrm>
            <a:custGeom>
              <a:avLst/>
              <a:gdLst>
                <a:gd name="T0" fmla="*/ 2147483646 w 5438"/>
                <a:gd name="T1" fmla="*/ 0 h 5494"/>
                <a:gd name="T2" fmla="*/ 0 w 5438"/>
                <a:gd name="T3" fmla="*/ 2147483646 h 5494"/>
                <a:gd name="T4" fmla="*/ 2147483646 w 5438"/>
                <a:gd name="T5" fmla="*/ 2147483646 h 5494"/>
                <a:gd name="T6" fmla="*/ 2147483646 w 5438"/>
                <a:gd name="T7" fmla="*/ 2147483646 h 5494"/>
                <a:gd name="T8" fmla="*/ 2147483646 w 5438"/>
                <a:gd name="T9" fmla="*/ 2147483646 h 5494"/>
                <a:gd name="T10" fmla="*/ 2147483646 w 5438"/>
                <a:gd name="T11" fmla="*/ 2147483646 h 5494"/>
                <a:gd name="T12" fmla="*/ 2147483646 w 5438"/>
                <a:gd name="T13" fmla="*/ 2147483646 h 5494"/>
                <a:gd name="T14" fmla="*/ 2147483646 w 5438"/>
                <a:gd name="T15" fmla="*/ 2147483646 h 5494"/>
                <a:gd name="T16" fmla="*/ 2147483646 w 5438"/>
                <a:gd name="T17" fmla="*/ 2147483646 h 5494"/>
                <a:gd name="T18" fmla="*/ 2147483646 w 5438"/>
                <a:gd name="T19" fmla="*/ 2147483646 h 5494"/>
                <a:gd name="T20" fmla="*/ 2147483646 w 5438"/>
                <a:gd name="T21" fmla="*/ 2147483646 h 5494"/>
                <a:gd name="T22" fmla="*/ 2147483646 w 5438"/>
                <a:gd name="T23" fmla="*/ 2147483646 h 5494"/>
                <a:gd name="T24" fmla="*/ 2147483646 w 5438"/>
                <a:gd name="T25" fmla="*/ 2147483646 h 5494"/>
                <a:gd name="T26" fmla="*/ 2147483646 w 5438"/>
                <a:gd name="T27" fmla="*/ 2147483646 h 5494"/>
                <a:gd name="T28" fmla="*/ 2147483646 w 5438"/>
                <a:gd name="T29" fmla="*/ 2147483646 h 5494"/>
                <a:gd name="T30" fmla="*/ 2147483646 w 5438"/>
                <a:gd name="T31" fmla="*/ 2147483646 h 5494"/>
                <a:gd name="T32" fmla="*/ 2147483646 w 5438"/>
                <a:gd name="T33" fmla="*/ 2147483646 h 5494"/>
                <a:gd name="T34" fmla="*/ 2147483646 w 5438"/>
                <a:gd name="T35" fmla="*/ 2147483646 h 5494"/>
                <a:gd name="T36" fmla="*/ 2147483646 w 5438"/>
                <a:gd name="T37" fmla="*/ 2147483646 h 5494"/>
                <a:gd name="T38" fmla="*/ 2147483646 w 5438"/>
                <a:gd name="T39" fmla="*/ 2147483646 h 5494"/>
                <a:gd name="T40" fmla="*/ 2147483646 w 5438"/>
                <a:gd name="T41" fmla="*/ 2147483646 h 5494"/>
                <a:gd name="T42" fmla="*/ 2147483646 w 5438"/>
                <a:gd name="T43" fmla="*/ 2147483646 h 5494"/>
                <a:gd name="T44" fmla="*/ 2147483646 w 5438"/>
                <a:gd name="T45" fmla="*/ 2147483646 h 5494"/>
                <a:gd name="T46" fmla="*/ 2147483646 w 5438"/>
                <a:gd name="T47" fmla="*/ 2147483646 h 5494"/>
                <a:gd name="T48" fmla="*/ 2147483646 w 5438"/>
                <a:gd name="T49" fmla="*/ 2147483646 h 5494"/>
                <a:gd name="T50" fmla="*/ 2147483646 w 5438"/>
                <a:gd name="T51" fmla="*/ 2147483646 h 5494"/>
                <a:gd name="T52" fmla="*/ 2147483646 w 5438"/>
                <a:gd name="T53" fmla="*/ 2147483646 h 5494"/>
                <a:gd name="T54" fmla="*/ 2147483646 w 5438"/>
                <a:gd name="T55" fmla="*/ 2147483646 h 5494"/>
                <a:gd name="T56" fmla="*/ 2147483646 w 5438"/>
                <a:gd name="T57" fmla="*/ 2147483646 h 5494"/>
                <a:gd name="T58" fmla="*/ 2147483646 w 5438"/>
                <a:gd name="T59" fmla="*/ 2147483646 h 5494"/>
                <a:gd name="T60" fmla="*/ 2147483646 w 5438"/>
                <a:gd name="T61" fmla="*/ 2147483646 h 5494"/>
                <a:gd name="T62" fmla="*/ 2147483646 w 5438"/>
                <a:gd name="T63" fmla="*/ 2147483646 h 5494"/>
                <a:gd name="T64" fmla="*/ 2147483646 w 5438"/>
                <a:gd name="T65" fmla="*/ 2147483646 h 5494"/>
                <a:gd name="T66" fmla="*/ 2147483646 w 5438"/>
                <a:gd name="T67" fmla="*/ 2147483646 h 5494"/>
                <a:gd name="T68" fmla="*/ 2147483646 w 5438"/>
                <a:gd name="T69" fmla="*/ 2147483646 h 5494"/>
                <a:gd name="T70" fmla="*/ 2147483646 w 5438"/>
                <a:gd name="T71" fmla="*/ 2147483646 h 5494"/>
                <a:gd name="T72" fmla="*/ 2147483646 w 5438"/>
                <a:gd name="T73" fmla="*/ 2147483646 h 5494"/>
                <a:gd name="T74" fmla="*/ 2147483646 w 5438"/>
                <a:gd name="T75" fmla="*/ 2147483646 h 5494"/>
                <a:gd name="T76" fmla="*/ 2147483646 w 5438"/>
                <a:gd name="T77" fmla="*/ 2147483646 h 5494"/>
                <a:gd name="T78" fmla="*/ 2147483646 w 5438"/>
                <a:gd name="T79" fmla="*/ 2147483646 h 5494"/>
                <a:gd name="T80" fmla="*/ 2147483646 w 5438"/>
                <a:gd name="T81" fmla="*/ 2147483646 h 5494"/>
                <a:gd name="T82" fmla="*/ 2147483646 w 5438"/>
                <a:gd name="T83" fmla="*/ 2147483646 h 5494"/>
                <a:gd name="T84" fmla="*/ 2147483646 w 5438"/>
                <a:gd name="T85" fmla="*/ 2147483646 h 5494"/>
                <a:gd name="T86" fmla="*/ 2147483646 w 5438"/>
                <a:gd name="T87" fmla="*/ 2147483646 h 5494"/>
                <a:gd name="T88" fmla="*/ 2147483646 w 5438"/>
                <a:gd name="T89" fmla="*/ 2147483646 h 5494"/>
                <a:gd name="T90" fmla="*/ 2147483646 w 5438"/>
                <a:gd name="T91" fmla="*/ 2147483646 h 5494"/>
                <a:gd name="T92" fmla="*/ 2147483646 w 5438"/>
                <a:gd name="T93" fmla="*/ 2147483646 h 5494"/>
                <a:gd name="T94" fmla="*/ 2147483646 w 5438"/>
                <a:gd name="T95" fmla="*/ 2147483646 h 5494"/>
                <a:gd name="T96" fmla="*/ 2147483646 w 5438"/>
                <a:gd name="T97" fmla="*/ 2147483646 h 5494"/>
                <a:gd name="T98" fmla="*/ 2147483646 w 5438"/>
                <a:gd name="T99" fmla="*/ 2147483646 h 5494"/>
                <a:gd name="T100" fmla="*/ 2147483646 w 5438"/>
                <a:gd name="T101" fmla="*/ 2147483646 h 5494"/>
                <a:gd name="T102" fmla="*/ 2147483646 w 5438"/>
                <a:gd name="T103" fmla="*/ 2147483646 h 5494"/>
                <a:gd name="T104" fmla="*/ 2147483646 w 5438"/>
                <a:gd name="T105" fmla="*/ 2147483646 h 5494"/>
                <a:gd name="T106" fmla="*/ 2147483646 w 5438"/>
                <a:gd name="T107" fmla="*/ 2147483646 h 5494"/>
                <a:gd name="T108" fmla="*/ 2147483646 w 5438"/>
                <a:gd name="T109" fmla="*/ 2147483646 h 5494"/>
                <a:gd name="T110" fmla="*/ 2147483646 w 5438"/>
                <a:gd name="T111" fmla="*/ 2147483646 h 5494"/>
                <a:gd name="T112" fmla="*/ 2147483646 w 5438"/>
                <a:gd name="T113" fmla="*/ 2147483646 h 5494"/>
                <a:gd name="T114" fmla="*/ 2147483646 w 5438"/>
                <a:gd name="T115" fmla="*/ 2147483646 h 5494"/>
                <a:gd name="T116" fmla="*/ 2147483646 w 5438"/>
                <a:gd name="T117" fmla="*/ 2147483646 h 5494"/>
                <a:gd name="T118" fmla="*/ 2147483646 w 5438"/>
                <a:gd name="T119" fmla="*/ 2147483646 h 549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438" h="5494">
                  <a:moveTo>
                    <a:pt x="2825" y="454"/>
                  </a:moveTo>
                  <a:lnTo>
                    <a:pt x="2825" y="0"/>
                  </a:lnTo>
                  <a:lnTo>
                    <a:pt x="2514" y="0"/>
                  </a:lnTo>
                  <a:lnTo>
                    <a:pt x="2514" y="454"/>
                  </a:lnTo>
                  <a:lnTo>
                    <a:pt x="0" y="454"/>
                  </a:lnTo>
                  <a:lnTo>
                    <a:pt x="0" y="1259"/>
                  </a:lnTo>
                  <a:lnTo>
                    <a:pt x="276" y="1259"/>
                  </a:lnTo>
                  <a:lnTo>
                    <a:pt x="276" y="4295"/>
                  </a:lnTo>
                  <a:lnTo>
                    <a:pt x="2197" y="4295"/>
                  </a:lnTo>
                  <a:lnTo>
                    <a:pt x="1028" y="5252"/>
                  </a:lnTo>
                  <a:lnTo>
                    <a:pt x="1225" y="5494"/>
                  </a:lnTo>
                  <a:lnTo>
                    <a:pt x="2689" y="4295"/>
                  </a:lnTo>
                  <a:lnTo>
                    <a:pt x="2699" y="4295"/>
                  </a:lnTo>
                  <a:lnTo>
                    <a:pt x="4163" y="5494"/>
                  </a:lnTo>
                  <a:lnTo>
                    <a:pt x="4360" y="5252"/>
                  </a:lnTo>
                  <a:lnTo>
                    <a:pt x="3192" y="4295"/>
                  </a:lnTo>
                  <a:lnTo>
                    <a:pt x="5105" y="4295"/>
                  </a:lnTo>
                  <a:lnTo>
                    <a:pt x="5105" y="1259"/>
                  </a:lnTo>
                  <a:lnTo>
                    <a:pt x="5438" y="1259"/>
                  </a:lnTo>
                  <a:lnTo>
                    <a:pt x="5438" y="454"/>
                  </a:lnTo>
                  <a:lnTo>
                    <a:pt x="2825" y="454"/>
                  </a:lnTo>
                  <a:close/>
                  <a:moveTo>
                    <a:pt x="4793" y="3983"/>
                  </a:moveTo>
                  <a:lnTo>
                    <a:pt x="587" y="3983"/>
                  </a:lnTo>
                  <a:lnTo>
                    <a:pt x="587" y="1259"/>
                  </a:lnTo>
                  <a:lnTo>
                    <a:pt x="4793" y="1259"/>
                  </a:lnTo>
                  <a:lnTo>
                    <a:pt x="4793" y="3983"/>
                  </a:lnTo>
                  <a:close/>
                  <a:moveTo>
                    <a:pt x="1611" y="3281"/>
                  </a:moveTo>
                  <a:lnTo>
                    <a:pt x="1611" y="2471"/>
                  </a:lnTo>
                  <a:lnTo>
                    <a:pt x="2422" y="2471"/>
                  </a:lnTo>
                  <a:lnTo>
                    <a:pt x="2420" y="2429"/>
                  </a:lnTo>
                  <a:lnTo>
                    <a:pt x="2417" y="2388"/>
                  </a:lnTo>
                  <a:lnTo>
                    <a:pt x="2412" y="2347"/>
                  </a:lnTo>
                  <a:lnTo>
                    <a:pt x="2405" y="2308"/>
                  </a:lnTo>
                  <a:lnTo>
                    <a:pt x="2396" y="2268"/>
                  </a:lnTo>
                  <a:lnTo>
                    <a:pt x="2385" y="2230"/>
                  </a:lnTo>
                  <a:lnTo>
                    <a:pt x="2373" y="2192"/>
                  </a:lnTo>
                  <a:lnTo>
                    <a:pt x="2358" y="2156"/>
                  </a:lnTo>
                  <a:lnTo>
                    <a:pt x="2341" y="2120"/>
                  </a:lnTo>
                  <a:lnTo>
                    <a:pt x="2324" y="2085"/>
                  </a:lnTo>
                  <a:lnTo>
                    <a:pt x="2304" y="2051"/>
                  </a:lnTo>
                  <a:lnTo>
                    <a:pt x="2284" y="2018"/>
                  </a:lnTo>
                  <a:lnTo>
                    <a:pt x="2260" y="1986"/>
                  </a:lnTo>
                  <a:lnTo>
                    <a:pt x="2237" y="1956"/>
                  </a:lnTo>
                  <a:lnTo>
                    <a:pt x="2210" y="1926"/>
                  </a:lnTo>
                  <a:lnTo>
                    <a:pt x="2184" y="1898"/>
                  </a:lnTo>
                  <a:lnTo>
                    <a:pt x="2156" y="1871"/>
                  </a:lnTo>
                  <a:lnTo>
                    <a:pt x="2126" y="1846"/>
                  </a:lnTo>
                  <a:lnTo>
                    <a:pt x="2096" y="1822"/>
                  </a:lnTo>
                  <a:lnTo>
                    <a:pt x="2064" y="1799"/>
                  </a:lnTo>
                  <a:lnTo>
                    <a:pt x="2031" y="1778"/>
                  </a:lnTo>
                  <a:lnTo>
                    <a:pt x="1997" y="1759"/>
                  </a:lnTo>
                  <a:lnTo>
                    <a:pt x="1962" y="1741"/>
                  </a:lnTo>
                  <a:lnTo>
                    <a:pt x="1926" y="1724"/>
                  </a:lnTo>
                  <a:lnTo>
                    <a:pt x="1890" y="1710"/>
                  </a:lnTo>
                  <a:lnTo>
                    <a:pt x="1852" y="1697"/>
                  </a:lnTo>
                  <a:lnTo>
                    <a:pt x="1814" y="1686"/>
                  </a:lnTo>
                  <a:lnTo>
                    <a:pt x="1774" y="1677"/>
                  </a:lnTo>
                  <a:lnTo>
                    <a:pt x="1735" y="1670"/>
                  </a:lnTo>
                  <a:lnTo>
                    <a:pt x="1694" y="1665"/>
                  </a:lnTo>
                  <a:lnTo>
                    <a:pt x="1653" y="1662"/>
                  </a:lnTo>
                  <a:lnTo>
                    <a:pt x="1611" y="1660"/>
                  </a:lnTo>
                  <a:lnTo>
                    <a:pt x="1569" y="1662"/>
                  </a:lnTo>
                  <a:lnTo>
                    <a:pt x="1528" y="1665"/>
                  </a:lnTo>
                  <a:lnTo>
                    <a:pt x="1487" y="1670"/>
                  </a:lnTo>
                  <a:lnTo>
                    <a:pt x="1448" y="1677"/>
                  </a:lnTo>
                  <a:lnTo>
                    <a:pt x="1408" y="1686"/>
                  </a:lnTo>
                  <a:lnTo>
                    <a:pt x="1369" y="1697"/>
                  </a:lnTo>
                  <a:lnTo>
                    <a:pt x="1332" y="1710"/>
                  </a:lnTo>
                  <a:lnTo>
                    <a:pt x="1295" y="1724"/>
                  </a:lnTo>
                  <a:lnTo>
                    <a:pt x="1260" y="1741"/>
                  </a:lnTo>
                  <a:lnTo>
                    <a:pt x="1224" y="1759"/>
                  </a:lnTo>
                  <a:lnTo>
                    <a:pt x="1191" y="1778"/>
                  </a:lnTo>
                  <a:lnTo>
                    <a:pt x="1157" y="1799"/>
                  </a:lnTo>
                  <a:lnTo>
                    <a:pt x="1126" y="1822"/>
                  </a:lnTo>
                  <a:lnTo>
                    <a:pt x="1096" y="1846"/>
                  </a:lnTo>
                  <a:lnTo>
                    <a:pt x="1066" y="1871"/>
                  </a:lnTo>
                  <a:lnTo>
                    <a:pt x="1038" y="1898"/>
                  </a:lnTo>
                  <a:lnTo>
                    <a:pt x="1011" y="1926"/>
                  </a:lnTo>
                  <a:lnTo>
                    <a:pt x="986" y="1956"/>
                  </a:lnTo>
                  <a:lnTo>
                    <a:pt x="962" y="1986"/>
                  </a:lnTo>
                  <a:lnTo>
                    <a:pt x="939" y="2018"/>
                  </a:lnTo>
                  <a:lnTo>
                    <a:pt x="918" y="2051"/>
                  </a:lnTo>
                  <a:lnTo>
                    <a:pt x="899" y="2085"/>
                  </a:lnTo>
                  <a:lnTo>
                    <a:pt x="881" y="2120"/>
                  </a:lnTo>
                  <a:lnTo>
                    <a:pt x="864" y="2156"/>
                  </a:lnTo>
                  <a:lnTo>
                    <a:pt x="850" y="2192"/>
                  </a:lnTo>
                  <a:lnTo>
                    <a:pt x="837" y="2230"/>
                  </a:lnTo>
                  <a:lnTo>
                    <a:pt x="826" y="2268"/>
                  </a:lnTo>
                  <a:lnTo>
                    <a:pt x="817" y="2308"/>
                  </a:lnTo>
                  <a:lnTo>
                    <a:pt x="809" y="2347"/>
                  </a:lnTo>
                  <a:lnTo>
                    <a:pt x="804" y="2388"/>
                  </a:lnTo>
                  <a:lnTo>
                    <a:pt x="801" y="2429"/>
                  </a:lnTo>
                  <a:lnTo>
                    <a:pt x="800" y="2471"/>
                  </a:lnTo>
                  <a:lnTo>
                    <a:pt x="801" y="2513"/>
                  </a:lnTo>
                  <a:lnTo>
                    <a:pt x="804" y="2554"/>
                  </a:lnTo>
                  <a:lnTo>
                    <a:pt x="809" y="2595"/>
                  </a:lnTo>
                  <a:lnTo>
                    <a:pt x="817" y="2634"/>
                  </a:lnTo>
                  <a:lnTo>
                    <a:pt x="826" y="2674"/>
                  </a:lnTo>
                  <a:lnTo>
                    <a:pt x="837" y="2712"/>
                  </a:lnTo>
                  <a:lnTo>
                    <a:pt x="850" y="2750"/>
                  </a:lnTo>
                  <a:lnTo>
                    <a:pt x="864" y="2786"/>
                  </a:lnTo>
                  <a:lnTo>
                    <a:pt x="881" y="2822"/>
                  </a:lnTo>
                  <a:lnTo>
                    <a:pt x="899" y="2857"/>
                  </a:lnTo>
                  <a:lnTo>
                    <a:pt x="918" y="2891"/>
                  </a:lnTo>
                  <a:lnTo>
                    <a:pt x="939" y="2924"/>
                  </a:lnTo>
                  <a:lnTo>
                    <a:pt x="962" y="2956"/>
                  </a:lnTo>
                  <a:lnTo>
                    <a:pt x="986" y="2986"/>
                  </a:lnTo>
                  <a:lnTo>
                    <a:pt x="1011" y="3016"/>
                  </a:lnTo>
                  <a:lnTo>
                    <a:pt x="1038" y="3044"/>
                  </a:lnTo>
                  <a:lnTo>
                    <a:pt x="1066" y="3070"/>
                  </a:lnTo>
                  <a:lnTo>
                    <a:pt x="1096" y="3097"/>
                  </a:lnTo>
                  <a:lnTo>
                    <a:pt x="1126" y="3120"/>
                  </a:lnTo>
                  <a:lnTo>
                    <a:pt x="1157" y="3144"/>
                  </a:lnTo>
                  <a:lnTo>
                    <a:pt x="1191" y="3164"/>
                  </a:lnTo>
                  <a:lnTo>
                    <a:pt x="1224" y="3184"/>
                  </a:lnTo>
                  <a:lnTo>
                    <a:pt x="1260" y="3201"/>
                  </a:lnTo>
                  <a:lnTo>
                    <a:pt x="1295" y="3218"/>
                  </a:lnTo>
                  <a:lnTo>
                    <a:pt x="1332" y="3233"/>
                  </a:lnTo>
                  <a:lnTo>
                    <a:pt x="1369" y="3245"/>
                  </a:lnTo>
                  <a:lnTo>
                    <a:pt x="1408" y="3256"/>
                  </a:lnTo>
                  <a:lnTo>
                    <a:pt x="1448" y="3265"/>
                  </a:lnTo>
                  <a:lnTo>
                    <a:pt x="1487" y="3272"/>
                  </a:lnTo>
                  <a:lnTo>
                    <a:pt x="1528" y="3277"/>
                  </a:lnTo>
                  <a:lnTo>
                    <a:pt x="1569" y="3280"/>
                  </a:lnTo>
                  <a:lnTo>
                    <a:pt x="1611" y="3281"/>
                  </a:lnTo>
                  <a:close/>
                  <a:moveTo>
                    <a:pt x="1838" y="3503"/>
                  </a:moveTo>
                  <a:lnTo>
                    <a:pt x="1838" y="3503"/>
                  </a:lnTo>
                  <a:lnTo>
                    <a:pt x="1881" y="3502"/>
                  </a:lnTo>
                  <a:lnTo>
                    <a:pt x="1921" y="3499"/>
                  </a:lnTo>
                  <a:lnTo>
                    <a:pt x="1962" y="3493"/>
                  </a:lnTo>
                  <a:lnTo>
                    <a:pt x="2002" y="3486"/>
                  </a:lnTo>
                  <a:lnTo>
                    <a:pt x="2041" y="3477"/>
                  </a:lnTo>
                  <a:lnTo>
                    <a:pt x="2080" y="3466"/>
                  </a:lnTo>
                  <a:lnTo>
                    <a:pt x="2117" y="3453"/>
                  </a:lnTo>
                  <a:lnTo>
                    <a:pt x="2154" y="3439"/>
                  </a:lnTo>
                  <a:lnTo>
                    <a:pt x="2190" y="3422"/>
                  </a:lnTo>
                  <a:lnTo>
                    <a:pt x="2225" y="3404"/>
                  </a:lnTo>
                  <a:lnTo>
                    <a:pt x="2259" y="3385"/>
                  </a:lnTo>
                  <a:lnTo>
                    <a:pt x="2292" y="3364"/>
                  </a:lnTo>
                  <a:lnTo>
                    <a:pt x="2323" y="3341"/>
                  </a:lnTo>
                  <a:lnTo>
                    <a:pt x="2355" y="3317"/>
                  </a:lnTo>
                  <a:lnTo>
                    <a:pt x="2384" y="3292"/>
                  </a:lnTo>
                  <a:lnTo>
                    <a:pt x="2411" y="3265"/>
                  </a:lnTo>
                  <a:lnTo>
                    <a:pt x="2439" y="3237"/>
                  </a:lnTo>
                  <a:lnTo>
                    <a:pt x="2464" y="3207"/>
                  </a:lnTo>
                  <a:lnTo>
                    <a:pt x="2488" y="3177"/>
                  </a:lnTo>
                  <a:lnTo>
                    <a:pt x="2511" y="3146"/>
                  </a:lnTo>
                  <a:lnTo>
                    <a:pt x="2532" y="3112"/>
                  </a:lnTo>
                  <a:lnTo>
                    <a:pt x="2551" y="3079"/>
                  </a:lnTo>
                  <a:lnTo>
                    <a:pt x="2570" y="3043"/>
                  </a:lnTo>
                  <a:lnTo>
                    <a:pt x="2586" y="3008"/>
                  </a:lnTo>
                  <a:lnTo>
                    <a:pt x="2600" y="2971"/>
                  </a:lnTo>
                  <a:lnTo>
                    <a:pt x="2612" y="2933"/>
                  </a:lnTo>
                  <a:lnTo>
                    <a:pt x="2623" y="2895"/>
                  </a:lnTo>
                  <a:lnTo>
                    <a:pt x="2633" y="2855"/>
                  </a:lnTo>
                  <a:lnTo>
                    <a:pt x="2640" y="2816"/>
                  </a:lnTo>
                  <a:lnTo>
                    <a:pt x="2645" y="2775"/>
                  </a:lnTo>
                  <a:lnTo>
                    <a:pt x="2648" y="2734"/>
                  </a:lnTo>
                  <a:lnTo>
                    <a:pt x="2649" y="2692"/>
                  </a:lnTo>
                  <a:lnTo>
                    <a:pt x="1838" y="2692"/>
                  </a:lnTo>
                  <a:lnTo>
                    <a:pt x="1838" y="3503"/>
                  </a:lnTo>
                  <a:close/>
                  <a:moveTo>
                    <a:pt x="4318" y="1839"/>
                  </a:moveTo>
                  <a:lnTo>
                    <a:pt x="3281" y="1839"/>
                  </a:lnTo>
                  <a:lnTo>
                    <a:pt x="3281" y="2150"/>
                  </a:lnTo>
                  <a:lnTo>
                    <a:pt x="4318" y="2150"/>
                  </a:lnTo>
                  <a:lnTo>
                    <a:pt x="4318" y="1839"/>
                  </a:lnTo>
                  <a:close/>
                  <a:moveTo>
                    <a:pt x="4318" y="2411"/>
                  </a:moveTo>
                  <a:lnTo>
                    <a:pt x="3281" y="2411"/>
                  </a:lnTo>
                  <a:lnTo>
                    <a:pt x="3281" y="2723"/>
                  </a:lnTo>
                  <a:lnTo>
                    <a:pt x="4318" y="2723"/>
                  </a:lnTo>
                  <a:lnTo>
                    <a:pt x="4318" y="2411"/>
                  </a:lnTo>
                  <a:close/>
                  <a:moveTo>
                    <a:pt x="4318" y="2983"/>
                  </a:moveTo>
                  <a:lnTo>
                    <a:pt x="3281" y="2983"/>
                  </a:lnTo>
                  <a:lnTo>
                    <a:pt x="3281" y="3295"/>
                  </a:lnTo>
                  <a:lnTo>
                    <a:pt x="4318" y="3295"/>
                  </a:lnTo>
                  <a:lnTo>
                    <a:pt x="4318" y="29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  <p:sp>
          <p:nvSpPr>
            <p:cNvPr id="21" name="KSO_Shape"/>
            <p:cNvSpPr/>
            <p:nvPr/>
          </p:nvSpPr>
          <p:spPr>
            <a:xfrm>
              <a:off x="10194847" y="2139976"/>
              <a:ext cx="531840" cy="509565"/>
            </a:xfrm>
            <a:custGeom>
              <a:avLst/>
              <a:gdLst/>
              <a:ahLst/>
              <a:cxnLst/>
              <a:rect l="l" t="t" r="r" b="b"/>
              <a:pathLst>
                <a:path w="1889279" h="1810503">
                  <a:moveTo>
                    <a:pt x="1408636" y="1462945"/>
                  </a:moveTo>
                  <a:cubicBezTo>
                    <a:pt x="1471912" y="1494489"/>
                    <a:pt x="1528819" y="1532588"/>
                    <a:pt x="1575786" y="1578162"/>
                  </a:cubicBezTo>
                  <a:cubicBezTo>
                    <a:pt x="1467281" y="1672800"/>
                    <a:pt x="1335058" y="1742507"/>
                    <a:pt x="1188886" y="1779443"/>
                  </a:cubicBezTo>
                  <a:cubicBezTo>
                    <a:pt x="1278166" y="1700386"/>
                    <a:pt x="1353810" y="1592053"/>
                    <a:pt x="1408636" y="1462945"/>
                  </a:cubicBezTo>
                  <a:close/>
                  <a:moveTo>
                    <a:pt x="494888" y="1445849"/>
                  </a:moveTo>
                  <a:cubicBezTo>
                    <a:pt x="556747" y="1590569"/>
                    <a:pt x="643865" y="1709702"/>
                    <a:pt x="747068" y="1790925"/>
                  </a:cubicBezTo>
                  <a:cubicBezTo>
                    <a:pt x="576321" y="1756303"/>
                    <a:pt x="422614" y="1677538"/>
                    <a:pt x="300900" y="1566189"/>
                  </a:cubicBezTo>
                  <a:cubicBezTo>
                    <a:pt x="355309" y="1517036"/>
                    <a:pt x="421005" y="1476420"/>
                    <a:pt x="494888" y="1445849"/>
                  </a:cubicBezTo>
                  <a:close/>
                  <a:moveTo>
                    <a:pt x="900586" y="1355871"/>
                  </a:moveTo>
                  <a:lnTo>
                    <a:pt x="900586" y="1808904"/>
                  </a:lnTo>
                  <a:lnTo>
                    <a:pt x="884222" y="1808113"/>
                  </a:lnTo>
                  <a:cubicBezTo>
                    <a:pt x="745280" y="1742581"/>
                    <a:pt x="627378" y="1604992"/>
                    <a:pt x="551037" y="1423344"/>
                  </a:cubicBezTo>
                  <a:cubicBezTo>
                    <a:pt x="655969" y="1381011"/>
                    <a:pt x="774745" y="1357337"/>
                    <a:pt x="900586" y="1355871"/>
                  </a:cubicBezTo>
                  <a:close/>
                  <a:moveTo>
                    <a:pt x="953521" y="1355186"/>
                  </a:moveTo>
                  <a:cubicBezTo>
                    <a:pt x="1099660" y="1356509"/>
                    <a:pt x="1236550" y="1386650"/>
                    <a:pt x="1354036" y="1440083"/>
                  </a:cubicBezTo>
                  <a:cubicBezTo>
                    <a:pt x="1283551" y="1605630"/>
                    <a:pt x="1178611" y="1734316"/>
                    <a:pt x="1054486" y="1804443"/>
                  </a:cubicBezTo>
                  <a:lnTo>
                    <a:pt x="953521" y="1810503"/>
                  </a:lnTo>
                  <a:close/>
                  <a:moveTo>
                    <a:pt x="1517159" y="931303"/>
                  </a:moveTo>
                  <a:lnTo>
                    <a:pt x="1889279" y="931303"/>
                  </a:lnTo>
                  <a:cubicBezTo>
                    <a:pt x="1883282" y="1167646"/>
                    <a:pt x="1781715" y="1381244"/>
                    <a:pt x="1618873" y="1536894"/>
                  </a:cubicBezTo>
                  <a:cubicBezTo>
                    <a:pt x="1566437" y="1485571"/>
                    <a:pt x="1502786" y="1442774"/>
                    <a:pt x="1431939" y="1407715"/>
                  </a:cubicBezTo>
                  <a:cubicBezTo>
                    <a:pt x="1485774" y="1266553"/>
                    <a:pt x="1516428" y="1104135"/>
                    <a:pt x="1517159" y="931303"/>
                  </a:cubicBezTo>
                  <a:close/>
                  <a:moveTo>
                    <a:pt x="953521" y="931303"/>
                  </a:moveTo>
                  <a:lnTo>
                    <a:pt x="1456842" y="931303"/>
                  </a:lnTo>
                  <a:cubicBezTo>
                    <a:pt x="1456123" y="1096196"/>
                    <a:pt x="1427268" y="1250986"/>
                    <a:pt x="1375819" y="1384691"/>
                  </a:cubicBezTo>
                  <a:cubicBezTo>
                    <a:pt x="1251537" y="1327928"/>
                    <a:pt x="1107288" y="1296191"/>
                    <a:pt x="953521" y="1294902"/>
                  </a:cubicBezTo>
                  <a:close/>
                  <a:moveTo>
                    <a:pt x="448568" y="931303"/>
                  </a:moveTo>
                  <a:lnTo>
                    <a:pt x="900586" y="931303"/>
                  </a:lnTo>
                  <a:lnTo>
                    <a:pt x="900586" y="1295603"/>
                  </a:lnTo>
                  <a:cubicBezTo>
                    <a:pt x="766605" y="1297053"/>
                    <a:pt x="640053" y="1322469"/>
                    <a:pt x="528061" y="1368046"/>
                  </a:cubicBezTo>
                  <a:cubicBezTo>
                    <a:pt x="478984" y="1238632"/>
                    <a:pt x="450499" y="1089843"/>
                    <a:pt x="448568" y="931303"/>
                  </a:cubicBezTo>
                  <a:close/>
                  <a:moveTo>
                    <a:pt x="0" y="931303"/>
                  </a:moveTo>
                  <a:lnTo>
                    <a:pt x="388264" y="931303"/>
                  </a:lnTo>
                  <a:cubicBezTo>
                    <a:pt x="390220" y="1097785"/>
                    <a:pt x="420532" y="1254193"/>
                    <a:pt x="473139" y="1390578"/>
                  </a:cubicBezTo>
                  <a:cubicBezTo>
                    <a:pt x="391203" y="1423988"/>
                    <a:pt x="318506" y="1469260"/>
                    <a:pt x="258353" y="1524144"/>
                  </a:cubicBezTo>
                  <a:cubicBezTo>
                    <a:pt x="102364" y="1370026"/>
                    <a:pt x="5849" y="1161456"/>
                    <a:pt x="0" y="931303"/>
                  </a:cubicBezTo>
                  <a:close/>
                  <a:moveTo>
                    <a:pt x="536834" y="421694"/>
                  </a:moveTo>
                  <a:cubicBezTo>
                    <a:pt x="646682" y="464986"/>
                    <a:pt x="770110" y="489176"/>
                    <a:pt x="900586" y="490537"/>
                  </a:cubicBezTo>
                  <a:lnTo>
                    <a:pt x="900586" y="875390"/>
                  </a:lnTo>
                  <a:lnTo>
                    <a:pt x="448805" y="875390"/>
                  </a:lnTo>
                  <a:cubicBezTo>
                    <a:pt x="451150" y="709592"/>
                    <a:pt x="482649" y="554587"/>
                    <a:pt x="536834" y="421694"/>
                  </a:cubicBezTo>
                  <a:close/>
                  <a:moveTo>
                    <a:pt x="1356131" y="409527"/>
                  </a:moveTo>
                  <a:cubicBezTo>
                    <a:pt x="1415590" y="544412"/>
                    <a:pt x="1451132" y="703874"/>
                    <a:pt x="1455052" y="875390"/>
                  </a:cubicBezTo>
                  <a:lnTo>
                    <a:pt x="953521" y="875390"/>
                  </a:lnTo>
                  <a:lnTo>
                    <a:pt x="953521" y="491238"/>
                  </a:lnTo>
                  <a:cubicBezTo>
                    <a:pt x="1099303" y="490092"/>
                    <a:pt x="1236528" y="461431"/>
                    <a:pt x="1356131" y="409527"/>
                  </a:cubicBezTo>
                  <a:close/>
                  <a:moveTo>
                    <a:pt x="271202" y="273767"/>
                  </a:moveTo>
                  <a:cubicBezTo>
                    <a:pt x="330895" y="324894"/>
                    <a:pt x="401533" y="367494"/>
                    <a:pt x="480768" y="398692"/>
                  </a:cubicBezTo>
                  <a:cubicBezTo>
                    <a:pt x="424147" y="539118"/>
                    <a:pt x="390867" y="701724"/>
                    <a:pt x="388496" y="875390"/>
                  </a:cubicBezTo>
                  <a:lnTo>
                    <a:pt x="238" y="875390"/>
                  </a:lnTo>
                  <a:cubicBezTo>
                    <a:pt x="7162" y="640451"/>
                    <a:pt x="108645" y="428248"/>
                    <a:pt x="271202" y="273767"/>
                  </a:cubicBezTo>
                  <a:close/>
                  <a:moveTo>
                    <a:pt x="1605567" y="261436"/>
                  </a:moveTo>
                  <a:cubicBezTo>
                    <a:pt x="1775300" y="417133"/>
                    <a:pt x="1881942" y="634296"/>
                    <a:pt x="1889035" y="875390"/>
                  </a:cubicBezTo>
                  <a:lnTo>
                    <a:pt x="1515364" y="875390"/>
                  </a:lnTo>
                  <a:cubicBezTo>
                    <a:pt x="1511419" y="696081"/>
                    <a:pt x="1474168" y="529014"/>
                    <a:pt x="1413107" y="386152"/>
                  </a:cubicBezTo>
                  <a:cubicBezTo>
                    <a:pt x="1485941" y="353453"/>
                    <a:pt x="1551126" y="311628"/>
                    <a:pt x="1605567" y="261436"/>
                  </a:cubicBezTo>
                  <a:close/>
                  <a:moveTo>
                    <a:pt x="748157" y="19413"/>
                  </a:moveTo>
                  <a:cubicBezTo>
                    <a:pt x="649482" y="96557"/>
                    <a:pt x="565491" y="208310"/>
                    <a:pt x="504779" y="344256"/>
                  </a:cubicBezTo>
                  <a:cubicBezTo>
                    <a:pt x="432706" y="315858"/>
                    <a:pt x="368354" y="277545"/>
                    <a:pt x="313920" y="231604"/>
                  </a:cubicBezTo>
                  <a:cubicBezTo>
                    <a:pt x="434240" y="127070"/>
                    <a:pt x="583275" y="52667"/>
                    <a:pt x="748157" y="19413"/>
                  </a:cubicBezTo>
                  <a:close/>
                  <a:moveTo>
                    <a:pt x="1137621" y="18543"/>
                  </a:moveTo>
                  <a:cubicBezTo>
                    <a:pt x="1297904" y="50310"/>
                    <a:pt x="1443338" y="120918"/>
                    <a:pt x="1562575" y="219802"/>
                  </a:cubicBezTo>
                  <a:cubicBezTo>
                    <a:pt x="1512842" y="265093"/>
                    <a:pt x="1453308" y="302843"/>
                    <a:pt x="1386970" y="332857"/>
                  </a:cubicBezTo>
                  <a:cubicBezTo>
                    <a:pt x="1323718" y="199817"/>
                    <a:pt x="1237626" y="91674"/>
                    <a:pt x="1137621" y="18543"/>
                  </a:cubicBezTo>
                  <a:close/>
                  <a:moveTo>
                    <a:pt x="900586" y="1702"/>
                  </a:moveTo>
                  <a:lnTo>
                    <a:pt x="900586" y="430269"/>
                  </a:lnTo>
                  <a:cubicBezTo>
                    <a:pt x="778345" y="428899"/>
                    <a:pt x="662774" y="406468"/>
                    <a:pt x="560047" y="366408"/>
                  </a:cubicBezTo>
                  <a:cubicBezTo>
                    <a:pt x="637783" y="193348"/>
                    <a:pt x="753999" y="63227"/>
                    <a:pt x="890213" y="2203"/>
                  </a:cubicBezTo>
                  <a:close/>
                  <a:moveTo>
                    <a:pt x="953521" y="0"/>
                  </a:moveTo>
                  <a:lnTo>
                    <a:pt x="981035" y="1330"/>
                  </a:lnTo>
                  <a:cubicBezTo>
                    <a:pt x="1124068" y="53565"/>
                    <a:pt x="1247786" y="180867"/>
                    <a:pt x="1332000" y="354889"/>
                  </a:cubicBezTo>
                  <a:cubicBezTo>
                    <a:pt x="1219743" y="403080"/>
                    <a:pt x="1090709" y="429800"/>
                    <a:pt x="953521" y="430954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9246" name="矩形 30"/>
            <p:cNvSpPr>
              <a:spLocks noChangeArrowheads="1"/>
            </p:cNvSpPr>
            <p:nvPr/>
          </p:nvSpPr>
          <p:spPr bwMode="auto">
            <a:xfrm>
              <a:off x="4918165" y="3795586"/>
              <a:ext cx="242425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kumimoji="0" lang="en-US" altLang="zh-CN" sz="2000" b="1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</a:t>
              </a:r>
              <a:endParaRPr kumimoji="0" lang="zh-CN" altLang="en-US" sz="2000" b="1"/>
            </a:p>
          </p:txBody>
        </p:sp>
        <p:sp>
          <p:nvSpPr>
            <p:cNvPr id="9247" name="矩形 31"/>
            <p:cNvSpPr>
              <a:spLocks noChangeArrowheads="1"/>
            </p:cNvSpPr>
            <p:nvPr/>
          </p:nvSpPr>
          <p:spPr bwMode="auto">
            <a:xfrm>
              <a:off x="821766" y="3399300"/>
              <a:ext cx="197477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kumimoji="0" lang="en-US" altLang="zh-CN" sz="1600" b="1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</a:t>
              </a:r>
              <a:endParaRPr kumimoji="0" lang="zh-CN" altLang="en-US" sz="1600" b="1"/>
            </a:p>
          </p:txBody>
        </p:sp>
        <p:sp>
          <p:nvSpPr>
            <p:cNvPr id="9248" name="矩形 32"/>
            <p:cNvSpPr>
              <a:spLocks noChangeArrowheads="1"/>
            </p:cNvSpPr>
            <p:nvPr/>
          </p:nvSpPr>
          <p:spPr bwMode="auto">
            <a:xfrm>
              <a:off x="2759667" y="3399300"/>
              <a:ext cx="197477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kumimoji="0" lang="en-US" altLang="zh-CN" sz="1600" b="1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</a:t>
              </a:r>
              <a:endParaRPr kumimoji="0" lang="zh-CN" altLang="en-US" sz="1600" b="1"/>
            </a:p>
          </p:txBody>
        </p:sp>
        <p:sp>
          <p:nvSpPr>
            <p:cNvPr id="9249" name="矩形 33"/>
            <p:cNvSpPr>
              <a:spLocks noChangeArrowheads="1"/>
            </p:cNvSpPr>
            <p:nvPr/>
          </p:nvSpPr>
          <p:spPr bwMode="auto">
            <a:xfrm>
              <a:off x="7517313" y="3399300"/>
              <a:ext cx="197477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kumimoji="0" lang="en-US" altLang="zh-CN" sz="1600" b="1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</a:t>
              </a:r>
              <a:endParaRPr kumimoji="0" lang="zh-CN" altLang="en-US" sz="1600" b="1"/>
            </a:p>
          </p:txBody>
        </p:sp>
        <p:sp>
          <p:nvSpPr>
            <p:cNvPr id="9250" name="矩形 34"/>
            <p:cNvSpPr>
              <a:spLocks noChangeArrowheads="1"/>
            </p:cNvSpPr>
            <p:nvPr/>
          </p:nvSpPr>
          <p:spPr bwMode="auto">
            <a:xfrm>
              <a:off x="9455214" y="3399300"/>
              <a:ext cx="197477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kumimoji="0" lang="en-US" altLang="zh-CN" sz="1600" b="1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</a:t>
              </a:r>
              <a:endParaRPr kumimoji="0" lang="zh-CN" altLang="en-US" sz="1600" b="1"/>
            </a:p>
          </p:txBody>
        </p:sp>
      </p:grpSp>
      <p:sp>
        <p:nvSpPr>
          <p:cNvPr id="36" name="文本框 35"/>
          <p:cNvSpPr txBox="1">
            <a:spLocks noChangeArrowheads="1"/>
          </p:cNvSpPr>
          <p:nvPr/>
        </p:nvSpPr>
        <p:spPr bwMode="auto">
          <a:xfrm>
            <a:off x="822325" y="5060950"/>
            <a:ext cx="1044416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/>
            <a:r>
              <a:rPr kumimoji="0" lang="en-US" altLang="zh-CN" sz="2000" i="1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Apple </a:t>
            </a:r>
            <a:r>
              <a:rPr kumimoji="0" lang="en-US" altLang="zh-CN" sz="2000" b="1" i="1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</a:t>
            </a:r>
            <a:r>
              <a:rPr kumimoji="0" lang="en-US" altLang="zh-CN" sz="2000" i="1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nc., (NASDAQ: AAPL) formerly Apple Computer Inc., is an American multinational corporation which designs and manufactures consumer electronics and software products.</a:t>
            </a:r>
            <a:endParaRPr kumimoji="0" lang="zh-CN" altLang="en-US" sz="2000" i="1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 bwMode="auto">
          <a:xfrm>
            <a:off x="3376613" y="241300"/>
            <a:ext cx="5438775" cy="646113"/>
            <a:chOff x="492673" y="240871"/>
            <a:chExt cx="5438989" cy="646331"/>
          </a:xfrm>
        </p:grpSpPr>
        <p:sp>
          <p:nvSpPr>
            <p:cNvPr id="9226" name="矩形 36"/>
            <p:cNvSpPr>
              <a:spLocks noChangeArrowheads="1"/>
            </p:cNvSpPr>
            <p:nvPr/>
          </p:nvSpPr>
          <p:spPr bwMode="auto">
            <a:xfrm>
              <a:off x="492673" y="240871"/>
              <a:ext cx="5438989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kumimoji="0" lang="en-US" altLang="zh-CN" sz="3600" b="1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YOUR TEXT HERE</a:t>
              </a:r>
              <a:endParaRPr kumimoji="0" lang="zh-CN" altLang="en-US" sz="3600" b="1"/>
            </a:p>
          </p:txBody>
        </p:sp>
        <p:grpSp>
          <p:nvGrpSpPr>
            <p:cNvPr id="9227" name="组合 37"/>
            <p:cNvGrpSpPr/>
            <p:nvPr/>
          </p:nvGrpSpPr>
          <p:grpSpPr bwMode="auto">
            <a:xfrm>
              <a:off x="593354" y="764082"/>
              <a:ext cx="5218577" cy="100090"/>
              <a:chOff x="4076700" y="1127721"/>
              <a:chExt cx="4015741" cy="100090"/>
            </a:xfrm>
          </p:grpSpPr>
          <p:sp>
            <p:nvSpPr>
              <p:cNvPr id="39" name="圆角矩形 38"/>
              <p:cNvSpPr/>
              <p:nvPr/>
            </p:nvSpPr>
            <p:spPr>
              <a:xfrm flipV="1">
                <a:off x="5547047" y="1126974"/>
                <a:ext cx="1115361" cy="100046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CN" altLang="en-US" b="1"/>
              </a:p>
            </p:txBody>
          </p:sp>
          <p:sp>
            <p:nvSpPr>
              <p:cNvPr id="40" name="任意多边形 39"/>
              <p:cNvSpPr/>
              <p:nvPr/>
            </p:nvSpPr>
            <p:spPr>
              <a:xfrm>
                <a:off x="4076188" y="1153970"/>
                <a:ext cx="1589358" cy="46054"/>
              </a:xfrm>
              <a:custGeom>
                <a:avLst/>
                <a:gdLst>
                  <a:gd name="connsiteX0" fmla="*/ 0 w 1589277"/>
                  <a:gd name="connsiteY0" fmla="*/ 0 h 45719"/>
                  <a:gd name="connsiteX1" fmla="*/ 1589277 w 1589277"/>
                  <a:gd name="connsiteY1" fmla="*/ 0 h 45719"/>
                  <a:gd name="connsiteX2" fmla="*/ 1589277 w 1589277"/>
                  <a:gd name="connsiteY2" fmla="*/ 45719 h 45719"/>
                  <a:gd name="connsiteX3" fmla="*/ 0 w 1589277"/>
                  <a:gd name="connsiteY3" fmla="*/ 45719 h 45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89277" h="45719">
                    <a:moveTo>
                      <a:pt x="0" y="0"/>
                    </a:moveTo>
                    <a:lnTo>
                      <a:pt x="1589277" y="0"/>
                    </a:lnTo>
                    <a:lnTo>
                      <a:pt x="1589277" y="45719"/>
                    </a:lnTo>
                    <a:lnTo>
                      <a:pt x="0" y="45719"/>
                    </a:lnTo>
                    <a:close/>
                  </a:path>
                </a:pathLst>
              </a:custGeom>
              <a:solidFill>
                <a:schemeClr val="accent1">
                  <a:alpha val="5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CN" altLang="en-US" b="1"/>
              </a:p>
            </p:txBody>
          </p:sp>
          <p:sp>
            <p:nvSpPr>
              <p:cNvPr id="41" name="任意多边形 40"/>
              <p:cNvSpPr/>
              <p:nvPr/>
            </p:nvSpPr>
            <p:spPr>
              <a:xfrm>
                <a:off x="6530470" y="1153970"/>
                <a:ext cx="1562481" cy="46054"/>
              </a:xfrm>
              <a:custGeom>
                <a:avLst/>
                <a:gdLst>
                  <a:gd name="connsiteX0" fmla="*/ 0 w 1562167"/>
                  <a:gd name="connsiteY0" fmla="*/ 0 h 45719"/>
                  <a:gd name="connsiteX1" fmla="*/ 1562167 w 1562167"/>
                  <a:gd name="connsiteY1" fmla="*/ 0 h 45719"/>
                  <a:gd name="connsiteX2" fmla="*/ 1562167 w 1562167"/>
                  <a:gd name="connsiteY2" fmla="*/ 45719 h 45719"/>
                  <a:gd name="connsiteX3" fmla="*/ 0 w 1562167"/>
                  <a:gd name="connsiteY3" fmla="*/ 45719 h 45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62167" h="45719">
                    <a:moveTo>
                      <a:pt x="0" y="0"/>
                    </a:moveTo>
                    <a:lnTo>
                      <a:pt x="1562167" y="0"/>
                    </a:lnTo>
                    <a:lnTo>
                      <a:pt x="1562167" y="45719"/>
                    </a:lnTo>
                    <a:lnTo>
                      <a:pt x="0" y="45719"/>
                    </a:lnTo>
                    <a:close/>
                  </a:path>
                </a:pathLst>
              </a:custGeom>
              <a:solidFill>
                <a:schemeClr val="accent1">
                  <a:alpha val="5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CN" altLang="en-US" b="1"/>
              </a:p>
            </p:txBody>
          </p:sp>
        </p:grpSp>
      </p:grpSp>
      <p:sp>
        <p:nvSpPr>
          <p:cNvPr id="42" name="任意多边形 41"/>
          <p:cNvSpPr/>
          <p:nvPr/>
        </p:nvSpPr>
        <p:spPr>
          <a:xfrm rot="1219663">
            <a:off x="11450638" y="3179763"/>
            <a:ext cx="1312862" cy="4032250"/>
          </a:xfrm>
          <a:custGeom>
            <a:avLst/>
            <a:gdLst>
              <a:gd name="connsiteX0" fmla="*/ 0 w 1313189"/>
              <a:gd name="connsiteY0" fmla="*/ 0 h 4031226"/>
              <a:gd name="connsiteX1" fmla="*/ 1313189 w 1313189"/>
              <a:gd name="connsiteY1" fmla="*/ 3544741 h 4031226"/>
              <a:gd name="connsiteX2" fmla="*/ 0 w 1313189"/>
              <a:gd name="connsiteY2" fmla="*/ 4031226 h 4031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13189" h="4031226">
                <a:moveTo>
                  <a:pt x="0" y="0"/>
                </a:moveTo>
                <a:lnTo>
                  <a:pt x="1313189" y="3544741"/>
                </a:lnTo>
                <a:lnTo>
                  <a:pt x="0" y="4031226"/>
                </a:lnTo>
                <a:close/>
              </a:path>
            </a:pathLst>
          </a:custGeom>
          <a:solidFill>
            <a:schemeClr val="bg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/>
          </a:p>
        </p:txBody>
      </p:sp>
      <p:sp>
        <p:nvSpPr>
          <p:cNvPr id="43" name="任意多边形 42"/>
          <p:cNvSpPr/>
          <p:nvPr/>
        </p:nvSpPr>
        <p:spPr>
          <a:xfrm rot="1219663">
            <a:off x="11744325" y="4573588"/>
            <a:ext cx="815975" cy="2503487"/>
          </a:xfrm>
          <a:custGeom>
            <a:avLst/>
            <a:gdLst>
              <a:gd name="connsiteX0" fmla="*/ 0 w 1313189"/>
              <a:gd name="connsiteY0" fmla="*/ 0 h 4031226"/>
              <a:gd name="connsiteX1" fmla="*/ 1313189 w 1313189"/>
              <a:gd name="connsiteY1" fmla="*/ 3544741 h 4031226"/>
              <a:gd name="connsiteX2" fmla="*/ 0 w 1313189"/>
              <a:gd name="connsiteY2" fmla="*/ 4031226 h 4031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13189" h="4031226">
                <a:moveTo>
                  <a:pt x="0" y="0"/>
                </a:moveTo>
                <a:lnTo>
                  <a:pt x="1313189" y="3544741"/>
                </a:lnTo>
                <a:lnTo>
                  <a:pt x="0" y="4031226"/>
                </a:lnTo>
                <a:close/>
              </a:path>
            </a:pathLst>
          </a:custGeom>
          <a:solidFill>
            <a:schemeClr val="accent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/>
          </a:p>
        </p:txBody>
      </p:sp>
      <p:sp>
        <p:nvSpPr>
          <p:cNvPr id="44" name="任意多边形 43"/>
          <p:cNvSpPr/>
          <p:nvPr/>
        </p:nvSpPr>
        <p:spPr>
          <a:xfrm rot="1212789">
            <a:off x="163513" y="1179513"/>
            <a:ext cx="44450" cy="1244600"/>
          </a:xfrm>
          <a:custGeom>
            <a:avLst/>
            <a:gdLst>
              <a:gd name="connsiteX0" fmla="*/ 0 w 71366"/>
              <a:gd name="connsiteY0" fmla="*/ 26276 h 2240242"/>
              <a:gd name="connsiteX1" fmla="*/ 71366 w 71366"/>
              <a:gd name="connsiteY1" fmla="*/ 0 h 2240242"/>
              <a:gd name="connsiteX2" fmla="*/ 71366 w 71366"/>
              <a:gd name="connsiteY2" fmla="*/ 2240242 h 2240242"/>
              <a:gd name="connsiteX3" fmla="*/ 0 w 71366"/>
              <a:gd name="connsiteY3" fmla="*/ 2046412 h 2240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366" h="2240242">
                <a:moveTo>
                  <a:pt x="0" y="26276"/>
                </a:moveTo>
                <a:lnTo>
                  <a:pt x="71366" y="0"/>
                </a:lnTo>
                <a:lnTo>
                  <a:pt x="71366" y="2240242"/>
                </a:lnTo>
                <a:lnTo>
                  <a:pt x="0" y="2046412"/>
                </a:lnTo>
                <a:close/>
              </a:path>
            </a:pathLst>
          </a:custGeom>
          <a:solidFill>
            <a:schemeClr val="bg2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/>
          </a:p>
        </p:txBody>
      </p:sp>
      <p:sp>
        <p:nvSpPr>
          <p:cNvPr id="49" name="任意多边形 48"/>
          <p:cNvSpPr/>
          <p:nvPr/>
        </p:nvSpPr>
        <p:spPr>
          <a:xfrm rot="1212789">
            <a:off x="179388" y="987425"/>
            <a:ext cx="215900" cy="2206625"/>
          </a:xfrm>
          <a:custGeom>
            <a:avLst/>
            <a:gdLst>
              <a:gd name="connsiteX0" fmla="*/ 0 w 216000"/>
              <a:gd name="connsiteY0" fmla="*/ 79528 h 2207279"/>
              <a:gd name="connsiteX1" fmla="*/ 216000 w 216000"/>
              <a:gd name="connsiteY1" fmla="*/ 0 h 2207279"/>
              <a:gd name="connsiteX2" fmla="*/ 216000 w 216000"/>
              <a:gd name="connsiteY2" fmla="*/ 2207279 h 2207279"/>
              <a:gd name="connsiteX3" fmla="*/ 204375 w 216000"/>
              <a:gd name="connsiteY3" fmla="*/ 2196848 h 2207279"/>
              <a:gd name="connsiteX4" fmla="*/ 0 w 216000"/>
              <a:gd name="connsiteY4" fmla="*/ 1641765 h 2207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0" h="2207279">
                <a:moveTo>
                  <a:pt x="0" y="79528"/>
                </a:moveTo>
                <a:lnTo>
                  <a:pt x="216000" y="0"/>
                </a:lnTo>
                <a:lnTo>
                  <a:pt x="216000" y="2207279"/>
                </a:lnTo>
                <a:lnTo>
                  <a:pt x="204375" y="2196848"/>
                </a:lnTo>
                <a:lnTo>
                  <a:pt x="0" y="1641765"/>
                </a:lnTo>
                <a:close/>
              </a:path>
            </a:pathLst>
          </a:custGeom>
          <a:solidFill>
            <a:schemeClr val="bg2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/>
          </a:p>
        </p:txBody>
      </p:sp>
      <p:grpSp>
        <p:nvGrpSpPr>
          <p:cNvPr id="33" name="组合 32"/>
          <p:cNvGrpSpPr/>
          <p:nvPr/>
        </p:nvGrpSpPr>
        <p:grpSpPr bwMode="auto">
          <a:xfrm>
            <a:off x="3175" y="3635375"/>
            <a:ext cx="12185650" cy="815975"/>
            <a:chOff x="2792" y="3634743"/>
            <a:chExt cx="12186416" cy="816262"/>
          </a:xfrm>
        </p:grpSpPr>
        <p:sp>
          <p:nvSpPr>
            <p:cNvPr id="10261" name="矩形 3"/>
            <p:cNvSpPr>
              <a:spLocks noChangeArrowheads="1"/>
            </p:cNvSpPr>
            <p:nvPr/>
          </p:nvSpPr>
          <p:spPr bwMode="auto">
            <a:xfrm>
              <a:off x="2792" y="3634743"/>
              <a:ext cx="12186416" cy="81626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kumimoji="0" lang="zh-CN" altLang="en-US">
                <a:solidFill>
                  <a:srgbClr val="FFFFFF"/>
                </a:solidFill>
              </a:endParaRPr>
            </a:p>
          </p:txBody>
        </p:sp>
        <p:grpSp>
          <p:nvGrpSpPr>
            <p:cNvPr id="10262" name="组合 26"/>
            <p:cNvGrpSpPr/>
            <p:nvPr/>
          </p:nvGrpSpPr>
          <p:grpSpPr bwMode="auto">
            <a:xfrm>
              <a:off x="5943332" y="3671733"/>
              <a:ext cx="5438989" cy="646331"/>
              <a:chOff x="6643368" y="-806356"/>
              <a:chExt cx="5438989" cy="646331"/>
            </a:xfrm>
          </p:grpSpPr>
          <p:sp>
            <p:nvSpPr>
              <p:cNvPr id="10263" name="矩形 21"/>
              <p:cNvSpPr>
                <a:spLocks noChangeArrowheads="1"/>
              </p:cNvSpPr>
              <p:nvPr/>
            </p:nvSpPr>
            <p:spPr bwMode="auto">
              <a:xfrm>
                <a:off x="6643368" y="-806356"/>
                <a:ext cx="5438989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r>
                  <a:rPr kumimoji="0" lang="en-US" altLang="zh-CN" sz="3600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ADD YOUR TEXT HERE</a:t>
                </a:r>
                <a:endParaRPr kumimoji="0" lang="zh-CN" altLang="en-US" sz="3600" b="1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23" name="组合 22"/>
              <p:cNvGrpSpPr/>
              <p:nvPr/>
            </p:nvGrpSpPr>
            <p:grpSpPr>
              <a:xfrm>
                <a:off x="6744049" y="-283145"/>
                <a:ext cx="5218577" cy="100090"/>
                <a:chOff x="4076700" y="1127721"/>
                <a:chExt cx="4015741" cy="100090"/>
              </a:xfrm>
              <a:solidFill>
                <a:schemeClr val="bg1"/>
              </a:solidFill>
            </p:grpSpPr>
            <p:sp>
              <p:nvSpPr>
                <p:cNvPr id="24" name="圆角矩形 23"/>
                <p:cNvSpPr/>
                <p:nvPr/>
              </p:nvSpPr>
              <p:spPr>
                <a:xfrm flipV="1">
                  <a:off x="5546700" y="1127721"/>
                  <a:ext cx="1115550" cy="10009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CN" altLang="en-US" b="1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5" name="任意多边形 24"/>
                <p:cNvSpPr/>
                <p:nvPr/>
              </p:nvSpPr>
              <p:spPr>
                <a:xfrm>
                  <a:off x="4076700" y="1154907"/>
                  <a:ext cx="1589277" cy="45719"/>
                </a:xfrm>
                <a:custGeom>
                  <a:avLst/>
                  <a:gdLst>
                    <a:gd name="connsiteX0" fmla="*/ 0 w 1589277"/>
                    <a:gd name="connsiteY0" fmla="*/ 0 h 45719"/>
                    <a:gd name="connsiteX1" fmla="*/ 1589277 w 1589277"/>
                    <a:gd name="connsiteY1" fmla="*/ 0 h 45719"/>
                    <a:gd name="connsiteX2" fmla="*/ 1589277 w 1589277"/>
                    <a:gd name="connsiteY2" fmla="*/ 45719 h 45719"/>
                    <a:gd name="connsiteX3" fmla="*/ 0 w 1589277"/>
                    <a:gd name="connsiteY3" fmla="*/ 45719 h 45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89277" h="45719">
                      <a:moveTo>
                        <a:pt x="0" y="0"/>
                      </a:moveTo>
                      <a:lnTo>
                        <a:pt x="1589277" y="0"/>
                      </a:lnTo>
                      <a:lnTo>
                        <a:pt x="1589277" y="45719"/>
                      </a:lnTo>
                      <a:lnTo>
                        <a:pt x="0" y="4571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CN" altLang="en-US" b="1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6" name="任意多边形 25"/>
                <p:cNvSpPr/>
                <p:nvPr/>
              </p:nvSpPr>
              <p:spPr>
                <a:xfrm>
                  <a:off x="6530274" y="1154907"/>
                  <a:ext cx="1562167" cy="45719"/>
                </a:xfrm>
                <a:custGeom>
                  <a:avLst/>
                  <a:gdLst>
                    <a:gd name="connsiteX0" fmla="*/ 0 w 1562167"/>
                    <a:gd name="connsiteY0" fmla="*/ 0 h 45719"/>
                    <a:gd name="connsiteX1" fmla="*/ 1562167 w 1562167"/>
                    <a:gd name="connsiteY1" fmla="*/ 0 h 45719"/>
                    <a:gd name="connsiteX2" fmla="*/ 1562167 w 1562167"/>
                    <a:gd name="connsiteY2" fmla="*/ 45719 h 45719"/>
                    <a:gd name="connsiteX3" fmla="*/ 0 w 1562167"/>
                    <a:gd name="connsiteY3" fmla="*/ 45719 h 45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62167" h="45719">
                      <a:moveTo>
                        <a:pt x="0" y="0"/>
                      </a:moveTo>
                      <a:lnTo>
                        <a:pt x="1562167" y="0"/>
                      </a:lnTo>
                      <a:lnTo>
                        <a:pt x="1562167" y="45719"/>
                      </a:lnTo>
                      <a:lnTo>
                        <a:pt x="0" y="4571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CN" altLang="en-US" b="1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grpSp>
        <p:nvGrpSpPr>
          <p:cNvPr id="32" name="组合 31"/>
          <p:cNvGrpSpPr/>
          <p:nvPr/>
        </p:nvGrpSpPr>
        <p:grpSpPr bwMode="auto">
          <a:xfrm>
            <a:off x="749300" y="-19050"/>
            <a:ext cx="8424863" cy="5635625"/>
            <a:chOff x="748670" y="-19049"/>
            <a:chExt cx="8425177" cy="5635684"/>
          </a:xfrm>
        </p:grpSpPr>
        <p:sp useBgFill="1">
          <p:nvSpPr>
            <p:cNvPr id="10257" name="任意多边形 4"/>
            <p:cNvSpPr/>
            <p:nvPr/>
          </p:nvSpPr>
          <p:spPr bwMode="auto">
            <a:xfrm>
              <a:off x="1970318" y="3143318"/>
              <a:ext cx="3699528" cy="2473317"/>
            </a:xfrm>
            <a:custGeom>
              <a:avLst/>
              <a:gdLst>
                <a:gd name="T0" fmla="*/ 1120332 w 2775917"/>
                <a:gd name="T1" fmla="*/ 0 h 1855838"/>
                <a:gd name="T2" fmla="*/ 3699528 w 2775917"/>
                <a:gd name="T3" fmla="*/ 0 h 1855838"/>
                <a:gd name="T4" fmla="*/ 2579196 w 2775917"/>
                <a:gd name="T5" fmla="*/ 2473317 h 1855838"/>
                <a:gd name="T6" fmla="*/ 0 w 2775917"/>
                <a:gd name="T7" fmla="*/ 2473317 h 185583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775917" h="1855838">
                  <a:moveTo>
                    <a:pt x="840634" y="0"/>
                  </a:moveTo>
                  <a:lnTo>
                    <a:pt x="2775917" y="0"/>
                  </a:lnTo>
                  <a:lnTo>
                    <a:pt x="1935283" y="1855838"/>
                  </a:lnTo>
                  <a:lnTo>
                    <a:pt x="0" y="1855838"/>
                  </a:lnTo>
                  <a:lnTo>
                    <a:pt x="840634" y="0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 useBgFill="1">
          <p:nvSpPr>
            <p:cNvPr id="10258" name="任意多边形 5"/>
            <p:cNvSpPr/>
            <p:nvPr/>
          </p:nvSpPr>
          <p:spPr bwMode="auto">
            <a:xfrm>
              <a:off x="5541275" y="307368"/>
              <a:ext cx="3632572" cy="3339208"/>
            </a:xfrm>
            <a:custGeom>
              <a:avLst/>
              <a:gdLst>
                <a:gd name="T0" fmla="*/ 1513747 w 2725677"/>
                <a:gd name="T1" fmla="*/ 0 h 2505554"/>
                <a:gd name="T2" fmla="*/ 3632572 w 2725677"/>
                <a:gd name="T3" fmla="*/ 0 h 2505554"/>
                <a:gd name="T4" fmla="*/ 2122276 w 2725677"/>
                <a:gd name="T5" fmla="*/ 3334229 h 2505554"/>
                <a:gd name="T6" fmla="*/ 0 w 2725677"/>
                <a:gd name="T7" fmla="*/ 3339208 h 2505554"/>
                <a:gd name="T8" fmla="*/ 1469360 w 2725677"/>
                <a:gd name="T9" fmla="*/ 95352 h 25055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25677" h="2505554">
                  <a:moveTo>
                    <a:pt x="1135830" y="0"/>
                  </a:moveTo>
                  <a:lnTo>
                    <a:pt x="2725677" y="0"/>
                  </a:lnTo>
                  <a:lnTo>
                    <a:pt x="1592436" y="2501818"/>
                  </a:lnTo>
                  <a:lnTo>
                    <a:pt x="0" y="2505554"/>
                  </a:lnTo>
                  <a:lnTo>
                    <a:pt x="1102525" y="71547"/>
                  </a:lnTo>
                  <a:lnTo>
                    <a:pt x="1135830" y="0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 useBgFill="1">
          <p:nvSpPr>
            <p:cNvPr id="10259" name="任意多边形 7"/>
            <p:cNvSpPr/>
            <p:nvPr/>
          </p:nvSpPr>
          <p:spPr bwMode="auto">
            <a:xfrm>
              <a:off x="3126636" y="966381"/>
              <a:ext cx="3534194" cy="2099623"/>
            </a:xfrm>
            <a:custGeom>
              <a:avLst/>
              <a:gdLst>
                <a:gd name="T0" fmla="*/ 954998 w 2651860"/>
                <a:gd name="T1" fmla="*/ 0 h 1575439"/>
                <a:gd name="T2" fmla="*/ 3534194 w 2651860"/>
                <a:gd name="T3" fmla="*/ 0 h 1575439"/>
                <a:gd name="T4" fmla="*/ 2579196 w 2651860"/>
                <a:gd name="T5" fmla="*/ 2099623 h 1575439"/>
                <a:gd name="T6" fmla="*/ 0 w 2651860"/>
                <a:gd name="T7" fmla="*/ 2099623 h 15754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51860" h="1575439">
                  <a:moveTo>
                    <a:pt x="716577" y="0"/>
                  </a:moveTo>
                  <a:lnTo>
                    <a:pt x="2651860" y="0"/>
                  </a:lnTo>
                  <a:lnTo>
                    <a:pt x="1935283" y="1575439"/>
                  </a:lnTo>
                  <a:lnTo>
                    <a:pt x="0" y="1575439"/>
                  </a:lnTo>
                  <a:lnTo>
                    <a:pt x="716577" y="0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 useBgFill="1">
          <p:nvSpPr>
            <p:cNvPr id="10260" name="任意多边形 8"/>
            <p:cNvSpPr/>
            <p:nvPr/>
          </p:nvSpPr>
          <p:spPr bwMode="auto">
            <a:xfrm>
              <a:off x="748670" y="-19049"/>
              <a:ext cx="3632572" cy="3339208"/>
            </a:xfrm>
            <a:custGeom>
              <a:avLst/>
              <a:gdLst>
                <a:gd name="T0" fmla="*/ 1513747 w 2725677"/>
                <a:gd name="T1" fmla="*/ 0 h 2505554"/>
                <a:gd name="T2" fmla="*/ 3632572 w 2725677"/>
                <a:gd name="T3" fmla="*/ 0 h 2505554"/>
                <a:gd name="T4" fmla="*/ 2122276 w 2725677"/>
                <a:gd name="T5" fmla="*/ 3334229 h 2505554"/>
                <a:gd name="T6" fmla="*/ 0 w 2725677"/>
                <a:gd name="T7" fmla="*/ 3339208 h 2505554"/>
                <a:gd name="T8" fmla="*/ 1469360 w 2725677"/>
                <a:gd name="T9" fmla="*/ 95352 h 25055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25677" h="2505554">
                  <a:moveTo>
                    <a:pt x="1135830" y="0"/>
                  </a:moveTo>
                  <a:lnTo>
                    <a:pt x="2725677" y="0"/>
                  </a:lnTo>
                  <a:lnTo>
                    <a:pt x="1592436" y="2501818"/>
                  </a:lnTo>
                  <a:lnTo>
                    <a:pt x="0" y="2505554"/>
                  </a:lnTo>
                  <a:lnTo>
                    <a:pt x="1102525" y="71547"/>
                  </a:lnTo>
                  <a:lnTo>
                    <a:pt x="1135830" y="0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grpSp>
        <p:nvGrpSpPr>
          <p:cNvPr id="11" name="组合 10"/>
          <p:cNvGrpSpPr/>
          <p:nvPr/>
        </p:nvGrpSpPr>
        <p:grpSpPr bwMode="auto">
          <a:xfrm>
            <a:off x="8950325" y="1719263"/>
            <a:ext cx="2424113" cy="1428750"/>
            <a:chOff x="866071" y="2922289"/>
            <a:chExt cx="2424254" cy="1429382"/>
          </a:xfrm>
        </p:grpSpPr>
        <p:sp>
          <p:nvSpPr>
            <p:cNvPr id="10255" name="矩形 11"/>
            <p:cNvSpPr>
              <a:spLocks noChangeArrowheads="1"/>
            </p:cNvSpPr>
            <p:nvPr/>
          </p:nvSpPr>
          <p:spPr bwMode="auto">
            <a:xfrm>
              <a:off x="866071" y="2922289"/>
              <a:ext cx="242425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kumimoji="0" lang="en-US" altLang="zh-CN" sz="2000" b="1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</a:t>
              </a:r>
              <a:endParaRPr kumimoji="0" lang="zh-CN" altLang="en-US" sz="1100">
                <a:solidFill>
                  <a:schemeClr val="bg2"/>
                </a:solidFill>
              </a:endParaRPr>
            </a:p>
          </p:txBody>
        </p:sp>
        <p:sp>
          <p:nvSpPr>
            <p:cNvPr id="10256" name="矩形 25"/>
            <p:cNvSpPr>
              <a:spLocks noChangeArrowheads="1"/>
            </p:cNvSpPr>
            <p:nvPr/>
          </p:nvSpPr>
          <p:spPr bwMode="auto">
            <a:xfrm>
              <a:off x="917442" y="3206060"/>
              <a:ext cx="2309630" cy="11456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anchor="b"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kumimoji="0" lang="en-US" altLang="zh-CN">
                  <a:solidFill>
                    <a:srgbClr val="413F5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Your Text Here</a:t>
              </a:r>
            </a:p>
            <a:p>
              <a:pPr algn="ctr">
                <a:lnSpc>
                  <a:spcPct val="120000"/>
                </a:lnSpc>
              </a:pPr>
              <a:r>
                <a:rPr kumimoji="0" lang="en-US" altLang="zh-CN">
                  <a:solidFill>
                    <a:srgbClr val="413F5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Your Text Here </a:t>
              </a:r>
            </a:p>
            <a:p>
              <a:pPr algn="ctr">
                <a:lnSpc>
                  <a:spcPct val="120000"/>
                </a:lnSpc>
              </a:pPr>
              <a:r>
                <a:rPr kumimoji="0" lang="en-US" altLang="zh-CN">
                  <a:solidFill>
                    <a:srgbClr val="413F5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Your Text Here</a:t>
              </a:r>
              <a:endParaRPr kumimoji="0" lang="zh-CN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4" name="组合 13"/>
          <p:cNvGrpSpPr/>
          <p:nvPr/>
        </p:nvGrpSpPr>
        <p:grpSpPr bwMode="auto">
          <a:xfrm>
            <a:off x="5486400" y="4699000"/>
            <a:ext cx="2424113" cy="1428750"/>
            <a:chOff x="866071" y="2922289"/>
            <a:chExt cx="2424254" cy="1429382"/>
          </a:xfrm>
        </p:grpSpPr>
        <p:sp>
          <p:nvSpPr>
            <p:cNvPr id="10253" name="矩形 14"/>
            <p:cNvSpPr>
              <a:spLocks noChangeArrowheads="1"/>
            </p:cNvSpPr>
            <p:nvPr/>
          </p:nvSpPr>
          <p:spPr bwMode="auto">
            <a:xfrm>
              <a:off x="866071" y="2922289"/>
              <a:ext cx="242425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kumimoji="0" lang="en-US" altLang="zh-CN" sz="2000" b="1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</a:t>
              </a:r>
              <a:endParaRPr kumimoji="0" lang="zh-CN" altLang="en-US" sz="1100">
                <a:solidFill>
                  <a:schemeClr val="bg2"/>
                </a:solidFill>
              </a:endParaRPr>
            </a:p>
          </p:txBody>
        </p:sp>
        <p:sp>
          <p:nvSpPr>
            <p:cNvPr id="10254" name="矩形 25"/>
            <p:cNvSpPr>
              <a:spLocks noChangeArrowheads="1"/>
            </p:cNvSpPr>
            <p:nvPr/>
          </p:nvSpPr>
          <p:spPr bwMode="auto">
            <a:xfrm>
              <a:off x="917442" y="3206060"/>
              <a:ext cx="2309630" cy="11456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anchor="b"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kumimoji="0" lang="en-US" altLang="zh-CN">
                  <a:solidFill>
                    <a:srgbClr val="413F5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Your Text Here</a:t>
              </a:r>
            </a:p>
            <a:p>
              <a:pPr algn="ctr">
                <a:lnSpc>
                  <a:spcPct val="120000"/>
                </a:lnSpc>
              </a:pPr>
              <a:r>
                <a:rPr kumimoji="0" lang="en-US" altLang="zh-CN">
                  <a:solidFill>
                    <a:srgbClr val="413F5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Your Text Here </a:t>
              </a:r>
            </a:p>
            <a:p>
              <a:pPr algn="ctr">
                <a:lnSpc>
                  <a:spcPct val="120000"/>
                </a:lnSpc>
              </a:pPr>
              <a:r>
                <a:rPr kumimoji="0" lang="en-US" altLang="zh-CN">
                  <a:solidFill>
                    <a:srgbClr val="413F5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Your Text Here</a:t>
              </a:r>
              <a:endParaRPr kumimoji="0" lang="zh-CN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8" name="组合 17"/>
          <p:cNvGrpSpPr/>
          <p:nvPr/>
        </p:nvGrpSpPr>
        <p:grpSpPr bwMode="auto">
          <a:xfrm>
            <a:off x="8553450" y="4699000"/>
            <a:ext cx="2424113" cy="1428750"/>
            <a:chOff x="866071" y="2922289"/>
            <a:chExt cx="2424254" cy="1429382"/>
          </a:xfrm>
        </p:grpSpPr>
        <p:sp>
          <p:nvSpPr>
            <p:cNvPr id="10251" name="矩形 18"/>
            <p:cNvSpPr>
              <a:spLocks noChangeArrowheads="1"/>
            </p:cNvSpPr>
            <p:nvPr/>
          </p:nvSpPr>
          <p:spPr bwMode="auto">
            <a:xfrm>
              <a:off x="866071" y="2922289"/>
              <a:ext cx="242425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kumimoji="0" lang="en-US" altLang="zh-CN" sz="2000" b="1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</a:t>
              </a:r>
              <a:endParaRPr kumimoji="0" lang="zh-CN" altLang="en-US" sz="1100">
                <a:solidFill>
                  <a:schemeClr val="bg2"/>
                </a:solidFill>
              </a:endParaRPr>
            </a:p>
          </p:txBody>
        </p:sp>
        <p:sp>
          <p:nvSpPr>
            <p:cNvPr id="10252" name="矩形 25"/>
            <p:cNvSpPr>
              <a:spLocks noChangeArrowheads="1"/>
            </p:cNvSpPr>
            <p:nvPr/>
          </p:nvSpPr>
          <p:spPr bwMode="auto">
            <a:xfrm>
              <a:off x="917442" y="3206060"/>
              <a:ext cx="2309630" cy="11456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anchor="b"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kumimoji="0" lang="en-US" altLang="zh-CN">
                  <a:solidFill>
                    <a:srgbClr val="413F5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Your Text Here</a:t>
              </a:r>
            </a:p>
            <a:p>
              <a:pPr algn="ctr">
                <a:lnSpc>
                  <a:spcPct val="120000"/>
                </a:lnSpc>
              </a:pPr>
              <a:r>
                <a:rPr kumimoji="0" lang="en-US" altLang="zh-CN">
                  <a:solidFill>
                    <a:srgbClr val="413F5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Your Text Here </a:t>
              </a:r>
            </a:p>
            <a:p>
              <a:pPr algn="ctr">
                <a:lnSpc>
                  <a:spcPct val="120000"/>
                </a:lnSpc>
              </a:pPr>
              <a:r>
                <a:rPr kumimoji="0" lang="en-US" altLang="zh-CN">
                  <a:solidFill>
                    <a:srgbClr val="413F5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Your Text Here</a:t>
              </a:r>
              <a:endParaRPr kumimoji="0" lang="zh-CN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28" name="任意多边形 27"/>
          <p:cNvSpPr/>
          <p:nvPr/>
        </p:nvSpPr>
        <p:spPr>
          <a:xfrm rot="1212789">
            <a:off x="10482263" y="-222250"/>
            <a:ext cx="844550" cy="1503363"/>
          </a:xfrm>
          <a:custGeom>
            <a:avLst/>
            <a:gdLst>
              <a:gd name="connsiteX0" fmla="*/ 843865 w 843865"/>
              <a:gd name="connsiteY0" fmla="*/ 0 h 1503952"/>
              <a:gd name="connsiteX1" fmla="*/ 843865 w 843865"/>
              <a:gd name="connsiteY1" fmla="*/ 1193250 h 1503952"/>
              <a:gd name="connsiteX2" fmla="*/ 0 w 843865"/>
              <a:gd name="connsiteY2" fmla="*/ 1503952 h 1503952"/>
              <a:gd name="connsiteX3" fmla="*/ 0 w 843865"/>
              <a:gd name="connsiteY3" fmla="*/ 310702 h 1503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3865" h="1503952">
                <a:moveTo>
                  <a:pt x="843865" y="0"/>
                </a:moveTo>
                <a:lnTo>
                  <a:pt x="843865" y="1193250"/>
                </a:lnTo>
                <a:lnTo>
                  <a:pt x="0" y="1503952"/>
                </a:lnTo>
                <a:lnTo>
                  <a:pt x="0" y="310702"/>
                </a:lnTo>
                <a:close/>
              </a:path>
            </a:pathLst>
          </a:custGeom>
          <a:solidFill>
            <a:schemeClr val="accent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/>
          </a:p>
        </p:txBody>
      </p:sp>
      <p:sp>
        <p:nvSpPr>
          <p:cNvPr id="29" name="任意多边形 28"/>
          <p:cNvSpPr/>
          <p:nvPr/>
        </p:nvSpPr>
        <p:spPr>
          <a:xfrm rot="1212789">
            <a:off x="11561763" y="-90488"/>
            <a:ext cx="187325" cy="890588"/>
          </a:xfrm>
          <a:custGeom>
            <a:avLst/>
            <a:gdLst>
              <a:gd name="connsiteX0" fmla="*/ 0 w 187350"/>
              <a:gd name="connsiteY0" fmla="*/ 68980 h 890129"/>
              <a:gd name="connsiteX1" fmla="*/ 187350 w 187350"/>
              <a:gd name="connsiteY1" fmla="*/ 0 h 890129"/>
              <a:gd name="connsiteX2" fmla="*/ 187350 w 187350"/>
              <a:gd name="connsiteY2" fmla="*/ 821149 h 890129"/>
              <a:gd name="connsiteX3" fmla="*/ 0 w 187350"/>
              <a:gd name="connsiteY3" fmla="*/ 890129 h 890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350" h="890129">
                <a:moveTo>
                  <a:pt x="0" y="68980"/>
                </a:moveTo>
                <a:lnTo>
                  <a:pt x="187350" y="0"/>
                </a:lnTo>
                <a:lnTo>
                  <a:pt x="187350" y="821149"/>
                </a:lnTo>
                <a:lnTo>
                  <a:pt x="0" y="890129"/>
                </a:lnTo>
                <a:close/>
              </a:path>
            </a:pathLst>
          </a:custGeom>
          <a:solidFill>
            <a:schemeClr val="bg2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/>
          </a:p>
        </p:txBody>
      </p:sp>
      <p:sp>
        <p:nvSpPr>
          <p:cNvPr id="30" name="任意多边形 29"/>
          <p:cNvSpPr/>
          <p:nvPr/>
        </p:nvSpPr>
        <p:spPr>
          <a:xfrm rot="1212789">
            <a:off x="785813" y="6134100"/>
            <a:ext cx="842962" cy="925513"/>
          </a:xfrm>
          <a:custGeom>
            <a:avLst/>
            <a:gdLst>
              <a:gd name="connsiteX0" fmla="*/ 0 w 843865"/>
              <a:gd name="connsiteY0" fmla="*/ 310701 h 924544"/>
              <a:gd name="connsiteX1" fmla="*/ 843865 w 843865"/>
              <a:gd name="connsiteY1" fmla="*/ 0 h 924544"/>
              <a:gd name="connsiteX2" fmla="*/ 843865 w 843865"/>
              <a:gd name="connsiteY2" fmla="*/ 580109 h 924544"/>
              <a:gd name="connsiteX3" fmla="*/ 0 w 843865"/>
              <a:gd name="connsiteY3" fmla="*/ 924544 h 924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3865" h="924544">
                <a:moveTo>
                  <a:pt x="0" y="310701"/>
                </a:moveTo>
                <a:lnTo>
                  <a:pt x="843865" y="0"/>
                </a:lnTo>
                <a:lnTo>
                  <a:pt x="843865" y="580109"/>
                </a:lnTo>
                <a:lnTo>
                  <a:pt x="0" y="924544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/>
          </a:p>
        </p:txBody>
      </p:sp>
      <p:sp>
        <p:nvSpPr>
          <p:cNvPr id="31" name="任意多边形 30"/>
          <p:cNvSpPr/>
          <p:nvPr/>
        </p:nvSpPr>
        <p:spPr>
          <a:xfrm rot="1212789">
            <a:off x="381000" y="6550025"/>
            <a:ext cx="187325" cy="369888"/>
          </a:xfrm>
          <a:custGeom>
            <a:avLst/>
            <a:gdLst>
              <a:gd name="connsiteX0" fmla="*/ 0 w 187350"/>
              <a:gd name="connsiteY0" fmla="*/ 68980 h 369214"/>
              <a:gd name="connsiteX1" fmla="*/ 187350 w 187350"/>
              <a:gd name="connsiteY1" fmla="*/ 0 h 369214"/>
              <a:gd name="connsiteX2" fmla="*/ 187350 w 187350"/>
              <a:gd name="connsiteY2" fmla="*/ 300233 h 369214"/>
              <a:gd name="connsiteX3" fmla="*/ 0 w 187350"/>
              <a:gd name="connsiteY3" fmla="*/ 369214 h 369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350" h="369214">
                <a:moveTo>
                  <a:pt x="0" y="68980"/>
                </a:moveTo>
                <a:lnTo>
                  <a:pt x="187350" y="0"/>
                </a:lnTo>
                <a:lnTo>
                  <a:pt x="187350" y="300233"/>
                </a:lnTo>
                <a:lnTo>
                  <a:pt x="0" y="369214"/>
                </a:lnTo>
                <a:close/>
              </a:path>
            </a:pathLst>
          </a:custGeom>
          <a:solidFill>
            <a:schemeClr val="bg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自定义 2">
      <a:dk1>
        <a:sysClr val="windowText" lastClr="000000"/>
      </a:dk1>
      <a:lt1>
        <a:sysClr val="window" lastClr="FFFFFF"/>
      </a:lt1>
      <a:dk2>
        <a:srgbClr val="44546A"/>
      </a:dk2>
      <a:lt2>
        <a:srgbClr val="0E158D"/>
      </a:lt2>
      <a:accent1>
        <a:srgbClr val="F5728E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821</Words>
  <Application>Microsoft Office PowerPoint</Application>
  <PresentationFormat>宽屏</PresentationFormat>
  <Paragraphs>186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7" baseType="lpstr">
      <vt:lpstr>汉仪综艺体简</vt:lpstr>
      <vt:lpstr>宋体</vt:lpstr>
      <vt:lpstr>微软雅黑</vt:lpstr>
      <vt:lpstr>Arial</vt:lpstr>
      <vt:lpstr>Calibri</vt:lpstr>
      <vt:lpstr>Calibri Light</vt:lpstr>
      <vt:lpstr>Impact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http://www.ypppt.com/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dc:description>http://www.ypppt.com/</dc:description>
  <cp:lastModifiedBy>天 下</cp:lastModifiedBy>
  <cp:revision>77</cp:revision>
  <dcterms:created xsi:type="dcterms:W3CDTF">2015-06-15T03:00:00Z</dcterms:created>
  <dcterms:modified xsi:type="dcterms:W3CDTF">2021-01-04T13:46:23Z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