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63" r:id="rId2"/>
    <p:sldId id="3164" r:id="rId3"/>
    <p:sldId id="3165" r:id="rId4"/>
    <p:sldId id="3096" r:id="rId5"/>
    <p:sldId id="3092" r:id="rId6"/>
    <p:sldId id="3103" r:id="rId7"/>
    <p:sldId id="3090" r:id="rId8"/>
    <p:sldId id="3166" r:id="rId9"/>
    <p:sldId id="3088" r:id="rId10"/>
    <p:sldId id="3104" r:id="rId11"/>
    <p:sldId id="3095" r:id="rId12"/>
    <p:sldId id="3106" r:id="rId13"/>
    <p:sldId id="3167" r:id="rId14"/>
    <p:sldId id="3091" r:id="rId15"/>
    <p:sldId id="3094" r:id="rId16"/>
    <p:sldId id="3093" r:id="rId17"/>
    <p:sldId id="3105" r:id="rId18"/>
    <p:sldId id="3168" r:id="rId19"/>
    <p:sldId id="3089" r:id="rId20"/>
    <p:sldId id="3097" r:id="rId21"/>
    <p:sldId id="3087" r:id="rId22"/>
    <p:sldId id="3169"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A52"/>
    <a:srgbClr val="0FC7D3"/>
    <a:srgbClr val="6B1686"/>
    <a:srgbClr val="00B369"/>
    <a:srgbClr val="1A8CE1"/>
    <a:srgbClr val="FFFFFF"/>
    <a:srgbClr val="A78357"/>
    <a:srgbClr val="28C7D4"/>
    <a:srgbClr val="F94D4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1" autoAdjust="0"/>
    <p:restoredTop sz="92986" autoAdjust="0"/>
  </p:normalViewPr>
  <p:slideViewPr>
    <p:cSldViewPr>
      <p:cViewPr>
        <p:scale>
          <a:sx n="90" d="100"/>
          <a:sy n="90" d="100"/>
        </p:scale>
        <p:origin x="1362" y="486"/>
      </p:cViewPr>
      <p:guideLst>
        <p:guide orient="horz" pos="328"/>
        <p:guide pos="4050"/>
        <p:guide pos="557"/>
        <p:guide orient="horz" pos="4183"/>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B136-4990-B13E-98D65A25E199}"/>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B136-4990-B13E-98D65A25E199}"/>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B136-4990-B13E-98D65A25E199}"/>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B136-4990-B13E-98D65A25E199}"/>
            </c:ext>
          </c:extLst>
        </c:ser>
        <c:dLbls>
          <c:showLegendKey val="0"/>
          <c:showVal val="0"/>
          <c:showCatName val="0"/>
          <c:showSerName val="0"/>
          <c:showPercent val="0"/>
          <c:showBubbleSize val="0"/>
        </c:dLbls>
        <c:marker val="1"/>
        <c:smooth val="0"/>
        <c:axId val="677640960"/>
        <c:axId val="677641520"/>
      </c:lineChart>
      <c:catAx>
        <c:axId val="677640960"/>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77641520"/>
        <c:crosses val="autoZero"/>
        <c:auto val="1"/>
        <c:lblAlgn val="ctr"/>
        <c:lblOffset val="100"/>
        <c:noMultiLvlLbl val="1"/>
      </c:catAx>
      <c:valAx>
        <c:axId val="677641520"/>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7764096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6</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B2B7EC-5352-448B-930A-3A43B76C117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5" y="688"/>
            <a:ext cx="12855600" cy="723127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2021/1/4</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53" y="199"/>
            <a:ext cx="12858044" cy="72322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73" tIns="64286" rIns="128573" bIns="64286" numCol="1" anchor="t" anchorCtr="0" compatLnSpc="1"/>
          <a:lstStyle/>
          <a:p>
            <a:endParaRPr lang="zh-CN" altLang="en-US" sz="2000"/>
          </a:p>
        </p:txBody>
      </p:sp>
      <p:sp>
        <p:nvSpPr>
          <p:cNvPr id="9" name="矩形 259"/>
          <p:cNvSpPr>
            <a:spLocks noChangeArrowheads="1"/>
          </p:cNvSpPr>
          <p:nvPr/>
        </p:nvSpPr>
        <p:spPr bwMode="auto">
          <a:xfrm>
            <a:off x="896316" y="5449702"/>
            <a:ext cx="4793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PPT film, film and television media</a:t>
            </a:r>
            <a:endParaRPr lang="zh-CN" altLang="en-US"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896317" y="5740891"/>
            <a:ext cx="6161657"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800" b="1" dirty="0">
                <a:solidFill>
                  <a:schemeClr val="accent1"/>
                </a:solidFill>
                <a:effectLst>
                  <a:outerShdw blurRad="38100" dist="38100" dir="2700000" algn="tl">
                    <a:srgbClr val="000000">
                      <a:alpha val="43137"/>
                    </a:srgbClr>
                  </a:outerShdw>
                </a:effectLst>
                <a:cs typeface="Arial" panose="020B0604020202020204" pitchFamily="34" charset="0"/>
              </a:rPr>
              <a:t>电影 影视 传媒</a:t>
            </a:r>
            <a:r>
              <a:rPr lang="en-US" altLang="zh-CN" sz="4800" b="1" dirty="0">
                <a:solidFill>
                  <a:schemeClr val="accent1"/>
                </a:solidFill>
                <a:effectLst>
                  <a:outerShdw blurRad="38100" dist="38100" dir="2700000" algn="tl">
                    <a:srgbClr val="000000">
                      <a:alpha val="43137"/>
                    </a:srgbClr>
                  </a:outerShdw>
                </a:effectLst>
                <a:cs typeface="Arial" panose="020B0604020202020204" pitchFamily="34" charset="0"/>
              </a:rPr>
              <a:t>PPT</a:t>
            </a:r>
            <a:endParaRPr lang="zh-CN" altLang="en-US" sz="4800" b="1" dirty="0">
              <a:solidFill>
                <a:schemeClr val="accent1"/>
              </a:solidFill>
              <a:effectLst>
                <a:outerShdw blurRad="38100" dist="38100" dir="2700000" algn="tl">
                  <a:srgbClr val="000000">
                    <a:alpha val="43137"/>
                  </a:srgbClr>
                </a:outerShdw>
              </a:effectLst>
              <a:cs typeface="Arial" panose="020B0604020202020204" pitchFamily="34" charset="0"/>
            </a:endParaRPr>
          </a:p>
        </p:txBody>
      </p:sp>
      <p:sp>
        <p:nvSpPr>
          <p:cNvPr id="11" name="矩形 259"/>
          <p:cNvSpPr>
            <a:spLocks noChangeArrowheads="1"/>
          </p:cNvSpPr>
          <p:nvPr/>
        </p:nvSpPr>
        <p:spPr bwMode="auto">
          <a:xfrm>
            <a:off x="896315" y="6540863"/>
            <a:ext cx="5677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accent1"/>
                </a:solidFill>
                <a:effectLst>
                  <a:outerShdw blurRad="38100" dist="38100" dir="2700000" algn="tl">
                    <a:srgbClr val="000000">
                      <a:alpha val="43137"/>
                    </a:srgbClr>
                  </a:outerShdw>
                </a:effectLst>
                <a:cs typeface="Arial" panose="020B0604020202020204" pitchFamily="34" charset="0"/>
              </a:rPr>
              <a:t>汇报人：优品</a:t>
            </a:r>
            <a:r>
              <a:rPr lang="en-US" altLang="zh-CN" sz="1800" dirty="0">
                <a:solidFill>
                  <a:schemeClr val="accent1"/>
                </a:solidFill>
                <a:effectLst>
                  <a:outerShdw blurRad="38100" dist="38100" dir="2700000" algn="tl">
                    <a:srgbClr val="000000">
                      <a:alpha val="43137"/>
                    </a:srgbClr>
                  </a:outerShdw>
                </a:effectLst>
                <a:cs typeface="Arial" panose="020B0604020202020204" pitchFamily="34" charset="0"/>
              </a:rPr>
              <a:t>PPT</a:t>
            </a:r>
            <a:r>
              <a:rPr lang="zh-CN" altLang="en-US" sz="1800" dirty="0">
                <a:solidFill>
                  <a:schemeClr val="accent1"/>
                </a:solidFill>
                <a:effectLst>
                  <a:outerShdw blurRad="38100" dist="38100" dir="2700000" algn="tl">
                    <a:srgbClr val="000000">
                      <a:alpha val="43137"/>
                    </a:srgbClr>
                  </a:outerShdw>
                </a:effectLst>
                <a:cs typeface="Arial" panose="020B0604020202020204" pitchFamily="34" charset="0"/>
              </a:rPr>
              <a:t>  </a:t>
            </a:r>
            <a:r>
              <a:rPr lang="en-US" altLang="zh-CN" sz="1800" dirty="0">
                <a:solidFill>
                  <a:schemeClr val="accent1"/>
                </a:solidFill>
                <a:effectLst>
                  <a:outerShdw blurRad="38100" dist="38100" dir="2700000" algn="tl">
                    <a:srgbClr val="000000">
                      <a:alpha val="43137"/>
                    </a:srgbClr>
                  </a:outerShdw>
                </a:effectLst>
                <a:cs typeface="Arial" panose="020B0604020202020204" pitchFamily="34" charset="0"/>
              </a:rPr>
              <a:t>Report Person: YPPPT</a:t>
            </a:r>
            <a:endParaRPr lang="zh-CN" altLang="en-US" sz="1800" dirty="0">
              <a:solidFill>
                <a:schemeClr val="accent1"/>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par>
                              <p:cTn id="17" fill="hold">
                                <p:stCondLst>
                                  <p:cond delay="37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par>
                              <p:cTn id="21" fill="hold">
                                <p:stCondLst>
                                  <p:cond delay="41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51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par>
                              <p:cTn id="33" fill="hold">
                                <p:stCondLst>
                                  <p:cond delay="56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 calcmode="lin" valueType="num">
                                          <p:cBhvr>
                                            <p:cTn id="3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gtEl>
                                          </p:cBhvr>
                                        </p:animEffect>
                                      </p:childTnLst>
                                    </p:cTn>
                                  </p:par>
                                </p:childTnLst>
                              </p:cTn>
                            </p:par>
                            <p:par>
                              <p:cTn id="41" fill="hold">
                                <p:stCondLst>
                                  <p:cond delay="769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9" grpId="1"/>
          <p:bldP spid="10" grpId="0"/>
          <p:bldP spid="10" grpId="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par>
                              <p:cTn id="17" fill="hold">
                                <p:stCondLst>
                                  <p:cond delay="37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par>
                              <p:cTn id="21" fill="hold">
                                <p:stCondLst>
                                  <p:cond delay="41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51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par>
                              <p:cTn id="33" fill="hold">
                                <p:stCondLst>
                                  <p:cond delay="56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 calcmode="lin" valueType="num">
                                          <p:cBhvr>
                                            <p:cTn id="3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gtEl>
                                          </p:cBhvr>
                                        </p:animEffect>
                                      </p:childTnLst>
                                    </p:cTn>
                                  </p:par>
                                </p:childTnLst>
                              </p:cTn>
                            </p:par>
                            <p:par>
                              <p:cTn id="41" fill="hold">
                                <p:stCondLst>
                                  <p:cond delay="7699"/>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9" grpId="1"/>
          <p:bldP spid="10" grpId="0"/>
          <p:bldP spid="10" grpId="1"/>
          <p:bldP spid="11" grpId="0"/>
          <p:bldP spid="11"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9" y="895"/>
            <a:ext cx="12855223"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157" y="447"/>
            <a:ext cx="3188446" cy="1221900"/>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1317" y="5340549"/>
            <a:ext cx="1652834" cy="1039198"/>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7425" y="6089159"/>
            <a:ext cx="2406341" cy="1512956"/>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5504" y="6361720"/>
            <a:ext cx="1154513" cy="725885"/>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283" y="5074069"/>
            <a:ext cx="1808056" cy="1136794"/>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4304" y="1895192"/>
            <a:ext cx="4617451" cy="3644755"/>
            <a:chOff x="3633957" y="1894978"/>
            <a:chExt cx="4618021" cy="3645205"/>
          </a:xfrm>
        </p:grpSpPr>
        <p:sp>
          <p:nvSpPr>
            <p:cNvPr id="44" name="菱形 43"/>
            <p:cNvSpPr/>
            <p:nvPr/>
          </p:nvSpPr>
          <p:spPr>
            <a:xfrm>
              <a:off x="4120365" y="1894978"/>
              <a:ext cx="3645205" cy="3645205"/>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a:solidFill>
                    <a:schemeClr val="bg1"/>
                  </a:solidFill>
                  <a:latin typeface="Agency FB" panose="020B0503020202020204" pitchFamily="34" charset="0"/>
                  <a:ea typeface="微软雅黑" panose="020B0503020204020204" pitchFamily="34" charset="-122"/>
                </a:rPr>
                <a:t>03</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3312"/>
            <a:chOff x="-1704" y="72233"/>
            <a:chExt cx="11337721" cy="1821613"/>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98746"/>
              <a:ext cx="11336019" cy="129510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9" y="895"/>
            <a:ext cx="12855223"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157" y="447"/>
            <a:ext cx="3188446" cy="1221900"/>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1317" y="5340549"/>
            <a:ext cx="1652834" cy="1039198"/>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7425" y="6089159"/>
            <a:ext cx="2406341" cy="1512956"/>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5504" y="6361720"/>
            <a:ext cx="1154513" cy="725885"/>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283" y="5074069"/>
            <a:ext cx="1808056" cy="1136794"/>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4304" y="1895192"/>
            <a:ext cx="4617451" cy="3644755"/>
            <a:chOff x="3633957" y="1894978"/>
            <a:chExt cx="4618021" cy="3645205"/>
          </a:xfrm>
        </p:grpSpPr>
        <p:sp>
          <p:nvSpPr>
            <p:cNvPr id="44" name="菱形 43"/>
            <p:cNvSpPr/>
            <p:nvPr/>
          </p:nvSpPr>
          <p:spPr>
            <a:xfrm>
              <a:off x="4120365" y="1894978"/>
              <a:ext cx="3645205" cy="3645205"/>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a:solidFill>
                    <a:schemeClr val="bg1"/>
                  </a:solidFill>
                  <a:latin typeface="Agency FB" panose="020B0503020202020204" pitchFamily="34" charset="0"/>
                  <a:ea typeface="微软雅黑" panose="020B0503020204020204" pitchFamily="34" charset="-122"/>
                </a:rPr>
                <a:t>04</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1300">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4565"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448"/>
            <a:ext cx="12856810" cy="723175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429375" y="448"/>
            <a:ext cx="6428228" cy="723175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方正兰亭纤黑_GBK" panose="02000000000000000000" pitchFamily="2" charset="-122"/>
              <a:ea typeface="方正兰亭纤黑_GBK" panose="02000000000000000000" pitchFamily="2" charset="-122"/>
            </a:endParaRPr>
          </a:p>
        </p:txBody>
      </p:sp>
      <p:sp>
        <p:nvSpPr>
          <p:cNvPr id="39" name="椭圆 38"/>
          <p:cNvSpPr/>
          <p:nvPr/>
        </p:nvSpPr>
        <p:spPr>
          <a:xfrm>
            <a:off x="6567054" y="1723899"/>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01</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0" name="TextBox 23"/>
          <p:cNvSpPr txBox="1"/>
          <p:nvPr/>
        </p:nvSpPr>
        <p:spPr>
          <a:xfrm>
            <a:off x="7830898" y="2125777"/>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7830899" y="1875728"/>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42" name="椭圆 41"/>
          <p:cNvSpPr/>
          <p:nvPr/>
        </p:nvSpPr>
        <p:spPr>
          <a:xfrm>
            <a:off x="6567054" y="2916447"/>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02</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3" name="TextBox 23"/>
          <p:cNvSpPr txBox="1"/>
          <p:nvPr/>
        </p:nvSpPr>
        <p:spPr>
          <a:xfrm>
            <a:off x="7830898" y="3318325"/>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44" name="TextBox 24"/>
          <p:cNvSpPr txBox="1"/>
          <p:nvPr/>
        </p:nvSpPr>
        <p:spPr>
          <a:xfrm>
            <a:off x="7830899" y="3068276"/>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45" name="椭圆 44"/>
          <p:cNvSpPr/>
          <p:nvPr/>
        </p:nvSpPr>
        <p:spPr>
          <a:xfrm>
            <a:off x="6567054" y="4099058"/>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03</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6" name="TextBox 23"/>
          <p:cNvSpPr txBox="1"/>
          <p:nvPr/>
        </p:nvSpPr>
        <p:spPr>
          <a:xfrm>
            <a:off x="7830898" y="4500936"/>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7830899" y="4250887"/>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48" name="椭圆 47"/>
          <p:cNvSpPr/>
          <p:nvPr/>
        </p:nvSpPr>
        <p:spPr>
          <a:xfrm>
            <a:off x="6567054" y="5331358"/>
            <a:ext cx="830312" cy="830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prstClr val="white"/>
                </a:solidFill>
                <a:latin typeface="Arial" panose="020B0604020202020204" pitchFamily="34" charset="0"/>
                <a:cs typeface="Arial" panose="020B0604020202020204" pitchFamily="34" charset="0"/>
              </a:rPr>
              <a:t>04</a:t>
            </a:r>
            <a:endParaRPr lang="zh-CN" altLang="en-US" sz="2800" dirty="0">
              <a:solidFill>
                <a:prstClr val="white"/>
              </a:solidFill>
              <a:latin typeface="Arial" panose="020B0604020202020204" pitchFamily="34" charset="0"/>
              <a:cs typeface="Arial" panose="020B0604020202020204" pitchFamily="34" charset="0"/>
            </a:endParaRPr>
          </a:p>
        </p:txBody>
      </p:sp>
      <p:sp>
        <p:nvSpPr>
          <p:cNvPr id="49" name="TextBox 23"/>
          <p:cNvSpPr txBox="1"/>
          <p:nvPr/>
        </p:nvSpPr>
        <p:spPr>
          <a:xfrm>
            <a:off x="7830898" y="5733236"/>
            <a:ext cx="2254808" cy="334666"/>
          </a:xfrm>
          <a:prstGeom prst="rect">
            <a:avLst/>
          </a:prstGeom>
          <a:noFill/>
        </p:spPr>
        <p:txBody>
          <a:bodyPr wrap="square" rtlCol="0">
            <a:spAutoFit/>
          </a:bodyPr>
          <a:lstStyle/>
          <a:p>
            <a:pPr>
              <a:lnSpc>
                <a:spcPct val="150000"/>
              </a:lnSpc>
            </a:pPr>
            <a:r>
              <a:rPr lang="en-US" altLang="zh-CN" sz="1050" dirty="0">
                <a:solidFill>
                  <a:srgbClr val="FFFFFF"/>
                </a:solidFill>
                <a:latin typeface="Arial" panose="020B0604020202020204" pitchFamily="34" charset="0"/>
                <a:ea typeface="微软雅黑" panose="020B0503020204020204" pitchFamily="34" charset="-122"/>
                <a:cs typeface="+mn-ea"/>
                <a:sym typeface="+mn-lt"/>
              </a:rPr>
              <a:t>Please replace the written content</a:t>
            </a:r>
            <a:endParaRPr lang="en-GB" altLang="zh-CN" sz="105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50" name="TextBox 24"/>
          <p:cNvSpPr txBox="1"/>
          <p:nvPr/>
        </p:nvSpPr>
        <p:spPr>
          <a:xfrm>
            <a:off x="7830899" y="5483187"/>
            <a:ext cx="1800271" cy="369286"/>
          </a:xfrm>
          <a:prstGeom prst="rect">
            <a:avLst/>
          </a:prstGeom>
          <a:noFill/>
        </p:spPr>
        <p:txBody>
          <a:bodyPr wrap="none" rtlCol="0">
            <a:spAutoFit/>
          </a:bodyPr>
          <a:lstStyle/>
          <a:p>
            <a:r>
              <a:rPr lang="zh-CN" altLang="en-US" dirty="0">
                <a:solidFill>
                  <a:srgbClr val="FFFFFF"/>
                </a:solidFill>
                <a:ea typeface="微软雅黑" panose="020B0503020204020204" pitchFamily="34" charset="-122"/>
              </a:rPr>
              <a:t>请替换文字内容</a:t>
            </a:r>
          </a:p>
        </p:txBody>
      </p:sp>
      <p:sp>
        <p:nvSpPr>
          <p:cNvPr id="51" name="矩形 50"/>
          <p:cNvSpPr/>
          <p:nvPr/>
        </p:nvSpPr>
        <p:spPr>
          <a:xfrm>
            <a:off x="1078162" y="1543390"/>
            <a:ext cx="1313018" cy="769346"/>
          </a:xfrm>
          <a:prstGeom prst="rect">
            <a:avLst/>
          </a:prstGeom>
          <a:effectLst/>
        </p:spPr>
        <p:txBody>
          <a:bodyPr vert="horz" wrap="none">
            <a:spAutoFit/>
          </a:bodyPr>
          <a:lstStyle/>
          <a:p>
            <a:r>
              <a:rPr lang="zh-CN" altLang="en-US" sz="4400" dirty="0">
                <a:solidFill>
                  <a:schemeClr val="bg1"/>
                </a:solidFill>
                <a:ea typeface="微软雅黑" panose="020B0503020204020204" pitchFamily="34" charset="-122"/>
              </a:rPr>
              <a:t>目录</a:t>
            </a:r>
          </a:p>
        </p:txBody>
      </p:sp>
      <p:sp>
        <p:nvSpPr>
          <p:cNvPr id="52" name="矩形 51"/>
          <p:cNvSpPr/>
          <p:nvPr/>
        </p:nvSpPr>
        <p:spPr>
          <a:xfrm>
            <a:off x="669447" y="923736"/>
            <a:ext cx="2130450" cy="769346"/>
          </a:xfrm>
          <a:prstGeom prst="rect">
            <a:avLst/>
          </a:prstGeom>
          <a:effectLst/>
        </p:spPr>
        <p:txBody>
          <a:bodyPr vert="horz" wrap="none">
            <a:spAutoFit/>
          </a:bodyPr>
          <a:lstStyle/>
          <a:p>
            <a:r>
              <a:rPr lang="en-US" altLang="zh-CN" sz="4400" dirty="0">
                <a:solidFill>
                  <a:schemeClr val="bg1"/>
                </a:solidFill>
                <a:latin typeface="Agency FB" panose="020B0503020202020204" pitchFamily="34" charset="0"/>
                <a:ea typeface="微软雅黑" panose="020B0503020204020204" pitchFamily="34" charset="-122"/>
                <a:cs typeface="Arial" panose="020B0604020202020204" pitchFamily="34" charset="0"/>
              </a:rPr>
              <a:t>DIRECTORY</a:t>
            </a:r>
            <a:endParaRPr lang="zh-CN" altLang="en-US" sz="4400" dirty="0">
              <a:solidFill>
                <a:schemeClr val="bg1"/>
              </a:solidFill>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2"/>
                                        </p:tgtEl>
                                        <p:attrNameLst>
                                          <p:attrName>ppt_y</p:attrName>
                                        </p:attrNameLst>
                                      </p:cBhvr>
                                      <p:tavLst>
                                        <p:tav tm="0">
                                          <p:val>
                                            <p:strVal val="#ppt_y"/>
                                          </p:val>
                                        </p:tav>
                                        <p:tav tm="100000">
                                          <p:val>
                                            <p:strVal val="#ppt_y"/>
                                          </p:val>
                                        </p:tav>
                                      </p:tavLst>
                                    </p:anim>
                                    <p:anim calcmode="lin" valueType="num">
                                      <p:cBhvr>
                                        <p:cTn id="20"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2"/>
                                        </p:tgtEl>
                                      </p:cBhvr>
                                    </p:animEffect>
                                  </p:childTnLst>
                                </p:cTn>
                              </p:par>
                            </p:childTnLst>
                          </p:cTn>
                        </p:par>
                        <p:par>
                          <p:cTn id="23" fill="hold">
                            <p:stCondLst>
                              <p:cond delay="1899"/>
                            </p:stCondLst>
                            <p:childTnLst>
                              <p:par>
                                <p:cTn id="24" presetID="23" presetClass="entr" presetSubtype="32"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strVal val="4*#ppt_w"/>
                                          </p:val>
                                        </p:tav>
                                        <p:tav tm="100000">
                                          <p:val>
                                            <p:strVal val="#ppt_w"/>
                                          </p:val>
                                        </p:tav>
                                      </p:tavLst>
                                    </p:anim>
                                    <p:anim calcmode="lin" valueType="num">
                                      <p:cBhvr>
                                        <p:cTn id="27" dur="500" fill="hold"/>
                                        <p:tgtEl>
                                          <p:spTgt spid="51"/>
                                        </p:tgtEl>
                                        <p:attrNameLst>
                                          <p:attrName>ppt_h</p:attrName>
                                        </p:attrNameLst>
                                      </p:cBhvr>
                                      <p:tavLst>
                                        <p:tav tm="0">
                                          <p:val>
                                            <p:strVal val="4*#ppt_h"/>
                                          </p:val>
                                        </p:tav>
                                        <p:tav tm="100000">
                                          <p:val>
                                            <p:strVal val="#ppt_h"/>
                                          </p:val>
                                        </p:tav>
                                      </p:tavLst>
                                    </p:anim>
                                  </p:childTnLst>
                                </p:cTn>
                              </p:par>
                            </p:childTnLst>
                          </p:cTn>
                        </p:par>
                        <p:par>
                          <p:cTn id="28" fill="hold">
                            <p:stCondLst>
                              <p:cond delay="2399"/>
                            </p:stCondLst>
                            <p:childTnLst>
                              <p:par>
                                <p:cTn id="29" presetID="2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childTnLst>
                          </p:cTn>
                        </p:par>
                        <p:par>
                          <p:cTn id="33" fill="hold">
                            <p:stCondLst>
                              <p:cond delay="2899"/>
                            </p:stCondLst>
                            <p:childTnLst>
                              <p:par>
                                <p:cTn id="34" presetID="12" presetClass="entr" presetSubtype="1"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p:tgtEl>
                                          <p:spTgt spid="41"/>
                                        </p:tgtEl>
                                        <p:attrNameLst>
                                          <p:attrName>ppt_y</p:attrName>
                                        </p:attrNameLst>
                                      </p:cBhvr>
                                      <p:tavLst>
                                        <p:tav tm="0">
                                          <p:val>
                                            <p:strVal val="#ppt_y-#ppt_h*1.125000"/>
                                          </p:val>
                                        </p:tav>
                                        <p:tav tm="100000">
                                          <p:val>
                                            <p:strVal val="#ppt_y"/>
                                          </p:val>
                                        </p:tav>
                                      </p:tavLst>
                                    </p:anim>
                                    <p:animEffect transition="in" filter="wipe(down)">
                                      <p:cBhvr>
                                        <p:cTn id="37" dur="500"/>
                                        <p:tgtEl>
                                          <p:spTgt spid="41"/>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p:tgtEl>
                                          <p:spTgt spid="40"/>
                                        </p:tgtEl>
                                        <p:attrNameLst>
                                          <p:attrName>ppt_y</p:attrName>
                                        </p:attrNameLst>
                                      </p:cBhvr>
                                      <p:tavLst>
                                        <p:tav tm="0">
                                          <p:val>
                                            <p:strVal val="#ppt_y+#ppt_h*1.125000"/>
                                          </p:val>
                                        </p:tav>
                                        <p:tav tm="100000">
                                          <p:val>
                                            <p:strVal val="#ppt_y"/>
                                          </p:val>
                                        </p:tav>
                                      </p:tavLst>
                                    </p:anim>
                                    <p:animEffect transition="in" filter="wipe(up)">
                                      <p:cBhvr>
                                        <p:cTn id="41" dur="500"/>
                                        <p:tgtEl>
                                          <p:spTgt spid="40"/>
                                        </p:tgtEl>
                                      </p:cBhvr>
                                    </p:animEffect>
                                  </p:childTnLst>
                                </p:cTn>
                              </p:par>
                            </p:childTnLst>
                          </p:cTn>
                        </p:par>
                        <p:par>
                          <p:cTn id="42" fill="hold">
                            <p:stCondLst>
                              <p:cond delay="3399"/>
                            </p:stCondLst>
                            <p:childTnLst>
                              <p:par>
                                <p:cTn id="43" presetID="2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childTnLst>
                                </p:cTn>
                              </p:par>
                            </p:childTnLst>
                          </p:cTn>
                        </p:par>
                        <p:par>
                          <p:cTn id="47" fill="hold">
                            <p:stCondLst>
                              <p:cond delay="3899"/>
                            </p:stCondLst>
                            <p:childTnLst>
                              <p:par>
                                <p:cTn id="48" presetID="12" presetClass="entr" presetSubtype="1"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additive="base">
                                        <p:cTn id="50" dur="500"/>
                                        <p:tgtEl>
                                          <p:spTgt spid="44"/>
                                        </p:tgtEl>
                                        <p:attrNameLst>
                                          <p:attrName>ppt_y</p:attrName>
                                        </p:attrNameLst>
                                      </p:cBhvr>
                                      <p:tavLst>
                                        <p:tav tm="0">
                                          <p:val>
                                            <p:strVal val="#ppt_y-#ppt_h*1.125000"/>
                                          </p:val>
                                        </p:tav>
                                        <p:tav tm="100000">
                                          <p:val>
                                            <p:strVal val="#ppt_y"/>
                                          </p:val>
                                        </p:tav>
                                      </p:tavLst>
                                    </p:anim>
                                    <p:animEffect transition="in" filter="wipe(down)">
                                      <p:cBhvr>
                                        <p:cTn id="51" dur="500"/>
                                        <p:tgtEl>
                                          <p:spTgt spid="44"/>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p:tgtEl>
                                          <p:spTgt spid="43"/>
                                        </p:tgtEl>
                                        <p:attrNameLst>
                                          <p:attrName>ppt_y</p:attrName>
                                        </p:attrNameLst>
                                      </p:cBhvr>
                                      <p:tavLst>
                                        <p:tav tm="0">
                                          <p:val>
                                            <p:strVal val="#ppt_y+#ppt_h*1.125000"/>
                                          </p:val>
                                        </p:tav>
                                        <p:tav tm="100000">
                                          <p:val>
                                            <p:strVal val="#ppt_y"/>
                                          </p:val>
                                        </p:tav>
                                      </p:tavLst>
                                    </p:anim>
                                    <p:animEffect transition="in" filter="wipe(up)">
                                      <p:cBhvr>
                                        <p:cTn id="55" dur="500"/>
                                        <p:tgtEl>
                                          <p:spTgt spid="43"/>
                                        </p:tgtEl>
                                      </p:cBhvr>
                                    </p:animEffect>
                                  </p:childTnLst>
                                </p:cTn>
                              </p:par>
                            </p:childTnLst>
                          </p:cTn>
                        </p:par>
                        <p:par>
                          <p:cTn id="56" fill="hold">
                            <p:stCondLst>
                              <p:cond delay="4399"/>
                            </p:stCondLst>
                            <p:childTnLst>
                              <p:par>
                                <p:cTn id="57" presetID="23" presetClass="entr" presetSubtype="16"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childTnLst>
                          </p:cTn>
                        </p:par>
                        <p:par>
                          <p:cTn id="61" fill="hold">
                            <p:stCondLst>
                              <p:cond delay="4899"/>
                            </p:stCondLst>
                            <p:childTnLst>
                              <p:par>
                                <p:cTn id="62" presetID="1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ppt_y</p:attrName>
                                        </p:attrNameLst>
                                      </p:cBhvr>
                                      <p:tavLst>
                                        <p:tav tm="0">
                                          <p:val>
                                            <p:strVal val="#ppt_y-#ppt_h*1.125000"/>
                                          </p:val>
                                        </p:tav>
                                        <p:tav tm="100000">
                                          <p:val>
                                            <p:strVal val="#ppt_y"/>
                                          </p:val>
                                        </p:tav>
                                      </p:tavLst>
                                    </p:anim>
                                    <p:animEffect transition="in" filter="wipe(down)">
                                      <p:cBhvr>
                                        <p:cTn id="65" dur="500"/>
                                        <p:tgtEl>
                                          <p:spTgt spid="47"/>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p:tgtEl>
                                          <p:spTgt spid="46"/>
                                        </p:tgtEl>
                                        <p:attrNameLst>
                                          <p:attrName>ppt_y</p:attrName>
                                        </p:attrNameLst>
                                      </p:cBhvr>
                                      <p:tavLst>
                                        <p:tav tm="0">
                                          <p:val>
                                            <p:strVal val="#ppt_y+#ppt_h*1.125000"/>
                                          </p:val>
                                        </p:tav>
                                        <p:tav tm="100000">
                                          <p:val>
                                            <p:strVal val="#ppt_y"/>
                                          </p:val>
                                        </p:tav>
                                      </p:tavLst>
                                    </p:anim>
                                    <p:animEffect transition="in" filter="wipe(up)">
                                      <p:cBhvr>
                                        <p:cTn id="69" dur="500"/>
                                        <p:tgtEl>
                                          <p:spTgt spid="46"/>
                                        </p:tgtEl>
                                      </p:cBhvr>
                                    </p:animEffect>
                                  </p:childTnLst>
                                </p:cTn>
                              </p:par>
                            </p:childTnLst>
                          </p:cTn>
                        </p:par>
                        <p:par>
                          <p:cTn id="70" fill="hold">
                            <p:stCondLst>
                              <p:cond delay="5399"/>
                            </p:stCondLst>
                            <p:childTnLst>
                              <p:par>
                                <p:cTn id="71" presetID="23" presetClass="entr" presetSubtype="16"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childTnLst>
                                </p:cTn>
                              </p:par>
                            </p:childTnLst>
                          </p:cTn>
                        </p:par>
                        <p:par>
                          <p:cTn id="75" fill="hold">
                            <p:stCondLst>
                              <p:cond delay="5899"/>
                            </p:stCondLst>
                            <p:childTnLst>
                              <p:par>
                                <p:cTn id="76" presetID="12" presetClass="entr" presetSubtype="1"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p:tgtEl>
                                          <p:spTgt spid="50"/>
                                        </p:tgtEl>
                                        <p:attrNameLst>
                                          <p:attrName>ppt_y</p:attrName>
                                        </p:attrNameLst>
                                      </p:cBhvr>
                                      <p:tavLst>
                                        <p:tav tm="0">
                                          <p:val>
                                            <p:strVal val="#ppt_y-#ppt_h*1.125000"/>
                                          </p:val>
                                        </p:tav>
                                        <p:tav tm="100000">
                                          <p:val>
                                            <p:strVal val="#ppt_y"/>
                                          </p:val>
                                        </p:tav>
                                      </p:tavLst>
                                    </p:anim>
                                    <p:animEffect transition="in" filter="wipe(down)">
                                      <p:cBhvr>
                                        <p:cTn id="79" dur="500"/>
                                        <p:tgtEl>
                                          <p:spTgt spid="5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additive="base">
                                        <p:cTn id="82" dur="500"/>
                                        <p:tgtEl>
                                          <p:spTgt spid="49"/>
                                        </p:tgtEl>
                                        <p:attrNameLst>
                                          <p:attrName>ppt_y</p:attrName>
                                        </p:attrNameLst>
                                      </p:cBhvr>
                                      <p:tavLst>
                                        <p:tav tm="0">
                                          <p:val>
                                            <p:strVal val="#ppt_y+#ppt_h*1.125000"/>
                                          </p:val>
                                        </p:tav>
                                        <p:tav tm="100000">
                                          <p:val>
                                            <p:strVal val="#ppt_y"/>
                                          </p:val>
                                        </p:tav>
                                      </p:tavLst>
                                    </p:anim>
                                    <p:animEffect transition="in" filter="wipe(up)">
                                      <p:cBhvr>
                                        <p:cTn id="8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9" grpId="0" animBg="1"/>
      <p:bldP spid="40" grpId="0"/>
      <p:bldP spid="41" grpId="0"/>
      <p:bldP spid="42" grpId="0" animBg="1"/>
      <p:bldP spid="43" grpId="0"/>
      <p:bldP spid="44" grpId="0"/>
      <p:bldP spid="45" grpId="0" animBg="1"/>
      <p:bldP spid="46" grpId="0"/>
      <p:bldP spid="47" grpId="0"/>
      <p:bldP spid="48" grpId="0" animBg="1"/>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53" y="199"/>
            <a:ext cx="12858044" cy="72322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miter lim="800000"/>
          </a:ln>
        </p:spPr>
        <p:txBody>
          <a:bodyPr vert="horz" wrap="square" lIns="128573" tIns="64286" rIns="128573" bIns="64286" numCol="1" anchor="t" anchorCtr="0" compatLnSpc="1"/>
          <a:lstStyle/>
          <a:p>
            <a:endParaRPr lang="zh-CN" altLang="en-US" sz="2000"/>
          </a:p>
        </p:txBody>
      </p:sp>
      <p:sp>
        <p:nvSpPr>
          <p:cNvPr id="9" name="矩形 259"/>
          <p:cNvSpPr>
            <a:spLocks noChangeArrowheads="1"/>
          </p:cNvSpPr>
          <p:nvPr/>
        </p:nvSpPr>
        <p:spPr bwMode="auto">
          <a:xfrm>
            <a:off x="896316" y="5449702"/>
            <a:ext cx="4793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PPT film, film and television media</a:t>
            </a:r>
            <a:endParaRPr lang="zh-CN" altLang="en-US"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896317" y="5740891"/>
            <a:ext cx="6161657"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800" b="1" dirty="0">
                <a:solidFill>
                  <a:schemeClr val="accent1"/>
                </a:solidFill>
                <a:effectLst>
                  <a:outerShdw blurRad="38100" dist="38100" dir="2700000" algn="tl">
                    <a:srgbClr val="000000">
                      <a:alpha val="43137"/>
                    </a:srgbClr>
                  </a:outerShdw>
                </a:effectLst>
                <a:cs typeface="Arial" panose="020B0604020202020204" pitchFamily="34" charset="0"/>
              </a:rPr>
              <a:t>感谢聆听 批评指导</a:t>
            </a:r>
          </a:p>
        </p:txBody>
      </p:sp>
      <p:sp>
        <p:nvSpPr>
          <p:cNvPr id="11" name="矩形 259"/>
          <p:cNvSpPr>
            <a:spLocks noChangeArrowheads="1"/>
          </p:cNvSpPr>
          <p:nvPr/>
        </p:nvSpPr>
        <p:spPr bwMode="auto">
          <a:xfrm>
            <a:off x="896315" y="6540863"/>
            <a:ext cx="5677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accent1"/>
                </a:solidFill>
                <a:effectLst>
                  <a:outerShdw blurRad="38100" dist="38100" dir="2700000" algn="tl">
                    <a:srgbClr val="000000">
                      <a:alpha val="43137"/>
                    </a:srgbClr>
                  </a:outerShdw>
                </a:effectLst>
                <a:cs typeface="Arial" panose="020B0604020202020204" pitchFamily="34" charset="0"/>
              </a:rPr>
              <a:t>汇报人：优品</a:t>
            </a:r>
            <a:r>
              <a:rPr lang="en-US" altLang="zh-CN" sz="1800" dirty="0">
                <a:solidFill>
                  <a:schemeClr val="accent1"/>
                </a:solidFill>
                <a:effectLst>
                  <a:outerShdw blurRad="38100" dist="38100" dir="2700000" algn="tl">
                    <a:srgbClr val="000000">
                      <a:alpha val="43137"/>
                    </a:srgbClr>
                  </a:outerShdw>
                </a:effectLst>
                <a:cs typeface="Arial" panose="020B0604020202020204" pitchFamily="34" charset="0"/>
              </a:rPr>
              <a:t>PPT</a:t>
            </a:r>
            <a:r>
              <a:rPr lang="zh-CN" altLang="en-US" sz="1800" dirty="0">
                <a:solidFill>
                  <a:schemeClr val="accent1"/>
                </a:solidFill>
                <a:effectLst>
                  <a:outerShdw blurRad="38100" dist="38100" dir="2700000" algn="tl">
                    <a:srgbClr val="000000">
                      <a:alpha val="43137"/>
                    </a:srgbClr>
                  </a:outerShdw>
                </a:effectLst>
                <a:cs typeface="Arial" panose="020B0604020202020204" pitchFamily="34" charset="0"/>
              </a:rPr>
              <a:t>  </a:t>
            </a:r>
            <a:r>
              <a:rPr lang="en-US" altLang="zh-CN" sz="1800" dirty="0">
                <a:solidFill>
                  <a:schemeClr val="accent1"/>
                </a:solidFill>
                <a:effectLst>
                  <a:outerShdw blurRad="38100" dist="38100" dir="2700000" algn="tl">
                    <a:srgbClr val="000000">
                      <a:alpha val="43137"/>
                    </a:srgbClr>
                  </a:outerShdw>
                </a:effectLst>
                <a:cs typeface="Arial" panose="020B0604020202020204" pitchFamily="34" charset="0"/>
              </a:rPr>
              <a:t>Report Person: YPPPT</a:t>
            </a:r>
            <a:endParaRPr lang="zh-CN" altLang="en-US" sz="1800" dirty="0">
              <a:solidFill>
                <a:schemeClr val="accent1"/>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fill="hold" grpId="0" nodeType="click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par>
                              <p:cTn id="17" fill="hold">
                                <p:stCondLst>
                                  <p:cond delay="37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par>
                              <p:cTn id="21" fill="hold">
                                <p:stCondLst>
                                  <p:cond delay="41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50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par>
                              <p:cTn id="33" fill="hold">
                                <p:stCondLst>
                                  <p:cond delay="5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 calcmode="lin" valueType="num">
                                          <p:cBhvr>
                                            <p:cTn id="3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gtEl>
                                          </p:cBhvr>
                                        </p:animEffect>
                                      </p:childTnLst>
                                    </p:cTn>
                                  </p:par>
                                </p:childTnLst>
                              </p:cTn>
                            </p:par>
                            <p:par>
                              <p:cTn id="41" fill="hold">
                                <p:stCondLst>
                                  <p:cond delay="76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9" grpId="1"/>
          <p:bldP spid="10" grpId="0"/>
          <p:bldP spid="10" grpId="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par>
                              <p:cTn id="17" fill="hold">
                                <p:stCondLst>
                                  <p:cond delay="370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par>
                              <p:cTn id="21" fill="hold">
                                <p:stCondLst>
                                  <p:cond delay="41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50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par>
                              <p:cTn id="33" fill="hold">
                                <p:stCondLst>
                                  <p:cond delay="55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 calcmode="lin" valueType="num">
                                          <p:cBhvr>
                                            <p:cTn id="3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gtEl>
                                          </p:cBhvr>
                                        </p:animEffect>
                                      </p:childTnLst>
                                    </p:cTn>
                                  </p:par>
                                </p:childTnLst>
                              </p:cTn>
                            </p:par>
                            <p:par>
                              <p:cTn id="41" fill="hold">
                                <p:stCondLst>
                                  <p:cond delay="760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9" grpId="1"/>
          <p:bldP spid="10" grpId="0"/>
          <p:bldP spid="10" grpId="1"/>
          <p:bldP spid="11" grpId="0"/>
          <p:bldP spid="11"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9" y="895"/>
            <a:ext cx="12855223"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157" y="447"/>
            <a:ext cx="3188446" cy="1221900"/>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1317" y="5340549"/>
            <a:ext cx="1652834" cy="1039198"/>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7425" y="6089159"/>
            <a:ext cx="2406341" cy="1512956"/>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5504" y="6361720"/>
            <a:ext cx="1154513" cy="725885"/>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283" y="5074069"/>
            <a:ext cx="1808056" cy="1136794"/>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4304" y="1895192"/>
            <a:ext cx="4617451" cy="3644755"/>
            <a:chOff x="3633957" y="1894978"/>
            <a:chExt cx="4618021" cy="3645205"/>
          </a:xfrm>
        </p:grpSpPr>
        <p:sp>
          <p:nvSpPr>
            <p:cNvPr id="44" name="菱形 43"/>
            <p:cNvSpPr/>
            <p:nvPr/>
          </p:nvSpPr>
          <p:spPr>
            <a:xfrm>
              <a:off x="4120365" y="1894978"/>
              <a:ext cx="3645205" cy="3645205"/>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a:solidFill>
                    <a:schemeClr val="bg1"/>
                  </a:solidFill>
                  <a:latin typeface="Agency FB" panose="020B0503020202020204" pitchFamily="34" charset="0"/>
                  <a:ea typeface="微软雅黑" panose="020B0503020204020204" pitchFamily="34" charset="-122"/>
                </a:rPr>
                <a:t>01</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7245">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7245">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6610">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9" y="895"/>
            <a:ext cx="12855223" cy="72308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rot="10800000">
            <a:off x="9669157" y="447"/>
            <a:ext cx="3188446" cy="1221900"/>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351317" y="5340549"/>
            <a:ext cx="1652834" cy="1039198"/>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497425" y="6089159"/>
            <a:ext cx="2406341" cy="1512956"/>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11955504" y="6361720"/>
            <a:ext cx="1154513" cy="725885"/>
          </a:xfrm>
          <a:prstGeom prst="triangle">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a:off x="11423283" y="5074069"/>
            <a:ext cx="1808056" cy="1136794"/>
          </a:xfrm>
          <a:prstGeom prst="triangle">
            <a:avLst/>
          </a:prstGeom>
          <a:solidFill>
            <a:srgbClr val="0FC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634304" y="1895192"/>
            <a:ext cx="4617451" cy="3644755"/>
            <a:chOff x="3633957" y="1894978"/>
            <a:chExt cx="4618021" cy="3645205"/>
          </a:xfrm>
        </p:grpSpPr>
        <p:sp>
          <p:nvSpPr>
            <p:cNvPr id="44" name="菱形 43"/>
            <p:cNvSpPr/>
            <p:nvPr/>
          </p:nvSpPr>
          <p:spPr>
            <a:xfrm>
              <a:off x="4120365" y="1894978"/>
              <a:ext cx="3645205" cy="3645205"/>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3633957"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4644149" y="1913666"/>
              <a:ext cx="3607829" cy="3607829"/>
            </a:xfrm>
            <a:prstGeom prst="diamond">
              <a:avLst/>
            </a:prstGeom>
            <a:noFill/>
            <a:ln w="9525">
              <a:solidFill>
                <a:srgbClr val="1D5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4785134" y="2559748"/>
              <a:ext cx="2315666" cy="2315666"/>
            </a:xfrm>
            <a:prstGeom prst="diamond">
              <a:avLst/>
            </a:prstGeom>
            <a:solidFill>
              <a:srgbClr val="113A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5347665" y="2937360"/>
              <a:ext cx="1081710" cy="1044453"/>
            </a:xfrm>
            <a:prstGeom prst="rect">
              <a:avLst/>
            </a:prstGeom>
            <a:noFill/>
          </p:spPr>
          <p:txBody>
            <a:bodyPr wrap="square" rtlCol="0">
              <a:spAutoFit/>
            </a:bodyPr>
            <a:lstStyle/>
            <a:p>
              <a:pPr algn="ctr"/>
              <a:r>
                <a:rPr lang="en-US" altLang="zh-CN" sz="6185" spc="844" dirty="0">
                  <a:solidFill>
                    <a:schemeClr val="bg1"/>
                  </a:solidFill>
                  <a:latin typeface="Agency FB" panose="020B0503020202020204" pitchFamily="34" charset="0"/>
                  <a:ea typeface="微软雅黑" panose="020B0503020204020204" pitchFamily="34" charset="-122"/>
                </a:rPr>
                <a:t>02</a:t>
              </a:r>
              <a:endParaRPr lang="zh-CN" altLang="en-US" sz="6185" spc="844" dirty="0">
                <a:solidFill>
                  <a:schemeClr val="bg1"/>
                </a:solidFill>
                <a:latin typeface="Agency FB" panose="020B0503020202020204" pitchFamily="34" charset="0"/>
                <a:ea typeface="微软雅黑" panose="020B0503020204020204" pitchFamily="34" charset="-122"/>
              </a:endParaRPr>
            </a:p>
          </p:txBody>
        </p:sp>
        <p:sp>
          <p:nvSpPr>
            <p:cNvPr id="49" name="文字1"/>
            <p:cNvSpPr txBox="1"/>
            <p:nvPr/>
          </p:nvSpPr>
          <p:spPr>
            <a:xfrm>
              <a:off x="5174187" y="3814902"/>
              <a:ext cx="15696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14:presetBounceEnd="2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20000">
                                          <p:cBhvr additive="base">
                                            <p:cTn id="13"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20000">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14:bounceEnd="20000">
                                          <p:cBhvr additive="base">
                                            <p:cTn id="17" dur="50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0000">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14:bounceEnd="20000">
                                          <p:cBhvr additive="base">
                                            <p:cTn id="21" dur="50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20000">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14:bounceEnd="2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20000">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14:bounceEnd="2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P spid="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4565"/>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4565"/>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C59FC7C-E338-4715-8495-9C7788F2516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824.pptx"/>
</p:tagLst>
</file>

<file path=ppt/theme/theme1.xml><?xml version="1.0" encoding="utf-8"?>
<a:theme xmlns:a="http://schemas.openxmlformats.org/drawingml/2006/main" name="1_自定义设计方案">
  <a:themeElements>
    <a:clrScheme name="自定义 265">
      <a:dk1>
        <a:sysClr val="windowText" lastClr="000000"/>
      </a:dk1>
      <a:lt1>
        <a:sysClr val="window" lastClr="FFFFFF"/>
      </a:lt1>
      <a:dk2>
        <a:srgbClr val="44546A"/>
      </a:dk2>
      <a:lt2>
        <a:srgbClr val="E7E6E6"/>
      </a:lt2>
      <a:accent1>
        <a:srgbClr val="0FC7D3"/>
      </a:accent1>
      <a:accent2>
        <a:srgbClr val="113A52"/>
      </a:accent2>
      <a:accent3>
        <a:srgbClr val="0FC7D3"/>
      </a:accent3>
      <a:accent4>
        <a:srgbClr val="113A52"/>
      </a:accent4>
      <a:accent5>
        <a:srgbClr val="0FC7D3"/>
      </a:accent5>
      <a:accent6>
        <a:srgbClr val="113A52"/>
      </a:accent6>
      <a:hlink>
        <a:srgbClr val="0FC7D3"/>
      </a:hlink>
      <a:folHlink>
        <a:srgbClr val="113A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2634</Words>
  <Application>Microsoft Office PowerPoint</Application>
  <PresentationFormat>自定义</PresentationFormat>
  <Paragraphs>226</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方正兰亭纤黑_GBK</vt:lpstr>
      <vt:lpstr>宋体</vt:lpstr>
      <vt:lpstr>微软雅黑</vt:lpstr>
      <vt:lpstr>Agency FB</vt:lpstr>
      <vt:lpstr>Arial</vt:lpstr>
      <vt:lpstr>Calibri</vt:lpstr>
      <vt:lpstr>Calibri Light</vt:lpstr>
      <vt:lpstr>Impact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bt824.pptx</dc:title>
  <dc:creator/>
  <cp:lastModifiedBy/>
  <cp:revision>2</cp:revision>
  <dcterms:created xsi:type="dcterms:W3CDTF">2016-10-17T14:00:00Z</dcterms:created>
  <dcterms:modified xsi:type="dcterms:W3CDTF">2021-01-04T13:46:24Z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