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7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8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9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1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2.xml" ContentType="application/vnd.openxmlformats-officedocument.presentationml.notesSlide+xml"/>
  <Override PartName="/ppt/tags/tag116.xml" ContentType="application/vnd.openxmlformats-officedocument.presentationml.tags+xml"/>
  <Override PartName="/ppt/notesSlides/notesSlide13.xml" ContentType="application/vnd.openxmlformats-officedocument.presentationml.notesSlide+xml"/>
  <Override PartName="/ppt/tags/tag117.xml" ContentType="application/vnd.openxmlformats-officedocument.presentationml.tags+xml"/>
  <Override PartName="/ppt/notesSlides/notesSlide14.xml" ContentType="application/vnd.openxmlformats-officedocument.presentationml.notesSlide+xml"/>
  <Override PartName="/ppt/tags/tag118.xml" ContentType="application/vnd.openxmlformats-officedocument.presentationml.tags+xml"/>
  <Override PartName="/ppt/notesSlides/notesSlide15.xml" ContentType="application/vnd.openxmlformats-officedocument.presentationml.notesSlide+xml"/>
  <Override PartName="/ppt/tags/tag119.xml" ContentType="application/vnd.openxmlformats-officedocument.presentationml.tags+xml"/>
  <Override PartName="/ppt/notesSlides/notesSlide16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8" r:id="rId2"/>
    <p:sldId id="256" r:id="rId3"/>
    <p:sldId id="279" r:id="rId4"/>
    <p:sldId id="266" r:id="rId5"/>
    <p:sldId id="267" r:id="rId6"/>
    <p:sldId id="277" r:id="rId7"/>
    <p:sldId id="268" r:id="rId8"/>
    <p:sldId id="264" r:id="rId9"/>
    <p:sldId id="278" r:id="rId10"/>
    <p:sldId id="280" r:id="rId11"/>
    <p:sldId id="270" r:id="rId12"/>
    <p:sldId id="273" r:id="rId13"/>
    <p:sldId id="272" r:id="rId14"/>
    <p:sldId id="274" r:id="rId15"/>
    <p:sldId id="276" r:id="rId16"/>
    <p:sldId id="275" r:id="rId17"/>
    <p:sldId id="282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开始" id="{C4F11051-EA29-4028-B6F3-8FFB6857A173}">
          <p14:sldIdLst>
            <p14:sldId id="258"/>
            <p14:sldId id="256"/>
            <p14:sldId id="279"/>
            <p14:sldId id="266"/>
            <p14:sldId id="267"/>
            <p14:sldId id="277"/>
            <p14:sldId id="268"/>
            <p14:sldId id="264"/>
            <p14:sldId id="278"/>
            <p14:sldId id="280"/>
            <p14:sldId id="270"/>
          </p14:sldIdLst>
        </p14:section>
        <p14:section name="圆环数据展示" id="{94A10B71-A0F4-4FE6-813A-CF9A3318B6D8}">
          <p14:sldIdLst>
            <p14:sldId id="273"/>
            <p14:sldId id="272"/>
            <p14:sldId id="274"/>
            <p14:sldId id="276"/>
            <p14:sldId id="275"/>
          </p14:sldIdLst>
        </p14:section>
        <p14:section name="结束" id="{CA28711D-AB0D-4757-8BEC-D80944DEFFBA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6B50"/>
    <a:srgbClr val="987D5D"/>
    <a:srgbClr val="B8A994"/>
    <a:srgbClr val="A68D6E"/>
    <a:srgbClr val="91877C"/>
    <a:srgbClr val="8497B0"/>
    <a:srgbClr val="F38181"/>
    <a:srgbClr val="EAFFD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68" y="114"/>
      </p:cViewPr>
      <p:guideLst>
        <p:guide orient="horz" pos="2160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9E5A9-D30E-449C-9D7F-B33FD6C219E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B356D-1DC5-4599-A79B-9D65F68E5F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356D-1DC5-4599-A79B-9D65F68E5FC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14-FC2D-42BC-9B71-AC26EBDFAA6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D6714-FC2D-42BC-9B71-AC26EBDFAA6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DDCD-634B-4347-8CE5-4D69811A8E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notesSlide" Target="../notesSlides/notesSlide1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3" Type="http://schemas.openxmlformats.org/officeDocument/2006/relationships/tags" Target="../tags/tag122.xml"/><Relationship Id="rId21" Type="http://schemas.openxmlformats.org/officeDocument/2006/relationships/notesSlide" Target="../notesSlides/notesSlide17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3.png"/><Relationship Id="rId3" Type="http://schemas.openxmlformats.org/officeDocument/2006/relationships/tags" Target="../tags/tag25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microsoft.com/office/2007/relationships/hdphoto" Target="../media/hdphoto1.wdp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2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1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notesSlide" Target="../notesSlides/notesSlide2.xml"/><Relationship Id="rId27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notesSlide" Target="../notesSlides/notesSlide5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image" Target="../media/image1.png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3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0" b="6197"/>
          <a:stretch>
            <a:fillRect/>
          </a:stretch>
        </p:blipFill>
        <p:spPr>
          <a:xfrm>
            <a:off x="-590550" y="209550"/>
            <a:ext cx="13373100" cy="6686550"/>
          </a:xfrm>
          <a:prstGeom prst="rect">
            <a:avLst/>
          </a:prstGeom>
        </p:spPr>
      </p:pic>
      <p:sp>
        <p:nvSpPr>
          <p:cNvPr id="14" name="PA_矩形 13"/>
          <p:cNvSpPr/>
          <p:nvPr>
            <p:custDataLst>
              <p:tags r:id="rId3"/>
            </p:custDataLst>
          </p:nvPr>
        </p:nvSpPr>
        <p:spPr>
          <a:xfrm>
            <a:off x="-609600" y="0"/>
            <a:ext cx="1341120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矩形 14"/>
          <p:cNvSpPr/>
          <p:nvPr>
            <p:custDataLst>
              <p:tags r:id="rId4"/>
            </p:custDataLst>
          </p:nvPr>
        </p:nvSpPr>
        <p:spPr>
          <a:xfrm>
            <a:off x="-609600" y="6198983"/>
            <a:ext cx="1341120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矩形 19"/>
          <p:cNvSpPr/>
          <p:nvPr>
            <p:custDataLst>
              <p:tags r:id="rId5"/>
            </p:custDataLst>
          </p:nvPr>
        </p:nvSpPr>
        <p:spPr>
          <a:xfrm>
            <a:off x="-904067" y="655648"/>
            <a:ext cx="14000133" cy="5539965"/>
          </a:xfrm>
          <a:prstGeom prst="rect">
            <a:avLst/>
          </a:prstGeom>
          <a:solidFill>
            <a:srgbClr val="6D5C48">
              <a:alpha val="37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PA_矩形 1"/>
          <p:cNvSpPr/>
          <p:nvPr>
            <p:custDataLst>
              <p:tags r:id="rId6"/>
            </p:custDataLst>
          </p:nvPr>
        </p:nvSpPr>
        <p:spPr>
          <a:xfrm>
            <a:off x="3829380" y="6408532"/>
            <a:ext cx="599746" cy="239917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文本框 5"/>
          <p:cNvSpPr txBox="1"/>
          <p:nvPr>
            <p:custDataLst>
              <p:tags r:id="rId7"/>
            </p:custDataLst>
          </p:nvPr>
        </p:nvSpPr>
        <p:spPr>
          <a:xfrm>
            <a:off x="2281604" y="6381750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ABSTRACT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7" name="PA_文本框 6"/>
          <p:cNvSpPr txBox="1"/>
          <p:nvPr>
            <p:custDataLst>
              <p:tags r:id="rId8"/>
            </p:custDataLst>
          </p:nvPr>
        </p:nvSpPr>
        <p:spPr>
          <a:xfrm>
            <a:off x="3810697" y="6381750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HOME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8" name="PA_文本框 7"/>
          <p:cNvSpPr txBox="1"/>
          <p:nvPr>
            <p:custDataLst>
              <p:tags r:id="rId9"/>
            </p:custDataLst>
          </p:nvPr>
        </p:nvSpPr>
        <p:spPr>
          <a:xfrm>
            <a:off x="5053050" y="6381750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9" name="PA_文本框 8"/>
          <p:cNvSpPr txBox="1"/>
          <p:nvPr>
            <p:custDataLst>
              <p:tags r:id="rId10"/>
            </p:custDataLst>
          </p:nvPr>
        </p:nvSpPr>
        <p:spPr>
          <a:xfrm>
            <a:off x="6244004" y="6381750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10" name="PA_文本框 9"/>
          <p:cNvSpPr txBox="1"/>
          <p:nvPr>
            <p:custDataLst>
              <p:tags r:id="rId11"/>
            </p:custDataLst>
          </p:nvPr>
        </p:nvSpPr>
        <p:spPr>
          <a:xfrm>
            <a:off x="7773097" y="6381750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11" name="PA_文本框 10"/>
          <p:cNvSpPr txBox="1"/>
          <p:nvPr>
            <p:custDataLst>
              <p:tags r:id="rId12"/>
            </p:custDataLst>
          </p:nvPr>
        </p:nvSpPr>
        <p:spPr>
          <a:xfrm>
            <a:off x="9015450" y="6381750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18" name="PA_只为设计_文本框 10"/>
          <p:cNvSpPr txBox="1"/>
          <p:nvPr>
            <p:custDataLst>
              <p:tags r:id="rId13"/>
            </p:custDataLst>
          </p:nvPr>
        </p:nvSpPr>
        <p:spPr>
          <a:xfrm>
            <a:off x="3028014" y="2333753"/>
            <a:ext cx="593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PLEASE ADD YOUR TITLE</a:t>
            </a:r>
            <a:endParaRPr lang="zh-CN" altLang="en-US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PA_文本框 20"/>
          <p:cNvSpPr txBox="1"/>
          <p:nvPr>
            <p:custDataLst>
              <p:tags r:id="rId14"/>
            </p:custDataLst>
          </p:nvPr>
        </p:nvSpPr>
        <p:spPr>
          <a:xfrm>
            <a:off x="4938182" y="3718839"/>
            <a:ext cx="246803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 SLAGAN</a:t>
            </a:r>
            <a:endParaRPr lang="zh-CN" alt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PA_矩形 22"/>
          <p:cNvSpPr/>
          <p:nvPr>
            <p:custDataLst>
              <p:tags r:id="rId15"/>
            </p:custDataLst>
          </p:nvPr>
        </p:nvSpPr>
        <p:spPr>
          <a:xfrm>
            <a:off x="4976813" y="3738871"/>
            <a:ext cx="2238375" cy="29337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PA_文本框 3"/>
          <p:cNvSpPr txBox="1"/>
          <p:nvPr>
            <p:custDataLst>
              <p:tags r:id="rId16"/>
            </p:custDataLst>
          </p:nvPr>
        </p:nvSpPr>
        <p:spPr>
          <a:xfrm>
            <a:off x="4057651" y="700899"/>
            <a:ext cx="2923720" cy="464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PA_只为设计_文本框 26"/>
          <p:cNvSpPr txBox="1"/>
          <p:nvPr>
            <p:custDataLst>
              <p:tags r:id="rId17"/>
            </p:custDataLst>
          </p:nvPr>
        </p:nvSpPr>
        <p:spPr>
          <a:xfrm>
            <a:off x="3168479" y="2873162"/>
            <a:ext cx="585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3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PASSED THE SALLEY GARDENS </a:t>
            </a:r>
          </a:p>
        </p:txBody>
      </p:sp>
      <p:sp>
        <p:nvSpPr>
          <p:cNvPr id="12" name="PA_乘号 11"/>
          <p:cNvSpPr/>
          <p:nvPr>
            <p:custDataLst>
              <p:tags r:id="rId18"/>
            </p:custDataLst>
          </p:nvPr>
        </p:nvSpPr>
        <p:spPr>
          <a:xfrm>
            <a:off x="5894876" y="3265391"/>
            <a:ext cx="402248" cy="402248"/>
          </a:xfrm>
          <a:prstGeom prst="mathMultiply">
            <a:avLst>
              <a:gd name="adj1" fmla="val 3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PA_文本框 29"/>
          <p:cNvSpPr txBox="1"/>
          <p:nvPr>
            <p:custDataLst>
              <p:tags r:id="rId19"/>
            </p:custDataLst>
          </p:nvPr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PA_文本框 30"/>
          <p:cNvSpPr txBox="1"/>
          <p:nvPr>
            <p:custDataLst>
              <p:tags r:id="rId20"/>
            </p:custDataLst>
          </p:nvPr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2" name="PA_矩形 31"/>
          <p:cNvSpPr/>
          <p:nvPr>
            <p:custDataLst>
              <p:tags r:id="rId21"/>
            </p:custDataLst>
          </p:nvPr>
        </p:nvSpPr>
        <p:spPr>
          <a:xfrm>
            <a:off x="347073" y="140503"/>
            <a:ext cx="522878" cy="2341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00">
        <p:fade/>
      </p:transition>
    </mc:Choice>
    <mc:Fallback xmlns="">
      <p:transition spd="med" advTm="9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50000" y="1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50000" y="1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 to="5400000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/>
      <p:bldP spid="9" grpId="0"/>
      <p:bldP spid="10" grpId="0" animBg="1"/>
      <p:bldP spid="11" grpId="0"/>
      <p:bldP spid="18" grpId="0" autoUpdateAnimBg="0"/>
      <p:bldP spid="21" grpId="0"/>
      <p:bldP spid="23" grpId="0" animBg="1"/>
      <p:bldP spid="27" grpId="0" autoUpdateAnimBg="0"/>
      <p:bldP spid="12" grpId="0" animBg="1"/>
      <p:bldP spid="1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9" name="PA_库_任意多边形 12"/>
          <p:cNvSpPr/>
          <p:nvPr>
            <p:custDataLst>
              <p:tags r:id="rId2"/>
            </p:custDataLst>
          </p:nvPr>
        </p:nvSpPr>
        <p:spPr bwMode="auto">
          <a:xfrm>
            <a:off x="6167438" y="3615053"/>
            <a:ext cx="1417305" cy="1423494"/>
          </a:xfrm>
          <a:custGeom>
            <a:avLst/>
            <a:gdLst>
              <a:gd name="T0" fmla="*/ 0 w 2320"/>
              <a:gd name="T1" fmla="*/ 1620 h 2320"/>
              <a:gd name="T2" fmla="*/ 700 w 2320"/>
              <a:gd name="T3" fmla="*/ 2320 h 2320"/>
              <a:gd name="T4" fmla="*/ 2320 w 2320"/>
              <a:gd name="T5" fmla="*/ 2320 h 2320"/>
              <a:gd name="T6" fmla="*/ 2320 w 2320"/>
              <a:gd name="T7" fmla="*/ 700 h 2320"/>
              <a:gd name="T8" fmla="*/ 1620 w 2320"/>
              <a:gd name="T9" fmla="*/ 0 h 2320"/>
              <a:gd name="T10" fmla="*/ 0 w 2320"/>
              <a:gd name="T11" fmla="*/ 0 h 2320"/>
              <a:gd name="T12" fmla="*/ 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rgbClr val="987D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0" name="PA_库_任意多边形 13"/>
          <p:cNvSpPr/>
          <p:nvPr>
            <p:custDataLst>
              <p:tags r:id="rId3"/>
            </p:custDataLst>
          </p:nvPr>
        </p:nvSpPr>
        <p:spPr bwMode="auto">
          <a:xfrm>
            <a:off x="4661041" y="3615053"/>
            <a:ext cx="1417305" cy="1423494"/>
          </a:xfrm>
          <a:custGeom>
            <a:avLst/>
            <a:gdLst>
              <a:gd name="T0" fmla="*/ 2320 w 2320"/>
              <a:gd name="T1" fmla="*/ 1620 h 2320"/>
              <a:gd name="T2" fmla="*/ 1620 w 2320"/>
              <a:gd name="T3" fmla="*/ 2320 h 2320"/>
              <a:gd name="T4" fmla="*/ 0 w 2320"/>
              <a:gd name="T5" fmla="*/ 2320 h 2320"/>
              <a:gd name="T6" fmla="*/ 0 w 2320"/>
              <a:gd name="T7" fmla="*/ 700 h 2320"/>
              <a:gd name="T8" fmla="*/ 700 w 2320"/>
              <a:gd name="T9" fmla="*/ 0 h 2320"/>
              <a:gd name="T10" fmla="*/ 2320 w 2320"/>
              <a:gd name="T11" fmla="*/ 0 h 2320"/>
              <a:gd name="T12" fmla="*/ 232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PA_库_任意多边形 14"/>
          <p:cNvSpPr/>
          <p:nvPr>
            <p:custDataLst>
              <p:tags r:id="rId4"/>
            </p:custDataLst>
          </p:nvPr>
        </p:nvSpPr>
        <p:spPr bwMode="auto">
          <a:xfrm>
            <a:off x="6167438" y="2108345"/>
            <a:ext cx="1417305" cy="1420401"/>
          </a:xfrm>
          <a:custGeom>
            <a:avLst/>
            <a:gdLst>
              <a:gd name="T0" fmla="*/ 0 w 2320"/>
              <a:gd name="T1" fmla="*/ 700 h 2320"/>
              <a:gd name="T2" fmla="*/ 700 w 2320"/>
              <a:gd name="T3" fmla="*/ 0 h 2320"/>
              <a:gd name="T4" fmla="*/ 2320 w 2320"/>
              <a:gd name="T5" fmla="*/ 0 h 2320"/>
              <a:gd name="T6" fmla="*/ 2320 w 2320"/>
              <a:gd name="T7" fmla="*/ 1620 h 2320"/>
              <a:gd name="T8" fmla="*/ 1620 w 2320"/>
              <a:gd name="T9" fmla="*/ 2320 h 2320"/>
              <a:gd name="T10" fmla="*/ 0 w 2320"/>
              <a:gd name="T11" fmla="*/ 2320 h 2320"/>
              <a:gd name="T12" fmla="*/ 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rgbClr val="A68D6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PA_库_任意多边形 15"/>
          <p:cNvSpPr/>
          <p:nvPr>
            <p:custDataLst>
              <p:tags r:id="rId5"/>
            </p:custDataLst>
          </p:nvPr>
        </p:nvSpPr>
        <p:spPr bwMode="auto">
          <a:xfrm>
            <a:off x="4661041" y="2108345"/>
            <a:ext cx="1417305" cy="1420401"/>
          </a:xfrm>
          <a:custGeom>
            <a:avLst/>
            <a:gdLst>
              <a:gd name="T0" fmla="*/ 2320 w 2320"/>
              <a:gd name="T1" fmla="*/ 700 h 2320"/>
              <a:gd name="T2" fmla="*/ 1620 w 2320"/>
              <a:gd name="T3" fmla="*/ 0 h 2320"/>
              <a:gd name="T4" fmla="*/ 0 w 2320"/>
              <a:gd name="T5" fmla="*/ 0 h 2320"/>
              <a:gd name="T6" fmla="*/ 0 w 2320"/>
              <a:gd name="T7" fmla="*/ 1620 h 2320"/>
              <a:gd name="T8" fmla="*/ 700 w 2320"/>
              <a:gd name="T9" fmla="*/ 2320 h 2320"/>
              <a:gd name="T10" fmla="*/ 2320 w 2320"/>
              <a:gd name="T11" fmla="*/ 2320 h 2320"/>
              <a:gd name="T12" fmla="*/ 232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rgbClr val="B8A99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60213" y="2012559"/>
            <a:ext cx="3411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</a:t>
            </a:r>
          </a:p>
          <a:p>
            <a:pPr algn="r"/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0213" y="4181276"/>
            <a:ext cx="3411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</a:t>
            </a:r>
          </a:p>
          <a:p>
            <a:pPr algn="r"/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13413" y="2012559"/>
            <a:ext cx="3411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</a:t>
            </a:r>
          </a:p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13413" y="4167667"/>
            <a:ext cx="3411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</a:t>
            </a:r>
          </a:p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5369693" y="3105858"/>
            <a:ext cx="6711976" cy="4374573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563726" y="-586500"/>
            <a:ext cx="3008222" cy="1960629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160213" y="5547412"/>
            <a:ext cx="2195775" cy="1431109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144295" y="2526682"/>
            <a:ext cx="53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zh-CN" alt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24750" y="2526682"/>
            <a:ext cx="53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zh-CN" alt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24750" y="4079708"/>
            <a:ext cx="53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endParaRPr lang="zh-CN" alt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44296" y="4079708"/>
            <a:ext cx="53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zh-CN" alt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835">
        <p:split dir="in"/>
      </p:transition>
    </mc:Choice>
    <mc:Fallback xmlns="">
      <p:transition spd="slow" advTm="11835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  <p:bldP spid="18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768329" y="579042"/>
            <a:ext cx="9622967" cy="5977571"/>
            <a:chOff x="797357" y="608070"/>
            <a:chExt cx="9622967" cy="5977571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797357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2219758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3685702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5093587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6486957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7807754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9186612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10420324" y="608070"/>
              <a:ext cx="0" cy="5977571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987D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rgbClr val="987D5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987D5D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rgbClr val="987D5D"/>
              </a:solidFill>
              <a:latin typeface="Bodoni BT" panose="02070703070706020303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47073" y="819150"/>
            <a:ext cx="1405527" cy="0"/>
          </a:xfrm>
          <a:prstGeom prst="line">
            <a:avLst/>
          </a:prstGeom>
          <a:ln>
            <a:solidFill>
              <a:srgbClr val="987D5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714500" y="78105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V="1">
            <a:off x="1727360" y="796290"/>
            <a:ext cx="45719" cy="45719"/>
          </a:xfrm>
          <a:prstGeom prst="ellipse">
            <a:avLst/>
          </a:prstGeom>
          <a:solidFill>
            <a:srgbClr val="987D5D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文本框 48"/>
          <p:cNvSpPr txBox="1"/>
          <p:nvPr>
            <p:custDataLst>
              <p:tags r:id="rId2"/>
            </p:custDataLst>
          </p:nvPr>
        </p:nvSpPr>
        <p:spPr>
          <a:xfrm>
            <a:off x="1785939" y="608070"/>
            <a:ext cx="289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987D5D"/>
                </a:solidFill>
                <a:latin typeface="Aharoni" panose="02010803020104030203" pitchFamily="2" charset="-79"/>
                <a:ea typeface="造字工房尚黑（非商用）常规体" pitchFamily="50" charset="-122"/>
                <a:cs typeface="Aharoni" panose="02010803020104030203" pitchFamily="2" charset="-79"/>
              </a:rPr>
              <a:t>ADD TITLE HERE</a:t>
            </a:r>
            <a:endParaRPr lang="zh-CN" altLang="en-US" sz="2400" dirty="0">
              <a:solidFill>
                <a:srgbClr val="987D5D"/>
              </a:solidFill>
              <a:latin typeface="Aharoni" panose="02010803020104030203" pitchFamily="2" charset="-79"/>
              <a:ea typeface="造字工房尚黑（非商用）常规体" pitchFamily="50" charset="-122"/>
              <a:cs typeface="Aharoni" panose="02010803020104030203" pitchFamily="2" charset="-79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614440" y="2263515"/>
            <a:ext cx="0" cy="3992618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700104" y="3237875"/>
            <a:ext cx="0" cy="3620125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082754" y="4405966"/>
            <a:ext cx="0" cy="2452034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427272" y="946342"/>
            <a:ext cx="0" cy="5639299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7680624" y="3872351"/>
            <a:ext cx="10041" cy="3130167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32"/>
          <a:stretch>
            <a:fillRect/>
          </a:stretch>
        </p:blipFill>
        <p:spPr>
          <a:xfrm>
            <a:off x="-247650" y="3009900"/>
            <a:ext cx="12915900" cy="3829050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9602439" y="5041288"/>
            <a:ext cx="0" cy="1816712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3650592" y="3765991"/>
            <a:ext cx="49512" cy="3122965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568721" y="2633244"/>
            <a:ext cx="45719" cy="3746282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10179" y="946342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987D5D"/>
                </a:solidFill>
                <a:ea typeface="方正兰亭超细黑简体" panose="02000000000000000000" pitchFamily="2" charset="-122"/>
              </a:rPr>
              <a:t>KEYWORD </a:t>
            </a:r>
            <a:endParaRPr lang="zh-CN" altLang="en-US" dirty="0">
              <a:solidFill>
                <a:srgbClr val="987D5D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2614440" y="2452914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2815773" y="2307057"/>
            <a:ext cx="986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</a:rPr>
              <a:t>TEXT1</a:t>
            </a:r>
            <a:endParaRPr lang="zh-CN" altLang="en-US" sz="1400" dirty="0">
              <a:solidFill>
                <a:srgbClr val="987D5D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797331" y="2532615"/>
            <a:ext cx="184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745 763</a:t>
            </a:r>
            <a:endParaRPr lang="zh-CN" altLang="en-US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3710146" y="3430190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3911479" y="3284333"/>
            <a:ext cx="986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</a:rPr>
              <a:t>TEXT2</a:t>
            </a:r>
            <a:endParaRPr lang="zh-CN" altLang="en-US" sz="1400" dirty="0">
              <a:solidFill>
                <a:srgbClr val="987D5D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897079" y="3503019"/>
            <a:ext cx="184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325 461</a:t>
            </a:r>
            <a:endParaRPr lang="zh-CN" altLang="en-US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5070872" y="4879368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5272205" y="4733511"/>
            <a:ext cx="986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</a:rPr>
              <a:t>TEXT3</a:t>
            </a:r>
            <a:endParaRPr lang="zh-CN" altLang="en-US" sz="1400" dirty="0">
              <a:solidFill>
                <a:srgbClr val="987D5D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249234" y="4952197"/>
            <a:ext cx="883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17 763</a:t>
            </a:r>
            <a:endParaRPr lang="zh-CN" altLang="en-US" sz="14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7690665" y="4177666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7891998" y="4031809"/>
            <a:ext cx="986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</a:rPr>
              <a:t>TEXT4</a:t>
            </a:r>
            <a:endParaRPr lang="zh-CN" altLang="en-US" sz="1400" dirty="0">
              <a:solidFill>
                <a:srgbClr val="987D5D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891887" y="4250495"/>
            <a:ext cx="1843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27 457</a:t>
            </a:r>
            <a:endParaRPr lang="zh-CN" altLang="en-US" sz="14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9601763" y="5174967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9803096" y="5029110"/>
            <a:ext cx="986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</a:rPr>
              <a:t>TEXT5</a:t>
            </a:r>
            <a:endParaRPr lang="zh-CN" altLang="en-US" sz="1400" dirty="0">
              <a:solidFill>
                <a:srgbClr val="987D5D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802985" y="5247796"/>
            <a:ext cx="1843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8 763</a:t>
            </a:r>
            <a:endParaRPr lang="zh-CN" altLang="en-US" sz="14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6432845" y="1224863"/>
            <a:ext cx="273903" cy="0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6634178" y="1079006"/>
            <a:ext cx="986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</a:rPr>
              <a:t>TEXT4</a:t>
            </a:r>
            <a:endParaRPr lang="zh-CN" altLang="en-US" sz="1400" dirty="0">
              <a:solidFill>
                <a:srgbClr val="987D5D"/>
              </a:solidFill>
            </a:endParaRPr>
          </a:p>
        </p:txBody>
      </p:sp>
      <p:sp>
        <p:nvSpPr>
          <p:cNvPr id="59" name="PA_库_文本框 58"/>
          <p:cNvSpPr txBox="1"/>
          <p:nvPr>
            <p:custDataLst>
              <p:tags r:id="rId3"/>
            </p:custDataLst>
          </p:nvPr>
        </p:nvSpPr>
        <p:spPr>
          <a:xfrm>
            <a:off x="6556460" y="1277995"/>
            <a:ext cx="3792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1 345 763</a:t>
            </a:r>
            <a:endParaRPr lang="zh-CN" altLang="en-US" sz="48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909136" y="3770276"/>
            <a:ext cx="1026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30.6%</a:t>
            </a:r>
            <a:endParaRPr lang="zh-CN" altLang="en-US" sz="14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803073" y="2792511"/>
            <a:ext cx="1026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57.2%</a:t>
            </a:r>
            <a:endParaRPr lang="zh-CN" altLang="en-US" sz="14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283301" y="5172220"/>
            <a:ext cx="652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7.2%</a:t>
            </a:r>
            <a:endParaRPr lang="zh-CN" altLang="en-US" sz="12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909330" y="4520806"/>
            <a:ext cx="73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1.9%</a:t>
            </a:r>
            <a:endParaRPr lang="zh-CN" altLang="en-US" sz="12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812586" y="5470240"/>
            <a:ext cx="73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987D5D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0.9%</a:t>
            </a:r>
            <a:endParaRPr lang="zh-CN" altLang="en-US" sz="1200" dirty="0">
              <a:solidFill>
                <a:srgbClr val="987D5D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0" y="6256133"/>
            <a:ext cx="1219200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1689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9" grpId="0"/>
      <p:bldP spid="40" grpId="0"/>
      <p:bldP spid="42" grpId="0"/>
      <p:bldP spid="43" grpId="0"/>
      <p:bldP spid="45" grpId="0"/>
      <p:bldP spid="46" grpId="0"/>
      <p:bldP spid="48" grpId="0"/>
      <p:bldP spid="49" grpId="0"/>
      <p:bldP spid="51" grpId="0"/>
      <p:bldP spid="52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4416" b="6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cxnSp>
        <p:nvCxnSpPr>
          <p:cNvPr id="13" name="直接连接符 12" hidden="1"/>
          <p:cNvCxnSpPr/>
          <p:nvPr/>
        </p:nvCxnSpPr>
        <p:spPr>
          <a:xfrm>
            <a:off x="-973394" y="575648"/>
            <a:ext cx="143649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 hidden="1"/>
          <p:cNvSpPr/>
          <p:nvPr/>
        </p:nvSpPr>
        <p:spPr>
          <a:xfrm>
            <a:off x="0" y="5633094"/>
            <a:ext cx="12192000" cy="1224905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889783" y="1222783"/>
            <a:ext cx="4412435" cy="4412435"/>
            <a:chOff x="2337203" y="-329797"/>
            <a:chExt cx="7517595" cy="7517595"/>
          </a:xfrm>
        </p:grpSpPr>
        <p:sp>
          <p:nvSpPr>
            <p:cNvPr id="11" name="椭圆 10"/>
            <p:cNvSpPr/>
            <p:nvPr/>
          </p:nvSpPr>
          <p:spPr>
            <a:xfrm>
              <a:off x="2337203" y="-329797"/>
              <a:ext cx="7517595" cy="7517595"/>
            </a:xfrm>
            <a:prstGeom prst="ellipse">
              <a:avLst/>
            </a:prstGeom>
            <a:noFill/>
            <a:ln>
              <a:solidFill>
                <a:srgbClr val="987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空心弧 17" hidden="1"/>
            <p:cNvSpPr>
              <a:spLocks noChangeAspect="1"/>
            </p:cNvSpPr>
            <p:nvPr/>
          </p:nvSpPr>
          <p:spPr>
            <a:xfrm>
              <a:off x="4025999" y="1358999"/>
              <a:ext cx="4139999" cy="4139999"/>
            </a:xfrm>
            <a:prstGeom prst="blockArc">
              <a:avLst>
                <a:gd name="adj1" fmla="val 18696109"/>
                <a:gd name="adj2" fmla="val 18671007"/>
                <a:gd name="adj3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>
              <a:spLocks noChangeAspect="1"/>
            </p:cNvSpPr>
            <p:nvPr/>
          </p:nvSpPr>
          <p:spPr>
            <a:xfrm>
              <a:off x="4296000" y="1629000"/>
              <a:ext cx="3600000" cy="3600000"/>
            </a:xfrm>
            <a:prstGeom prst="blockArc">
              <a:avLst>
                <a:gd name="adj1" fmla="val 9600000"/>
                <a:gd name="adj2" fmla="val 10800000"/>
                <a:gd name="adj3" fmla="val 50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9"/>
            <p:cNvSpPr>
              <a:spLocks noChangeAspect="1"/>
            </p:cNvSpPr>
            <p:nvPr/>
          </p:nvSpPr>
          <p:spPr>
            <a:xfrm>
              <a:off x="3756000" y="1089000"/>
              <a:ext cx="4680000" cy="4680000"/>
            </a:xfrm>
            <a:prstGeom prst="blockArc">
              <a:avLst>
                <a:gd name="adj1" fmla="val 18000000"/>
                <a:gd name="adj2" fmla="val 10800000"/>
                <a:gd name="adj3" fmla="val 384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20"/>
            <p:cNvSpPr>
              <a:spLocks noChangeAspect="1"/>
            </p:cNvSpPr>
            <p:nvPr/>
          </p:nvSpPr>
          <p:spPr>
            <a:xfrm>
              <a:off x="3486000" y="819000"/>
              <a:ext cx="5220000" cy="5220000"/>
            </a:xfrm>
            <a:prstGeom prst="blockArc">
              <a:avLst>
                <a:gd name="adj1" fmla="val 9600000"/>
                <a:gd name="adj2" fmla="val 10800000"/>
                <a:gd name="adj3" fmla="val 345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>
              <a:spLocks noChangeAspect="1"/>
            </p:cNvSpPr>
            <p:nvPr/>
          </p:nvSpPr>
          <p:spPr>
            <a:xfrm>
              <a:off x="3216000" y="549000"/>
              <a:ext cx="5760000" cy="5760000"/>
            </a:xfrm>
            <a:prstGeom prst="blockArc">
              <a:avLst>
                <a:gd name="adj1" fmla="val 12000000"/>
                <a:gd name="adj2" fmla="val 15000000"/>
                <a:gd name="adj3" fmla="val 312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>
              <a:spLocks noChangeAspect="1"/>
            </p:cNvSpPr>
            <p:nvPr/>
          </p:nvSpPr>
          <p:spPr>
            <a:xfrm>
              <a:off x="2946000" y="279000"/>
              <a:ext cx="6300000" cy="6300000"/>
            </a:xfrm>
            <a:prstGeom prst="blockArc">
              <a:avLst>
                <a:gd name="adj1" fmla="val 12000000"/>
                <a:gd name="adj2" fmla="val 15600000"/>
                <a:gd name="adj3" fmla="val 286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>
              <a:spLocks noChangeAspect="1"/>
            </p:cNvSpPr>
            <p:nvPr/>
          </p:nvSpPr>
          <p:spPr>
            <a:xfrm>
              <a:off x="4566000" y="1899000"/>
              <a:ext cx="3060000" cy="3060000"/>
            </a:xfrm>
            <a:prstGeom prst="blockArc">
              <a:avLst>
                <a:gd name="adj1" fmla="val 9600000"/>
                <a:gd name="adj2" fmla="val 10200000"/>
                <a:gd name="adj3" fmla="val 588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空心弧 24"/>
            <p:cNvSpPr>
              <a:spLocks noChangeAspect="1"/>
            </p:cNvSpPr>
            <p:nvPr/>
          </p:nvSpPr>
          <p:spPr>
            <a:xfrm>
              <a:off x="5106000" y="2439000"/>
              <a:ext cx="1980000" cy="1980000"/>
            </a:xfrm>
            <a:prstGeom prst="blockArc">
              <a:avLst>
                <a:gd name="adj1" fmla="val 19200000"/>
                <a:gd name="adj2" fmla="val 10200000"/>
                <a:gd name="adj3" fmla="val 91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>
              <a:spLocks noChangeAspect="1"/>
            </p:cNvSpPr>
            <p:nvPr/>
          </p:nvSpPr>
          <p:spPr>
            <a:xfrm>
              <a:off x="4836000" y="2169000"/>
              <a:ext cx="2520000" cy="2520000"/>
            </a:xfrm>
            <a:prstGeom prst="blockArc">
              <a:avLst>
                <a:gd name="adj1" fmla="val 18900000"/>
                <a:gd name="adj2" fmla="val 11100000"/>
                <a:gd name="adj3" fmla="val 714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>
              <a:off x="5376000" y="2709000"/>
              <a:ext cx="1440000" cy="1440000"/>
            </a:xfrm>
            <a:prstGeom prst="blockArc">
              <a:avLst>
                <a:gd name="adj1" fmla="val 18000000"/>
                <a:gd name="adj2" fmla="val 18600000"/>
                <a:gd name="adj3" fmla="val 125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直接连接符 29"/>
          <p:cNvCxnSpPr>
            <a:stCxn id="11" idx="6"/>
          </p:cNvCxnSpPr>
          <p:nvPr/>
        </p:nvCxnSpPr>
        <p:spPr>
          <a:xfrm>
            <a:off x="8302218" y="3429001"/>
            <a:ext cx="5502272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-1179662" y="3429000"/>
            <a:ext cx="5043739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flipH="1">
            <a:off x="4881000" y="2214000"/>
            <a:ext cx="2430000" cy="243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27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 rot="54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1" name="直接连接符 4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81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08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 rot="135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4" name="直接连接符 5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62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 rot="189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60" name="直接连接符 59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0" y="6217296"/>
            <a:ext cx="12192000" cy="704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7585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Jan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 rot="2700000">
            <a:off x="4449885" y="192005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Feb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 rot="5400000">
            <a:off x="5748555" y="1433187"/>
            <a:ext cx="681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March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 rot="18900000">
            <a:off x="7312163" y="1805456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Apr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 rot="10800000" flipV="1">
            <a:off x="789248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May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 rot="24300000">
            <a:off x="7290145" y="472221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June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 rot="16200000">
            <a:off x="5835725" y="5265764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 rot="18900000">
            <a:off x="4449885" y="469173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Aug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8538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709298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80587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8574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9725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033332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09075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21043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0379664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9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04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APA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6171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779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DAU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75378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LTV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91544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WAU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798161" y="6183287"/>
            <a:ext cx="1111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K-FACTOR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9159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PCU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0400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ARPU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03101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MAU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6" name="直接连接符 85"/>
          <p:cNvCxnSpPr/>
          <p:nvPr/>
        </p:nvCxnSpPr>
        <p:spPr>
          <a:xfrm>
            <a:off x="347073" y="819150"/>
            <a:ext cx="1405527" cy="0"/>
          </a:xfrm>
          <a:prstGeom prst="line">
            <a:avLst/>
          </a:prstGeom>
          <a:ln>
            <a:solidFill>
              <a:srgbClr val="987D5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椭圆 86"/>
          <p:cNvSpPr/>
          <p:nvPr/>
        </p:nvSpPr>
        <p:spPr>
          <a:xfrm>
            <a:off x="1714500" y="78105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 flipV="1">
            <a:off x="1727360" y="796290"/>
            <a:ext cx="45719" cy="45719"/>
          </a:xfrm>
          <a:prstGeom prst="ellipse">
            <a:avLst/>
          </a:prstGeom>
          <a:solidFill>
            <a:srgbClr val="987D5D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PA_文本框 48"/>
          <p:cNvSpPr txBox="1"/>
          <p:nvPr>
            <p:custDataLst>
              <p:tags r:id="rId2"/>
            </p:custDataLst>
          </p:nvPr>
        </p:nvSpPr>
        <p:spPr>
          <a:xfrm>
            <a:off x="1785939" y="608070"/>
            <a:ext cx="289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ea typeface="造字工房尚黑（非商用）常规体" pitchFamily="50" charset="-122"/>
                <a:cs typeface="Aharoni" panose="02010803020104030203" pitchFamily="2" charset="-79"/>
              </a:rPr>
              <a:t>ADD TITLE HERE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ea typeface="造字工房尚黑（非商用）常规体" pitchFamily="50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148">
        <p14:warp dir="in"/>
      </p:transition>
    </mc:Choice>
    <mc:Fallback xmlns="">
      <p:transition spd="slow" advTm="2148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4416" b="6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cxnSp>
        <p:nvCxnSpPr>
          <p:cNvPr id="13" name="直接连接符 12" hidden="1"/>
          <p:cNvCxnSpPr/>
          <p:nvPr/>
        </p:nvCxnSpPr>
        <p:spPr>
          <a:xfrm>
            <a:off x="-973394" y="575648"/>
            <a:ext cx="143649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 hidden="1"/>
          <p:cNvSpPr/>
          <p:nvPr/>
        </p:nvSpPr>
        <p:spPr>
          <a:xfrm>
            <a:off x="0" y="5633094"/>
            <a:ext cx="12192000" cy="1224905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889783" y="1222783"/>
            <a:ext cx="4412435" cy="4412435"/>
            <a:chOff x="2337203" y="-329797"/>
            <a:chExt cx="7517595" cy="7517595"/>
          </a:xfrm>
        </p:grpSpPr>
        <p:sp>
          <p:nvSpPr>
            <p:cNvPr id="11" name="椭圆 10"/>
            <p:cNvSpPr/>
            <p:nvPr/>
          </p:nvSpPr>
          <p:spPr>
            <a:xfrm>
              <a:off x="2337203" y="-329797"/>
              <a:ext cx="7517595" cy="7517595"/>
            </a:xfrm>
            <a:prstGeom prst="ellipse">
              <a:avLst/>
            </a:prstGeom>
            <a:noFill/>
            <a:ln>
              <a:solidFill>
                <a:srgbClr val="987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空心弧 17" hidden="1"/>
            <p:cNvSpPr>
              <a:spLocks noChangeAspect="1"/>
            </p:cNvSpPr>
            <p:nvPr/>
          </p:nvSpPr>
          <p:spPr>
            <a:xfrm>
              <a:off x="4025999" y="1358999"/>
              <a:ext cx="4139999" cy="4139999"/>
            </a:xfrm>
            <a:prstGeom prst="blockArc">
              <a:avLst>
                <a:gd name="adj1" fmla="val 18696109"/>
                <a:gd name="adj2" fmla="val 18671007"/>
                <a:gd name="adj3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>
              <a:spLocks noChangeAspect="1"/>
            </p:cNvSpPr>
            <p:nvPr/>
          </p:nvSpPr>
          <p:spPr>
            <a:xfrm>
              <a:off x="4296000" y="1629000"/>
              <a:ext cx="3600000" cy="3600000"/>
            </a:xfrm>
            <a:prstGeom prst="blockArc">
              <a:avLst>
                <a:gd name="adj1" fmla="val 9600000"/>
                <a:gd name="adj2" fmla="val 10800000"/>
                <a:gd name="adj3" fmla="val 50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9"/>
            <p:cNvSpPr>
              <a:spLocks noChangeAspect="1"/>
            </p:cNvSpPr>
            <p:nvPr/>
          </p:nvSpPr>
          <p:spPr>
            <a:xfrm>
              <a:off x="3756000" y="1089000"/>
              <a:ext cx="4680000" cy="4680000"/>
            </a:xfrm>
            <a:prstGeom prst="blockArc">
              <a:avLst>
                <a:gd name="adj1" fmla="val 18000000"/>
                <a:gd name="adj2" fmla="val 10800000"/>
                <a:gd name="adj3" fmla="val 384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20"/>
            <p:cNvSpPr>
              <a:spLocks noChangeAspect="1"/>
            </p:cNvSpPr>
            <p:nvPr/>
          </p:nvSpPr>
          <p:spPr>
            <a:xfrm>
              <a:off x="3486000" y="819000"/>
              <a:ext cx="5220000" cy="5220000"/>
            </a:xfrm>
            <a:prstGeom prst="blockArc">
              <a:avLst>
                <a:gd name="adj1" fmla="val 9600000"/>
                <a:gd name="adj2" fmla="val 10800000"/>
                <a:gd name="adj3" fmla="val 345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>
              <a:spLocks noChangeAspect="1"/>
            </p:cNvSpPr>
            <p:nvPr/>
          </p:nvSpPr>
          <p:spPr>
            <a:xfrm>
              <a:off x="3216000" y="549000"/>
              <a:ext cx="5760000" cy="5760000"/>
            </a:xfrm>
            <a:prstGeom prst="blockArc">
              <a:avLst>
                <a:gd name="adj1" fmla="val 12000000"/>
                <a:gd name="adj2" fmla="val 15000000"/>
                <a:gd name="adj3" fmla="val 312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>
              <a:spLocks noChangeAspect="1"/>
            </p:cNvSpPr>
            <p:nvPr/>
          </p:nvSpPr>
          <p:spPr>
            <a:xfrm>
              <a:off x="2946000" y="279000"/>
              <a:ext cx="6300000" cy="6300000"/>
            </a:xfrm>
            <a:prstGeom prst="blockArc">
              <a:avLst>
                <a:gd name="adj1" fmla="val 12000000"/>
                <a:gd name="adj2" fmla="val 15600000"/>
                <a:gd name="adj3" fmla="val 286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>
              <a:spLocks noChangeAspect="1"/>
            </p:cNvSpPr>
            <p:nvPr/>
          </p:nvSpPr>
          <p:spPr>
            <a:xfrm>
              <a:off x="4566000" y="1899000"/>
              <a:ext cx="3060000" cy="3060000"/>
            </a:xfrm>
            <a:prstGeom prst="blockArc">
              <a:avLst>
                <a:gd name="adj1" fmla="val 9600000"/>
                <a:gd name="adj2" fmla="val 10200000"/>
                <a:gd name="adj3" fmla="val 588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空心弧 24"/>
            <p:cNvSpPr>
              <a:spLocks noChangeAspect="1"/>
            </p:cNvSpPr>
            <p:nvPr/>
          </p:nvSpPr>
          <p:spPr>
            <a:xfrm>
              <a:off x="5106000" y="2439000"/>
              <a:ext cx="1980000" cy="1980000"/>
            </a:xfrm>
            <a:prstGeom prst="blockArc">
              <a:avLst>
                <a:gd name="adj1" fmla="val 19200000"/>
                <a:gd name="adj2" fmla="val 10200000"/>
                <a:gd name="adj3" fmla="val 91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>
              <a:spLocks noChangeAspect="1"/>
            </p:cNvSpPr>
            <p:nvPr/>
          </p:nvSpPr>
          <p:spPr>
            <a:xfrm>
              <a:off x="4836000" y="2169000"/>
              <a:ext cx="2520000" cy="2520000"/>
            </a:xfrm>
            <a:prstGeom prst="blockArc">
              <a:avLst>
                <a:gd name="adj1" fmla="val 18900000"/>
                <a:gd name="adj2" fmla="val 11100000"/>
                <a:gd name="adj3" fmla="val 714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>
              <a:off x="5376000" y="2709000"/>
              <a:ext cx="1440000" cy="1440000"/>
            </a:xfrm>
            <a:prstGeom prst="blockArc">
              <a:avLst>
                <a:gd name="adj1" fmla="val 18000000"/>
                <a:gd name="adj2" fmla="val 18600000"/>
                <a:gd name="adj3" fmla="val 12500"/>
              </a:avLst>
            </a:prstGeom>
            <a:solidFill>
              <a:srgbClr val="FFF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直接连接符 29"/>
          <p:cNvCxnSpPr>
            <a:stCxn id="11" idx="6"/>
          </p:cNvCxnSpPr>
          <p:nvPr/>
        </p:nvCxnSpPr>
        <p:spPr>
          <a:xfrm>
            <a:off x="8302218" y="3429001"/>
            <a:ext cx="5502272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-1179662" y="3429000"/>
            <a:ext cx="5043739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flipH="1">
            <a:off x="4881000" y="2214000"/>
            <a:ext cx="2430000" cy="243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27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 rot="54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1" name="直接连接符 4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81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08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 rot="135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4" name="直接连接符 5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62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 rot="189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60" name="直接连接符 59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0" y="6217296"/>
            <a:ext cx="12192000" cy="704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630486" y="5915825"/>
            <a:ext cx="438150" cy="558090"/>
          </a:xfrm>
          <a:prstGeom prst="rect">
            <a:avLst/>
          </a:prstGeom>
          <a:solidFill>
            <a:srgbClr val="987D5D"/>
          </a:solidFill>
          <a:ln>
            <a:solidFill>
              <a:srgbClr val="A68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7585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Jan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 rot="2700000">
            <a:off x="4449885" y="192005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Feb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 rot="5400000">
            <a:off x="5748555" y="1433187"/>
            <a:ext cx="681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March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 rot="18900000">
            <a:off x="7312163" y="1805456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Apr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 rot="10800000" flipV="1">
            <a:off x="789248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May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 rot="24300000">
            <a:off x="7290145" y="472221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June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 rot="16200000">
            <a:off x="5835725" y="5265764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 rot="18900000">
            <a:off x="4449885" y="469173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Aug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8538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709298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80587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8574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9725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033332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09075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21043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0379664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9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04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APA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6171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779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DAU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75378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LTV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91544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WAU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798161" y="6183287"/>
            <a:ext cx="1111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K-FACTOR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9159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PCU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0400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ARPU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03101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MAU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1938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4416" b="6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cxnSp>
        <p:nvCxnSpPr>
          <p:cNvPr id="13" name="直接连接符 12" hidden="1"/>
          <p:cNvCxnSpPr/>
          <p:nvPr/>
        </p:nvCxnSpPr>
        <p:spPr>
          <a:xfrm>
            <a:off x="-973394" y="575648"/>
            <a:ext cx="143649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 hidden="1"/>
          <p:cNvSpPr/>
          <p:nvPr/>
        </p:nvSpPr>
        <p:spPr>
          <a:xfrm>
            <a:off x="0" y="5633094"/>
            <a:ext cx="12192000" cy="1224905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889783" y="1222783"/>
            <a:ext cx="4412435" cy="4412435"/>
            <a:chOff x="2337203" y="-329797"/>
            <a:chExt cx="7517595" cy="7517595"/>
          </a:xfrm>
        </p:grpSpPr>
        <p:sp>
          <p:nvSpPr>
            <p:cNvPr id="11" name="椭圆 10"/>
            <p:cNvSpPr/>
            <p:nvPr/>
          </p:nvSpPr>
          <p:spPr>
            <a:xfrm>
              <a:off x="2337203" y="-329797"/>
              <a:ext cx="7517595" cy="7517595"/>
            </a:xfrm>
            <a:prstGeom prst="ellipse">
              <a:avLst/>
            </a:prstGeom>
            <a:noFill/>
            <a:ln>
              <a:solidFill>
                <a:srgbClr val="987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空心弧 17" hidden="1"/>
            <p:cNvSpPr>
              <a:spLocks noChangeAspect="1"/>
            </p:cNvSpPr>
            <p:nvPr/>
          </p:nvSpPr>
          <p:spPr>
            <a:xfrm>
              <a:off x="4025999" y="1358999"/>
              <a:ext cx="4139999" cy="4139999"/>
            </a:xfrm>
            <a:prstGeom prst="blockArc">
              <a:avLst>
                <a:gd name="adj1" fmla="val 18696109"/>
                <a:gd name="adj2" fmla="val 18671007"/>
                <a:gd name="adj3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>
              <a:spLocks noChangeAspect="1"/>
            </p:cNvSpPr>
            <p:nvPr/>
          </p:nvSpPr>
          <p:spPr>
            <a:xfrm>
              <a:off x="4296000" y="1629000"/>
              <a:ext cx="3600000" cy="3600000"/>
            </a:xfrm>
            <a:prstGeom prst="blockArc">
              <a:avLst>
                <a:gd name="adj1" fmla="val 9600000"/>
                <a:gd name="adj2" fmla="val 10800000"/>
                <a:gd name="adj3" fmla="val 50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9"/>
            <p:cNvSpPr>
              <a:spLocks noChangeAspect="1"/>
            </p:cNvSpPr>
            <p:nvPr/>
          </p:nvSpPr>
          <p:spPr>
            <a:xfrm>
              <a:off x="3756000" y="1089000"/>
              <a:ext cx="4680000" cy="4680000"/>
            </a:xfrm>
            <a:prstGeom prst="blockArc">
              <a:avLst>
                <a:gd name="adj1" fmla="val 18000000"/>
                <a:gd name="adj2" fmla="val 10800000"/>
                <a:gd name="adj3" fmla="val 384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20"/>
            <p:cNvSpPr>
              <a:spLocks noChangeAspect="1"/>
            </p:cNvSpPr>
            <p:nvPr/>
          </p:nvSpPr>
          <p:spPr>
            <a:xfrm>
              <a:off x="3486000" y="819000"/>
              <a:ext cx="5220000" cy="5220000"/>
            </a:xfrm>
            <a:prstGeom prst="blockArc">
              <a:avLst>
                <a:gd name="adj1" fmla="val 9600000"/>
                <a:gd name="adj2" fmla="val 10800000"/>
                <a:gd name="adj3" fmla="val 345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>
              <a:spLocks noChangeAspect="1"/>
            </p:cNvSpPr>
            <p:nvPr/>
          </p:nvSpPr>
          <p:spPr>
            <a:xfrm>
              <a:off x="3216000" y="549000"/>
              <a:ext cx="5760000" cy="5760000"/>
            </a:xfrm>
            <a:prstGeom prst="blockArc">
              <a:avLst>
                <a:gd name="adj1" fmla="val 12000000"/>
                <a:gd name="adj2" fmla="val 15000000"/>
                <a:gd name="adj3" fmla="val 312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>
              <a:spLocks noChangeAspect="1"/>
            </p:cNvSpPr>
            <p:nvPr/>
          </p:nvSpPr>
          <p:spPr>
            <a:xfrm>
              <a:off x="2946000" y="279000"/>
              <a:ext cx="6300000" cy="6300000"/>
            </a:xfrm>
            <a:prstGeom prst="blockArc">
              <a:avLst>
                <a:gd name="adj1" fmla="val 12000000"/>
                <a:gd name="adj2" fmla="val 15600000"/>
                <a:gd name="adj3" fmla="val 286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>
              <a:spLocks noChangeAspect="1"/>
            </p:cNvSpPr>
            <p:nvPr/>
          </p:nvSpPr>
          <p:spPr>
            <a:xfrm>
              <a:off x="4566000" y="1899000"/>
              <a:ext cx="3060000" cy="3060000"/>
            </a:xfrm>
            <a:prstGeom prst="blockArc">
              <a:avLst>
                <a:gd name="adj1" fmla="val 9600000"/>
                <a:gd name="adj2" fmla="val 10200000"/>
                <a:gd name="adj3" fmla="val 588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空心弧 24"/>
            <p:cNvSpPr>
              <a:spLocks noChangeAspect="1"/>
            </p:cNvSpPr>
            <p:nvPr/>
          </p:nvSpPr>
          <p:spPr>
            <a:xfrm>
              <a:off x="5106000" y="2439000"/>
              <a:ext cx="1980000" cy="1980000"/>
            </a:xfrm>
            <a:prstGeom prst="blockArc">
              <a:avLst>
                <a:gd name="adj1" fmla="val 19200000"/>
                <a:gd name="adj2" fmla="val 10200000"/>
                <a:gd name="adj3" fmla="val 9100"/>
              </a:avLst>
            </a:prstGeom>
            <a:solidFill>
              <a:srgbClr val="FFF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>
              <a:spLocks noChangeAspect="1"/>
            </p:cNvSpPr>
            <p:nvPr/>
          </p:nvSpPr>
          <p:spPr>
            <a:xfrm>
              <a:off x="4836000" y="2169000"/>
              <a:ext cx="2520000" cy="2520000"/>
            </a:xfrm>
            <a:prstGeom prst="blockArc">
              <a:avLst>
                <a:gd name="adj1" fmla="val 18900000"/>
                <a:gd name="adj2" fmla="val 11100000"/>
                <a:gd name="adj3" fmla="val 714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>
              <a:off x="5376000" y="2709000"/>
              <a:ext cx="1440000" cy="1440000"/>
            </a:xfrm>
            <a:prstGeom prst="blockArc">
              <a:avLst>
                <a:gd name="adj1" fmla="val 18000000"/>
                <a:gd name="adj2" fmla="val 18600000"/>
                <a:gd name="adj3" fmla="val 12500"/>
              </a:avLst>
            </a:prstGeom>
            <a:solidFill>
              <a:srgbClr val="A68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直接连接符 29"/>
          <p:cNvCxnSpPr>
            <a:stCxn id="11" idx="6"/>
          </p:cNvCxnSpPr>
          <p:nvPr/>
        </p:nvCxnSpPr>
        <p:spPr>
          <a:xfrm>
            <a:off x="8302218" y="3429001"/>
            <a:ext cx="5502272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-1179662" y="3429000"/>
            <a:ext cx="5043739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flipH="1">
            <a:off x="4881000" y="2214000"/>
            <a:ext cx="2430000" cy="243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27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 rot="54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1" name="直接连接符 4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81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08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 rot="135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4" name="直接连接符 5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62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 rot="189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60" name="直接连接符 59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0" y="6217296"/>
            <a:ext cx="12192000" cy="704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640136" y="5915825"/>
            <a:ext cx="438150" cy="558090"/>
          </a:xfrm>
          <a:prstGeom prst="rect">
            <a:avLst/>
          </a:prstGeom>
          <a:solidFill>
            <a:srgbClr val="987D5D"/>
          </a:solidFill>
          <a:ln>
            <a:solidFill>
              <a:srgbClr val="A68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7585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Jan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 rot="2700000">
            <a:off x="4449885" y="192005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Feb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 rot="5400000">
            <a:off x="5748555" y="1433187"/>
            <a:ext cx="681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March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 rot="18900000">
            <a:off x="7312163" y="1805456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Apr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 rot="10800000" flipV="1">
            <a:off x="789248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May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 rot="24300000">
            <a:off x="7290145" y="472221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June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 rot="16200000">
            <a:off x="5835725" y="5265764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 rot="18900000">
            <a:off x="4449885" y="469173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Aug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8538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709298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80587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8574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9725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033332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09075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21043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0379664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9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04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APA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6171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ACU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779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DAU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75378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LTV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91544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WAU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798161" y="6183287"/>
            <a:ext cx="1111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K-FACTOR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9159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PCU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0400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ARPU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03101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MAU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319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4416" b="6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cxnSp>
        <p:nvCxnSpPr>
          <p:cNvPr id="13" name="直接连接符 12" hidden="1"/>
          <p:cNvCxnSpPr/>
          <p:nvPr/>
        </p:nvCxnSpPr>
        <p:spPr>
          <a:xfrm>
            <a:off x="-973394" y="575648"/>
            <a:ext cx="143649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 hidden="1"/>
          <p:cNvSpPr/>
          <p:nvPr/>
        </p:nvSpPr>
        <p:spPr>
          <a:xfrm>
            <a:off x="0" y="5633094"/>
            <a:ext cx="12192000" cy="1224905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889783" y="1222783"/>
            <a:ext cx="4412435" cy="4412435"/>
            <a:chOff x="2337203" y="-329797"/>
            <a:chExt cx="7517595" cy="7517595"/>
          </a:xfrm>
        </p:grpSpPr>
        <p:sp>
          <p:nvSpPr>
            <p:cNvPr id="11" name="椭圆 10"/>
            <p:cNvSpPr/>
            <p:nvPr/>
          </p:nvSpPr>
          <p:spPr>
            <a:xfrm>
              <a:off x="2337203" y="-329797"/>
              <a:ext cx="7517595" cy="7517595"/>
            </a:xfrm>
            <a:prstGeom prst="ellipse">
              <a:avLst/>
            </a:prstGeom>
            <a:noFill/>
            <a:ln>
              <a:solidFill>
                <a:srgbClr val="987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空心弧 17" hidden="1"/>
            <p:cNvSpPr>
              <a:spLocks noChangeAspect="1"/>
            </p:cNvSpPr>
            <p:nvPr/>
          </p:nvSpPr>
          <p:spPr>
            <a:xfrm>
              <a:off x="4025999" y="1358999"/>
              <a:ext cx="4139999" cy="4139999"/>
            </a:xfrm>
            <a:prstGeom prst="blockArc">
              <a:avLst>
                <a:gd name="adj1" fmla="val 18696109"/>
                <a:gd name="adj2" fmla="val 18671007"/>
                <a:gd name="adj3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>
              <a:spLocks noChangeAspect="1"/>
            </p:cNvSpPr>
            <p:nvPr/>
          </p:nvSpPr>
          <p:spPr>
            <a:xfrm>
              <a:off x="4296000" y="1629000"/>
              <a:ext cx="3600000" cy="3600000"/>
            </a:xfrm>
            <a:prstGeom prst="blockArc">
              <a:avLst>
                <a:gd name="adj1" fmla="val 9600000"/>
                <a:gd name="adj2" fmla="val 10800000"/>
                <a:gd name="adj3" fmla="val 50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9"/>
            <p:cNvSpPr>
              <a:spLocks noChangeAspect="1"/>
            </p:cNvSpPr>
            <p:nvPr/>
          </p:nvSpPr>
          <p:spPr>
            <a:xfrm>
              <a:off x="3756000" y="1089000"/>
              <a:ext cx="4680000" cy="4680000"/>
            </a:xfrm>
            <a:prstGeom prst="blockArc">
              <a:avLst>
                <a:gd name="adj1" fmla="val 18000000"/>
                <a:gd name="adj2" fmla="val 10800000"/>
                <a:gd name="adj3" fmla="val 384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20"/>
            <p:cNvSpPr>
              <a:spLocks noChangeAspect="1"/>
            </p:cNvSpPr>
            <p:nvPr/>
          </p:nvSpPr>
          <p:spPr>
            <a:xfrm>
              <a:off x="3486000" y="819000"/>
              <a:ext cx="5220000" cy="5220000"/>
            </a:xfrm>
            <a:prstGeom prst="blockArc">
              <a:avLst>
                <a:gd name="adj1" fmla="val 9600000"/>
                <a:gd name="adj2" fmla="val 10800000"/>
                <a:gd name="adj3" fmla="val 345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>
              <a:spLocks noChangeAspect="1"/>
            </p:cNvSpPr>
            <p:nvPr/>
          </p:nvSpPr>
          <p:spPr>
            <a:xfrm>
              <a:off x="3216000" y="549000"/>
              <a:ext cx="5760000" cy="5760000"/>
            </a:xfrm>
            <a:prstGeom prst="blockArc">
              <a:avLst>
                <a:gd name="adj1" fmla="val 12000000"/>
                <a:gd name="adj2" fmla="val 15000000"/>
                <a:gd name="adj3" fmla="val 312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>
              <a:spLocks noChangeAspect="1"/>
            </p:cNvSpPr>
            <p:nvPr/>
          </p:nvSpPr>
          <p:spPr>
            <a:xfrm>
              <a:off x="2946000" y="279000"/>
              <a:ext cx="6300000" cy="6300000"/>
            </a:xfrm>
            <a:prstGeom prst="blockArc">
              <a:avLst>
                <a:gd name="adj1" fmla="val 12000000"/>
                <a:gd name="adj2" fmla="val 15600000"/>
                <a:gd name="adj3" fmla="val 286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>
              <a:spLocks noChangeAspect="1"/>
            </p:cNvSpPr>
            <p:nvPr/>
          </p:nvSpPr>
          <p:spPr>
            <a:xfrm>
              <a:off x="4566000" y="1899000"/>
              <a:ext cx="3060000" cy="3060000"/>
            </a:xfrm>
            <a:prstGeom prst="blockArc">
              <a:avLst>
                <a:gd name="adj1" fmla="val 9600000"/>
                <a:gd name="adj2" fmla="val 10200000"/>
                <a:gd name="adj3" fmla="val 588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空心弧 24"/>
            <p:cNvSpPr>
              <a:spLocks noChangeAspect="1"/>
            </p:cNvSpPr>
            <p:nvPr/>
          </p:nvSpPr>
          <p:spPr>
            <a:xfrm>
              <a:off x="5106000" y="2439000"/>
              <a:ext cx="1980000" cy="1980000"/>
            </a:xfrm>
            <a:prstGeom prst="blockArc">
              <a:avLst>
                <a:gd name="adj1" fmla="val 19200000"/>
                <a:gd name="adj2" fmla="val 10200000"/>
                <a:gd name="adj3" fmla="val 91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>
              <a:spLocks noChangeAspect="1"/>
            </p:cNvSpPr>
            <p:nvPr/>
          </p:nvSpPr>
          <p:spPr>
            <a:xfrm>
              <a:off x="4836000" y="2169000"/>
              <a:ext cx="2520000" cy="2520000"/>
            </a:xfrm>
            <a:prstGeom prst="blockArc">
              <a:avLst>
                <a:gd name="adj1" fmla="val 18900000"/>
                <a:gd name="adj2" fmla="val 11100000"/>
                <a:gd name="adj3" fmla="val 7140"/>
              </a:avLst>
            </a:prstGeom>
            <a:solidFill>
              <a:srgbClr val="FFF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>
              <a:off x="5376000" y="2709000"/>
              <a:ext cx="1440000" cy="1440000"/>
            </a:xfrm>
            <a:prstGeom prst="blockArc">
              <a:avLst>
                <a:gd name="adj1" fmla="val 18000000"/>
                <a:gd name="adj2" fmla="val 18600000"/>
                <a:gd name="adj3" fmla="val 12500"/>
              </a:avLst>
            </a:prstGeom>
            <a:solidFill>
              <a:srgbClr val="A68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直接连接符 29"/>
          <p:cNvCxnSpPr>
            <a:stCxn id="11" idx="6"/>
          </p:cNvCxnSpPr>
          <p:nvPr/>
        </p:nvCxnSpPr>
        <p:spPr>
          <a:xfrm>
            <a:off x="8302218" y="3429001"/>
            <a:ext cx="5502272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-1179662" y="3429000"/>
            <a:ext cx="5043739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flipH="1">
            <a:off x="4881000" y="2214000"/>
            <a:ext cx="2430000" cy="243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27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 rot="54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1" name="直接连接符 4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81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08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 rot="135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4" name="直接连接符 5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62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 rot="189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60" name="直接连接符 59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0" y="6217296"/>
            <a:ext cx="12192000" cy="704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737780" y="5915825"/>
            <a:ext cx="438150" cy="558090"/>
          </a:xfrm>
          <a:prstGeom prst="rect">
            <a:avLst/>
          </a:prstGeom>
          <a:solidFill>
            <a:srgbClr val="987D5D"/>
          </a:solidFill>
          <a:ln>
            <a:solidFill>
              <a:srgbClr val="A68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7585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Jan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 rot="2700000">
            <a:off x="4449885" y="192005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Feb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 rot="5400000">
            <a:off x="5748555" y="1433187"/>
            <a:ext cx="681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March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 rot="18900000">
            <a:off x="7312163" y="1805456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Apr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 rot="10800000" flipV="1">
            <a:off x="789248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May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 rot="24300000">
            <a:off x="7290145" y="472221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June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 rot="16200000">
            <a:off x="5835725" y="5265764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 rot="18900000">
            <a:off x="4449885" y="469173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Aug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8538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709298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80587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8574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9725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033332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09075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21043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0379664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9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04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APA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6171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779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DAU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75378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LTV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91544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WAU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798161" y="6183287"/>
            <a:ext cx="1111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K-FACTOR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9159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PCU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0400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ARPU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03101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MAU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4122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4416" b="6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cxnSp>
        <p:nvCxnSpPr>
          <p:cNvPr id="13" name="直接连接符 12" hidden="1"/>
          <p:cNvCxnSpPr/>
          <p:nvPr/>
        </p:nvCxnSpPr>
        <p:spPr>
          <a:xfrm>
            <a:off x="-973394" y="575648"/>
            <a:ext cx="143649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 hidden="1"/>
          <p:cNvSpPr/>
          <p:nvPr/>
        </p:nvSpPr>
        <p:spPr>
          <a:xfrm>
            <a:off x="0" y="5633094"/>
            <a:ext cx="12192000" cy="1224905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889783" y="1222783"/>
            <a:ext cx="4412435" cy="4412435"/>
            <a:chOff x="2337203" y="-329797"/>
            <a:chExt cx="7517595" cy="7517595"/>
          </a:xfrm>
        </p:grpSpPr>
        <p:sp>
          <p:nvSpPr>
            <p:cNvPr id="11" name="椭圆 10"/>
            <p:cNvSpPr/>
            <p:nvPr/>
          </p:nvSpPr>
          <p:spPr>
            <a:xfrm>
              <a:off x="2337203" y="-329797"/>
              <a:ext cx="7517595" cy="7517595"/>
            </a:xfrm>
            <a:prstGeom prst="ellipse">
              <a:avLst/>
            </a:prstGeom>
            <a:noFill/>
            <a:ln>
              <a:solidFill>
                <a:srgbClr val="987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空心弧 17" hidden="1"/>
            <p:cNvSpPr>
              <a:spLocks noChangeAspect="1"/>
            </p:cNvSpPr>
            <p:nvPr/>
          </p:nvSpPr>
          <p:spPr>
            <a:xfrm>
              <a:off x="4025999" y="1358999"/>
              <a:ext cx="4139999" cy="4139999"/>
            </a:xfrm>
            <a:prstGeom prst="blockArc">
              <a:avLst>
                <a:gd name="adj1" fmla="val 18696109"/>
                <a:gd name="adj2" fmla="val 18671007"/>
                <a:gd name="adj3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>
              <a:spLocks noChangeAspect="1"/>
            </p:cNvSpPr>
            <p:nvPr/>
          </p:nvSpPr>
          <p:spPr>
            <a:xfrm>
              <a:off x="4296000" y="1629000"/>
              <a:ext cx="3600000" cy="3600000"/>
            </a:xfrm>
            <a:prstGeom prst="blockArc">
              <a:avLst>
                <a:gd name="adj1" fmla="val 9600000"/>
                <a:gd name="adj2" fmla="val 10800000"/>
                <a:gd name="adj3" fmla="val 50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9"/>
            <p:cNvSpPr>
              <a:spLocks noChangeAspect="1"/>
            </p:cNvSpPr>
            <p:nvPr/>
          </p:nvSpPr>
          <p:spPr>
            <a:xfrm>
              <a:off x="3756000" y="1089000"/>
              <a:ext cx="4680000" cy="4680000"/>
            </a:xfrm>
            <a:prstGeom prst="blockArc">
              <a:avLst>
                <a:gd name="adj1" fmla="val 18000000"/>
                <a:gd name="adj2" fmla="val 10800000"/>
                <a:gd name="adj3" fmla="val 3840"/>
              </a:avLst>
            </a:prstGeom>
            <a:solidFill>
              <a:srgbClr val="FFF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20"/>
            <p:cNvSpPr>
              <a:spLocks noChangeAspect="1"/>
            </p:cNvSpPr>
            <p:nvPr/>
          </p:nvSpPr>
          <p:spPr>
            <a:xfrm>
              <a:off x="3486000" y="819000"/>
              <a:ext cx="5220000" cy="5220000"/>
            </a:xfrm>
            <a:prstGeom prst="blockArc">
              <a:avLst>
                <a:gd name="adj1" fmla="val 9600000"/>
                <a:gd name="adj2" fmla="val 10800000"/>
                <a:gd name="adj3" fmla="val 345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>
              <a:spLocks noChangeAspect="1"/>
            </p:cNvSpPr>
            <p:nvPr/>
          </p:nvSpPr>
          <p:spPr>
            <a:xfrm>
              <a:off x="3216000" y="549000"/>
              <a:ext cx="5760000" cy="5760000"/>
            </a:xfrm>
            <a:prstGeom prst="blockArc">
              <a:avLst>
                <a:gd name="adj1" fmla="val 12000000"/>
                <a:gd name="adj2" fmla="val 15000000"/>
                <a:gd name="adj3" fmla="val 312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>
              <a:spLocks noChangeAspect="1"/>
            </p:cNvSpPr>
            <p:nvPr/>
          </p:nvSpPr>
          <p:spPr>
            <a:xfrm>
              <a:off x="2946000" y="279000"/>
              <a:ext cx="6300000" cy="6300000"/>
            </a:xfrm>
            <a:prstGeom prst="blockArc">
              <a:avLst>
                <a:gd name="adj1" fmla="val 12000000"/>
                <a:gd name="adj2" fmla="val 15600000"/>
                <a:gd name="adj3" fmla="val 286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>
              <a:spLocks noChangeAspect="1"/>
            </p:cNvSpPr>
            <p:nvPr/>
          </p:nvSpPr>
          <p:spPr>
            <a:xfrm>
              <a:off x="4566000" y="1899000"/>
              <a:ext cx="3060000" cy="3060000"/>
            </a:xfrm>
            <a:prstGeom prst="blockArc">
              <a:avLst>
                <a:gd name="adj1" fmla="val 9600000"/>
                <a:gd name="adj2" fmla="val 10200000"/>
                <a:gd name="adj3" fmla="val 588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空心弧 24"/>
            <p:cNvSpPr>
              <a:spLocks noChangeAspect="1"/>
            </p:cNvSpPr>
            <p:nvPr/>
          </p:nvSpPr>
          <p:spPr>
            <a:xfrm>
              <a:off x="5106000" y="2439000"/>
              <a:ext cx="1980000" cy="1980000"/>
            </a:xfrm>
            <a:prstGeom prst="blockArc">
              <a:avLst>
                <a:gd name="adj1" fmla="val 19200000"/>
                <a:gd name="adj2" fmla="val 10200000"/>
                <a:gd name="adj3" fmla="val 910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>
              <a:spLocks noChangeAspect="1"/>
            </p:cNvSpPr>
            <p:nvPr/>
          </p:nvSpPr>
          <p:spPr>
            <a:xfrm>
              <a:off x="4836000" y="2169000"/>
              <a:ext cx="2520000" cy="2520000"/>
            </a:xfrm>
            <a:prstGeom prst="blockArc">
              <a:avLst>
                <a:gd name="adj1" fmla="val 18900000"/>
                <a:gd name="adj2" fmla="val 11100000"/>
                <a:gd name="adj3" fmla="val 7140"/>
              </a:avLst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>
              <a:off x="5376000" y="2709000"/>
              <a:ext cx="1440000" cy="1440000"/>
            </a:xfrm>
            <a:prstGeom prst="blockArc">
              <a:avLst>
                <a:gd name="adj1" fmla="val 18000000"/>
                <a:gd name="adj2" fmla="val 18600000"/>
                <a:gd name="adj3" fmla="val 12500"/>
              </a:avLst>
            </a:prstGeom>
            <a:solidFill>
              <a:srgbClr val="A68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直接连接符 29"/>
          <p:cNvCxnSpPr>
            <a:stCxn id="11" idx="6"/>
          </p:cNvCxnSpPr>
          <p:nvPr/>
        </p:nvCxnSpPr>
        <p:spPr>
          <a:xfrm>
            <a:off x="8302218" y="3429001"/>
            <a:ext cx="5502272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-1179662" y="3429000"/>
            <a:ext cx="5043739" cy="1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flipH="1">
            <a:off x="4881000" y="2214000"/>
            <a:ext cx="2430000" cy="2430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27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 rot="54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1" name="直接连接符 40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81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08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 rot="135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4" name="直接连接符 53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62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 rot="18900000">
            <a:off x="6096000" y="1222200"/>
            <a:ext cx="1" cy="4413600"/>
            <a:chOff x="6096000" y="1222200"/>
            <a:chExt cx="1" cy="4413600"/>
          </a:xfrm>
        </p:grpSpPr>
        <p:cxnSp>
          <p:nvCxnSpPr>
            <p:cNvPr id="60" name="直接连接符 59"/>
            <p:cNvCxnSpPr/>
            <p:nvPr/>
          </p:nvCxnSpPr>
          <p:spPr>
            <a:xfrm flipV="1">
              <a:off x="6096001" y="1222784"/>
              <a:ext cx="0" cy="65472"/>
            </a:xfrm>
            <a:prstGeom prst="line">
              <a:avLst/>
            </a:prstGeom>
            <a:ln>
              <a:solidFill>
                <a:srgbClr val="987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6096000" y="1222200"/>
              <a:ext cx="0" cy="44136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0" y="6217296"/>
            <a:ext cx="12192000" cy="704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747880" y="5915825"/>
            <a:ext cx="912993" cy="558090"/>
          </a:xfrm>
          <a:prstGeom prst="rect">
            <a:avLst/>
          </a:prstGeom>
          <a:solidFill>
            <a:srgbClr val="987D5D"/>
          </a:solidFill>
          <a:ln>
            <a:solidFill>
              <a:srgbClr val="A68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7585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Jan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 rot="2700000">
            <a:off x="4449885" y="192005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Feb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 rot="5400000">
            <a:off x="5748555" y="1433187"/>
            <a:ext cx="681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March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 rot="18900000">
            <a:off x="7312163" y="1805456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Apr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 rot="10800000" flipV="1">
            <a:off x="7892481" y="330589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May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 rot="24300000">
            <a:off x="7290145" y="472221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June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 rot="16200000">
            <a:off x="5835725" y="5265764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Jun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 rot="18900000">
            <a:off x="4449885" y="4691730"/>
            <a:ext cx="50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Aug</a:t>
            </a:r>
            <a:endParaRPr lang="zh-CN" altLang="en-US" sz="1000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8538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709298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80587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8574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972571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033332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090757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210430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0379664" y="5832004"/>
            <a:ext cx="30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9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04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APA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6171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77931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DAU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75378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LTV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91544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WAU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760061" y="6183287"/>
            <a:ext cx="1111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K-FACTOR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9159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PCU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040037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ARPU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0310162" y="6183287"/>
            <a:ext cx="61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MAU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341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0" b="6197"/>
          <a:stretch>
            <a:fillRect/>
          </a:stretch>
        </p:blipFill>
        <p:spPr>
          <a:xfrm>
            <a:off x="-590550" y="209550"/>
            <a:ext cx="13373100" cy="6686550"/>
          </a:xfrm>
          <a:prstGeom prst="rect">
            <a:avLst/>
          </a:prstGeom>
        </p:spPr>
      </p:pic>
      <p:sp>
        <p:nvSpPr>
          <p:cNvPr id="14" name="PA_矩形 13"/>
          <p:cNvSpPr/>
          <p:nvPr>
            <p:custDataLst>
              <p:tags r:id="rId2"/>
            </p:custDataLst>
          </p:nvPr>
        </p:nvSpPr>
        <p:spPr>
          <a:xfrm>
            <a:off x="-609600" y="0"/>
            <a:ext cx="1341120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矩形 14"/>
          <p:cNvSpPr/>
          <p:nvPr>
            <p:custDataLst>
              <p:tags r:id="rId3"/>
            </p:custDataLst>
          </p:nvPr>
        </p:nvSpPr>
        <p:spPr>
          <a:xfrm>
            <a:off x="-609600" y="6198983"/>
            <a:ext cx="1341120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矩形 19"/>
          <p:cNvSpPr/>
          <p:nvPr>
            <p:custDataLst>
              <p:tags r:id="rId4"/>
            </p:custDataLst>
          </p:nvPr>
        </p:nvSpPr>
        <p:spPr>
          <a:xfrm>
            <a:off x="-926927" y="662799"/>
            <a:ext cx="14000133" cy="5539965"/>
          </a:xfrm>
          <a:prstGeom prst="rect">
            <a:avLst/>
          </a:prstGeom>
          <a:solidFill>
            <a:srgbClr val="6D5C48">
              <a:alpha val="37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PA_矩形 1"/>
          <p:cNvSpPr/>
          <p:nvPr>
            <p:custDataLst>
              <p:tags r:id="rId5"/>
            </p:custDataLst>
          </p:nvPr>
        </p:nvSpPr>
        <p:spPr>
          <a:xfrm>
            <a:off x="3829380" y="6408532"/>
            <a:ext cx="599746" cy="239917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文本框 5"/>
          <p:cNvSpPr txBox="1"/>
          <p:nvPr>
            <p:custDataLst>
              <p:tags r:id="rId6"/>
            </p:custDataLst>
          </p:nvPr>
        </p:nvSpPr>
        <p:spPr>
          <a:xfrm>
            <a:off x="2281604" y="6381750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ABSTRACT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7" name="PA_文本框 6"/>
          <p:cNvSpPr txBox="1"/>
          <p:nvPr>
            <p:custDataLst>
              <p:tags r:id="rId7"/>
            </p:custDataLst>
          </p:nvPr>
        </p:nvSpPr>
        <p:spPr>
          <a:xfrm>
            <a:off x="3810697" y="6381750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HOME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8" name="PA_文本框 7"/>
          <p:cNvSpPr txBox="1"/>
          <p:nvPr>
            <p:custDataLst>
              <p:tags r:id="rId8"/>
            </p:custDataLst>
          </p:nvPr>
        </p:nvSpPr>
        <p:spPr>
          <a:xfrm>
            <a:off x="5053050" y="6381750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9" name="PA_文本框 8"/>
          <p:cNvSpPr txBox="1"/>
          <p:nvPr>
            <p:custDataLst>
              <p:tags r:id="rId9"/>
            </p:custDataLst>
          </p:nvPr>
        </p:nvSpPr>
        <p:spPr>
          <a:xfrm>
            <a:off x="6244004" y="6381750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10" name="PA_文本框 9"/>
          <p:cNvSpPr txBox="1"/>
          <p:nvPr>
            <p:custDataLst>
              <p:tags r:id="rId10"/>
            </p:custDataLst>
          </p:nvPr>
        </p:nvSpPr>
        <p:spPr>
          <a:xfrm>
            <a:off x="7773097" y="6381750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11" name="PA_文本框 10"/>
          <p:cNvSpPr txBox="1"/>
          <p:nvPr>
            <p:custDataLst>
              <p:tags r:id="rId11"/>
            </p:custDataLst>
          </p:nvPr>
        </p:nvSpPr>
        <p:spPr>
          <a:xfrm>
            <a:off x="9015450" y="6381750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18" name="PA_只为设计_文本框 10"/>
          <p:cNvSpPr txBox="1"/>
          <p:nvPr>
            <p:custDataLst>
              <p:tags r:id="rId12"/>
            </p:custDataLst>
          </p:nvPr>
        </p:nvSpPr>
        <p:spPr>
          <a:xfrm>
            <a:off x="5079852" y="2464379"/>
            <a:ext cx="202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THANKS</a:t>
            </a:r>
            <a:endParaRPr lang="zh-CN" altLang="en-US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PA_文本框 20"/>
          <p:cNvSpPr txBox="1"/>
          <p:nvPr>
            <p:custDataLst>
              <p:tags r:id="rId13"/>
            </p:custDataLst>
          </p:nvPr>
        </p:nvSpPr>
        <p:spPr>
          <a:xfrm>
            <a:off x="4938182" y="3718839"/>
            <a:ext cx="246803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 SLAGAN</a:t>
            </a:r>
            <a:endParaRPr lang="zh-CN" alt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PA_矩形 22"/>
          <p:cNvSpPr/>
          <p:nvPr>
            <p:custDataLst>
              <p:tags r:id="rId14"/>
            </p:custDataLst>
          </p:nvPr>
        </p:nvSpPr>
        <p:spPr>
          <a:xfrm>
            <a:off x="4976813" y="3738871"/>
            <a:ext cx="2238375" cy="29337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PA_文本框 3"/>
          <p:cNvSpPr txBox="1"/>
          <p:nvPr>
            <p:custDataLst>
              <p:tags r:id="rId15"/>
            </p:custDataLst>
          </p:nvPr>
        </p:nvSpPr>
        <p:spPr>
          <a:xfrm>
            <a:off x="4057651" y="700899"/>
            <a:ext cx="2923720" cy="464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PA_乘号 11"/>
          <p:cNvSpPr/>
          <p:nvPr>
            <p:custDataLst>
              <p:tags r:id="rId16"/>
            </p:custDataLst>
          </p:nvPr>
        </p:nvSpPr>
        <p:spPr>
          <a:xfrm>
            <a:off x="5894876" y="3186016"/>
            <a:ext cx="402248" cy="402248"/>
          </a:xfrm>
          <a:prstGeom prst="mathMultiply">
            <a:avLst>
              <a:gd name="adj1" fmla="val 3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PA_文本框 29"/>
          <p:cNvSpPr txBox="1"/>
          <p:nvPr>
            <p:custDataLst>
              <p:tags r:id="rId17"/>
            </p:custDataLst>
          </p:nvPr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PA_文本框 30"/>
          <p:cNvSpPr txBox="1"/>
          <p:nvPr>
            <p:custDataLst>
              <p:tags r:id="rId18"/>
            </p:custDataLst>
          </p:nvPr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2" name="PA_矩形 31"/>
          <p:cNvSpPr/>
          <p:nvPr>
            <p:custDataLst>
              <p:tags r:id="rId19"/>
            </p:custDataLst>
          </p:nvPr>
        </p:nvSpPr>
        <p:spPr>
          <a:xfrm>
            <a:off x="347073" y="140503"/>
            <a:ext cx="522878" cy="2341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473">
        <p14:vortex dir="r"/>
      </p:transition>
    </mc:Choice>
    <mc:Fallback xmlns="">
      <p:transition spd="slow" advTm="7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50000" y="1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 to="5400000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1" grpId="0"/>
      <p:bldP spid="23" grpId="0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4416" b="6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PA_图片 3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69" r="22893" b="3501"/>
          <a:stretch>
            <a:fillRect/>
          </a:stretch>
        </p:blipFill>
        <p:spPr>
          <a:xfrm flipH="1">
            <a:off x="-19050" y="-79057"/>
            <a:ext cx="3077122" cy="6978014"/>
          </a:xfrm>
          <a:prstGeom prst="rect">
            <a:avLst/>
          </a:prstGeom>
        </p:spPr>
      </p:pic>
      <p:pic>
        <p:nvPicPr>
          <p:cNvPr id="42" name="PA_图片 4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9" t="-860" r="12397" b="860"/>
          <a:stretch>
            <a:fillRect/>
          </a:stretch>
        </p:blipFill>
        <p:spPr>
          <a:xfrm>
            <a:off x="9133200" y="-79057"/>
            <a:ext cx="3089901" cy="6957120"/>
          </a:xfrm>
          <a:prstGeom prst="rect">
            <a:avLst/>
          </a:prstGeom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t="2486" r="19043" b="896"/>
          <a:stretch>
            <a:fillRect/>
          </a:stretch>
        </p:blipFill>
        <p:spPr>
          <a:xfrm>
            <a:off x="6093145" y="1"/>
            <a:ext cx="3049200" cy="6878061"/>
          </a:xfrm>
          <a:prstGeom prst="rect">
            <a:avLst/>
          </a:prstGeom>
        </p:spPr>
      </p:pic>
      <p:sp>
        <p:nvSpPr>
          <p:cNvPr id="4" name="PA_库_矩形 3"/>
          <p:cNvSpPr/>
          <p:nvPr>
            <p:custDataLst>
              <p:tags r:id="rId5"/>
            </p:custDataLst>
          </p:nvPr>
        </p:nvSpPr>
        <p:spPr>
          <a:xfrm>
            <a:off x="-6901" y="0"/>
            <a:ext cx="30492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PA_库_矩形 17"/>
          <p:cNvSpPr/>
          <p:nvPr>
            <p:custDataLst>
              <p:tags r:id="rId6"/>
            </p:custDataLst>
          </p:nvPr>
        </p:nvSpPr>
        <p:spPr>
          <a:xfrm>
            <a:off x="6109861" y="-1"/>
            <a:ext cx="3049200" cy="6878063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ts val="100"/>
              </a:lnSpc>
            </a:pPr>
            <a:endParaRPr lang="zh-CN" altLang="en-US" spc="-10000" dirty="0"/>
          </a:p>
        </p:txBody>
      </p:sp>
      <p:sp>
        <p:nvSpPr>
          <p:cNvPr id="22" name="PA_矩形 21"/>
          <p:cNvSpPr/>
          <p:nvPr>
            <p:custDataLst>
              <p:tags r:id="rId7"/>
            </p:custDataLst>
          </p:nvPr>
        </p:nvSpPr>
        <p:spPr>
          <a:xfrm>
            <a:off x="9151860" y="0"/>
            <a:ext cx="30492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PA_库_组合 1"/>
          <p:cNvGrpSpPr/>
          <p:nvPr>
            <p:custDataLst>
              <p:tags r:id="rId8"/>
            </p:custDataLst>
          </p:nvPr>
        </p:nvGrpSpPr>
        <p:grpSpPr>
          <a:xfrm>
            <a:off x="931113" y="2415172"/>
            <a:ext cx="1254348" cy="1514828"/>
            <a:chOff x="931113" y="2415172"/>
            <a:chExt cx="1254348" cy="1514828"/>
          </a:xfrm>
        </p:grpSpPr>
        <p:sp>
          <p:nvSpPr>
            <p:cNvPr id="47" name="PA_蓝剑_273859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 bwMode="auto">
            <a:xfrm>
              <a:off x="1212856" y="2415172"/>
              <a:ext cx="609685" cy="609402"/>
            </a:xfrm>
            <a:custGeom>
              <a:avLst/>
              <a:gdLst>
                <a:gd name="T0" fmla="*/ 6317 w 6839"/>
                <a:gd name="T1" fmla="*/ 51 h 6846"/>
                <a:gd name="T2" fmla="*/ 6549 w 6839"/>
                <a:gd name="T3" fmla="*/ 1820 h 6846"/>
                <a:gd name="T4" fmla="*/ 6265 w 6839"/>
                <a:gd name="T5" fmla="*/ 2039 h 6846"/>
                <a:gd name="T6" fmla="*/ 5356 w 6839"/>
                <a:gd name="T7" fmla="*/ 713 h 6846"/>
                <a:gd name="T8" fmla="*/ 5182 w 6839"/>
                <a:gd name="T9" fmla="*/ 938 h 6846"/>
                <a:gd name="T10" fmla="*/ 5980 w 6839"/>
                <a:gd name="T11" fmla="*/ 2039 h 6846"/>
                <a:gd name="T12" fmla="*/ 5958 w 6839"/>
                <a:gd name="T13" fmla="*/ 2738 h 6846"/>
                <a:gd name="T14" fmla="*/ 5411 w 6839"/>
                <a:gd name="T15" fmla="*/ 2864 h 6846"/>
                <a:gd name="T16" fmla="*/ 4568 w 6839"/>
                <a:gd name="T17" fmla="*/ 1880 h 6846"/>
                <a:gd name="T18" fmla="*/ 5127 w 6839"/>
                <a:gd name="T19" fmla="*/ 2864 h 6846"/>
                <a:gd name="T20" fmla="*/ 4484 w 6839"/>
                <a:gd name="T21" fmla="*/ 3636 h 6846"/>
                <a:gd name="T22" fmla="*/ 3922 w 6839"/>
                <a:gd name="T23" fmla="*/ 2881 h 6846"/>
                <a:gd name="T24" fmla="*/ 4205 w 6839"/>
                <a:gd name="T25" fmla="*/ 3717 h 6846"/>
                <a:gd name="T26" fmla="*/ 2607 w 6839"/>
                <a:gd name="T27" fmla="*/ 3627 h 6846"/>
                <a:gd name="T28" fmla="*/ 2981 w 6839"/>
                <a:gd name="T29" fmla="*/ 2675 h 6846"/>
                <a:gd name="T30" fmla="*/ 2355 w 6839"/>
                <a:gd name="T31" fmla="*/ 3451 h 6846"/>
                <a:gd name="T32" fmla="*/ 2037 w 6839"/>
                <a:gd name="T33" fmla="*/ 3340 h 6846"/>
                <a:gd name="T34" fmla="*/ 1713 w 6839"/>
                <a:gd name="T35" fmla="*/ 2648 h 6846"/>
                <a:gd name="T36" fmla="*/ 1429 w 6839"/>
                <a:gd name="T37" fmla="*/ 2648 h 6846"/>
                <a:gd name="T38" fmla="*/ 882 w 6839"/>
                <a:gd name="T39" fmla="*/ 2738 h 6846"/>
                <a:gd name="T40" fmla="*/ 860 w 6839"/>
                <a:gd name="T41" fmla="*/ 2295 h 6846"/>
                <a:gd name="T42" fmla="*/ 1330 w 6839"/>
                <a:gd name="T43" fmla="*/ 1013 h 6846"/>
                <a:gd name="T44" fmla="*/ 576 w 6839"/>
                <a:gd name="T45" fmla="*/ 2295 h 6846"/>
                <a:gd name="T46" fmla="*/ 291 w 6839"/>
                <a:gd name="T47" fmla="*/ 1820 h 6846"/>
                <a:gd name="T48" fmla="*/ 700 w 6839"/>
                <a:gd name="T49" fmla="*/ 93 h 6846"/>
                <a:gd name="T50" fmla="*/ 6 w 6839"/>
                <a:gd name="T51" fmla="*/ 1822 h 6846"/>
                <a:gd name="T52" fmla="*/ 694 w 6839"/>
                <a:gd name="T53" fmla="*/ 2954 h 6846"/>
                <a:gd name="T54" fmla="*/ 1913 w 6839"/>
                <a:gd name="T55" fmla="*/ 3596 h 6846"/>
                <a:gd name="T56" fmla="*/ 3082 w 6839"/>
                <a:gd name="T57" fmla="*/ 6453 h 6846"/>
                <a:gd name="T58" fmla="*/ 4042 w 6839"/>
                <a:gd name="T59" fmla="*/ 6453 h 6846"/>
                <a:gd name="T60" fmla="*/ 5546 w 6839"/>
                <a:gd name="T61" fmla="*/ 3315 h 6846"/>
                <a:gd name="T62" fmla="*/ 6144 w 6839"/>
                <a:gd name="T63" fmla="*/ 2954 h 6846"/>
                <a:gd name="T64" fmla="*/ 6833 w 6839"/>
                <a:gd name="T65" fmla="*/ 1822 h 6846"/>
                <a:gd name="T66" fmla="*/ 3763 w 6839"/>
                <a:gd name="T67" fmla="*/ 6397 h 6846"/>
                <a:gd name="T68" fmla="*/ 3361 w 6839"/>
                <a:gd name="T69" fmla="*/ 6397 h 6846"/>
                <a:gd name="T70" fmla="*/ 4242 w 6839"/>
                <a:gd name="T71" fmla="*/ 4002 h 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39" h="6846">
                  <a:moveTo>
                    <a:pt x="6517" y="72"/>
                  </a:moveTo>
                  <a:cubicBezTo>
                    <a:pt x="6467" y="11"/>
                    <a:pt x="6378" y="2"/>
                    <a:pt x="6317" y="51"/>
                  </a:cubicBezTo>
                  <a:cubicBezTo>
                    <a:pt x="6256" y="100"/>
                    <a:pt x="6246" y="190"/>
                    <a:pt x="6296" y="251"/>
                  </a:cubicBezTo>
                  <a:cubicBezTo>
                    <a:pt x="6560" y="577"/>
                    <a:pt x="6552" y="1512"/>
                    <a:pt x="6549" y="1820"/>
                  </a:cubicBezTo>
                  <a:cubicBezTo>
                    <a:pt x="6546" y="2063"/>
                    <a:pt x="6445" y="2294"/>
                    <a:pt x="6265" y="2489"/>
                  </a:cubicBezTo>
                  <a:lnTo>
                    <a:pt x="6265" y="2039"/>
                  </a:lnTo>
                  <a:cubicBezTo>
                    <a:pt x="6265" y="1645"/>
                    <a:pt x="6062" y="1262"/>
                    <a:pt x="5710" y="988"/>
                  </a:cubicBezTo>
                  <a:lnTo>
                    <a:pt x="5356" y="713"/>
                  </a:lnTo>
                  <a:cubicBezTo>
                    <a:pt x="5295" y="665"/>
                    <a:pt x="5205" y="676"/>
                    <a:pt x="5157" y="738"/>
                  </a:cubicBezTo>
                  <a:cubicBezTo>
                    <a:pt x="5109" y="800"/>
                    <a:pt x="5120" y="890"/>
                    <a:pt x="5182" y="938"/>
                  </a:cubicBezTo>
                  <a:lnTo>
                    <a:pt x="5535" y="1213"/>
                  </a:lnTo>
                  <a:cubicBezTo>
                    <a:pt x="5822" y="1436"/>
                    <a:pt x="5980" y="1729"/>
                    <a:pt x="5980" y="2039"/>
                  </a:cubicBezTo>
                  <a:lnTo>
                    <a:pt x="5980" y="2723"/>
                  </a:lnTo>
                  <a:cubicBezTo>
                    <a:pt x="5972" y="2727"/>
                    <a:pt x="5966" y="2733"/>
                    <a:pt x="5958" y="2738"/>
                  </a:cubicBezTo>
                  <a:cubicBezTo>
                    <a:pt x="5764" y="2855"/>
                    <a:pt x="5581" y="2964"/>
                    <a:pt x="5411" y="3065"/>
                  </a:cubicBezTo>
                  <a:lnTo>
                    <a:pt x="5411" y="2864"/>
                  </a:lnTo>
                  <a:cubicBezTo>
                    <a:pt x="5411" y="2533"/>
                    <a:pt x="5176" y="1964"/>
                    <a:pt x="4752" y="1799"/>
                  </a:cubicBezTo>
                  <a:cubicBezTo>
                    <a:pt x="4679" y="1770"/>
                    <a:pt x="4596" y="1807"/>
                    <a:pt x="4568" y="1880"/>
                  </a:cubicBezTo>
                  <a:cubicBezTo>
                    <a:pt x="4539" y="1953"/>
                    <a:pt x="4575" y="2036"/>
                    <a:pt x="4648" y="2064"/>
                  </a:cubicBezTo>
                  <a:cubicBezTo>
                    <a:pt x="4936" y="2176"/>
                    <a:pt x="5127" y="2620"/>
                    <a:pt x="5127" y="2864"/>
                  </a:cubicBezTo>
                  <a:lnTo>
                    <a:pt x="5127" y="3234"/>
                  </a:lnTo>
                  <a:cubicBezTo>
                    <a:pt x="4866" y="3390"/>
                    <a:pt x="4647" y="3524"/>
                    <a:pt x="4484" y="3636"/>
                  </a:cubicBezTo>
                  <a:lnTo>
                    <a:pt x="4115" y="2940"/>
                  </a:lnTo>
                  <a:cubicBezTo>
                    <a:pt x="4078" y="2870"/>
                    <a:pt x="3992" y="2844"/>
                    <a:pt x="3922" y="2881"/>
                  </a:cubicBezTo>
                  <a:cubicBezTo>
                    <a:pt x="3853" y="2917"/>
                    <a:pt x="3827" y="3003"/>
                    <a:pt x="3863" y="3073"/>
                  </a:cubicBezTo>
                  <a:lnTo>
                    <a:pt x="4205" y="3717"/>
                  </a:lnTo>
                  <a:lnTo>
                    <a:pt x="2752" y="3717"/>
                  </a:lnTo>
                  <a:cubicBezTo>
                    <a:pt x="2711" y="3689"/>
                    <a:pt x="2663" y="3659"/>
                    <a:pt x="2607" y="3627"/>
                  </a:cubicBezTo>
                  <a:cubicBezTo>
                    <a:pt x="2801" y="3495"/>
                    <a:pt x="3167" y="3190"/>
                    <a:pt x="3135" y="2805"/>
                  </a:cubicBezTo>
                  <a:cubicBezTo>
                    <a:pt x="3129" y="2726"/>
                    <a:pt x="3057" y="2667"/>
                    <a:pt x="2981" y="2675"/>
                  </a:cubicBezTo>
                  <a:cubicBezTo>
                    <a:pt x="2903" y="2681"/>
                    <a:pt x="2845" y="2750"/>
                    <a:pt x="2851" y="2828"/>
                  </a:cubicBezTo>
                  <a:cubicBezTo>
                    <a:pt x="2874" y="3100"/>
                    <a:pt x="2501" y="3369"/>
                    <a:pt x="2355" y="3451"/>
                  </a:cubicBezTo>
                  <a:cubicBezTo>
                    <a:pt x="2342" y="3458"/>
                    <a:pt x="2332" y="3468"/>
                    <a:pt x="2323" y="3479"/>
                  </a:cubicBezTo>
                  <a:cubicBezTo>
                    <a:pt x="2234" y="3435"/>
                    <a:pt x="2140" y="3389"/>
                    <a:pt x="2037" y="3340"/>
                  </a:cubicBezTo>
                  <a:cubicBezTo>
                    <a:pt x="1932" y="3290"/>
                    <a:pt x="1824" y="3237"/>
                    <a:pt x="1713" y="3183"/>
                  </a:cubicBezTo>
                  <a:lnTo>
                    <a:pt x="1713" y="2648"/>
                  </a:lnTo>
                  <a:cubicBezTo>
                    <a:pt x="1713" y="2569"/>
                    <a:pt x="1650" y="2506"/>
                    <a:pt x="1571" y="2506"/>
                  </a:cubicBezTo>
                  <a:cubicBezTo>
                    <a:pt x="1493" y="2506"/>
                    <a:pt x="1429" y="2569"/>
                    <a:pt x="1429" y="2648"/>
                  </a:cubicBezTo>
                  <a:lnTo>
                    <a:pt x="1429" y="3040"/>
                  </a:lnTo>
                  <a:cubicBezTo>
                    <a:pt x="1246" y="2946"/>
                    <a:pt x="1061" y="2846"/>
                    <a:pt x="882" y="2738"/>
                  </a:cubicBezTo>
                  <a:cubicBezTo>
                    <a:pt x="875" y="2733"/>
                    <a:pt x="868" y="2727"/>
                    <a:pt x="860" y="2723"/>
                  </a:cubicBezTo>
                  <a:lnTo>
                    <a:pt x="860" y="2295"/>
                  </a:lnTo>
                  <a:cubicBezTo>
                    <a:pt x="860" y="1994"/>
                    <a:pt x="1019" y="1436"/>
                    <a:pt x="1305" y="1213"/>
                  </a:cubicBezTo>
                  <a:cubicBezTo>
                    <a:pt x="1367" y="1164"/>
                    <a:pt x="1378" y="1075"/>
                    <a:pt x="1330" y="1013"/>
                  </a:cubicBezTo>
                  <a:cubicBezTo>
                    <a:pt x="1281" y="951"/>
                    <a:pt x="1192" y="940"/>
                    <a:pt x="1131" y="988"/>
                  </a:cubicBezTo>
                  <a:cubicBezTo>
                    <a:pt x="752" y="1282"/>
                    <a:pt x="576" y="1942"/>
                    <a:pt x="576" y="2295"/>
                  </a:cubicBezTo>
                  <a:lnTo>
                    <a:pt x="576" y="2489"/>
                  </a:lnTo>
                  <a:cubicBezTo>
                    <a:pt x="395" y="2295"/>
                    <a:pt x="293" y="2063"/>
                    <a:pt x="291" y="1820"/>
                  </a:cubicBezTo>
                  <a:cubicBezTo>
                    <a:pt x="281" y="719"/>
                    <a:pt x="478" y="378"/>
                    <a:pt x="644" y="286"/>
                  </a:cubicBezTo>
                  <a:cubicBezTo>
                    <a:pt x="713" y="249"/>
                    <a:pt x="738" y="162"/>
                    <a:pt x="700" y="93"/>
                  </a:cubicBezTo>
                  <a:cubicBezTo>
                    <a:pt x="662" y="24"/>
                    <a:pt x="574" y="0"/>
                    <a:pt x="507" y="37"/>
                  </a:cubicBezTo>
                  <a:cubicBezTo>
                    <a:pt x="46" y="291"/>
                    <a:pt x="0" y="1178"/>
                    <a:pt x="6" y="1822"/>
                  </a:cubicBezTo>
                  <a:cubicBezTo>
                    <a:pt x="10" y="2234"/>
                    <a:pt x="225" y="2615"/>
                    <a:pt x="598" y="2889"/>
                  </a:cubicBezTo>
                  <a:cubicBezTo>
                    <a:pt x="619" y="2923"/>
                    <a:pt x="653" y="2947"/>
                    <a:pt x="694" y="2954"/>
                  </a:cubicBezTo>
                  <a:cubicBezTo>
                    <a:pt x="708" y="2963"/>
                    <a:pt x="720" y="2973"/>
                    <a:pt x="735" y="2981"/>
                  </a:cubicBezTo>
                  <a:cubicBezTo>
                    <a:pt x="1130" y="3220"/>
                    <a:pt x="1564" y="3428"/>
                    <a:pt x="1913" y="3596"/>
                  </a:cubicBezTo>
                  <a:cubicBezTo>
                    <a:pt x="2202" y="3735"/>
                    <a:pt x="2448" y="3855"/>
                    <a:pt x="2581" y="3945"/>
                  </a:cubicBezTo>
                  <a:lnTo>
                    <a:pt x="3082" y="6453"/>
                  </a:lnTo>
                  <a:cubicBezTo>
                    <a:pt x="3128" y="6681"/>
                    <a:pt x="3330" y="6846"/>
                    <a:pt x="3562" y="6846"/>
                  </a:cubicBezTo>
                  <a:cubicBezTo>
                    <a:pt x="3794" y="6846"/>
                    <a:pt x="3996" y="6681"/>
                    <a:pt x="4042" y="6453"/>
                  </a:cubicBezTo>
                  <a:lnTo>
                    <a:pt x="4545" y="3940"/>
                  </a:lnTo>
                  <a:cubicBezTo>
                    <a:pt x="4747" y="3791"/>
                    <a:pt x="5102" y="3579"/>
                    <a:pt x="5546" y="3315"/>
                  </a:cubicBezTo>
                  <a:cubicBezTo>
                    <a:pt x="5719" y="3212"/>
                    <a:pt x="5906" y="3101"/>
                    <a:pt x="6104" y="2981"/>
                  </a:cubicBezTo>
                  <a:cubicBezTo>
                    <a:pt x="6118" y="2973"/>
                    <a:pt x="6130" y="2963"/>
                    <a:pt x="6144" y="2954"/>
                  </a:cubicBezTo>
                  <a:cubicBezTo>
                    <a:pt x="6187" y="2948"/>
                    <a:pt x="6222" y="2923"/>
                    <a:pt x="6243" y="2887"/>
                  </a:cubicBezTo>
                  <a:cubicBezTo>
                    <a:pt x="6615" y="2613"/>
                    <a:pt x="6829" y="2233"/>
                    <a:pt x="6833" y="1822"/>
                  </a:cubicBezTo>
                  <a:cubicBezTo>
                    <a:pt x="6839" y="1196"/>
                    <a:pt x="6808" y="431"/>
                    <a:pt x="6517" y="72"/>
                  </a:cubicBezTo>
                  <a:close/>
                  <a:moveTo>
                    <a:pt x="3763" y="6397"/>
                  </a:moveTo>
                  <a:cubicBezTo>
                    <a:pt x="3744" y="6492"/>
                    <a:pt x="3660" y="6562"/>
                    <a:pt x="3562" y="6562"/>
                  </a:cubicBezTo>
                  <a:cubicBezTo>
                    <a:pt x="3465" y="6562"/>
                    <a:pt x="3381" y="6492"/>
                    <a:pt x="3361" y="6397"/>
                  </a:cubicBezTo>
                  <a:lnTo>
                    <a:pt x="2882" y="4002"/>
                  </a:lnTo>
                  <a:lnTo>
                    <a:pt x="4242" y="4002"/>
                  </a:lnTo>
                  <a:lnTo>
                    <a:pt x="3763" y="6397"/>
                  </a:lnTo>
                  <a:close/>
                </a:path>
              </a:pathLst>
            </a:custGeom>
            <a:solidFill>
              <a:srgbClr val="987D5D"/>
            </a:solidFill>
            <a:ln>
              <a:solidFill>
                <a:srgbClr val="987D5D"/>
              </a:solidFill>
            </a:ln>
          </p:spPr>
        </p:sp>
        <p:grpSp>
          <p:nvGrpSpPr>
            <p:cNvPr id="60" name="PA_蓝剑_组合 59"/>
            <p:cNvGrpSpPr/>
            <p:nvPr>
              <p:custDataLst>
                <p:tags r:id="rId20"/>
              </p:custDataLst>
            </p:nvPr>
          </p:nvGrpSpPr>
          <p:grpSpPr>
            <a:xfrm>
              <a:off x="931113" y="3183291"/>
              <a:ext cx="1254348" cy="746709"/>
              <a:chOff x="931113" y="3183291"/>
              <a:chExt cx="1254348" cy="74670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280049" y="3772604"/>
                <a:ext cx="475298" cy="157396"/>
              </a:xfrm>
              <a:prstGeom prst="rect">
                <a:avLst/>
              </a:prstGeom>
              <a:solidFill>
                <a:srgbClr val="987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931113" y="3183291"/>
                <a:ext cx="12543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ABOUT</a:t>
                </a:r>
                <a:endParaRPr lang="zh-CN" altLang="en-US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grpSp>
        <p:nvGrpSpPr>
          <p:cNvPr id="7" name="PA_库_组合 6"/>
          <p:cNvGrpSpPr/>
          <p:nvPr>
            <p:custDataLst>
              <p:tags r:id="rId9"/>
            </p:custDataLst>
          </p:nvPr>
        </p:nvGrpSpPr>
        <p:grpSpPr>
          <a:xfrm>
            <a:off x="3656171" y="2454928"/>
            <a:ext cx="2174290" cy="1475072"/>
            <a:chOff x="3656171" y="2454928"/>
            <a:chExt cx="2174290" cy="1475072"/>
          </a:xfrm>
        </p:grpSpPr>
        <p:sp>
          <p:nvSpPr>
            <p:cNvPr id="62" name="PA_蓝剑_矩形 61"/>
            <p:cNvSpPr/>
            <p:nvPr>
              <p:custDataLst>
                <p:tags r:id="rId16"/>
              </p:custDataLst>
            </p:nvPr>
          </p:nvSpPr>
          <p:spPr>
            <a:xfrm>
              <a:off x="4284507" y="3772604"/>
              <a:ext cx="475298" cy="157396"/>
            </a:xfrm>
            <a:prstGeom prst="rect">
              <a:avLst/>
            </a:prstGeom>
            <a:solidFill>
              <a:srgbClr val="987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200" dirty="0"/>
            </a:p>
          </p:txBody>
        </p:sp>
        <p:grpSp>
          <p:nvGrpSpPr>
            <p:cNvPr id="6" name="PA_蓝剑_组合 5"/>
            <p:cNvGrpSpPr/>
            <p:nvPr>
              <p:custDataLst>
                <p:tags r:id="rId17"/>
              </p:custDataLst>
            </p:nvPr>
          </p:nvGrpSpPr>
          <p:grpSpPr>
            <a:xfrm>
              <a:off x="3656171" y="2454928"/>
              <a:ext cx="2174290" cy="1190028"/>
              <a:chOff x="3656171" y="2454928"/>
              <a:chExt cx="2174290" cy="1190028"/>
            </a:xfrm>
          </p:grpSpPr>
          <p:sp>
            <p:nvSpPr>
              <p:cNvPr id="53" name="PA_蓝剑_31057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333646" y="2454928"/>
                <a:ext cx="609685" cy="549211"/>
              </a:xfrm>
              <a:custGeom>
                <a:avLst/>
                <a:gdLst>
                  <a:gd name="T0" fmla="*/ 1131 w 1287"/>
                  <a:gd name="T1" fmla="*/ 606 h 1161"/>
                  <a:gd name="T2" fmla="*/ 916 w 1287"/>
                  <a:gd name="T3" fmla="*/ 609 h 1161"/>
                  <a:gd name="T4" fmla="*/ 763 w 1287"/>
                  <a:gd name="T5" fmla="*/ 691 h 1161"/>
                  <a:gd name="T6" fmla="*/ 581 w 1287"/>
                  <a:gd name="T7" fmla="*/ 558 h 1161"/>
                  <a:gd name="T8" fmla="*/ 576 w 1287"/>
                  <a:gd name="T9" fmla="*/ 437 h 1161"/>
                  <a:gd name="T10" fmla="*/ 798 w 1287"/>
                  <a:gd name="T11" fmla="*/ 464 h 1161"/>
                  <a:gd name="T12" fmla="*/ 754 w 1287"/>
                  <a:gd name="T13" fmla="*/ 255 h 1161"/>
                  <a:gd name="T14" fmla="*/ 657 w 1287"/>
                  <a:gd name="T15" fmla="*/ 133 h 1161"/>
                  <a:gd name="T16" fmla="*/ 519 w 1287"/>
                  <a:gd name="T17" fmla="*/ 34 h 1161"/>
                  <a:gd name="T18" fmla="*/ 445 w 1287"/>
                  <a:gd name="T19" fmla="*/ 40 h 1161"/>
                  <a:gd name="T20" fmla="*/ 369 w 1287"/>
                  <a:gd name="T21" fmla="*/ 75 h 1161"/>
                  <a:gd name="T22" fmla="*/ 222 w 1287"/>
                  <a:gd name="T23" fmla="*/ 171 h 1161"/>
                  <a:gd name="T24" fmla="*/ 92 w 1287"/>
                  <a:gd name="T25" fmla="*/ 329 h 1161"/>
                  <a:gd name="T26" fmla="*/ 56 w 1287"/>
                  <a:gd name="T27" fmla="*/ 470 h 1161"/>
                  <a:gd name="T28" fmla="*/ 66 w 1287"/>
                  <a:gd name="T29" fmla="*/ 559 h 1161"/>
                  <a:gd name="T30" fmla="*/ 51 w 1287"/>
                  <a:gd name="T31" fmla="*/ 736 h 1161"/>
                  <a:gd name="T32" fmla="*/ 0 w 1287"/>
                  <a:gd name="T33" fmla="*/ 1094 h 1161"/>
                  <a:gd name="T34" fmla="*/ 496 w 1287"/>
                  <a:gd name="T35" fmla="*/ 1122 h 1161"/>
                  <a:gd name="T36" fmla="*/ 667 w 1287"/>
                  <a:gd name="T37" fmla="*/ 1021 h 1161"/>
                  <a:gd name="T38" fmla="*/ 856 w 1287"/>
                  <a:gd name="T39" fmla="*/ 900 h 1161"/>
                  <a:gd name="T40" fmla="*/ 976 w 1287"/>
                  <a:gd name="T41" fmla="*/ 881 h 1161"/>
                  <a:gd name="T42" fmla="*/ 1024 w 1287"/>
                  <a:gd name="T43" fmla="*/ 993 h 1161"/>
                  <a:gd name="T44" fmla="*/ 1089 w 1287"/>
                  <a:gd name="T45" fmla="*/ 1079 h 1161"/>
                  <a:gd name="T46" fmla="*/ 1241 w 1287"/>
                  <a:gd name="T47" fmla="*/ 1061 h 1161"/>
                  <a:gd name="T48" fmla="*/ 1064 w 1287"/>
                  <a:gd name="T49" fmla="*/ 797 h 1161"/>
                  <a:gd name="T50" fmla="*/ 1041 w 1287"/>
                  <a:gd name="T51" fmla="*/ 735 h 1161"/>
                  <a:gd name="T52" fmla="*/ 1206 w 1287"/>
                  <a:gd name="T53" fmla="*/ 823 h 1161"/>
                  <a:gd name="T54" fmla="*/ 1225 w 1287"/>
                  <a:gd name="T55" fmla="*/ 786 h 1161"/>
                  <a:gd name="T56" fmla="*/ 1109 w 1287"/>
                  <a:gd name="T57" fmla="*/ 765 h 1161"/>
                  <a:gd name="T58" fmla="*/ 917 w 1287"/>
                  <a:gd name="T59" fmla="*/ 707 h 1161"/>
                  <a:gd name="T60" fmla="*/ 1010 w 1287"/>
                  <a:gd name="T61" fmla="*/ 805 h 1161"/>
                  <a:gd name="T62" fmla="*/ 1203 w 1287"/>
                  <a:gd name="T63" fmla="*/ 1088 h 1161"/>
                  <a:gd name="T64" fmla="*/ 1090 w 1287"/>
                  <a:gd name="T65" fmla="*/ 1035 h 1161"/>
                  <a:gd name="T66" fmla="*/ 1064 w 1287"/>
                  <a:gd name="T67" fmla="*/ 988 h 1161"/>
                  <a:gd name="T68" fmla="*/ 1039 w 1287"/>
                  <a:gd name="T69" fmla="*/ 882 h 1161"/>
                  <a:gd name="T70" fmla="*/ 841 w 1287"/>
                  <a:gd name="T71" fmla="*/ 871 h 1161"/>
                  <a:gd name="T72" fmla="*/ 551 w 1287"/>
                  <a:gd name="T73" fmla="*/ 1038 h 1161"/>
                  <a:gd name="T74" fmla="*/ 27 w 1287"/>
                  <a:gd name="T75" fmla="*/ 1135 h 1161"/>
                  <a:gd name="T76" fmla="*/ 83 w 1287"/>
                  <a:gd name="T77" fmla="*/ 775 h 1161"/>
                  <a:gd name="T78" fmla="*/ 98 w 1287"/>
                  <a:gd name="T79" fmla="*/ 731 h 1161"/>
                  <a:gd name="T80" fmla="*/ 137 w 1287"/>
                  <a:gd name="T81" fmla="*/ 587 h 1161"/>
                  <a:gd name="T82" fmla="*/ 92 w 1287"/>
                  <a:gd name="T83" fmla="*/ 655 h 1161"/>
                  <a:gd name="T84" fmla="*/ 77 w 1287"/>
                  <a:gd name="T85" fmla="*/ 622 h 1161"/>
                  <a:gd name="T86" fmla="*/ 152 w 1287"/>
                  <a:gd name="T87" fmla="*/ 396 h 1161"/>
                  <a:gd name="T88" fmla="*/ 157 w 1287"/>
                  <a:gd name="T89" fmla="*/ 343 h 1161"/>
                  <a:gd name="T90" fmla="*/ 230 w 1287"/>
                  <a:gd name="T91" fmla="*/ 243 h 1161"/>
                  <a:gd name="T92" fmla="*/ 272 w 1287"/>
                  <a:gd name="T93" fmla="*/ 181 h 1161"/>
                  <a:gd name="T94" fmla="*/ 420 w 1287"/>
                  <a:gd name="T95" fmla="*/ 92 h 1161"/>
                  <a:gd name="T96" fmla="*/ 479 w 1287"/>
                  <a:gd name="T97" fmla="*/ 34 h 1161"/>
                  <a:gd name="T98" fmla="*/ 624 w 1287"/>
                  <a:gd name="T99" fmla="*/ 131 h 1161"/>
                  <a:gd name="T100" fmla="*/ 635 w 1287"/>
                  <a:gd name="T101" fmla="*/ 181 h 1161"/>
                  <a:gd name="T102" fmla="*/ 688 w 1287"/>
                  <a:gd name="T103" fmla="*/ 252 h 1161"/>
                  <a:gd name="T104" fmla="*/ 761 w 1287"/>
                  <a:gd name="T105" fmla="*/ 447 h 1161"/>
                  <a:gd name="T106" fmla="*/ 548 w 1287"/>
                  <a:gd name="T107" fmla="*/ 405 h 1161"/>
                  <a:gd name="T108" fmla="*/ 551 w 1287"/>
                  <a:gd name="T109" fmla="*/ 573 h 1161"/>
                  <a:gd name="T110" fmla="*/ 822 w 1287"/>
                  <a:gd name="T111" fmla="*/ 680 h 1161"/>
                  <a:gd name="T112" fmla="*/ 1095 w 1287"/>
                  <a:gd name="T113" fmla="*/ 636 h 1161"/>
                  <a:gd name="T114" fmla="*/ 1249 w 1287"/>
                  <a:gd name="T115" fmla="*/ 77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87" h="1161">
                    <a:moveTo>
                      <a:pt x="1270" y="736"/>
                    </a:moveTo>
                    <a:cubicBezTo>
                      <a:pt x="1269" y="735"/>
                      <a:pt x="1269" y="734"/>
                      <a:pt x="1268" y="734"/>
                    </a:cubicBezTo>
                    <a:cubicBezTo>
                      <a:pt x="1266" y="730"/>
                      <a:pt x="1264" y="727"/>
                      <a:pt x="1262" y="724"/>
                    </a:cubicBezTo>
                    <a:cubicBezTo>
                      <a:pt x="1257" y="715"/>
                      <a:pt x="1251" y="706"/>
                      <a:pt x="1243" y="697"/>
                    </a:cubicBezTo>
                    <a:cubicBezTo>
                      <a:pt x="1232" y="684"/>
                      <a:pt x="1219" y="672"/>
                      <a:pt x="1208" y="660"/>
                    </a:cubicBezTo>
                    <a:cubicBezTo>
                      <a:pt x="1203" y="655"/>
                      <a:pt x="1199" y="651"/>
                      <a:pt x="1194" y="647"/>
                    </a:cubicBezTo>
                    <a:cubicBezTo>
                      <a:pt x="1181" y="621"/>
                      <a:pt x="1159" y="607"/>
                      <a:pt x="1131" y="606"/>
                    </a:cubicBezTo>
                    <a:cubicBezTo>
                      <a:pt x="1127" y="606"/>
                      <a:pt x="1122" y="605"/>
                      <a:pt x="1117" y="605"/>
                    </a:cubicBezTo>
                    <a:cubicBezTo>
                      <a:pt x="1110" y="604"/>
                      <a:pt x="1103" y="603"/>
                      <a:pt x="1096" y="602"/>
                    </a:cubicBezTo>
                    <a:cubicBezTo>
                      <a:pt x="1079" y="602"/>
                      <a:pt x="1065" y="602"/>
                      <a:pt x="1052" y="602"/>
                    </a:cubicBezTo>
                    <a:cubicBezTo>
                      <a:pt x="1043" y="602"/>
                      <a:pt x="1035" y="602"/>
                      <a:pt x="1027" y="602"/>
                    </a:cubicBezTo>
                    <a:cubicBezTo>
                      <a:pt x="1008" y="603"/>
                      <a:pt x="990" y="604"/>
                      <a:pt x="973" y="605"/>
                    </a:cubicBezTo>
                    <a:cubicBezTo>
                      <a:pt x="967" y="605"/>
                      <a:pt x="960" y="606"/>
                      <a:pt x="954" y="606"/>
                    </a:cubicBezTo>
                    <a:cubicBezTo>
                      <a:pt x="941" y="607"/>
                      <a:pt x="928" y="608"/>
                      <a:pt x="916" y="609"/>
                    </a:cubicBezTo>
                    <a:lnTo>
                      <a:pt x="914" y="609"/>
                    </a:lnTo>
                    <a:cubicBezTo>
                      <a:pt x="912" y="609"/>
                      <a:pt x="910" y="609"/>
                      <a:pt x="908" y="609"/>
                    </a:cubicBezTo>
                    <a:cubicBezTo>
                      <a:pt x="901" y="610"/>
                      <a:pt x="894" y="610"/>
                      <a:pt x="886" y="612"/>
                    </a:cubicBezTo>
                    <a:cubicBezTo>
                      <a:pt x="883" y="612"/>
                      <a:pt x="881" y="613"/>
                      <a:pt x="878" y="613"/>
                    </a:cubicBezTo>
                    <a:cubicBezTo>
                      <a:pt x="867" y="615"/>
                      <a:pt x="853" y="617"/>
                      <a:pt x="840" y="624"/>
                    </a:cubicBezTo>
                    <a:cubicBezTo>
                      <a:pt x="823" y="632"/>
                      <a:pt x="810" y="645"/>
                      <a:pt x="798" y="656"/>
                    </a:cubicBezTo>
                    <a:cubicBezTo>
                      <a:pt x="786" y="668"/>
                      <a:pt x="775" y="680"/>
                      <a:pt x="763" y="691"/>
                    </a:cubicBezTo>
                    <a:cubicBezTo>
                      <a:pt x="756" y="699"/>
                      <a:pt x="748" y="707"/>
                      <a:pt x="740" y="715"/>
                    </a:cubicBezTo>
                    <a:cubicBezTo>
                      <a:pt x="739" y="716"/>
                      <a:pt x="739" y="716"/>
                      <a:pt x="738" y="717"/>
                    </a:cubicBezTo>
                    <a:cubicBezTo>
                      <a:pt x="736" y="712"/>
                      <a:pt x="734" y="707"/>
                      <a:pt x="731" y="702"/>
                    </a:cubicBezTo>
                    <a:cubicBezTo>
                      <a:pt x="717" y="681"/>
                      <a:pt x="700" y="663"/>
                      <a:pt x="684" y="646"/>
                    </a:cubicBezTo>
                    <a:cubicBezTo>
                      <a:pt x="681" y="643"/>
                      <a:pt x="678" y="639"/>
                      <a:pt x="675" y="636"/>
                    </a:cubicBezTo>
                    <a:cubicBezTo>
                      <a:pt x="665" y="625"/>
                      <a:pt x="653" y="618"/>
                      <a:pt x="645" y="614"/>
                    </a:cubicBezTo>
                    <a:cubicBezTo>
                      <a:pt x="620" y="600"/>
                      <a:pt x="594" y="584"/>
                      <a:pt x="581" y="558"/>
                    </a:cubicBezTo>
                    <a:cubicBezTo>
                      <a:pt x="571" y="538"/>
                      <a:pt x="560" y="519"/>
                      <a:pt x="548" y="501"/>
                    </a:cubicBezTo>
                    <a:cubicBezTo>
                      <a:pt x="537" y="483"/>
                      <a:pt x="529" y="463"/>
                      <a:pt x="524" y="442"/>
                    </a:cubicBezTo>
                    <a:cubicBezTo>
                      <a:pt x="524" y="441"/>
                      <a:pt x="523" y="439"/>
                      <a:pt x="523" y="438"/>
                    </a:cubicBezTo>
                    <a:cubicBezTo>
                      <a:pt x="531" y="439"/>
                      <a:pt x="538" y="439"/>
                      <a:pt x="544" y="439"/>
                    </a:cubicBezTo>
                    <a:cubicBezTo>
                      <a:pt x="545" y="439"/>
                      <a:pt x="546" y="439"/>
                      <a:pt x="548" y="439"/>
                    </a:cubicBezTo>
                    <a:cubicBezTo>
                      <a:pt x="554" y="439"/>
                      <a:pt x="560" y="439"/>
                      <a:pt x="565" y="438"/>
                    </a:cubicBezTo>
                    <a:cubicBezTo>
                      <a:pt x="569" y="438"/>
                      <a:pt x="573" y="437"/>
                      <a:pt x="576" y="437"/>
                    </a:cubicBezTo>
                    <a:cubicBezTo>
                      <a:pt x="599" y="438"/>
                      <a:pt x="622" y="438"/>
                      <a:pt x="645" y="439"/>
                    </a:cubicBezTo>
                    <a:cubicBezTo>
                      <a:pt x="651" y="440"/>
                      <a:pt x="663" y="441"/>
                      <a:pt x="669" y="444"/>
                    </a:cubicBezTo>
                    <a:cubicBezTo>
                      <a:pt x="675" y="446"/>
                      <a:pt x="682" y="455"/>
                      <a:pt x="686" y="460"/>
                    </a:cubicBezTo>
                    <a:cubicBezTo>
                      <a:pt x="701" y="477"/>
                      <a:pt x="720" y="487"/>
                      <a:pt x="740" y="487"/>
                    </a:cubicBezTo>
                    <a:cubicBezTo>
                      <a:pt x="753" y="487"/>
                      <a:pt x="766" y="483"/>
                      <a:pt x="778" y="476"/>
                    </a:cubicBezTo>
                    <a:cubicBezTo>
                      <a:pt x="780" y="474"/>
                      <a:pt x="783" y="473"/>
                      <a:pt x="785" y="471"/>
                    </a:cubicBezTo>
                    <a:cubicBezTo>
                      <a:pt x="790" y="468"/>
                      <a:pt x="795" y="465"/>
                      <a:pt x="798" y="464"/>
                    </a:cubicBezTo>
                    <a:cubicBezTo>
                      <a:pt x="820" y="456"/>
                      <a:pt x="834" y="440"/>
                      <a:pt x="840" y="419"/>
                    </a:cubicBezTo>
                    <a:cubicBezTo>
                      <a:pt x="847" y="391"/>
                      <a:pt x="849" y="368"/>
                      <a:pt x="845" y="345"/>
                    </a:cubicBezTo>
                    <a:cubicBezTo>
                      <a:pt x="844" y="336"/>
                      <a:pt x="839" y="307"/>
                      <a:pt x="808" y="296"/>
                    </a:cubicBezTo>
                    <a:cubicBezTo>
                      <a:pt x="808" y="296"/>
                      <a:pt x="808" y="296"/>
                      <a:pt x="808" y="296"/>
                    </a:cubicBezTo>
                    <a:cubicBezTo>
                      <a:pt x="808" y="296"/>
                      <a:pt x="807" y="295"/>
                      <a:pt x="806" y="294"/>
                    </a:cubicBezTo>
                    <a:cubicBezTo>
                      <a:pt x="800" y="289"/>
                      <a:pt x="794" y="285"/>
                      <a:pt x="788" y="280"/>
                    </a:cubicBezTo>
                    <a:cubicBezTo>
                      <a:pt x="777" y="272"/>
                      <a:pt x="765" y="263"/>
                      <a:pt x="754" y="255"/>
                    </a:cubicBezTo>
                    <a:cubicBezTo>
                      <a:pt x="746" y="250"/>
                      <a:pt x="739" y="245"/>
                      <a:pt x="732" y="241"/>
                    </a:cubicBezTo>
                    <a:cubicBezTo>
                      <a:pt x="723" y="236"/>
                      <a:pt x="716" y="231"/>
                      <a:pt x="709" y="226"/>
                    </a:cubicBezTo>
                    <a:cubicBezTo>
                      <a:pt x="695" y="215"/>
                      <a:pt x="681" y="203"/>
                      <a:pt x="667" y="192"/>
                    </a:cubicBezTo>
                    <a:cubicBezTo>
                      <a:pt x="668" y="189"/>
                      <a:pt x="668" y="187"/>
                      <a:pt x="668" y="184"/>
                    </a:cubicBezTo>
                    <a:cubicBezTo>
                      <a:pt x="671" y="181"/>
                      <a:pt x="673" y="177"/>
                      <a:pt x="675" y="172"/>
                    </a:cubicBezTo>
                    <a:cubicBezTo>
                      <a:pt x="679" y="157"/>
                      <a:pt x="673" y="141"/>
                      <a:pt x="659" y="133"/>
                    </a:cubicBezTo>
                    <a:lnTo>
                      <a:pt x="657" y="133"/>
                    </a:lnTo>
                    <a:cubicBezTo>
                      <a:pt x="658" y="120"/>
                      <a:pt x="651" y="107"/>
                      <a:pt x="639" y="101"/>
                    </a:cubicBezTo>
                    <a:cubicBezTo>
                      <a:pt x="633" y="98"/>
                      <a:pt x="628" y="96"/>
                      <a:pt x="622" y="93"/>
                    </a:cubicBezTo>
                    <a:cubicBezTo>
                      <a:pt x="607" y="85"/>
                      <a:pt x="592" y="78"/>
                      <a:pt x="577" y="71"/>
                    </a:cubicBezTo>
                    <a:cubicBezTo>
                      <a:pt x="569" y="67"/>
                      <a:pt x="561" y="65"/>
                      <a:pt x="555" y="64"/>
                    </a:cubicBezTo>
                    <a:cubicBezTo>
                      <a:pt x="554" y="64"/>
                      <a:pt x="553" y="64"/>
                      <a:pt x="552" y="64"/>
                    </a:cubicBezTo>
                    <a:cubicBezTo>
                      <a:pt x="544" y="60"/>
                      <a:pt x="534" y="57"/>
                      <a:pt x="524" y="56"/>
                    </a:cubicBezTo>
                    <a:cubicBezTo>
                      <a:pt x="522" y="48"/>
                      <a:pt x="521" y="41"/>
                      <a:pt x="519" y="34"/>
                    </a:cubicBezTo>
                    <a:cubicBezTo>
                      <a:pt x="516" y="21"/>
                      <a:pt x="507" y="13"/>
                      <a:pt x="503" y="10"/>
                    </a:cubicBezTo>
                    <a:lnTo>
                      <a:pt x="502" y="10"/>
                    </a:lnTo>
                    <a:cubicBezTo>
                      <a:pt x="496" y="4"/>
                      <a:pt x="488" y="0"/>
                      <a:pt x="479" y="0"/>
                    </a:cubicBezTo>
                    <a:cubicBezTo>
                      <a:pt x="476" y="0"/>
                      <a:pt x="472" y="1"/>
                      <a:pt x="469" y="2"/>
                    </a:cubicBezTo>
                    <a:cubicBezTo>
                      <a:pt x="457" y="6"/>
                      <a:pt x="448" y="16"/>
                      <a:pt x="446" y="29"/>
                    </a:cubicBezTo>
                    <a:lnTo>
                      <a:pt x="446" y="32"/>
                    </a:lnTo>
                    <a:cubicBezTo>
                      <a:pt x="445" y="34"/>
                      <a:pt x="445" y="37"/>
                      <a:pt x="445" y="40"/>
                    </a:cubicBezTo>
                    <a:cubicBezTo>
                      <a:pt x="444" y="42"/>
                      <a:pt x="444" y="44"/>
                      <a:pt x="444" y="46"/>
                    </a:cubicBezTo>
                    <a:cubicBezTo>
                      <a:pt x="444" y="47"/>
                      <a:pt x="444" y="48"/>
                      <a:pt x="444" y="49"/>
                    </a:cubicBezTo>
                    <a:cubicBezTo>
                      <a:pt x="442" y="51"/>
                      <a:pt x="441" y="53"/>
                      <a:pt x="439" y="57"/>
                    </a:cubicBezTo>
                    <a:cubicBezTo>
                      <a:pt x="436" y="56"/>
                      <a:pt x="432" y="56"/>
                      <a:pt x="429" y="56"/>
                    </a:cubicBezTo>
                    <a:cubicBezTo>
                      <a:pt x="420" y="56"/>
                      <a:pt x="412" y="58"/>
                      <a:pt x="404" y="62"/>
                    </a:cubicBezTo>
                    <a:cubicBezTo>
                      <a:pt x="396" y="67"/>
                      <a:pt x="388" y="71"/>
                      <a:pt x="377" y="76"/>
                    </a:cubicBezTo>
                    <a:cubicBezTo>
                      <a:pt x="374" y="76"/>
                      <a:pt x="371" y="75"/>
                      <a:pt x="369" y="75"/>
                    </a:cubicBezTo>
                    <a:cubicBezTo>
                      <a:pt x="356" y="75"/>
                      <a:pt x="344" y="81"/>
                      <a:pt x="337" y="91"/>
                    </a:cubicBezTo>
                    <a:cubicBezTo>
                      <a:pt x="336" y="93"/>
                      <a:pt x="335" y="95"/>
                      <a:pt x="334" y="97"/>
                    </a:cubicBezTo>
                    <a:cubicBezTo>
                      <a:pt x="329" y="100"/>
                      <a:pt x="324" y="103"/>
                      <a:pt x="320" y="107"/>
                    </a:cubicBezTo>
                    <a:lnTo>
                      <a:pt x="318" y="109"/>
                    </a:lnTo>
                    <a:cubicBezTo>
                      <a:pt x="299" y="125"/>
                      <a:pt x="280" y="141"/>
                      <a:pt x="259" y="150"/>
                    </a:cubicBezTo>
                    <a:cubicBezTo>
                      <a:pt x="248" y="154"/>
                      <a:pt x="239" y="160"/>
                      <a:pt x="231" y="166"/>
                    </a:cubicBezTo>
                    <a:cubicBezTo>
                      <a:pt x="228" y="168"/>
                      <a:pt x="225" y="170"/>
                      <a:pt x="222" y="171"/>
                    </a:cubicBezTo>
                    <a:cubicBezTo>
                      <a:pt x="215" y="176"/>
                      <a:pt x="209" y="184"/>
                      <a:pt x="207" y="192"/>
                    </a:cubicBezTo>
                    <a:cubicBezTo>
                      <a:pt x="207" y="194"/>
                      <a:pt x="207" y="197"/>
                      <a:pt x="206" y="199"/>
                    </a:cubicBezTo>
                    <a:cubicBezTo>
                      <a:pt x="196" y="209"/>
                      <a:pt x="186" y="221"/>
                      <a:pt x="179" y="236"/>
                    </a:cubicBezTo>
                    <a:cubicBezTo>
                      <a:pt x="179" y="237"/>
                      <a:pt x="178" y="239"/>
                      <a:pt x="177" y="240"/>
                    </a:cubicBezTo>
                    <a:cubicBezTo>
                      <a:pt x="167" y="248"/>
                      <a:pt x="157" y="256"/>
                      <a:pt x="147" y="266"/>
                    </a:cubicBezTo>
                    <a:cubicBezTo>
                      <a:pt x="132" y="280"/>
                      <a:pt x="120" y="295"/>
                      <a:pt x="108" y="310"/>
                    </a:cubicBezTo>
                    <a:cubicBezTo>
                      <a:pt x="103" y="316"/>
                      <a:pt x="98" y="323"/>
                      <a:pt x="92" y="329"/>
                    </a:cubicBezTo>
                    <a:cubicBezTo>
                      <a:pt x="81" y="342"/>
                      <a:pt x="82" y="362"/>
                      <a:pt x="94" y="374"/>
                    </a:cubicBezTo>
                    <a:cubicBezTo>
                      <a:pt x="95" y="375"/>
                      <a:pt x="96" y="376"/>
                      <a:pt x="97" y="377"/>
                    </a:cubicBezTo>
                    <a:cubicBezTo>
                      <a:pt x="90" y="387"/>
                      <a:pt x="83" y="397"/>
                      <a:pt x="76" y="407"/>
                    </a:cubicBezTo>
                    <a:cubicBezTo>
                      <a:pt x="69" y="419"/>
                      <a:pt x="65" y="431"/>
                      <a:pt x="61" y="442"/>
                    </a:cubicBezTo>
                    <a:lnTo>
                      <a:pt x="59" y="446"/>
                    </a:lnTo>
                    <a:cubicBezTo>
                      <a:pt x="56" y="455"/>
                      <a:pt x="56" y="463"/>
                      <a:pt x="56" y="468"/>
                    </a:cubicBezTo>
                    <a:cubicBezTo>
                      <a:pt x="56" y="469"/>
                      <a:pt x="56" y="469"/>
                      <a:pt x="56" y="470"/>
                    </a:cubicBezTo>
                    <a:cubicBezTo>
                      <a:pt x="56" y="484"/>
                      <a:pt x="65" y="496"/>
                      <a:pt x="77" y="501"/>
                    </a:cubicBezTo>
                    <a:cubicBezTo>
                      <a:pt x="76" y="509"/>
                      <a:pt x="78" y="518"/>
                      <a:pt x="82" y="525"/>
                    </a:cubicBezTo>
                    <a:cubicBezTo>
                      <a:pt x="82" y="525"/>
                      <a:pt x="81" y="526"/>
                      <a:pt x="81" y="526"/>
                    </a:cubicBezTo>
                    <a:cubicBezTo>
                      <a:pt x="80" y="528"/>
                      <a:pt x="79" y="530"/>
                      <a:pt x="78" y="532"/>
                    </a:cubicBezTo>
                    <a:cubicBezTo>
                      <a:pt x="77" y="534"/>
                      <a:pt x="76" y="536"/>
                      <a:pt x="76" y="538"/>
                    </a:cubicBezTo>
                    <a:lnTo>
                      <a:pt x="75" y="539"/>
                    </a:lnTo>
                    <a:cubicBezTo>
                      <a:pt x="72" y="546"/>
                      <a:pt x="69" y="553"/>
                      <a:pt x="66" y="559"/>
                    </a:cubicBezTo>
                    <a:cubicBezTo>
                      <a:pt x="59" y="576"/>
                      <a:pt x="52" y="593"/>
                      <a:pt x="46" y="610"/>
                    </a:cubicBezTo>
                    <a:cubicBezTo>
                      <a:pt x="39" y="629"/>
                      <a:pt x="34" y="647"/>
                      <a:pt x="29" y="665"/>
                    </a:cubicBezTo>
                    <a:cubicBezTo>
                      <a:pt x="27" y="671"/>
                      <a:pt x="26" y="677"/>
                      <a:pt x="24" y="683"/>
                    </a:cubicBezTo>
                    <a:cubicBezTo>
                      <a:pt x="22" y="689"/>
                      <a:pt x="22" y="695"/>
                      <a:pt x="22" y="698"/>
                    </a:cubicBezTo>
                    <a:cubicBezTo>
                      <a:pt x="22" y="699"/>
                      <a:pt x="22" y="699"/>
                      <a:pt x="22" y="700"/>
                    </a:cubicBezTo>
                    <a:cubicBezTo>
                      <a:pt x="20" y="718"/>
                      <a:pt x="33" y="734"/>
                      <a:pt x="50" y="736"/>
                    </a:cubicBezTo>
                    <a:lnTo>
                      <a:pt x="51" y="736"/>
                    </a:lnTo>
                    <a:cubicBezTo>
                      <a:pt x="50" y="746"/>
                      <a:pt x="49" y="757"/>
                      <a:pt x="50" y="769"/>
                    </a:cubicBezTo>
                    <a:cubicBezTo>
                      <a:pt x="42" y="780"/>
                      <a:pt x="33" y="789"/>
                      <a:pt x="18" y="797"/>
                    </a:cubicBezTo>
                    <a:cubicBezTo>
                      <a:pt x="7" y="803"/>
                      <a:pt x="0" y="814"/>
                      <a:pt x="0" y="826"/>
                    </a:cubicBezTo>
                    <a:lnTo>
                      <a:pt x="0" y="1076"/>
                    </a:lnTo>
                    <a:lnTo>
                      <a:pt x="0" y="1078"/>
                    </a:lnTo>
                    <a:cubicBezTo>
                      <a:pt x="0" y="1080"/>
                      <a:pt x="0" y="1082"/>
                      <a:pt x="0" y="1084"/>
                    </a:cubicBezTo>
                    <a:lnTo>
                      <a:pt x="0" y="1094"/>
                    </a:lnTo>
                    <a:lnTo>
                      <a:pt x="0" y="1128"/>
                    </a:lnTo>
                    <a:cubicBezTo>
                      <a:pt x="0" y="1146"/>
                      <a:pt x="15" y="1161"/>
                      <a:pt x="33" y="1161"/>
                    </a:cubicBezTo>
                    <a:lnTo>
                      <a:pt x="398" y="1161"/>
                    </a:lnTo>
                    <a:lnTo>
                      <a:pt x="437" y="1161"/>
                    </a:lnTo>
                    <a:cubicBezTo>
                      <a:pt x="457" y="1161"/>
                      <a:pt x="467" y="1146"/>
                      <a:pt x="471" y="1140"/>
                    </a:cubicBezTo>
                    <a:cubicBezTo>
                      <a:pt x="473" y="1138"/>
                      <a:pt x="476" y="1136"/>
                      <a:pt x="479" y="1134"/>
                    </a:cubicBezTo>
                    <a:cubicBezTo>
                      <a:pt x="485" y="1130"/>
                      <a:pt x="490" y="1126"/>
                      <a:pt x="496" y="1122"/>
                    </a:cubicBezTo>
                    <a:cubicBezTo>
                      <a:pt x="513" y="1108"/>
                      <a:pt x="529" y="1094"/>
                      <a:pt x="545" y="1079"/>
                    </a:cubicBezTo>
                    <a:cubicBezTo>
                      <a:pt x="548" y="1077"/>
                      <a:pt x="551" y="1075"/>
                      <a:pt x="553" y="1072"/>
                    </a:cubicBezTo>
                    <a:cubicBezTo>
                      <a:pt x="557" y="1073"/>
                      <a:pt x="560" y="1073"/>
                      <a:pt x="564" y="1073"/>
                    </a:cubicBezTo>
                    <a:cubicBezTo>
                      <a:pt x="579" y="1073"/>
                      <a:pt x="593" y="1069"/>
                      <a:pt x="607" y="1060"/>
                    </a:cubicBezTo>
                    <a:cubicBezTo>
                      <a:pt x="614" y="1055"/>
                      <a:pt x="622" y="1050"/>
                      <a:pt x="631" y="1045"/>
                    </a:cubicBezTo>
                    <a:cubicBezTo>
                      <a:pt x="637" y="1041"/>
                      <a:pt x="644" y="1037"/>
                      <a:pt x="650" y="1033"/>
                    </a:cubicBezTo>
                    <a:cubicBezTo>
                      <a:pt x="656" y="1029"/>
                      <a:pt x="662" y="1025"/>
                      <a:pt x="667" y="1021"/>
                    </a:cubicBezTo>
                    <a:cubicBezTo>
                      <a:pt x="671" y="1018"/>
                      <a:pt x="674" y="1016"/>
                      <a:pt x="678" y="1013"/>
                    </a:cubicBezTo>
                    <a:cubicBezTo>
                      <a:pt x="687" y="1007"/>
                      <a:pt x="695" y="1002"/>
                      <a:pt x="704" y="996"/>
                    </a:cubicBezTo>
                    <a:cubicBezTo>
                      <a:pt x="725" y="981"/>
                      <a:pt x="746" y="966"/>
                      <a:pt x="768" y="953"/>
                    </a:cubicBezTo>
                    <a:cubicBezTo>
                      <a:pt x="776" y="948"/>
                      <a:pt x="785" y="944"/>
                      <a:pt x="794" y="939"/>
                    </a:cubicBezTo>
                    <a:cubicBezTo>
                      <a:pt x="813" y="930"/>
                      <a:pt x="834" y="919"/>
                      <a:pt x="853" y="902"/>
                    </a:cubicBezTo>
                    <a:cubicBezTo>
                      <a:pt x="853" y="902"/>
                      <a:pt x="854" y="901"/>
                      <a:pt x="855" y="901"/>
                    </a:cubicBezTo>
                    <a:lnTo>
                      <a:pt x="856" y="900"/>
                    </a:lnTo>
                    <a:cubicBezTo>
                      <a:pt x="861" y="898"/>
                      <a:pt x="865" y="896"/>
                      <a:pt x="870" y="893"/>
                    </a:cubicBezTo>
                    <a:cubicBezTo>
                      <a:pt x="881" y="888"/>
                      <a:pt x="892" y="882"/>
                      <a:pt x="903" y="874"/>
                    </a:cubicBezTo>
                    <a:cubicBezTo>
                      <a:pt x="905" y="873"/>
                      <a:pt x="907" y="872"/>
                      <a:pt x="907" y="872"/>
                    </a:cubicBezTo>
                    <a:cubicBezTo>
                      <a:pt x="907" y="872"/>
                      <a:pt x="909" y="873"/>
                      <a:pt x="914" y="876"/>
                    </a:cubicBezTo>
                    <a:cubicBezTo>
                      <a:pt x="920" y="879"/>
                      <a:pt x="927" y="883"/>
                      <a:pt x="937" y="883"/>
                    </a:cubicBezTo>
                    <a:cubicBezTo>
                      <a:pt x="944" y="884"/>
                      <a:pt x="952" y="882"/>
                      <a:pt x="959" y="883"/>
                    </a:cubicBezTo>
                    <a:cubicBezTo>
                      <a:pt x="965" y="883"/>
                      <a:pt x="971" y="881"/>
                      <a:pt x="976" y="881"/>
                    </a:cubicBezTo>
                    <a:lnTo>
                      <a:pt x="976" y="881"/>
                    </a:lnTo>
                    <a:cubicBezTo>
                      <a:pt x="985" y="895"/>
                      <a:pt x="993" y="892"/>
                      <a:pt x="1001" y="897"/>
                    </a:cubicBezTo>
                    <a:cubicBezTo>
                      <a:pt x="1008" y="901"/>
                      <a:pt x="1016" y="906"/>
                      <a:pt x="1023" y="910"/>
                    </a:cubicBezTo>
                    <a:cubicBezTo>
                      <a:pt x="1031" y="914"/>
                      <a:pt x="1031" y="916"/>
                      <a:pt x="1031" y="918"/>
                    </a:cubicBezTo>
                    <a:cubicBezTo>
                      <a:pt x="1033" y="926"/>
                      <a:pt x="1037" y="942"/>
                      <a:pt x="1048" y="956"/>
                    </a:cubicBezTo>
                    <a:cubicBezTo>
                      <a:pt x="1034" y="960"/>
                      <a:pt x="1024" y="972"/>
                      <a:pt x="1024" y="988"/>
                    </a:cubicBezTo>
                    <a:lnTo>
                      <a:pt x="1024" y="993"/>
                    </a:lnTo>
                    <a:cubicBezTo>
                      <a:pt x="1023" y="1004"/>
                      <a:pt x="1028" y="1014"/>
                      <a:pt x="1036" y="1020"/>
                    </a:cubicBezTo>
                    <a:cubicBezTo>
                      <a:pt x="1036" y="1030"/>
                      <a:pt x="1040" y="1039"/>
                      <a:pt x="1048" y="1045"/>
                    </a:cubicBezTo>
                    <a:cubicBezTo>
                      <a:pt x="1049" y="1046"/>
                      <a:pt x="1050" y="1047"/>
                      <a:pt x="1051" y="1048"/>
                    </a:cubicBezTo>
                    <a:cubicBezTo>
                      <a:pt x="1051" y="1051"/>
                      <a:pt x="1053" y="1055"/>
                      <a:pt x="1054" y="1058"/>
                    </a:cubicBezTo>
                    <a:cubicBezTo>
                      <a:pt x="1060" y="1069"/>
                      <a:pt x="1072" y="1075"/>
                      <a:pt x="1084" y="1075"/>
                    </a:cubicBezTo>
                    <a:cubicBezTo>
                      <a:pt x="1084" y="1075"/>
                      <a:pt x="1085" y="1075"/>
                      <a:pt x="1085" y="1075"/>
                    </a:cubicBezTo>
                    <a:cubicBezTo>
                      <a:pt x="1087" y="1077"/>
                      <a:pt x="1088" y="1078"/>
                      <a:pt x="1089" y="1079"/>
                    </a:cubicBezTo>
                    <a:cubicBezTo>
                      <a:pt x="1094" y="1085"/>
                      <a:pt x="1099" y="1088"/>
                      <a:pt x="1103" y="1091"/>
                    </a:cubicBezTo>
                    <a:cubicBezTo>
                      <a:pt x="1104" y="1092"/>
                      <a:pt x="1105" y="1093"/>
                      <a:pt x="1107" y="1094"/>
                    </a:cubicBezTo>
                    <a:cubicBezTo>
                      <a:pt x="1126" y="1110"/>
                      <a:pt x="1148" y="1116"/>
                      <a:pt x="1165" y="1120"/>
                    </a:cubicBezTo>
                    <a:cubicBezTo>
                      <a:pt x="1171" y="1122"/>
                      <a:pt x="1177" y="1123"/>
                      <a:pt x="1182" y="1125"/>
                    </a:cubicBezTo>
                    <a:cubicBezTo>
                      <a:pt x="1186" y="1126"/>
                      <a:pt x="1190" y="1127"/>
                      <a:pt x="1194" y="1127"/>
                    </a:cubicBezTo>
                    <a:cubicBezTo>
                      <a:pt x="1210" y="1127"/>
                      <a:pt x="1230" y="1116"/>
                      <a:pt x="1235" y="1097"/>
                    </a:cubicBezTo>
                    <a:cubicBezTo>
                      <a:pt x="1238" y="1086"/>
                      <a:pt x="1240" y="1074"/>
                      <a:pt x="1241" y="1061"/>
                    </a:cubicBezTo>
                    <a:cubicBezTo>
                      <a:pt x="1241" y="1055"/>
                      <a:pt x="1241" y="1048"/>
                      <a:pt x="1240" y="1044"/>
                    </a:cubicBezTo>
                    <a:cubicBezTo>
                      <a:pt x="1240" y="1041"/>
                      <a:pt x="1239" y="1038"/>
                      <a:pt x="1239" y="1036"/>
                    </a:cubicBezTo>
                    <a:cubicBezTo>
                      <a:pt x="1247" y="1003"/>
                      <a:pt x="1236" y="976"/>
                      <a:pt x="1227" y="959"/>
                    </a:cubicBezTo>
                    <a:lnTo>
                      <a:pt x="1223" y="951"/>
                    </a:lnTo>
                    <a:cubicBezTo>
                      <a:pt x="1213" y="932"/>
                      <a:pt x="1204" y="914"/>
                      <a:pt x="1197" y="896"/>
                    </a:cubicBezTo>
                    <a:cubicBezTo>
                      <a:pt x="1192" y="883"/>
                      <a:pt x="1183" y="865"/>
                      <a:pt x="1162" y="853"/>
                    </a:cubicBezTo>
                    <a:cubicBezTo>
                      <a:pt x="1130" y="835"/>
                      <a:pt x="1097" y="816"/>
                      <a:pt x="1064" y="797"/>
                    </a:cubicBezTo>
                    <a:cubicBezTo>
                      <a:pt x="1059" y="794"/>
                      <a:pt x="1054" y="791"/>
                      <a:pt x="1049" y="789"/>
                    </a:cubicBezTo>
                    <a:cubicBezTo>
                      <a:pt x="1041" y="785"/>
                      <a:pt x="1035" y="782"/>
                      <a:pt x="1029" y="778"/>
                    </a:cubicBezTo>
                    <a:cubicBezTo>
                      <a:pt x="1012" y="766"/>
                      <a:pt x="995" y="752"/>
                      <a:pt x="978" y="739"/>
                    </a:cubicBezTo>
                    <a:cubicBezTo>
                      <a:pt x="976" y="738"/>
                      <a:pt x="974" y="736"/>
                      <a:pt x="972" y="735"/>
                    </a:cubicBezTo>
                    <a:cubicBezTo>
                      <a:pt x="978" y="734"/>
                      <a:pt x="984" y="734"/>
                      <a:pt x="990" y="734"/>
                    </a:cubicBezTo>
                    <a:cubicBezTo>
                      <a:pt x="994" y="734"/>
                      <a:pt x="998" y="734"/>
                      <a:pt x="1003" y="734"/>
                    </a:cubicBezTo>
                    <a:cubicBezTo>
                      <a:pt x="1015" y="734"/>
                      <a:pt x="1027" y="734"/>
                      <a:pt x="1041" y="735"/>
                    </a:cubicBezTo>
                    <a:cubicBezTo>
                      <a:pt x="1047" y="761"/>
                      <a:pt x="1062" y="778"/>
                      <a:pt x="1073" y="790"/>
                    </a:cubicBezTo>
                    <a:cubicBezTo>
                      <a:pt x="1079" y="796"/>
                      <a:pt x="1088" y="800"/>
                      <a:pt x="1097" y="800"/>
                    </a:cubicBezTo>
                    <a:cubicBezTo>
                      <a:pt x="1107" y="808"/>
                      <a:pt x="1121" y="813"/>
                      <a:pt x="1134" y="813"/>
                    </a:cubicBezTo>
                    <a:cubicBezTo>
                      <a:pt x="1135" y="813"/>
                      <a:pt x="1135" y="813"/>
                      <a:pt x="1136" y="813"/>
                    </a:cubicBezTo>
                    <a:cubicBezTo>
                      <a:pt x="1150" y="821"/>
                      <a:pt x="1166" y="824"/>
                      <a:pt x="1182" y="824"/>
                    </a:cubicBezTo>
                    <a:cubicBezTo>
                      <a:pt x="1187" y="824"/>
                      <a:pt x="1191" y="824"/>
                      <a:pt x="1196" y="824"/>
                    </a:cubicBezTo>
                    <a:cubicBezTo>
                      <a:pt x="1199" y="823"/>
                      <a:pt x="1202" y="823"/>
                      <a:pt x="1206" y="823"/>
                    </a:cubicBezTo>
                    <a:cubicBezTo>
                      <a:pt x="1214" y="822"/>
                      <a:pt x="1224" y="821"/>
                      <a:pt x="1234" y="819"/>
                    </a:cubicBezTo>
                    <a:cubicBezTo>
                      <a:pt x="1247" y="815"/>
                      <a:pt x="1258" y="808"/>
                      <a:pt x="1266" y="802"/>
                    </a:cubicBezTo>
                    <a:lnTo>
                      <a:pt x="1268" y="801"/>
                    </a:lnTo>
                    <a:cubicBezTo>
                      <a:pt x="1286" y="789"/>
                      <a:pt x="1287" y="766"/>
                      <a:pt x="1279" y="749"/>
                    </a:cubicBezTo>
                    <a:cubicBezTo>
                      <a:pt x="1276" y="744"/>
                      <a:pt x="1273" y="739"/>
                      <a:pt x="1270" y="736"/>
                    </a:cubicBezTo>
                    <a:close/>
                    <a:moveTo>
                      <a:pt x="1249" y="773"/>
                    </a:moveTo>
                    <a:cubicBezTo>
                      <a:pt x="1242" y="778"/>
                      <a:pt x="1234" y="784"/>
                      <a:pt x="1225" y="786"/>
                    </a:cubicBezTo>
                    <a:cubicBezTo>
                      <a:pt x="1214" y="789"/>
                      <a:pt x="1203" y="789"/>
                      <a:pt x="1192" y="791"/>
                    </a:cubicBezTo>
                    <a:cubicBezTo>
                      <a:pt x="1188" y="791"/>
                      <a:pt x="1185" y="791"/>
                      <a:pt x="1182" y="791"/>
                    </a:cubicBezTo>
                    <a:cubicBezTo>
                      <a:pt x="1170" y="791"/>
                      <a:pt x="1158" y="788"/>
                      <a:pt x="1147" y="781"/>
                    </a:cubicBezTo>
                    <a:cubicBezTo>
                      <a:pt x="1145" y="780"/>
                      <a:pt x="1143" y="779"/>
                      <a:pt x="1140" y="779"/>
                    </a:cubicBezTo>
                    <a:cubicBezTo>
                      <a:pt x="1139" y="779"/>
                      <a:pt x="1138" y="779"/>
                      <a:pt x="1137" y="779"/>
                    </a:cubicBezTo>
                    <a:cubicBezTo>
                      <a:pt x="1136" y="779"/>
                      <a:pt x="1135" y="780"/>
                      <a:pt x="1134" y="780"/>
                    </a:cubicBezTo>
                    <a:cubicBezTo>
                      <a:pt x="1124" y="780"/>
                      <a:pt x="1113" y="773"/>
                      <a:pt x="1109" y="765"/>
                    </a:cubicBezTo>
                    <a:cubicBezTo>
                      <a:pt x="1106" y="757"/>
                      <a:pt x="1102" y="749"/>
                      <a:pt x="1098" y="739"/>
                    </a:cubicBezTo>
                    <a:cubicBezTo>
                      <a:pt x="1090" y="749"/>
                      <a:pt x="1094" y="758"/>
                      <a:pt x="1097" y="767"/>
                    </a:cubicBezTo>
                    <a:cubicBezTo>
                      <a:pt x="1085" y="754"/>
                      <a:pt x="1075" y="741"/>
                      <a:pt x="1073" y="722"/>
                    </a:cubicBezTo>
                    <a:cubicBezTo>
                      <a:pt x="1071" y="711"/>
                      <a:pt x="1062" y="704"/>
                      <a:pt x="1051" y="703"/>
                    </a:cubicBezTo>
                    <a:cubicBezTo>
                      <a:pt x="1035" y="701"/>
                      <a:pt x="1019" y="700"/>
                      <a:pt x="1003" y="700"/>
                    </a:cubicBezTo>
                    <a:cubicBezTo>
                      <a:pt x="998" y="700"/>
                      <a:pt x="993" y="700"/>
                      <a:pt x="989" y="701"/>
                    </a:cubicBezTo>
                    <a:cubicBezTo>
                      <a:pt x="965" y="701"/>
                      <a:pt x="940" y="703"/>
                      <a:pt x="917" y="707"/>
                    </a:cubicBezTo>
                    <a:cubicBezTo>
                      <a:pt x="895" y="711"/>
                      <a:pt x="879" y="724"/>
                      <a:pt x="867" y="743"/>
                    </a:cubicBezTo>
                    <a:cubicBezTo>
                      <a:pt x="859" y="754"/>
                      <a:pt x="851" y="765"/>
                      <a:pt x="841" y="780"/>
                    </a:cubicBezTo>
                    <a:cubicBezTo>
                      <a:pt x="850" y="775"/>
                      <a:pt x="856" y="773"/>
                      <a:pt x="862" y="770"/>
                    </a:cubicBezTo>
                    <a:cubicBezTo>
                      <a:pt x="878" y="762"/>
                      <a:pt x="893" y="753"/>
                      <a:pt x="908" y="745"/>
                    </a:cubicBezTo>
                    <a:cubicBezTo>
                      <a:pt x="912" y="744"/>
                      <a:pt x="915" y="743"/>
                      <a:pt x="919" y="743"/>
                    </a:cubicBezTo>
                    <a:cubicBezTo>
                      <a:pt x="926" y="743"/>
                      <a:pt x="932" y="746"/>
                      <a:pt x="938" y="751"/>
                    </a:cubicBezTo>
                    <a:cubicBezTo>
                      <a:pt x="962" y="769"/>
                      <a:pt x="986" y="788"/>
                      <a:pt x="1010" y="805"/>
                    </a:cubicBezTo>
                    <a:cubicBezTo>
                      <a:pt x="1022" y="813"/>
                      <a:pt x="1035" y="819"/>
                      <a:pt x="1048" y="826"/>
                    </a:cubicBezTo>
                    <a:cubicBezTo>
                      <a:pt x="1080" y="845"/>
                      <a:pt x="1113" y="863"/>
                      <a:pt x="1145" y="882"/>
                    </a:cubicBezTo>
                    <a:cubicBezTo>
                      <a:pt x="1155" y="888"/>
                      <a:pt x="1161" y="897"/>
                      <a:pt x="1166" y="908"/>
                    </a:cubicBezTo>
                    <a:cubicBezTo>
                      <a:pt x="1175" y="931"/>
                      <a:pt x="1186" y="952"/>
                      <a:pt x="1197" y="974"/>
                    </a:cubicBezTo>
                    <a:cubicBezTo>
                      <a:pt x="1206" y="992"/>
                      <a:pt x="1211" y="1010"/>
                      <a:pt x="1207" y="1030"/>
                    </a:cubicBezTo>
                    <a:cubicBezTo>
                      <a:pt x="1205" y="1039"/>
                      <a:pt x="1208" y="1050"/>
                      <a:pt x="1207" y="1060"/>
                    </a:cubicBezTo>
                    <a:cubicBezTo>
                      <a:pt x="1207" y="1069"/>
                      <a:pt x="1205" y="1079"/>
                      <a:pt x="1203" y="1088"/>
                    </a:cubicBezTo>
                    <a:cubicBezTo>
                      <a:pt x="1202" y="1091"/>
                      <a:pt x="1197" y="1094"/>
                      <a:pt x="1193" y="1094"/>
                    </a:cubicBezTo>
                    <a:cubicBezTo>
                      <a:pt x="1193" y="1094"/>
                      <a:pt x="1193" y="1093"/>
                      <a:pt x="1192" y="1093"/>
                    </a:cubicBezTo>
                    <a:cubicBezTo>
                      <a:pt x="1171" y="1086"/>
                      <a:pt x="1147" y="1085"/>
                      <a:pt x="1128" y="1069"/>
                    </a:cubicBezTo>
                    <a:cubicBezTo>
                      <a:pt x="1123" y="1065"/>
                      <a:pt x="1118" y="1062"/>
                      <a:pt x="1114" y="1057"/>
                    </a:cubicBezTo>
                    <a:cubicBezTo>
                      <a:pt x="1107" y="1049"/>
                      <a:pt x="1100" y="1042"/>
                      <a:pt x="1088" y="1042"/>
                    </a:cubicBezTo>
                    <a:cubicBezTo>
                      <a:pt x="1087" y="1042"/>
                      <a:pt x="1085" y="1042"/>
                      <a:pt x="1084" y="1042"/>
                    </a:cubicBezTo>
                    <a:cubicBezTo>
                      <a:pt x="1086" y="1040"/>
                      <a:pt x="1088" y="1038"/>
                      <a:pt x="1090" y="1035"/>
                    </a:cubicBezTo>
                    <a:cubicBezTo>
                      <a:pt x="1082" y="1032"/>
                      <a:pt x="1084" y="1018"/>
                      <a:pt x="1076" y="1018"/>
                    </a:cubicBezTo>
                    <a:cubicBezTo>
                      <a:pt x="1075" y="1018"/>
                      <a:pt x="1072" y="1019"/>
                      <a:pt x="1070" y="1020"/>
                    </a:cubicBezTo>
                    <a:cubicBezTo>
                      <a:pt x="1072" y="1014"/>
                      <a:pt x="1074" y="1009"/>
                      <a:pt x="1077" y="1002"/>
                    </a:cubicBezTo>
                    <a:cubicBezTo>
                      <a:pt x="1078" y="1002"/>
                      <a:pt x="1081" y="1001"/>
                      <a:pt x="1087" y="999"/>
                    </a:cubicBezTo>
                    <a:cubicBezTo>
                      <a:pt x="1075" y="997"/>
                      <a:pt x="1066" y="995"/>
                      <a:pt x="1057" y="994"/>
                    </a:cubicBezTo>
                    <a:cubicBezTo>
                      <a:pt x="1057" y="992"/>
                      <a:pt x="1057" y="990"/>
                      <a:pt x="1057" y="988"/>
                    </a:cubicBezTo>
                    <a:cubicBezTo>
                      <a:pt x="1059" y="988"/>
                      <a:pt x="1062" y="988"/>
                      <a:pt x="1064" y="988"/>
                    </a:cubicBezTo>
                    <a:cubicBezTo>
                      <a:pt x="1065" y="988"/>
                      <a:pt x="1066" y="988"/>
                      <a:pt x="1068" y="988"/>
                    </a:cubicBezTo>
                    <a:cubicBezTo>
                      <a:pt x="1070" y="990"/>
                      <a:pt x="1073" y="990"/>
                      <a:pt x="1076" y="990"/>
                    </a:cubicBezTo>
                    <a:cubicBezTo>
                      <a:pt x="1083" y="990"/>
                      <a:pt x="1090" y="986"/>
                      <a:pt x="1092" y="978"/>
                    </a:cubicBezTo>
                    <a:cubicBezTo>
                      <a:pt x="1094" y="972"/>
                      <a:pt x="1095" y="967"/>
                      <a:pt x="1096" y="962"/>
                    </a:cubicBezTo>
                    <a:cubicBezTo>
                      <a:pt x="1097" y="954"/>
                      <a:pt x="1096" y="947"/>
                      <a:pt x="1087" y="944"/>
                    </a:cubicBezTo>
                    <a:cubicBezTo>
                      <a:pt x="1072" y="939"/>
                      <a:pt x="1067" y="924"/>
                      <a:pt x="1064" y="911"/>
                    </a:cubicBezTo>
                    <a:cubicBezTo>
                      <a:pt x="1060" y="896"/>
                      <a:pt x="1051" y="889"/>
                      <a:pt x="1039" y="882"/>
                    </a:cubicBezTo>
                    <a:cubicBezTo>
                      <a:pt x="1022" y="873"/>
                      <a:pt x="1006" y="864"/>
                      <a:pt x="989" y="855"/>
                    </a:cubicBezTo>
                    <a:cubicBezTo>
                      <a:pt x="986" y="854"/>
                      <a:pt x="982" y="853"/>
                      <a:pt x="979" y="853"/>
                    </a:cubicBezTo>
                    <a:cubicBezTo>
                      <a:pt x="966" y="852"/>
                      <a:pt x="953" y="851"/>
                      <a:pt x="940" y="850"/>
                    </a:cubicBezTo>
                    <a:cubicBezTo>
                      <a:pt x="937" y="850"/>
                      <a:pt x="934" y="849"/>
                      <a:pt x="931" y="847"/>
                    </a:cubicBezTo>
                    <a:cubicBezTo>
                      <a:pt x="923" y="842"/>
                      <a:pt x="915" y="839"/>
                      <a:pt x="907" y="839"/>
                    </a:cubicBezTo>
                    <a:cubicBezTo>
                      <a:pt x="900" y="839"/>
                      <a:pt x="892" y="842"/>
                      <a:pt x="884" y="847"/>
                    </a:cubicBezTo>
                    <a:cubicBezTo>
                      <a:pt x="871" y="856"/>
                      <a:pt x="855" y="863"/>
                      <a:pt x="841" y="871"/>
                    </a:cubicBezTo>
                    <a:cubicBezTo>
                      <a:pt x="837" y="873"/>
                      <a:pt x="834" y="874"/>
                      <a:pt x="831" y="877"/>
                    </a:cubicBezTo>
                    <a:cubicBezTo>
                      <a:pt x="808" y="899"/>
                      <a:pt x="777" y="909"/>
                      <a:pt x="751" y="925"/>
                    </a:cubicBezTo>
                    <a:cubicBezTo>
                      <a:pt x="719" y="944"/>
                      <a:pt x="690" y="965"/>
                      <a:pt x="659" y="986"/>
                    </a:cubicBezTo>
                    <a:cubicBezTo>
                      <a:pt x="650" y="992"/>
                      <a:pt x="641" y="999"/>
                      <a:pt x="632" y="1005"/>
                    </a:cubicBezTo>
                    <a:cubicBezTo>
                      <a:pt x="618" y="1014"/>
                      <a:pt x="603" y="1022"/>
                      <a:pt x="588" y="1032"/>
                    </a:cubicBezTo>
                    <a:cubicBezTo>
                      <a:pt x="580" y="1037"/>
                      <a:pt x="572" y="1040"/>
                      <a:pt x="564" y="1040"/>
                    </a:cubicBezTo>
                    <a:cubicBezTo>
                      <a:pt x="560" y="1040"/>
                      <a:pt x="556" y="1039"/>
                      <a:pt x="551" y="1038"/>
                    </a:cubicBezTo>
                    <a:cubicBezTo>
                      <a:pt x="550" y="1038"/>
                      <a:pt x="548" y="1037"/>
                      <a:pt x="547" y="1037"/>
                    </a:cubicBezTo>
                    <a:cubicBezTo>
                      <a:pt x="544" y="1037"/>
                      <a:pt x="541" y="1039"/>
                      <a:pt x="538" y="1042"/>
                    </a:cubicBezTo>
                    <a:cubicBezTo>
                      <a:pt x="517" y="1060"/>
                      <a:pt x="496" y="1079"/>
                      <a:pt x="475" y="1096"/>
                    </a:cubicBezTo>
                    <a:cubicBezTo>
                      <a:pt x="466" y="1103"/>
                      <a:pt x="456" y="1113"/>
                      <a:pt x="447" y="1119"/>
                    </a:cubicBezTo>
                    <a:cubicBezTo>
                      <a:pt x="444" y="1122"/>
                      <a:pt x="440" y="1135"/>
                      <a:pt x="437" y="1135"/>
                    </a:cubicBezTo>
                    <a:lnTo>
                      <a:pt x="398" y="1135"/>
                    </a:lnTo>
                    <a:lnTo>
                      <a:pt x="27" y="1135"/>
                    </a:lnTo>
                    <a:lnTo>
                      <a:pt x="27" y="1094"/>
                    </a:lnTo>
                    <a:lnTo>
                      <a:pt x="27" y="1080"/>
                    </a:lnTo>
                    <a:lnTo>
                      <a:pt x="27" y="1081"/>
                    </a:lnTo>
                    <a:cubicBezTo>
                      <a:pt x="27" y="1080"/>
                      <a:pt x="27" y="1080"/>
                      <a:pt x="27" y="1080"/>
                    </a:cubicBezTo>
                    <a:lnTo>
                      <a:pt x="27" y="1075"/>
                    </a:lnTo>
                    <a:lnTo>
                      <a:pt x="27" y="826"/>
                    </a:lnTo>
                    <a:cubicBezTo>
                      <a:pt x="53" y="812"/>
                      <a:pt x="70" y="795"/>
                      <a:pt x="83" y="775"/>
                    </a:cubicBezTo>
                    <a:cubicBezTo>
                      <a:pt x="88" y="767"/>
                      <a:pt x="103" y="760"/>
                      <a:pt x="109" y="752"/>
                    </a:cubicBezTo>
                    <a:cubicBezTo>
                      <a:pt x="112" y="747"/>
                      <a:pt x="114" y="741"/>
                      <a:pt x="116" y="735"/>
                    </a:cubicBezTo>
                    <a:cubicBezTo>
                      <a:pt x="117" y="734"/>
                      <a:pt x="119" y="732"/>
                      <a:pt x="120" y="731"/>
                    </a:cubicBezTo>
                    <a:cubicBezTo>
                      <a:pt x="117" y="729"/>
                      <a:pt x="115" y="726"/>
                      <a:pt x="111" y="723"/>
                    </a:cubicBezTo>
                    <a:cubicBezTo>
                      <a:pt x="108" y="731"/>
                      <a:pt x="105" y="738"/>
                      <a:pt x="101" y="747"/>
                    </a:cubicBezTo>
                    <a:cubicBezTo>
                      <a:pt x="101" y="740"/>
                      <a:pt x="102" y="736"/>
                      <a:pt x="102" y="732"/>
                    </a:cubicBezTo>
                    <a:cubicBezTo>
                      <a:pt x="101" y="731"/>
                      <a:pt x="100" y="731"/>
                      <a:pt x="98" y="731"/>
                    </a:cubicBezTo>
                    <a:cubicBezTo>
                      <a:pt x="94" y="744"/>
                      <a:pt x="90" y="758"/>
                      <a:pt x="85" y="773"/>
                    </a:cubicBezTo>
                    <a:cubicBezTo>
                      <a:pt x="75" y="723"/>
                      <a:pt x="109" y="691"/>
                      <a:pt x="129" y="653"/>
                    </a:cubicBezTo>
                    <a:cubicBezTo>
                      <a:pt x="126" y="654"/>
                      <a:pt x="125" y="655"/>
                      <a:pt x="124" y="656"/>
                    </a:cubicBezTo>
                    <a:cubicBezTo>
                      <a:pt x="133" y="630"/>
                      <a:pt x="142" y="604"/>
                      <a:pt x="152" y="579"/>
                    </a:cubicBezTo>
                    <a:cubicBezTo>
                      <a:pt x="150" y="578"/>
                      <a:pt x="149" y="577"/>
                      <a:pt x="148" y="577"/>
                    </a:cubicBezTo>
                    <a:cubicBezTo>
                      <a:pt x="145" y="580"/>
                      <a:pt x="141" y="584"/>
                      <a:pt x="138" y="588"/>
                    </a:cubicBezTo>
                    <a:cubicBezTo>
                      <a:pt x="138" y="588"/>
                      <a:pt x="137" y="587"/>
                      <a:pt x="137" y="587"/>
                    </a:cubicBezTo>
                    <a:cubicBezTo>
                      <a:pt x="139" y="584"/>
                      <a:pt x="140" y="581"/>
                      <a:pt x="142" y="578"/>
                    </a:cubicBezTo>
                    <a:cubicBezTo>
                      <a:pt x="141" y="577"/>
                      <a:pt x="140" y="576"/>
                      <a:pt x="139" y="576"/>
                    </a:cubicBezTo>
                    <a:cubicBezTo>
                      <a:pt x="132" y="585"/>
                      <a:pt x="124" y="594"/>
                      <a:pt x="116" y="603"/>
                    </a:cubicBezTo>
                    <a:cubicBezTo>
                      <a:pt x="113" y="607"/>
                      <a:pt x="108" y="610"/>
                      <a:pt x="105" y="614"/>
                    </a:cubicBezTo>
                    <a:cubicBezTo>
                      <a:pt x="103" y="618"/>
                      <a:pt x="100" y="623"/>
                      <a:pt x="99" y="628"/>
                    </a:cubicBezTo>
                    <a:cubicBezTo>
                      <a:pt x="98" y="637"/>
                      <a:pt x="97" y="645"/>
                      <a:pt x="96" y="654"/>
                    </a:cubicBezTo>
                    <a:cubicBezTo>
                      <a:pt x="95" y="654"/>
                      <a:pt x="94" y="654"/>
                      <a:pt x="92" y="655"/>
                    </a:cubicBezTo>
                    <a:cubicBezTo>
                      <a:pt x="91" y="648"/>
                      <a:pt x="90" y="642"/>
                      <a:pt x="88" y="637"/>
                    </a:cubicBezTo>
                    <a:cubicBezTo>
                      <a:pt x="79" y="642"/>
                      <a:pt x="74" y="652"/>
                      <a:pt x="68" y="688"/>
                    </a:cubicBezTo>
                    <a:cubicBezTo>
                      <a:pt x="67" y="683"/>
                      <a:pt x="66" y="680"/>
                      <a:pt x="64" y="674"/>
                    </a:cubicBezTo>
                    <a:cubicBezTo>
                      <a:pt x="62" y="686"/>
                      <a:pt x="60" y="695"/>
                      <a:pt x="59" y="704"/>
                    </a:cubicBezTo>
                    <a:lnTo>
                      <a:pt x="55" y="703"/>
                    </a:lnTo>
                    <a:cubicBezTo>
                      <a:pt x="55" y="700"/>
                      <a:pt x="55" y="696"/>
                      <a:pt x="56" y="692"/>
                    </a:cubicBezTo>
                    <a:cubicBezTo>
                      <a:pt x="63" y="669"/>
                      <a:pt x="69" y="645"/>
                      <a:pt x="77" y="622"/>
                    </a:cubicBezTo>
                    <a:cubicBezTo>
                      <a:pt x="86" y="598"/>
                      <a:pt x="96" y="575"/>
                      <a:pt x="106" y="551"/>
                    </a:cubicBezTo>
                    <a:cubicBezTo>
                      <a:pt x="107" y="550"/>
                      <a:pt x="107" y="549"/>
                      <a:pt x="108" y="547"/>
                    </a:cubicBezTo>
                    <a:cubicBezTo>
                      <a:pt x="115" y="534"/>
                      <a:pt x="124" y="521"/>
                      <a:pt x="116" y="504"/>
                    </a:cubicBezTo>
                    <a:cubicBezTo>
                      <a:pt x="115" y="504"/>
                      <a:pt x="113" y="505"/>
                      <a:pt x="110" y="507"/>
                    </a:cubicBezTo>
                    <a:cubicBezTo>
                      <a:pt x="117" y="487"/>
                      <a:pt x="124" y="468"/>
                      <a:pt x="131" y="448"/>
                    </a:cubicBezTo>
                    <a:cubicBezTo>
                      <a:pt x="129" y="449"/>
                      <a:pt x="127" y="449"/>
                      <a:pt x="125" y="449"/>
                    </a:cubicBezTo>
                    <a:cubicBezTo>
                      <a:pt x="126" y="428"/>
                      <a:pt x="138" y="411"/>
                      <a:pt x="152" y="396"/>
                    </a:cubicBezTo>
                    <a:cubicBezTo>
                      <a:pt x="149" y="393"/>
                      <a:pt x="147" y="390"/>
                      <a:pt x="144" y="385"/>
                    </a:cubicBezTo>
                    <a:cubicBezTo>
                      <a:pt x="120" y="410"/>
                      <a:pt x="97" y="434"/>
                      <a:pt x="90" y="470"/>
                    </a:cubicBezTo>
                    <a:cubicBezTo>
                      <a:pt x="90" y="466"/>
                      <a:pt x="89" y="461"/>
                      <a:pt x="90" y="458"/>
                    </a:cubicBezTo>
                    <a:cubicBezTo>
                      <a:pt x="94" y="446"/>
                      <a:pt x="98" y="435"/>
                      <a:pt x="105" y="425"/>
                    </a:cubicBezTo>
                    <a:cubicBezTo>
                      <a:pt x="117" y="406"/>
                      <a:pt x="130" y="388"/>
                      <a:pt x="142" y="370"/>
                    </a:cubicBezTo>
                    <a:cubicBezTo>
                      <a:pt x="144" y="367"/>
                      <a:pt x="146" y="365"/>
                      <a:pt x="148" y="363"/>
                    </a:cubicBezTo>
                    <a:cubicBezTo>
                      <a:pt x="154" y="358"/>
                      <a:pt x="158" y="353"/>
                      <a:pt x="157" y="343"/>
                    </a:cubicBezTo>
                    <a:cubicBezTo>
                      <a:pt x="157" y="334"/>
                      <a:pt x="163" y="323"/>
                      <a:pt x="170" y="315"/>
                    </a:cubicBezTo>
                    <a:cubicBezTo>
                      <a:pt x="179" y="303"/>
                      <a:pt x="191" y="293"/>
                      <a:pt x="201" y="283"/>
                    </a:cubicBezTo>
                    <a:cubicBezTo>
                      <a:pt x="205" y="279"/>
                      <a:pt x="208" y="275"/>
                      <a:pt x="212" y="271"/>
                    </a:cubicBezTo>
                    <a:cubicBezTo>
                      <a:pt x="197" y="273"/>
                      <a:pt x="186" y="279"/>
                      <a:pt x="175" y="297"/>
                    </a:cubicBezTo>
                    <a:cubicBezTo>
                      <a:pt x="161" y="319"/>
                      <a:pt x="139" y="333"/>
                      <a:pt x="117" y="351"/>
                    </a:cubicBezTo>
                    <a:cubicBezTo>
                      <a:pt x="136" y="329"/>
                      <a:pt x="151" y="308"/>
                      <a:pt x="170" y="290"/>
                    </a:cubicBezTo>
                    <a:cubicBezTo>
                      <a:pt x="188" y="272"/>
                      <a:pt x="210" y="258"/>
                      <a:pt x="230" y="243"/>
                    </a:cubicBezTo>
                    <a:cubicBezTo>
                      <a:pt x="230" y="242"/>
                      <a:pt x="230" y="241"/>
                      <a:pt x="229" y="240"/>
                    </a:cubicBezTo>
                    <a:cubicBezTo>
                      <a:pt x="223" y="243"/>
                      <a:pt x="216" y="247"/>
                      <a:pt x="209" y="250"/>
                    </a:cubicBezTo>
                    <a:cubicBezTo>
                      <a:pt x="222" y="223"/>
                      <a:pt x="248" y="209"/>
                      <a:pt x="272" y="194"/>
                    </a:cubicBezTo>
                    <a:cubicBezTo>
                      <a:pt x="270" y="192"/>
                      <a:pt x="268" y="191"/>
                      <a:pt x="266" y="191"/>
                    </a:cubicBezTo>
                    <a:cubicBezTo>
                      <a:pt x="263" y="191"/>
                      <a:pt x="257" y="194"/>
                      <a:pt x="241" y="203"/>
                    </a:cubicBezTo>
                    <a:cubicBezTo>
                      <a:pt x="241" y="202"/>
                      <a:pt x="240" y="201"/>
                      <a:pt x="240" y="200"/>
                    </a:cubicBezTo>
                    <a:cubicBezTo>
                      <a:pt x="250" y="193"/>
                      <a:pt x="260" y="185"/>
                      <a:pt x="272" y="181"/>
                    </a:cubicBezTo>
                    <a:cubicBezTo>
                      <a:pt x="299" y="170"/>
                      <a:pt x="320" y="151"/>
                      <a:pt x="341" y="133"/>
                    </a:cubicBezTo>
                    <a:cubicBezTo>
                      <a:pt x="348" y="127"/>
                      <a:pt x="357" y="123"/>
                      <a:pt x="365" y="118"/>
                    </a:cubicBezTo>
                    <a:cubicBezTo>
                      <a:pt x="363" y="111"/>
                      <a:pt x="364" y="109"/>
                      <a:pt x="369" y="109"/>
                    </a:cubicBezTo>
                    <a:cubicBezTo>
                      <a:pt x="371" y="109"/>
                      <a:pt x="373" y="109"/>
                      <a:pt x="376" y="110"/>
                    </a:cubicBezTo>
                    <a:cubicBezTo>
                      <a:pt x="377" y="110"/>
                      <a:pt x="378" y="110"/>
                      <a:pt x="379" y="110"/>
                    </a:cubicBezTo>
                    <a:cubicBezTo>
                      <a:pt x="381" y="110"/>
                      <a:pt x="384" y="110"/>
                      <a:pt x="386" y="109"/>
                    </a:cubicBezTo>
                    <a:cubicBezTo>
                      <a:pt x="397" y="103"/>
                      <a:pt x="409" y="98"/>
                      <a:pt x="420" y="92"/>
                    </a:cubicBezTo>
                    <a:cubicBezTo>
                      <a:pt x="423" y="90"/>
                      <a:pt x="426" y="89"/>
                      <a:pt x="429" y="89"/>
                    </a:cubicBezTo>
                    <a:cubicBezTo>
                      <a:pt x="431" y="89"/>
                      <a:pt x="434" y="90"/>
                      <a:pt x="436" y="91"/>
                    </a:cubicBezTo>
                    <a:cubicBezTo>
                      <a:pt x="439" y="92"/>
                      <a:pt x="441" y="92"/>
                      <a:pt x="443" y="92"/>
                    </a:cubicBezTo>
                    <a:cubicBezTo>
                      <a:pt x="455" y="92"/>
                      <a:pt x="466" y="83"/>
                      <a:pt x="469" y="72"/>
                    </a:cubicBezTo>
                    <a:cubicBezTo>
                      <a:pt x="470" y="68"/>
                      <a:pt x="474" y="64"/>
                      <a:pt x="475" y="60"/>
                    </a:cubicBezTo>
                    <a:cubicBezTo>
                      <a:pt x="477" y="55"/>
                      <a:pt x="477" y="50"/>
                      <a:pt x="478" y="45"/>
                    </a:cubicBezTo>
                    <a:cubicBezTo>
                      <a:pt x="478" y="41"/>
                      <a:pt x="479" y="37"/>
                      <a:pt x="479" y="34"/>
                    </a:cubicBezTo>
                    <a:cubicBezTo>
                      <a:pt x="482" y="36"/>
                      <a:pt x="486" y="38"/>
                      <a:pt x="487" y="41"/>
                    </a:cubicBezTo>
                    <a:cubicBezTo>
                      <a:pt x="490" y="57"/>
                      <a:pt x="493" y="73"/>
                      <a:pt x="496" y="89"/>
                    </a:cubicBezTo>
                    <a:cubicBezTo>
                      <a:pt x="501" y="89"/>
                      <a:pt x="507" y="89"/>
                      <a:pt x="513" y="89"/>
                    </a:cubicBezTo>
                    <a:cubicBezTo>
                      <a:pt x="516" y="89"/>
                      <a:pt x="518" y="89"/>
                      <a:pt x="520" y="89"/>
                    </a:cubicBezTo>
                    <a:cubicBezTo>
                      <a:pt x="528" y="90"/>
                      <a:pt x="535" y="93"/>
                      <a:pt x="542" y="96"/>
                    </a:cubicBezTo>
                    <a:cubicBezTo>
                      <a:pt x="549" y="98"/>
                      <a:pt x="557" y="98"/>
                      <a:pt x="563" y="101"/>
                    </a:cubicBezTo>
                    <a:cubicBezTo>
                      <a:pt x="583" y="111"/>
                      <a:pt x="604" y="121"/>
                      <a:pt x="624" y="131"/>
                    </a:cubicBezTo>
                    <a:cubicBezTo>
                      <a:pt x="623" y="132"/>
                      <a:pt x="623" y="133"/>
                      <a:pt x="623" y="134"/>
                    </a:cubicBezTo>
                    <a:cubicBezTo>
                      <a:pt x="616" y="132"/>
                      <a:pt x="608" y="129"/>
                      <a:pt x="600" y="127"/>
                    </a:cubicBezTo>
                    <a:cubicBezTo>
                      <a:pt x="609" y="146"/>
                      <a:pt x="626" y="154"/>
                      <a:pt x="643" y="163"/>
                    </a:cubicBezTo>
                    <a:cubicBezTo>
                      <a:pt x="638" y="162"/>
                      <a:pt x="634" y="162"/>
                      <a:pt x="628" y="162"/>
                    </a:cubicBezTo>
                    <a:cubicBezTo>
                      <a:pt x="630" y="164"/>
                      <a:pt x="631" y="166"/>
                      <a:pt x="633" y="168"/>
                    </a:cubicBezTo>
                    <a:cubicBezTo>
                      <a:pt x="631" y="168"/>
                      <a:pt x="629" y="168"/>
                      <a:pt x="626" y="167"/>
                    </a:cubicBezTo>
                    <a:cubicBezTo>
                      <a:pt x="630" y="172"/>
                      <a:pt x="632" y="177"/>
                      <a:pt x="635" y="181"/>
                    </a:cubicBezTo>
                    <a:cubicBezTo>
                      <a:pt x="635" y="182"/>
                      <a:pt x="634" y="183"/>
                      <a:pt x="633" y="184"/>
                    </a:cubicBezTo>
                    <a:cubicBezTo>
                      <a:pt x="618" y="174"/>
                      <a:pt x="603" y="164"/>
                      <a:pt x="586" y="153"/>
                    </a:cubicBezTo>
                    <a:cubicBezTo>
                      <a:pt x="590" y="158"/>
                      <a:pt x="592" y="162"/>
                      <a:pt x="597" y="168"/>
                    </a:cubicBezTo>
                    <a:cubicBezTo>
                      <a:pt x="591" y="165"/>
                      <a:pt x="588" y="163"/>
                      <a:pt x="585" y="161"/>
                    </a:cubicBezTo>
                    <a:cubicBezTo>
                      <a:pt x="584" y="162"/>
                      <a:pt x="584" y="162"/>
                      <a:pt x="583" y="163"/>
                    </a:cubicBezTo>
                    <a:cubicBezTo>
                      <a:pt x="585" y="165"/>
                      <a:pt x="586" y="168"/>
                      <a:pt x="589" y="170"/>
                    </a:cubicBezTo>
                    <a:cubicBezTo>
                      <a:pt x="622" y="197"/>
                      <a:pt x="655" y="225"/>
                      <a:pt x="688" y="252"/>
                    </a:cubicBezTo>
                    <a:cubicBezTo>
                      <a:pt x="703" y="263"/>
                      <a:pt x="720" y="272"/>
                      <a:pt x="735" y="282"/>
                    </a:cubicBezTo>
                    <a:cubicBezTo>
                      <a:pt x="752" y="294"/>
                      <a:pt x="769" y="308"/>
                      <a:pt x="786" y="321"/>
                    </a:cubicBezTo>
                    <a:cubicBezTo>
                      <a:pt x="789" y="323"/>
                      <a:pt x="792" y="325"/>
                      <a:pt x="796" y="327"/>
                    </a:cubicBezTo>
                    <a:cubicBezTo>
                      <a:pt x="807" y="331"/>
                      <a:pt x="811" y="340"/>
                      <a:pt x="812" y="351"/>
                    </a:cubicBezTo>
                    <a:cubicBezTo>
                      <a:pt x="816" y="371"/>
                      <a:pt x="813" y="391"/>
                      <a:pt x="808" y="410"/>
                    </a:cubicBezTo>
                    <a:cubicBezTo>
                      <a:pt x="805" y="421"/>
                      <a:pt x="798" y="428"/>
                      <a:pt x="787" y="432"/>
                    </a:cubicBezTo>
                    <a:cubicBezTo>
                      <a:pt x="778" y="436"/>
                      <a:pt x="769" y="442"/>
                      <a:pt x="761" y="447"/>
                    </a:cubicBezTo>
                    <a:cubicBezTo>
                      <a:pt x="754" y="452"/>
                      <a:pt x="747" y="454"/>
                      <a:pt x="740" y="454"/>
                    </a:cubicBezTo>
                    <a:cubicBezTo>
                      <a:pt x="730" y="454"/>
                      <a:pt x="720" y="448"/>
                      <a:pt x="712" y="439"/>
                    </a:cubicBezTo>
                    <a:cubicBezTo>
                      <a:pt x="704" y="429"/>
                      <a:pt x="695" y="419"/>
                      <a:pt x="684" y="414"/>
                    </a:cubicBezTo>
                    <a:cubicBezTo>
                      <a:pt x="673" y="409"/>
                      <a:pt x="660" y="406"/>
                      <a:pt x="648" y="405"/>
                    </a:cubicBezTo>
                    <a:cubicBezTo>
                      <a:pt x="624" y="403"/>
                      <a:pt x="600" y="401"/>
                      <a:pt x="576" y="401"/>
                    </a:cubicBezTo>
                    <a:lnTo>
                      <a:pt x="576" y="401"/>
                    </a:lnTo>
                    <a:cubicBezTo>
                      <a:pt x="566" y="401"/>
                      <a:pt x="557" y="405"/>
                      <a:pt x="548" y="405"/>
                    </a:cubicBezTo>
                    <a:cubicBezTo>
                      <a:pt x="547" y="405"/>
                      <a:pt x="546" y="405"/>
                      <a:pt x="545" y="405"/>
                    </a:cubicBezTo>
                    <a:cubicBezTo>
                      <a:pt x="532" y="405"/>
                      <a:pt x="518" y="404"/>
                      <a:pt x="505" y="402"/>
                    </a:cubicBezTo>
                    <a:cubicBezTo>
                      <a:pt x="504" y="402"/>
                      <a:pt x="503" y="402"/>
                      <a:pt x="503" y="402"/>
                    </a:cubicBezTo>
                    <a:cubicBezTo>
                      <a:pt x="496" y="402"/>
                      <a:pt x="490" y="406"/>
                      <a:pt x="490" y="416"/>
                    </a:cubicBezTo>
                    <a:cubicBezTo>
                      <a:pt x="489" y="427"/>
                      <a:pt x="489" y="439"/>
                      <a:pt x="492" y="450"/>
                    </a:cubicBezTo>
                    <a:cubicBezTo>
                      <a:pt x="497" y="474"/>
                      <a:pt x="507" y="497"/>
                      <a:pt x="520" y="518"/>
                    </a:cubicBezTo>
                    <a:cubicBezTo>
                      <a:pt x="531" y="536"/>
                      <a:pt x="541" y="554"/>
                      <a:pt x="551" y="573"/>
                    </a:cubicBezTo>
                    <a:cubicBezTo>
                      <a:pt x="568" y="606"/>
                      <a:pt x="597" y="626"/>
                      <a:pt x="630" y="643"/>
                    </a:cubicBezTo>
                    <a:cubicBezTo>
                      <a:pt x="637" y="647"/>
                      <a:pt x="644" y="652"/>
                      <a:pt x="650" y="658"/>
                    </a:cubicBezTo>
                    <a:cubicBezTo>
                      <a:pt x="668" y="678"/>
                      <a:pt x="688" y="698"/>
                      <a:pt x="703" y="720"/>
                    </a:cubicBezTo>
                    <a:cubicBezTo>
                      <a:pt x="710" y="731"/>
                      <a:pt x="709" y="748"/>
                      <a:pt x="711" y="762"/>
                    </a:cubicBezTo>
                    <a:cubicBezTo>
                      <a:pt x="713" y="769"/>
                      <a:pt x="714" y="775"/>
                      <a:pt x="716" y="785"/>
                    </a:cubicBezTo>
                    <a:cubicBezTo>
                      <a:pt x="733" y="768"/>
                      <a:pt x="749" y="754"/>
                      <a:pt x="764" y="739"/>
                    </a:cubicBezTo>
                    <a:cubicBezTo>
                      <a:pt x="783" y="719"/>
                      <a:pt x="802" y="699"/>
                      <a:pt x="822" y="680"/>
                    </a:cubicBezTo>
                    <a:cubicBezTo>
                      <a:pt x="832" y="670"/>
                      <a:pt x="843" y="660"/>
                      <a:pt x="855" y="653"/>
                    </a:cubicBezTo>
                    <a:cubicBezTo>
                      <a:pt x="866" y="648"/>
                      <a:pt x="879" y="647"/>
                      <a:pt x="892" y="645"/>
                    </a:cubicBezTo>
                    <a:cubicBezTo>
                      <a:pt x="900" y="643"/>
                      <a:pt x="908" y="643"/>
                      <a:pt x="917" y="642"/>
                    </a:cubicBezTo>
                    <a:cubicBezTo>
                      <a:pt x="930" y="641"/>
                      <a:pt x="943" y="640"/>
                      <a:pt x="956" y="639"/>
                    </a:cubicBezTo>
                    <a:cubicBezTo>
                      <a:pt x="980" y="638"/>
                      <a:pt x="1004" y="636"/>
                      <a:pt x="1028" y="635"/>
                    </a:cubicBezTo>
                    <a:cubicBezTo>
                      <a:pt x="1036" y="635"/>
                      <a:pt x="1044" y="635"/>
                      <a:pt x="1052" y="635"/>
                    </a:cubicBezTo>
                    <a:cubicBezTo>
                      <a:pt x="1066" y="635"/>
                      <a:pt x="1080" y="635"/>
                      <a:pt x="1095" y="636"/>
                    </a:cubicBezTo>
                    <a:cubicBezTo>
                      <a:pt x="1107" y="636"/>
                      <a:pt x="1119" y="639"/>
                      <a:pt x="1131" y="639"/>
                    </a:cubicBezTo>
                    <a:cubicBezTo>
                      <a:pt x="1147" y="640"/>
                      <a:pt x="1158" y="648"/>
                      <a:pt x="1165" y="662"/>
                    </a:cubicBezTo>
                    <a:cubicBezTo>
                      <a:pt x="1166" y="664"/>
                      <a:pt x="1166" y="666"/>
                      <a:pt x="1168" y="667"/>
                    </a:cubicBezTo>
                    <a:cubicBezTo>
                      <a:pt x="1185" y="684"/>
                      <a:pt x="1202" y="701"/>
                      <a:pt x="1219" y="719"/>
                    </a:cubicBezTo>
                    <a:cubicBezTo>
                      <a:pt x="1227" y="729"/>
                      <a:pt x="1233" y="741"/>
                      <a:pt x="1241" y="752"/>
                    </a:cubicBezTo>
                    <a:cubicBezTo>
                      <a:pt x="1243" y="756"/>
                      <a:pt x="1247" y="760"/>
                      <a:pt x="1249" y="764"/>
                    </a:cubicBezTo>
                    <a:cubicBezTo>
                      <a:pt x="1250" y="767"/>
                      <a:pt x="1251" y="772"/>
                      <a:pt x="1249" y="7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3656171" y="3183291"/>
                <a:ext cx="21742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PORTFOLIO</a:t>
                </a:r>
              </a:p>
            </p:txBody>
          </p:sp>
        </p:grpSp>
      </p:grpSp>
      <p:grpSp>
        <p:nvGrpSpPr>
          <p:cNvPr id="3" name="PA_库_组合 2"/>
          <p:cNvGrpSpPr/>
          <p:nvPr>
            <p:custDataLst>
              <p:tags r:id="rId10"/>
            </p:custDataLst>
          </p:nvPr>
        </p:nvGrpSpPr>
        <p:grpSpPr>
          <a:xfrm>
            <a:off x="7079729" y="2415172"/>
            <a:ext cx="1254348" cy="1514828"/>
            <a:chOff x="7079729" y="2415172"/>
            <a:chExt cx="1254348" cy="1514828"/>
          </a:xfrm>
        </p:grpSpPr>
        <p:sp>
          <p:nvSpPr>
            <p:cNvPr id="48" name="PA_蓝剑_26161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7100050" y="2415172"/>
              <a:ext cx="866620" cy="608400"/>
            </a:xfrm>
            <a:custGeom>
              <a:avLst/>
              <a:gdLst>
                <a:gd name="T0" fmla="*/ 3119 w 3145"/>
                <a:gd name="T1" fmla="*/ 1286 h 2211"/>
                <a:gd name="T2" fmla="*/ 2607 w 3145"/>
                <a:gd name="T3" fmla="*/ 1049 h 2211"/>
                <a:gd name="T4" fmla="*/ 2576 w 3145"/>
                <a:gd name="T5" fmla="*/ 1047 h 2211"/>
                <a:gd name="T6" fmla="*/ 2381 w 3145"/>
                <a:gd name="T7" fmla="*/ 1115 h 2211"/>
                <a:gd name="T8" fmla="*/ 2124 w 3145"/>
                <a:gd name="T9" fmla="*/ 451 h 2211"/>
                <a:gd name="T10" fmla="*/ 2094 w 3145"/>
                <a:gd name="T11" fmla="*/ 426 h 2211"/>
                <a:gd name="T12" fmla="*/ 199 w 3145"/>
                <a:gd name="T13" fmla="*/ 4 h 2211"/>
                <a:gd name="T14" fmla="*/ 154 w 3145"/>
                <a:gd name="T15" fmla="*/ 23 h 2211"/>
                <a:gd name="T16" fmla="*/ 159 w 3145"/>
                <a:gd name="T17" fmla="*/ 71 h 2211"/>
                <a:gd name="T18" fmla="*/ 554 w 3145"/>
                <a:gd name="T19" fmla="*/ 528 h 2211"/>
                <a:gd name="T20" fmla="*/ 49 w 3145"/>
                <a:gd name="T21" fmla="*/ 464 h 2211"/>
                <a:gd name="T22" fmla="*/ 8 w 3145"/>
                <a:gd name="T23" fmla="*/ 486 h 2211"/>
                <a:gd name="T24" fmla="*/ 14 w 3145"/>
                <a:gd name="T25" fmla="*/ 533 h 2211"/>
                <a:gd name="T26" fmla="*/ 1544 w 3145"/>
                <a:gd name="T27" fmla="*/ 2198 h 2211"/>
                <a:gd name="T28" fmla="*/ 1575 w 3145"/>
                <a:gd name="T29" fmla="*/ 2211 h 2211"/>
                <a:gd name="T30" fmla="*/ 1601 w 3145"/>
                <a:gd name="T31" fmla="*/ 2202 h 2211"/>
                <a:gd name="T32" fmla="*/ 2516 w 3145"/>
                <a:gd name="T33" fmla="*/ 1470 h 2211"/>
                <a:gd name="T34" fmla="*/ 3109 w 3145"/>
                <a:gd name="T35" fmla="*/ 1364 h 2211"/>
                <a:gd name="T36" fmla="*/ 3143 w 3145"/>
                <a:gd name="T37" fmla="*/ 1329 h 2211"/>
                <a:gd name="T38" fmla="*/ 3119 w 3145"/>
                <a:gd name="T39" fmla="*/ 1286 h 2211"/>
                <a:gd name="T40" fmla="*/ 662 w 3145"/>
                <a:gd name="T41" fmla="*/ 528 h 2211"/>
                <a:gd name="T42" fmla="*/ 303 w 3145"/>
                <a:gd name="T43" fmla="*/ 112 h 2211"/>
                <a:gd name="T44" fmla="*/ 2054 w 3145"/>
                <a:gd name="T45" fmla="*/ 502 h 2211"/>
                <a:gd name="T46" fmla="*/ 2303 w 3145"/>
                <a:gd name="T47" fmla="*/ 1142 h 2211"/>
                <a:gd name="T48" fmla="*/ 2144 w 3145"/>
                <a:gd name="T49" fmla="*/ 1197 h 2211"/>
                <a:gd name="T50" fmla="*/ 1897 w 3145"/>
                <a:gd name="T51" fmla="*/ 716 h 2211"/>
                <a:gd name="T52" fmla="*/ 1866 w 3145"/>
                <a:gd name="T53" fmla="*/ 694 h 2211"/>
                <a:gd name="T54" fmla="*/ 667 w 3145"/>
                <a:gd name="T55" fmla="*/ 542 h 2211"/>
                <a:gd name="T56" fmla="*/ 662 w 3145"/>
                <a:gd name="T57" fmla="*/ 528 h 2211"/>
                <a:gd name="T58" fmla="*/ 2491 w 3145"/>
                <a:gd name="T59" fmla="*/ 1390 h 2211"/>
                <a:gd name="T60" fmla="*/ 2473 w 3145"/>
                <a:gd name="T61" fmla="*/ 1399 h 2211"/>
                <a:gd name="T62" fmla="*/ 2102 w 3145"/>
                <a:gd name="T63" fmla="*/ 1695 h 2211"/>
                <a:gd name="T64" fmla="*/ 2004 w 3145"/>
                <a:gd name="T65" fmla="*/ 1598 h 2211"/>
                <a:gd name="T66" fmla="*/ 1945 w 3145"/>
                <a:gd name="T67" fmla="*/ 1598 h 2211"/>
                <a:gd name="T68" fmla="*/ 1946 w 3145"/>
                <a:gd name="T69" fmla="*/ 1656 h 2211"/>
                <a:gd name="T70" fmla="*/ 2037 w 3145"/>
                <a:gd name="T71" fmla="*/ 1747 h 2211"/>
                <a:gd name="T72" fmla="*/ 1579 w 3145"/>
                <a:gd name="T73" fmla="*/ 2114 h 2211"/>
                <a:gd name="T74" fmla="*/ 1108 w 3145"/>
                <a:gd name="T75" fmla="*/ 1602 h 2211"/>
                <a:gd name="T76" fmla="*/ 1856 w 3145"/>
                <a:gd name="T77" fmla="*/ 1436 h 2211"/>
                <a:gd name="T78" fmla="*/ 1887 w 3145"/>
                <a:gd name="T79" fmla="*/ 1406 h 2211"/>
                <a:gd name="T80" fmla="*/ 1875 w 3145"/>
                <a:gd name="T81" fmla="*/ 1365 h 2211"/>
                <a:gd name="T82" fmla="*/ 1697 w 3145"/>
                <a:gd name="T83" fmla="*/ 1209 h 2211"/>
                <a:gd name="T84" fmla="*/ 1639 w 3145"/>
                <a:gd name="T85" fmla="*/ 1213 h 2211"/>
                <a:gd name="T86" fmla="*/ 1643 w 3145"/>
                <a:gd name="T87" fmla="*/ 1271 h 2211"/>
                <a:gd name="T88" fmla="*/ 1759 w 3145"/>
                <a:gd name="T89" fmla="*/ 1373 h 2211"/>
                <a:gd name="T90" fmla="*/ 1043 w 3145"/>
                <a:gd name="T91" fmla="*/ 1531 h 2211"/>
                <a:gd name="T92" fmla="*/ 712 w 3145"/>
                <a:gd name="T93" fmla="*/ 1172 h 2211"/>
                <a:gd name="T94" fmla="*/ 1463 w 3145"/>
                <a:gd name="T95" fmla="*/ 1080 h 2211"/>
                <a:gd name="T96" fmla="*/ 1497 w 3145"/>
                <a:gd name="T97" fmla="*/ 1053 h 2211"/>
                <a:gd name="T98" fmla="*/ 1488 w 3145"/>
                <a:gd name="T99" fmla="*/ 1011 h 2211"/>
                <a:gd name="T100" fmla="*/ 1327 w 3145"/>
                <a:gd name="T101" fmla="*/ 839 h 2211"/>
                <a:gd name="T102" fmla="*/ 1268 w 3145"/>
                <a:gd name="T103" fmla="*/ 837 h 2211"/>
                <a:gd name="T104" fmla="*/ 1266 w 3145"/>
                <a:gd name="T105" fmla="*/ 895 h 2211"/>
                <a:gd name="T106" fmla="*/ 1372 w 3145"/>
                <a:gd name="T107" fmla="*/ 1008 h 2211"/>
                <a:gd name="T108" fmla="*/ 644 w 3145"/>
                <a:gd name="T109" fmla="*/ 1097 h 2211"/>
                <a:gd name="T110" fmla="*/ 151 w 3145"/>
                <a:gd name="T111" fmla="*/ 561 h 2211"/>
                <a:gd name="T112" fmla="*/ 1833 w 3145"/>
                <a:gd name="T113" fmla="*/ 774 h 2211"/>
                <a:gd name="T114" fmla="*/ 2087 w 3145"/>
                <a:gd name="T115" fmla="*/ 1267 h 2211"/>
                <a:gd name="T116" fmla="*/ 2137 w 3145"/>
                <a:gd name="T117" fmla="*/ 1287 h 2211"/>
                <a:gd name="T118" fmla="*/ 2587 w 3145"/>
                <a:gd name="T119" fmla="*/ 1131 h 2211"/>
                <a:gd name="T120" fmla="*/ 2965 w 3145"/>
                <a:gd name="T121" fmla="*/ 1306 h 2211"/>
                <a:gd name="T122" fmla="*/ 2491 w 3145"/>
                <a:gd name="T123" fmla="*/ 1390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45" h="2211">
                  <a:moveTo>
                    <a:pt x="3119" y="1286"/>
                  </a:moveTo>
                  <a:lnTo>
                    <a:pt x="2607" y="1049"/>
                  </a:lnTo>
                  <a:cubicBezTo>
                    <a:pt x="2597" y="1045"/>
                    <a:pt x="2586" y="1044"/>
                    <a:pt x="2576" y="1047"/>
                  </a:cubicBezTo>
                  <a:lnTo>
                    <a:pt x="2381" y="1115"/>
                  </a:lnTo>
                  <a:lnTo>
                    <a:pt x="2124" y="451"/>
                  </a:lnTo>
                  <a:cubicBezTo>
                    <a:pt x="2119" y="438"/>
                    <a:pt x="2108" y="429"/>
                    <a:pt x="2094" y="426"/>
                  </a:cubicBezTo>
                  <a:lnTo>
                    <a:pt x="199" y="4"/>
                  </a:lnTo>
                  <a:cubicBezTo>
                    <a:pt x="181" y="0"/>
                    <a:pt x="164" y="8"/>
                    <a:pt x="154" y="23"/>
                  </a:cubicBezTo>
                  <a:cubicBezTo>
                    <a:pt x="145" y="38"/>
                    <a:pt x="147" y="58"/>
                    <a:pt x="159" y="71"/>
                  </a:cubicBezTo>
                  <a:lnTo>
                    <a:pt x="554" y="528"/>
                  </a:lnTo>
                  <a:lnTo>
                    <a:pt x="49" y="464"/>
                  </a:lnTo>
                  <a:cubicBezTo>
                    <a:pt x="33" y="462"/>
                    <a:pt x="16" y="471"/>
                    <a:pt x="8" y="486"/>
                  </a:cubicBezTo>
                  <a:cubicBezTo>
                    <a:pt x="0" y="502"/>
                    <a:pt x="2" y="521"/>
                    <a:pt x="14" y="533"/>
                  </a:cubicBezTo>
                  <a:lnTo>
                    <a:pt x="1544" y="2198"/>
                  </a:lnTo>
                  <a:cubicBezTo>
                    <a:pt x="1552" y="2207"/>
                    <a:pt x="1564" y="2211"/>
                    <a:pt x="1575" y="2211"/>
                  </a:cubicBezTo>
                  <a:cubicBezTo>
                    <a:pt x="1584" y="2211"/>
                    <a:pt x="1593" y="2208"/>
                    <a:pt x="1601" y="2202"/>
                  </a:cubicBezTo>
                  <a:lnTo>
                    <a:pt x="2516" y="1470"/>
                  </a:lnTo>
                  <a:lnTo>
                    <a:pt x="3109" y="1364"/>
                  </a:lnTo>
                  <a:cubicBezTo>
                    <a:pt x="3127" y="1361"/>
                    <a:pt x="3141" y="1347"/>
                    <a:pt x="3143" y="1329"/>
                  </a:cubicBezTo>
                  <a:cubicBezTo>
                    <a:pt x="3145" y="1311"/>
                    <a:pt x="3135" y="1294"/>
                    <a:pt x="3119" y="1286"/>
                  </a:cubicBezTo>
                  <a:close/>
                  <a:moveTo>
                    <a:pt x="662" y="528"/>
                  </a:moveTo>
                  <a:lnTo>
                    <a:pt x="303" y="112"/>
                  </a:lnTo>
                  <a:lnTo>
                    <a:pt x="2054" y="502"/>
                  </a:lnTo>
                  <a:lnTo>
                    <a:pt x="2303" y="1142"/>
                  </a:lnTo>
                  <a:lnTo>
                    <a:pt x="2144" y="1197"/>
                  </a:lnTo>
                  <a:lnTo>
                    <a:pt x="1897" y="716"/>
                  </a:lnTo>
                  <a:cubicBezTo>
                    <a:pt x="1891" y="704"/>
                    <a:pt x="1879" y="696"/>
                    <a:pt x="1866" y="694"/>
                  </a:cubicBezTo>
                  <a:lnTo>
                    <a:pt x="667" y="542"/>
                  </a:lnTo>
                  <a:cubicBezTo>
                    <a:pt x="666" y="538"/>
                    <a:pt x="666" y="532"/>
                    <a:pt x="662" y="528"/>
                  </a:cubicBezTo>
                  <a:close/>
                  <a:moveTo>
                    <a:pt x="2491" y="1390"/>
                  </a:moveTo>
                  <a:cubicBezTo>
                    <a:pt x="2484" y="1392"/>
                    <a:pt x="2478" y="1395"/>
                    <a:pt x="2473" y="1399"/>
                  </a:cubicBezTo>
                  <a:lnTo>
                    <a:pt x="2102" y="1695"/>
                  </a:lnTo>
                  <a:lnTo>
                    <a:pt x="2004" y="1598"/>
                  </a:lnTo>
                  <a:cubicBezTo>
                    <a:pt x="1988" y="1582"/>
                    <a:pt x="1962" y="1582"/>
                    <a:pt x="1945" y="1598"/>
                  </a:cubicBezTo>
                  <a:cubicBezTo>
                    <a:pt x="1929" y="1614"/>
                    <a:pt x="1930" y="1640"/>
                    <a:pt x="1946" y="1656"/>
                  </a:cubicBezTo>
                  <a:lnTo>
                    <a:pt x="2037" y="1747"/>
                  </a:lnTo>
                  <a:lnTo>
                    <a:pt x="1579" y="2114"/>
                  </a:lnTo>
                  <a:lnTo>
                    <a:pt x="1108" y="1602"/>
                  </a:lnTo>
                  <a:lnTo>
                    <a:pt x="1856" y="1436"/>
                  </a:lnTo>
                  <a:cubicBezTo>
                    <a:pt x="1871" y="1433"/>
                    <a:pt x="1883" y="1421"/>
                    <a:pt x="1887" y="1406"/>
                  </a:cubicBezTo>
                  <a:cubicBezTo>
                    <a:pt x="1891" y="1391"/>
                    <a:pt x="1886" y="1375"/>
                    <a:pt x="1875" y="1365"/>
                  </a:cubicBezTo>
                  <a:lnTo>
                    <a:pt x="1697" y="1209"/>
                  </a:lnTo>
                  <a:cubicBezTo>
                    <a:pt x="1680" y="1194"/>
                    <a:pt x="1654" y="1195"/>
                    <a:pt x="1639" y="1213"/>
                  </a:cubicBezTo>
                  <a:cubicBezTo>
                    <a:pt x="1624" y="1230"/>
                    <a:pt x="1625" y="1256"/>
                    <a:pt x="1643" y="1271"/>
                  </a:cubicBezTo>
                  <a:lnTo>
                    <a:pt x="1759" y="1373"/>
                  </a:lnTo>
                  <a:lnTo>
                    <a:pt x="1043" y="1531"/>
                  </a:lnTo>
                  <a:lnTo>
                    <a:pt x="712" y="1172"/>
                  </a:lnTo>
                  <a:lnTo>
                    <a:pt x="1463" y="1080"/>
                  </a:lnTo>
                  <a:cubicBezTo>
                    <a:pt x="1478" y="1078"/>
                    <a:pt x="1492" y="1068"/>
                    <a:pt x="1497" y="1053"/>
                  </a:cubicBezTo>
                  <a:cubicBezTo>
                    <a:pt x="1502" y="1039"/>
                    <a:pt x="1499" y="1022"/>
                    <a:pt x="1488" y="1011"/>
                  </a:cubicBezTo>
                  <a:lnTo>
                    <a:pt x="1327" y="839"/>
                  </a:lnTo>
                  <a:cubicBezTo>
                    <a:pt x="1311" y="822"/>
                    <a:pt x="1285" y="822"/>
                    <a:pt x="1268" y="837"/>
                  </a:cubicBezTo>
                  <a:cubicBezTo>
                    <a:pt x="1252" y="852"/>
                    <a:pt x="1251" y="879"/>
                    <a:pt x="1266" y="895"/>
                  </a:cubicBezTo>
                  <a:lnTo>
                    <a:pt x="1372" y="1008"/>
                  </a:lnTo>
                  <a:lnTo>
                    <a:pt x="644" y="1097"/>
                  </a:lnTo>
                  <a:lnTo>
                    <a:pt x="151" y="561"/>
                  </a:lnTo>
                  <a:lnTo>
                    <a:pt x="1833" y="774"/>
                  </a:lnTo>
                  <a:lnTo>
                    <a:pt x="2087" y="1267"/>
                  </a:lnTo>
                  <a:cubicBezTo>
                    <a:pt x="2096" y="1286"/>
                    <a:pt x="2118" y="1295"/>
                    <a:pt x="2137" y="1287"/>
                  </a:cubicBezTo>
                  <a:lnTo>
                    <a:pt x="2587" y="1131"/>
                  </a:lnTo>
                  <a:lnTo>
                    <a:pt x="2965" y="1306"/>
                  </a:lnTo>
                  <a:lnTo>
                    <a:pt x="2491" y="1390"/>
                  </a:lnTo>
                  <a:close/>
                </a:path>
              </a:pathLst>
            </a:custGeom>
            <a:solidFill>
              <a:srgbClr val="987D5D"/>
            </a:solidFill>
            <a:ln>
              <a:noFill/>
            </a:ln>
          </p:spPr>
        </p:sp>
        <p:grpSp>
          <p:nvGrpSpPr>
            <p:cNvPr id="64" name="PA_蓝剑_组合 63"/>
            <p:cNvGrpSpPr/>
            <p:nvPr>
              <p:custDataLst>
                <p:tags r:id="rId15"/>
              </p:custDataLst>
            </p:nvPr>
          </p:nvGrpSpPr>
          <p:grpSpPr>
            <a:xfrm>
              <a:off x="7079729" y="3183291"/>
              <a:ext cx="1254348" cy="746709"/>
              <a:chOff x="1070813" y="3183291"/>
              <a:chExt cx="1254348" cy="746709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280049" y="3772604"/>
                <a:ext cx="475298" cy="157396"/>
              </a:xfrm>
              <a:prstGeom prst="rect">
                <a:avLst/>
              </a:prstGeom>
              <a:solidFill>
                <a:srgbClr val="987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1070813" y="3183291"/>
                <a:ext cx="12543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TEAM</a:t>
                </a:r>
              </a:p>
            </p:txBody>
          </p:sp>
        </p:grpSp>
      </p:grpSp>
      <p:grpSp>
        <p:nvGrpSpPr>
          <p:cNvPr id="5" name="PA_库_组合 4"/>
          <p:cNvGrpSpPr/>
          <p:nvPr>
            <p:custDataLst>
              <p:tags r:id="rId11"/>
            </p:custDataLst>
          </p:nvPr>
        </p:nvGrpSpPr>
        <p:grpSpPr>
          <a:xfrm>
            <a:off x="9829686" y="2415172"/>
            <a:ext cx="1736541" cy="1514828"/>
            <a:chOff x="9829686" y="2415172"/>
            <a:chExt cx="1736541" cy="1514828"/>
          </a:xfrm>
        </p:grpSpPr>
        <p:sp>
          <p:nvSpPr>
            <p:cNvPr id="50" name="PA_蓝剑_47327"/>
            <p:cNvSpPr/>
            <p:nvPr>
              <p:custDataLst>
                <p:tags r:id="rId12"/>
              </p:custDataLst>
            </p:nvPr>
          </p:nvSpPr>
          <p:spPr bwMode="auto">
            <a:xfrm>
              <a:off x="10217054" y="2415172"/>
              <a:ext cx="608400" cy="608400"/>
            </a:xfrm>
            <a:custGeom>
              <a:avLst/>
              <a:gdLst>
                <a:gd name="T0" fmla="*/ 5254 w 5254"/>
                <a:gd name="T1" fmla="*/ 2183 h 6583"/>
                <a:gd name="T2" fmla="*/ 5254 w 5254"/>
                <a:gd name="T3" fmla="*/ 1783 h 6583"/>
                <a:gd name="T4" fmla="*/ 4857 w 5254"/>
                <a:gd name="T5" fmla="*/ 1783 h 6583"/>
                <a:gd name="T6" fmla="*/ 2934 w 5254"/>
                <a:gd name="T7" fmla="*/ 50 h 6583"/>
                <a:gd name="T8" fmla="*/ 2019 w 5254"/>
                <a:gd name="T9" fmla="*/ 195 h 6583"/>
                <a:gd name="T10" fmla="*/ 793 w 5254"/>
                <a:gd name="T11" fmla="*/ 170 h 6583"/>
                <a:gd name="T12" fmla="*/ 101 w 5254"/>
                <a:gd name="T13" fmla="*/ 777 h 6583"/>
                <a:gd name="T14" fmla="*/ 21 w 5254"/>
                <a:gd name="T15" fmla="*/ 911 h 6583"/>
                <a:gd name="T16" fmla="*/ 482 w 5254"/>
                <a:gd name="T17" fmla="*/ 1371 h 6583"/>
                <a:gd name="T18" fmla="*/ 0 w 5254"/>
                <a:gd name="T19" fmla="*/ 2983 h 6583"/>
                <a:gd name="T20" fmla="*/ 859 w 5254"/>
                <a:gd name="T21" fmla="*/ 5057 h 6583"/>
                <a:gd name="T22" fmla="*/ 2934 w 5254"/>
                <a:gd name="T23" fmla="*/ 5916 h 6583"/>
                <a:gd name="T24" fmla="*/ 3404 w 5254"/>
                <a:gd name="T25" fmla="*/ 5916 h 6583"/>
                <a:gd name="T26" fmla="*/ 4520 w 5254"/>
                <a:gd name="T27" fmla="*/ 6583 h 6583"/>
                <a:gd name="T28" fmla="*/ 4675 w 5254"/>
                <a:gd name="T29" fmla="*/ 6583 h 6583"/>
                <a:gd name="T30" fmla="*/ 4714 w 5254"/>
                <a:gd name="T31" fmla="*/ 6434 h 6583"/>
                <a:gd name="T32" fmla="*/ 4755 w 5254"/>
                <a:gd name="T33" fmla="*/ 6110 h 6583"/>
                <a:gd name="T34" fmla="*/ 4477 w 5254"/>
                <a:gd name="T35" fmla="*/ 5316 h 6583"/>
                <a:gd name="T36" fmla="*/ 4755 w 5254"/>
                <a:gd name="T37" fmla="*/ 4522 h 6583"/>
                <a:gd name="T38" fmla="*/ 4714 w 5254"/>
                <a:gd name="T39" fmla="*/ 4199 h 6583"/>
                <a:gd name="T40" fmla="*/ 4675 w 5254"/>
                <a:gd name="T41" fmla="*/ 4050 h 6583"/>
                <a:gd name="T42" fmla="*/ 4520 w 5254"/>
                <a:gd name="T43" fmla="*/ 4050 h 6583"/>
                <a:gd name="T44" fmla="*/ 3408 w 5254"/>
                <a:gd name="T45" fmla="*/ 4711 h 6583"/>
                <a:gd name="T46" fmla="*/ 2282 w 5254"/>
                <a:gd name="T47" fmla="*/ 3660 h 6583"/>
                <a:gd name="T48" fmla="*/ 3158 w 5254"/>
                <a:gd name="T49" fmla="*/ 3660 h 6583"/>
                <a:gd name="T50" fmla="*/ 3158 w 5254"/>
                <a:gd name="T51" fmla="*/ 3460 h 6583"/>
                <a:gd name="T52" fmla="*/ 2685 w 5254"/>
                <a:gd name="T53" fmla="*/ 2506 h 6583"/>
                <a:gd name="T54" fmla="*/ 3531 w 5254"/>
                <a:gd name="T55" fmla="*/ 2183 h 6583"/>
                <a:gd name="T56" fmla="*/ 5254 w 5254"/>
                <a:gd name="T57" fmla="*/ 2183 h 6583"/>
                <a:gd name="T58" fmla="*/ 2289 w 5254"/>
                <a:gd name="T59" fmla="*/ 2732 h 6583"/>
                <a:gd name="T60" fmla="*/ 2732 w 5254"/>
                <a:gd name="T61" fmla="*/ 3260 h 6583"/>
                <a:gd name="T62" fmla="*/ 1465 w 5254"/>
                <a:gd name="T63" fmla="*/ 3260 h 6583"/>
                <a:gd name="T64" fmla="*/ 1465 w 5254"/>
                <a:gd name="T65" fmla="*/ 3660 h 6583"/>
                <a:gd name="T66" fmla="*/ 1878 w 5254"/>
                <a:gd name="T67" fmla="*/ 3660 h 6583"/>
                <a:gd name="T68" fmla="*/ 2356 w 5254"/>
                <a:gd name="T69" fmla="*/ 4632 h 6583"/>
                <a:gd name="T70" fmla="*/ 3531 w 5254"/>
                <a:gd name="T71" fmla="*/ 5117 h 6583"/>
                <a:gd name="T72" fmla="*/ 3666 w 5254"/>
                <a:gd name="T73" fmla="*/ 5117 h 6583"/>
                <a:gd name="T74" fmla="*/ 3717 w 5254"/>
                <a:gd name="T75" fmla="*/ 4992 h 6583"/>
                <a:gd name="T76" fmla="*/ 4353 w 5254"/>
                <a:gd name="T77" fmla="*/ 4466 h 6583"/>
                <a:gd name="T78" fmla="*/ 4355 w 5254"/>
                <a:gd name="T79" fmla="*/ 4522 h 6583"/>
                <a:gd name="T80" fmla="*/ 4070 w 5254"/>
                <a:gd name="T81" fmla="*/ 5169 h 6583"/>
                <a:gd name="T82" fmla="*/ 3908 w 5254"/>
                <a:gd name="T83" fmla="*/ 5316 h 6583"/>
                <a:gd name="T84" fmla="*/ 4070 w 5254"/>
                <a:gd name="T85" fmla="*/ 5464 h 6583"/>
                <a:gd name="T86" fmla="*/ 4355 w 5254"/>
                <a:gd name="T87" fmla="*/ 6110 h 6583"/>
                <a:gd name="T88" fmla="*/ 4353 w 5254"/>
                <a:gd name="T89" fmla="*/ 6167 h 6583"/>
                <a:gd name="T90" fmla="*/ 3717 w 5254"/>
                <a:gd name="T91" fmla="*/ 5641 h 6583"/>
                <a:gd name="T92" fmla="*/ 3666 w 5254"/>
                <a:gd name="T93" fmla="*/ 5516 h 6583"/>
                <a:gd name="T94" fmla="*/ 2934 w 5254"/>
                <a:gd name="T95" fmla="*/ 5516 h 6583"/>
                <a:gd name="T96" fmla="*/ 400 w 5254"/>
                <a:gd name="T97" fmla="*/ 2983 h 6583"/>
                <a:gd name="T98" fmla="*/ 903 w 5254"/>
                <a:gd name="T99" fmla="*/ 1468 h 6583"/>
                <a:gd name="T100" fmla="*/ 1006 w 5254"/>
                <a:gd name="T101" fmla="*/ 1330 h 6583"/>
                <a:gd name="T102" fmla="*/ 532 w 5254"/>
                <a:gd name="T103" fmla="*/ 855 h 6583"/>
                <a:gd name="T104" fmla="*/ 951 w 5254"/>
                <a:gd name="T105" fmla="*/ 538 h 6583"/>
                <a:gd name="T106" fmla="*/ 1907 w 5254"/>
                <a:gd name="T107" fmla="*/ 587 h 6583"/>
                <a:gd name="T108" fmla="*/ 1986 w 5254"/>
                <a:gd name="T109" fmla="*/ 631 h 6583"/>
                <a:gd name="T110" fmla="*/ 2072 w 5254"/>
                <a:gd name="T111" fmla="*/ 600 h 6583"/>
                <a:gd name="T112" fmla="*/ 2934 w 5254"/>
                <a:gd name="T113" fmla="*/ 450 h 6583"/>
                <a:gd name="T114" fmla="*/ 4454 w 5254"/>
                <a:gd name="T115" fmla="*/ 1783 h 6583"/>
                <a:gd name="T116" fmla="*/ 3531 w 5254"/>
                <a:gd name="T117" fmla="*/ 1783 h 6583"/>
                <a:gd name="T118" fmla="*/ 2215 w 5254"/>
                <a:gd name="T119" fmla="*/ 2427 h 6583"/>
                <a:gd name="T120" fmla="*/ 2059 w 5254"/>
                <a:gd name="T121" fmla="*/ 2627 h 6583"/>
                <a:gd name="T122" fmla="*/ 2289 w 5254"/>
                <a:gd name="T123" fmla="*/ 2732 h 6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54" h="6583">
                  <a:moveTo>
                    <a:pt x="5254" y="2183"/>
                  </a:moveTo>
                  <a:lnTo>
                    <a:pt x="5254" y="1783"/>
                  </a:lnTo>
                  <a:lnTo>
                    <a:pt x="4857" y="1783"/>
                  </a:lnTo>
                  <a:cubicBezTo>
                    <a:pt x="4756" y="811"/>
                    <a:pt x="3932" y="50"/>
                    <a:pt x="2934" y="50"/>
                  </a:cubicBezTo>
                  <a:cubicBezTo>
                    <a:pt x="2621" y="50"/>
                    <a:pt x="2314" y="99"/>
                    <a:pt x="2019" y="195"/>
                  </a:cubicBezTo>
                  <a:cubicBezTo>
                    <a:pt x="1632" y="10"/>
                    <a:pt x="1190" y="0"/>
                    <a:pt x="793" y="170"/>
                  </a:cubicBezTo>
                  <a:cubicBezTo>
                    <a:pt x="502" y="295"/>
                    <a:pt x="263" y="505"/>
                    <a:pt x="101" y="777"/>
                  </a:cubicBezTo>
                  <a:lnTo>
                    <a:pt x="21" y="911"/>
                  </a:lnTo>
                  <a:lnTo>
                    <a:pt x="482" y="1371"/>
                  </a:lnTo>
                  <a:cubicBezTo>
                    <a:pt x="166" y="1850"/>
                    <a:pt x="0" y="2403"/>
                    <a:pt x="0" y="2983"/>
                  </a:cubicBezTo>
                  <a:cubicBezTo>
                    <a:pt x="0" y="3766"/>
                    <a:pt x="305" y="4503"/>
                    <a:pt x="859" y="5057"/>
                  </a:cubicBezTo>
                  <a:cubicBezTo>
                    <a:pt x="1414" y="5611"/>
                    <a:pt x="2150" y="5916"/>
                    <a:pt x="2934" y="5916"/>
                  </a:cubicBezTo>
                  <a:lnTo>
                    <a:pt x="3404" y="5916"/>
                  </a:lnTo>
                  <a:cubicBezTo>
                    <a:pt x="3624" y="6325"/>
                    <a:pt x="4048" y="6583"/>
                    <a:pt x="4520" y="6583"/>
                  </a:cubicBezTo>
                  <a:lnTo>
                    <a:pt x="4675" y="6583"/>
                  </a:lnTo>
                  <a:lnTo>
                    <a:pt x="4714" y="6434"/>
                  </a:lnTo>
                  <a:cubicBezTo>
                    <a:pt x="4741" y="6328"/>
                    <a:pt x="4755" y="6220"/>
                    <a:pt x="4755" y="6110"/>
                  </a:cubicBezTo>
                  <a:cubicBezTo>
                    <a:pt x="4755" y="5821"/>
                    <a:pt x="4656" y="5540"/>
                    <a:pt x="4477" y="5316"/>
                  </a:cubicBezTo>
                  <a:cubicBezTo>
                    <a:pt x="4656" y="5092"/>
                    <a:pt x="4755" y="4812"/>
                    <a:pt x="4755" y="4522"/>
                  </a:cubicBezTo>
                  <a:cubicBezTo>
                    <a:pt x="4755" y="4413"/>
                    <a:pt x="4741" y="4304"/>
                    <a:pt x="4714" y="4199"/>
                  </a:cubicBezTo>
                  <a:lnTo>
                    <a:pt x="4675" y="4050"/>
                  </a:lnTo>
                  <a:lnTo>
                    <a:pt x="4520" y="4050"/>
                  </a:lnTo>
                  <a:cubicBezTo>
                    <a:pt x="4050" y="4050"/>
                    <a:pt x="3628" y="4305"/>
                    <a:pt x="3408" y="4711"/>
                  </a:cubicBezTo>
                  <a:cubicBezTo>
                    <a:pt x="2838" y="4655"/>
                    <a:pt x="2376" y="4218"/>
                    <a:pt x="2282" y="3660"/>
                  </a:cubicBezTo>
                  <a:lnTo>
                    <a:pt x="3158" y="3660"/>
                  </a:lnTo>
                  <a:lnTo>
                    <a:pt x="3158" y="3460"/>
                  </a:lnTo>
                  <a:cubicBezTo>
                    <a:pt x="3158" y="3082"/>
                    <a:pt x="2979" y="2730"/>
                    <a:pt x="2685" y="2506"/>
                  </a:cubicBezTo>
                  <a:cubicBezTo>
                    <a:pt x="2916" y="2299"/>
                    <a:pt x="3214" y="2183"/>
                    <a:pt x="3531" y="2183"/>
                  </a:cubicBezTo>
                  <a:lnTo>
                    <a:pt x="5254" y="2183"/>
                  </a:lnTo>
                  <a:close/>
                  <a:moveTo>
                    <a:pt x="2289" y="2732"/>
                  </a:moveTo>
                  <a:cubicBezTo>
                    <a:pt x="2512" y="2834"/>
                    <a:pt x="2672" y="3030"/>
                    <a:pt x="2732" y="3260"/>
                  </a:cubicBezTo>
                  <a:lnTo>
                    <a:pt x="1465" y="3260"/>
                  </a:lnTo>
                  <a:lnTo>
                    <a:pt x="1465" y="3660"/>
                  </a:lnTo>
                  <a:lnTo>
                    <a:pt x="1878" y="3660"/>
                  </a:lnTo>
                  <a:cubicBezTo>
                    <a:pt x="1924" y="4027"/>
                    <a:pt x="2090" y="4367"/>
                    <a:pt x="2356" y="4632"/>
                  </a:cubicBezTo>
                  <a:cubicBezTo>
                    <a:pt x="2671" y="4945"/>
                    <a:pt x="3088" y="5117"/>
                    <a:pt x="3531" y="5117"/>
                  </a:cubicBezTo>
                  <a:lnTo>
                    <a:pt x="3666" y="5117"/>
                  </a:lnTo>
                  <a:lnTo>
                    <a:pt x="3717" y="4992"/>
                  </a:lnTo>
                  <a:cubicBezTo>
                    <a:pt x="3828" y="4715"/>
                    <a:pt x="4069" y="4521"/>
                    <a:pt x="4353" y="4466"/>
                  </a:cubicBezTo>
                  <a:cubicBezTo>
                    <a:pt x="4354" y="4484"/>
                    <a:pt x="4355" y="4503"/>
                    <a:pt x="4355" y="4522"/>
                  </a:cubicBezTo>
                  <a:cubicBezTo>
                    <a:pt x="4355" y="4768"/>
                    <a:pt x="4251" y="5003"/>
                    <a:pt x="4070" y="5169"/>
                  </a:cubicBezTo>
                  <a:lnTo>
                    <a:pt x="3908" y="5316"/>
                  </a:lnTo>
                  <a:lnTo>
                    <a:pt x="4070" y="5464"/>
                  </a:lnTo>
                  <a:cubicBezTo>
                    <a:pt x="4251" y="5630"/>
                    <a:pt x="4355" y="5865"/>
                    <a:pt x="4355" y="6110"/>
                  </a:cubicBezTo>
                  <a:cubicBezTo>
                    <a:pt x="4355" y="6129"/>
                    <a:pt x="4354" y="6148"/>
                    <a:pt x="4353" y="6167"/>
                  </a:cubicBezTo>
                  <a:cubicBezTo>
                    <a:pt x="4069" y="6112"/>
                    <a:pt x="3829" y="5918"/>
                    <a:pt x="3717" y="5641"/>
                  </a:cubicBezTo>
                  <a:lnTo>
                    <a:pt x="3666" y="5516"/>
                  </a:lnTo>
                  <a:lnTo>
                    <a:pt x="2934" y="5516"/>
                  </a:lnTo>
                  <a:cubicBezTo>
                    <a:pt x="1537" y="5516"/>
                    <a:pt x="400" y="4380"/>
                    <a:pt x="400" y="2983"/>
                  </a:cubicBezTo>
                  <a:cubicBezTo>
                    <a:pt x="400" y="2432"/>
                    <a:pt x="574" y="1908"/>
                    <a:pt x="903" y="1468"/>
                  </a:cubicBezTo>
                  <a:lnTo>
                    <a:pt x="1006" y="1330"/>
                  </a:lnTo>
                  <a:lnTo>
                    <a:pt x="532" y="855"/>
                  </a:lnTo>
                  <a:cubicBezTo>
                    <a:pt x="643" y="717"/>
                    <a:pt x="785" y="609"/>
                    <a:pt x="951" y="538"/>
                  </a:cubicBezTo>
                  <a:cubicBezTo>
                    <a:pt x="1262" y="405"/>
                    <a:pt x="1610" y="422"/>
                    <a:pt x="1907" y="587"/>
                  </a:cubicBezTo>
                  <a:lnTo>
                    <a:pt x="1986" y="631"/>
                  </a:lnTo>
                  <a:lnTo>
                    <a:pt x="2072" y="600"/>
                  </a:lnTo>
                  <a:cubicBezTo>
                    <a:pt x="2348" y="500"/>
                    <a:pt x="2638" y="450"/>
                    <a:pt x="2934" y="450"/>
                  </a:cubicBezTo>
                  <a:cubicBezTo>
                    <a:pt x="3711" y="450"/>
                    <a:pt x="4356" y="1032"/>
                    <a:pt x="4454" y="1783"/>
                  </a:cubicBezTo>
                  <a:lnTo>
                    <a:pt x="3531" y="1783"/>
                  </a:lnTo>
                  <a:cubicBezTo>
                    <a:pt x="3013" y="1783"/>
                    <a:pt x="2533" y="2018"/>
                    <a:pt x="2215" y="2427"/>
                  </a:cubicBezTo>
                  <a:lnTo>
                    <a:pt x="2059" y="2627"/>
                  </a:lnTo>
                  <a:lnTo>
                    <a:pt x="2289" y="2732"/>
                  </a:lnTo>
                  <a:close/>
                </a:path>
              </a:pathLst>
            </a:custGeom>
            <a:solidFill>
              <a:srgbClr val="987D5D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7" name="PA_蓝剑_组合 66"/>
            <p:cNvGrpSpPr/>
            <p:nvPr>
              <p:custDataLst>
                <p:tags r:id="rId13"/>
              </p:custDataLst>
            </p:nvPr>
          </p:nvGrpSpPr>
          <p:grpSpPr>
            <a:xfrm>
              <a:off x="9829686" y="3183291"/>
              <a:ext cx="1736541" cy="746709"/>
              <a:chOff x="944220" y="3183291"/>
              <a:chExt cx="1736541" cy="746709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1330849" y="3772604"/>
                <a:ext cx="475298" cy="157396"/>
              </a:xfrm>
              <a:prstGeom prst="rect">
                <a:avLst/>
              </a:prstGeom>
              <a:solidFill>
                <a:srgbClr val="987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944220" y="3183291"/>
                <a:ext cx="17365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SERVICE</a:t>
                </a:r>
                <a:endParaRPr lang="zh-CN" altLang="en-US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70">
        <p:fade/>
      </p:transition>
    </mc:Choice>
    <mc:Fallback xmlns="">
      <p:transition spd="med" advTm="4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pic>
        <p:nvPicPr>
          <p:cNvPr id="38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35791" r="3920" b="34903"/>
          <a:stretch>
            <a:fillRect/>
          </a:stretch>
        </p:blipFill>
        <p:spPr>
          <a:xfrm>
            <a:off x="347073" y="658430"/>
            <a:ext cx="11481134" cy="26127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38002" y="4965385"/>
            <a:ext cx="1002470" cy="709208"/>
            <a:chOff x="1761802" y="5148509"/>
            <a:chExt cx="1002470" cy="709208"/>
          </a:xfrm>
        </p:grpSpPr>
        <p:sp>
          <p:nvSpPr>
            <p:cNvPr id="39" name="文本框 19"/>
            <p:cNvSpPr txBox="1"/>
            <p:nvPr/>
          </p:nvSpPr>
          <p:spPr>
            <a:xfrm>
              <a:off x="1820445" y="5148509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0" name="文本框 20"/>
            <p:cNvSpPr txBox="1"/>
            <p:nvPr/>
          </p:nvSpPr>
          <p:spPr>
            <a:xfrm>
              <a:off x="1761802" y="5549940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782008" y="4965385"/>
            <a:ext cx="1002470" cy="709208"/>
            <a:chOff x="1761802" y="5148509"/>
            <a:chExt cx="1002470" cy="709208"/>
          </a:xfrm>
        </p:grpSpPr>
        <p:sp>
          <p:nvSpPr>
            <p:cNvPr id="43" name="文本框 19"/>
            <p:cNvSpPr txBox="1"/>
            <p:nvPr/>
          </p:nvSpPr>
          <p:spPr>
            <a:xfrm>
              <a:off x="1820445" y="5148509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4" name="文本框 20"/>
            <p:cNvSpPr txBox="1"/>
            <p:nvPr/>
          </p:nvSpPr>
          <p:spPr>
            <a:xfrm>
              <a:off x="1761802" y="5549940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686102" y="4965385"/>
            <a:ext cx="1002470" cy="709208"/>
            <a:chOff x="1761802" y="5148509"/>
            <a:chExt cx="1002470" cy="709208"/>
          </a:xfrm>
        </p:grpSpPr>
        <p:sp>
          <p:nvSpPr>
            <p:cNvPr id="46" name="文本框 19"/>
            <p:cNvSpPr txBox="1"/>
            <p:nvPr/>
          </p:nvSpPr>
          <p:spPr>
            <a:xfrm>
              <a:off x="1820445" y="5148509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7" name="文本框 20"/>
            <p:cNvSpPr txBox="1"/>
            <p:nvPr/>
          </p:nvSpPr>
          <p:spPr>
            <a:xfrm>
              <a:off x="1761802" y="5549940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553908" y="4965385"/>
            <a:ext cx="1002470" cy="709208"/>
            <a:chOff x="1761802" y="5148509"/>
            <a:chExt cx="1002470" cy="709208"/>
          </a:xfrm>
        </p:grpSpPr>
        <p:sp>
          <p:nvSpPr>
            <p:cNvPr id="51" name="文本框 19"/>
            <p:cNvSpPr txBox="1"/>
            <p:nvPr/>
          </p:nvSpPr>
          <p:spPr>
            <a:xfrm>
              <a:off x="1820445" y="5148509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2" name="文本框 20"/>
            <p:cNvSpPr txBox="1"/>
            <p:nvPr/>
          </p:nvSpPr>
          <p:spPr>
            <a:xfrm>
              <a:off x="1761802" y="5549940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463444" y="4965385"/>
            <a:ext cx="1002470" cy="709208"/>
            <a:chOff x="1761802" y="5148509"/>
            <a:chExt cx="1002470" cy="709208"/>
          </a:xfrm>
        </p:grpSpPr>
        <p:sp>
          <p:nvSpPr>
            <p:cNvPr id="54" name="文本框 19"/>
            <p:cNvSpPr txBox="1"/>
            <p:nvPr/>
          </p:nvSpPr>
          <p:spPr>
            <a:xfrm>
              <a:off x="1820445" y="5148509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5" name="文本框 20"/>
            <p:cNvSpPr txBox="1"/>
            <p:nvPr/>
          </p:nvSpPr>
          <p:spPr>
            <a:xfrm>
              <a:off x="1761802" y="5549940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internet-phone-connection-interface-symbol_37994"/>
          <p:cNvSpPr>
            <a:spLocks noChangeAspect="1"/>
          </p:cNvSpPr>
          <p:nvPr/>
        </p:nvSpPr>
        <p:spPr bwMode="auto">
          <a:xfrm>
            <a:off x="2080016" y="4089576"/>
            <a:ext cx="609685" cy="413537"/>
          </a:xfrm>
          <a:custGeom>
            <a:avLst/>
            <a:gdLst>
              <a:gd name="connsiteX0" fmla="*/ 303890 w 608089"/>
              <a:gd name="connsiteY0" fmla="*/ 283653 h 412455"/>
              <a:gd name="connsiteX1" fmla="*/ 272847 w 608089"/>
              <a:gd name="connsiteY1" fmla="*/ 296374 h 412455"/>
              <a:gd name="connsiteX2" fmla="*/ 260025 w 608089"/>
              <a:gd name="connsiteY2" fmla="*/ 327289 h 412455"/>
              <a:gd name="connsiteX3" fmla="*/ 273775 w 608089"/>
              <a:gd name="connsiteY3" fmla="*/ 359721 h 412455"/>
              <a:gd name="connsiteX4" fmla="*/ 304396 w 608089"/>
              <a:gd name="connsiteY4" fmla="*/ 371009 h 412455"/>
              <a:gd name="connsiteX5" fmla="*/ 334680 w 608089"/>
              <a:gd name="connsiteY5" fmla="*/ 359553 h 412455"/>
              <a:gd name="connsiteX6" fmla="*/ 348176 w 608089"/>
              <a:gd name="connsiteY6" fmla="*/ 327289 h 412455"/>
              <a:gd name="connsiteX7" fmla="*/ 335186 w 608089"/>
              <a:gd name="connsiteY7" fmla="*/ 296374 h 412455"/>
              <a:gd name="connsiteX8" fmla="*/ 303890 w 608089"/>
              <a:gd name="connsiteY8" fmla="*/ 283653 h 412455"/>
              <a:gd name="connsiteX9" fmla="*/ 304143 w 608089"/>
              <a:gd name="connsiteY9" fmla="*/ 204216 h 412455"/>
              <a:gd name="connsiteX10" fmla="*/ 446282 w 608089"/>
              <a:gd name="connsiteY10" fmla="*/ 303450 h 412455"/>
              <a:gd name="connsiteX11" fmla="*/ 424602 w 608089"/>
              <a:gd name="connsiteY11" fmla="*/ 350202 h 412455"/>
              <a:gd name="connsiteX12" fmla="*/ 412033 w 608089"/>
              <a:gd name="connsiteY12" fmla="*/ 352477 h 412455"/>
              <a:gd name="connsiteX13" fmla="*/ 386811 w 608089"/>
              <a:gd name="connsiteY13" fmla="*/ 342368 h 412455"/>
              <a:gd name="connsiteX14" fmla="*/ 304143 w 608089"/>
              <a:gd name="connsiteY14" fmla="*/ 412455 h 412455"/>
              <a:gd name="connsiteX15" fmla="*/ 221475 w 608089"/>
              <a:gd name="connsiteY15" fmla="*/ 342200 h 412455"/>
              <a:gd name="connsiteX16" fmla="*/ 183684 w 608089"/>
              <a:gd name="connsiteY16" fmla="*/ 350202 h 412455"/>
              <a:gd name="connsiteX17" fmla="*/ 162004 w 608089"/>
              <a:gd name="connsiteY17" fmla="*/ 303365 h 412455"/>
              <a:gd name="connsiteX18" fmla="*/ 304143 w 608089"/>
              <a:gd name="connsiteY18" fmla="*/ 204216 h 412455"/>
              <a:gd name="connsiteX19" fmla="*/ 304277 w 608089"/>
              <a:gd name="connsiteY19" fmla="*/ 100979 h 412455"/>
              <a:gd name="connsiteX20" fmla="*/ 513290 w 608089"/>
              <a:gd name="connsiteY20" fmla="*/ 220500 h 412455"/>
              <a:gd name="connsiteX21" fmla="*/ 500216 w 608089"/>
              <a:gd name="connsiteY21" fmla="*/ 270447 h 412455"/>
              <a:gd name="connsiteX22" fmla="*/ 450282 w 608089"/>
              <a:gd name="connsiteY22" fmla="*/ 257476 h 412455"/>
              <a:gd name="connsiteX23" fmla="*/ 304277 w 608089"/>
              <a:gd name="connsiteY23" fmla="*/ 173921 h 412455"/>
              <a:gd name="connsiteX24" fmla="*/ 158018 w 608089"/>
              <a:gd name="connsiteY24" fmla="*/ 257813 h 412455"/>
              <a:gd name="connsiteX25" fmla="*/ 126388 w 608089"/>
              <a:gd name="connsiteY25" fmla="*/ 275922 h 412455"/>
              <a:gd name="connsiteX26" fmla="*/ 108084 w 608089"/>
              <a:gd name="connsiteY26" fmla="*/ 270953 h 412455"/>
              <a:gd name="connsiteX27" fmla="*/ 94926 w 608089"/>
              <a:gd name="connsiteY27" fmla="*/ 221089 h 412455"/>
              <a:gd name="connsiteX28" fmla="*/ 304277 w 608089"/>
              <a:gd name="connsiteY28" fmla="*/ 100979 h 412455"/>
              <a:gd name="connsiteX29" fmla="*/ 304122 w 608089"/>
              <a:gd name="connsiteY29" fmla="*/ 0 h 412455"/>
              <a:gd name="connsiteX30" fmla="*/ 604932 w 608089"/>
              <a:gd name="connsiteY30" fmla="*/ 194947 h 412455"/>
              <a:gd name="connsiteX31" fmla="*/ 586458 w 608089"/>
              <a:gd name="connsiteY31" fmla="*/ 243116 h 412455"/>
              <a:gd name="connsiteX32" fmla="*/ 538207 w 608089"/>
              <a:gd name="connsiteY32" fmla="*/ 224589 h 412455"/>
              <a:gd name="connsiteX33" fmla="*/ 304122 w 608089"/>
              <a:gd name="connsiteY33" fmla="*/ 72926 h 412455"/>
              <a:gd name="connsiteX34" fmla="*/ 69953 w 608089"/>
              <a:gd name="connsiteY34" fmla="*/ 224842 h 412455"/>
              <a:gd name="connsiteX35" fmla="*/ 36548 w 608089"/>
              <a:gd name="connsiteY35" fmla="*/ 246484 h 412455"/>
              <a:gd name="connsiteX36" fmla="*/ 21702 w 608089"/>
              <a:gd name="connsiteY36" fmla="*/ 243368 h 412455"/>
              <a:gd name="connsiteX37" fmla="*/ 3143 w 608089"/>
              <a:gd name="connsiteY37" fmla="*/ 195200 h 412455"/>
              <a:gd name="connsiteX38" fmla="*/ 304122 w 608089"/>
              <a:gd name="connsiteY38" fmla="*/ 0 h 41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8089" h="412455">
                <a:moveTo>
                  <a:pt x="303890" y="283653"/>
                </a:moveTo>
                <a:cubicBezTo>
                  <a:pt x="291743" y="283653"/>
                  <a:pt x="281283" y="287950"/>
                  <a:pt x="272847" y="296374"/>
                </a:cubicBezTo>
                <a:cubicBezTo>
                  <a:pt x="264327" y="304797"/>
                  <a:pt x="260025" y="315243"/>
                  <a:pt x="260025" y="327289"/>
                </a:cubicBezTo>
                <a:cubicBezTo>
                  <a:pt x="260025" y="340852"/>
                  <a:pt x="264665" y="351803"/>
                  <a:pt x="273775" y="359721"/>
                </a:cubicBezTo>
                <a:cubicBezTo>
                  <a:pt x="282464" y="367219"/>
                  <a:pt x="292755" y="371009"/>
                  <a:pt x="304396" y="371009"/>
                </a:cubicBezTo>
                <a:cubicBezTo>
                  <a:pt x="315784" y="371009"/>
                  <a:pt x="325991" y="367219"/>
                  <a:pt x="334680" y="359553"/>
                </a:cubicBezTo>
                <a:cubicBezTo>
                  <a:pt x="343621" y="351550"/>
                  <a:pt x="348176" y="340683"/>
                  <a:pt x="348176" y="327289"/>
                </a:cubicBezTo>
                <a:cubicBezTo>
                  <a:pt x="348176" y="315159"/>
                  <a:pt x="343790" y="304797"/>
                  <a:pt x="335186" y="296374"/>
                </a:cubicBezTo>
                <a:cubicBezTo>
                  <a:pt x="326581" y="287950"/>
                  <a:pt x="316037" y="283653"/>
                  <a:pt x="303890" y="283653"/>
                </a:cubicBezTo>
                <a:close/>
                <a:moveTo>
                  <a:pt x="304143" y="204216"/>
                </a:moveTo>
                <a:cubicBezTo>
                  <a:pt x="367409" y="204216"/>
                  <a:pt x="424518" y="244061"/>
                  <a:pt x="446282" y="303450"/>
                </a:cubicBezTo>
                <a:cubicBezTo>
                  <a:pt x="453283" y="322319"/>
                  <a:pt x="443498" y="343295"/>
                  <a:pt x="424602" y="350202"/>
                </a:cubicBezTo>
                <a:cubicBezTo>
                  <a:pt x="420469" y="351719"/>
                  <a:pt x="416167" y="352477"/>
                  <a:pt x="412033" y="352477"/>
                </a:cubicBezTo>
                <a:cubicBezTo>
                  <a:pt x="402586" y="352477"/>
                  <a:pt x="393560" y="348770"/>
                  <a:pt x="386811" y="342368"/>
                </a:cubicBezTo>
                <a:cubicBezTo>
                  <a:pt x="380231" y="382129"/>
                  <a:pt x="345814" y="412455"/>
                  <a:pt x="304143" y="412455"/>
                </a:cubicBezTo>
                <a:cubicBezTo>
                  <a:pt x="262472" y="412455"/>
                  <a:pt x="227970" y="382045"/>
                  <a:pt x="221475" y="342200"/>
                </a:cubicBezTo>
                <a:cubicBezTo>
                  <a:pt x="211690" y="351466"/>
                  <a:pt x="197181" y="355088"/>
                  <a:pt x="183684" y="350202"/>
                </a:cubicBezTo>
                <a:cubicBezTo>
                  <a:pt x="164788" y="343210"/>
                  <a:pt x="155003" y="322319"/>
                  <a:pt x="162004" y="303365"/>
                </a:cubicBezTo>
                <a:cubicBezTo>
                  <a:pt x="183768" y="244061"/>
                  <a:pt x="240877" y="204216"/>
                  <a:pt x="304143" y="204216"/>
                </a:cubicBezTo>
                <a:close/>
                <a:moveTo>
                  <a:pt x="304277" y="100979"/>
                </a:moveTo>
                <a:cubicBezTo>
                  <a:pt x="389805" y="100979"/>
                  <a:pt x="469851" y="146799"/>
                  <a:pt x="513290" y="220500"/>
                </a:cubicBezTo>
                <a:cubicBezTo>
                  <a:pt x="523496" y="237935"/>
                  <a:pt x="517676" y="260256"/>
                  <a:pt x="500216" y="270447"/>
                </a:cubicBezTo>
                <a:cubicBezTo>
                  <a:pt x="482840" y="280639"/>
                  <a:pt x="460488" y="274827"/>
                  <a:pt x="450282" y="257476"/>
                </a:cubicBezTo>
                <a:cubicBezTo>
                  <a:pt x="419917" y="205928"/>
                  <a:pt x="363995" y="173921"/>
                  <a:pt x="304277" y="173921"/>
                </a:cubicBezTo>
                <a:cubicBezTo>
                  <a:pt x="244306" y="173921"/>
                  <a:pt x="188299" y="206097"/>
                  <a:pt x="158018" y="257813"/>
                </a:cubicBezTo>
                <a:cubicBezTo>
                  <a:pt x="151186" y="269437"/>
                  <a:pt x="138955" y="275922"/>
                  <a:pt x="126388" y="275922"/>
                </a:cubicBezTo>
                <a:cubicBezTo>
                  <a:pt x="120146" y="275922"/>
                  <a:pt x="113820" y="274322"/>
                  <a:pt x="108084" y="270953"/>
                </a:cubicBezTo>
                <a:cubicBezTo>
                  <a:pt x="90624" y="260761"/>
                  <a:pt x="84720" y="238440"/>
                  <a:pt x="94926" y="221089"/>
                </a:cubicBezTo>
                <a:cubicBezTo>
                  <a:pt x="138196" y="146968"/>
                  <a:pt x="218411" y="100979"/>
                  <a:pt x="304277" y="100979"/>
                </a:cubicBezTo>
                <a:close/>
                <a:moveTo>
                  <a:pt x="304122" y="0"/>
                </a:moveTo>
                <a:cubicBezTo>
                  <a:pt x="433944" y="0"/>
                  <a:pt x="552041" y="76547"/>
                  <a:pt x="604932" y="194947"/>
                </a:cubicBezTo>
                <a:cubicBezTo>
                  <a:pt x="613114" y="213305"/>
                  <a:pt x="604847" y="234863"/>
                  <a:pt x="586458" y="243116"/>
                </a:cubicBezTo>
                <a:cubicBezTo>
                  <a:pt x="567984" y="251284"/>
                  <a:pt x="546389" y="243031"/>
                  <a:pt x="538207" y="224589"/>
                </a:cubicBezTo>
                <a:cubicBezTo>
                  <a:pt x="497042" y="132463"/>
                  <a:pt x="405179" y="72926"/>
                  <a:pt x="304122" y="72926"/>
                </a:cubicBezTo>
                <a:cubicBezTo>
                  <a:pt x="202980" y="72926"/>
                  <a:pt x="111033" y="132547"/>
                  <a:pt x="69953" y="224842"/>
                </a:cubicBezTo>
                <a:cubicBezTo>
                  <a:pt x="63879" y="238400"/>
                  <a:pt x="50551" y="246484"/>
                  <a:pt x="36548" y="246484"/>
                </a:cubicBezTo>
                <a:cubicBezTo>
                  <a:pt x="31571" y="246484"/>
                  <a:pt x="26510" y="245473"/>
                  <a:pt x="21702" y="243368"/>
                </a:cubicBezTo>
                <a:cubicBezTo>
                  <a:pt x="3312" y="235200"/>
                  <a:pt x="-5039" y="213642"/>
                  <a:pt x="3143" y="195200"/>
                </a:cubicBezTo>
                <a:cubicBezTo>
                  <a:pt x="55950" y="76632"/>
                  <a:pt x="174131" y="0"/>
                  <a:pt x="304122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</p:sp>
      <p:sp>
        <p:nvSpPr>
          <p:cNvPr id="59" name="international-grid_72792"/>
          <p:cNvSpPr>
            <a:spLocks noChangeAspect="1"/>
          </p:cNvSpPr>
          <p:nvPr/>
        </p:nvSpPr>
        <p:spPr bwMode="auto">
          <a:xfrm>
            <a:off x="5848308" y="3991962"/>
            <a:ext cx="609685" cy="608765"/>
          </a:xfrm>
          <a:custGeom>
            <a:avLst/>
            <a:gdLst>
              <a:gd name="T0" fmla="*/ 0 w 6551"/>
              <a:gd name="T1" fmla="*/ 3276 h 6551"/>
              <a:gd name="T2" fmla="*/ 6551 w 6551"/>
              <a:gd name="T3" fmla="*/ 3276 h 6551"/>
              <a:gd name="T4" fmla="*/ 4895 w 6551"/>
              <a:gd name="T5" fmla="*/ 4390 h 6551"/>
              <a:gd name="T6" fmla="*/ 5988 w 6551"/>
              <a:gd name="T7" fmla="*/ 3523 h 6551"/>
              <a:gd name="T8" fmla="*/ 4895 w 6551"/>
              <a:gd name="T9" fmla="*/ 4390 h 6551"/>
              <a:gd name="T10" fmla="*/ 564 w 6551"/>
              <a:gd name="T11" fmla="*/ 3523 h 6551"/>
              <a:gd name="T12" fmla="*/ 1656 w 6551"/>
              <a:gd name="T13" fmla="*/ 4390 h 6551"/>
              <a:gd name="T14" fmla="*/ 1656 w 6551"/>
              <a:gd name="T15" fmla="*/ 2215 h 6551"/>
              <a:gd name="T16" fmla="*/ 561 w 6551"/>
              <a:gd name="T17" fmla="*/ 3082 h 6551"/>
              <a:gd name="T18" fmla="*/ 1656 w 6551"/>
              <a:gd name="T19" fmla="*/ 2215 h 6551"/>
              <a:gd name="T20" fmla="*/ 5990 w 6551"/>
              <a:gd name="T21" fmla="*/ 3082 h 6551"/>
              <a:gd name="T22" fmla="*/ 4895 w 6551"/>
              <a:gd name="T23" fmla="*/ 2215 h 6551"/>
              <a:gd name="T24" fmla="*/ 4553 w 6551"/>
              <a:gd name="T25" fmla="*/ 3082 h 6551"/>
              <a:gd name="T26" fmla="*/ 3496 w 6551"/>
              <a:gd name="T27" fmla="*/ 1969 h 6551"/>
              <a:gd name="T28" fmla="*/ 4553 w 6551"/>
              <a:gd name="T29" fmla="*/ 3082 h 6551"/>
              <a:gd name="T30" fmla="*/ 3496 w 6551"/>
              <a:gd name="T31" fmla="*/ 637 h 6551"/>
              <a:gd name="T32" fmla="*/ 3496 w 6551"/>
              <a:gd name="T33" fmla="*/ 1529 h 6551"/>
              <a:gd name="T34" fmla="*/ 3055 w 6551"/>
              <a:gd name="T35" fmla="*/ 1529 h 6551"/>
              <a:gd name="T36" fmla="*/ 3055 w 6551"/>
              <a:gd name="T37" fmla="*/ 637 h 6551"/>
              <a:gd name="T38" fmla="*/ 3055 w 6551"/>
              <a:gd name="T39" fmla="*/ 3082 h 6551"/>
              <a:gd name="T40" fmla="*/ 2134 w 6551"/>
              <a:gd name="T41" fmla="*/ 2083 h 6551"/>
              <a:gd name="T42" fmla="*/ 1999 w 6551"/>
              <a:gd name="T43" fmla="*/ 3523 h 6551"/>
              <a:gd name="T44" fmla="*/ 3055 w 6551"/>
              <a:gd name="T45" fmla="*/ 4637 h 6551"/>
              <a:gd name="T46" fmla="*/ 1999 w 6551"/>
              <a:gd name="T47" fmla="*/ 3523 h 6551"/>
              <a:gd name="T48" fmla="*/ 3055 w 6551"/>
              <a:gd name="T49" fmla="*/ 5969 h 6551"/>
              <a:gd name="T50" fmla="*/ 3055 w 6551"/>
              <a:gd name="T51" fmla="*/ 5077 h 6551"/>
              <a:gd name="T52" fmla="*/ 3496 w 6551"/>
              <a:gd name="T53" fmla="*/ 5077 h 6551"/>
              <a:gd name="T54" fmla="*/ 3496 w 6551"/>
              <a:gd name="T55" fmla="*/ 5969 h 6551"/>
              <a:gd name="T56" fmla="*/ 3496 w 6551"/>
              <a:gd name="T57" fmla="*/ 3523 h 6551"/>
              <a:gd name="T58" fmla="*/ 4417 w 6551"/>
              <a:gd name="T59" fmla="*/ 4522 h 6551"/>
              <a:gd name="T60" fmla="*/ 5743 w 6551"/>
              <a:gd name="T61" fmla="*/ 2129 h 6551"/>
              <a:gd name="T62" fmla="*/ 4297 w 6551"/>
              <a:gd name="T63" fmla="*/ 751 h 6551"/>
              <a:gd name="T64" fmla="*/ 2255 w 6551"/>
              <a:gd name="T65" fmla="*/ 751 h 6551"/>
              <a:gd name="T66" fmla="*/ 808 w 6551"/>
              <a:gd name="T67" fmla="*/ 2129 h 6551"/>
              <a:gd name="T68" fmla="*/ 845 w 6551"/>
              <a:gd name="T69" fmla="*/ 4499 h 6551"/>
              <a:gd name="T70" fmla="*/ 2198 w 6551"/>
              <a:gd name="T71" fmla="*/ 5777 h 6551"/>
              <a:gd name="T72" fmla="*/ 4354 w 6551"/>
              <a:gd name="T73" fmla="*/ 5777 h 6551"/>
              <a:gd name="T74" fmla="*/ 5707 w 6551"/>
              <a:gd name="T75" fmla="*/ 4499 h 6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51" h="6551">
                <a:moveTo>
                  <a:pt x="3276" y="0"/>
                </a:moveTo>
                <a:cubicBezTo>
                  <a:pt x="1470" y="0"/>
                  <a:pt x="0" y="1469"/>
                  <a:pt x="0" y="3276"/>
                </a:cubicBezTo>
                <a:cubicBezTo>
                  <a:pt x="0" y="5082"/>
                  <a:pt x="1470" y="6551"/>
                  <a:pt x="3276" y="6551"/>
                </a:cubicBezTo>
                <a:cubicBezTo>
                  <a:pt x="5082" y="6551"/>
                  <a:pt x="6551" y="5082"/>
                  <a:pt x="6551" y="3276"/>
                </a:cubicBezTo>
                <a:cubicBezTo>
                  <a:pt x="6551" y="1469"/>
                  <a:pt x="5082" y="0"/>
                  <a:pt x="3276" y="0"/>
                </a:cubicBezTo>
                <a:close/>
                <a:moveTo>
                  <a:pt x="4895" y="4390"/>
                </a:moveTo>
                <a:cubicBezTo>
                  <a:pt x="4949" y="4118"/>
                  <a:pt x="4982" y="3827"/>
                  <a:pt x="4993" y="3523"/>
                </a:cubicBezTo>
                <a:lnTo>
                  <a:pt x="5988" y="3523"/>
                </a:lnTo>
                <a:cubicBezTo>
                  <a:pt x="5982" y="3584"/>
                  <a:pt x="5973" y="3643"/>
                  <a:pt x="5963" y="3703"/>
                </a:cubicBezTo>
                <a:cubicBezTo>
                  <a:pt x="5773" y="3981"/>
                  <a:pt x="5391" y="4222"/>
                  <a:pt x="4895" y="4390"/>
                </a:cubicBezTo>
                <a:close/>
                <a:moveTo>
                  <a:pt x="588" y="3703"/>
                </a:moveTo>
                <a:cubicBezTo>
                  <a:pt x="579" y="3643"/>
                  <a:pt x="569" y="3584"/>
                  <a:pt x="564" y="3523"/>
                </a:cubicBezTo>
                <a:lnTo>
                  <a:pt x="1558" y="3523"/>
                </a:lnTo>
                <a:cubicBezTo>
                  <a:pt x="1569" y="3827"/>
                  <a:pt x="1603" y="4118"/>
                  <a:pt x="1656" y="4390"/>
                </a:cubicBezTo>
                <a:cubicBezTo>
                  <a:pt x="1161" y="4222"/>
                  <a:pt x="779" y="3981"/>
                  <a:pt x="588" y="3703"/>
                </a:cubicBezTo>
                <a:close/>
                <a:moveTo>
                  <a:pt x="1656" y="2215"/>
                </a:moveTo>
                <a:cubicBezTo>
                  <a:pt x="1603" y="2488"/>
                  <a:pt x="1569" y="2778"/>
                  <a:pt x="1558" y="3082"/>
                </a:cubicBezTo>
                <a:lnTo>
                  <a:pt x="561" y="3082"/>
                </a:lnTo>
                <a:cubicBezTo>
                  <a:pt x="565" y="3027"/>
                  <a:pt x="570" y="2973"/>
                  <a:pt x="577" y="2919"/>
                </a:cubicBezTo>
                <a:cubicBezTo>
                  <a:pt x="764" y="2634"/>
                  <a:pt x="1151" y="2387"/>
                  <a:pt x="1656" y="2215"/>
                </a:cubicBezTo>
                <a:close/>
                <a:moveTo>
                  <a:pt x="5974" y="2919"/>
                </a:moveTo>
                <a:cubicBezTo>
                  <a:pt x="5981" y="2973"/>
                  <a:pt x="5986" y="3027"/>
                  <a:pt x="5990" y="3082"/>
                </a:cubicBezTo>
                <a:lnTo>
                  <a:pt x="4993" y="3082"/>
                </a:lnTo>
                <a:cubicBezTo>
                  <a:pt x="4982" y="2778"/>
                  <a:pt x="4949" y="2488"/>
                  <a:pt x="4895" y="2215"/>
                </a:cubicBezTo>
                <a:cubicBezTo>
                  <a:pt x="5400" y="2387"/>
                  <a:pt x="5788" y="2634"/>
                  <a:pt x="5974" y="2919"/>
                </a:cubicBezTo>
                <a:close/>
                <a:moveTo>
                  <a:pt x="4553" y="3082"/>
                </a:moveTo>
                <a:lnTo>
                  <a:pt x="3496" y="3082"/>
                </a:lnTo>
                <a:lnTo>
                  <a:pt x="3496" y="1969"/>
                </a:lnTo>
                <a:cubicBezTo>
                  <a:pt x="3820" y="1982"/>
                  <a:pt x="4131" y="2021"/>
                  <a:pt x="4417" y="2083"/>
                </a:cubicBezTo>
                <a:cubicBezTo>
                  <a:pt x="4491" y="2382"/>
                  <a:pt x="4539" y="2716"/>
                  <a:pt x="4553" y="3082"/>
                </a:cubicBezTo>
                <a:close/>
                <a:moveTo>
                  <a:pt x="3496" y="1529"/>
                </a:moveTo>
                <a:lnTo>
                  <a:pt x="3496" y="637"/>
                </a:lnTo>
                <a:cubicBezTo>
                  <a:pt x="3786" y="754"/>
                  <a:pt x="4066" y="1096"/>
                  <a:pt x="4266" y="1603"/>
                </a:cubicBezTo>
                <a:cubicBezTo>
                  <a:pt x="4022" y="1562"/>
                  <a:pt x="3763" y="1538"/>
                  <a:pt x="3496" y="1529"/>
                </a:cubicBezTo>
                <a:close/>
                <a:moveTo>
                  <a:pt x="3055" y="637"/>
                </a:moveTo>
                <a:lnTo>
                  <a:pt x="3055" y="1529"/>
                </a:lnTo>
                <a:cubicBezTo>
                  <a:pt x="2788" y="1538"/>
                  <a:pt x="2530" y="1562"/>
                  <a:pt x="2285" y="1603"/>
                </a:cubicBezTo>
                <a:cubicBezTo>
                  <a:pt x="2485" y="1096"/>
                  <a:pt x="2765" y="754"/>
                  <a:pt x="3055" y="637"/>
                </a:cubicBezTo>
                <a:close/>
                <a:moveTo>
                  <a:pt x="3055" y="1969"/>
                </a:moveTo>
                <a:lnTo>
                  <a:pt x="3055" y="3082"/>
                </a:lnTo>
                <a:lnTo>
                  <a:pt x="1999" y="3082"/>
                </a:lnTo>
                <a:cubicBezTo>
                  <a:pt x="2013" y="2716"/>
                  <a:pt x="2061" y="2382"/>
                  <a:pt x="2134" y="2083"/>
                </a:cubicBezTo>
                <a:cubicBezTo>
                  <a:pt x="2421" y="2021"/>
                  <a:pt x="2731" y="1982"/>
                  <a:pt x="3055" y="1969"/>
                </a:cubicBezTo>
                <a:close/>
                <a:moveTo>
                  <a:pt x="1999" y="3523"/>
                </a:moveTo>
                <a:lnTo>
                  <a:pt x="3055" y="3523"/>
                </a:lnTo>
                <a:lnTo>
                  <a:pt x="3055" y="4637"/>
                </a:lnTo>
                <a:cubicBezTo>
                  <a:pt x="2731" y="4624"/>
                  <a:pt x="2421" y="4584"/>
                  <a:pt x="2134" y="4522"/>
                </a:cubicBezTo>
                <a:cubicBezTo>
                  <a:pt x="2061" y="4224"/>
                  <a:pt x="2013" y="3889"/>
                  <a:pt x="1999" y="3523"/>
                </a:cubicBezTo>
                <a:close/>
                <a:moveTo>
                  <a:pt x="3055" y="5077"/>
                </a:moveTo>
                <a:lnTo>
                  <a:pt x="3055" y="5969"/>
                </a:lnTo>
                <a:cubicBezTo>
                  <a:pt x="2765" y="5852"/>
                  <a:pt x="2485" y="5510"/>
                  <a:pt x="2285" y="5002"/>
                </a:cubicBezTo>
                <a:cubicBezTo>
                  <a:pt x="2530" y="5043"/>
                  <a:pt x="2788" y="5068"/>
                  <a:pt x="3055" y="5077"/>
                </a:cubicBezTo>
                <a:close/>
                <a:moveTo>
                  <a:pt x="3496" y="5969"/>
                </a:moveTo>
                <a:lnTo>
                  <a:pt x="3496" y="5077"/>
                </a:lnTo>
                <a:cubicBezTo>
                  <a:pt x="3763" y="5068"/>
                  <a:pt x="4022" y="5043"/>
                  <a:pt x="4266" y="5002"/>
                </a:cubicBezTo>
                <a:cubicBezTo>
                  <a:pt x="4066" y="5510"/>
                  <a:pt x="3786" y="5852"/>
                  <a:pt x="3496" y="5969"/>
                </a:cubicBezTo>
                <a:close/>
                <a:moveTo>
                  <a:pt x="3496" y="4637"/>
                </a:moveTo>
                <a:lnTo>
                  <a:pt x="3496" y="3523"/>
                </a:lnTo>
                <a:lnTo>
                  <a:pt x="4553" y="3523"/>
                </a:lnTo>
                <a:cubicBezTo>
                  <a:pt x="4539" y="3889"/>
                  <a:pt x="4491" y="4224"/>
                  <a:pt x="4417" y="4522"/>
                </a:cubicBezTo>
                <a:cubicBezTo>
                  <a:pt x="4131" y="4584"/>
                  <a:pt x="3820" y="4624"/>
                  <a:pt x="3496" y="4637"/>
                </a:cubicBezTo>
                <a:close/>
                <a:moveTo>
                  <a:pt x="5743" y="2129"/>
                </a:moveTo>
                <a:cubicBezTo>
                  <a:pt x="5473" y="1959"/>
                  <a:pt x="5144" y="1818"/>
                  <a:pt x="4770" y="1715"/>
                </a:cubicBezTo>
                <a:cubicBezTo>
                  <a:pt x="4651" y="1335"/>
                  <a:pt x="4490" y="1008"/>
                  <a:pt x="4297" y="751"/>
                </a:cubicBezTo>
                <a:cubicBezTo>
                  <a:pt x="4936" y="1011"/>
                  <a:pt x="5453" y="1506"/>
                  <a:pt x="5743" y="2129"/>
                </a:cubicBezTo>
                <a:close/>
                <a:moveTo>
                  <a:pt x="2255" y="751"/>
                </a:moveTo>
                <a:cubicBezTo>
                  <a:pt x="2062" y="1008"/>
                  <a:pt x="1900" y="1335"/>
                  <a:pt x="1781" y="1715"/>
                </a:cubicBezTo>
                <a:cubicBezTo>
                  <a:pt x="1408" y="1818"/>
                  <a:pt x="1079" y="1959"/>
                  <a:pt x="808" y="2129"/>
                </a:cubicBezTo>
                <a:cubicBezTo>
                  <a:pt x="1099" y="1506"/>
                  <a:pt x="1616" y="1011"/>
                  <a:pt x="2255" y="751"/>
                </a:cubicBezTo>
                <a:close/>
                <a:moveTo>
                  <a:pt x="845" y="4499"/>
                </a:moveTo>
                <a:cubicBezTo>
                  <a:pt x="1108" y="4659"/>
                  <a:pt x="1424" y="4792"/>
                  <a:pt x="1781" y="4890"/>
                </a:cubicBezTo>
                <a:cubicBezTo>
                  <a:pt x="1889" y="5233"/>
                  <a:pt x="2030" y="5534"/>
                  <a:pt x="2198" y="5777"/>
                </a:cubicBezTo>
                <a:cubicBezTo>
                  <a:pt x="1611" y="5523"/>
                  <a:pt x="1132" y="5067"/>
                  <a:pt x="845" y="4499"/>
                </a:cubicBezTo>
                <a:close/>
                <a:moveTo>
                  <a:pt x="4354" y="5777"/>
                </a:moveTo>
                <a:cubicBezTo>
                  <a:pt x="4522" y="5534"/>
                  <a:pt x="4663" y="5233"/>
                  <a:pt x="4770" y="4890"/>
                </a:cubicBezTo>
                <a:cubicBezTo>
                  <a:pt x="5127" y="4792"/>
                  <a:pt x="5443" y="4659"/>
                  <a:pt x="5707" y="4499"/>
                </a:cubicBezTo>
                <a:cubicBezTo>
                  <a:pt x="5420" y="5067"/>
                  <a:pt x="4941" y="5523"/>
                  <a:pt x="4354" y="5777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</p:sp>
      <p:sp>
        <p:nvSpPr>
          <p:cNvPr id="60" name="cloud-computing_164122"/>
          <p:cNvSpPr>
            <a:spLocks noChangeAspect="1"/>
          </p:cNvSpPr>
          <p:nvPr/>
        </p:nvSpPr>
        <p:spPr bwMode="auto">
          <a:xfrm>
            <a:off x="9636163" y="3911554"/>
            <a:ext cx="608047" cy="609685"/>
          </a:xfrm>
          <a:custGeom>
            <a:avLst/>
            <a:gdLst>
              <a:gd name="connsiteX0" fmla="*/ 242055 w 602770"/>
              <a:gd name="connsiteY0" fmla="*/ 135627 h 604393"/>
              <a:gd name="connsiteX1" fmla="*/ 266753 w 602770"/>
              <a:gd name="connsiteY1" fmla="*/ 160284 h 604393"/>
              <a:gd name="connsiteX2" fmla="*/ 242055 w 602770"/>
              <a:gd name="connsiteY2" fmla="*/ 185034 h 604393"/>
              <a:gd name="connsiteX3" fmla="*/ 117453 w 602770"/>
              <a:gd name="connsiteY3" fmla="*/ 309340 h 604393"/>
              <a:gd name="connsiteX4" fmla="*/ 105847 w 602770"/>
              <a:gd name="connsiteY4" fmla="*/ 348273 h 604393"/>
              <a:gd name="connsiteX5" fmla="*/ 49488 w 602770"/>
              <a:gd name="connsiteY5" fmla="*/ 444492 h 604393"/>
              <a:gd name="connsiteX6" fmla="*/ 160070 w 602770"/>
              <a:gd name="connsiteY6" fmla="*/ 554800 h 604393"/>
              <a:gd name="connsiteX7" fmla="*/ 442700 w 602770"/>
              <a:gd name="connsiteY7" fmla="*/ 554800 h 604393"/>
              <a:gd name="connsiteX8" fmla="*/ 553282 w 602770"/>
              <a:gd name="connsiteY8" fmla="*/ 444492 h 604393"/>
              <a:gd name="connsiteX9" fmla="*/ 516700 w 602770"/>
              <a:gd name="connsiteY9" fmla="*/ 362548 h 604393"/>
              <a:gd name="connsiteX10" fmla="*/ 508715 w 602770"/>
              <a:gd name="connsiteY10" fmla="*/ 345863 h 604393"/>
              <a:gd name="connsiteX11" fmla="*/ 405096 w 602770"/>
              <a:gd name="connsiteY11" fmla="*/ 249458 h 604393"/>
              <a:gd name="connsiteX12" fmla="*/ 380306 w 602770"/>
              <a:gd name="connsiteY12" fmla="*/ 224708 h 604393"/>
              <a:gd name="connsiteX13" fmla="*/ 405096 w 602770"/>
              <a:gd name="connsiteY13" fmla="*/ 199958 h 604393"/>
              <a:gd name="connsiteX14" fmla="*/ 509922 w 602770"/>
              <a:gd name="connsiteY14" fmla="*/ 241394 h 604393"/>
              <a:gd name="connsiteX15" fmla="*/ 557089 w 602770"/>
              <a:gd name="connsiteY15" fmla="*/ 332700 h 604393"/>
              <a:gd name="connsiteX16" fmla="*/ 602770 w 602770"/>
              <a:gd name="connsiteY16" fmla="*/ 444492 h 604393"/>
              <a:gd name="connsiteX17" fmla="*/ 442700 w 602770"/>
              <a:gd name="connsiteY17" fmla="*/ 604393 h 604393"/>
              <a:gd name="connsiteX18" fmla="*/ 160070 w 602770"/>
              <a:gd name="connsiteY18" fmla="*/ 604393 h 604393"/>
              <a:gd name="connsiteX19" fmla="*/ 0 w 602770"/>
              <a:gd name="connsiteY19" fmla="*/ 444584 h 604393"/>
              <a:gd name="connsiteX20" fmla="*/ 67965 w 602770"/>
              <a:gd name="connsiteY20" fmla="*/ 313790 h 604393"/>
              <a:gd name="connsiteX21" fmla="*/ 67965 w 602770"/>
              <a:gd name="connsiteY21" fmla="*/ 309340 h 604393"/>
              <a:gd name="connsiteX22" fmla="*/ 242055 w 602770"/>
              <a:gd name="connsiteY22" fmla="*/ 135627 h 604393"/>
              <a:gd name="connsiteX23" fmla="*/ 314323 w 602770"/>
              <a:gd name="connsiteY23" fmla="*/ 0 h 604393"/>
              <a:gd name="connsiteX24" fmla="*/ 340130 w 602770"/>
              <a:gd name="connsiteY24" fmla="*/ 25679 h 604393"/>
              <a:gd name="connsiteX25" fmla="*/ 340130 w 602770"/>
              <a:gd name="connsiteY25" fmla="*/ 382401 h 604393"/>
              <a:gd name="connsiteX26" fmla="*/ 396758 w 602770"/>
              <a:gd name="connsiteY26" fmla="*/ 324091 h 604393"/>
              <a:gd name="connsiteX27" fmla="*/ 432777 w 602770"/>
              <a:gd name="connsiteY27" fmla="*/ 324091 h 604393"/>
              <a:gd name="connsiteX28" fmla="*/ 432777 w 602770"/>
              <a:gd name="connsiteY28" fmla="*/ 360060 h 604393"/>
              <a:gd name="connsiteX29" fmla="*/ 335117 w 602770"/>
              <a:gd name="connsiteY29" fmla="*/ 460086 h 604393"/>
              <a:gd name="connsiteX30" fmla="*/ 293807 w 602770"/>
              <a:gd name="connsiteY30" fmla="*/ 460457 h 604393"/>
              <a:gd name="connsiteX31" fmla="*/ 195870 w 602770"/>
              <a:gd name="connsiteY31" fmla="*/ 360060 h 604393"/>
              <a:gd name="connsiteX32" fmla="*/ 195870 w 602770"/>
              <a:gd name="connsiteY32" fmla="*/ 324091 h 604393"/>
              <a:gd name="connsiteX33" fmla="*/ 231888 w 602770"/>
              <a:gd name="connsiteY33" fmla="*/ 324091 h 604393"/>
              <a:gd name="connsiteX34" fmla="*/ 288609 w 602770"/>
              <a:gd name="connsiteY34" fmla="*/ 382401 h 604393"/>
              <a:gd name="connsiteX35" fmla="*/ 288609 w 602770"/>
              <a:gd name="connsiteY35" fmla="*/ 25679 h 604393"/>
              <a:gd name="connsiteX36" fmla="*/ 314323 w 602770"/>
              <a:gd name="connsiteY36" fmla="*/ 0 h 60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2770" h="604393">
                <a:moveTo>
                  <a:pt x="242055" y="135627"/>
                </a:moveTo>
                <a:cubicBezTo>
                  <a:pt x="255611" y="135627"/>
                  <a:pt x="266753" y="146751"/>
                  <a:pt x="266753" y="160284"/>
                </a:cubicBezTo>
                <a:cubicBezTo>
                  <a:pt x="266753" y="173911"/>
                  <a:pt x="255611" y="185034"/>
                  <a:pt x="242055" y="185034"/>
                </a:cubicBezTo>
                <a:cubicBezTo>
                  <a:pt x="173347" y="185034"/>
                  <a:pt x="117453" y="240745"/>
                  <a:pt x="117453" y="309340"/>
                </a:cubicBezTo>
                <a:cubicBezTo>
                  <a:pt x="117453" y="314160"/>
                  <a:pt x="125624" y="337056"/>
                  <a:pt x="105847" y="348273"/>
                </a:cubicBezTo>
                <a:cubicBezTo>
                  <a:pt x="71215" y="367924"/>
                  <a:pt x="49488" y="404818"/>
                  <a:pt x="49488" y="444492"/>
                </a:cubicBezTo>
                <a:cubicBezTo>
                  <a:pt x="49488" y="505301"/>
                  <a:pt x="99162" y="554800"/>
                  <a:pt x="160070" y="554800"/>
                </a:cubicBezTo>
                <a:lnTo>
                  <a:pt x="442700" y="554800"/>
                </a:lnTo>
                <a:cubicBezTo>
                  <a:pt x="503608" y="554800"/>
                  <a:pt x="553282" y="505301"/>
                  <a:pt x="553282" y="444492"/>
                </a:cubicBezTo>
                <a:cubicBezTo>
                  <a:pt x="553282" y="413346"/>
                  <a:pt x="540005" y="383405"/>
                  <a:pt x="516700" y="362548"/>
                </a:cubicBezTo>
                <a:cubicBezTo>
                  <a:pt x="512057" y="358191"/>
                  <a:pt x="509086" y="352259"/>
                  <a:pt x="508715" y="345863"/>
                </a:cubicBezTo>
                <a:cubicBezTo>
                  <a:pt x="505001" y="291728"/>
                  <a:pt x="459413" y="249458"/>
                  <a:pt x="405096" y="249458"/>
                </a:cubicBezTo>
                <a:cubicBezTo>
                  <a:pt x="391448" y="249458"/>
                  <a:pt x="380306" y="238335"/>
                  <a:pt x="380306" y="224708"/>
                </a:cubicBezTo>
                <a:cubicBezTo>
                  <a:pt x="380306" y="211082"/>
                  <a:pt x="391448" y="199958"/>
                  <a:pt x="405096" y="199958"/>
                </a:cubicBezTo>
                <a:cubicBezTo>
                  <a:pt x="444185" y="199958"/>
                  <a:pt x="481418" y="214697"/>
                  <a:pt x="509922" y="241394"/>
                </a:cubicBezTo>
                <a:cubicBezTo>
                  <a:pt x="535919" y="265773"/>
                  <a:pt x="552354" y="297753"/>
                  <a:pt x="557089" y="332700"/>
                </a:cubicBezTo>
                <a:cubicBezTo>
                  <a:pt x="586150" y="362548"/>
                  <a:pt x="602770" y="402686"/>
                  <a:pt x="602770" y="444492"/>
                </a:cubicBezTo>
                <a:cubicBezTo>
                  <a:pt x="602770" y="532739"/>
                  <a:pt x="530998" y="604393"/>
                  <a:pt x="442700" y="604393"/>
                </a:cubicBezTo>
                <a:lnTo>
                  <a:pt x="160070" y="604393"/>
                </a:lnTo>
                <a:cubicBezTo>
                  <a:pt x="71772" y="604393"/>
                  <a:pt x="0" y="532739"/>
                  <a:pt x="0" y="444584"/>
                </a:cubicBezTo>
                <a:cubicBezTo>
                  <a:pt x="0" y="392396"/>
                  <a:pt x="25626" y="343638"/>
                  <a:pt x="67965" y="313790"/>
                </a:cubicBezTo>
                <a:lnTo>
                  <a:pt x="67965" y="309340"/>
                </a:lnTo>
                <a:cubicBezTo>
                  <a:pt x="67965" y="213585"/>
                  <a:pt x="146050" y="135627"/>
                  <a:pt x="242055" y="135627"/>
                </a:cubicBezTo>
                <a:close/>
                <a:moveTo>
                  <a:pt x="314323" y="0"/>
                </a:moveTo>
                <a:cubicBezTo>
                  <a:pt x="328434" y="0"/>
                  <a:pt x="340130" y="11588"/>
                  <a:pt x="340130" y="25679"/>
                </a:cubicBezTo>
                <a:lnTo>
                  <a:pt x="340130" y="382401"/>
                </a:lnTo>
                <a:lnTo>
                  <a:pt x="396758" y="324091"/>
                </a:lnTo>
                <a:cubicBezTo>
                  <a:pt x="407062" y="313801"/>
                  <a:pt x="422565" y="313801"/>
                  <a:pt x="432777" y="324091"/>
                </a:cubicBezTo>
                <a:cubicBezTo>
                  <a:pt x="443081" y="334381"/>
                  <a:pt x="443081" y="349770"/>
                  <a:pt x="432777" y="360060"/>
                </a:cubicBezTo>
                <a:lnTo>
                  <a:pt x="335117" y="460086"/>
                </a:lnTo>
                <a:cubicBezTo>
                  <a:pt x="323235" y="474270"/>
                  <a:pt x="305226" y="472694"/>
                  <a:pt x="293807" y="460457"/>
                </a:cubicBezTo>
                <a:lnTo>
                  <a:pt x="195870" y="360060"/>
                </a:lnTo>
                <a:cubicBezTo>
                  <a:pt x="185658" y="349770"/>
                  <a:pt x="186865" y="334381"/>
                  <a:pt x="195870" y="324091"/>
                </a:cubicBezTo>
                <a:cubicBezTo>
                  <a:pt x="206174" y="313801"/>
                  <a:pt x="221677" y="315099"/>
                  <a:pt x="231888" y="324091"/>
                </a:cubicBezTo>
                <a:lnTo>
                  <a:pt x="288609" y="382401"/>
                </a:lnTo>
                <a:lnTo>
                  <a:pt x="288609" y="25679"/>
                </a:lnTo>
                <a:cubicBezTo>
                  <a:pt x="288609" y="11588"/>
                  <a:pt x="300213" y="0"/>
                  <a:pt x="314323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</p:sp>
      <p:sp>
        <p:nvSpPr>
          <p:cNvPr id="61" name="checked_339613"/>
          <p:cNvSpPr>
            <a:spLocks noChangeAspect="1"/>
          </p:cNvSpPr>
          <p:nvPr/>
        </p:nvSpPr>
        <p:spPr bwMode="auto">
          <a:xfrm>
            <a:off x="3975055" y="3994849"/>
            <a:ext cx="609685" cy="608764"/>
          </a:xfrm>
          <a:custGeom>
            <a:avLst/>
            <a:gdLst>
              <a:gd name="connsiteX0" fmla="*/ 429867 w 607639"/>
              <a:gd name="connsiteY0" fmla="*/ 184599 h 606722"/>
              <a:gd name="connsiteX1" fmla="*/ 443927 w 607639"/>
              <a:gd name="connsiteY1" fmla="*/ 197309 h 606722"/>
              <a:gd name="connsiteX2" fmla="*/ 252333 w 607639"/>
              <a:gd name="connsiteY2" fmla="*/ 409915 h 606722"/>
              <a:gd name="connsiteX3" fmla="*/ 163077 w 607639"/>
              <a:gd name="connsiteY3" fmla="*/ 320766 h 606722"/>
              <a:gd name="connsiteX4" fmla="*/ 176514 w 607639"/>
              <a:gd name="connsiteY4" fmla="*/ 307345 h 606722"/>
              <a:gd name="connsiteX5" fmla="*/ 251621 w 607639"/>
              <a:gd name="connsiteY5" fmla="*/ 382362 h 606722"/>
              <a:gd name="connsiteX6" fmla="*/ 303775 w 607639"/>
              <a:gd name="connsiteY6" fmla="*/ 18929 h 606722"/>
              <a:gd name="connsiteX7" fmla="*/ 18958 w 607639"/>
              <a:gd name="connsiteY7" fmla="*/ 303317 h 606722"/>
              <a:gd name="connsiteX8" fmla="*/ 303775 w 607639"/>
              <a:gd name="connsiteY8" fmla="*/ 587704 h 606722"/>
              <a:gd name="connsiteX9" fmla="*/ 588592 w 607639"/>
              <a:gd name="connsiteY9" fmla="*/ 303317 h 606722"/>
              <a:gd name="connsiteX10" fmla="*/ 303775 w 607639"/>
              <a:gd name="connsiteY10" fmla="*/ 18929 h 606722"/>
              <a:gd name="connsiteX11" fmla="*/ 303775 w 607639"/>
              <a:gd name="connsiteY11" fmla="*/ 0 h 606722"/>
              <a:gd name="connsiteX12" fmla="*/ 607639 w 607639"/>
              <a:gd name="connsiteY12" fmla="*/ 303317 h 606722"/>
              <a:gd name="connsiteX13" fmla="*/ 303775 w 607639"/>
              <a:gd name="connsiteY13" fmla="*/ 606722 h 606722"/>
              <a:gd name="connsiteX14" fmla="*/ 0 w 607639"/>
              <a:gd name="connsiteY14" fmla="*/ 303317 h 606722"/>
              <a:gd name="connsiteX15" fmla="*/ 303775 w 607639"/>
              <a:gd name="connsiteY1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7639" h="606722">
                <a:moveTo>
                  <a:pt x="429867" y="184599"/>
                </a:moveTo>
                <a:lnTo>
                  <a:pt x="443927" y="197309"/>
                </a:lnTo>
                <a:lnTo>
                  <a:pt x="252333" y="409915"/>
                </a:lnTo>
                <a:lnTo>
                  <a:pt x="163077" y="320766"/>
                </a:lnTo>
                <a:lnTo>
                  <a:pt x="176514" y="307345"/>
                </a:lnTo>
                <a:lnTo>
                  <a:pt x="251621" y="382362"/>
                </a:lnTo>
                <a:close/>
                <a:moveTo>
                  <a:pt x="303775" y="18929"/>
                </a:moveTo>
                <a:cubicBezTo>
                  <a:pt x="146770" y="18929"/>
                  <a:pt x="18958" y="146548"/>
                  <a:pt x="18958" y="303317"/>
                </a:cubicBezTo>
                <a:cubicBezTo>
                  <a:pt x="18958" y="460174"/>
                  <a:pt x="146770" y="587704"/>
                  <a:pt x="303775" y="587704"/>
                </a:cubicBezTo>
                <a:cubicBezTo>
                  <a:pt x="460869" y="587704"/>
                  <a:pt x="588592" y="460174"/>
                  <a:pt x="588592" y="303317"/>
                </a:cubicBezTo>
                <a:cubicBezTo>
                  <a:pt x="588592" y="146548"/>
                  <a:pt x="460869" y="18929"/>
                  <a:pt x="303775" y="18929"/>
                </a:cubicBezTo>
                <a:close/>
                <a:moveTo>
                  <a:pt x="303775" y="0"/>
                </a:moveTo>
                <a:cubicBezTo>
                  <a:pt x="471639" y="0"/>
                  <a:pt x="607639" y="135795"/>
                  <a:pt x="607639" y="303317"/>
                </a:cubicBezTo>
                <a:cubicBezTo>
                  <a:pt x="607639" y="470927"/>
                  <a:pt x="471639" y="606722"/>
                  <a:pt x="303775" y="606722"/>
                </a:cubicBezTo>
                <a:cubicBezTo>
                  <a:pt x="136000" y="606722"/>
                  <a:pt x="0" y="470927"/>
                  <a:pt x="0" y="303317"/>
                </a:cubicBezTo>
                <a:cubicBezTo>
                  <a:pt x="0" y="135795"/>
                  <a:pt x="136000" y="0"/>
                  <a:pt x="303775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</p:sp>
      <p:sp>
        <p:nvSpPr>
          <p:cNvPr id="63" name="compass_251275"/>
          <p:cNvSpPr>
            <a:spLocks noChangeAspect="1"/>
          </p:cNvSpPr>
          <p:nvPr/>
        </p:nvSpPr>
        <p:spPr bwMode="auto">
          <a:xfrm>
            <a:off x="7755336" y="3975308"/>
            <a:ext cx="577207" cy="609685"/>
          </a:xfrm>
          <a:custGeom>
            <a:avLst/>
            <a:gdLst>
              <a:gd name="connsiteX0" fmla="*/ 240988 w 574402"/>
              <a:gd name="connsiteY0" fmla="*/ 305253 h 606722"/>
              <a:gd name="connsiteX1" fmla="*/ 184464 w 574402"/>
              <a:gd name="connsiteY1" fmla="*/ 415183 h 606722"/>
              <a:gd name="connsiteX2" fmla="*/ 294576 w 574402"/>
              <a:gd name="connsiteY2" fmla="*/ 358752 h 606722"/>
              <a:gd name="connsiteX3" fmla="*/ 371574 w 574402"/>
              <a:gd name="connsiteY3" fmla="*/ 228382 h 606722"/>
              <a:gd name="connsiteX4" fmla="*/ 255053 w 574402"/>
              <a:gd name="connsiteY4" fmla="*/ 288102 h 606722"/>
              <a:gd name="connsiteX5" fmla="*/ 311756 w 574402"/>
              <a:gd name="connsiteY5" fmla="*/ 344711 h 606722"/>
              <a:gd name="connsiteX6" fmla="*/ 392047 w 574402"/>
              <a:gd name="connsiteY6" fmla="*/ 193102 h 606722"/>
              <a:gd name="connsiteX7" fmla="*/ 404955 w 574402"/>
              <a:gd name="connsiteY7" fmla="*/ 195057 h 606722"/>
              <a:gd name="connsiteX8" fmla="*/ 406913 w 574402"/>
              <a:gd name="connsiteY8" fmla="*/ 207943 h 606722"/>
              <a:gd name="connsiteX9" fmla="*/ 327867 w 574402"/>
              <a:gd name="connsiteY9" fmla="*/ 361773 h 606722"/>
              <a:gd name="connsiteX10" fmla="*/ 322882 w 574402"/>
              <a:gd name="connsiteY10" fmla="*/ 366572 h 606722"/>
              <a:gd name="connsiteX11" fmla="*/ 318165 w 574402"/>
              <a:gd name="connsiteY11" fmla="*/ 371460 h 606722"/>
              <a:gd name="connsiteX12" fmla="*/ 164079 w 574402"/>
              <a:gd name="connsiteY12" fmla="*/ 450464 h 606722"/>
              <a:gd name="connsiteX13" fmla="*/ 159005 w 574402"/>
              <a:gd name="connsiteY13" fmla="*/ 451619 h 606722"/>
              <a:gd name="connsiteX14" fmla="*/ 151172 w 574402"/>
              <a:gd name="connsiteY14" fmla="*/ 448420 h 606722"/>
              <a:gd name="connsiteX15" fmla="*/ 149125 w 574402"/>
              <a:gd name="connsiteY15" fmla="*/ 435623 h 606722"/>
              <a:gd name="connsiteX16" fmla="*/ 228259 w 574402"/>
              <a:gd name="connsiteY16" fmla="*/ 281703 h 606722"/>
              <a:gd name="connsiteX17" fmla="*/ 233155 w 574402"/>
              <a:gd name="connsiteY17" fmla="*/ 276993 h 606722"/>
              <a:gd name="connsiteX18" fmla="*/ 237962 w 574402"/>
              <a:gd name="connsiteY18" fmla="*/ 272017 h 606722"/>
              <a:gd name="connsiteX19" fmla="*/ 275008 w 574402"/>
              <a:gd name="connsiteY19" fmla="*/ 55366 h 606722"/>
              <a:gd name="connsiteX20" fmla="*/ 22339 w 574402"/>
              <a:gd name="connsiteY20" fmla="*/ 309627 h 606722"/>
              <a:gd name="connsiteX21" fmla="*/ 55268 w 574402"/>
              <a:gd name="connsiteY21" fmla="*/ 309627 h 606722"/>
              <a:gd name="connsiteX22" fmla="*/ 66304 w 574402"/>
              <a:gd name="connsiteY22" fmla="*/ 320647 h 606722"/>
              <a:gd name="connsiteX23" fmla="*/ 55268 w 574402"/>
              <a:gd name="connsiteY23" fmla="*/ 331667 h 606722"/>
              <a:gd name="connsiteX24" fmla="*/ 22339 w 574402"/>
              <a:gd name="connsiteY24" fmla="*/ 331667 h 606722"/>
              <a:gd name="connsiteX25" fmla="*/ 275008 w 574402"/>
              <a:gd name="connsiteY25" fmla="*/ 584416 h 606722"/>
              <a:gd name="connsiteX26" fmla="*/ 275008 w 574402"/>
              <a:gd name="connsiteY26" fmla="*/ 551533 h 606722"/>
              <a:gd name="connsiteX27" fmla="*/ 286044 w 574402"/>
              <a:gd name="connsiteY27" fmla="*/ 540513 h 606722"/>
              <a:gd name="connsiteX28" fmla="*/ 297169 w 574402"/>
              <a:gd name="connsiteY28" fmla="*/ 551533 h 606722"/>
              <a:gd name="connsiteX29" fmla="*/ 297169 w 574402"/>
              <a:gd name="connsiteY29" fmla="*/ 584416 h 606722"/>
              <a:gd name="connsiteX30" fmla="*/ 552063 w 574402"/>
              <a:gd name="connsiteY30" fmla="*/ 331667 h 606722"/>
              <a:gd name="connsiteX31" fmla="*/ 519223 w 574402"/>
              <a:gd name="connsiteY31" fmla="*/ 331667 h 606722"/>
              <a:gd name="connsiteX32" fmla="*/ 508187 w 574402"/>
              <a:gd name="connsiteY32" fmla="*/ 320647 h 606722"/>
              <a:gd name="connsiteX33" fmla="*/ 519223 w 574402"/>
              <a:gd name="connsiteY33" fmla="*/ 309627 h 606722"/>
              <a:gd name="connsiteX34" fmla="*/ 552063 w 574402"/>
              <a:gd name="connsiteY34" fmla="*/ 309627 h 606722"/>
              <a:gd name="connsiteX35" fmla="*/ 297169 w 574402"/>
              <a:gd name="connsiteY35" fmla="*/ 55366 h 606722"/>
              <a:gd name="connsiteX36" fmla="*/ 297169 w 574402"/>
              <a:gd name="connsiteY36" fmla="*/ 88249 h 606722"/>
              <a:gd name="connsiteX37" fmla="*/ 286044 w 574402"/>
              <a:gd name="connsiteY37" fmla="*/ 99269 h 606722"/>
              <a:gd name="connsiteX38" fmla="*/ 275008 w 574402"/>
              <a:gd name="connsiteY38" fmla="*/ 88249 h 606722"/>
              <a:gd name="connsiteX39" fmla="*/ 287201 w 574402"/>
              <a:gd name="connsiteY39" fmla="*/ 22040 h 606722"/>
              <a:gd name="connsiteX40" fmla="*/ 267710 w 574402"/>
              <a:gd name="connsiteY40" fmla="*/ 33771 h 606722"/>
              <a:gd name="connsiteX41" fmla="*/ 287201 w 574402"/>
              <a:gd name="connsiteY41" fmla="*/ 33060 h 606722"/>
              <a:gd name="connsiteX42" fmla="*/ 306692 w 574402"/>
              <a:gd name="connsiteY42" fmla="*/ 33771 h 606722"/>
              <a:gd name="connsiteX43" fmla="*/ 287201 w 574402"/>
              <a:gd name="connsiteY43" fmla="*/ 22040 h 606722"/>
              <a:gd name="connsiteX44" fmla="*/ 287201 w 574402"/>
              <a:gd name="connsiteY44" fmla="*/ 0 h 606722"/>
              <a:gd name="connsiteX45" fmla="*/ 330722 w 574402"/>
              <a:gd name="connsiteY45" fmla="*/ 36348 h 606722"/>
              <a:gd name="connsiteX46" fmla="*/ 574402 w 574402"/>
              <a:gd name="connsiteY46" fmla="*/ 319936 h 606722"/>
              <a:gd name="connsiteX47" fmla="*/ 287201 w 574402"/>
              <a:gd name="connsiteY47" fmla="*/ 606722 h 606722"/>
              <a:gd name="connsiteX48" fmla="*/ 0 w 574402"/>
              <a:gd name="connsiteY48" fmla="*/ 319936 h 606722"/>
              <a:gd name="connsiteX49" fmla="*/ 243770 w 574402"/>
              <a:gd name="connsiteY49" fmla="*/ 36348 h 606722"/>
              <a:gd name="connsiteX50" fmla="*/ 287201 w 574402"/>
              <a:gd name="connsiteY5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74402" h="606722">
                <a:moveTo>
                  <a:pt x="240988" y="305253"/>
                </a:moveTo>
                <a:lnTo>
                  <a:pt x="184464" y="415183"/>
                </a:lnTo>
                <a:lnTo>
                  <a:pt x="294576" y="358752"/>
                </a:lnTo>
                <a:close/>
                <a:moveTo>
                  <a:pt x="371574" y="228382"/>
                </a:moveTo>
                <a:lnTo>
                  <a:pt x="255053" y="288102"/>
                </a:lnTo>
                <a:lnTo>
                  <a:pt x="311756" y="344711"/>
                </a:lnTo>
                <a:close/>
                <a:moveTo>
                  <a:pt x="392047" y="193102"/>
                </a:moveTo>
                <a:cubicBezTo>
                  <a:pt x="396320" y="190880"/>
                  <a:pt x="401572" y="191680"/>
                  <a:pt x="404955" y="195057"/>
                </a:cubicBezTo>
                <a:cubicBezTo>
                  <a:pt x="408337" y="198434"/>
                  <a:pt x="409138" y="203677"/>
                  <a:pt x="406913" y="207943"/>
                </a:cubicBezTo>
                <a:lnTo>
                  <a:pt x="327867" y="361773"/>
                </a:lnTo>
                <a:cubicBezTo>
                  <a:pt x="326710" y="363995"/>
                  <a:pt x="324930" y="365595"/>
                  <a:pt x="322882" y="366572"/>
                </a:cubicBezTo>
                <a:cubicBezTo>
                  <a:pt x="321814" y="368705"/>
                  <a:pt x="320212" y="370394"/>
                  <a:pt x="318165" y="371460"/>
                </a:cubicBezTo>
                <a:lnTo>
                  <a:pt x="164079" y="450464"/>
                </a:lnTo>
                <a:cubicBezTo>
                  <a:pt x="162477" y="451264"/>
                  <a:pt x="160697" y="451619"/>
                  <a:pt x="159005" y="451619"/>
                </a:cubicBezTo>
                <a:cubicBezTo>
                  <a:pt x="156157" y="451619"/>
                  <a:pt x="153308" y="450553"/>
                  <a:pt x="151172" y="448420"/>
                </a:cubicBezTo>
                <a:cubicBezTo>
                  <a:pt x="147789" y="445043"/>
                  <a:pt x="146988" y="439889"/>
                  <a:pt x="149125" y="435623"/>
                </a:cubicBezTo>
                <a:lnTo>
                  <a:pt x="228259" y="281703"/>
                </a:lnTo>
                <a:cubicBezTo>
                  <a:pt x="229327" y="279659"/>
                  <a:pt x="231108" y="278060"/>
                  <a:pt x="233155" y="276993"/>
                </a:cubicBezTo>
                <a:cubicBezTo>
                  <a:pt x="234134" y="274949"/>
                  <a:pt x="235825" y="273172"/>
                  <a:pt x="237962" y="272017"/>
                </a:cubicBezTo>
                <a:close/>
                <a:moveTo>
                  <a:pt x="275008" y="55366"/>
                </a:moveTo>
                <a:cubicBezTo>
                  <a:pt x="139729" y="61054"/>
                  <a:pt x="28035" y="171699"/>
                  <a:pt x="22339" y="309627"/>
                </a:cubicBezTo>
                <a:lnTo>
                  <a:pt x="55268" y="309627"/>
                </a:lnTo>
                <a:cubicBezTo>
                  <a:pt x="61320" y="309627"/>
                  <a:pt x="66304" y="314514"/>
                  <a:pt x="66304" y="320647"/>
                </a:cubicBezTo>
                <a:cubicBezTo>
                  <a:pt x="66304" y="326690"/>
                  <a:pt x="61320" y="331667"/>
                  <a:pt x="55268" y="331667"/>
                </a:cubicBezTo>
                <a:lnTo>
                  <a:pt x="22339" y="331667"/>
                </a:lnTo>
                <a:cubicBezTo>
                  <a:pt x="28035" y="466750"/>
                  <a:pt x="139729" y="578728"/>
                  <a:pt x="275008" y="584416"/>
                </a:cubicBezTo>
                <a:lnTo>
                  <a:pt x="275008" y="551533"/>
                </a:lnTo>
                <a:cubicBezTo>
                  <a:pt x="275008" y="545490"/>
                  <a:pt x="279992" y="540513"/>
                  <a:pt x="286044" y="540513"/>
                </a:cubicBezTo>
                <a:cubicBezTo>
                  <a:pt x="292185" y="540513"/>
                  <a:pt x="297169" y="545490"/>
                  <a:pt x="297169" y="551533"/>
                </a:cubicBezTo>
                <a:lnTo>
                  <a:pt x="297169" y="584416"/>
                </a:lnTo>
                <a:cubicBezTo>
                  <a:pt x="435207" y="578728"/>
                  <a:pt x="546456" y="466750"/>
                  <a:pt x="552063" y="331667"/>
                </a:cubicBezTo>
                <a:lnTo>
                  <a:pt x="519223" y="331667"/>
                </a:lnTo>
                <a:cubicBezTo>
                  <a:pt x="513082" y="331667"/>
                  <a:pt x="508187" y="326690"/>
                  <a:pt x="508187" y="320647"/>
                </a:cubicBezTo>
                <a:cubicBezTo>
                  <a:pt x="508187" y="314514"/>
                  <a:pt x="513082" y="309627"/>
                  <a:pt x="519223" y="309627"/>
                </a:cubicBezTo>
                <a:lnTo>
                  <a:pt x="552063" y="309627"/>
                </a:lnTo>
                <a:cubicBezTo>
                  <a:pt x="546456" y="171699"/>
                  <a:pt x="435207" y="61054"/>
                  <a:pt x="297169" y="55366"/>
                </a:cubicBezTo>
                <a:lnTo>
                  <a:pt x="297169" y="88249"/>
                </a:lnTo>
                <a:cubicBezTo>
                  <a:pt x="297169" y="94381"/>
                  <a:pt x="292185" y="99269"/>
                  <a:pt x="286044" y="99269"/>
                </a:cubicBezTo>
                <a:cubicBezTo>
                  <a:pt x="279992" y="99269"/>
                  <a:pt x="275008" y="94381"/>
                  <a:pt x="275008" y="88249"/>
                </a:cubicBezTo>
                <a:close/>
                <a:moveTo>
                  <a:pt x="287201" y="22040"/>
                </a:moveTo>
                <a:cubicBezTo>
                  <a:pt x="278835" y="22040"/>
                  <a:pt x="271448" y="26839"/>
                  <a:pt x="267710" y="33771"/>
                </a:cubicBezTo>
                <a:cubicBezTo>
                  <a:pt x="274207" y="33326"/>
                  <a:pt x="280704" y="33060"/>
                  <a:pt x="287201" y="33060"/>
                </a:cubicBezTo>
                <a:cubicBezTo>
                  <a:pt x="293787" y="33060"/>
                  <a:pt x="300284" y="33326"/>
                  <a:pt x="306692" y="33771"/>
                </a:cubicBezTo>
                <a:cubicBezTo>
                  <a:pt x="303043" y="26839"/>
                  <a:pt x="295656" y="22040"/>
                  <a:pt x="287201" y="22040"/>
                </a:cubicBezTo>
                <a:close/>
                <a:moveTo>
                  <a:pt x="287201" y="0"/>
                </a:moveTo>
                <a:cubicBezTo>
                  <a:pt x="308917" y="0"/>
                  <a:pt x="326984" y="15730"/>
                  <a:pt x="330722" y="36348"/>
                </a:cubicBezTo>
                <a:cubicBezTo>
                  <a:pt x="468493" y="57322"/>
                  <a:pt x="574402" y="176498"/>
                  <a:pt x="574402" y="319936"/>
                </a:cubicBezTo>
                <a:cubicBezTo>
                  <a:pt x="574402" y="478037"/>
                  <a:pt x="445620" y="606722"/>
                  <a:pt x="287201" y="606722"/>
                </a:cubicBezTo>
                <a:cubicBezTo>
                  <a:pt x="128871" y="606722"/>
                  <a:pt x="0" y="478037"/>
                  <a:pt x="0" y="319936"/>
                </a:cubicBezTo>
                <a:cubicBezTo>
                  <a:pt x="0" y="176498"/>
                  <a:pt x="105909" y="57322"/>
                  <a:pt x="243770" y="36348"/>
                </a:cubicBezTo>
                <a:cubicBezTo>
                  <a:pt x="247419" y="15730"/>
                  <a:pt x="265485" y="0"/>
                  <a:pt x="287201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8066">
        <p14:warp dir="in"/>
      </p:transition>
    </mc:Choice>
    <mc:Fallback xmlns="">
      <p:transition spd="slow" advTm="80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1711072" y="3723608"/>
            <a:ext cx="1846935" cy="1800902"/>
          </a:xfrm>
          <a:prstGeom prst="rect">
            <a:avLst/>
          </a:prstGeom>
          <a:solidFill>
            <a:srgbClr val="826B50">
              <a:alpha val="4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16200000" flipH="1">
            <a:off x="-434590" y="3475744"/>
            <a:ext cx="302032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</a:rPr>
              <a:t>DOWN BY THE SALLEY GARDEN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33" name="矩形 32" hidden="1"/>
          <p:cNvSpPr/>
          <p:nvPr/>
        </p:nvSpPr>
        <p:spPr>
          <a:xfrm>
            <a:off x="10461706" y="672387"/>
            <a:ext cx="242807" cy="2603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TextBox 5"/>
          <p:cNvSpPr txBox="1"/>
          <p:nvPr/>
        </p:nvSpPr>
        <p:spPr>
          <a:xfrm>
            <a:off x="1654127" y="1241636"/>
            <a:ext cx="1903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Aharoni" panose="02010803020104030203" pitchFamily="2" charset="-79"/>
                <a:ea typeface="方正风雅宋简体" panose="02000000000000000000" pitchFamily="2" charset="-122"/>
                <a:cs typeface="Aharoni" panose="02010803020104030203" pitchFamily="2" charset="-79"/>
              </a:rPr>
              <a:t>62</a:t>
            </a:r>
            <a:endParaRPr lang="zh-CN" altLang="en-US" sz="9600" dirty="0">
              <a:solidFill>
                <a:schemeClr val="bg1"/>
              </a:solidFill>
              <a:latin typeface="Aharoni" panose="02010803020104030203" pitchFamily="2" charset="-79"/>
              <a:ea typeface="方正风雅宋简体" panose="02000000000000000000" pitchFamily="2" charset="-122"/>
              <a:cs typeface="Aharoni" panose="02010803020104030203" pitchFamily="2" charset="-79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11072" y="1166460"/>
            <a:ext cx="1846935" cy="23257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1711849" y="3770183"/>
            <a:ext cx="17517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 , 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92" name="PA_文本框 48"/>
          <p:cNvSpPr txBox="1"/>
          <p:nvPr>
            <p:custDataLst>
              <p:tags r:id="rId2"/>
            </p:custDataLst>
          </p:nvPr>
        </p:nvSpPr>
        <p:spPr>
          <a:xfrm>
            <a:off x="1713514" y="2493944"/>
            <a:ext cx="3307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ea typeface="造字工房尚黑（非商用）常规体" pitchFamily="50" charset="-122"/>
                <a:cs typeface="Aharoni" panose="02010803020104030203" pitchFamily="2" charset="-79"/>
              </a:rPr>
              <a:t>PLEASE 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ea typeface="造字工房尚黑（非商用）常规体" pitchFamily="50" charset="-122"/>
                <a:cs typeface="Aharoni" panose="02010803020104030203" pitchFamily="2" charset="-79"/>
              </a:rPr>
              <a:t>ADD TITLE HERE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ea typeface="造字工房尚黑（非商用）常规体" pitchFamily="50" charset="-122"/>
              <a:cs typeface="Aharoni" panose="02010803020104030203" pitchFamily="2" charset="-79"/>
            </a:endParaRPr>
          </a:p>
        </p:txBody>
      </p:sp>
      <p:sp>
        <p:nvSpPr>
          <p:cNvPr id="22" name="internet-phone-connection-interface-symbol_37994"/>
          <p:cNvSpPr>
            <a:spLocks noChangeAspect="1"/>
          </p:cNvSpPr>
          <p:nvPr/>
        </p:nvSpPr>
        <p:spPr bwMode="auto">
          <a:xfrm>
            <a:off x="6247164" y="1086904"/>
            <a:ext cx="609685" cy="413537"/>
          </a:xfrm>
          <a:custGeom>
            <a:avLst/>
            <a:gdLst>
              <a:gd name="connsiteX0" fmla="*/ 303890 w 608089"/>
              <a:gd name="connsiteY0" fmla="*/ 283653 h 412455"/>
              <a:gd name="connsiteX1" fmla="*/ 272847 w 608089"/>
              <a:gd name="connsiteY1" fmla="*/ 296374 h 412455"/>
              <a:gd name="connsiteX2" fmla="*/ 260025 w 608089"/>
              <a:gd name="connsiteY2" fmla="*/ 327289 h 412455"/>
              <a:gd name="connsiteX3" fmla="*/ 273775 w 608089"/>
              <a:gd name="connsiteY3" fmla="*/ 359721 h 412455"/>
              <a:gd name="connsiteX4" fmla="*/ 304396 w 608089"/>
              <a:gd name="connsiteY4" fmla="*/ 371009 h 412455"/>
              <a:gd name="connsiteX5" fmla="*/ 334680 w 608089"/>
              <a:gd name="connsiteY5" fmla="*/ 359553 h 412455"/>
              <a:gd name="connsiteX6" fmla="*/ 348176 w 608089"/>
              <a:gd name="connsiteY6" fmla="*/ 327289 h 412455"/>
              <a:gd name="connsiteX7" fmla="*/ 335186 w 608089"/>
              <a:gd name="connsiteY7" fmla="*/ 296374 h 412455"/>
              <a:gd name="connsiteX8" fmla="*/ 303890 w 608089"/>
              <a:gd name="connsiteY8" fmla="*/ 283653 h 412455"/>
              <a:gd name="connsiteX9" fmla="*/ 304143 w 608089"/>
              <a:gd name="connsiteY9" fmla="*/ 204216 h 412455"/>
              <a:gd name="connsiteX10" fmla="*/ 446282 w 608089"/>
              <a:gd name="connsiteY10" fmla="*/ 303450 h 412455"/>
              <a:gd name="connsiteX11" fmla="*/ 424602 w 608089"/>
              <a:gd name="connsiteY11" fmla="*/ 350202 h 412455"/>
              <a:gd name="connsiteX12" fmla="*/ 412033 w 608089"/>
              <a:gd name="connsiteY12" fmla="*/ 352477 h 412455"/>
              <a:gd name="connsiteX13" fmla="*/ 386811 w 608089"/>
              <a:gd name="connsiteY13" fmla="*/ 342368 h 412455"/>
              <a:gd name="connsiteX14" fmla="*/ 304143 w 608089"/>
              <a:gd name="connsiteY14" fmla="*/ 412455 h 412455"/>
              <a:gd name="connsiteX15" fmla="*/ 221475 w 608089"/>
              <a:gd name="connsiteY15" fmla="*/ 342200 h 412455"/>
              <a:gd name="connsiteX16" fmla="*/ 183684 w 608089"/>
              <a:gd name="connsiteY16" fmla="*/ 350202 h 412455"/>
              <a:gd name="connsiteX17" fmla="*/ 162004 w 608089"/>
              <a:gd name="connsiteY17" fmla="*/ 303365 h 412455"/>
              <a:gd name="connsiteX18" fmla="*/ 304143 w 608089"/>
              <a:gd name="connsiteY18" fmla="*/ 204216 h 412455"/>
              <a:gd name="connsiteX19" fmla="*/ 304277 w 608089"/>
              <a:gd name="connsiteY19" fmla="*/ 100979 h 412455"/>
              <a:gd name="connsiteX20" fmla="*/ 513290 w 608089"/>
              <a:gd name="connsiteY20" fmla="*/ 220500 h 412455"/>
              <a:gd name="connsiteX21" fmla="*/ 500216 w 608089"/>
              <a:gd name="connsiteY21" fmla="*/ 270447 h 412455"/>
              <a:gd name="connsiteX22" fmla="*/ 450282 w 608089"/>
              <a:gd name="connsiteY22" fmla="*/ 257476 h 412455"/>
              <a:gd name="connsiteX23" fmla="*/ 304277 w 608089"/>
              <a:gd name="connsiteY23" fmla="*/ 173921 h 412455"/>
              <a:gd name="connsiteX24" fmla="*/ 158018 w 608089"/>
              <a:gd name="connsiteY24" fmla="*/ 257813 h 412455"/>
              <a:gd name="connsiteX25" fmla="*/ 126388 w 608089"/>
              <a:gd name="connsiteY25" fmla="*/ 275922 h 412455"/>
              <a:gd name="connsiteX26" fmla="*/ 108084 w 608089"/>
              <a:gd name="connsiteY26" fmla="*/ 270953 h 412455"/>
              <a:gd name="connsiteX27" fmla="*/ 94926 w 608089"/>
              <a:gd name="connsiteY27" fmla="*/ 221089 h 412455"/>
              <a:gd name="connsiteX28" fmla="*/ 304277 w 608089"/>
              <a:gd name="connsiteY28" fmla="*/ 100979 h 412455"/>
              <a:gd name="connsiteX29" fmla="*/ 304122 w 608089"/>
              <a:gd name="connsiteY29" fmla="*/ 0 h 412455"/>
              <a:gd name="connsiteX30" fmla="*/ 604932 w 608089"/>
              <a:gd name="connsiteY30" fmla="*/ 194947 h 412455"/>
              <a:gd name="connsiteX31" fmla="*/ 586458 w 608089"/>
              <a:gd name="connsiteY31" fmla="*/ 243116 h 412455"/>
              <a:gd name="connsiteX32" fmla="*/ 538207 w 608089"/>
              <a:gd name="connsiteY32" fmla="*/ 224589 h 412455"/>
              <a:gd name="connsiteX33" fmla="*/ 304122 w 608089"/>
              <a:gd name="connsiteY33" fmla="*/ 72926 h 412455"/>
              <a:gd name="connsiteX34" fmla="*/ 69953 w 608089"/>
              <a:gd name="connsiteY34" fmla="*/ 224842 h 412455"/>
              <a:gd name="connsiteX35" fmla="*/ 36548 w 608089"/>
              <a:gd name="connsiteY35" fmla="*/ 246484 h 412455"/>
              <a:gd name="connsiteX36" fmla="*/ 21702 w 608089"/>
              <a:gd name="connsiteY36" fmla="*/ 243368 h 412455"/>
              <a:gd name="connsiteX37" fmla="*/ 3143 w 608089"/>
              <a:gd name="connsiteY37" fmla="*/ 195200 h 412455"/>
              <a:gd name="connsiteX38" fmla="*/ 304122 w 608089"/>
              <a:gd name="connsiteY38" fmla="*/ 0 h 41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8089" h="412455">
                <a:moveTo>
                  <a:pt x="303890" y="283653"/>
                </a:moveTo>
                <a:cubicBezTo>
                  <a:pt x="291743" y="283653"/>
                  <a:pt x="281283" y="287950"/>
                  <a:pt x="272847" y="296374"/>
                </a:cubicBezTo>
                <a:cubicBezTo>
                  <a:pt x="264327" y="304797"/>
                  <a:pt x="260025" y="315243"/>
                  <a:pt x="260025" y="327289"/>
                </a:cubicBezTo>
                <a:cubicBezTo>
                  <a:pt x="260025" y="340852"/>
                  <a:pt x="264665" y="351803"/>
                  <a:pt x="273775" y="359721"/>
                </a:cubicBezTo>
                <a:cubicBezTo>
                  <a:pt x="282464" y="367219"/>
                  <a:pt x="292755" y="371009"/>
                  <a:pt x="304396" y="371009"/>
                </a:cubicBezTo>
                <a:cubicBezTo>
                  <a:pt x="315784" y="371009"/>
                  <a:pt x="325991" y="367219"/>
                  <a:pt x="334680" y="359553"/>
                </a:cubicBezTo>
                <a:cubicBezTo>
                  <a:pt x="343621" y="351550"/>
                  <a:pt x="348176" y="340683"/>
                  <a:pt x="348176" y="327289"/>
                </a:cubicBezTo>
                <a:cubicBezTo>
                  <a:pt x="348176" y="315159"/>
                  <a:pt x="343790" y="304797"/>
                  <a:pt x="335186" y="296374"/>
                </a:cubicBezTo>
                <a:cubicBezTo>
                  <a:pt x="326581" y="287950"/>
                  <a:pt x="316037" y="283653"/>
                  <a:pt x="303890" y="283653"/>
                </a:cubicBezTo>
                <a:close/>
                <a:moveTo>
                  <a:pt x="304143" y="204216"/>
                </a:moveTo>
                <a:cubicBezTo>
                  <a:pt x="367409" y="204216"/>
                  <a:pt x="424518" y="244061"/>
                  <a:pt x="446282" y="303450"/>
                </a:cubicBezTo>
                <a:cubicBezTo>
                  <a:pt x="453283" y="322319"/>
                  <a:pt x="443498" y="343295"/>
                  <a:pt x="424602" y="350202"/>
                </a:cubicBezTo>
                <a:cubicBezTo>
                  <a:pt x="420469" y="351719"/>
                  <a:pt x="416167" y="352477"/>
                  <a:pt x="412033" y="352477"/>
                </a:cubicBezTo>
                <a:cubicBezTo>
                  <a:pt x="402586" y="352477"/>
                  <a:pt x="393560" y="348770"/>
                  <a:pt x="386811" y="342368"/>
                </a:cubicBezTo>
                <a:cubicBezTo>
                  <a:pt x="380231" y="382129"/>
                  <a:pt x="345814" y="412455"/>
                  <a:pt x="304143" y="412455"/>
                </a:cubicBezTo>
                <a:cubicBezTo>
                  <a:pt x="262472" y="412455"/>
                  <a:pt x="227970" y="382045"/>
                  <a:pt x="221475" y="342200"/>
                </a:cubicBezTo>
                <a:cubicBezTo>
                  <a:pt x="211690" y="351466"/>
                  <a:pt x="197181" y="355088"/>
                  <a:pt x="183684" y="350202"/>
                </a:cubicBezTo>
                <a:cubicBezTo>
                  <a:pt x="164788" y="343210"/>
                  <a:pt x="155003" y="322319"/>
                  <a:pt x="162004" y="303365"/>
                </a:cubicBezTo>
                <a:cubicBezTo>
                  <a:pt x="183768" y="244061"/>
                  <a:pt x="240877" y="204216"/>
                  <a:pt x="304143" y="204216"/>
                </a:cubicBezTo>
                <a:close/>
                <a:moveTo>
                  <a:pt x="304277" y="100979"/>
                </a:moveTo>
                <a:cubicBezTo>
                  <a:pt x="389805" y="100979"/>
                  <a:pt x="469851" y="146799"/>
                  <a:pt x="513290" y="220500"/>
                </a:cubicBezTo>
                <a:cubicBezTo>
                  <a:pt x="523496" y="237935"/>
                  <a:pt x="517676" y="260256"/>
                  <a:pt x="500216" y="270447"/>
                </a:cubicBezTo>
                <a:cubicBezTo>
                  <a:pt x="482840" y="280639"/>
                  <a:pt x="460488" y="274827"/>
                  <a:pt x="450282" y="257476"/>
                </a:cubicBezTo>
                <a:cubicBezTo>
                  <a:pt x="419917" y="205928"/>
                  <a:pt x="363995" y="173921"/>
                  <a:pt x="304277" y="173921"/>
                </a:cubicBezTo>
                <a:cubicBezTo>
                  <a:pt x="244306" y="173921"/>
                  <a:pt x="188299" y="206097"/>
                  <a:pt x="158018" y="257813"/>
                </a:cubicBezTo>
                <a:cubicBezTo>
                  <a:pt x="151186" y="269437"/>
                  <a:pt x="138955" y="275922"/>
                  <a:pt x="126388" y="275922"/>
                </a:cubicBezTo>
                <a:cubicBezTo>
                  <a:pt x="120146" y="275922"/>
                  <a:pt x="113820" y="274322"/>
                  <a:pt x="108084" y="270953"/>
                </a:cubicBezTo>
                <a:cubicBezTo>
                  <a:pt x="90624" y="260761"/>
                  <a:pt x="84720" y="238440"/>
                  <a:pt x="94926" y="221089"/>
                </a:cubicBezTo>
                <a:cubicBezTo>
                  <a:pt x="138196" y="146968"/>
                  <a:pt x="218411" y="100979"/>
                  <a:pt x="304277" y="100979"/>
                </a:cubicBezTo>
                <a:close/>
                <a:moveTo>
                  <a:pt x="304122" y="0"/>
                </a:moveTo>
                <a:cubicBezTo>
                  <a:pt x="433944" y="0"/>
                  <a:pt x="552041" y="76547"/>
                  <a:pt x="604932" y="194947"/>
                </a:cubicBezTo>
                <a:cubicBezTo>
                  <a:pt x="613114" y="213305"/>
                  <a:pt x="604847" y="234863"/>
                  <a:pt x="586458" y="243116"/>
                </a:cubicBezTo>
                <a:cubicBezTo>
                  <a:pt x="567984" y="251284"/>
                  <a:pt x="546389" y="243031"/>
                  <a:pt x="538207" y="224589"/>
                </a:cubicBezTo>
                <a:cubicBezTo>
                  <a:pt x="497042" y="132463"/>
                  <a:pt x="405179" y="72926"/>
                  <a:pt x="304122" y="72926"/>
                </a:cubicBezTo>
                <a:cubicBezTo>
                  <a:pt x="202980" y="72926"/>
                  <a:pt x="111033" y="132547"/>
                  <a:pt x="69953" y="224842"/>
                </a:cubicBezTo>
                <a:cubicBezTo>
                  <a:pt x="63879" y="238400"/>
                  <a:pt x="50551" y="246484"/>
                  <a:pt x="36548" y="246484"/>
                </a:cubicBezTo>
                <a:cubicBezTo>
                  <a:pt x="31571" y="246484"/>
                  <a:pt x="26510" y="245473"/>
                  <a:pt x="21702" y="243368"/>
                </a:cubicBezTo>
                <a:cubicBezTo>
                  <a:pt x="3312" y="235200"/>
                  <a:pt x="-5039" y="213642"/>
                  <a:pt x="3143" y="195200"/>
                </a:cubicBezTo>
                <a:cubicBezTo>
                  <a:pt x="55950" y="76632"/>
                  <a:pt x="174131" y="0"/>
                  <a:pt x="304122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international-grid_72792"/>
          <p:cNvSpPr>
            <a:spLocks noChangeAspect="1"/>
          </p:cNvSpPr>
          <p:nvPr/>
        </p:nvSpPr>
        <p:spPr bwMode="auto">
          <a:xfrm>
            <a:off x="6247164" y="3020708"/>
            <a:ext cx="609685" cy="608765"/>
          </a:xfrm>
          <a:custGeom>
            <a:avLst/>
            <a:gdLst>
              <a:gd name="T0" fmla="*/ 0 w 6551"/>
              <a:gd name="T1" fmla="*/ 3276 h 6551"/>
              <a:gd name="T2" fmla="*/ 6551 w 6551"/>
              <a:gd name="T3" fmla="*/ 3276 h 6551"/>
              <a:gd name="T4" fmla="*/ 4895 w 6551"/>
              <a:gd name="T5" fmla="*/ 4390 h 6551"/>
              <a:gd name="T6" fmla="*/ 5988 w 6551"/>
              <a:gd name="T7" fmla="*/ 3523 h 6551"/>
              <a:gd name="T8" fmla="*/ 4895 w 6551"/>
              <a:gd name="T9" fmla="*/ 4390 h 6551"/>
              <a:gd name="T10" fmla="*/ 564 w 6551"/>
              <a:gd name="T11" fmla="*/ 3523 h 6551"/>
              <a:gd name="T12" fmla="*/ 1656 w 6551"/>
              <a:gd name="T13" fmla="*/ 4390 h 6551"/>
              <a:gd name="T14" fmla="*/ 1656 w 6551"/>
              <a:gd name="T15" fmla="*/ 2215 h 6551"/>
              <a:gd name="T16" fmla="*/ 561 w 6551"/>
              <a:gd name="T17" fmla="*/ 3082 h 6551"/>
              <a:gd name="T18" fmla="*/ 1656 w 6551"/>
              <a:gd name="T19" fmla="*/ 2215 h 6551"/>
              <a:gd name="T20" fmla="*/ 5990 w 6551"/>
              <a:gd name="T21" fmla="*/ 3082 h 6551"/>
              <a:gd name="T22" fmla="*/ 4895 w 6551"/>
              <a:gd name="T23" fmla="*/ 2215 h 6551"/>
              <a:gd name="T24" fmla="*/ 4553 w 6551"/>
              <a:gd name="T25" fmla="*/ 3082 h 6551"/>
              <a:gd name="T26" fmla="*/ 3496 w 6551"/>
              <a:gd name="T27" fmla="*/ 1969 h 6551"/>
              <a:gd name="T28" fmla="*/ 4553 w 6551"/>
              <a:gd name="T29" fmla="*/ 3082 h 6551"/>
              <a:gd name="T30" fmla="*/ 3496 w 6551"/>
              <a:gd name="T31" fmla="*/ 637 h 6551"/>
              <a:gd name="T32" fmla="*/ 3496 w 6551"/>
              <a:gd name="T33" fmla="*/ 1529 h 6551"/>
              <a:gd name="T34" fmla="*/ 3055 w 6551"/>
              <a:gd name="T35" fmla="*/ 1529 h 6551"/>
              <a:gd name="T36" fmla="*/ 3055 w 6551"/>
              <a:gd name="T37" fmla="*/ 637 h 6551"/>
              <a:gd name="T38" fmla="*/ 3055 w 6551"/>
              <a:gd name="T39" fmla="*/ 3082 h 6551"/>
              <a:gd name="T40" fmla="*/ 2134 w 6551"/>
              <a:gd name="T41" fmla="*/ 2083 h 6551"/>
              <a:gd name="T42" fmla="*/ 1999 w 6551"/>
              <a:gd name="T43" fmla="*/ 3523 h 6551"/>
              <a:gd name="T44" fmla="*/ 3055 w 6551"/>
              <a:gd name="T45" fmla="*/ 4637 h 6551"/>
              <a:gd name="T46" fmla="*/ 1999 w 6551"/>
              <a:gd name="T47" fmla="*/ 3523 h 6551"/>
              <a:gd name="T48" fmla="*/ 3055 w 6551"/>
              <a:gd name="T49" fmla="*/ 5969 h 6551"/>
              <a:gd name="T50" fmla="*/ 3055 w 6551"/>
              <a:gd name="T51" fmla="*/ 5077 h 6551"/>
              <a:gd name="T52" fmla="*/ 3496 w 6551"/>
              <a:gd name="T53" fmla="*/ 5077 h 6551"/>
              <a:gd name="T54" fmla="*/ 3496 w 6551"/>
              <a:gd name="T55" fmla="*/ 5969 h 6551"/>
              <a:gd name="T56" fmla="*/ 3496 w 6551"/>
              <a:gd name="T57" fmla="*/ 3523 h 6551"/>
              <a:gd name="T58" fmla="*/ 4417 w 6551"/>
              <a:gd name="T59" fmla="*/ 4522 h 6551"/>
              <a:gd name="T60" fmla="*/ 5743 w 6551"/>
              <a:gd name="T61" fmla="*/ 2129 h 6551"/>
              <a:gd name="T62" fmla="*/ 4297 w 6551"/>
              <a:gd name="T63" fmla="*/ 751 h 6551"/>
              <a:gd name="T64" fmla="*/ 2255 w 6551"/>
              <a:gd name="T65" fmla="*/ 751 h 6551"/>
              <a:gd name="T66" fmla="*/ 808 w 6551"/>
              <a:gd name="T67" fmla="*/ 2129 h 6551"/>
              <a:gd name="T68" fmla="*/ 845 w 6551"/>
              <a:gd name="T69" fmla="*/ 4499 h 6551"/>
              <a:gd name="T70" fmla="*/ 2198 w 6551"/>
              <a:gd name="T71" fmla="*/ 5777 h 6551"/>
              <a:gd name="T72" fmla="*/ 4354 w 6551"/>
              <a:gd name="T73" fmla="*/ 5777 h 6551"/>
              <a:gd name="T74" fmla="*/ 5707 w 6551"/>
              <a:gd name="T75" fmla="*/ 4499 h 6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51" h="6551">
                <a:moveTo>
                  <a:pt x="3276" y="0"/>
                </a:moveTo>
                <a:cubicBezTo>
                  <a:pt x="1470" y="0"/>
                  <a:pt x="0" y="1469"/>
                  <a:pt x="0" y="3276"/>
                </a:cubicBezTo>
                <a:cubicBezTo>
                  <a:pt x="0" y="5082"/>
                  <a:pt x="1470" y="6551"/>
                  <a:pt x="3276" y="6551"/>
                </a:cubicBezTo>
                <a:cubicBezTo>
                  <a:pt x="5082" y="6551"/>
                  <a:pt x="6551" y="5082"/>
                  <a:pt x="6551" y="3276"/>
                </a:cubicBezTo>
                <a:cubicBezTo>
                  <a:pt x="6551" y="1469"/>
                  <a:pt x="5082" y="0"/>
                  <a:pt x="3276" y="0"/>
                </a:cubicBezTo>
                <a:close/>
                <a:moveTo>
                  <a:pt x="4895" y="4390"/>
                </a:moveTo>
                <a:cubicBezTo>
                  <a:pt x="4949" y="4118"/>
                  <a:pt x="4982" y="3827"/>
                  <a:pt x="4993" y="3523"/>
                </a:cubicBezTo>
                <a:lnTo>
                  <a:pt x="5988" y="3523"/>
                </a:lnTo>
                <a:cubicBezTo>
                  <a:pt x="5982" y="3584"/>
                  <a:pt x="5973" y="3643"/>
                  <a:pt x="5963" y="3703"/>
                </a:cubicBezTo>
                <a:cubicBezTo>
                  <a:pt x="5773" y="3981"/>
                  <a:pt x="5391" y="4222"/>
                  <a:pt x="4895" y="4390"/>
                </a:cubicBezTo>
                <a:close/>
                <a:moveTo>
                  <a:pt x="588" y="3703"/>
                </a:moveTo>
                <a:cubicBezTo>
                  <a:pt x="579" y="3643"/>
                  <a:pt x="569" y="3584"/>
                  <a:pt x="564" y="3523"/>
                </a:cubicBezTo>
                <a:lnTo>
                  <a:pt x="1558" y="3523"/>
                </a:lnTo>
                <a:cubicBezTo>
                  <a:pt x="1569" y="3827"/>
                  <a:pt x="1603" y="4118"/>
                  <a:pt x="1656" y="4390"/>
                </a:cubicBezTo>
                <a:cubicBezTo>
                  <a:pt x="1161" y="4222"/>
                  <a:pt x="779" y="3981"/>
                  <a:pt x="588" y="3703"/>
                </a:cubicBezTo>
                <a:close/>
                <a:moveTo>
                  <a:pt x="1656" y="2215"/>
                </a:moveTo>
                <a:cubicBezTo>
                  <a:pt x="1603" y="2488"/>
                  <a:pt x="1569" y="2778"/>
                  <a:pt x="1558" y="3082"/>
                </a:cubicBezTo>
                <a:lnTo>
                  <a:pt x="561" y="3082"/>
                </a:lnTo>
                <a:cubicBezTo>
                  <a:pt x="565" y="3027"/>
                  <a:pt x="570" y="2973"/>
                  <a:pt x="577" y="2919"/>
                </a:cubicBezTo>
                <a:cubicBezTo>
                  <a:pt x="764" y="2634"/>
                  <a:pt x="1151" y="2387"/>
                  <a:pt x="1656" y="2215"/>
                </a:cubicBezTo>
                <a:close/>
                <a:moveTo>
                  <a:pt x="5974" y="2919"/>
                </a:moveTo>
                <a:cubicBezTo>
                  <a:pt x="5981" y="2973"/>
                  <a:pt x="5986" y="3027"/>
                  <a:pt x="5990" y="3082"/>
                </a:cubicBezTo>
                <a:lnTo>
                  <a:pt x="4993" y="3082"/>
                </a:lnTo>
                <a:cubicBezTo>
                  <a:pt x="4982" y="2778"/>
                  <a:pt x="4949" y="2488"/>
                  <a:pt x="4895" y="2215"/>
                </a:cubicBezTo>
                <a:cubicBezTo>
                  <a:pt x="5400" y="2387"/>
                  <a:pt x="5788" y="2634"/>
                  <a:pt x="5974" y="2919"/>
                </a:cubicBezTo>
                <a:close/>
                <a:moveTo>
                  <a:pt x="4553" y="3082"/>
                </a:moveTo>
                <a:lnTo>
                  <a:pt x="3496" y="3082"/>
                </a:lnTo>
                <a:lnTo>
                  <a:pt x="3496" y="1969"/>
                </a:lnTo>
                <a:cubicBezTo>
                  <a:pt x="3820" y="1982"/>
                  <a:pt x="4131" y="2021"/>
                  <a:pt x="4417" y="2083"/>
                </a:cubicBezTo>
                <a:cubicBezTo>
                  <a:pt x="4491" y="2382"/>
                  <a:pt x="4539" y="2716"/>
                  <a:pt x="4553" y="3082"/>
                </a:cubicBezTo>
                <a:close/>
                <a:moveTo>
                  <a:pt x="3496" y="1529"/>
                </a:moveTo>
                <a:lnTo>
                  <a:pt x="3496" y="637"/>
                </a:lnTo>
                <a:cubicBezTo>
                  <a:pt x="3786" y="754"/>
                  <a:pt x="4066" y="1096"/>
                  <a:pt x="4266" y="1603"/>
                </a:cubicBezTo>
                <a:cubicBezTo>
                  <a:pt x="4022" y="1562"/>
                  <a:pt x="3763" y="1538"/>
                  <a:pt x="3496" y="1529"/>
                </a:cubicBezTo>
                <a:close/>
                <a:moveTo>
                  <a:pt x="3055" y="637"/>
                </a:moveTo>
                <a:lnTo>
                  <a:pt x="3055" y="1529"/>
                </a:lnTo>
                <a:cubicBezTo>
                  <a:pt x="2788" y="1538"/>
                  <a:pt x="2530" y="1562"/>
                  <a:pt x="2285" y="1603"/>
                </a:cubicBezTo>
                <a:cubicBezTo>
                  <a:pt x="2485" y="1096"/>
                  <a:pt x="2765" y="754"/>
                  <a:pt x="3055" y="637"/>
                </a:cubicBezTo>
                <a:close/>
                <a:moveTo>
                  <a:pt x="3055" y="1969"/>
                </a:moveTo>
                <a:lnTo>
                  <a:pt x="3055" y="3082"/>
                </a:lnTo>
                <a:lnTo>
                  <a:pt x="1999" y="3082"/>
                </a:lnTo>
                <a:cubicBezTo>
                  <a:pt x="2013" y="2716"/>
                  <a:pt x="2061" y="2382"/>
                  <a:pt x="2134" y="2083"/>
                </a:cubicBezTo>
                <a:cubicBezTo>
                  <a:pt x="2421" y="2021"/>
                  <a:pt x="2731" y="1982"/>
                  <a:pt x="3055" y="1969"/>
                </a:cubicBezTo>
                <a:close/>
                <a:moveTo>
                  <a:pt x="1999" y="3523"/>
                </a:moveTo>
                <a:lnTo>
                  <a:pt x="3055" y="3523"/>
                </a:lnTo>
                <a:lnTo>
                  <a:pt x="3055" y="4637"/>
                </a:lnTo>
                <a:cubicBezTo>
                  <a:pt x="2731" y="4624"/>
                  <a:pt x="2421" y="4584"/>
                  <a:pt x="2134" y="4522"/>
                </a:cubicBezTo>
                <a:cubicBezTo>
                  <a:pt x="2061" y="4224"/>
                  <a:pt x="2013" y="3889"/>
                  <a:pt x="1999" y="3523"/>
                </a:cubicBezTo>
                <a:close/>
                <a:moveTo>
                  <a:pt x="3055" y="5077"/>
                </a:moveTo>
                <a:lnTo>
                  <a:pt x="3055" y="5969"/>
                </a:lnTo>
                <a:cubicBezTo>
                  <a:pt x="2765" y="5852"/>
                  <a:pt x="2485" y="5510"/>
                  <a:pt x="2285" y="5002"/>
                </a:cubicBezTo>
                <a:cubicBezTo>
                  <a:pt x="2530" y="5043"/>
                  <a:pt x="2788" y="5068"/>
                  <a:pt x="3055" y="5077"/>
                </a:cubicBezTo>
                <a:close/>
                <a:moveTo>
                  <a:pt x="3496" y="5969"/>
                </a:moveTo>
                <a:lnTo>
                  <a:pt x="3496" y="5077"/>
                </a:lnTo>
                <a:cubicBezTo>
                  <a:pt x="3763" y="5068"/>
                  <a:pt x="4022" y="5043"/>
                  <a:pt x="4266" y="5002"/>
                </a:cubicBezTo>
                <a:cubicBezTo>
                  <a:pt x="4066" y="5510"/>
                  <a:pt x="3786" y="5852"/>
                  <a:pt x="3496" y="5969"/>
                </a:cubicBezTo>
                <a:close/>
                <a:moveTo>
                  <a:pt x="3496" y="4637"/>
                </a:moveTo>
                <a:lnTo>
                  <a:pt x="3496" y="3523"/>
                </a:lnTo>
                <a:lnTo>
                  <a:pt x="4553" y="3523"/>
                </a:lnTo>
                <a:cubicBezTo>
                  <a:pt x="4539" y="3889"/>
                  <a:pt x="4491" y="4224"/>
                  <a:pt x="4417" y="4522"/>
                </a:cubicBezTo>
                <a:cubicBezTo>
                  <a:pt x="4131" y="4584"/>
                  <a:pt x="3820" y="4624"/>
                  <a:pt x="3496" y="4637"/>
                </a:cubicBezTo>
                <a:close/>
                <a:moveTo>
                  <a:pt x="5743" y="2129"/>
                </a:moveTo>
                <a:cubicBezTo>
                  <a:pt x="5473" y="1959"/>
                  <a:pt x="5144" y="1818"/>
                  <a:pt x="4770" y="1715"/>
                </a:cubicBezTo>
                <a:cubicBezTo>
                  <a:pt x="4651" y="1335"/>
                  <a:pt x="4490" y="1008"/>
                  <a:pt x="4297" y="751"/>
                </a:cubicBezTo>
                <a:cubicBezTo>
                  <a:pt x="4936" y="1011"/>
                  <a:pt x="5453" y="1506"/>
                  <a:pt x="5743" y="2129"/>
                </a:cubicBezTo>
                <a:close/>
                <a:moveTo>
                  <a:pt x="2255" y="751"/>
                </a:moveTo>
                <a:cubicBezTo>
                  <a:pt x="2062" y="1008"/>
                  <a:pt x="1900" y="1335"/>
                  <a:pt x="1781" y="1715"/>
                </a:cubicBezTo>
                <a:cubicBezTo>
                  <a:pt x="1408" y="1818"/>
                  <a:pt x="1079" y="1959"/>
                  <a:pt x="808" y="2129"/>
                </a:cubicBezTo>
                <a:cubicBezTo>
                  <a:pt x="1099" y="1506"/>
                  <a:pt x="1616" y="1011"/>
                  <a:pt x="2255" y="751"/>
                </a:cubicBezTo>
                <a:close/>
                <a:moveTo>
                  <a:pt x="845" y="4499"/>
                </a:moveTo>
                <a:cubicBezTo>
                  <a:pt x="1108" y="4659"/>
                  <a:pt x="1424" y="4792"/>
                  <a:pt x="1781" y="4890"/>
                </a:cubicBezTo>
                <a:cubicBezTo>
                  <a:pt x="1889" y="5233"/>
                  <a:pt x="2030" y="5534"/>
                  <a:pt x="2198" y="5777"/>
                </a:cubicBezTo>
                <a:cubicBezTo>
                  <a:pt x="1611" y="5523"/>
                  <a:pt x="1132" y="5067"/>
                  <a:pt x="845" y="4499"/>
                </a:cubicBezTo>
                <a:close/>
                <a:moveTo>
                  <a:pt x="4354" y="5777"/>
                </a:moveTo>
                <a:cubicBezTo>
                  <a:pt x="4522" y="5534"/>
                  <a:pt x="4663" y="5233"/>
                  <a:pt x="4770" y="4890"/>
                </a:cubicBezTo>
                <a:cubicBezTo>
                  <a:pt x="5127" y="4792"/>
                  <a:pt x="5443" y="4659"/>
                  <a:pt x="5707" y="4499"/>
                </a:cubicBezTo>
                <a:cubicBezTo>
                  <a:pt x="5420" y="5067"/>
                  <a:pt x="4941" y="5523"/>
                  <a:pt x="4354" y="5777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</p:sp>
      <p:sp>
        <p:nvSpPr>
          <p:cNvPr id="24" name="cloud-computing_164122"/>
          <p:cNvSpPr>
            <a:spLocks noChangeAspect="1"/>
          </p:cNvSpPr>
          <p:nvPr/>
        </p:nvSpPr>
        <p:spPr bwMode="auto">
          <a:xfrm>
            <a:off x="6247983" y="4909779"/>
            <a:ext cx="608047" cy="609685"/>
          </a:xfrm>
          <a:custGeom>
            <a:avLst/>
            <a:gdLst>
              <a:gd name="connsiteX0" fmla="*/ 242055 w 602770"/>
              <a:gd name="connsiteY0" fmla="*/ 135627 h 604393"/>
              <a:gd name="connsiteX1" fmla="*/ 266753 w 602770"/>
              <a:gd name="connsiteY1" fmla="*/ 160284 h 604393"/>
              <a:gd name="connsiteX2" fmla="*/ 242055 w 602770"/>
              <a:gd name="connsiteY2" fmla="*/ 185034 h 604393"/>
              <a:gd name="connsiteX3" fmla="*/ 117453 w 602770"/>
              <a:gd name="connsiteY3" fmla="*/ 309340 h 604393"/>
              <a:gd name="connsiteX4" fmla="*/ 105847 w 602770"/>
              <a:gd name="connsiteY4" fmla="*/ 348273 h 604393"/>
              <a:gd name="connsiteX5" fmla="*/ 49488 w 602770"/>
              <a:gd name="connsiteY5" fmla="*/ 444492 h 604393"/>
              <a:gd name="connsiteX6" fmla="*/ 160070 w 602770"/>
              <a:gd name="connsiteY6" fmla="*/ 554800 h 604393"/>
              <a:gd name="connsiteX7" fmla="*/ 442700 w 602770"/>
              <a:gd name="connsiteY7" fmla="*/ 554800 h 604393"/>
              <a:gd name="connsiteX8" fmla="*/ 553282 w 602770"/>
              <a:gd name="connsiteY8" fmla="*/ 444492 h 604393"/>
              <a:gd name="connsiteX9" fmla="*/ 516700 w 602770"/>
              <a:gd name="connsiteY9" fmla="*/ 362548 h 604393"/>
              <a:gd name="connsiteX10" fmla="*/ 508715 w 602770"/>
              <a:gd name="connsiteY10" fmla="*/ 345863 h 604393"/>
              <a:gd name="connsiteX11" fmla="*/ 405096 w 602770"/>
              <a:gd name="connsiteY11" fmla="*/ 249458 h 604393"/>
              <a:gd name="connsiteX12" fmla="*/ 380306 w 602770"/>
              <a:gd name="connsiteY12" fmla="*/ 224708 h 604393"/>
              <a:gd name="connsiteX13" fmla="*/ 405096 w 602770"/>
              <a:gd name="connsiteY13" fmla="*/ 199958 h 604393"/>
              <a:gd name="connsiteX14" fmla="*/ 509922 w 602770"/>
              <a:gd name="connsiteY14" fmla="*/ 241394 h 604393"/>
              <a:gd name="connsiteX15" fmla="*/ 557089 w 602770"/>
              <a:gd name="connsiteY15" fmla="*/ 332700 h 604393"/>
              <a:gd name="connsiteX16" fmla="*/ 602770 w 602770"/>
              <a:gd name="connsiteY16" fmla="*/ 444492 h 604393"/>
              <a:gd name="connsiteX17" fmla="*/ 442700 w 602770"/>
              <a:gd name="connsiteY17" fmla="*/ 604393 h 604393"/>
              <a:gd name="connsiteX18" fmla="*/ 160070 w 602770"/>
              <a:gd name="connsiteY18" fmla="*/ 604393 h 604393"/>
              <a:gd name="connsiteX19" fmla="*/ 0 w 602770"/>
              <a:gd name="connsiteY19" fmla="*/ 444584 h 604393"/>
              <a:gd name="connsiteX20" fmla="*/ 67965 w 602770"/>
              <a:gd name="connsiteY20" fmla="*/ 313790 h 604393"/>
              <a:gd name="connsiteX21" fmla="*/ 67965 w 602770"/>
              <a:gd name="connsiteY21" fmla="*/ 309340 h 604393"/>
              <a:gd name="connsiteX22" fmla="*/ 242055 w 602770"/>
              <a:gd name="connsiteY22" fmla="*/ 135627 h 604393"/>
              <a:gd name="connsiteX23" fmla="*/ 314323 w 602770"/>
              <a:gd name="connsiteY23" fmla="*/ 0 h 604393"/>
              <a:gd name="connsiteX24" fmla="*/ 340130 w 602770"/>
              <a:gd name="connsiteY24" fmla="*/ 25679 h 604393"/>
              <a:gd name="connsiteX25" fmla="*/ 340130 w 602770"/>
              <a:gd name="connsiteY25" fmla="*/ 382401 h 604393"/>
              <a:gd name="connsiteX26" fmla="*/ 396758 w 602770"/>
              <a:gd name="connsiteY26" fmla="*/ 324091 h 604393"/>
              <a:gd name="connsiteX27" fmla="*/ 432777 w 602770"/>
              <a:gd name="connsiteY27" fmla="*/ 324091 h 604393"/>
              <a:gd name="connsiteX28" fmla="*/ 432777 w 602770"/>
              <a:gd name="connsiteY28" fmla="*/ 360060 h 604393"/>
              <a:gd name="connsiteX29" fmla="*/ 335117 w 602770"/>
              <a:gd name="connsiteY29" fmla="*/ 460086 h 604393"/>
              <a:gd name="connsiteX30" fmla="*/ 293807 w 602770"/>
              <a:gd name="connsiteY30" fmla="*/ 460457 h 604393"/>
              <a:gd name="connsiteX31" fmla="*/ 195870 w 602770"/>
              <a:gd name="connsiteY31" fmla="*/ 360060 h 604393"/>
              <a:gd name="connsiteX32" fmla="*/ 195870 w 602770"/>
              <a:gd name="connsiteY32" fmla="*/ 324091 h 604393"/>
              <a:gd name="connsiteX33" fmla="*/ 231888 w 602770"/>
              <a:gd name="connsiteY33" fmla="*/ 324091 h 604393"/>
              <a:gd name="connsiteX34" fmla="*/ 288609 w 602770"/>
              <a:gd name="connsiteY34" fmla="*/ 382401 h 604393"/>
              <a:gd name="connsiteX35" fmla="*/ 288609 w 602770"/>
              <a:gd name="connsiteY35" fmla="*/ 25679 h 604393"/>
              <a:gd name="connsiteX36" fmla="*/ 314323 w 602770"/>
              <a:gd name="connsiteY36" fmla="*/ 0 h 60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2770" h="604393">
                <a:moveTo>
                  <a:pt x="242055" y="135627"/>
                </a:moveTo>
                <a:cubicBezTo>
                  <a:pt x="255611" y="135627"/>
                  <a:pt x="266753" y="146751"/>
                  <a:pt x="266753" y="160284"/>
                </a:cubicBezTo>
                <a:cubicBezTo>
                  <a:pt x="266753" y="173911"/>
                  <a:pt x="255611" y="185034"/>
                  <a:pt x="242055" y="185034"/>
                </a:cubicBezTo>
                <a:cubicBezTo>
                  <a:pt x="173347" y="185034"/>
                  <a:pt x="117453" y="240745"/>
                  <a:pt x="117453" y="309340"/>
                </a:cubicBezTo>
                <a:cubicBezTo>
                  <a:pt x="117453" y="314160"/>
                  <a:pt x="125624" y="337056"/>
                  <a:pt x="105847" y="348273"/>
                </a:cubicBezTo>
                <a:cubicBezTo>
                  <a:pt x="71215" y="367924"/>
                  <a:pt x="49488" y="404818"/>
                  <a:pt x="49488" y="444492"/>
                </a:cubicBezTo>
                <a:cubicBezTo>
                  <a:pt x="49488" y="505301"/>
                  <a:pt x="99162" y="554800"/>
                  <a:pt x="160070" y="554800"/>
                </a:cubicBezTo>
                <a:lnTo>
                  <a:pt x="442700" y="554800"/>
                </a:lnTo>
                <a:cubicBezTo>
                  <a:pt x="503608" y="554800"/>
                  <a:pt x="553282" y="505301"/>
                  <a:pt x="553282" y="444492"/>
                </a:cubicBezTo>
                <a:cubicBezTo>
                  <a:pt x="553282" y="413346"/>
                  <a:pt x="540005" y="383405"/>
                  <a:pt x="516700" y="362548"/>
                </a:cubicBezTo>
                <a:cubicBezTo>
                  <a:pt x="512057" y="358191"/>
                  <a:pt x="509086" y="352259"/>
                  <a:pt x="508715" y="345863"/>
                </a:cubicBezTo>
                <a:cubicBezTo>
                  <a:pt x="505001" y="291728"/>
                  <a:pt x="459413" y="249458"/>
                  <a:pt x="405096" y="249458"/>
                </a:cubicBezTo>
                <a:cubicBezTo>
                  <a:pt x="391448" y="249458"/>
                  <a:pt x="380306" y="238335"/>
                  <a:pt x="380306" y="224708"/>
                </a:cubicBezTo>
                <a:cubicBezTo>
                  <a:pt x="380306" y="211082"/>
                  <a:pt x="391448" y="199958"/>
                  <a:pt x="405096" y="199958"/>
                </a:cubicBezTo>
                <a:cubicBezTo>
                  <a:pt x="444185" y="199958"/>
                  <a:pt x="481418" y="214697"/>
                  <a:pt x="509922" y="241394"/>
                </a:cubicBezTo>
                <a:cubicBezTo>
                  <a:pt x="535919" y="265773"/>
                  <a:pt x="552354" y="297753"/>
                  <a:pt x="557089" y="332700"/>
                </a:cubicBezTo>
                <a:cubicBezTo>
                  <a:pt x="586150" y="362548"/>
                  <a:pt x="602770" y="402686"/>
                  <a:pt x="602770" y="444492"/>
                </a:cubicBezTo>
                <a:cubicBezTo>
                  <a:pt x="602770" y="532739"/>
                  <a:pt x="530998" y="604393"/>
                  <a:pt x="442700" y="604393"/>
                </a:cubicBezTo>
                <a:lnTo>
                  <a:pt x="160070" y="604393"/>
                </a:lnTo>
                <a:cubicBezTo>
                  <a:pt x="71772" y="604393"/>
                  <a:pt x="0" y="532739"/>
                  <a:pt x="0" y="444584"/>
                </a:cubicBezTo>
                <a:cubicBezTo>
                  <a:pt x="0" y="392396"/>
                  <a:pt x="25626" y="343638"/>
                  <a:pt x="67965" y="313790"/>
                </a:cubicBezTo>
                <a:lnTo>
                  <a:pt x="67965" y="309340"/>
                </a:lnTo>
                <a:cubicBezTo>
                  <a:pt x="67965" y="213585"/>
                  <a:pt x="146050" y="135627"/>
                  <a:pt x="242055" y="135627"/>
                </a:cubicBezTo>
                <a:close/>
                <a:moveTo>
                  <a:pt x="314323" y="0"/>
                </a:moveTo>
                <a:cubicBezTo>
                  <a:pt x="328434" y="0"/>
                  <a:pt x="340130" y="11588"/>
                  <a:pt x="340130" y="25679"/>
                </a:cubicBezTo>
                <a:lnTo>
                  <a:pt x="340130" y="382401"/>
                </a:lnTo>
                <a:lnTo>
                  <a:pt x="396758" y="324091"/>
                </a:lnTo>
                <a:cubicBezTo>
                  <a:pt x="407062" y="313801"/>
                  <a:pt x="422565" y="313801"/>
                  <a:pt x="432777" y="324091"/>
                </a:cubicBezTo>
                <a:cubicBezTo>
                  <a:pt x="443081" y="334381"/>
                  <a:pt x="443081" y="349770"/>
                  <a:pt x="432777" y="360060"/>
                </a:cubicBezTo>
                <a:lnTo>
                  <a:pt x="335117" y="460086"/>
                </a:lnTo>
                <a:cubicBezTo>
                  <a:pt x="323235" y="474270"/>
                  <a:pt x="305226" y="472694"/>
                  <a:pt x="293807" y="460457"/>
                </a:cubicBezTo>
                <a:lnTo>
                  <a:pt x="195870" y="360060"/>
                </a:lnTo>
                <a:cubicBezTo>
                  <a:pt x="185658" y="349770"/>
                  <a:pt x="186865" y="334381"/>
                  <a:pt x="195870" y="324091"/>
                </a:cubicBezTo>
                <a:cubicBezTo>
                  <a:pt x="206174" y="313801"/>
                  <a:pt x="221677" y="315099"/>
                  <a:pt x="231888" y="324091"/>
                </a:cubicBezTo>
                <a:lnTo>
                  <a:pt x="288609" y="382401"/>
                </a:lnTo>
                <a:lnTo>
                  <a:pt x="288609" y="25679"/>
                </a:lnTo>
                <a:cubicBezTo>
                  <a:pt x="288609" y="11588"/>
                  <a:pt x="300213" y="0"/>
                  <a:pt x="314323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</p:sp>
      <p:sp>
        <p:nvSpPr>
          <p:cNvPr id="25" name="checked_339613"/>
          <p:cNvSpPr>
            <a:spLocks noChangeAspect="1"/>
          </p:cNvSpPr>
          <p:nvPr/>
        </p:nvSpPr>
        <p:spPr bwMode="auto">
          <a:xfrm>
            <a:off x="6247164" y="1927244"/>
            <a:ext cx="609685" cy="608764"/>
          </a:xfrm>
          <a:custGeom>
            <a:avLst/>
            <a:gdLst>
              <a:gd name="connsiteX0" fmla="*/ 429867 w 607639"/>
              <a:gd name="connsiteY0" fmla="*/ 184599 h 606722"/>
              <a:gd name="connsiteX1" fmla="*/ 443927 w 607639"/>
              <a:gd name="connsiteY1" fmla="*/ 197309 h 606722"/>
              <a:gd name="connsiteX2" fmla="*/ 252333 w 607639"/>
              <a:gd name="connsiteY2" fmla="*/ 409915 h 606722"/>
              <a:gd name="connsiteX3" fmla="*/ 163077 w 607639"/>
              <a:gd name="connsiteY3" fmla="*/ 320766 h 606722"/>
              <a:gd name="connsiteX4" fmla="*/ 176514 w 607639"/>
              <a:gd name="connsiteY4" fmla="*/ 307345 h 606722"/>
              <a:gd name="connsiteX5" fmla="*/ 251621 w 607639"/>
              <a:gd name="connsiteY5" fmla="*/ 382362 h 606722"/>
              <a:gd name="connsiteX6" fmla="*/ 303775 w 607639"/>
              <a:gd name="connsiteY6" fmla="*/ 18929 h 606722"/>
              <a:gd name="connsiteX7" fmla="*/ 18958 w 607639"/>
              <a:gd name="connsiteY7" fmla="*/ 303317 h 606722"/>
              <a:gd name="connsiteX8" fmla="*/ 303775 w 607639"/>
              <a:gd name="connsiteY8" fmla="*/ 587704 h 606722"/>
              <a:gd name="connsiteX9" fmla="*/ 588592 w 607639"/>
              <a:gd name="connsiteY9" fmla="*/ 303317 h 606722"/>
              <a:gd name="connsiteX10" fmla="*/ 303775 w 607639"/>
              <a:gd name="connsiteY10" fmla="*/ 18929 h 606722"/>
              <a:gd name="connsiteX11" fmla="*/ 303775 w 607639"/>
              <a:gd name="connsiteY11" fmla="*/ 0 h 606722"/>
              <a:gd name="connsiteX12" fmla="*/ 607639 w 607639"/>
              <a:gd name="connsiteY12" fmla="*/ 303317 h 606722"/>
              <a:gd name="connsiteX13" fmla="*/ 303775 w 607639"/>
              <a:gd name="connsiteY13" fmla="*/ 606722 h 606722"/>
              <a:gd name="connsiteX14" fmla="*/ 0 w 607639"/>
              <a:gd name="connsiteY14" fmla="*/ 303317 h 606722"/>
              <a:gd name="connsiteX15" fmla="*/ 303775 w 607639"/>
              <a:gd name="connsiteY1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7639" h="606722">
                <a:moveTo>
                  <a:pt x="429867" y="184599"/>
                </a:moveTo>
                <a:lnTo>
                  <a:pt x="443927" y="197309"/>
                </a:lnTo>
                <a:lnTo>
                  <a:pt x="252333" y="409915"/>
                </a:lnTo>
                <a:lnTo>
                  <a:pt x="163077" y="320766"/>
                </a:lnTo>
                <a:lnTo>
                  <a:pt x="176514" y="307345"/>
                </a:lnTo>
                <a:lnTo>
                  <a:pt x="251621" y="382362"/>
                </a:lnTo>
                <a:close/>
                <a:moveTo>
                  <a:pt x="303775" y="18929"/>
                </a:moveTo>
                <a:cubicBezTo>
                  <a:pt x="146770" y="18929"/>
                  <a:pt x="18958" y="146548"/>
                  <a:pt x="18958" y="303317"/>
                </a:cubicBezTo>
                <a:cubicBezTo>
                  <a:pt x="18958" y="460174"/>
                  <a:pt x="146770" y="587704"/>
                  <a:pt x="303775" y="587704"/>
                </a:cubicBezTo>
                <a:cubicBezTo>
                  <a:pt x="460869" y="587704"/>
                  <a:pt x="588592" y="460174"/>
                  <a:pt x="588592" y="303317"/>
                </a:cubicBezTo>
                <a:cubicBezTo>
                  <a:pt x="588592" y="146548"/>
                  <a:pt x="460869" y="18929"/>
                  <a:pt x="303775" y="18929"/>
                </a:cubicBezTo>
                <a:close/>
                <a:moveTo>
                  <a:pt x="303775" y="0"/>
                </a:moveTo>
                <a:cubicBezTo>
                  <a:pt x="471639" y="0"/>
                  <a:pt x="607639" y="135795"/>
                  <a:pt x="607639" y="303317"/>
                </a:cubicBezTo>
                <a:cubicBezTo>
                  <a:pt x="607639" y="470927"/>
                  <a:pt x="471639" y="606722"/>
                  <a:pt x="303775" y="606722"/>
                </a:cubicBezTo>
                <a:cubicBezTo>
                  <a:pt x="136000" y="606722"/>
                  <a:pt x="0" y="470927"/>
                  <a:pt x="0" y="303317"/>
                </a:cubicBezTo>
                <a:cubicBezTo>
                  <a:pt x="0" y="135795"/>
                  <a:pt x="136000" y="0"/>
                  <a:pt x="303775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</p:sp>
      <p:sp>
        <p:nvSpPr>
          <p:cNvPr id="26" name="compass_251275"/>
          <p:cNvSpPr>
            <a:spLocks noChangeAspect="1"/>
          </p:cNvSpPr>
          <p:nvPr/>
        </p:nvSpPr>
        <p:spPr bwMode="auto">
          <a:xfrm>
            <a:off x="6263403" y="3942214"/>
            <a:ext cx="577207" cy="609685"/>
          </a:xfrm>
          <a:custGeom>
            <a:avLst/>
            <a:gdLst>
              <a:gd name="connsiteX0" fmla="*/ 240988 w 574402"/>
              <a:gd name="connsiteY0" fmla="*/ 305253 h 606722"/>
              <a:gd name="connsiteX1" fmla="*/ 184464 w 574402"/>
              <a:gd name="connsiteY1" fmla="*/ 415183 h 606722"/>
              <a:gd name="connsiteX2" fmla="*/ 294576 w 574402"/>
              <a:gd name="connsiteY2" fmla="*/ 358752 h 606722"/>
              <a:gd name="connsiteX3" fmla="*/ 371574 w 574402"/>
              <a:gd name="connsiteY3" fmla="*/ 228382 h 606722"/>
              <a:gd name="connsiteX4" fmla="*/ 255053 w 574402"/>
              <a:gd name="connsiteY4" fmla="*/ 288102 h 606722"/>
              <a:gd name="connsiteX5" fmla="*/ 311756 w 574402"/>
              <a:gd name="connsiteY5" fmla="*/ 344711 h 606722"/>
              <a:gd name="connsiteX6" fmla="*/ 392047 w 574402"/>
              <a:gd name="connsiteY6" fmla="*/ 193102 h 606722"/>
              <a:gd name="connsiteX7" fmla="*/ 404955 w 574402"/>
              <a:gd name="connsiteY7" fmla="*/ 195057 h 606722"/>
              <a:gd name="connsiteX8" fmla="*/ 406913 w 574402"/>
              <a:gd name="connsiteY8" fmla="*/ 207943 h 606722"/>
              <a:gd name="connsiteX9" fmla="*/ 327867 w 574402"/>
              <a:gd name="connsiteY9" fmla="*/ 361773 h 606722"/>
              <a:gd name="connsiteX10" fmla="*/ 322882 w 574402"/>
              <a:gd name="connsiteY10" fmla="*/ 366572 h 606722"/>
              <a:gd name="connsiteX11" fmla="*/ 318165 w 574402"/>
              <a:gd name="connsiteY11" fmla="*/ 371460 h 606722"/>
              <a:gd name="connsiteX12" fmla="*/ 164079 w 574402"/>
              <a:gd name="connsiteY12" fmla="*/ 450464 h 606722"/>
              <a:gd name="connsiteX13" fmla="*/ 159005 w 574402"/>
              <a:gd name="connsiteY13" fmla="*/ 451619 h 606722"/>
              <a:gd name="connsiteX14" fmla="*/ 151172 w 574402"/>
              <a:gd name="connsiteY14" fmla="*/ 448420 h 606722"/>
              <a:gd name="connsiteX15" fmla="*/ 149125 w 574402"/>
              <a:gd name="connsiteY15" fmla="*/ 435623 h 606722"/>
              <a:gd name="connsiteX16" fmla="*/ 228259 w 574402"/>
              <a:gd name="connsiteY16" fmla="*/ 281703 h 606722"/>
              <a:gd name="connsiteX17" fmla="*/ 233155 w 574402"/>
              <a:gd name="connsiteY17" fmla="*/ 276993 h 606722"/>
              <a:gd name="connsiteX18" fmla="*/ 237962 w 574402"/>
              <a:gd name="connsiteY18" fmla="*/ 272017 h 606722"/>
              <a:gd name="connsiteX19" fmla="*/ 275008 w 574402"/>
              <a:gd name="connsiteY19" fmla="*/ 55366 h 606722"/>
              <a:gd name="connsiteX20" fmla="*/ 22339 w 574402"/>
              <a:gd name="connsiteY20" fmla="*/ 309627 h 606722"/>
              <a:gd name="connsiteX21" fmla="*/ 55268 w 574402"/>
              <a:gd name="connsiteY21" fmla="*/ 309627 h 606722"/>
              <a:gd name="connsiteX22" fmla="*/ 66304 w 574402"/>
              <a:gd name="connsiteY22" fmla="*/ 320647 h 606722"/>
              <a:gd name="connsiteX23" fmla="*/ 55268 w 574402"/>
              <a:gd name="connsiteY23" fmla="*/ 331667 h 606722"/>
              <a:gd name="connsiteX24" fmla="*/ 22339 w 574402"/>
              <a:gd name="connsiteY24" fmla="*/ 331667 h 606722"/>
              <a:gd name="connsiteX25" fmla="*/ 275008 w 574402"/>
              <a:gd name="connsiteY25" fmla="*/ 584416 h 606722"/>
              <a:gd name="connsiteX26" fmla="*/ 275008 w 574402"/>
              <a:gd name="connsiteY26" fmla="*/ 551533 h 606722"/>
              <a:gd name="connsiteX27" fmla="*/ 286044 w 574402"/>
              <a:gd name="connsiteY27" fmla="*/ 540513 h 606722"/>
              <a:gd name="connsiteX28" fmla="*/ 297169 w 574402"/>
              <a:gd name="connsiteY28" fmla="*/ 551533 h 606722"/>
              <a:gd name="connsiteX29" fmla="*/ 297169 w 574402"/>
              <a:gd name="connsiteY29" fmla="*/ 584416 h 606722"/>
              <a:gd name="connsiteX30" fmla="*/ 552063 w 574402"/>
              <a:gd name="connsiteY30" fmla="*/ 331667 h 606722"/>
              <a:gd name="connsiteX31" fmla="*/ 519223 w 574402"/>
              <a:gd name="connsiteY31" fmla="*/ 331667 h 606722"/>
              <a:gd name="connsiteX32" fmla="*/ 508187 w 574402"/>
              <a:gd name="connsiteY32" fmla="*/ 320647 h 606722"/>
              <a:gd name="connsiteX33" fmla="*/ 519223 w 574402"/>
              <a:gd name="connsiteY33" fmla="*/ 309627 h 606722"/>
              <a:gd name="connsiteX34" fmla="*/ 552063 w 574402"/>
              <a:gd name="connsiteY34" fmla="*/ 309627 h 606722"/>
              <a:gd name="connsiteX35" fmla="*/ 297169 w 574402"/>
              <a:gd name="connsiteY35" fmla="*/ 55366 h 606722"/>
              <a:gd name="connsiteX36" fmla="*/ 297169 w 574402"/>
              <a:gd name="connsiteY36" fmla="*/ 88249 h 606722"/>
              <a:gd name="connsiteX37" fmla="*/ 286044 w 574402"/>
              <a:gd name="connsiteY37" fmla="*/ 99269 h 606722"/>
              <a:gd name="connsiteX38" fmla="*/ 275008 w 574402"/>
              <a:gd name="connsiteY38" fmla="*/ 88249 h 606722"/>
              <a:gd name="connsiteX39" fmla="*/ 287201 w 574402"/>
              <a:gd name="connsiteY39" fmla="*/ 22040 h 606722"/>
              <a:gd name="connsiteX40" fmla="*/ 267710 w 574402"/>
              <a:gd name="connsiteY40" fmla="*/ 33771 h 606722"/>
              <a:gd name="connsiteX41" fmla="*/ 287201 w 574402"/>
              <a:gd name="connsiteY41" fmla="*/ 33060 h 606722"/>
              <a:gd name="connsiteX42" fmla="*/ 306692 w 574402"/>
              <a:gd name="connsiteY42" fmla="*/ 33771 h 606722"/>
              <a:gd name="connsiteX43" fmla="*/ 287201 w 574402"/>
              <a:gd name="connsiteY43" fmla="*/ 22040 h 606722"/>
              <a:gd name="connsiteX44" fmla="*/ 287201 w 574402"/>
              <a:gd name="connsiteY44" fmla="*/ 0 h 606722"/>
              <a:gd name="connsiteX45" fmla="*/ 330722 w 574402"/>
              <a:gd name="connsiteY45" fmla="*/ 36348 h 606722"/>
              <a:gd name="connsiteX46" fmla="*/ 574402 w 574402"/>
              <a:gd name="connsiteY46" fmla="*/ 319936 h 606722"/>
              <a:gd name="connsiteX47" fmla="*/ 287201 w 574402"/>
              <a:gd name="connsiteY47" fmla="*/ 606722 h 606722"/>
              <a:gd name="connsiteX48" fmla="*/ 0 w 574402"/>
              <a:gd name="connsiteY48" fmla="*/ 319936 h 606722"/>
              <a:gd name="connsiteX49" fmla="*/ 243770 w 574402"/>
              <a:gd name="connsiteY49" fmla="*/ 36348 h 606722"/>
              <a:gd name="connsiteX50" fmla="*/ 287201 w 574402"/>
              <a:gd name="connsiteY5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74402" h="606722">
                <a:moveTo>
                  <a:pt x="240988" y="305253"/>
                </a:moveTo>
                <a:lnTo>
                  <a:pt x="184464" y="415183"/>
                </a:lnTo>
                <a:lnTo>
                  <a:pt x="294576" y="358752"/>
                </a:lnTo>
                <a:close/>
                <a:moveTo>
                  <a:pt x="371574" y="228382"/>
                </a:moveTo>
                <a:lnTo>
                  <a:pt x="255053" y="288102"/>
                </a:lnTo>
                <a:lnTo>
                  <a:pt x="311756" y="344711"/>
                </a:lnTo>
                <a:close/>
                <a:moveTo>
                  <a:pt x="392047" y="193102"/>
                </a:moveTo>
                <a:cubicBezTo>
                  <a:pt x="396320" y="190880"/>
                  <a:pt x="401572" y="191680"/>
                  <a:pt x="404955" y="195057"/>
                </a:cubicBezTo>
                <a:cubicBezTo>
                  <a:pt x="408337" y="198434"/>
                  <a:pt x="409138" y="203677"/>
                  <a:pt x="406913" y="207943"/>
                </a:cubicBezTo>
                <a:lnTo>
                  <a:pt x="327867" y="361773"/>
                </a:lnTo>
                <a:cubicBezTo>
                  <a:pt x="326710" y="363995"/>
                  <a:pt x="324930" y="365595"/>
                  <a:pt x="322882" y="366572"/>
                </a:cubicBezTo>
                <a:cubicBezTo>
                  <a:pt x="321814" y="368705"/>
                  <a:pt x="320212" y="370394"/>
                  <a:pt x="318165" y="371460"/>
                </a:cubicBezTo>
                <a:lnTo>
                  <a:pt x="164079" y="450464"/>
                </a:lnTo>
                <a:cubicBezTo>
                  <a:pt x="162477" y="451264"/>
                  <a:pt x="160697" y="451619"/>
                  <a:pt x="159005" y="451619"/>
                </a:cubicBezTo>
                <a:cubicBezTo>
                  <a:pt x="156157" y="451619"/>
                  <a:pt x="153308" y="450553"/>
                  <a:pt x="151172" y="448420"/>
                </a:cubicBezTo>
                <a:cubicBezTo>
                  <a:pt x="147789" y="445043"/>
                  <a:pt x="146988" y="439889"/>
                  <a:pt x="149125" y="435623"/>
                </a:cubicBezTo>
                <a:lnTo>
                  <a:pt x="228259" y="281703"/>
                </a:lnTo>
                <a:cubicBezTo>
                  <a:pt x="229327" y="279659"/>
                  <a:pt x="231108" y="278060"/>
                  <a:pt x="233155" y="276993"/>
                </a:cubicBezTo>
                <a:cubicBezTo>
                  <a:pt x="234134" y="274949"/>
                  <a:pt x="235825" y="273172"/>
                  <a:pt x="237962" y="272017"/>
                </a:cubicBezTo>
                <a:close/>
                <a:moveTo>
                  <a:pt x="275008" y="55366"/>
                </a:moveTo>
                <a:cubicBezTo>
                  <a:pt x="139729" y="61054"/>
                  <a:pt x="28035" y="171699"/>
                  <a:pt x="22339" y="309627"/>
                </a:cubicBezTo>
                <a:lnTo>
                  <a:pt x="55268" y="309627"/>
                </a:lnTo>
                <a:cubicBezTo>
                  <a:pt x="61320" y="309627"/>
                  <a:pt x="66304" y="314514"/>
                  <a:pt x="66304" y="320647"/>
                </a:cubicBezTo>
                <a:cubicBezTo>
                  <a:pt x="66304" y="326690"/>
                  <a:pt x="61320" y="331667"/>
                  <a:pt x="55268" y="331667"/>
                </a:cubicBezTo>
                <a:lnTo>
                  <a:pt x="22339" y="331667"/>
                </a:lnTo>
                <a:cubicBezTo>
                  <a:pt x="28035" y="466750"/>
                  <a:pt x="139729" y="578728"/>
                  <a:pt x="275008" y="584416"/>
                </a:cubicBezTo>
                <a:lnTo>
                  <a:pt x="275008" y="551533"/>
                </a:lnTo>
                <a:cubicBezTo>
                  <a:pt x="275008" y="545490"/>
                  <a:pt x="279992" y="540513"/>
                  <a:pt x="286044" y="540513"/>
                </a:cubicBezTo>
                <a:cubicBezTo>
                  <a:pt x="292185" y="540513"/>
                  <a:pt x="297169" y="545490"/>
                  <a:pt x="297169" y="551533"/>
                </a:cubicBezTo>
                <a:lnTo>
                  <a:pt x="297169" y="584416"/>
                </a:lnTo>
                <a:cubicBezTo>
                  <a:pt x="435207" y="578728"/>
                  <a:pt x="546456" y="466750"/>
                  <a:pt x="552063" y="331667"/>
                </a:cubicBezTo>
                <a:lnTo>
                  <a:pt x="519223" y="331667"/>
                </a:lnTo>
                <a:cubicBezTo>
                  <a:pt x="513082" y="331667"/>
                  <a:pt x="508187" y="326690"/>
                  <a:pt x="508187" y="320647"/>
                </a:cubicBezTo>
                <a:cubicBezTo>
                  <a:pt x="508187" y="314514"/>
                  <a:pt x="513082" y="309627"/>
                  <a:pt x="519223" y="309627"/>
                </a:cubicBezTo>
                <a:lnTo>
                  <a:pt x="552063" y="309627"/>
                </a:lnTo>
                <a:cubicBezTo>
                  <a:pt x="546456" y="171699"/>
                  <a:pt x="435207" y="61054"/>
                  <a:pt x="297169" y="55366"/>
                </a:cubicBezTo>
                <a:lnTo>
                  <a:pt x="297169" y="88249"/>
                </a:lnTo>
                <a:cubicBezTo>
                  <a:pt x="297169" y="94381"/>
                  <a:pt x="292185" y="99269"/>
                  <a:pt x="286044" y="99269"/>
                </a:cubicBezTo>
                <a:cubicBezTo>
                  <a:pt x="279992" y="99269"/>
                  <a:pt x="275008" y="94381"/>
                  <a:pt x="275008" y="88249"/>
                </a:cubicBezTo>
                <a:close/>
                <a:moveTo>
                  <a:pt x="287201" y="22040"/>
                </a:moveTo>
                <a:cubicBezTo>
                  <a:pt x="278835" y="22040"/>
                  <a:pt x="271448" y="26839"/>
                  <a:pt x="267710" y="33771"/>
                </a:cubicBezTo>
                <a:cubicBezTo>
                  <a:pt x="274207" y="33326"/>
                  <a:pt x="280704" y="33060"/>
                  <a:pt x="287201" y="33060"/>
                </a:cubicBezTo>
                <a:cubicBezTo>
                  <a:pt x="293787" y="33060"/>
                  <a:pt x="300284" y="33326"/>
                  <a:pt x="306692" y="33771"/>
                </a:cubicBezTo>
                <a:cubicBezTo>
                  <a:pt x="303043" y="26839"/>
                  <a:pt x="295656" y="22040"/>
                  <a:pt x="287201" y="22040"/>
                </a:cubicBezTo>
                <a:close/>
                <a:moveTo>
                  <a:pt x="287201" y="0"/>
                </a:moveTo>
                <a:cubicBezTo>
                  <a:pt x="308917" y="0"/>
                  <a:pt x="326984" y="15730"/>
                  <a:pt x="330722" y="36348"/>
                </a:cubicBezTo>
                <a:cubicBezTo>
                  <a:pt x="468493" y="57322"/>
                  <a:pt x="574402" y="176498"/>
                  <a:pt x="574402" y="319936"/>
                </a:cubicBezTo>
                <a:cubicBezTo>
                  <a:pt x="574402" y="478037"/>
                  <a:pt x="445620" y="606722"/>
                  <a:pt x="287201" y="606722"/>
                </a:cubicBezTo>
                <a:cubicBezTo>
                  <a:pt x="128871" y="606722"/>
                  <a:pt x="0" y="478037"/>
                  <a:pt x="0" y="319936"/>
                </a:cubicBezTo>
                <a:cubicBezTo>
                  <a:pt x="0" y="176498"/>
                  <a:pt x="105909" y="57322"/>
                  <a:pt x="243770" y="36348"/>
                </a:cubicBezTo>
                <a:cubicBezTo>
                  <a:pt x="247419" y="15730"/>
                  <a:pt x="265485" y="0"/>
                  <a:pt x="287201" y="0"/>
                </a:cubicBezTo>
                <a:close/>
              </a:path>
            </a:pathLst>
          </a:custGeom>
          <a:solidFill>
            <a:srgbClr val="826B50"/>
          </a:solidFill>
          <a:ln>
            <a:noFill/>
          </a:ln>
        </p:spPr>
      </p:sp>
      <p:sp>
        <p:nvSpPr>
          <p:cNvPr id="28" name="矩形 27"/>
          <p:cNvSpPr/>
          <p:nvPr/>
        </p:nvSpPr>
        <p:spPr>
          <a:xfrm>
            <a:off x="7081826" y="995277"/>
            <a:ext cx="450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 , 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81826" y="1930461"/>
            <a:ext cx="450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 , 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081826" y="3052676"/>
            <a:ext cx="450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 , 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81826" y="3904730"/>
            <a:ext cx="450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 , 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081826" y="4964602"/>
            <a:ext cx="450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 , 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35" name="PA_乘号 11"/>
          <p:cNvSpPr/>
          <p:nvPr>
            <p:custDataLst>
              <p:tags r:id="rId3"/>
            </p:custDataLst>
          </p:nvPr>
        </p:nvSpPr>
        <p:spPr>
          <a:xfrm>
            <a:off x="4827884" y="3065310"/>
            <a:ext cx="402248" cy="402248"/>
          </a:xfrm>
          <a:prstGeom prst="mathMultiply">
            <a:avLst>
              <a:gd name="adj1" fmla="val 3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78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2" grpId="0"/>
      <p:bldP spid="41" grpId="0"/>
      <p:bldP spid="10" grpId="0" animBg="1"/>
      <p:bldP spid="93" grpId="0"/>
      <p:bldP spid="92" grpId="0"/>
      <p:bldP spid="28" grpId="0"/>
      <p:bldP spid="29" grpId="0"/>
      <p:bldP spid="30" grpId="0"/>
      <p:bldP spid="31" grpId="0"/>
      <p:bldP spid="32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_矩形 2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4" name="PA_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6" t="16880" r="10878" b="12934"/>
          <a:stretch>
            <a:fillRect/>
          </a:stretch>
        </p:blipFill>
        <p:spPr>
          <a:xfrm>
            <a:off x="1166567" y="-8598"/>
            <a:ext cx="4936156" cy="6340439"/>
          </a:xfrm>
          <a:prstGeom prst="rect">
            <a:avLst/>
          </a:prstGeom>
        </p:spPr>
      </p:pic>
      <p:sp>
        <p:nvSpPr>
          <p:cNvPr id="2" name="PA_矩形 1"/>
          <p:cNvSpPr/>
          <p:nvPr>
            <p:custDataLst>
              <p:tags r:id="rId4"/>
            </p:custDataLst>
          </p:nvPr>
        </p:nvSpPr>
        <p:spPr>
          <a:xfrm>
            <a:off x="0" y="0"/>
            <a:ext cx="3048000" cy="6331841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PA_矩形 3"/>
          <p:cNvSpPr/>
          <p:nvPr>
            <p:custDataLst>
              <p:tags r:id="rId5"/>
            </p:custDataLst>
          </p:nvPr>
        </p:nvSpPr>
        <p:spPr>
          <a:xfrm>
            <a:off x="5658571" y="0"/>
            <a:ext cx="452669" cy="45266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PA_直角三角形 4"/>
          <p:cNvSpPr/>
          <p:nvPr>
            <p:custDataLst>
              <p:tags r:id="rId6"/>
            </p:custDataLst>
          </p:nvPr>
        </p:nvSpPr>
        <p:spPr>
          <a:xfrm>
            <a:off x="5642164" y="0"/>
            <a:ext cx="485483" cy="494368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PA_文本框 5"/>
          <p:cNvSpPr txBox="1"/>
          <p:nvPr>
            <p:custDataLst>
              <p:tags r:id="rId7"/>
            </p:custDataLst>
          </p:nvPr>
        </p:nvSpPr>
        <p:spPr>
          <a:xfrm>
            <a:off x="6764036" y="697159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Aharoni" panose="02010803020104030203" pitchFamily="2" charset="-79"/>
                <a:ea typeface="方正风雅宋简体" panose="02000000000000000000" pitchFamily="2" charset="-122"/>
                <a:cs typeface="Aharoni" panose="02010803020104030203" pitchFamily="2" charset="-79"/>
              </a:rPr>
              <a:t>142%</a:t>
            </a:r>
            <a:endParaRPr lang="zh-CN" altLang="en-US" sz="9600" dirty="0">
              <a:solidFill>
                <a:schemeClr val="bg1"/>
              </a:solidFill>
              <a:latin typeface="Aharoni" panose="02010803020104030203" pitchFamily="2" charset="-79"/>
              <a:ea typeface="方正风雅宋简体" panose="02000000000000000000" pitchFamily="2" charset="-122"/>
              <a:cs typeface="Aharoni" panose="02010803020104030203" pitchFamily="2" charset="-79"/>
            </a:endParaRPr>
          </a:p>
        </p:txBody>
      </p:sp>
      <p:sp>
        <p:nvSpPr>
          <p:cNvPr id="7" name="PA_文本框 6"/>
          <p:cNvSpPr txBox="1"/>
          <p:nvPr>
            <p:custDataLst>
              <p:tags r:id="rId8"/>
            </p:custDataLst>
          </p:nvPr>
        </p:nvSpPr>
        <p:spPr>
          <a:xfrm>
            <a:off x="6975562" y="1937071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HERE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PA_文本框 8"/>
          <p:cNvSpPr txBox="1"/>
          <p:nvPr>
            <p:custDataLst>
              <p:tags r:id="rId9"/>
            </p:custDataLst>
          </p:nvPr>
        </p:nvSpPr>
        <p:spPr>
          <a:xfrm>
            <a:off x="6960096" y="2934701"/>
            <a:ext cx="4128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zh-CN" dirty="0">
                <a:solidFill>
                  <a:schemeClr val="bg1"/>
                </a:solidFill>
              </a:rPr>
              <a:t>She passed the salley </a:t>
            </a:r>
            <a:r>
              <a:rPr lang="en-US" altLang="zh-CN" sz="1600" dirty="0">
                <a:solidFill>
                  <a:schemeClr val="bg1"/>
                </a:solidFill>
              </a:rPr>
              <a:t>gardens</a:t>
            </a:r>
            <a:r>
              <a:rPr lang="en-US" altLang="zh-CN" dirty="0">
                <a:solidFill>
                  <a:schemeClr val="bg1"/>
                </a:solidFill>
              </a:rPr>
              <a:t> with little snow-white feet. She bid me take love easy, as the leaves grow on the tree;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PA_库_269006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7012565" y="5474292"/>
            <a:ext cx="508172" cy="480320"/>
          </a:xfrm>
          <a:custGeom>
            <a:avLst/>
            <a:gdLst>
              <a:gd name="connsiteX0" fmla="*/ 7031 w 607639"/>
              <a:gd name="connsiteY0" fmla="*/ 350992 h 574332"/>
              <a:gd name="connsiteX1" fmla="*/ 600519 w 607639"/>
              <a:gd name="connsiteY1" fmla="*/ 350992 h 574332"/>
              <a:gd name="connsiteX2" fmla="*/ 607639 w 607639"/>
              <a:gd name="connsiteY2" fmla="*/ 358013 h 574332"/>
              <a:gd name="connsiteX3" fmla="*/ 607639 w 607639"/>
              <a:gd name="connsiteY3" fmla="*/ 393207 h 574332"/>
              <a:gd name="connsiteX4" fmla="*/ 558152 w 607639"/>
              <a:gd name="connsiteY4" fmla="*/ 442621 h 574332"/>
              <a:gd name="connsiteX5" fmla="*/ 383613 w 607639"/>
              <a:gd name="connsiteY5" fmla="*/ 442621 h 574332"/>
              <a:gd name="connsiteX6" fmla="*/ 405330 w 607639"/>
              <a:gd name="connsiteY6" fmla="*/ 532028 h 574332"/>
              <a:gd name="connsiteX7" fmla="*/ 432121 w 607639"/>
              <a:gd name="connsiteY7" fmla="*/ 532028 h 574332"/>
              <a:gd name="connsiteX8" fmla="*/ 453304 w 607639"/>
              <a:gd name="connsiteY8" fmla="*/ 553180 h 574332"/>
              <a:gd name="connsiteX9" fmla="*/ 432121 w 607639"/>
              <a:gd name="connsiteY9" fmla="*/ 574332 h 574332"/>
              <a:gd name="connsiteX10" fmla="*/ 175429 w 607639"/>
              <a:gd name="connsiteY10" fmla="*/ 574332 h 574332"/>
              <a:gd name="connsiteX11" fmla="*/ 154246 w 607639"/>
              <a:gd name="connsiteY11" fmla="*/ 553180 h 574332"/>
              <a:gd name="connsiteX12" fmla="*/ 175429 w 607639"/>
              <a:gd name="connsiteY12" fmla="*/ 532028 h 574332"/>
              <a:gd name="connsiteX13" fmla="*/ 202309 w 607639"/>
              <a:gd name="connsiteY13" fmla="*/ 532028 h 574332"/>
              <a:gd name="connsiteX14" fmla="*/ 224026 w 607639"/>
              <a:gd name="connsiteY14" fmla="*/ 442621 h 574332"/>
              <a:gd name="connsiteX15" fmla="*/ 49487 w 607639"/>
              <a:gd name="connsiteY15" fmla="*/ 442621 h 574332"/>
              <a:gd name="connsiteX16" fmla="*/ 0 w 607639"/>
              <a:gd name="connsiteY16" fmla="*/ 393207 h 574332"/>
              <a:gd name="connsiteX17" fmla="*/ 0 w 607639"/>
              <a:gd name="connsiteY17" fmla="*/ 358013 h 574332"/>
              <a:gd name="connsiteX18" fmla="*/ 7031 w 607639"/>
              <a:gd name="connsiteY18" fmla="*/ 350992 h 574332"/>
              <a:gd name="connsiteX19" fmla="*/ 459979 w 607639"/>
              <a:gd name="connsiteY19" fmla="*/ 139441 h 574332"/>
              <a:gd name="connsiteX20" fmla="*/ 445827 w 607639"/>
              <a:gd name="connsiteY20" fmla="*/ 153572 h 574332"/>
              <a:gd name="connsiteX21" fmla="*/ 445827 w 607639"/>
              <a:gd name="connsiteY21" fmla="*/ 256042 h 574332"/>
              <a:gd name="connsiteX22" fmla="*/ 459979 w 607639"/>
              <a:gd name="connsiteY22" fmla="*/ 270173 h 574332"/>
              <a:gd name="connsiteX23" fmla="*/ 521749 w 607639"/>
              <a:gd name="connsiteY23" fmla="*/ 270173 h 574332"/>
              <a:gd name="connsiteX24" fmla="*/ 535901 w 607639"/>
              <a:gd name="connsiteY24" fmla="*/ 256042 h 574332"/>
              <a:gd name="connsiteX25" fmla="*/ 535901 w 607639"/>
              <a:gd name="connsiteY25" fmla="*/ 153572 h 574332"/>
              <a:gd name="connsiteX26" fmla="*/ 521749 w 607639"/>
              <a:gd name="connsiteY26" fmla="*/ 139441 h 574332"/>
              <a:gd name="connsiteX27" fmla="*/ 85890 w 607639"/>
              <a:gd name="connsiteY27" fmla="*/ 124955 h 574332"/>
              <a:gd name="connsiteX28" fmla="*/ 71738 w 607639"/>
              <a:gd name="connsiteY28" fmla="*/ 139086 h 574332"/>
              <a:gd name="connsiteX29" fmla="*/ 71738 w 607639"/>
              <a:gd name="connsiteY29" fmla="*/ 256042 h 574332"/>
              <a:gd name="connsiteX30" fmla="*/ 85890 w 607639"/>
              <a:gd name="connsiteY30" fmla="*/ 270173 h 574332"/>
              <a:gd name="connsiteX31" fmla="*/ 147571 w 607639"/>
              <a:gd name="connsiteY31" fmla="*/ 270173 h 574332"/>
              <a:gd name="connsiteX32" fmla="*/ 161723 w 607639"/>
              <a:gd name="connsiteY32" fmla="*/ 256042 h 574332"/>
              <a:gd name="connsiteX33" fmla="*/ 161723 w 607639"/>
              <a:gd name="connsiteY33" fmla="*/ 139086 h 574332"/>
              <a:gd name="connsiteX34" fmla="*/ 147571 w 607639"/>
              <a:gd name="connsiteY34" fmla="*/ 124955 h 574332"/>
              <a:gd name="connsiteX35" fmla="*/ 210586 w 607639"/>
              <a:gd name="connsiteY35" fmla="*/ 81585 h 574332"/>
              <a:gd name="connsiteX36" fmla="*/ 196435 w 607639"/>
              <a:gd name="connsiteY36" fmla="*/ 95627 h 574332"/>
              <a:gd name="connsiteX37" fmla="*/ 196435 w 607639"/>
              <a:gd name="connsiteY37" fmla="*/ 256042 h 574332"/>
              <a:gd name="connsiteX38" fmla="*/ 210586 w 607639"/>
              <a:gd name="connsiteY38" fmla="*/ 270173 h 574332"/>
              <a:gd name="connsiteX39" fmla="*/ 272356 w 607639"/>
              <a:gd name="connsiteY39" fmla="*/ 270173 h 574332"/>
              <a:gd name="connsiteX40" fmla="*/ 286419 w 607639"/>
              <a:gd name="connsiteY40" fmla="*/ 256042 h 574332"/>
              <a:gd name="connsiteX41" fmla="*/ 286419 w 607639"/>
              <a:gd name="connsiteY41" fmla="*/ 95627 h 574332"/>
              <a:gd name="connsiteX42" fmla="*/ 272356 w 607639"/>
              <a:gd name="connsiteY42" fmla="*/ 81585 h 574332"/>
              <a:gd name="connsiteX43" fmla="*/ 335283 w 607639"/>
              <a:gd name="connsiteY43" fmla="*/ 52613 h 574332"/>
              <a:gd name="connsiteX44" fmla="*/ 321131 w 607639"/>
              <a:gd name="connsiteY44" fmla="*/ 66743 h 574332"/>
              <a:gd name="connsiteX45" fmla="*/ 321131 w 607639"/>
              <a:gd name="connsiteY45" fmla="*/ 256042 h 574332"/>
              <a:gd name="connsiteX46" fmla="*/ 335283 w 607639"/>
              <a:gd name="connsiteY46" fmla="*/ 270173 h 574332"/>
              <a:gd name="connsiteX47" fmla="*/ 397053 w 607639"/>
              <a:gd name="connsiteY47" fmla="*/ 270173 h 574332"/>
              <a:gd name="connsiteX48" fmla="*/ 411115 w 607639"/>
              <a:gd name="connsiteY48" fmla="*/ 256042 h 574332"/>
              <a:gd name="connsiteX49" fmla="*/ 411115 w 607639"/>
              <a:gd name="connsiteY49" fmla="*/ 66743 h 574332"/>
              <a:gd name="connsiteX50" fmla="*/ 397053 w 607639"/>
              <a:gd name="connsiteY50" fmla="*/ 52613 h 574332"/>
              <a:gd name="connsiteX51" fmla="*/ 49487 w 607639"/>
              <a:gd name="connsiteY51" fmla="*/ 0 h 574332"/>
              <a:gd name="connsiteX52" fmla="*/ 558152 w 607639"/>
              <a:gd name="connsiteY52" fmla="*/ 0 h 574332"/>
              <a:gd name="connsiteX53" fmla="*/ 607639 w 607639"/>
              <a:gd name="connsiteY53" fmla="*/ 49413 h 574332"/>
              <a:gd name="connsiteX54" fmla="*/ 607639 w 607639"/>
              <a:gd name="connsiteY54" fmla="*/ 315675 h 574332"/>
              <a:gd name="connsiteX55" fmla="*/ 600519 w 607639"/>
              <a:gd name="connsiteY55" fmla="*/ 322696 h 574332"/>
              <a:gd name="connsiteX56" fmla="*/ 7031 w 607639"/>
              <a:gd name="connsiteY56" fmla="*/ 322696 h 574332"/>
              <a:gd name="connsiteX57" fmla="*/ 0 w 607639"/>
              <a:gd name="connsiteY57" fmla="*/ 315675 h 574332"/>
              <a:gd name="connsiteX58" fmla="*/ 0 w 607639"/>
              <a:gd name="connsiteY58" fmla="*/ 49413 h 574332"/>
              <a:gd name="connsiteX59" fmla="*/ 49487 w 607639"/>
              <a:gd name="connsiteY59" fmla="*/ 0 h 57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7639" h="574332">
                <a:moveTo>
                  <a:pt x="7031" y="350992"/>
                </a:moveTo>
                <a:lnTo>
                  <a:pt x="600519" y="350992"/>
                </a:lnTo>
                <a:cubicBezTo>
                  <a:pt x="604435" y="350992"/>
                  <a:pt x="607639" y="354103"/>
                  <a:pt x="607639" y="358013"/>
                </a:cubicBezTo>
                <a:lnTo>
                  <a:pt x="607639" y="393207"/>
                </a:lnTo>
                <a:cubicBezTo>
                  <a:pt x="607639" y="420492"/>
                  <a:pt x="585477" y="442621"/>
                  <a:pt x="558152" y="442621"/>
                </a:cubicBezTo>
                <a:lnTo>
                  <a:pt x="383613" y="442621"/>
                </a:lnTo>
                <a:lnTo>
                  <a:pt x="405330" y="532028"/>
                </a:lnTo>
                <a:lnTo>
                  <a:pt x="432121" y="532028"/>
                </a:lnTo>
                <a:cubicBezTo>
                  <a:pt x="443869" y="532028"/>
                  <a:pt x="453304" y="541538"/>
                  <a:pt x="453304" y="553180"/>
                </a:cubicBezTo>
                <a:cubicBezTo>
                  <a:pt x="453304" y="564912"/>
                  <a:pt x="443869" y="574332"/>
                  <a:pt x="432121" y="574332"/>
                </a:cubicBezTo>
                <a:lnTo>
                  <a:pt x="175429" y="574332"/>
                </a:lnTo>
                <a:cubicBezTo>
                  <a:pt x="163770" y="574332"/>
                  <a:pt x="154246" y="564912"/>
                  <a:pt x="154246" y="553180"/>
                </a:cubicBezTo>
                <a:cubicBezTo>
                  <a:pt x="154246" y="541538"/>
                  <a:pt x="163770" y="532028"/>
                  <a:pt x="175429" y="532028"/>
                </a:cubicBezTo>
                <a:lnTo>
                  <a:pt x="202309" y="532028"/>
                </a:lnTo>
                <a:lnTo>
                  <a:pt x="224026" y="442621"/>
                </a:lnTo>
                <a:lnTo>
                  <a:pt x="49487" y="442621"/>
                </a:lnTo>
                <a:cubicBezTo>
                  <a:pt x="22162" y="442621"/>
                  <a:pt x="0" y="420492"/>
                  <a:pt x="0" y="393207"/>
                </a:cubicBezTo>
                <a:lnTo>
                  <a:pt x="0" y="358013"/>
                </a:lnTo>
                <a:cubicBezTo>
                  <a:pt x="0" y="354103"/>
                  <a:pt x="3204" y="350992"/>
                  <a:pt x="7031" y="350992"/>
                </a:cubicBezTo>
                <a:close/>
                <a:moveTo>
                  <a:pt x="459979" y="139441"/>
                </a:moveTo>
                <a:cubicBezTo>
                  <a:pt x="452236" y="139441"/>
                  <a:pt x="445827" y="145751"/>
                  <a:pt x="445827" y="153572"/>
                </a:cubicBezTo>
                <a:lnTo>
                  <a:pt x="445827" y="256042"/>
                </a:lnTo>
                <a:cubicBezTo>
                  <a:pt x="445827" y="263863"/>
                  <a:pt x="452236" y="270173"/>
                  <a:pt x="459979" y="270173"/>
                </a:cubicBezTo>
                <a:lnTo>
                  <a:pt x="521749" y="270173"/>
                </a:lnTo>
                <a:cubicBezTo>
                  <a:pt x="529492" y="270173"/>
                  <a:pt x="535901" y="263863"/>
                  <a:pt x="535901" y="256042"/>
                </a:cubicBezTo>
                <a:lnTo>
                  <a:pt x="535901" y="153572"/>
                </a:lnTo>
                <a:cubicBezTo>
                  <a:pt x="535901" y="145751"/>
                  <a:pt x="529492" y="139441"/>
                  <a:pt x="521749" y="139441"/>
                </a:cubicBezTo>
                <a:close/>
                <a:moveTo>
                  <a:pt x="85890" y="124955"/>
                </a:moveTo>
                <a:cubicBezTo>
                  <a:pt x="78058" y="124955"/>
                  <a:pt x="71738" y="131265"/>
                  <a:pt x="71738" y="139086"/>
                </a:cubicBezTo>
                <a:lnTo>
                  <a:pt x="71738" y="256042"/>
                </a:lnTo>
                <a:cubicBezTo>
                  <a:pt x="71738" y="263863"/>
                  <a:pt x="78058" y="270173"/>
                  <a:pt x="85890" y="270173"/>
                </a:cubicBezTo>
                <a:lnTo>
                  <a:pt x="147571" y="270173"/>
                </a:lnTo>
                <a:cubicBezTo>
                  <a:pt x="155403" y="270173"/>
                  <a:pt x="161723" y="263863"/>
                  <a:pt x="161723" y="256042"/>
                </a:cubicBezTo>
                <a:lnTo>
                  <a:pt x="161723" y="139086"/>
                </a:lnTo>
                <a:cubicBezTo>
                  <a:pt x="161723" y="131265"/>
                  <a:pt x="155403" y="124955"/>
                  <a:pt x="147571" y="124955"/>
                </a:cubicBezTo>
                <a:close/>
                <a:moveTo>
                  <a:pt x="210586" y="81585"/>
                </a:moveTo>
                <a:cubicBezTo>
                  <a:pt x="202754" y="81585"/>
                  <a:pt x="196435" y="87895"/>
                  <a:pt x="196435" y="95627"/>
                </a:cubicBezTo>
                <a:lnTo>
                  <a:pt x="196435" y="256042"/>
                </a:lnTo>
                <a:cubicBezTo>
                  <a:pt x="196435" y="263863"/>
                  <a:pt x="202754" y="270173"/>
                  <a:pt x="210586" y="270173"/>
                </a:cubicBezTo>
                <a:lnTo>
                  <a:pt x="272356" y="270173"/>
                </a:lnTo>
                <a:cubicBezTo>
                  <a:pt x="280100" y="270173"/>
                  <a:pt x="286419" y="263863"/>
                  <a:pt x="286419" y="256042"/>
                </a:cubicBezTo>
                <a:lnTo>
                  <a:pt x="286419" y="95627"/>
                </a:lnTo>
                <a:cubicBezTo>
                  <a:pt x="286419" y="87895"/>
                  <a:pt x="280100" y="81585"/>
                  <a:pt x="272356" y="81585"/>
                </a:cubicBezTo>
                <a:close/>
                <a:moveTo>
                  <a:pt x="335283" y="52613"/>
                </a:moveTo>
                <a:cubicBezTo>
                  <a:pt x="327450" y="52613"/>
                  <a:pt x="321131" y="58923"/>
                  <a:pt x="321131" y="66743"/>
                </a:cubicBezTo>
                <a:lnTo>
                  <a:pt x="321131" y="256042"/>
                </a:lnTo>
                <a:cubicBezTo>
                  <a:pt x="321131" y="263863"/>
                  <a:pt x="327450" y="270173"/>
                  <a:pt x="335283" y="270173"/>
                </a:cubicBezTo>
                <a:lnTo>
                  <a:pt x="397053" y="270173"/>
                </a:lnTo>
                <a:cubicBezTo>
                  <a:pt x="404796" y="270173"/>
                  <a:pt x="411115" y="263863"/>
                  <a:pt x="411115" y="256042"/>
                </a:cubicBezTo>
                <a:lnTo>
                  <a:pt x="411115" y="66743"/>
                </a:lnTo>
                <a:cubicBezTo>
                  <a:pt x="411115" y="58923"/>
                  <a:pt x="404796" y="52613"/>
                  <a:pt x="397053" y="52613"/>
                </a:cubicBezTo>
                <a:close/>
                <a:moveTo>
                  <a:pt x="49487" y="0"/>
                </a:moveTo>
                <a:lnTo>
                  <a:pt x="558152" y="0"/>
                </a:lnTo>
                <a:cubicBezTo>
                  <a:pt x="585477" y="0"/>
                  <a:pt x="607639" y="22129"/>
                  <a:pt x="607639" y="49413"/>
                </a:cubicBezTo>
                <a:lnTo>
                  <a:pt x="607639" y="315675"/>
                </a:lnTo>
                <a:cubicBezTo>
                  <a:pt x="607639" y="319586"/>
                  <a:pt x="604435" y="322696"/>
                  <a:pt x="600519" y="322696"/>
                </a:cubicBezTo>
                <a:lnTo>
                  <a:pt x="7031" y="322696"/>
                </a:lnTo>
                <a:cubicBezTo>
                  <a:pt x="3204" y="322696"/>
                  <a:pt x="0" y="319586"/>
                  <a:pt x="0" y="315675"/>
                </a:cubicBezTo>
                <a:lnTo>
                  <a:pt x="0" y="49413"/>
                </a:lnTo>
                <a:cubicBezTo>
                  <a:pt x="0" y="22129"/>
                  <a:pt x="22162" y="0"/>
                  <a:pt x="49487" y="0"/>
                </a:cubicBezTo>
                <a:close/>
              </a:path>
            </a:pathLst>
          </a:custGeom>
          <a:solidFill>
            <a:srgbClr val="987D5D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PA_文本框 14"/>
          <p:cNvSpPr txBox="1"/>
          <p:nvPr>
            <p:custDataLst>
              <p:tags r:id="rId11"/>
            </p:custDataLst>
          </p:nvPr>
        </p:nvSpPr>
        <p:spPr>
          <a:xfrm>
            <a:off x="7767803" y="579708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zh-CN" sz="1600" dirty="0">
                <a:solidFill>
                  <a:schemeClr val="bg1"/>
                </a:solidFill>
              </a:rPr>
              <a:t>She passed the salley gardens with little snow-white feet.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PA_文本框 16"/>
          <p:cNvSpPr txBox="1"/>
          <p:nvPr>
            <p:custDataLst>
              <p:tags r:id="rId12"/>
            </p:custDataLst>
          </p:nvPr>
        </p:nvSpPr>
        <p:spPr>
          <a:xfrm>
            <a:off x="7767803" y="535093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Down by the salley garden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PA_文本框 18"/>
          <p:cNvSpPr txBox="1"/>
          <p:nvPr>
            <p:custDataLst>
              <p:tags r:id="rId13"/>
            </p:custDataLst>
          </p:nvPr>
        </p:nvSpPr>
        <p:spPr>
          <a:xfrm>
            <a:off x="276366" y="1141777"/>
            <a:ext cx="3148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533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SUMMER </a:t>
            </a:r>
          </a:p>
          <a:p>
            <a:r>
              <a:rPr lang="en-US" altLang="zh-CN" sz="2400" spc="533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CATI</a:t>
            </a:r>
          </a:p>
          <a:p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PA_文本框 19"/>
          <p:cNvSpPr txBox="1"/>
          <p:nvPr>
            <p:custDataLst>
              <p:tags r:id="rId14"/>
            </p:custDataLst>
          </p:nvPr>
        </p:nvSpPr>
        <p:spPr>
          <a:xfrm>
            <a:off x="276366" y="430780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Official Accounts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PA_文本框 20"/>
          <p:cNvSpPr txBox="1"/>
          <p:nvPr>
            <p:custDataLst>
              <p:tags r:id="rId15"/>
            </p:custDataLst>
          </p:nvPr>
        </p:nvSpPr>
        <p:spPr>
          <a:xfrm>
            <a:off x="276366" y="4581128"/>
            <a:ext cx="336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Summercati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PA_文本框 21"/>
          <p:cNvSpPr txBox="1"/>
          <p:nvPr>
            <p:custDataLst>
              <p:tags r:id="rId16"/>
            </p:custDataLst>
          </p:nvPr>
        </p:nvSpPr>
        <p:spPr>
          <a:xfrm>
            <a:off x="276366" y="5075893"/>
            <a:ext cx="67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Date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PA_文本框 22"/>
          <p:cNvSpPr txBox="1"/>
          <p:nvPr>
            <p:custDataLst>
              <p:tags r:id="rId17"/>
            </p:custDataLst>
          </p:nvPr>
        </p:nvSpPr>
        <p:spPr>
          <a:xfrm>
            <a:off x="276366" y="536392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8/15/2017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PA_矩形 25"/>
          <p:cNvSpPr/>
          <p:nvPr>
            <p:custDataLst>
              <p:tags r:id="rId18"/>
            </p:custDataLst>
          </p:nvPr>
        </p:nvSpPr>
        <p:spPr>
          <a:xfrm>
            <a:off x="0" y="0"/>
            <a:ext cx="11906250" cy="6590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PA_矩形 26"/>
          <p:cNvSpPr/>
          <p:nvPr>
            <p:custDataLst>
              <p:tags r:id="rId19"/>
            </p:custDataLst>
          </p:nvPr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PA_文本框 27"/>
          <p:cNvSpPr txBox="1"/>
          <p:nvPr>
            <p:custDataLst>
              <p:tags r:id="rId20"/>
            </p:custDataLst>
          </p:nvPr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PA_文本框 28"/>
          <p:cNvSpPr txBox="1"/>
          <p:nvPr>
            <p:custDataLst>
              <p:tags r:id="rId21"/>
            </p:custDataLst>
          </p:nvPr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PA_文本框 29"/>
          <p:cNvSpPr txBox="1"/>
          <p:nvPr>
            <p:custDataLst>
              <p:tags r:id="rId22"/>
            </p:custDataLst>
          </p:nvPr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31" name="PA_文本框 30"/>
          <p:cNvSpPr txBox="1"/>
          <p:nvPr>
            <p:custDataLst>
              <p:tags r:id="rId23"/>
            </p:custDataLst>
          </p:nvPr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32" name="PA_文本框 31"/>
          <p:cNvSpPr txBox="1"/>
          <p:nvPr>
            <p:custDataLst>
              <p:tags r:id="rId24"/>
            </p:custDataLst>
          </p:nvPr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33" name="PA_文本框 32"/>
          <p:cNvSpPr txBox="1"/>
          <p:nvPr>
            <p:custDataLst>
              <p:tags r:id="rId25"/>
            </p:custDataLst>
          </p:nvPr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cxnSp>
        <p:nvCxnSpPr>
          <p:cNvPr id="8" name="PA_直接连接符 7"/>
          <p:cNvCxnSpPr/>
          <p:nvPr>
            <p:custDataLst>
              <p:tags r:id="rId26"/>
            </p:custDataLst>
          </p:nvPr>
        </p:nvCxnSpPr>
        <p:spPr>
          <a:xfrm>
            <a:off x="7069715" y="2794194"/>
            <a:ext cx="4018840" cy="0"/>
          </a:xfrm>
          <a:prstGeom prst="line">
            <a:avLst/>
          </a:prstGeom>
          <a:ln w="3175"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A_直接连接符 33"/>
          <p:cNvCxnSpPr/>
          <p:nvPr>
            <p:custDataLst>
              <p:tags r:id="rId27"/>
            </p:custDataLst>
          </p:nvPr>
        </p:nvCxnSpPr>
        <p:spPr>
          <a:xfrm flipH="1">
            <a:off x="5078863" y="5705736"/>
            <a:ext cx="1232492" cy="92909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1"/>
    </mc:Choice>
    <mc:Fallback xmlns="">
      <p:transition spd="slow" advTm="8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/>
      <p:bldP spid="15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4416" b="6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45" name="PA_蓝剑_矩形 44"/>
          <p:cNvSpPr/>
          <p:nvPr>
            <p:custDataLst>
              <p:tags r:id="rId3"/>
            </p:custDataLst>
          </p:nvPr>
        </p:nvSpPr>
        <p:spPr>
          <a:xfrm>
            <a:off x="6400800" y="1930400"/>
            <a:ext cx="1898768" cy="2946400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PA_库_组合 17"/>
          <p:cNvGrpSpPr/>
          <p:nvPr>
            <p:custDataLst>
              <p:tags r:id="rId4"/>
            </p:custDataLst>
          </p:nvPr>
        </p:nvGrpSpPr>
        <p:grpSpPr>
          <a:xfrm>
            <a:off x="2106408" y="2476457"/>
            <a:ext cx="1002470" cy="1515491"/>
            <a:chOff x="2617031" y="2476457"/>
            <a:chExt cx="1002470" cy="1515491"/>
          </a:xfrm>
        </p:grpSpPr>
        <p:sp>
          <p:nvSpPr>
            <p:cNvPr id="15" name="文本框 14"/>
            <p:cNvSpPr txBox="1"/>
            <p:nvPr/>
          </p:nvSpPr>
          <p:spPr>
            <a:xfrm>
              <a:off x="2675674" y="3363008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17031" y="3684171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file_334682"/>
            <p:cNvSpPr>
              <a:spLocks noChangeAspect="1"/>
            </p:cNvSpPr>
            <p:nvPr/>
          </p:nvSpPr>
          <p:spPr bwMode="auto">
            <a:xfrm>
              <a:off x="2867940" y="2476457"/>
              <a:ext cx="449853" cy="609685"/>
            </a:xfrm>
            <a:custGeom>
              <a:avLst/>
              <a:gdLst>
                <a:gd name="connsiteX0" fmla="*/ 10655 w 447667"/>
                <a:gd name="connsiteY0" fmla="*/ 457688 h 606722"/>
                <a:gd name="connsiteX1" fmla="*/ 21311 w 447667"/>
                <a:gd name="connsiteY1" fmla="*/ 468352 h 606722"/>
                <a:gd name="connsiteX2" fmla="*/ 10744 w 447667"/>
                <a:gd name="connsiteY2" fmla="*/ 478928 h 606722"/>
                <a:gd name="connsiteX3" fmla="*/ 10655 w 447667"/>
                <a:gd name="connsiteY3" fmla="*/ 478928 h 606722"/>
                <a:gd name="connsiteX4" fmla="*/ 0 w 447667"/>
                <a:gd name="connsiteY4" fmla="*/ 468352 h 606722"/>
                <a:gd name="connsiteX5" fmla="*/ 10655 w 447667"/>
                <a:gd name="connsiteY5" fmla="*/ 457688 h 606722"/>
                <a:gd name="connsiteX6" fmla="*/ 277144 w 447667"/>
                <a:gd name="connsiteY6" fmla="*/ 36348 h 606722"/>
                <a:gd name="connsiteX7" fmla="*/ 277144 w 447667"/>
                <a:gd name="connsiteY7" fmla="*/ 170277 h 606722"/>
                <a:gd name="connsiteX8" fmla="*/ 411355 w 447667"/>
                <a:gd name="connsiteY8" fmla="*/ 170277 h 606722"/>
                <a:gd name="connsiteX9" fmla="*/ 10680 w 447667"/>
                <a:gd name="connsiteY9" fmla="*/ 0 h 606722"/>
                <a:gd name="connsiteX10" fmla="*/ 266464 w 447667"/>
                <a:gd name="connsiteY10" fmla="*/ 0 h 606722"/>
                <a:gd name="connsiteX11" fmla="*/ 274029 w 447667"/>
                <a:gd name="connsiteY11" fmla="*/ 3111 h 606722"/>
                <a:gd name="connsiteX12" fmla="*/ 444552 w 447667"/>
                <a:gd name="connsiteY12" fmla="*/ 173387 h 606722"/>
                <a:gd name="connsiteX13" fmla="*/ 447667 w 447667"/>
                <a:gd name="connsiteY13" fmla="*/ 180941 h 606722"/>
                <a:gd name="connsiteX14" fmla="*/ 447667 w 447667"/>
                <a:gd name="connsiteY14" fmla="*/ 596058 h 606722"/>
                <a:gd name="connsiteX15" fmla="*/ 437076 w 447667"/>
                <a:gd name="connsiteY15" fmla="*/ 606722 h 606722"/>
                <a:gd name="connsiteX16" fmla="*/ 10680 w 447667"/>
                <a:gd name="connsiteY16" fmla="*/ 606722 h 606722"/>
                <a:gd name="connsiteX17" fmla="*/ 0 w 447667"/>
                <a:gd name="connsiteY17" fmla="*/ 596058 h 606722"/>
                <a:gd name="connsiteX18" fmla="*/ 0 w 447667"/>
                <a:gd name="connsiteY18" fmla="*/ 510919 h 606722"/>
                <a:gd name="connsiteX19" fmla="*/ 10680 w 447667"/>
                <a:gd name="connsiteY19" fmla="*/ 500255 h 606722"/>
                <a:gd name="connsiteX20" fmla="*/ 21360 w 447667"/>
                <a:gd name="connsiteY20" fmla="*/ 510919 h 606722"/>
                <a:gd name="connsiteX21" fmla="*/ 21360 w 447667"/>
                <a:gd name="connsiteY21" fmla="*/ 585393 h 606722"/>
                <a:gd name="connsiteX22" fmla="*/ 426396 w 447667"/>
                <a:gd name="connsiteY22" fmla="*/ 585393 h 606722"/>
                <a:gd name="connsiteX23" fmla="*/ 426396 w 447667"/>
                <a:gd name="connsiteY23" fmla="*/ 191606 h 606722"/>
                <a:gd name="connsiteX24" fmla="*/ 266464 w 447667"/>
                <a:gd name="connsiteY24" fmla="*/ 191606 h 606722"/>
                <a:gd name="connsiteX25" fmla="*/ 255873 w 447667"/>
                <a:gd name="connsiteY25" fmla="*/ 180941 h 606722"/>
                <a:gd name="connsiteX26" fmla="*/ 255873 w 447667"/>
                <a:gd name="connsiteY26" fmla="*/ 21329 h 606722"/>
                <a:gd name="connsiteX27" fmla="*/ 21360 w 447667"/>
                <a:gd name="connsiteY27" fmla="*/ 21329 h 606722"/>
                <a:gd name="connsiteX28" fmla="*/ 21360 w 447667"/>
                <a:gd name="connsiteY28" fmla="*/ 425781 h 606722"/>
                <a:gd name="connsiteX29" fmla="*/ 10680 w 447667"/>
                <a:gd name="connsiteY29" fmla="*/ 436356 h 606722"/>
                <a:gd name="connsiteX30" fmla="*/ 0 w 447667"/>
                <a:gd name="connsiteY30" fmla="*/ 425781 h 606722"/>
                <a:gd name="connsiteX31" fmla="*/ 0 w 447667"/>
                <a:gd name="connsiteY31" fmla="*/ 10665 h 606722"/>
                <a:gd name="connsiteX32" fmla="*/ 10680 w 447667"/>
                <a:gd name="connsiteY3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7667" h="606722">
                  <a:moveTo>
                    <a:pt x="10655" y="457688"/>
                  </a:moveTo>
                  <a:cubicBezTo>
                    <a:pt x="16516" y="457688"/>
                    <a:pt x="21311" y="462487"/>
                    <a:pt x="21311" y="468352"/>
                  </a:cubicBezTo>
                  <a:cubicBezTo>
                    <a:pt x="21311" y="474218"/>
                    <a:pt x="16605" y="478928"/>
                    <a:pt x="10744" y="478928"/>
                  </a:cubicBezTo>
                  <a:lnTo>
                    <a:pt x="10655" y="478928"/>
                  </a:lnTo>
                  <a:cubicBezTo>
                    <a:pt x="4795" y="478928"/>
                    <a:pt x="0" y="474218"/>
                    <a:pt x="0" y="468352"/>
                  </a:cubicBezTo>
                  <a:cubicBezTo>
                    <a:pt x="0" y="462487"/>
                    <a:pt x="4795" y="457688"/>
                    <a:pt x="10655" y="457688"/>
                  </a:cubicBezTo>
                  <a:close/>
                  <a:moveTo>
                    <a:pt x="277144" y="36348"/>
                  </a:moveTo>
                  <a:lnTo>
                    <a:pt x="277144" y="170277"/>
                  </a:lnTo>
                  <a:lnTo>
                    <a:pt x="411355" y="170277"/>
                  </a:lnTo>
                  <a:close/>
                  <a:moveTo>
                    <a:pt x="10680" y="0"/>
                  </a:moveTo>
                  <a:lnTo>
                    <a:pt x="266464" y="0"/>
                  </a:lnTo>
                  <a:cubicBezTo>
                    <a:pt x="269312" y="0"/>
                    <a:pt x="272071" y="1155"/>
                    <a:pt x="274029" y="3111"/>
                  </a:cubicBezTo>
                  <a:lnTo>
                    <a:pt x="444552" y="173387"/>
                  </a:lnTo>
                  <a:cubicBezTo>
                    <a:pt x="446599" y="175431"/>
                    <a:pt x="447667" y="178097"/>
                    <a:pt x="447667" y="180941"/>
                  </a:cubicBezTo>
                  <a:lnTo>
                    <a:pt x="447667" y="596058"/>
                  </a:lnTo>
                  <a:cubicBezTo>
                    <a:pt x="447667" y="601923"/>
                    <a:pt x="442950" y="606722"/>
                    <a:pt x="437076" y="606722"/>
                  </a:cubicBezTo>
                  <a:lnTo>
                    <a:pt x="10680" y="606722"/>
                  </a:lnTo>
                  <a:cubicBezTo>
                    <a:pt x="4806" y="606722"/>
                    <a:pt x="0" y="601923"/>
                    <a:pt x="0" y="596058"/>
                  </a:cubicBezTo>
                  <a:lnTo>
                    <a:pt x="0" y="510919"/>
                  </a:lnTo>
                  <a:cubicBezTo>
                    <a:pt x="0" y="505054"/>
                    <a:pt x="4806" y="500255"/>
                    <a:pt x="10680" y="500255"/>
                  </a:cubicBezTo>
                  <a:cubicBezTo>
                    <a:pt x="16554" y="500255"/>
                    <a:pt x="21360" y="505054"/>
                    <a:pt x="21360" y="510919"/>
                  </a:cubicBezTo>
                  <a:lnTo>
                    <a:pt x="21360" y="585393"/>
                  </a:lnTo>
                  <a:lnTo>
                    <a:pt x="426396" y="585393"/>
                  </a:lnTo>
                  <a:lnTo>
                    <a:pt x="426396" y="191606"/>
                  </a:lnTo>
                  <a:lnTo>
                    <a:pt x="266464" y="191606"/>
                  </a:lnTo>
                  <a:cubicBezTo>
                    <a:pt x="260590" y="191606"/>
                    <a:pt x="255873" y="186807"/>
                    <a:pt x="255873" y="180941"/>
                  </a:cubicBezTo>
                  <a:lnTo>
                    <a:pt x="255873" y="21329"/>
                  </a:lnTo>
                  <a:lnTo>
                    <a:pt x="21360" y="21329"/>
                  </a:lnTo>
                  <a:lnTo>
                    <a:pt x="21360" y="425781"/>
                  </a:lnTo>
                  <a:cubicBezTo>
                    <a:pt x="21360" y="431646"/>
                    <a:pt x="16554" y="436356"/>
                    <a:pt x="10680" y="436356"/>
                  </a:cubicBezTo>
                  <a:cubicBezTo>
                    <a:pt x="4806" y="436356"/>
                    <a:pt x="0" y="431646"/>
                    <a:pt x="0" y="425781"/>
                  </a:cubicBezTo>
                  <a:lnTo>
                    <a:pt x="0" y="10665"/>
                  </a:lnTo>
                  <a:cubicBezTo>
                    <a:pt x="0" y="4799"/>
                    <a:pt x="4806" y="0"/>
                    <a:pt x="10680" y="0"/>
                  </a:cubicBezTo>
                  <a:close/>
                </a:path>
              </a:pathLst>
            </a:custGeom>
            <a:solidFill>
              <a:srgbClr val="987D5D"/>
            </a:solidFill>
            <a:ln>
              <a:solidFill>
                <a:srgbClr val="987D5D"/>
              </a:solidFill>
            </a:ln>
          </p:spPr>
        </p:sp>
      </p:grpSp>
      <p:grpSp>
        <p:nvGrpSpPr>
          <p:cNvPr id="32" name="PA_库_组合 31"/>
          <p:cNvGrpSpPr/>
          <p:nvPr>
            <p:custDataLst>
              <p:tags r:id="rId5"/>
            </p:custDataLst>
          </p:nvPr>
        </p:nvGrpSpPr>
        <p:grpSpPr>
          <a:xfrm>
            <a:off x="4429283" y="2489379"/>
            <a:ext cx="1002470" cy="1489648"/>
            <a:chOff x="2617031" y="2502300"/>
            <a:chExt cx="1002470" cy="1489648"/>
          </a:xfrm>
        </p:grpSpPr>
        <p:sp>
          <p:nvSpPr>
            <p:cNvPr id="33" name="文本框 19"/>
            <p:cNvSpPr txBox="1"/>
            <p:nvPr/>
          </p:nvSpPr>
          <p:spPr>
            <a:xfrm>
              <a:off x="2675674" y="3282740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4" name="文本框 20"/>
            <p:cNvSpPr txBox="1"/>
            <p:nvPr/>
          </p:nvSpPr>
          <p:spPr>
            <a:xfrm>
              <a:off x="2617031" y="3684171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5" name="file_334682"/>
            <p:cNvSpPr>
              <a:spLocks noChangeAspect="1"/>
            </p:cNvSpPr>
            <p:nvPr/>
          </p:nvSpPr>
          <p:spPr bwMode="auto">
            <a:xfrm>
              <a:off x="2788024" y="2502300"/>
              <a:ext cx="609685" cy="557998"/>
            </a:xfrm>
            <a:custGeom>
              <a:avLst/>
              <a:gdLst>
                <a:gd name="T0" fmla="*/ 325000 h 606722"/>
                <a:gd name="T1" fmla="*/ 325000 h 606722"/>
                <a:gd name="T2" fmla="*/ 325000 h 606722"/>
                <a:gd name="T3" fmla="*/ 325000 h 606722"/>
                <a:gd name="T4" fmla="*/ 325000 h 606722"/>
                <a:gd name="T5" fmla="*/ 325000 h 606722"/>
                <a:gd name="T6" fmla="*/ 325000 h 606722"/>
                <a:gd name="T7" fmla="*/ 325000 h 606722"/>
                <a:gd name="T8" fmla="*/ 325000 h 606722"/>
                <a:gd name="T9" fmla="*/ 325000 h 606722"/>
                <a:gd name="T10" fmla="*/ 325000 h 606722"/>
                <a:gd name="T11" fmla="*/ 325000 h 606722"/>
                <a:gd name="T12" fmla="*/ 325000 h 606722"/>
                <a:gd name="T13" fmla="*/ 325000 h 606722"/>
                <a:gd name="T14" fmla="*/ 325000 h 606722"/>
                <a:gd name="T15" fmla="*/ 325000 h 606722"/>
                <a:gd name="T16" fmla="*/ 325000 h 606722"/>
                <a:gd name="T17" fmla="*/ 325000 h 606722"/>
                <a:gd name="T18" fmla="*/ 325000 h 606722"/>
                <a:gd name="T19" fmla="*/ 325000 h 606722"/>
                <a:gd name="T20" fmla="*/ 325000 h 606722"/>
                <a:gd name="T21" fmla="*/ 325000 h 606722"/>
                <a:gd name="T22" fmla="*/ 325000 h 606722"/>
                <a:gd name="T23" fmla="*/ 325000 h 606722"/>
                <a:gd name="T24" fmla="*/ 325000 h 606722"/>
                <a:gd name="T25" fmla="*/ 325000 h 606722"/>
                <a:gd name="T26" fmla="*/ 325000 h 606722"/>
                <a:gd name="T27" fmla="*/ 325000 h 606722"/>
                <a:gd name="T28" fmla="*/ 325000 h 606722"/>
                <a:gd name="T29" fmla="*/ 325000 h 606722"/>
                <a:gd name="T30" fmla="*/ 325000 h 606722"/>
                <a:gd name="T31" fmla="*/ 325000 h 606722"/>
                <a:gd name="T32" fmla="*/ 325000 h 606722"/>
                <a:gd name="T33" fmla="*/ 325000 h 606722"/>
                <a:gd name="T34" fmla="*/ 325000 h 606722"/>
                <a:gd name="T35" fmla="*/ 325000 h 606722"/>
                <a:gd name="T36" fmla="*/ 325000 h 606722"/>
                <a:gd name="T37" fmla="*/ 325000 h 606722"/>
                <a:gd name="T38" fmla="*/ 325000 h 606722"/>
                <a:gd name="T39" fmla="*/ 325000 h 606722"/>
                <a:gd name="T40" fmla="*/ 325000 h 606722"/>
                <a:gd name="T41" fmla="*/ 325000 h 606722"/>
                <a:gd name="T42" fmla="*/ 325000 h 606722"/>
                <a:gd name="T43" fmla="*/ 325000 h 606722"/>
                <a:gd name="T44" fmla="*/ 325000 h 606722"/>
                <a:gd name="T45" fmla="*/ 325000 h 606722"/>
                <a:gd name="T46" fmla="*/ 325000 h 606722"/>
                <a:gd name="T47" fmla="*/ 325000 h 606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27" h="6258">
                  <a:moveTo>
                    <a:pt x="6684" y="0"/>
                  </a:moveTo>
                  <a:lnTo>
                    <a:pt x="142" y="0"/>
                  </a:lnTo>
                  <a:cubicBezTo>
                    <a:pt x="64" y="0"/>
                    <a:pt x="0" y="64"/>
                    <a:pt x="0" y="143"/>
                  </a:cubicBezTo>
                  <a:lnTo>
                    <a:pt x="0" y="4694"/>
                  </a:lnTo>
                  <a:cubicBezTo>
                    <a:pt x="0" y="4772"/>
                    <a:pt x="64" y="4836"/>
                    <a:pt x="142" y="4836"/>
                  </a:cubicBezTo>
                  <a:lnTo>
                    <a:pt x="2344" y="4836"/>
                  </a:lnTo>
                  <a:lnTo>
                    <a:pt x="3297" y="6198"/>
                  </a:lnTo>
                  <a:cubicBezTo>
                    <a:pt x="3323" y="6235"/>
                    <a:pt x="3367" y="6258"/>
                    <a:pt x="3413" y="6258"/>
                  </a:cubicBezTo>
                  <a:cubicBezTo>
                    <a:pt x="3460" y="6258"/>
                    <a:pt x="3503" y="6235"/>
                    <a:pt x="3530" y="6198"/>
                  </a:cubicBezTo>
                  <a:lnTo>
                    <a:pt x="4483" y="4836"/>
                  </a:lnTo>
                  <a:lnTo>
                    <a:pt x="6684" y="4836"/>
                  </a:lnTo>
                  <a:cubicBezTo>
                    <a:pt x="6763" y="4836"/>
                    <a:pt x="6827" y="4772"/>
                    <a:pt x="6827" y="4694"/>
                  </a:cubicBezTo>
                  <a:lnTo>
                    <a:pt x="6827" y="143"/>
                  </a:lnTo>
                  <a:cubicBezTo>
                    <a:pt x="6827" y="64"/>
                    <a:pt x="6763" y="0"/>
                    <a:pt x="6684" y="0"/>
                  </a:cubicBezTo>
                  <a:close/>
                  <a:moveTo>
                    <a:pt x="6542" y="4552"/>
                  </a:moveTo>
                  <a:lnTo>
                    <a:pt x="4409" y="4552"/>
                  </a:lnTo>
                  <a:cubicBezTo>
                    <a:pt x="4363" y="4552"/>
                    <a:pt x="4319" y="4574"/>
                    <a:pt x="4292" y="4612"/>
                  </a:cubicBezTo>
                  <a:lnTo>
                    <a:pt x="3413" y="5868"/>
                  </a:lnTo>
                  <a:lnTo>
                    <a:pt x="2534" y="4612"/>
                  </a:lnTo>
                  <a:cubicBezTo>
                    <a:pt x="2508" y="4574"/>
                    <a:pt x="2464" y="4552"/>
                    <a:pt x="2418" y="4552"/>
                  </a:cubicBezTo>
                  <a:lnTo>
                    <a:pt x="284" y="4552"/>
                  </a:lnTo>
                  <a:lnTo>
                    <a:pt x="284" y="285"/>
                  </a:lnTo>
                  <a:lnTo>
                    <a:pt x="6542" y="285"/>
                  </a:lnTo>
                  <a:lnTo>
                    <a:pt x="6542" y="4552"/>
                  </a:lnTo>
                  <a:close/>
                </a:path>
              </a:pathLst>
            </a:custGeom>
            <a:solidFill>
              <a:srgbClr val="987D5D"/>
            </a:solidFill>
            <a:ln>
              <a:solidFill>
                <a:srgbClr val="987D5D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PA_库_组合 35"/>
          <p:cNvGrpSpPr/>
          <p:nvPr>
            <p:custDataLst>
              <p:tags r:id="rId6"/>
            </p:custDataLst>
          </p:nvPr>
        </p:nvGrpSpPr>
        <p:grpSpPr>
          <a:xfrm>
            <a:off x="6850858" y="2476457"/>
            <a:ext cx="1002470" cy="1515491"/>
            <a:chOff x="2617031" y="2476457"/>
            <a:chExt cx="1002470" cy="1515491"/>
          </a:xfrm>
        </p:grpSpPr>
        <p:sp>
          <p:nvSpPr>
            <p:cNvPr id="37" name="文本框 23"/>
            <p:cNvSpPr txBox="1"/>
            <p:nvPr/>
          </p:nvSpPr>
          <p:spPr>
            <a:xfrm>
              <a:off x="2675674" y="3282740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8" name="文本框 24"/>
            <p:cNvSpPr txBox="1"/>
            <p:nvPr/>
          </p:nvSpPr>
          <p:spPr>
            <a:xfrm>
              <a:off x="2617031" y="3684171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9" name="file_334682"/>
            <p:cNvSpPr>
              <a:spLocks noChangeAspect="1"/>
            </p:cNvSpPr>
            <p:nvPr/>
          </p:nvSpPr>
          <p:spPr bwMode="auto">
            <a:xfrm>
              <a:off x="2927179" y="2476457"/>
              <a:ext cx="331374" cy="609685"/>
            </a:xfrm>
            <a:custGeom>
              <a:avLst/>
              <a:gdLst>
                <a:gd name="connsiteX0" fmla="*/ 175567 w 329188"/>
                <a:gd name="connsiteY0" fmla="*/ 557280 h 605663"/>
                <a:gd name="connsiteX1" fmla="*/ 175567 w 329188"/>
                <a:gd name="connsiteY1" fmla="*/ 563941 h 605663"/>
                <a:gd name="connsiteX2" fmla="*/ 185311 w 329188"/>
                <a:gd name="connsiteY2" fmla="*/ 566483 h 605663"/>
                <a:gd name="connsiteX3" fmla="*/ 185311 w 329188"/>
                <a:gd name="connsiteY3" fmla="*/ 557280 h 605663"/>
                <a:gd name="connsiteX4" fmla="*/ 167579 w 329188"/>
                <a:gd name="connsiteY4" fmla="*/ 557280 h 605663"/>
                <a:gd name="connsiteX5" fmla="*/ 167579 w 329188"/>
                <a:gd name="connsiteY5" fmla="*/ 562890 h 605663"/>
                <a:gd name="connsiteX6" fmla="*/ 174250 w 329188"/>
                <a:gd name="connsiteY6" fmla="*/ 564467 h 605663"/>
                <a:gd name="connsiteX7" fmla="*/ 174250 w 329188"/>
                <a:gd name="connsiteY7" fmla="*/ 557280 h 605663"/>
                <a:gd name="connsiteX8" fmla="*/ 280604 w 329188"/>
                <a:gd name="connsiteY8" fmla="*/ 553727 h 605663"/>
                <a:gd name="connsiteX9" fmla="*/ 283109 w 329188"/>
                <a:gd name="connsiteY9" fmla="*/ 556162 h 605663"/>
                <a:gd name="connsiteX10" fmla="*/ 280604 w 329188"/>
                <a:gd name="connsiteY10" fmla="*/ 558597 h 605663"/>
                <a:gd name="connsiteX11" fmla="*/ 278099 w 329188"/>
                <a:gd name="connsiteY11" fmla="*/ 556162 h 605663"/>
                <a:gd name="connsiteX12" fmla="*/ 280604 w 329188"/>
                <a:gd name="connsiteY12" fmla="*/ 553727 h 605663"/>
                <a:gd name="connsiteX13" fmla="*/ 174250 w 329188"/>
                <a:gd name="connsiteY13" fmla="*/ 548953 h 605663"/>
                <a:gd name="connsiteX14" fmla="*/ 167579 w 329188"/>
                <a:gd name="connsiteY14" fmla="*/ 550180 h 605663"/>
                <a:gd name="connsiteX15" fmla="*/ 167579 w 329188"/>
                <a:gd name="connsiteY15" fmla="*/ 556141 h 605663"/>
                <a:gd name="connsiteX16" fmla="*/ 174250 w 329188"/>
                <a:gd name="connsiteY16" fmla="*/ 556141 h 605663"/>
                <a:gd name="connsiteX17" fmla="*/ 280556 w 329188"/>
                <a:gd name="connsiteY17" fmla="*/ 548077 h 605663"/>
                <a:gd name="connsiteX18" fmla="*/ 272480 w 329188"/>
                <a:gd name="connsiteY18" fmla="*/ 556141 h 605663"/>
                <a:gd name="connsiteX19" fmla="*/ 273095 w 329188"/>
                <a:gd name="connsiteY19" fmla="*/ 559121 h 605663"/>
                <a:gd name="connsiteX20" fmla="*/ 270022 w 329188"/>
                <a:gd name="connsiteY20" fmla="*/ 561487 h 605663"/>
                <a:gd name="connsiteX21" fmla="*/ 269583 w 329188"/>
                <a:gd name="connsiteY21" fmla="*/ 565432 h 605663"/>
                <a:gd name="connsiteX22" fmla="*/ 271778 w 329188"/>
                <a:gd name="connsiteY22" fmla="*/ 566483 h 605663"/>
                <a:gd name="connsiteX23" fmla="*/ 273446 w 329188"/>
                <a:gd name="connsiteY23" fmla="*/ 565957 h 605663"/>
                <a:gd name="connsiteX24" fmla="*/ 276957 w 329188"/>
                <a:gd name="connsiteY24" fmla="*/ 563240 h 605663"/>
                <a:gd name="connsiteX25" fmla="*/ 280556 w 329188"/>
                <a:gd name="connsiteY25" fmla="*/ 564204 h 605663"/>
                <a:gd name="connsiteX26" fmla="*/ 288632 w 329188"/>
                <a:gd name="connsiteY26" fmla="*/ 556141 h 605663"/>
                <a:gd name="connsiteX27" fmla="*/ 280556 w 329188"/>
                <a:gd name="connsiteY27" fmla="*/ 548077 h 605663"/>
                <a:gd name="connsiteX28" fmla="*/ 72246 w 329188"/>
                <a:gd name="connsiteY28" fmla="*/ 547814 h 605663"/>
                <a:gd name="connsiteX29" fmla="*/ 68471 w 329188"/>
                <a:gd name="connsiteY29" fmla="*/ 548778 h 605663"/>
                <a:gd name="connsiteX30" fmla="*/ 64960 w 329188"/>
                <a:gd name="connsiteY30" fmla="*/ 554475 h 605663"/>
                <a:gd name="connsiteX31" fmla="*/ 64960 w 329188"/>
                <a:gd name="connsiteY31" fmla="*/ 557280 h 605663"/>
                <a:gd name="connsiteX32" fmla="*/ 67681 w 329188"/>
                <a:gd name="connsiteY32" fmla="*/ 562276 h 605663"/>
                <a:gd name="connsiteX33" fmla="*/ 70139 w 329188"/>
                <a:gd name="connsiteY33" fmla="*/ 563766 h 605663"/>
                <a:gd name="connsiteX34" fmla="*/ 71456 w 329188"/>
                <a:gd name="connsiteY34" fmla="*/ 563416 h 605663"/>
                <a:gd name="connsiteX35" fmla="*/ 72597 w 329188"/>
                <a:gd name="connsiteY35" fmla="*/ 559647 h 605663"/>
                <a:gd name="connsiteX36" fmla="*/ 71983 w 329188"/>
                <a:gd name="connsiteY36" fmla="*/ 558507 h 605663"/>
                <a:gd name="connsiteX37" fmla="*/ 77952 w 329188"/>
                <a:gd name="connsiteY37" fmla="*/ 558507 h 605663"/>
                <a:gd name="connsiteX38" fmla="*/ 80761 w 329188"/>
                <a:gd name="connsiteY38" fmla="*/ 555702 h 605663"/>
                <a:gd name="connsiteX39" fmla="*/ 78040 w 329188"/>
                <a:gd name="connsiteY39" fmla="*/ 552985 h 605663"/>
                <a:gd name="connsiteX40" fmla="*/ 72422 w 329188"/>
                <a:gd name="connsiteY40" fmla="*/ 552985 h 605663"/>
                <a:gd name="connsiteX41" fmla="*/ 73212 w 329188"/>
                <a:gd name="connsiteY41" fmla="*/ 551670 h 605663"/>
                <a:gd name="connsiteX42" fmla="*/ 72246 w 329188"/>
                <a:gd name="connsiteY42" fmla="*/ 547814 h 605663"/>
                <a:gd name="connsiteX43" fmla="*/ 185311 w 329188"/>
                <a:gd name="connsiteY43" fmla="*/ 547639 h 605663"/>
                <a:gd name="connsiteX44" fmla="*/ 175567 w 329188"/>
                <a:gd name="connsiteY44" fmla="*/ 548953 h 605663"/>
                <a:gd name="connsiteX45" fmla="*/ 175567 w 329188"/>
                <a:gd name="connsiteY45" fmla="*/ 556141 h 605663"/>
                <a:gd name="connsiteX46" fmla="*/ 185311 w 329188"/>
                <a:gd name="connsiteY46" fmla="*/ 556141 h 605663"/>
                <a:gd name="connsiteX47" fmla="*/ 23614 w 329188"/>
                <a:gd name="connsiteY47" fmla="*/ 58375 h 605663"/>
                <a:gd name="connsiteX48" fmla="*/ 23614 w 329188"/>
                <a:gd name="connsiteY48" fmla="*/ 524937 h 605663"/>
                <a:gd name="connsiteX49" fmla="*/ 305574 w 329188"/>
                <a:gd name="connsiteY49" fmla="*/ 524937 h 605663"/>
                <a:gd name="connsiteX50" fmla="*/ 305574 w 329188"/>
                <a:gd name="connsiteY50" fmla="*/ 58375 h 605663"/>
                <a:gd name="connsiteX51" fmla="*/ 79883 w 329188"/>
                <a:gd name="connsiteY51" fmla="*/ 21913 h 605663"/>
                <a:gd name="connsiteX52" fmla="*/ 73475 w 329188"/>
                <a:gd name="connsiteY52" fmla="*/ 28311 h 605663"/>
                <a:gd name="connsiteX53" fmla="*/ 79883 w 329188"/>
                <a:gd name="connsiteY53" fmla="*/ 34797 h 605663"/>
                <a:gd name="connsiteX54" fmla="*/ 86291 w 329188"/>
                <a:gd name="connsiteY54" fmla="*/ 28311 h 605663"/>
                <a:gd name="connsiteX55" fmla="*/ 79883 w 329188"/>
                <a:gd name="connsiteY55" fmla="*/ 21913 h 605663"/>
                <a:gd name="connsiteX56" fmla="*/ 6760 w 329188"/>
                <a:gd name="connsiteY56" fmla="*/ 0 h 605663"/>
                <a:gd name="connsiteX57" fmla="*/ 322429 w 329188"/>
                <a:gd name="connsiteY57" fmla="*/ 0 h 605663"/>
                <a:gd name="connsiteX58" fmla="*/ 329188 w 329188"/>
                <a:gd name="connsiteY58" fmla="*/ 6749 h 605663"/>
                <a:gd name="connsiteX59" fmla="*/ 329188 w 329188"/>
                <a:gd name="connsiteY59" fmla="*/ 598914 h 605663"/>
                <a:gd name="connsiteX60" fmla="*/ 322429 w 329188"/>
                <a:gd name="connsiteY60" fmla="*/ 605663 h 605663"/>
                <a:gd name="connsiteX61" fmla="*/ 6760 w 329188"/>
                <a:gd name="connsiteY61" fmla="*/ 605663 h 605663"/>
                <a:gd name="connsiteX62" fmla="*/ 0 w 329188"/>
                <a:gd name="connsiteY62" fmla="*/ 598914 h 605663"/>
                <a:gd name="connsiteX63" fmla="*/ 0 w 329188"/>
                <a:gd name="connsiteY63" fmla="*/ 6749 h 605663"/>
                <a:gd name="connsiteX64" fmla="*/ 6760 w 329188"/>
                <a:gd name="connsiteY64" fmla="*/ 0 h 60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29188" h="605663">
                  <a:moveTo>
                    <a:pt x="175567" y="557280"/>
                  </a:moveTo>
                  <a:lnTo>
                    <a:pt x="175567" y="563941"/>
                  </a:lnTo>
                  <a:lnTo>
                    <a:pt x="185311" y="566483"/>
                  </a:lnTo>
                  <a:lnTo>
                    <a:pt x="185311" y="557280"/>
                  </a:lnTo>
                  <a:close/>
                  <a:moveTo>
                    <a:pt x="167579" y="557280"/>
                  </a:moveTo>
                  <a:lnTo>
                    <a:pt x="167579" y="562890"/>
                  </a:lnTo>
                  <a:lnTo>
                    <a:pt x="174250" y="564467"/>
                  </a:lnTo>
                  <a:lnTo>
                    <a:pt x="174250" y="557280"/>
                  </a:lnTo>
                  <a:close/>
                  <a:moveTo>
                    <a:pt x="280604" y="553727"/>
                  </a:moveTo>
                  <a:cubicBezTo>
                    <a:pt x="281988" y="553727"/>
                    <a:pt x="283109" y="554817"/>
                    <a:pt x="283109" y="556162"/>
                  </a:cubicBezTo>
                  <a:cubicBezTo>
                    <a:pt x="283109" y="557507"/>
                    <a:pt x="281988" y="558597"/>
                    <a:pt x="280604" y="558597"/>
                  </a:cubicBezTo>
                  <a:cubicBezTo>
                    <a:pt x="279221" y="558597"/>
                    <a:pt x="278099" y="557507"/>
                    <a:pt x="278099" y="556162"/>
                  </a:cubicBezTo>
                  <a:cubicBezTo>
                    <a:pt x="278099" y="554817"/>
                    <a:pt x="279221" y="553727"/>
                    <a:pt x="280604" y="553727"/>
                  </a:cubicBezTo>
                  <a:close/>
                  <a:moveTo>
                    <a:pt x="174250" y="548953"/>
                  </a:moveTo>
                  <a:lnTo>
                    <a:pt x="167579" y="550180"/>
                  </a:lnTo>
                  <a:lnTo>
                    <a:pt x="167579" y="556141"/>
                  </a:lnTo>
                  <a:lnTo>
                    <a:pt x="174250" y="556141"/>
                  </a:lnTo>
                  <a:close/>
                  <a:moveTo>
                    <a:pt x="280556" y="548077"/>
                  </a:moveTo>
                  <a:cubicBezTo>
                    <a:pt x="276167" y="548077"/>
                    <a:pt x="272480" y="551670"/>
                    <a:pt x="272480" y="556141"/>
                  </a:cubicBezTo>
                  <a:cubicBezTo>
                    <a:pt x="272480" y="557192"/>
                    <a:pt x="272743" y="558157"/>
                    <a:pt x="273095" y="559121"/>
                  </a:cubicBezTo>
                  <a:lnTo>
                    <a:pt x="270022" y="561487"/>
                  </a:lnTo>
                  <a:cubicBezTo>
                    <a:pt x="268793" y="562451"/>
                    <a:pt x="268618" y="564204"/>
                    <a:pt x="269583" y="565432"/>
                  </a:cubicBezTo>
                  <a:cubicBezTo>
                    <a:pt x="270110" y="566133"/>
                    <a:pt x="270900" y="566483"/>
                    <a:pt x="271778" y="566483"/>
                  </a:cubicBezTo>
                  <a:cubicBezTo>
                    <a:pt x="272392" y="566483"/>
                    <a:pt x="272919" y="566308"/>
                    <a:pt x="273446" y="565957"/>
                  </a:cubicBezTo>
                  <a:lnTo>
                    <a:pt x="276957" y="563240"/>
                  </a:lnTo>
                  <a:cubicBezTo>
                    <a:pt x="278010" y="563766"/>
                    <a:pt x="279239" y="564204"/>
                    <a:pt x="280556" y="564204"/>
                  </a:cubicBezTo>
                  <a:cubicBezTo>
                    <a:pt x="285033" y="564204"/>
                    <a:pt x="288632" y="560611"/>
                    <a:pt x="288632" y="556141"/>
                  </a:cubicBezTo>
                  <a:cubicBezTo>
                    <a:pt x="288632" y="551670"/>
                    <a:pt x="285033" y="548077"/>
                    <a:pt x="280556" y="548077"/>
                  </a:cubicBezTo>
                  <a:close/>
                  <a:moveTo>
                    <a:pt x="72246" y="547814"/>
                  </a:moveTo>
                  <a:cubicBezTo>
                    <a:pt x="70929" y="547025"/>
                    <a:pt x="69261" y="547463"/>
                    <a:pt x="68471" y="548778"/>
                  </a:cubicBezTo>
                  <a:lnTo>
                    <a:pt x="64960" y="554475"/>
                  </a:lnTo>
                  <a:cubicBezTo>
                    <a:pt x="64521" y="555352"/>
                    <a:pt x="64433" y="556404"/>
                    <a:pt x="64960" y="557280"/>
                  </a:cubicBezTo>
                  <a:lnTo>
                    <a:pt x="67681" y="562276"/>
                  </a:lnTo>
                  <a:cubicBezTo>
                    <a:pt x="68120" y="563240"/>
                    <a:pt x="69086" y="563766"/>
                    <a:pt x="70139" y="563766"/>
                  </a:cubicBezTo>
                  <a:cubicBezTo>
                    <a:pt x="70578" y="563766"/>
                    <a:pt x="71017" y="563679"/>
                    <a:pt x="71456" y="563416"/>
                  </a:cubicBezTo>
                  <a:cubicBezTo>
                    <a:pt x="72773" y="562714"/>
                    <a:pt x="73299" y="561049"/>
                    <a:pt x="72597" y="559647"/>
                  </a:cubicBezTo>
                  <a:lnTo>
                    <a:pt x="71983" y="558507"/>
                  </a:lnTo>
                  <a:lnTo>
                    <a:pt x="77952" y="558507"/>
                  </a:lnTo>
                  <a:cubicBezTo>
                    <a:pt x="79532" y="558507"/>
                    <a:pt x="80761" y="557280"/>
                    <a:pt x="80761" y="555702"/>
                  </a:cubicBezTo>
                  <a:cubicBezTo>
                    <a:pt x="80761" y="554212"/>
                    <a:pt x="79532" y="552985"/>
                    <a:pt x="78040" y="552985"/>
                  </a:cubicBezTo>
                  <a:lnTo>
                    <a:pt x="72422" y="552985"/>
                  </a:lnTo>
                  <a:lnTo>
                    <a:pt x="73212" y="551670"/>
                  </a:lnTo>
                  <a:cubicBezTo>
                    <a:pt x="74002" y="550356"/>
                    <a:pt x="73563" y="548603"/>
                    <a:pt x="72246" y="547814"/>
                  </a:cubicBezTo>
                  <a:close/>
                  <a:moveTo>
                    <a:pt x="185311" y="547639"/>
                  </a:moveTo>
                  <a:lnTo>
                    <a:pt x="175567" y="548953"/>
                  </a:lnTo>
                  <a:lnTo>
                    <a:pt x="175567" y="556141"/>
                  </a:lnTo>
                  <a:lnTo>
                    <a:pt x="185311" y="556141"/>
                  </a:lnTo>
                  <a:close/>
                  <a:moveTo>
                    <a:pt x="23614" y="58375"/>
                  </a:moveTo>
                  <a:lnTo>
                    <a:pt x="23614" y="524937"/>
                  </a:lnTo>
                  <a:lnTo>
                    <a:pt x="305574" y="524937"/>
                  </a:lnTo>
                  <a:lnTo>
                    <a:pt x="305574" y="58375"/>
                  </a:lnTo>
                  <a:close/>
                  <a:moveTo>
                    <a:pt x="79883" y="21913"/>
                  </a:moveTo>
                  <a:cubicBezTo>
                    <a:pt x="76372" y="21913"/>
                    <a:pt x="73475" y="24805"/>
                    <a:pt x="73475" y="28311"/>
                  </a:cubicBezTo>
                  <a:cubicBezTo>
                    <a:pt x="73475" y="31905"/>
                    <a:pt x="76372" y="34797"/>
                    <a:pt x="79883" y="34797"/>
                  </a:cubicBezTo>
                  <a:cubicBezTo>
                    <a:pt x="83395" y="34797"/>
                    <a:pt x="86291" y="31905"/>
                    <a:pt x="86291" y="28311"/>
                  </a:cubicBezTo>
                  <a:cubicBezTo>
                    <a:pt x="86291" y="24805"/>
                    <a:pt x="83395" y="21913"/>
                    <a:pt x="79883" y="21913"/>
                  </a:cubicBezTo>
                  <a:close/>
                  <a:moveTo>
                    <a:pt x="6760" y="0"/>
                  </a:moveTo>
                  <a:lnTo>
                    <a:pt x="322429" y="0"/>
                  </a:lnTo>
                  <a:cubicBezTo>
                    <a:pt x="326116" y="0"/>
                    <a:pt x="329188" y="2980"/>
                    <a:pt x="329188" y="6749"/>
                  </a:cubicBezTo>
                  <a:lnTo>
                    <a:pt x="329188" y="598914"/>
                  </a:lnTo>
                  <a:cubicBezTo>
                    <a:pt x="329188" y="602683"/>
                    <a:pt x="326116" y="605663"/>
                    <a:pt x="322429" y="605663"/>
                  </a:cubicBezTo>
                  <a:lnTo>
                    <a:pt x="6760" y="605663"/>
                  </a:lnTo>
                  <a:cubicBezTo>
                    <a:pt x="3073" y="605663"/>
                    <a:pt x="0" y="602683"/>
                    <a:pt x="0" y="598914"/>
                  </a:cubicBezTo>
                  <a:lnTo>
                    <a:pt x="0" y="6749"/>
                  </a:lnTo>
                  <a:cubicBezTo>
                    <a:pt x="0" y="2980"/>
                    <a:pt x="3073" y="0"/>
                    <a:pt x="6760" y="0"/>
                  </a:cubicBezTo>
                  <a:close/>
                </a:path>
              </a:pathLst>
            </a:custGeom>
            <a:solidFill>
              <a:srgbClr val="826B50"/>
            </a:solidFill>
            <a:ln>
              <a:solidFill>
                <a:srgbClr val="826B5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PA_库_组合 39"/>
          <p:cNvGrpSpPr/>
          <p:nvPr>
            <p:custDataLst>
              <p:tags r:id="rId7"/>
            </p:custDataLst>
          </p:nvPr>
        </p:nvGrpSpPr>
        <p:grpSpPr>
          <a:xfrm>
            <a:off x="9315349" y="2479433"/>
            <a:ext cx="1002470" cy="1509539"/>
            <a:chOff x="2617031" y="2482409"/>
            <a:chExt cx="1002470" cy="1509539"/>
          </a:xfrm>
        </p:grpSpPr>
        <p:sp>
          <p:nvSpPr>
            <p:cNvPr id="41" name="文本框 27"/>
            <p:cNvSpPr txBox="1"/>
            <p:nvPr/>
          </p:nvSpPr>
          <p:spPr>
            <a:xfrm>
              <a:off x="2675674" y="3282740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2" name="文本框 28"/>
            <p:cNvSpPr txBox="1"/>
            <p:nvPr/>
          </p:nvSpPr>
          <p:spPr>
            <a:xfrm>
              <a:off x="2617031" y="3684171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file_334682"/>
            <p:cNvSpPr>
              <a:spLocks noChangeAspect="1"/>
            </p:cNvSpPr>
            <p:nvPr/>
          </p:nvSpPr>
          <p:spPr bwMode="auto">
            <a:xfrm>
              <a:off x="2788024" y="2482409"/>
              <a:ext cx="609685" cy="597780"/>
            </a:xfrm>
            <a:custGeom>
              <a:avLst/>
              <a:gdLst>
                <a:gd name="connsiteX0" fmla="*/ 127605 w 605629"/>
                <a:gd name="connsiteY0" fmla="*/ 369183 h 593804"/>
                <a:gd name="connsiteX1" fmla="*/ 144320 w 605629"/>
                <a:gd name="connsiteY1" fmla="*/ 371182 h 593804"/>
                <a:gd name="connsiteX2" fmla="*/ 181481 w 605629"/>
                <a:gd name="connsiteY2" fmla="*/ 502781 h 593804"/>
                <a:gd name="connsiteX3" fmla="*/ 176905 w 605629"/>
                <a:gd name="connsiteY3" fmla="*/ 510275 h 593804"/>
                <a:gd name="connsiteX4" fmla="*/ 177820 w 605629"/>
                <a:gd name="connsiteY4" fmla="*/ 511006 h 593804"/>
                <a:gd name="connsiteX5" fmla="*/ 180749 w 605629"/>
                <a:gd name="connsiteY5" fmla="*/ 513017 h 593804"/>
                <a:gd name="connsiteX6" fmla="*/ 182397 w 605629"/>
                <a:gd name="connsiteY6" fmla="*/ 514113 h 593804"/>
                <a:gd name="connsiteX7" fmla="*/ 185142 w 605629"/>
                <a:gd name="connsiteY7" fmla="*/ 515941 h 593804"/>
                <a:gd name="connsiteX8" fmla="*/ 186790 w 605629"/>
                <a:gd name="connsiteY8" fmla="*/ 517038 h 593804"/>
                <a:gd name="connsiteX9" fmla="*/ 189810 w 605629"/>
                <a:gd name="connsiteY9" fmla="*/ 518866 h 593804"/>
                <a:gd name="connsiteX10" fmla="*/ 191275 w 605629"/>
                <a:gd name="connsiteY10" fmla="*/ 519780 h 593804"/>
                <a:gd name="connsiteX11" fmla="*/ 195577 w 605629"/>
                <a:gd name="connsiteY11" fmla="*/ 522156 h 593804"/>
                <a:gd name="connsiteX12" fmla="*/ 195760 w 605629"/>
                <a:gd name="connsiteY12" fmla="*/ 522338 h 593804"/>
                <a:gd name="connsiteX13" fmla="*/ 383853 w 605629"/>
                <a:gd name="connsiteY13" fmla="*/ 533396 h 593804"/>
                <a:gd name="connsiteX14" fmla="*/ 412502 w 605629"/>
                <a:gd name="connsiteY14" fmla="*/ 545368 h 593804"/>
                <a:gd name="connsiteX15" fmla="*/ 400603 w 605629"/>
                <a:gd name="connsiteY15" fmla="*/ 573973 h 593804"/>
                <a:gd name="connsiteX16" fmla="*/ 301019 w 605629"/>
                <a:gd name="connsiteY16" fmla="*/ 593804 h 593804"/>
                <a:gd name="connsiteX17" fmla="*/ 174342 w 605629"/>
                <a:gd name="connsiteY17" fmla="*/ 560721 h 593804"/>
                <a:gd name="connsiteX18" fmla="*/ 168850 w 605629"/>
                <a:gd name="connsiteY18" fmla="*/ 557523 h 593804"/>
                <a:gd name="connsiteX19" fmla="*/ 167111 w 605629"/>
                <a:gd name="connsiteY19" fmla="*/ 556518 h 593804"/>
                <a:gd name="connsiteX20" fmla="*/ 163450 w 605629"/>
                <a:gd name="connsiteY20" fmla="*/ 554324 h 593804"/>
                <a:gd name="connsiteX21" fmla="*/ 161528 w 605629"/>
                <a:gd name="connsiteY21" fmla="*/ 553136 h 593804"/>
                <a:gd name="connsiteX22" fmla="*/ 158050 w 605629"/>
                <a:gd name="connsiteY22" fmla="*/ 550943 h 593804"/>
                <a:gd name="connsiteX23" fmla="*/ 156128 w 605629"/>
                <a:gd name="connsiteY23" fmla="*/ 549755 h 593804"/>
                <a:gd name="connsiteX24" fmla="*/ 152558 w 605629"/>
                <a:gd name="connsiteY24" fmla="*/ 547287 h 593804"/>
                <a:gd name="connsiteX25" fmla="*/ 151002 w 605629"/>
                <a:gd name="connsiteY25" fmla="*/ 546191 h 593804"/>
                <a:gd name="connsiteX26" fmla="*/ 146242 w 605629"/>
                <a:gd name="connsiteY26" fmla="*/ 542809 h 593804"/>
                <a:gd name="connsiteX27" fmla="*/ 145876 w 605629"/>
                <a:gd name="connsiteY27" fmla="*/ 542535 h 593804"/>
                <a:gd name="connsiteX28" fmla="*/ 143405 w 605629"/>
                <a:gd name="connsiteY28" fmla="*/ 540707 h 593804"/>
                <a:gd name="connsiteX29" fmla="*/ 96542 w 605629"/>
                <a:gd name="connsiteY29" fmla="*/ 552679 h 593804"/>
                <a:gd name="connsiteX30" fmla="*/ 49496 w 605629"/>
                <a:gd name="connsiteY30" fmla="*/ 540342 h 593804"/>
                <a:gd name="connsiteX31" fmla="*/ 12518 w 605629"/>
                <a:gd name="connsiteY31" fmla="*/ 408377 h 593804"/>
                <a:gd name="connsiteX32" fmla="*/ 42356 w 605629"/>
                <a:gd name="connsiteY32" fmla="*/ 399970 h 593804"/>
                <a:gd name="connsiteX33" fmla="*/ 50777 w 605629"/>
                <a:gd name="connsiteY33" fmla="*/ 429853 h 593804"/>
                <a:gd name="connsiteX34" fmla="*/ 71188 w 605629"/>
                <a:gd name="connsiteY34" fmla="*/ 501685 h 593804"/>
                <a:gd name="connsiteX35" fmla="*/ 96908 w 605629"/>
                <a:gd name="connsiteY35" fmla="*/ 508447 h 593804"/>
                <a:gd name="connsiteX36" fmla="*/ 143222 w 605629"/>
                <a:gd name="connsiteY36" fmla="*/ 481396 h 593804"/>
                <a:gd name="connsiteX37" fmla="*/ 122811 w 605629"/>
                <a:gd name="connsiteY37" fmla="*/ 409474 h 593804"/>
                <a:gd name="connsiteX38" fmla="*/ 114390 w 605629"/>
                <a:gd name="connsiteY38" fmla="*/ 379590 h 593804"/>
                <a:gd name="connsiteX39" fmla="*/ 127605 w 605629"/>
                <a:gd name="connsiteY39" fmla="*/ 369183 h 593804"/>
                <a:gd name="connsiteX40" fmla="*/ 447646 w 605629"/>
                <a:gd name="connsiteY40" fmla="*/ 128112 h 593804"/>
                <a:gd name="connsiteX41" fmla="*/ 463786 w 605629"/>
                <a:gd name="connsiteY41" fmla="*/ 132694 h 593804"/>
                <a:gd name="connsiteX42" fmla="*/ 562619 w 605629"/>
                <a:gd name="connsiteY42" fmla="*/ 336319 h 593804"/>
                <a:gd name="connsiteX43" fmla="*/ 562527 w 605629"/>
                <a:gd name="connsiteY43" fmla="*/ 342534 h 593804"/>
                <a:gd name="connsiteX44" fmla="*/ 562436 w 605629"/>
                <a:gd name="connsiteY44" fmla="*/ 344545 h 593804"/>
                <a:gd name="connsiteX45" fmla="*/ 562253 w 605629"/>
                <a:gd name="connsiteY45" fmla="*/ 348840 h 593804"/>
                <a:gd name="connsiteX46" fmla="*/ 562161 w 605629"/>
                <a:gd name="connsiteY46" fmla="*/ 351125 h 593804"/>
                <a:gd name="connsiteX47" fmla="*/ 561887 w 605629"/>
                <a:gd name="connsiteY47" fmla="*/ 355146 h 593804"/>
                <a:gd name="connsiteX48" fmla="*/ 561795 w 605629"/>
                <a:gd name="connsiteY48" fmla="*/ 357523 h 593804"/>
                <a:gd name="connsiteX49" fmla="*/ 561429 w 605629"/>
                <a:gd name="connsiteY49" fmla="*/ 361909 h 593804"/>
                <a:gd name="connsiteX50" fmla="*/ 561338 w 605629"/>
                <a:gd name="connsiteY50" fmla="*/ 363737 h 593804"/>
                <a:gd name="connsiteX51" fmla="*/ 560056 w 605629"/>
                <a:gd name="connsiteY51" fmla="*/ 373059 h 593804"/>
                <a:gd name="connsiteX52" fmla="*/ 605629 w 605629"/>
                <a:gd name="connsiteY52" fmla="*/ 455314 h 593804"/>
                <a:gd name="connsiteX53" fmla="*/ 508718 w 605629"/>
                <a:gd name="connsiteY53" fmla="*/ 552100 h 593804"/>
                <a:gd name="connsiteX54" fmla="*/ 486755 w 605629"/>
                <a:gd name="connsiteY54" fmla="*/ 530165 h 593804"/>
                <a:gd name="connsiteX55" fmla="*/ 508718 w 605629"/>
                <a:gd name="connsiteY55" fmla="*/ 508231 h 593804"/>
                <a:gd name="connsiteX56" fmla="*/ 561704 w 605629"/>
                <a:gd name="connsiteY56" fmla="*/ 455314 h 593804"/>
                <a:gd name="connsiteX57" fmla="*/ 508718 w 605629"/>
                <a:gd name="connsiteY57" fmla="*/ 402488 h 593804"/>
                <a:gd name="connsiteX58" fmla="*/ 455733 w 605629"/>
                <a:gd name="connsiteY58" fmla="*/ 455314 h 593804"/>
                <a:gd name="connsiteX59" fmla="*/ 433770 w 605629"/>
                <a:gd name="connsiteY59" fmla="*/ 477248 h 593804"/>
                <a:gd name="connsiteX60" fmla="*/ 411807 w 605629"/>
                <a:gd name="connsiteY60" fmla="*/ 455314 h 593804"/>
                <a:gd name="connsiteX61" fmla="*/ 508718 w 605629"/>
                <a:gd name="connsiteY61" fmla="*/ 358619 h 593804"/>
                <a:gd name="connsiteX62" fmla="*/ 517503 w 605629"/>
                <a:gd name="connsiteY62" fmla="*/ 358985 h 593804"/>
                <a:gd name="connsiteX63" fmla="*/ 517595 w 605629"/>
                <a:gd name="connsiteY63" fmla="*/ 357705 h 593804"/>
                <a:gd name="connsiteX64" fmla="*/ 517961 w 605629"/>
                <a:gd name="connsiteY64" fmla="*/ 354050 h 593804"/>
                <a:gd name="connsiteX65" fmla="*/ 518144 w 605629"/>
                <a:gd name="connsiteY65" fmla="*/ 352222 h 593804"/>
                <a:gd name="connsiteX66" fmla="*/ 518327 w 605629"/>
                <a:gd name="connsiteY66" fmla="*/ 348840 h 593804"/>
                <a:gd name="connsiteX67" fmla="*/ 518510 w 605629"/>
                <a:gd name="connsiteY67" fmla="*/ 346921 h 593804"/>
                <a:gd name="connsiteX68" fmla="*/ 518602 w 605629"/>
                <a:gd name="connsiteY68" fmla="*/ 343356 h 593804"/>
                <a:gd name="connsiteX69" fmla="*/ 518602 w 605629"/>
                <a:gd name="connsiteY69" fmla="*/ 341620 h 593804"/>
                <a:gd name="connsiteX70" fmla="*/ 518693 w 605629"/>
                <a:gd name="connsiteY70" fmla="*/ 336411 h 593804"/>
                <a:gd name="connsiteX71" fmla="*/ 436607 w 605629"/>
                <a:gd name="connsiteY71" fmla="*/ 167149 h 593804"/>
                <a:gd name="connsiteX72" fmla="*/ 432946 w 605629"/>
                <a:gd name="connsiteY72" fmla="*/ 136349 h 593804"/>
                <a:gd name="connsiteX73" fmla="*/ 447646 w 605629"/>
                <a:gd name="connsiteY73" fmla="*/ 128112 h 593804"/>
                <a:gd name="connsiteX74" fmla="*/ 284824 w 605629"/>
                <a:gd name="connsiteY74" fmla="*/ 1055 h 593804"/>
                <a:gd name="connsiteX75" fmla="*/ 322623 w 605629"/>
                <a:gd name="connsiteY75" fmla="*/ 2894 h 593804"/>
                <a:gd name="connsiteX76" fmla="*/ 382297 w 605629"/>
                <a:gd name="connsiteY76" fmla="*/ 46763 h 593804"/>
                <a:gd name="connsiteX77" fmla="*/ 374792 w 605629"/>
                <a:gd name="connsiteY77" fmla="*/ 76832 h 593804"/>
                <a:gd name="connsiteX78" fmla="*/ 344681 w 605629"/>
                <a:gd name="connsiteY78" fmla="*/ 69429 h 593804"/>
                <a:gd name="connsiteX79" fmla="*/ 312098 w 605629"/>
                <a:gd name="connsiteY79" fmla="*/ 45392 h 593804"/>
                <a:gd name="connsiteX80" fmla="*/ 272102 w 605629"/>
                <a:gd name="connsiteY80" fmla="*/ 51516 h 593804"/>
                <a:gd name="connsiteX81" fmla="*/ 254163 w 605629"/>
                <a:gd name="connsiteY81" fmla="*/ 124083 h 593804"/>
                <a:gd name="connsiteX82" fmla="*/ 326833 w 605629"/>
                <a:gd name="connsiteY82" fmla="*/ 141997 h 593804"/>
                <a:gd name="connsiteX83" fmla="*/ 357037 w 605629"/>
                <a:gd name="connsiteY83" fmla="*/ 149491 h 593804"/>
                <a:gd name="connsiteX84" fmla="*/ 349532 w 605629"/>
                <a:gd name="connsiteY84" fmla="*/ 179560 h 593804"/>
                <a:gd name="connsiteX85" fmla="*/ 299651 w 605629"/>
                <a:gd name="connsiteY85" fmla="*/ 193452 h 593804"/>
                <a:gd name="connsiteX86" fmla="*/ 216546 w 605629"/>
                <a:gd name="connsiteY86" fmla="*/ 146658 h 593804"/>
                <a:gd name="connsiteX87" fmla="*/ 212428 w 605629"/>
                <a:gd name="connsiteY87" fmla="*/ 138981 h 593804"/>
                <a:gd name="connsiteX88" fmla="*/ 192659 w 605629"/>
                <a:gd name="connsiteY88" fmla="*/ 149582 h 593804"/>
                <a:gd name="connsiteX89" fmla="*/ 89968 w 605629"/>
                <a:gd name="connsiteY89" fmla="*/ 307238 h 593804"/>
                <a:gd name="connsiteX90" fmla="*/ 68277 w 605629"/>
                <a:gd name="connsiteY90" fmla="*/ 326431 h 593804"/>
                <a:gd name="connsiteX91" fmla="*/ 65439 w 605629"/>
                <a:gd name="connsiteY91" fmla="*/ 326248 h 593804"/>
                <a:gd name="connsiteX92" fmla="*/ 46311 w 605629"/>
                <a:gd name="connsiteY92" fmla="*/ 301754 h 593804"/>
                <a:gd name="connsiteX93" fmla="*/ 169777 w 605629"/>
                <a:gd name="connsiteY93" fmla="*/ 112019 h 593804"/>
                <a:gd name="connsiteX94" fmla="*/ 202543 w 605629"/>
                <a:gd name="connsiteY94" fmla="*/ 95385 h 593804"/>
                <a:gd name="connsiteX95" fmla="*/ 205289 w 605629"/>
                <a:gd name="connsiteY95" fmla="*/ 73542 h 593804"/>
                <a:gd name="connsiteX96" fmla="*/ 249221 w 605629"/>
                <a:gd name="connsiteY96" fmla="*/ 13953 h 593804"/>
                <a:gd name="connsiteX97" fmla="*/ 284824 w 605629"/>
                <a:gd name="connsiteY97" fmla="*/ 1055 h 59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605629" h="593804">
                  <a:moveTo>
                    <a:pt x="127605" y="369183"/>
                  </a:moveTo>
                  <a:cubicBezTo>
                    <a:pt x="133016" y="367664"/>
                    <a:pt x="139012" y="368212"/>
                    <a:pt x="144320" y="371182"/>
                  </a:cubicBezTo>
                  <a:cubicBezTo>
                    <a:pt x="190909" y="397136"/>
                    <a:pt x="207659" y="456265"/>
                    <a:pt x="181481" y="502781"/>
                  </a:cubicBezTo>
                  <a:cubicBezTo>
                    <a:pt x="180017" y="505340"/>
                    <a:pt x="178461" y="507808"/>
                    <a:pt x="176905" y="510275"/>
                  </a:cubicBezTo>
                  <a:cubicBezTo>
                    <a:pt x="177271" y="510458"/>
                    <a:pt x="177454" y="510732"/>
                    <a:pt x="177820" y="511006"/>
                  </a:cubicBezTo>
                  <a:cubicBezTo>
                    <a:pt x="178827" y="511737"/>
                    <a:pt x="179834" y="512468"/>
                    <a:pt x="180749" y="513017"/>
                  </a:cubicBezTo>
                  <a:cubicBezTo>
                    <a:pt x="181298" y="513382"/>
                    <a:pt x="181847" y="513748"/>
                    <a:pt x="182397" y="514113"/>
                  </a:cubicBezTo>
                  <a:cubicBezTo>
                    <a:pt x="183312" y="514753"/>
                    <a:pt x="184227" y="515393"/>
                    <a:pt x="185142" y="515941"/>
                  </a:cubicBezTo>
                  <a:cubicBezTo>
                    <a:pt x="185692" y="516307"/>
                    <a:pt x="186149" y="516672"/>
                    <a:pt x="186790" y="517038"/>
                  </a:cubicBezTo>
                  <a:cubicBezTo>
                    <a:pt x="187888" y="517678"/>
                    <a:pt x="188804" y="518317"/>
                    <a:pt x="189810" y="518866"/>
                  </a:cubicBezTo>
                  <a:cubicBezTo>
                    <a:pt x="190268" y="519140"/>
                    <a:pt x="190817" y="519505"/>
                    <a:pt x="191275" y="519780"/>
                  </a:cubicBezTo>
                  <a:cubicBezTo>
                    <a:pt x="192648" y="520602"/>
                    <a:pt x="194112" y="521333"/>
                    <a:pt x="195577" y="522156"/>
                  </a:cubicBezTo>
                  <a:cubicBezTo>
                    <a:pt x="195668" y="522156"/>
                    <a:pt x="195668" y="522338"/>
                    <a:pt x="195760" y="522338"/>
                  </a:cubicBezTo>
                  <a:cubicBezTo>
                    <a:pt x="253790" y="554690"/>
                    <a:pt x="322345" y="558711"/>
                    <a:pt x="383853" y="533396"/>
                  </a:cubicBezTo>
                  <a:cubicBezTo>
                    <a:pt x="395111" y="528736"/>
                    <a:pt x="407926" y="534127"/>
                    <a:pt x="412502" y="545368"/>
                  </a:cubicBezTo>
                  <a:cubicBezTo>
                    <a:pt x="417170" y="556518"/>
                    <a:pt x="411770" y="569312"/>
                    <a:pt x="400603" y="573973"/>
                  </a:cubicBezTo>
                  <a:cubicBezTo>
                    <a:pt x="368385" y="587224"/>
                    <a:pt x="334702" y="593804"/>
                    <a:pt x="301019" y="593804"/>
                  </a:cubicBezTo>
                  <a:cubicBezTo>
                    <a:pt x="257268" y="593804"/>
                    <a:pt x="213700" y="582746"/>
                    <a:pt x="174342" y="560721"/>
                  </a:cubicBezTo>
                  <a:cubicBezTo>
                    <a:pt x="172511" y="559625"/>
                    <a:pt x="170681" y="558620"/>
                    <a:pt x="168850" y="557523"/>
                  </a:cubicBezTo>
                  <a:cubicBezTo>
                    <a:pt x="168209" y="557249"/>
                    <a:pt x="167752" y="556883"/>
                    <a:pt x="167111" y="556518"/>
                  </a:cubicBezTo>
                  <a:lnTo>
                    <a:pt x="163450" y="554324"/>
                  </a:lnTo>
                  <a:cubicBezTo>
                    <a:pt x="162809" y="553959"/>
                    <a:pt x="162077" y="553502"/>
                    <a:pt x="161528" y="553136"/>
                  </a:cubicBezTo>
                  <a:cubicBezTo>
                    <a:pt x="160429" y="552405"/>
                    <a:pt x="159148" y="551674"/>
                    <a:pt x="158050" y="550943"/>
                  </a:cubicBezTo>
                  <a:cubicBezTo>
                    <a:pt x="157317" y="550577"/>
                    <a:pt x="156768" y="550120"/>
                    <a:pt x="156128" y="549755"/>
                  </a:cubicBezTo>
                  <a:cubicBezTo>
                    <a:pt x="154938" y="548841"/>
                    <a:pt x="153839" y="548110"/>
                    <a:pt x="152558" y="547287"/>
                  </a:cubicBezTo>
                  <a:cubicBezTo>
                    <a:pt x="152100" y="546922"/>
                    <a:pt x="151460" y="546556"/>
                    <a:pt x="151002" y="546191"/>
                  </a:cubicBezTo>
                  <a:cubicBezTo>
                    <a:pt x="149446" y="545094"/>
                    <a:pt x="147798" y="543906"/>
                    <a:pt x="146242" y="542809"/>
                  </a:cubicBezTo>
                  <a:cubicBezTo>
                    <a:pt x="146151" y="542627"/>
                    <a:pt x="145968" y="542627"/>
                    <a:pt x="145876" y="542535"/>
                  </a:cubicBezTo>
                  <a:cubicBezTo>
                    <a:pt x="145052" y="541895"/>
                    <a:pt x="144320" y="541347"/>
                    <a:pt x="143405" y="540707"/>
                  </a:cubicBezTo>
                  <a:cubicBezTo>
                    <a:pt x="129035" y="548475"/>
                    <a:pt x="112926" y="552679"/>
                    <a:pt x="96542" y="552679"/>
                  </a:cubicBezTo>
                  <a:cubicBezTo>
                    <a:pt x="80616" y="552679"/>
                    <a:pt x="64323" y="548750"/>
                    <a:pt x="49496" y="540342"/>
                  </a:cubicBezTo>
                  <a:cubicBezTo>
                    <a:pt x="2815" y="514296"/>
                    <a:pt x="-13843" y="455168"/>
                    <a:pt x="12518" y="408377"/>
                  </a:cubicBezTo>
                  <a:cubicBezTo>
                    <a:pt x="18467" y="397776"/>
                    <a:pt x="31739" y="394029"/>
                    <a:pt x="42356" y="399970"/>
                  </a:cubicBezTo>
                  <a:cubicBezTo>
                    <a:pt x="52974" y="405910"/>
                    <a:pt x="56818" y="419252"/>
                    <a:pt x="50777" y="429853"/>
                  </a:cubicBezTo>
                  <a:cubicBezTo>
                    <a:pt x="36681" y="455168"/>
                    <a:pt x="45651" y="487428"/>
                    <a:pt x="71188" y="501685"/>
                  </a:cubicBezTo>
                  <a:cubicBezTo>
                    <a:pt x="79334" y="506254"/>
                    <a:pt x="88121" y="508447"/>
                    <a:pt x="96908" y="508447"/>
                  </a:cubicBezTo>
                  <a:cubicBezTo>
                    <a:pt x="115488" y="508447"/>
                    <a:pt x="133520" y="498669"/>
                    <a:pt x="143222" y="481396"/>
                  </a:cubicBezTo>
                  <a:cubicBezTo>
                    <a:pt x="157317" y="455991"/>
                    <a:pt x="148348" y="423730"/>
                    <a:pt x="122811" y="409474"/>
                  </a:cubicBezTo>
                  <a:cubicBezTo>
                    <a:pt x="112193" y="403534"/>
                    <a:pt x="108441" y="390191"/>
                    <a:pt x="114390" y="379590"/>
                  </a:cubicBezTo>
                  <a:cubicBezTo>
                    <a:pt x="117365" y="374290"/>
                    <a:pt x="122193" y="370703"/>
                    <a:pt x="127605" y="369183"/>
                  </a:cubicBezTo>
                  <a:close/>
                  <a:moveTo>
                    <a:pt x="447646" y="128112"/>
                  </a:moveTo>
                  <a:cubicBezTo>
                    <a:pt x="453216" y="127439"/>
                    <a:pt x="459027" y="128901"/>
                    <a:pt x="463786" y="132694"/>
                  </a:cubicBezTo>
                  <a:cubicBezTo>
                    <a:pt x="526655" y="182138"/>
                    <a:pt x="562619" y="256441"/>
                    <a:pt x="562619" y="336319"/>
                  </a:cubicBezTo>
                  <a:cubicBezTo>
                    <a:pt x="562619" y="338330"/>
                    <a:pt x="562527" y="340432"/>
                    <a:pt x="562527" y="342534"/>
                  </a:cubicBezTo>
                  <a:cubicBezTo>
                    <a:pt x="562436" y="343265"/>
                    <a:pt x="562436" y="343813"/>
                    <a:pt x="562436" y="344545"/>
                  </a:cubicBezTo>
                  <a:cubicBezTo>
                    <a:pt x="562436" y="346007"/>
                    <a:pt x="562436" y="347378"/>
                    <a:pt x="562253" y="348840"/>
                  </a:cubicBezTo>
                  <a:cubicBezTo>
                    <a:pt x="562253" y="349571"/>
                    <a:pt x="562161" y="350394"/>
                    <a:pt x="562161" y="351125"/>
                  </a:cubicBezTo>
                  <a:cubicBezTo>
                    <a:pt x="562161" y="352496"/>
                    <a:pt x="562070" y="353867"/>
                    <a:pt x="561887" y="355146"/>
                  </a:cubicBezTo>
                  <a:cubicBezTo>
                    <a:pt x="561887" y="356060"/>
                    <a:pt x="561887" y="356791"/>
                    <a:pt x="561795" y="357523"/>
                  </a:cubicBezTo>
                  <a:lnTo>
                    <a:pt x="561429" y="361909"/>
                  </a:lnTo>
                  <a:cubicBezTo>
                    <a:pt x="561429" y="362458"/>
                    <a:pt x="561429" y="363098"/>
                    <a:pt x="561338" y="363737"/>
                  </a:cubicBezTo>
                  <a:cubicBezTo>
                    <a:pt x="560972" y="366845"/>
                    <a:pt x="560606" y="369952"/>
                    <a:pt x="560056" y="373059"/>
                  </a:cubicBezTo>
                  <a:cubicBezTo>
                    <a:pt x="587510" y="390150"/>
                    <a:pt x="605721" y="420493"/>
                    <a:pt x="605629" y="455314"/>
                  </a:cubicBezTo>
                  <a:cubicBezTo>
                    <a:pt x="605629" y="508688"/>
                    <a:pt x="562161" y="552100"/>
                    <a:pt x="508718" y="552100"/>
                  </a:cubicBezTo>
                  <a:cubicBezTo>
                    <a:pt x="496639" y="552100"/>
                    <a:pt x="486755" y="542229"/>
                    <a:pt x="486755" y="530165"/>
                  </a:cubicBezTo>
                  <a:cubicBezTo>
                    <a:pt x="486755" y="518101"/>
                    <a:pt x="496639" y="508231"/>
                    <a:pt x="508718" y="508231"/>
                  </a:cubicBezTo>
                  <a:cubicBezTo>
                    <a:pt x="537911" y="508231"/>
                    <a:pt x="561704" y="484469"/>
                    <a:pt x="561704" y="455314"/>
                  </a:cubicBezTo>
                  <a:cubicBezTo>
                    <a:pt x="561704" y="426251"/>
                    <a:pt x="537911" y="402488"/>
                    <a:pt x="508718" y="402488"/>
                  </a:cubicBezTo>
                  <a:cubicBezTo>
                    <a:pt x="479526" y="402488"/>
                    <a:pt x="455733" y="426251"/>
                    <a:pt x="455733" y="455314"/>
                  </a:cubicBezTo>
                  <a:cubicBezTo>
                    <a:pt x="455733" y="467378"/>
                    <a:pt x="445849" y="477248"/>
                    <a:pt x="433770" y="477248"/>
                  </a:cubicBezTo>
                  <a:cubicBezTo>
                    <a:pt x="421690" y="477248"/>
                    <a:pt x="411807" y="467378"/>
                    <a:pt x="411807" y="455314"/>
                  </a:cubicBezTo>
                  <a:cubicBezTo>
                    <a:pt x="411807" y="401940"/>
                    <a:pt x="455275" y="358619"/>
                    <a:pt x="508718" y="358619"/>
                  </a:cubicBezTo>
                  <a:cubicBezTo>
                    <a:pt x="511738" y="358619"/>
                    <a:pt x="514575" y="358711"/>
                    <a:pt x="517503" y="358985"/>
                  </a:cubicBezTo>
                  <a:cubicBezTo>
                    <a:pt x="517503" y="358436"/>
                    <a:pt x="517595" y="358071"/>
                    <a:pt x="517595" y="357705"/>
                  </a:cubicBezTo>
                  <a:lnTo>
                    <a:pt x="517961" y="354050"/>
                  </a:lnTo>
                  <a:cubicBezTo>
                    <a:pt x="517961" y="353501"/>
                    <a:pt x="518144" y="352861"/>
                    <a:pt x="518144" y="352222"/>
                  </a:cubicBezTo>
                  <a:cubicBezTo>
                    <a:pt x="518235" y="351034"/>
                    <a:pt x="518235" y="349937"/>
                    <a:pt x="518327" y="348840"/>
                  </a:cubicBezTo>
                  <a:cubicBezTo>
                    <a:pt x="518327" y="348200"/>
                    <a:pt x="518510" y="347469"/>
                    <a:pt x="518510" y="346921"/>
                  </a:cubicBezTo>
                  <a:cubicBezTo>
                    <a:pt x="518510" y="345641"/>
                    <a:pt x="518602" y="344545"/>
                    <a:pt x="518602" y="343356"/>
                  </a:cubicBezTo>
                  <a:lnTo>
                    <a:pt x="518602" y="341620"/>
                  </a:lnTo>
                  <a:cubicBezTo>
                    <a:pt x="518693" y="339792"/>
                    <a:pt x="518693" y="338147"/>
                    <a:pt x="518693" y="336411"/>
                  </a:cubicBezTo>
                  <a:cubicBezTo>
                    <a:pt x="518693" y="269967"/>
                    <a:pt x="488860" y="208368"/>
                    <a:pt x="436607" y="167149"/>
                  </a:cubicBezTo>
                  <a:cubicBezTo>
                    <a:pt x="427090" y="159563"/>
                    <a:pt x="425351" y="145854"/>
                    <a:pt x="432946" y="136349"/>
                  </a:cubicBezTo>
                  <a:cubicBezTo>
                    <a:pt x="436744" y="131597"/>
                    <a:pt x="442075" y="128786"/>
                    <a:pt x="447646" y="128112"/>
                  </a:cubicBezTo>
                  <a:close/>
                  <a:moveTo>
                    <a:pt x="284824" y="1055"/>
                  </a:moveTo>
                  <a:cubicBezTo>
                    <a:pt x="297248" y="-807"/>
                    <a:pt x="310038" y="-213"/>
                    <a:pt x="322623" y="2894"/>
                  </a:cubicBezTo>
                  <a:cubicBezTo>
                    <a:pt x="347701" y="8926"/>
                    <a:pt x="368843" y="24554"/>
                    <a:pt x="382297" y="46763"/>
                  </a:cubicBezTo>
                  <a:cubicBezTo>
                    <a:pt x="388521" y="57091"/>
                    <a:pt x="385226" y="70617"/>
                    <a:pt x="374792" y="76832"/>
                  </a:cubicBezTo>
                  <a:cubicBezTo>
                    <a:pt x="364450" y="83047"/>
                    <a:pt x="350904" y="79757"/>
                    <a:pt x="344681" y="69429"/>
                  </a:cubicBezTo>
                  <a:cubicBezTo>
                    <a:pt x="337359" y="57365"/>
                    <a:pt x="325735" y="48774"/>
                    <a:pt x="312098" y="45392"/>
                  </a:cubicBezTo>
                  <a:cubicBezTo>
                    <a:pt x="298461" y="42011"/>
                    <a:pt x="284183" y="44204"/>
                    <a:pt x="272102" y="51516"/>
                  </a:cubicBezTo>
                  <a:cubicBezTo>
                    <a:pt x="247024" y="66596"/>
                    <a:pt x="238970" y="99132"/>
                    <a:pt x="254163" y="124083"/>
                  </a:cubicBezTo>
                  <a:cubicBezTo>
                    <a:pt x="269265" y="149125"/>
                    <a:pt x="301847" y="157168"/>
                    <a:pt x="326833" y="141997"/>
                  </a:cubicBezTo>
                  <a:cubicBezTo>
                    <a:pt x="337267" y="135782"/>
                    <a:pt x="350813" y="139072"/>
                    <a:pt x="357037" y="149491"/>
                  </a:cubicBezTo>
                  <a:cubicBezTo>
                    <a:pt x="363260" y="159819"/>
                    <a:pt x="359965" y="173345"/>
                    <a:pt x="349532" y="179560"/>
                  </a:cubicBezTo>
                  <a:cubicBezTo>
                    <a:pt x="333972" y="188973"/>
                    <a:pt x="316766" y="193452"/>
                    <a:pt x="299651" y="193452"/>
                  </a:cubicBezTo>
                  <a:cubicBezTo>
                    <a:pt x="266793" y="193452"/>
                    <a:pt x="234760" y="176727"/>
                    <a:pt x="216546" y="146658"/>
                  </a:cubicBezTo>
                  <a:cubicBezTo>
                    <a:pt x="215082" y="144099"/>
                    <a:pt x="213618" y="141540"/>
                    <a:pt x="212428" y="138981"/>
                  </a:cubicBezTo>
                  <a:cubicBezTo>
                    <a:pt x="205655" y="142179"/>
                    <a:pt x="199065" y="145652"/>
                    <a:pt x="192659" y="149582"/>
                  </a:cubicBezTo>
                  <a:cubicBezTo>
                    <a:pt x="135730" y="183855"/>
                    <a:pt x="98297" y="241343"/>
                    <a:pt x="89968" y="307238"/>
                  </a:cubicBezTo>
                  <a:cubicBezTo>
                    <a:pt x="88687" y="318205"/>
                    <a:pt x="79168" y="326431"/>
                    <a:pt x="68277" y="326431"/>
                  </a:cubicBezTo>
                  <a:cubicBezTo>
                    <a:pt x="67270" y="326431"/>
                    <a:pt x="66446" y="326431"/>
                    <a:pt x="65439" y="326248"/>
                  </a:cubicBezTo>
                  <a:cubicBezTo>
                    <a:pt x="53541" y="324695"/>
                    <a:pt x="44938" y="313727"/>
                    <a:pt x="46311" y="301754"/>
                  </a:cubicBezTo>
                  <a:cubicBezTo>
                    <a:pt x="56287" y="222424"/>
                    <a:pt x="101317" y="153329"/>
                    <a:pt x="169777" y="112019"/>
                  </a:cubicBezTo>
                  <a:cubicBezTo>
                    <a:pt x="180303" y="105713"/>
                    <a:pt x="191286" y="100138"/>
                    <a:pt x="202543" y="95385"/>
                  </a:cubicBezTo>
                  <a:cubicBezTo>
                    <a:pt x="202635" y="88074"/>
                    <a:pt x="203458" y="80762"/>
                    <a:pt x="205289" y="73542"/>
                  </a:cubicBezTo>
                  <a:cubicBezTo>
                    <a:pt x="211421" y="48408"/>
                    <a:pt x="227072" y="27388"/>
                    <a:pt x="249221" y="13953"/>
                  </a:cubicBezTo>
                  <a:cubicBezTo>
                    <a:pt x="260341" y="7236"/>
                    <a:pt x="272399" y="2917"/>
                    <a:pt x="284824" y="1055"/>
                  </a:cubicBezTo>
                  <a:close/>
                </a:path>
              </a:pathLst>
            </a:custGeom>
            <a:solidFill>
              <a:srgbClr val="987D5D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12" name="PA_库_直接连接符 11"/>
          <p:cNvCxnSpPr/>
          <p:nvPr>
            <p:custDataLst>
              <p:tags r:id="rId8"/>
            </p:custDataLst>
          </p:nvPr>
        </p:nvCxnSpPr>
        <p:spPr>
          <a:xfrm>
            <a:off x="3686627" y="2476457"/>
            <a:ext cx="0" cy="1358626"/>
          </a:xfrm>
          <a:prstGeom prst="line">
            <a:avLst/>
          </a:prstGeom>
          <a:ln>
            <a:solidFill>
              <a:srgbClr val="A68D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A_库_直接连接符 45"/>
          <p:cNvCxnSpPr/>
          <p:nvPr>
            <p:custDataLst>
              <p:tags r:id="rId9"/>
            </p:custDataLst>
          </p:nvPr>
        </p:nvCxnSpPr>
        <p:spPr>
          <a:xfrm>
            <a:off x="6125021" y="2476457"/>
            <a:ext cx="0" cy="1358626"/>
          </a:xfrm>
          <a:prstGeom prst="line">
            <a:avLst/>
          </a:prstGeom>
          <a:ln>
            <a:solidFill>
              <a:srgbClr val="A68D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A_库_直接连接符 46"/>
          <p:cNvCxnSpPr/>
          <p:nvPr>
            <p:custDataLst>
              <p:tags r:id="rId10"/>
            </p:custDataLst>
          </p:nvPr>
        </p:nvCxnSpPr>
        <p:spPr>
          <a:xfrm>
            <a:off x="8621483" y="2476457"/>
            <a:ext cx="0" cy="1358626"/>
          </a:xfrm>
          <a:prstGeom prst="line">
            <a:avLst/>
          </a:prstGeom>
          <a:ln>
            <a:solidFill>
              <a:srgbClr val="A68D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PA_蓝剑_组合 35"/>
          <p:cNvGrpSpPr/>
          <p:nvPr>
            <p:custDataLst>
              <p:tags r:id="rId11"/>
            </p:custDataLst>
          </p:nvPr>
        </p:nvGrpSpPr>
        <p:grpSpPr>
          <a:xfrm>
            <a:off x="6850858" y="2476457"/>
            <a:ext cx="1002470" cy="1515491"/>
            <a:chOff x="2617031" y="2476457"/>
            <a:chExt cx="1002470" cy="1515491"/>
          </a:xfrm>
        </p:grpSpPr>
        <p:sp>
          <p:nvSpPr>
            <p:cNvPr id="53" name="文本框 23"/>
            <p:cNvSpPr txBox="1"/>
            <p:nvPr/>
          </p:nvSpPr>
          <p:spPr>
            <a:xfrm>
              <a:off x="2675674" y="3282740"/>
              <a:ext cx="885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TITLE</a:t>
              </a:r>
              <a:endParaRPr lang="zh-CN" alt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4" name="文本框 24"/>
            <p:cNvSpPr txBox="1"/>
            <p:nvPr/>
          </p:nvSpPr>
          <p:spPr>
            <a:xfrm>
              <a:off x="2617031" y="3684171"/>
              <a:ext cx="100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</a:rPr>
                <a:t>KEYWORD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5" name="file_334682"/>
            <p:cNvSpPr>
              <a:spLocks noChangeAspect="1"/>
            </p:cNvSpPr>
            <p:nvPr/>
          </p:nvSpPr>
          <p:spPr bwMode="auto">
            <a:xfrm>
              <a:off x="2927179" y="2476457"/>
              <a:ext cx="331374" cy="609685"/>
            </a:xfrm>
            <a:custGeom>
              <a:avLst/>
              <a:gdLst>
                <a:gd name="connsiteX0" fmla="*/ 175567 w 329188"/>
                <a:gd name="connsiteY0" fmla="*/ 557280 h 605663"/>
                <a:gd name="connsiteX1" fmla="*/ 175567 w 329188"/>
                <a:gd name="connsiteY1" fmla="*/ 563941 h 605663"/>
                <a:gd name="connsiteX2" fmla="*/ 185311 w 329188"/>
                <a:gd name="connsiteY2" fmla="*/ 566483 h 605663"/>
                <a:gd name="connsiteX3" fmla="*/ 185311 w 329188"/>
                <a:gd name="connsiteY3" fmla="*/ 557280 h 605663"/>
                <a:gd name="connsiteX4" fmla="*/ 167579 w 329188"/>
                <a:gd name="connsiteY4" fmla="*/ 557280 h 605663"/>
                <a:gd name="connsiteX5" fmla="*/ 167579 w 329188"/>
                <a:gd name="connsiteY5" fmla="*/ 562890 h 605663"/>
                <a:gd name="connsiteX6" fmla="*/ 174250 w 329188"/>
                <a:gd name="connsiteY6" fmla="*/ 564467 h 605663"/>
                <a:gd name="connsiteX7" fmla="*/ 174250 w 329188"/>
                <a:gd name="connsiteY7" fmla="*/ 557280 h 605663"/>
                <a:gd name="connsiteX8" fmla="*/ 280604 w 329188"/>
                <a:gd name="connsiteY8" fmla="*/ 553727 h 605663"/>
                <a:gd name="connsiteX9" fmla="*/ 283109 w 329188"/>
                <a:gd name="connsiteY9" fmla="*/ 556162 h 605663"/>
                <a:gd name="connsiteX10" fmla="*/ 280604 w 329188"/>
                <a:gd name="connsiteY10" fmla="*/ 558597 h 605663"/>
                <a:gd name="connsiteX11" fmla="*/ 278099 w 329188"/>
                <a:gd name="connsiteY11" fmla="*/ 556162 h 605663"/>
                <a:gd name="connsiteX12" fmla="*/ 280604 w 329188"/>
                <a:gd name="connsiteY12" fmla="*/ 553727 h 605663"/>
                <a:gd name="connsiteX13" fmla="*/ 174250 w 329188"/>
                <a:gd name="connsiteY13" fmla="*/ 548953 h 605663"/>
                <a:gd name="connsiteX14" fmla="*/ 167579 w 329188"/>
                <a:gd name="connsiteY14" fmla="*/ 550180 h 605663"/>
                <a:gd name="connsiteX15" fmla="*/ 167579 w 329188"/>
                <a:gd name="connsiteY15" fmla="*/ 556141 h 605663"/>
                <a:gd name="connsiteX16" fmla="*/ 174250 w 329188"/>
                <a:gd name="connsiteY16" fmla="*/ 556141 h 605663"/>
                <a:gd name="connsiteX17" fmla="*/ 280556 w 329188"/>
                <a:gd name="connsiteY17" fmla="*/ 548077 h 605663"/>
                <a:gd name="connsiteX18" fmla="*/ 272480 w 329188"/>
                <a:gd name="connsiteY18" fmla="*/ 556141 h 605663"/>
                <a:gd name="connsiteX19" fmla="*/ 273095 w 329188"/>
                <a:gd name="connsiteY19" fmla="*/ 559121 h 605663"/>
                <a:gd name="connsiteX20" fmla="*/ 270022 w 329188"/>
                <a:gd name="connsiteY20" fmla="*/ 561487 h 605663"/>
                <a:gd name="connsiteX21" fmla="*/ 269583 w 329188"/>
                <a:gd name="connsiteY21" fmla="*/ 565432 h 605663"/>
                <a:gd name="connsiteX22" fmla="*/ 271778 w 329188"/>
                <a:gd name="connsiteY22" fmla="*/ 566483 h 605663"/>
                <a:gd name="connsiteX23" fmla="*/ 273446 w 329188"/>
                <a:gd name="connsiteY23" fmla="*/ 565957 h 605663"/>
                <a:gd name="connsiteX24" fmla="*/ 276957 w 329188"/>
                <a:gd name="connsiteY24" fmla="*/ 563240 h 605663"/>
                <a:gd name="connsiteX25" fmla="*/ 280556 w 329188"/>
                <a:gd name="connsiteY25" fmla="*/ 564204 h 605663"/>
                <a:gd name="connsiteX26" fmla="*/ 288632 w 329188"/>
                <a:gd name="connsiteY26" fmla="*/ 556141 h 605663"/>
                <a:gd name="connsiteX27" fmla="*/ 280556 w 329188"/>
                <a:gd name="connsiteY27" fmla="*/ 548077 h 605663"/>
                <a:gd name="connsiteX28" fmla="*/ 72246 w 329188"/>
                <a:gd name="connsiteY28" fmla="*/ 547814 h 605663"/>
                <a:gd name="connsiteX29" fmla="*/ 68471 w 329188"/>
                <a:gd name="connsiteY29" fmla="*/ 548778 h 605663"/>
                <a:gd name="connsiteX30" fmla="*/ 64960 w 329188"/>
                <a:gd name="connsiteY30" fmla="*/ 554475 h 605663"/>
                <a:gd name="connsiteX31" fmla="*/ 64960 w 329188"/>
                <a:gd name="connsiteY31" fmla="*/ 557280 h 605663"/>
                <a:gd name="connsiteX32" fmla="*/ 67681 w 329188"/>
                <a:gd name="connsiteY32" fmla="*/ 562276 h 605663"/>
                <a:gd name="connsiteX33" fmla="*/ 70139 w 329188"/>
                <a:gd name="connsiteY33" fmla="*/ 563766 h 605663"/>
                <a:gd name="connsiteX34" fmla="*/ 71456 w 329188"/>
                <a:gd name="connsiteY34" fmla="*/ 563416 h 605663"/>
                <a:gd name="connsiteX35" fmla="*/ 72597 w 329188"/>
                <a:gd name="connsiteY35" fmla="*/ 559647 h 605663"/>
                <a:gd name="connsiteX36" fmla="*/ 71983 w 329188"/>
                <a:gd name="connsiteY36" fmla="*/ 558507 h 605663"/>
                <a:gd name="connsiteX37" fmla="*/ 77952 w 329188"/>
                <a:gd name="connsiteY37" fmla="*/ 558507 h 605663"/>
                <a:gd name="connsiteX38" fmla="*/ 80761 w 329188"/>
                <a:gd name="connsiteY38" fmla="*/ 555702 h 605663"/>
                <a:gd name="connsiteX39" fmla="*/ 78040 w 329188"/>
                <a:gd name="connsiteY39" fmla="*/ 552985 h 605663"/>
                <a:gd name="connsiteX40" fmla="*/ 72422 w 329188"/>
                <a:gd name="connsiteY40" fmla="*/ 552985 h 605663"/>
                <a:gd name="connsiteX41" fmla="*/ 73212 w 329188"/>
                <a:gd name="connsiteY41" fmla="*/ 551670 h 605663"/>
                <a:gd name="connsiteX42" fmla="*/ 72246 w 329188"/>
                <a:gd name="connsiteY42" fmla="*/ 547814 h 605663"/>
                <a:gd name="connsiteX43" fmla="*/ 185311 w 329188"/>
                <a:gd name="connsiteY43" fmla="*/ 547639 h 605663"/>
                <a:gd name="connsiteX44" fmla="*/ 175567 w 329188"/>
                <a:gd name="connsiteY44" fmla="*/ 548953 h 605663"/>
                <a:gd name="connsiteX45" fmla="*/ 175567 w 329188"/>
                <a:gd name="connsiteY45" fmla="*/ 556141 h 605663"/>
                <a:gd name="connsiteX46" fmla="*/ 185311 w 329188"/>
                <a:gd name="connsiteY46" fmla="*/ 556141 h 605663"/>
                <a:gd name="connsiteX47" fmla="*/ 23614 w 329188"/>
                <a:gd name="connsiteY47" fmla="*/ 58375 h 605663"/>
                <a:gd name="connsiteX48" fmla="*/ 23614 w 329188"/>
                <a:gd name="connsiteY48" fmla="*/ 524937 h 605663"/>
                <a:gd name="connsiteX49" fmla="*/ 305574 w 329188"/>
                <a:gd name="connsiteY49" fmla="*/ 524937 h 605663"/>
                <a:gd name="connsiteX50" fmla="*/ 305574 w 329188"/>
                <a:gd name="connsiteY50" fmla="*/ 58375 h 605663"/>
                <a:gd name="connsiteX51" fmla="*/ 79883 w 329188"/>
                <a:gd name="connsiteY51" fmla="*/ 21913 h 605663"/>
                <a:gd name="connsiteX52" fmla="*/ 73475 w 329188"/>
                <a:gd name="connsiteY52" fmla="*/ 28311 h 605663"/>
                <a:gd name="connsiteX53" fmla="*/ 79883 w 329188"/>
                <a:gd name="connsiteY53" fmla="*/ 34797 h 605663"/>
                <a:gd name="connsiteX54" fmla="*/ 86291 w 329188"/>
                <a:gd name="connsiteY54" fmla="*/ 28311 h 605663"/>
                <a:gd name="connsiteX55" fmla="*/ 79883 w 329188"/>
                <a:gd name="connsiteY55" fmla="*/ 21913 h 605663"/>
                <a:gd name="connsiteX56" fmla="*/ 6760 w 329188"/>
                <a:gd name="connsiteY56" fmla="*/ 0 h 605663"/>
                <a:gd name="connsiteX57" fmla="*/ 322429 w 329188"/>
                <a:gd name="connsiteY57" fmla="*/ 0 h 605663"/>
                <a:gd name="connsiteX58" fmla="*/ 329188 w 329188"/>
                <a:gd name="connsiteY58" fmla="*/ 6749 h 605663"/>
                <a:gd name="connsiteX59" fmla="*/ 329188 w 329188"/>
                <a:gd name="connsiteY59" fmla="*/ 598914 h 605663"/>
                <a:gd name="connsiteX60" fmla="*/ 322429 w 329188"/>
                <a:gd name="connsiteY60" fmla="*/ 605663 h 605663"/>
                <a:gd name="connsiteX61" fmla="*/ 6760 w 329188"/>
                <a:gd name="connsiteY61" fmla="*/ 605663 h 605663"/>
                <a:gd name="connsiteX62" fmla="*/ 0 w 329188"/>
                <a:gd name="connsiteY62" fmla="*/ 598914 h 605663"/>
                <a:gd name="connsiteX63" fmla="*/ 0 w 329188"/>
                <a:gd name="connsiteY63" fmla="*/ 6749 h 605663"/>
                <a:gd name="connsiteX64" fmla="*/ 6760 w 329188"/>
                <a:gd name="connsiteY64" fmla="*/ 0 h 60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29188" h="605663">
                  <a:moveTo>
                    <a:pt x="175567" y="557280"/>
                  </a:moveTo>
                  <a:lnTo>
                    <a:pt x="175567" y="563941"/>
                  </a:lnTo>
                  <a:lnTo>
                    <a:pt x="185311" y="566483"/>
                  </a:lnTo>
                  <a:lnTo>
                    <a:pt x="185311" y="557280"/>
                  </a:lnTo>
                  <a:close/>
                  <a:moveTo>
                    <a:pt x="167579" y="557280"/>
                  </a:moveTo>
                  <a:lnTo>
                    <a:pt x="167579" y="562890"/>
                  </a:lnTo>
                  <a:lnTo>
                    <a:pt x="174250" y="564467"/>
                  </a:lnTo>
                  <a:lnTo>
                    <a:pt x="174250" y="557280"/>
                  </a:lnTo>
                  <a:close/>
                  <a:moveTo>
                    <a:pt x="280604" y="553727"/>
                  </a:moveTo>
                  <a:cubicBezTo>
                    <a:pt x="281988" y="553727"/>
                    <a:pt x="283109" y="554817"/>
                    <a:pt x="283109" y="556162"/>
                  </a:cubicBezTo>
                  <a:cubicBezTo>
                    <a:pt x="283109" y="557507"/>
                    <a:pt x="281988" y="558597"/>
                    <a:pt x="280604" y="558597"/>
                  </a:cubicBezTo>
                  <a:cubicBezTo>
                    <a:pt x="279221" y="558597"/>
                    <a:pt x="278099" y="557507"/>
                    <a:pt x="278099" y="556162"/>
                  </a:cubicBezTo>
                  <a:cubicBezTo>
                    <a:pt x="278099" y="554817"/>
                    <a:pt x="279221" y="553727"/>
                    <a:pt x="280604" y="553727"/>
                  </a:cubicBezTo>
                  <a:close/>
                  <a:moveTo>
                    <a:pt x="174250" y="548953"/>
                  </a:moveTo>
                  <a:lnTo>
                    <a:pt x="167579" y="550180"/>
                  </a:lnTo>
                  <a:lnTo>
                    <a:pt x="167579" y="556141"/>
                  </a:lnTo>
                  <a:lnTo>
                    <a:pt x="174250" y="556141"/>
                  </a:lnTo>
                  <a:close/>
                  <a:moveTo>
                    <a:pt x="280556" y="548077"/>
                  </a:moveTo>
                  <a:cubicBezTo>
                    <a:pt x="276167" y="548077"/>
                    <a:pt x="272480" y="551670"/>
                    <a:pt x="272480" y="556141"/>
                  </a:cubicBezTo>
                  <a:cubicBezTo>
                    <a:pt x="272480" y="557192"/>
                    <a:pt x="272743" y="558157"/>
                    <a:pt x="273095" y="559121"/>
                  </a:cubicBezTo>
                  <a:lnTo>
                    <a:pt x="270022" y="561487"/>
                  </a:lnTo>
                  <a:cubicBezTo>
                    <a:pt x="268793" y="562451"/>
                    <a:pt x="268618" y="564204"/>
                    <a:pt x="269583" y="565432"/>
                  </a:cubicBezTo>
                  <a:cubicBezTo>
                    <a:pt x="270110" y="566133"/>
                    <a:pt x="270900" y="566483"/>
                    <a:pt x="271778" y="566483"/>
                  </a:cubicBezTo>
                  <a:cubicBezTo>
                    <a:pt x="272392" y="566483"/>
                    <a:pt x="272919" y="566308"/>
                    <a:pt x="273446" y="565957"/>
                  </a:cubicBezTo>
                  <a:lnTo>
                    <a:pt x="276957" y="563240"/>
                  </a:lnTo>
                  <a:cubicBezTo>
                    <a:pt x="278010" y="563766"/>
                    <a:pt x="279239" y="564204"/>
                    <a:pt x="280556" y="564204"/>
                  </a:cubicBezTo>
                  <a:cubicBezTo>
                    <a:pt x="285033" y="564204"/>
                    <a:pt x="288632" y="560611"/>
                    <a:pt x="288632" y="556141"/>
                  </a:cubicBezTo>
                  <a:cubicBezTo>
                    <a:pt x="288632" y="551670"/>
                    <a:pt x="285033" y="548077"/>
                    <a:pt x="280556" y="548077"/>
                  </a:cubicBezTo>
                  <a:close/>
                  <a:moveTo>
                    <a:pt x="72246" y="547814"/>
                  </a:moveTo>
                  <a:cubicBezTo>
                    <a:pt x="70929" y="547025"/>
                    <a:pt x="69261" y="547463"/>
                    <a:pt x="68471" y="548778"/>
                  </a:cubicBezTo>
                  <a:lnTo>
                    <a:pt x="64960" y="554475"/>
                  </a:lnTo>
                  <a:cubicBezTo>
                    <a:pt x="64521" y="555352"/>
                    <a:pt x="64433" y="556404"/>
                    <a:pt x="64960" y="557280"/>
                  </a:cubicBezTo>
                  <a:lnTo>
                    <a:pt x="67681" y="562276"/>
                  </a:lnTo>
                  <a:cubicBezTo>
                    <a:pt x="68120" y="563240"/>
                    <a:pt x="69086" y="563766"/>
                    <a:pt x="70139" y="563766"/>
                  </a:cubicBezTo>
                  <a:cubicBezTo>
                    <a:pt x="70578" y="563766"/>
                    <a:pt x="71017" y="563679"/>
                    <a:pt x="71456" y="563416"/>
                  </a:cubicBezTo>
                  <a:cubicBezTo>
                    <a:pt x="72773" y="562714"/>
                    <a:pt x="73299" y="561049"/>
                    <a:pt x="72597" y="559647"/>
                  </a:cubicBezTo>
                  <a:lnTo>
                    <a:pt x="71983" y="558507"/>
                  </a:lnTo>
                  <a:lnTo>
                    <a:pt x="77952" y="558507"/>
                  </a:lnTo>
                  <a:cubicBezTo>
                    <a:pt x="79532" y="558507"/>
                    <a:pt x="80761" y="557280"/>
                    <a:pt x="80761" y="555702"/>
                  </a:cubicBezTo>
                  <a:cubicBezTo>
                    <a:pt x="80761" y="554212"/>
                    <a:pt x="79532" y="552985"/>
                    <a:pt x="78040" y="552985"/>
                  </a:cubicBezTo>
                  <a:lnTo>
                    <a:pt x="72422" y="552985"/>
                  </a:lnTo>
                  <a:lnTo>
                    <a:pt x="73212" y="551670"/>
                  </a:lnTo>
                  <a:cubicBezTo>
                    <a:pt x="74002" y="550356"/>
                    <a:pt x="73563" y="548603"/>
                    <a:pt x="72246" y="547814"/>
                  </a:cubicBezTo>
                  <a:close/>
                  <a:moveTo>
                    <a:pt x="185311" y="547639"/>
                  </a:moveTo>
                  <a:lnTo>
                    <a:pt x="175567" y="548953"/>
                  </a:lnTo>
                  <a:lnTo>
                    <a:pt x="175567" y="556141"/>
                  </a:lnTo>
                  <a:lnTo>
                    <a:pt x="185311" y="556141"/>
                  </a:lnTo>
                  <a:close/>
                  <a:moveTo>
                    <a:pt x="23614" y="58375"/>
                  </a:moveTo>
                  <a:lnTo>
                    <a:pt x="23614" y="524937"/>
                  </a:lnTo>
                  <a:lnTo>
                    <a:pt x="305574" y="524937"/>
                  </a:lnTo>
                  <a:lnTo>
                    <a:pt x="305574" y="58375"/>
                  </a:lnTo>
                  <a:close/>
                  <a:moveTo>
                    <a:pt x="79883" y="21913"/>
                  </a:moveTo>
                  <a:cubicBezTo>
                    <a:pt x="76372" y="21913"/>
                    <a:pt x="73475" y="24805"/>
                    <a:pt x="73475" y="28311"/>
                  </a:cubicBezTo>
                  <a:cubicBezTo>
                    <a:pt x="73475" y="31905"/>
                    <a:pt x="76372" y="34797"/>
                    <a:pt x="79883" y="34797"/>
                  </a:cubicBezTo>
                  <a:cubicBezTo>
                    <a:pt x="83395" y="34797"/>
                    <a:pt x="86291" y="31905"/>
                    <a:pt x="86291" y="28311"/>
                  </a:cubicBezTo>
                  <a:cubicBezTo>
                    <a:pt x="86291" y="24805"/>
                    <a:pt x="83395" y="21913"/>
                    <a:pt x="79883" y="21913"/>
                  </a:cubicBezTo>
                  <a:close/>
                  <a:moveTo>
                    <a:pt x="6760" y="0"/>
                  </a:moveTo>
                  <a:lnTo>
                    <a:pt x="322429" y="0"/>
                  </a:lnTo>
                  <a:cubicBezTo>
                    <a:pt x="326116" y="0"/>
                    <a:pt x="329188" y="2980"/>
                    <a:pt x="329188" y="6749"/>
                  </a:cubicBezTo>
                  <a:lnTo>
                    <a:pt x="329188" y="598914"/>
                  </a:lnTo>
                  <a:cubicBezTo>
                    <a:pt x="329188" y="602683"/>
                    <a:pt x="326116" y="605663"/>
                    <a:pt x="322429" y="605663"/>
                  </a:cubicBezTo>
                  <a:lnTo>
                    <a:pt x="6760" y="605663"/>
                  </a:lnTo>
                  <a:cubicBezTo>
                    <a:pt x="3073" y="605663"/>
                    <a:pt x="0" y="602683"/>
                    <a:pt x="0" y="598914"/>
                  </a:cubicBezTo>
                  <a:lnTo>
                    <a:pt x="0" y="6749"/>
                  </a:lnTo>
                  <a:cubicBezTo>
                    <a:pt x="0" y="2980"/>
                    <a:pt x="3073" y="0"/>
                    <a:pt x="67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87D5D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 spd="med" advTm="8845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5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cos(0.1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cos(1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50" autoRev="1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cos(0.1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4911634" y="2245960"/>
            <a:ext cx="7697630" cy="5016989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2994131" y="0"/>
            <a:ext cx="2859278" cy="1863557"/>
          </a:xfrm>
          <a:prstGeom prst="line">
            <a:avLst/>
          </a:prstGeom>
          <a:ln>
            <a:solidFill>
              <a:srgbClr val="987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9" name="PA_矩形 18"/>
          <p:cNvSpPr/>
          <p:nvPr>
            <p:custDataLst>
              <p:tags r:id="rId2"/>
            </p:custDataLst>
          </p:nvPr>
        </p:nvSpPr>
        <p:spPr>
          <a:xfrm>
            <a:off x="8119533" y="977312"/>
            <a:ext cx="1902289" cy="2140116"/>
          </a:xfrm>
          <a:prstGeom prst="rect">
            <a:avLst/>
          </a:prstGeom>
          <a:solidFill>
            <a:srgbClr val="987D5D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PA_矩形 16"/>
          <p:cNvSpPr/>
          <p:nvPr>
            <p:custDataLst>
              <p:tags r:id="rId3"/>
            </p:custDataLst>
          </p:nvPr>
        </p:nvSpPr>
        <p:spPr>
          <a:xfrm>
            <a:off x="9899368" y="977312"/>
            <a:ext cx="1883330" cy="2140116"/>
          </a:xfrm>
          <a:prstGeom prst="rect">
            <a:avLst/>
          </a:prstGeom>
          <a:solidFill>
            <a:srgbClr val="B8A994"/>
          </a:solidFill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3" t="41369" r="10878" b="12933"/>
          <a:stretch>
            <a:fillRect/>
          </a:stretch>
        </p:blipFill>
        <p:spPr>
          <a:xfrm>
            <a:off x="4337037" y="991312"/>
            <a:ext cx="3780552" cy="3854226"/>
          </a:xfrm>
          <a:prstGeom prst="rect">
            <a:avLst/>
          </a:prstGeom>
          <a:ln>
            <a:solidFill>
              <a:srgbClr val="987D5D"/>
            </a:solidFill>
          </a:ln>
        </p:spPr>
      </p:pic>
      <p:pic>
        <p:nvPicPr>
          <p:cNvPr id="14" name="PA_图片 12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74539" b="55053"/>
          <a:stretch>
            <a:fillRect/>
          </a:stretch>
        </p:blipFill>
        <p:spPr>
          <a:xfrm>
            <a:off x="2116920" y="991312"/>
            <a:ext cx="2220118" cy="2031041"/>
          </a:xfrm>
          <a:prstGeom prst="rect">
            <a:avLst/>
          </a:prstGeom>
          <a:ln>
            <a:solidFill>
              <a:srgbClr val="987D5D"/>
            </a:solidFill>
          </a:ln>
        </p:spPr>
      </p:pic>
      <p:pic>
        <p:nvPicPr>
          <p:cNvPr id="21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9" t="24413" r="43692" b="53970"/>
          <a:stretch>
            <a:fillRect/>
          </a:stretch>
        </p:blipFill>
        <p:spPr>
          <a:xfrm>
            <a:off x="347075" y="3020026"/>
            <a:ext cx="3988019" cy="1823185"/>
          </a:xfrm>
          <a:prstGeom prst="rect">
            <a:avLst/>
          </a:prstGeom>
          <a:ln>
            <a:solidFill>
              <a:srgbClr val="987D5D"/>
            </a:solidFill>
          </a:ln>
        </p:spPr>
      </p:pic>
      <p:pic>
        <p:nvPicPr>
          <p:cNvPr id="16" name="PA_图片 12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0" t="30367" r="9910" b="38841"/>
          <a:stretch>
            <a:fillRect/>
          </a:stretch>
        </p:blipFill>
        <p:spPr>
          <a:xfrm>
            <a:off x="8133139" y="3022353"/>
            <a:ext cx="3649097" cy="3026165"/>
          </a:xfrm>
          <a:prstGeom prst="rect">
            <a:avLst/>
          </a:prstGeom>
          <a:ln>
            <a:solidFill>
              <a:srgbClr val="987D5D"/>
            </a:solidFill>
          </a:ln>
        </p:spPr>
      </p:pic>
      <p:pic>
        <p:nvPicPr>
          <p:cNvPr id="15" name="PA_图片 12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64683" r="40423" b="23076"/>
          <a:stretch>
            <a:fillRect/>
          </a:stretch>
        </p:blipFill>
        <p:spPr>
          <a:xfrm>
            <a:off x="349018" y="4845538"/>
            <a:ext cx="7768571" cy="1202981"/>
          </a:xfrm>
          <a:prstGeom prst="rect">
            <a:avLst/>
          </a:prstGeom>
          <a:ln>
            <a:solidFill>
              <a:srgbClr val="987D5D"/>
            </a:solidFill>
          </a:ln>
        </p:spPr>
      </p:pic>
      <p:sp>
        <p:nvSpPr>
          <p:cNvPr id="22" name="PA_矩形 21"/>
          <p:cNvSpPr/>
          <p:nvPr>
            <p:custDataLst>
              <p:tags r:id="rId9"/>
            </p:custDataLst>
          </p:nvPr>
        </p:nvSpPr>
        <p:spPr>
          <a:xfrm>
            <a:off x="347074" y="991312"/>
            <a:ext cx="1630895" cy="1886126"/>
          </a:xfrm>
          <a:prstGeom prst="rect">
            <a:avLst/>
          </a:prstGeom>
          <a:noFill/>
          <a:ln>
            <a:solidFill>
              <a:srgbClr val="987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PA_文本框 22"/>
          <p:cNvSpPr txBox="1"/>
          <p:nvPr>
            <p:custDataLst>
              <p:tags r:id="rId10"/>
            </p:custDataLst>
          </p:nvPr>
        </p:nvSpPr>
        <p:spPr>
          <a:xfrm>
            <a:off x="780716" y="809482"/>
            <a:ext cx="1897060" cy="173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zh-CN" altLang="en-US" sz="9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PA_矩形 23"/>
          <p:cNvSpPr/>
          <p:nvPr>
            <p:custDataLst>
              <p:tags r:id="rId11"/>
            </p:custDataLst>
          </p:nvPr>
        </p:nvSpPr>
        <p:spPr>
          <a:xfrm>
            <a:off x="967897" y="2245960"/>
            <a:ext cx="331337" cy="118567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PA_文本框 48"/>
          <p:cNvSpPr txBox="1"/>
          <p:nvPr>
            <p:custDataLst>
              <p:tags r:id="rId12"/>
            </p:custDataLst>
          </p:nvPr>
        </p:nvSpPr>
        <p:spPr>
          <a:xfrm>
            <a:off x="8064340" y="1229606"/>
            <a:ext cx="1866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ea typeface="造字工房尚黑（非商用）常规体" pitchFamily="50" charset="-122"/>
                <a:cs typeface="Aharoni" panose="02010803020104030203" pitchFamily="2" charset="-79"/>
              </a:rPr>
              <a:t>PLEASE 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ea typeface="造字工房尚黑（非商用）常规体" pitchFamily="50" charset="-122"/>
                <a:cs typeface="Aharoni" panose="02010803020104030203" pitchFamily="2" charset="-79"/>
              </a:rPr>
              <a:t>ADD TITLE HERE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ea typeface="造字工房尚黑（非商用）常规体" pitchFamily="50" charset="-122"/>
              <a:cs typeface="Aharoni" panose="02010803020104030203" pitchFamily="2" charset="-79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599240" y="2368081"/>
            <a:ext cx="834626" cy="369332"/>
            <a:chOff x="8599240" y="2368081"/>
            <a:chExt cx="834626" cy="369332"/>
          </a:xfrm>
        </p:grpSpPr>
        <p:sp>
          <p:nvSpPr>
            <p:cNvPr id="31" name="文本框 30"/>
            <p:cNvSpPr txBox="1"/>
            <p:nvPr/>
          </p:nvSpPr>
          <p:spPr>
            <a:xfrm>
              <a:off x="8599240" y="2368081"/>
              <a:ext cx="834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NAME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601586" y="2413661"/>
              <a:ext cx="832279" cy="29028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0"/>
    </mc:Choice>
    <mc:Fallback xmlns="">
      <p:transition spd="slow" advTm="7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97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36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41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6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17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27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88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58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58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58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22" grpId="0" animBg="1"/>
      <p:bldP spid="23" grpId="0"/>
      <p:bldP spid="24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t="20197" r="7081" b="33870"/>
          <a:stretch>
            <a:fillRect/>
          </a:stretch>
        </p:blipFill>
        <p:spPr>
          <a:xfrm>
            <a:off x="355434" y="581332"/>
            <a:ext cx="11481133" cy="409513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3751" y="2076450"/>
            <a:ext cx="2520949" cy="2324100"/>
          </a:xfrm>
          <a:prstGeom prst="rect">
            <a:avLst/>
          </a:prstGeom>
          <a:solidFill>
            <a:srgbClr val="826B50">
              <a:alpha val="4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97482" y="2459937"/>
            <a:ext cx="2517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88</a:t>
            </a:r>
            <a:endParaRPr lang="zh-CN" altLang="en-US" sz="9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9951" y="3628047"/>
            <a:ext cx="206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  <a:cs typeface="Aharoni" panose="02010803020104030203" pitchFamily="2" charset="-79"/>
              </a:rPr>
              <a:t>PLEASE ADD THE TEXT HERE</a:t>
            </a:r>
            <a:endParaRPr lang="zh-CN" altLang="en-US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9078218" y="4400550"/>
            <a:ext cx="1232492" cy="92909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库_文本框 48"/>
          <p:cNvSpPr txBox="1"/>
          <p:nvPr>
            <p:custDataLst>
              <p:tags r:id="rId3"/>
            </p:custDataLst>
          </p:nvPr>
        </p:nvSpPr>
        <p:spPr>
          <a:xfrm>
            <a:off x="833187" y="4888696"/>
            <a:ext cx="3307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ea typeface="造字工房尚黑（非商用）常规体" pitchFamily="50" charset="-122"/>
                <a:cs typeface="Aharoni" panose="02010803020104030203" pitchFamily="2" charset="-79"/>
              </a:rPr>
              <a:t>PLEASE 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Aharoni" panose="02010803020104030203" pitchFamily="2" charset="-79"/>
                <a:ea typeface="造字工房尚黑（非商用）常规体" pitchFamily="50" charset="-122"/>
                <a:cs typeface="Aharoni" panose="02010803020104030203" pitchFamily="2" charset="-79"/>
              </a:rPr>
              <a:t>ADD TITLE HERE</a:t>
            </a:r>
            <a:endParaRPr lang="zh-CN" altLang="en-US" sz="2400" dirty="0">
              <a:solidFill>
                <a:schemeClr val="bg1"/>
              </a:solidFill>
              <a:latin typeface="Aharoni" panose="02010803020104030203" pitchFamily="2" charset="-79"/>
              <a:ea typeface="造字工房尚黑（非商用）常规体" pitchFamily="50" charset="-122"/>
              <a:cs typeface="Aharoni" panose="02010803020104030203" pitchFamily="2" charset="-79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3187" y="5676151"/>
            <a:ext cx="450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方正兰亭超细黑简体" panose="02000000000000000000" pitchFamily="2" charset="-122"/>
              </a:rPr>
              <a:t>Please add the text here , according to the need to adjust font and font size</a:t>
            </a:r>
            <a:endParaRPr lang="zh-CN" altLang="en-US" dirty="0">
              <a:solidFill>
                <a:schemeClr val="bg1"/>
              </a:solidFill>
              <a:ea typeface="方正兰亭超细黑简体" panose="020000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86648" y="6419503"/>
            <a:ext cx="944692" cy="245654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33187" y="6337344"/>
            <a:ext cx="113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Keyword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703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9" grpId="0"/>
      <p:bldP spid="20" grpId="0"/>
      <p:bldP spid="22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6880" r="4416" b="61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47073" y="140503"/>
            <a:ext cx="522878" cy="234148"/>
          </a:xfrm>
          <a:prstGeom prst="rect">
            <a:avLst/>
          </a:prstGeom>
          <a:solidFill>
            <a:srgbClr val="987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964" y="124822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LOGO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678" y="121667"/>
            <a:ext cx="127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COMPANY</a:t>
            </a:r>
            <a:endParaRPr lang="zh-CN" alt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76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ABOUT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618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PORTFOLIO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47711" y="97652"/>
            <a:ext cx="92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Bodoni BT" panose="02070703070706020303" pitchFamily="18" charset="0"/>
              </a:rPr>
              <a:t>TEAM</a:t>
            </a:r>
            <a:endParaRPr lang="zh-CN" altLang="en-US" sz="1200" dirty="0">
              <a:solidFill>
                <a:schemeClr val="bg1"/>
              </a:solidFill>
              <a:latin typeface="Bodoni BT" panose="02070703070706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90064" y="97652"/>
            <a:ext cx="15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Bodoni BT" panose="02070703070706020303" pitchFamily="18" charset="0"/>
              </a:rPr>
              <a:t>SERVICE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Bodoni BT" panose="02070703070706020303" pitchFamily="18" charset="0"/>
            </a:endParaRPr>
          </a:p>
        </p:txBody>
      </p:sp>
      <p:sp>
        <p:nvSpPr>
          <p:cNvPr id="10" name="箭头: V 形 9"/>
          <p:cNvSpPr/>
          <p:nvPr/>
        </p:nvSpPr>
        <p:spPr>
          <a:xfrm>
            <a:off x="10763250" y="2743200"/>
            <a:ext cx="400050" cy="1371600"/>
          </a:xfrm>
          <a:prstGeom prst="chevron">
            <a:avLst>
              <a:gd name="adj" fmla="val 78571"/>
            </a:avLst>
          </a:prstGeom>
          <a:solidFill>
            <a:srgbClr val="987D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箭头: V 形 10"/>
          <p:cNvSpPr/>
          <p:nvPr/>
        </p:nvSpPr>
        <p:spPr>
          <a:xfrm flipH="1">
            <a:off x="1116518" y="2774951"/>
            <a:ext cx="400050" cy="1371600"/>
          </a:xfrm>
          <a:prstGeom prst="chevron">
            <a:avLst>
              <a:gd name="adj" fmla="val 78571"/>
            </a:avLst>
          </a:prstGeom>
          <a:solidFill>
            <a:srgbClr val="987D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082931" y="1580336"/>
            <a:ext cx="6929767" cy="4123843"/>
            <a:chOff x="3082931" y="1580336"/>
            <a:chExt cx="6929767" cy="4123843"/>
          </a:xfrm>
        </p:grpSpPr>
        <p:grpSp>
          <p:nvGrpSpPr>
            <p:cNvPr id="30" name="组合 29"/>
            <p:cNvGrpSpPr/>
            <p:nvPr/>
          </p:nvGrpSpPr>
          <p:grpSpPr>
            <a:xfrm>
              <a:off x="3082931" y="1580336"/>
              <a:ext cx="6929767" cy="4123843"/>
              <a:chOff x="3082931" y="1580336"/>
              <a:chExt cx="6929767" cy="4123843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3082931" y="1580336"/>
                <a:ext cx="2461529" cy="377906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961724" y="3146948"/>
                <a:ext cx="1632181" cy="130324"/>
              </a:xfrm>
              <a:prstGeom prst="rect">
                <a:avLst/>
              </a:prstGeom>
              <a:solidFill>
                <a:srgbClr val="A68D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TextBox 8"/>
              <p:cNvSpPr txBox="1"/>
              <p:nvPr/>
            </p:nvSpPr>
            <p:spPr>
              <a:xfrm>
                <a:off x="5911844" y="2428073"/>
                <a:ext cx="17319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SUMMERCATI</a:t>
                </a:r>
                <a:endParaRPr lang="zh-CN" altLang="en-US" sz="28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899064" y="4780849"/>
                <a:ext cx="271015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ea typeface="方正兰亭超细黑简体" panose="02000000000000000000" pitchFamily="2" charset="-122"/>
                  </a:rPr>
                  <a:t>Please add the text here , according to the need to adjust font and font size</a:t>
                </a:r>
                <a:endParaRPr lang="zh-CN" altLang="en-US" dirty="0">
                  <a:solidFill>
                    <a:schemeClr val="bg1"/>
                  </a:solidFill>
                  <a:ea typeface="方正兰亭超细黑简体" panose="02000000000000000000" pitchFamily="2" charset="-122"/>
                </a:endParaRPr>
              </a:p>
            </p:txBody>
          </p:sp>
          <p:sp>
            <p:nvSpPr>
              <p:cNvPr id="36" name="PA_文本框 4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908105" y="4062955"/>
                <a:ext cx="31045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ea typeface="造字工房尚黑（非商用）常规体" pitchFamily="50" charset="-122"/>
                    <a:cs typeface="Aharoni" panose="02010803020104030203" pitchFamily="2" charset="-79"/>
                  </a:rPr>
                  <a:t>PLEASE </a:t>
                </a:r>
              </a:p>
              <a:p>
                <a:r>
                  <a:rPr lang="en-US" altLang="zh-CN" dirty="0">
                    <a:solidFill>
                      <a:schemeClr val="bg1"/>
                    </a:solidFill>
                    <a:ea typeface="造字工房尚黑（非商用）常规体" pitchFamily="50" charset="-122"/>
                    <a:cs typeface="Aharoni" panose="02010803020104030203" pitchFamily="2" charset="-79"/>
                  </a:rPr>
                  <a:t>ADD TITLE HERE</a:t>
                </a:r>
                <a:endParaRPr lang="zh-CN" altLang="en-US" dirty="0">
                  <a:solidFill>
                    <a:schemeClr val="bg1"/>
                  </a:solidFill>
                  <a:ea typeface="造字工房尚黑（非商用）常规体" pitchFamily="50" charset="-122"/>
                  <a:cs typeface="Aharoni" panose="02010803020104030203" pitchFamily="2" charset="-79"/>
                </a:endParaRP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9" t="57567" r="73590" b="20183"/>
            <a:stretch>
              <a:fillRect/>
            </a:stretch>
          </p:blipFill>
          <p:spPr>
            <a:xfrm>
              <a:off x="3238501" y="1730786"/>
              <a:ext cx="2723224" cy="3917176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3082931" y="1580336"/>
            <a:ext cx="6929767" cy="4123843"/>
            <a:chOff x="3082931" y="1580336"/>
            <a:chExt cx="6929767" cy="4123843"/>
          </a:xfrm>
        </p:grpSpPr>
        <p:grpSp>
          <p:nvGrpSpPr>
            <p:cNvPr id="29" name="组合 28"/>
            <p:cNvGrpSpPr/>
            <p:nvPr/>
          </p:nvGrpSpPr>
          <p:grpSpPr>
            <a:xfrm>
              <a:off x="3082931" y="1580336"/>
              <a:ext cx="6929767" cy="4123843"/>
              <a:chOff x="3082931" y="1580336"/>
              <a:chExt cx="6929767" cy="4123843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082931" y="1580336"/>
                <a:ext cx="2461529" cy="377906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961724" y="3146948"/>
                <a:ext cx="1632181" cy="130324"/>
              </a:xfrm>
              <a:prstGeom prst="rect">
                <a:avLst/>
              </a:prstGeom>
              <a:solidFill>
                <a:srgbClr val="A68D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TextBox 8"/>
              <p:cNvSpPr txBox="1"/>
              <p:nvPr/>
            </p:nvSpPr>
            <p:spPr>
              <a:xfrm>
                <a:off x="5911844" y="2428073"/>
                <a:ext cx="17319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SUMMERCATI</a:t>
                </a:r>
                <a:endParaRPr lang="zh-CN" altLang="en-US" sz="28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899064" y="4780849"/>
                <a:ext cx="271015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ea typeface="方正兰亭超细黑简体" panose="02000000000000000000" pitchFamily="2" charset="-122"/>
                  </a:rPr>
                  <a:t>Please add the text here , according to the need to adjust font and font size</a:t>
                </a:r>
                <a:endParaRPr lang="zh-CN" altLang="en-US" dirty="0">
                  <a:solidFill>
                    <a:schemeClr val="bg1"/>
                  </a:solidFill>
                  <a:ea typeface="方正兰亭超细黑简体" panose="02000000000000000000" pitchFamily="2" charset="-122"/>
                </a:endParaRPr>
              </a:p>
            </p:txBody>
          </p:sp>
          <p:sp>
            <p:nvSpPr>
              <p:cNvPr id="22" name="PA_文本框 4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6908105" y="4062955"/>
                <a:ext cx="31045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ea typeface="造字工房尚黑（非商用）常规体" pitchFamily="50" charset="-122"/>
                    <a:cs typeface="Aharoni" panose="02010803020104030203" pitchFamily="2" charset="-79"/>
                  </a:rPr>
                  <a:t>PLEASE </a:t>
                </a:r>
              </a:p>
              <a:p>
                <a:r>
                  <a:rPr lang="en-US" altLang="zh-CN" dirty="0">
                    <a:solidFill>
                      <a:schemeClr val="bg1"/>
                    </a:solidFill>
                    <a:ea typeface="造字工房尚黑（非商用）常规体" pitchFamily="50" charset="-122"/>
                    <a:cs typeface="Aharoni" panose="02010803020104030203" pitchFamily="2" charset="-79"/>
                  </a:rPr>
                  <a:t>ADD TITLE HERE</a:t>
                </a:r>
                <a:endParaRPr lang="zh-CN" altLang="en-US" dirty="0">
                  <a:solidFill>
                    <a:schemeClr val="bg1"/>
                  </a:solidFill>
                  <a:ea typeface="造字工房尚黑（非商用）常规体" pitchFamily="50" charset="-122"/>
                  <a:cs typeface="Aharoni" panose="02010803020104030203" pitchFamily="2" charset="-79"/>
                </a:endParaRPr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04" t="51114" r="43070" b="19874"/>
            <a:stretch>
              <a:fillRect/>
            </a:stretch>
          </p:blipFill>
          <p:spPr>
            <a:xfrm>
              <a:off x="3244017" y="1730787"/>
              <a:ext cx="2759581" cy="3917176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3082931" y="1580336"/>
            <a:ext cx="6929767" cy="4123843"/>
            <a:chOff x="3082931" y="1580336"/>
            <a:chExt cx="6929767" cy="4123843"/>
          </a:xfrm>
        </p:grpSpPr>
        <p:grpSp>
          <p:nvGrpSpPr>
            <p:cNvPr id="37" name="组合 36"/>
            <p:cNvGrpSpPr/>
            <p:nvPr/>
          </p:nvGrpSpPr>
          <p:grpSpPr>
            <a:xfrm>
              <a:off x="3082931" y="1580336"/>
              <a:ext cx="6929767" cy="4123843"/>
              <a:chOff x="3082931" y="1580336"/>
              <a:chExt cx="6929767" cy="4123843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3082931" y="1580336"/>
                <a:ext cx="2461529" cy="377906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961724" y="3146948"/>
                <a:ext cx="1632181" cy="130324"/>
              </a:xfrm>
              <a:prstGeom prst="rect">
                <a:avLst/>
              </a:prstGeom>
              <a:solidFill>
                <a:srgbClr val="A68D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TextBox 8"/>
              <p:cNvSpPr txBox="1"/>
              <p:nvPr/>
            </p:nvSpPr>
            <p:spPr>
              <a:xfrm>
                <a:off x="5911844" y="2428073"/>
                <a:ext cx="17319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SUMMERCATI</a:t>
                </a:r>
                <a:endParaRPr lang="zh-CN" altLang="en-US" sz="28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6899064" y="4780849"/>
                <a:ext cx="271015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ea typeface="方正兰亭超细黑简体" panose="02000000000000000000" pitchFamily="2" charset="-122"/>
                  </a:rPr>
                  <a:t>Please add the text here , according to the need to adjust font and font size</a:t>
                </a:r>
                <a:endParaRPr lang="zh-CN" altLang="en-US" dirty="0">
                  <a:solidFill>
                    <a:schemeClr val="bg1"/>
                  </a:solidFill>
                  <a:ea typeface="方正兰亭超细黑简体" panose="02000000000000000000" pitchFamily="2" charset="-122"/>
                </a:endParaRPr>
              </a:p>
            </p:txBody>
          </p:sp>
          <p:sp>
            <p:nvSpPr>
              <p:cNvPr id="47" name="PA_文本框 4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908105" y="4062955"/>
                <a:ext cx="31045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ea typeface="造字工房尚黑（非商用）常规体" pitchFamily="50" charset="-122"/>
                    <a:cs typeface="Aharoni" panose="02010803020104030203" pitchFamily="2" charset="-79"/>
                  </a:rPr>
                  <a:t>PLEASE </a:t>
                </a:r>
              </a:p>
              <a:p>
                <a:r>
                  <a:rPr lang="en-US" altLang="zh-CN" dirty="0">
                    <a:solidFill>
                      <a:schemeClr val="bg1"/>
                    </a:solidFill>
                    <a:ea typeface="造字工房尚黑（非商用）常规体" pitchFamily="50" charset="-122"/>
                    <a:cs typeface="Aharoni" panose="02010803020104030203" pitchFamily="2" charset="-79"/>
                  </a:rPr>
                  <a:t>ADD TITLE HERE</a:t>
                </a:r>
                <a:endParaRPr lang="zh-CN" altLang="en-US" dirty="0">
                  <a:solidFill>
                    <a:schemeClr val="bg1"/>
                  </a:solidFill>
                  <a:ea typeface="造字工房尚黑（非商用）常规体" pitchFamily="50" charset="-122"/>
                  <a:cs typeface="Aharoni" panose="02010803020104030203" pitchFamily="2" charset="-79"/>
                </a:endParaRPr>
              </a:p>
            </p:txBody>
          </p:sp>
        </p:grpSp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9" t="57567" r="73590" b="20183"/>
            <a:stretch>
              <a:fillRect/>
            </a:stretch>
          </p:blipFill>
          <p:spPr>
            <a:xfrm>
              <a:off x="3238501" y="1730786"/>
              <a:ext cx="2723224" cy="3917176"/>
            </a:xfrm>
            <a:prstGeom prst="rect">
              <a:avLst/>
            </a:prstGeom>
          </p:spPr>
        </p:pic>
      </p:grpSp>
      <p:cxnSp>
        <p:nvCxnSpPr>
          <p:cNvPr id="13" name="直接连接符 12"/>
          <p:cNvCxnSpPr/>
          <p:nvPr/>
        </p:nvCxnSpPr>
        <p:spPr>
          <a:xfrm>
            <a:off x="4681746" y="6282813"/>
            <a:ext cx="2828509" cy="0"/>
          </a:xfrm>
          <a:prstGeom prst="line">
            <a:avLst/>
          </a:prstGeom>
          <a:ln>
            <a:solidFill>
              <a:srgbClr val="826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90">
        <p:split orient="vert"/>
      </p:transition>
    </mc:Choice>
    <mc:Fallback xmlns="">
      <p:transition spd="slow" advTm="1119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xit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Name&quot;:&quot;无&quot;,&quot;HeaderHeight&quot;:0.0,&quot;TopMargin&quot;:0.0,&quot;FooterHeight&quot;:0.0,&quot;BottomMargin&quot;:0.0,&quot;SideMargin&quot;:0.0,&quot;IntervalMargin&quot;:0.0,&quot;Id&quot;:&quot;GuidesStyle_None&quot;}"/>
  <p:tag name="ISPRING_SCORM_RATE_SLIDES" val="0"/>
  <p:tag name="ISPRING_SCORM_RATE_QUIZZES" val="0"/>
  <p:tag name="ISPRING_SCORM_PASSING_SCORE" val="0.000000"/>
  <p:tag name="ISPRING_ULTRA_SCORM_COURSE_ID" val="8194615A-EEC0-4F77-A2D9-65831B972FE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沉稳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6|2.6|2.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2|1.8|2|1.9|2.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87D5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Office PowerPoint</Application>
  <PresentationFormat>宽屏</PresentationFormat>
  <Paragraphs>352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Bodoni BT</vt:lpstr>
      <vt:lpstr>等线</vt:lpstr>
      <vt:lpstr>等线 Light</vt:lpstr>
      <vt:lpstr>方正兰亭超细黑简体</vt:lpstr>
      <vt:lpstr>Aharoni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173</cp:revision>
  <dcterms:created xsi:type="dcterms:W3CDTF">2017-08-04T01:48:00Z</dcterms:created>
  <dcterms:modified xsi:type="dcterms:W3CDTF">2021-01-04T13:46:28Z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