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6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55.xml" ContentType="application/vnd.openxmlformats-officedocument.presentationml.tags+xml"/>
  <Override PartName="/ppt/notesSlides/notesSlide35.xml" ContentType="application/vnd.openxmlformats-officedocument.presentationml.notesSlide+xml"/>
  <Override PartName="/ppt/tags/tag56.xml" ContentType="application/vnd.openxmlformats-officedocument.presentationml.tags+xml"/>
  <Override PartName="/ppt/notesSlides/notesSlide36.xml" ContentType="application/vnd.openxmlformats-officedocument.presentationml.notesSlide+xml"/>
  <Override PartName="/ppt/tags/tag57.xml" ContentType="application/vnd.openxmlformats-officedocument.presentationml.tags+xml"/>
  <Override PartName="/ppt/notesSlides/notesSlide37.xml" ContentType="application/vnd.openxmlformats-officedocument.presentationml.notesSlide+xml"/>
  <Override PartName="/ppt/tags/tag58.xml" ContentType="application/vnd.openxmlformats-officedocument.presentationml.tags+xml"/>
  <Override PartName="/ppt/notesSlides/notesSlide38.xml" ContentType="application/vnd.openxmlformats-officedocument.presentationml.notesSlide+xml"/>
  <Override PartName="/ppt/tags/tag59.xml" ContentType="application/vnd.openxmlformats-officedocument.presentationml.tags+xml"/>
  <Override PartName="/ppt/notesSlides/notesSlide39.xml" ContentType="application/vnd.openxmlformats-officedocument.presentationml.notesSlide+xml"/>
  <Override PartName="/ppt/tags/tag60.xml" ContentType="application/vnd.openxmlformats-officedocument.presentationml.tags+xml"/>
  <Override PartName="/ppt/notesSlides/notesSlide40.xml" ContentType="application/vnd.openxmlformats-officedocument.presentationml.notesSlide+xml"/>
  <Override PartName="/ppt/tags/tag61.xml" ContentType="application/vnd.openxmlformats-officedocument.presentationml.tags+xml"/>
  <Override PartName="/ppt/notesSlides/notesSlide41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42.xml" ContentType="application/vnd.openxmlformats-officedocument.presentationml.notesSlide+xml"/>
  <Override PartName="/ppt/tags/tag67.xml" ContentType="application/vnd.openxmlformats-officedocument.presentationml.tags+xml"/>
  <Override PartName="/ppt/notesSlides/notesSlide43.xml" ContentType="application/vnd.openxmlformats-officedocument.presentationml.notesSlide+xml"/>
  <Override PartName="/ppt/tags/tag68.xml" ContentType="application/vnd.openxmlformats-officedocument.presentationml.tags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sldIdLst>
    <p:sldId id="30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custDataLst>
    <p:tags r:id="rId4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67700-791A-4D2E-A4B0-3ADE8714A0B6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1A490-316F-42CA-AD00-5380128F76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1693A-F061-4083-BDCC-9B3C72B3B44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40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41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42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43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A490-316F-42CA-AD00-5380128F763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200F8-DE59-4F4A-96A9-4DFCB7DBBB0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86BB-C6C1-4AB8-A4B1-8DDCCBEEF7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notesSlide" Target="../notesSlides/notesSlide26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notesSlide" Target="../notesSlides/notesSlide27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notesSlide" Target="../notesSlides/notesSlide4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-PA_椭圆 3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20825457">
            <a:off x="8626596" y="2673369"/>
            <a:ext cx="1008063" cy="1008063"/>
          </a:xfrm>
          <a:prstGeom prst="ellipse">
            <a:avLst/>
          </a:prstGeom>
          <a:gradFill rotWithShape="1">
            <a:gsLst>
              <a:gs pos="39100">
                <a:srgbClr val="8DA9DB">
                  <a:alpha val="51000"/>
                </a:srgbClr>
              </a:gs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</a:ln>
          <a:effectLst/>
        </p:spPr>
        <p:txBody>
          <a:bodyPr wrap="none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+mj-ea"/>
              <a:ea typeface="+mj-ea"/>
            </a:endParaRPr>
          </a:p>
        </p:txBody>
      </p:sp>
      <p:grpSp>
        <p:nvGrpSpPr>
          <p:cNvPr id="7" name="PA-PA_组合 3"/>
          <p:cNvGrpSpPr/>
          <p:nvPr>
            <p:custDataLst>
              <p:tags r:id="rId3"/>
            </p:custDataLst>
          </p:nvPr>
        </p:nvGrpSpPr>
        <p:grpSpPr>
          <a:xfrm>
            <a:off x="592939" y="1042005"/>
            <a:ext cx="5022817" cy="5478582"/>
            <a:chOff x="1988958" y="307799"/>
            <a:chExt cx="5022817" cy="5478582"/>
          </a:xfrm>
        </p:grpSpPr>
        <p:sp>
          <p:nvSpPr>
            <p:cNvPr id="8" name="PA-AutoShape 3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7833386" flipH="1">
              <a:off x="3982858" y="29661"/>
              <a:ext cx="187325" cy="417512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9" name="PA-椭圆 2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rot="20433386">
              <a:off x="4253574" y="2210829"/>
              <a:ext cx="647700" cy="6477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0" name="PA-椭圆 2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 rot="20433386">
              <a:off x="2258800" y="307799"/>
              <a:ext cx="4752975" cy="475297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1" name="PA-椭圆 2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20433386">
              <a:off x="3026435" y="1031411"/>
              <a:ext cx="3167063" cy="3167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17999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2" name="PA-椭圆 2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 rot="285485">
              <a:off x="3709363" y="1601366"/>
              <a:ext cx="1800225" cy="18002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42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3" name="PA-椭圆 2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20433386">
              <a:off x="4524962" y="2473146"/>
              <a:ext cx="144463" cy="144463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4" name="PA-AutoShape 3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 rot="1649284" flipH="1">
              <a:off x="4212925" y="314268"/>
              <a:ext cx="187325" cy="54721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5" name="PA-AutoShape 3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12565181" flipH="1">
              <a:off x="4626387" y="1619813"/>
              <a:ext cx="144463" cy="122396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  <p:sp>
          <p:nvSpPr>
            <p:cNvPr id="16" name="PA-AutoShape 3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 rot="5223252" flipH="1">
              <a:off x="4441402" y="1955820"/>
              <a:ext cx="144463" cy="122396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latin typeface="+mj-ea"/>
                <a:ea typeface="+mj-ea"/>
              </a:endParaRPr>
            </a:p>
          </p:txBody>
        </p:sp>
      </p:grpSp>
      <p:sp>
        <p:nvSpPr>
          <p:cNvPr id="19" name="PA-PA_黑鸣_文本框 7"/>
          <p:cNvSpPr txBox="1"/>
          <p:nvPr>
            <p:custDataLst>
              <p:tags r:id="rId4"/>
            </p:custDataLst>
          </p:nvPr>
        </p:nvSpPr>
        <p:spPr>
          <a:xfrm flipH="1" flipV="1">
            <a:off x="12146281" y="0"/>
            <a:ext cx="45719" cy="89983"/>
          </a:xfrm>
          <a:prstGeom prst="rect">
            <a:avLst/>
          </a:prstGeom>
          <a:noFill/>
        </p:spPr>
        <p:txBody>
          <a:bodyPr wrap="squar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0"/>
              </a:lnSpc>
            </a:pPr>
            <a:r>
              <a:rPr lang="zh-CN" altLang="en-US" spc="-12000" dirty="0">
                <a:solidFill>
                  <a:srgbClr val="B7B7B7"/>
                </a:solidFill>
                <a:latin typeface="+mj-ea"/>
                <a:ea typeface="+mj-ea"/>
              </a:rPr>
              <a:t>●●●●●●●●●●●●●●●●●●●●●●●●●●●●●●●●●●●●●●</a:t>
            </a:r>
          </a:p>
        </p:txBody>
      </p:sp>
      <p:sp>
        <p:nvSpPr>
          <p:cNvPr id="20" name="PA-PA_黑鸣_文本框 7"/>
          <p:cNvSpPr txBox="1"/>
          <p:nvPr>
            <p:custDataLst>
              <p:tags r:id="rId5"/>
            </p:custDataLst>
          </p:nvPr>
        </p:nvSpPr>
        <p:spPr>
          <a:xfrm>
            <a:off x="-54405" y="1997525"/>
            <a:ext cx="45719" cy="87086"/>
          </a:xfrm>
          <a:prstGeom prst="rect">
            <a:avLst/>
          </a:prstGeom>
          <a:noFill/>
        </p:spPr>
        <p:txBody>
          <a:bodyPr wrap="squar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0"/>
              </a:lnSpc>
            </a:pPr>
            <a:r>
              <a:rPr lang="zh-CN" altLang="en-US" spc="-12000" dirty="0">
                <a:solidFill>
                  <a:srgbClr val="B7B7B7"/>
                </a:solidFill>
                <a:latin typeface="+mj-ea"/>
                <a:ea typeface="+mj-ea"/>
              </a:rPr>
              <a:t>●●●●●●●●●●●●●●●●●●●●●●●●●●●●●●●●●●●●●●</a:t>
            </a:r>
          </a:p>
        </p:txBody>
      </p:sp>
      <p:sp>
        <p:nvSpPr>
          <p:cNvPr id="21" name="PA-PA_黑鸣_文本框 7"/>
          <p:cNvSpPr txBox="1"/>
          <p:nvPr>
            <p:custDataLst>
              <p:tags r:id="rId6"/>
            </p:custDataLst>
          </p:nvPr>
        </p:nvSpPr>
        <p:spPr>
          <a:xfrm>
            <a:off x="8450299" y="3177983"/>
            <a:ext cx="45719" cy="87086"/>
          </a:xfrm>
          <a:prstGeom prst="rect">
            <a:avLst/>
          </a:prstGeom>
          <a:noFill/>
        </p:spPr>
        <p:txBody>
          <a:bodyPr wrap="square" numCol="1" rtlCol="0">
            <a:prstTxWarp prst="textPlain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0"/>
              </a:lnSpc>
            </a:pPr>
            <a:r>
              <a:rPr lang="zh-CN" altLang="en-US" spc="-12000" dirty="0">
                <a:solidFill>
                  <a:srgbClr val="B7B7B7"/>
                </a:solidFill>
                <a:latin typeface="+mj-ea"/>
                <a:ea typeface="+mj-ea"/>
              </a:rPr>
              <a:t>●●●●●●●●●●●●●●●●●●●●●●●●●●●●●●●●●●●●●●</a:t>
            </a:r>
          </a:p>
        </p:txBody>
      </p:sp>
      <p:sp>
        <p:nvSpPr>
          <p:cNvPr id="22" name="PA-PA_文本框 3"/>
          <p:cNvSpPr txBox="1"/>
          <p:nvPr>
            <p:custDataLst>
              <p:tags r:id="rId7"/>
            </p:custDataLst>
          </p:nvPr>
        </p:nvSpPr>
        <p:spPr>
          <a:xfrm>
            <a:off x="2481943" y="2651606"/>
            <a:ext cx="6911817" cy="11988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7200">
                <a:solidFill>
                  <a:srgbClr val="FB2B52"/>
                </a:solidFill>
                <a:latin typeface="+mj-ea"/>
                <a:ea typeface="+mj-ea"/>
              </a:rPr>
              <a:t>xiazaii</a:t>
            </a:r>
            <a:r>
              <a:rPr lang="zh-CN" altLang="en-US" sz="7200">
                <a:solidFill>
                  <a:srgbClr val="FB2B52"/>
                </a:solidFill>
                <a:latin typeface="+mj-ea"/>
                <a:ea typeface="+mj-ea"/>
              </a:rPr>
              <a:t>快闪</a:t>
            </a:r>
            <a:endParaRPr lang="zh-CN" altLang="en-US" sz="7200" dirty="0">
              <a:solidFill>
                <a:srgbClr val="FB2B52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250"/>
    </mc:Choice>
    <mc:Fallback xmlns="">
      <p:transition spd="slow" advClick="0" advTm="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9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9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nimEffect transition="out" filter="fade">
                                      <p:cBhvr>
                                        <p:cTn id="9" dur="4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3" accel="10000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1" accel="100000" fill="hold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50000" y="150000"/>
                                      <p:to x="100000" y="100000"/>
                                    </p:animScale>
                                    <p:animRot by="21600000" to="18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nimEffect transition="out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8*(rand(1)-0.5)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8*(rand(1)-0.5)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Effect transition="out" filter="fade">
                                      <p:cBhvr>
                                        <p:cTn id="25" dur="63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nim to="" calcmode="lin" valueType="clr">
                                      <p:cBhvr>
                                        <p:cTn id="2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100000">
                                          <p:val>
                                            <p:clrVal>
                                              <a:srgbClr val="FF00FE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8*(rand(1)-0.5)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8*(rand(1)-0.5)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Effect transition="out" filter="fade">
                                      <p:cBhvr>
                                        <p:cTn id="33" dur="63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nim to="" calcmode="lin" valueType="clr">
                                      <p:cBhvr>
                                        <p:cTn id="3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100000">
                                          <p:val>
                                            <p:clrVal>
                                              <a:srgbClr val="FF00FE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8*(rand(1)-0.5)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8*(rand(1)-0.5)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0" y="0"/>
                                      <p:to x="100000" y="100000"/>
                                    </p:animScale>
                                    <p:animEffect transition="out" filter="fade">
                                      <p:cBhvr>
                                        <p:cTn id="41" dur="125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nim to="" calcmode="lin" valueType="clr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100000">
                                          <p:val>
                                            <p:clrVal>
                                              <a:srgbClr val="FF00FE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58025E-6 L 0.00382 0.00617 " pathEditMode="relative" ptsTypes="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FFFFFF"/>
                </a:solidFill>
              </a:rPr>
              <a:t>3</a:t>
            </a: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FB2B52"/>
                </a:solidFill>
              </a:rPr>
              <a:t>2 </a:t>
            </a:r>
            <a:endParaRPr lang="zh-CN" altLang="en-US">
              <a:solidFill>
                <a:srgbClr val="FB2B52"/>
              </a:solidFill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24F4ED"/>
                </a:solidFill>
              </a:rPr>
              <a:t>2 </a:t>
            </a:r>
            <a:endParaRPr lang="zh-CN" altLang="en-US">
              <a:solidFill>
                <a:srgbClr val="24F4ED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FFFFFF"/>
                </a:solidFill>
              </a:rPr>
              <a:t>2 </a:t>
            </a: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FFFFFF"/>
                </a:solidFill>
              </a:rPr>
              <a:t>2 </a:t>
            </a:r>
            <a:endParaRPr lang="zh-CN" altLang="en-US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"/>
    </mc:Choice>
    <mc:Fallback xmlns="">
      <p:transition spd="slow" advClick="0" advTm="4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0398 -0.00023 " pathEditMode="relative" ptsTypes="">
                                      <p:cBhvr>
                                        <p:cTn id="6" dur="11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 from="visible" to="visible" calcmode="discrete" valueType="num">
                                      <p:cBhvr>
                                        <p:cTn id="7" dur="22" fill="hold">
                                          <p:stCondLst>
                                            <p:cond delay="11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2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2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2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13" dur="56" fill="hold">
                                          <p:stCondLst>
                                            <p:cond delay="27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15" dur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33" fill="hold">
                                          <p:stCondLst>
                                            <p:cond delay="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133" fill="hold">
                                          <p:stCondLst>
                                            <p:cond delay="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33" fill="hold">
                                          <p:stCondLst>
                                            <p:cond delay="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20" dur="13" fill="hold">
                                          <p:stCondLst>
                                            <p:cond delay="1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22" dur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33" fill="hold">
                                          <p:stCondLst>
                                            <p:cond delay="2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33" fill="hold">
                                          <p:stCondLst>
                                            <p:cond delay="2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133" fill="hold">
                                          <p:stCondLst>
                                            <p:cond delay="2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1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53000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15000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7064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"/>
    </mc:Choice>
    <mc:Fallback xmlns="">
      <p:transition spd="slow" advClick="0" advTm="4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8" dur="4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萌萌哒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FFFFFF"/>
                </a:solidFill>
              </a:rPr>
              <a:t>xiazaii</a:t>
            </a:r>
            <a:endParaRPr lang="zh-CN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又陪大家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B2B52"/>
                </a:solidFill>
              </a:rPr>
              <a:t>过了一年</a:t>
            </a: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24F4ED"/>
                </a:solidFill>
              </a:rPr>
              <a:t>过了一年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过了一年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过了一年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0398 -0.00023 " pathEditMode="relative" ptsTypes="">
                                      <p:cBhvr>
                                        <p:cTn id="6" dur="8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 from="visible" to="visible" calcmode="discrete" valueType="num">
                                      <p:cBhvr>
                                        <p:cTn id="7" dur="17" fill="hold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13" dur="42" fill="hold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15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20" dur="10" fill="hold">
                                          <p:stCondLst>
                                            <p:cond delay="1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22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如果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34000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064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你眼前的是</a:t>
            </a: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你眼前的是</a:t>
            </a: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你眼前的是</a:t>
            </a: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FFFFFF"/>
                </a:solidFill>
              </a:rPr>
              <a:t>你眼前的是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50000" y="150000"/>
                                    </p:animScale>
                                    <p:animEffect transition="out" filter="fade">
                                      <p:cBhvr>
                                        <p:cTn id="15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50000" y="150000"/>
                                    </p:animScale>
                                    <p:animEffect transition="out" filter="fade">
                                      <p:cBhvr>
                                        <p:cTn id="21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50000" y="150000"/>
                                    </p:animScale>
                                    <p:animEffect transition="out" filter="fade">
                                      <p:cBhvr>
                                        <p:cTn id="27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400424" y="2730500"/>
            <a:ext cx="3391152" cy="1397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0000">
                <a:solidFill>
                  <a:srgbClr val="FFFFFF"/>
                </a:solidFill>
              </a:rPr>
              <a:t>Get</a:t>
            </a:r>
            <a:endParaRPr lang="zh-CN" altLang="en-US" sz="100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826000" y="2710180"/>
            <a:ext cx="1270064" cy="147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0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064" y="2710180"/>
            <a:ext cx="1270064" cy="14773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0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新潮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有美感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53000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15064" y="3021985"/>
            <a:ext cx="1905096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素材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想成为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B2B52"/>
                </a:solidFill>
              </a:rPr>
              <a:t>这条街</a:t>
            </a: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24F4ED"/>
                </a:solidFill>
              </a:rPr>
              <a:t>这条街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这条街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这条街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0398 -0.00023 " pathEditMode="relative" ptsTypes="">
                                      <p:cBhvr>
                                        <p:cTn id="6" dur="8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 from="visible" to="visible" calcmode="discrete" valueType="num">
                                      <p:cBhvr>
                                        <p:cTn id="7" dur="17" fill="hold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13" dur="42" fill="hold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15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20" dur="10" fill="hold">
                                          <p:stCondLst>
                                            <p:cond delay="1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22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B2B52"/>
                </a:solidFill>
              </a:rPr>
              <a:t>最靓的仔</a:t>
            </a: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24F4ED"/>
                </a:solidFill>
              </a:rPr>
              <a:t>最靓的仔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最靓的仔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最靓的仔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0398 -0.00023 " pathEditMode="relative" ptsTypes="">
                                      <p:cBhvr>
                                        <p:cTn id="6" dur="8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 from="visible" to="visible" calcmode="discrete" valueType="num">
                                      <p:cBhvr>
                                        <p:cTn id="7" dur="17" fill="hold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13" dur="42" fill="hold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15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20" dur="10" fill="hold">
                                          <p:stCondLst>
                                            <p:cond delay="1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22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快来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34000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064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起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524000" y="292161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2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FB2B52"/>
                </a:solidFill>
              </a:rPr>
              <a:t>xiazaii</a:t>
            </a:r>
            <a:endParaRPr lang="zh-CN" altLang="en-US" dirty="0">
              <a:solidFill>
                <a:srgbClr val="FB2B52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58025E-6 L 0.00382 0.00617 " pathEditMode="relative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摇摆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543300" y="3021985"/>
            <a:ext cx="21717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FFFFFF"/>
                </a:solidFill>
              </a:rPr>
              <a:t>PPT    </a:t>
            </a:r>
            <a:r>
              <a:rPr lang="zh-CN" altLang="en-US" dirty="0">
                <a:solidFill>
                  <a:srgbClr val="FFFFFF"/>
                </a:solidFill>
              </a:rPr>
              <a:t>汇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15064" y="3021985"/>
            <a:ext cx="1905096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将给你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更多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34000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惊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064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3048000" y="292116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6000" dirty="0">
                <a:solidFill>
                  <a:srgbClr val="FFFFFF"/>
                </a:solidFill>
              </a:rPr>
              <a:t>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3048000" y="292116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6000" dirty="0">
                <a:solidFill>
                  <a:srgbClr val="FFFFFF"/>
                </a:solidFill>
              </a:rPr>
              <a:t>只需要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4464784" y="2921169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solidFill>
                  <a:srgbClr val="FFFFFF"/>
                </a:solidFill>
              </a:rPr>
              <a:t>修改图片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5157281" y="2875002"/>
            <a:ext cx="187743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dirty="0">
                <a:solidFill>
                  <a:srgbClr val="FFFFFF"/>
                </a:solidFill>
              </a:rPr>
              <a:t>就能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5234225" y="2921169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solidFill>
                  <a:srgbClr val="FFFFFF"/>
                </a:solidFill>
              </a:rPr>
              <a:t>得到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产品发布会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4849505" y="2921169"/>
            <a:ext cx="24929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/>
              <a:t>酷炫的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4464784" y="2921169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solidFill>
                  <a:srgbClr val="FFFFFF"/>
                </a:solidFill>
              </a:rPr>
              <a:t>快闪效果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3"/>
          <p:cNvSpPr/>
          <p:nvPr>
            <p:custDataLst>
              <p:tags r:id="rId2"/>
            </p:custDataLst>
          </p:nvPr>
        </p:nvSpPr>
        <p:spPr>
          <a:xfrm>
            <a:off x="5234225" y="2921169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>
                <a:solidFill>
                  <a:srgbClr val="FB2B52"/>
                </a:solidFill>
              </a:rPr>
              <a:t>可以</a:t>
            </a:r>
            <a:endParaRPr lang="zh-CN" altLang="en-US" sz="6000" dirty="0">
              <a:solidFill>
                <a:srgbClr val="FB2B52"/>
              </a:solidFill>
            </a:endParaRPr>
          </a:p>
        </p:txBody>
      </p:sp>
      <p:sp>
        <p:nvSpPr>
          <p:cNvPr id="4" name="PA-矩形 3"/>
          <p:cNvSpPr/>
          <p:nvPr>
            <p:custDataLst>
              <p:tags r:id="rId3"/>
            </p:custDataLst>
          </p:nvPr>
        </p:nvSpPr>
        <p:spPr>
          <a:xfrm>
            <a:off x="5234225" y="2921169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>
                <a:solidFill>
                  <a:srgbClr val="24F4ED"/>
                </a:solidFill>
              </a:rPr>
              <a:t>可以</a:t>
            </a:r>
            <a:endParaRPr lang="zh-CN" altLang="en-US" sz="6000" dirty="0">
              <a:solidFill>
                <a:srgbClr val="24F4ED"/>
              </a:solidFill>
            </a:endParaRPr>
          </a:p>
        </p:txBody>
      </p:sp>
      <p:sp>
        <p:nvSpPr>
          <p:cNvPr id="5" name="PA-矩形 3"/>
          <p:cNvSpPr/>
          <p:nvPr>
            <p:custDataLst>
              <p:tags r:id="rId4"/>
            </p:custDataLst>
          </p:nvPr>
        </p:nvSpPr>
        <p:spPr>
          <a:xfrm>
            <a:off x="5234225" y="2921169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>
                <a:solidFill>
                  <a:srgbClr val="FFFFFF"/>
                </a:solidFill>
              </a:rPr>
              <a:t>可以</a:t>
            </a:r>
            <a:endParaRPr lang="zh-CN" altLang="en-US" sz="6000" dirty="0">
              <a:solidFill>
                <a:srgbClr val="FFFFFF"/>
              </a:solidFill>
            </a:endParaRPr>
          </a:p>
        </p:txBody>
      </p:sp>
      <p:sp>
        <p:nvSpPr>
          <p:cNvPr id="2" name="PA-矩形 3"/>
          <p:cNvSpPr/>
          <p:nvPr>
            <p:custDataLst>
              <p:tags r:id="rId5"/>
            </p:custDataLst>
          </p:nvPr>
        </p:nvSpPr>
        <p:spPr>
          <a:xfrm>
            <a:off x="5234225" y="2921169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solidFill>
                  <a:srgbClr val="FFFFFF"/>
                </a:solidFill>
              </a:rPr>
              <a:t>可以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0398 -0.00023 " pathEditMode="relative" ptsTypes="">
                                      <p:cBhvr>
                                        <p:cTn id="6" dur="8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 from="visible" to="visible" calcmode="discrete" valueType="num">
                                      <p:cBhvr>
                                        <p:cTn id="7" dur="17" fill="hold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13" dur="42" fill="hold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15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20" dur="10" fill="hold">
                                          <p:stCondLst>
                                            <p:cond delay="1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22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5234225" y="2921169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solidFill>
                  <a:srgbClr val="FFFFFF"/>
                </a:solidFill>
              </a:rPr>
              <a:t>用于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矩形 3"/>
          <p:cNvSpPr/>
          <p:nvPr>
            <p:custDataLst>
              <p:tags r:id="rId1"/>
            </p:custDataLst>
          </p:nvPr>
        </p:nvSpPr>
        <p:spPr>
          <a:xfrm>
            <a:off x="4464784" y="2921169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/>
              <a:t>产品发布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准备好了没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99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B2B52"/>
                </a:solidFill>
              </a:rPr>
              <a:t>接下来</a:t>
            </a: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24F4ED"/>
                </a:solidFill>
              </a:rPr>
              <a:t>接下来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接下来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接下来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0398 -0.00023 " pathEditMode="relative" ptsTypes="">
                                      <p:cBhvr>
                                        <p:cTn id="6" dur="8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 from="visible" to="visible" calcmode="discrete" valueType="num">
                                      <p:cBhvr>
                                        <p:cTn id="7" dur="17" fill="hold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13" dur="42" fill="hold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15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20" dur="10" fill="hold">
                                          <p:stCondLst>
                                            <p:cond delay="1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22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34000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千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064" y="3021985"/>
            <a:ext cx="762064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-0.05 0" pathEditMode="relative">
                                      <p:cBhvr>
                                        <p:cTn id="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0.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0.9"/>
                                          </p:val>
                                        </p:tav>
                                      </p:tavLst>
                                    </p:anim>
                                    <p:animMotion origin="layout" path="M 0 0 L 0.05 0" pathEditMode="relative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B2B52"/>
                </a:solidFill>
              </a:rPr>
              <a:t>眨眼</a:t>
            </a: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24F4ED"/>
                </a:solidFill>
              </a:rPr>
              <a:t>眨眼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眨眼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524000" y="2967335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rgbClr val="FFFFFF"/>
                </a:solidFill>
              </a:rPr>
              <a:t>眨眼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"/>
    </mc:Choice>
    <mc:Fallback xmlns="">
      <p:transition spd="slow" advClick="0" advTm="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0.00398 -0.00023 " pathEditMode="relative" ptsTypes="">
                                      <p:cBhvr>
                                        <p:cTn id="6" dur="8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 from="visible" to="visible" calcmode="discrete" valueType="num">
                                      <p:cBhvr>
                                        <p:cTn id="7" dur="17" fill="hold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2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13" dur="42" fill="hold">
                                          <p:stCondLst>
                                            <p:cond delay="2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15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8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9" dur="100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from="visible" to="visible" calcmode="discrete" valueType="num">
                                      <p:cBhvr>
                                        <p:cTn id="20" dur="10" fill="hold">
                                          <p:stCondLst>
                                            <p:cond delay="1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hidden" to="hidden" calcmode="discrete" valueType="num">
                                      <p:cBhvr>
                                        <p:cTn id="22" dur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">
                                          <p:val>
                                            <p:strVal val="#ppt_h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h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h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5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">
                                          <p:val>
                                            <p:strVal val="#ppt_w*1.2"/>
                                          </p:val>
                                        </p:tav>
                                        <p:tav tm="30000">
                                          <p:val>
                                            <p:strVal val="#ppt_w*0.9"/>
                                          </p:val>
                                        </p:tav>
                                        <p:tav tm="65000">
                                          <p:val>
                                            <p:strVal val="#ppt_w*1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10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222222"/>
  <p:tag name="ISPRING_ULTRA_SCORM_SLIDE_COUN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TEXT" val="2"/>
  <p:tag name="SCENECOLOR-TEXT-VALUE" val="Color_The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TEXT" val="3"/>
  <p:tag name="SCENECOLOR-TEXT-VALUE" val="Color_Them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TEXT" val="4"/>
  <p:tag name="SCENECOLOR-TEXT-VALUE" val="Color_Them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TEXT" val="5"/>
  <p:tag name="SCENECOLOR-TEXT-VALUE" val="Color_Them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FILL" val="6"/>
  <p:tag name="SCENECOLOR-FILL-VALUE" val="Color_Theme"/>
  <p:tag name="SCENECOLOR-TEXT" val="6"/>
  <p:tag name="SCENECOLOR-TEXT-VALUE" val="Color_Them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TEXT" val="7"/>
  <p:tag name="SCENECOLOR-TEXT-VALUE" val="Color_Them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TEXT" val="8"/>
  <p:tag name="SCENECOLOR-TEXT-VALUE" val="Color_Them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TEXT" val="9"/>
  <p:tag name="SCENECOLOR-TEXT-VALUE" val="Color_Them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KREPLAC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DOWSRC" val="true"/>
  <p:tag name="SCENESHAPETYPE" val="SceneShape"/>
  <p:tag name="SCENESHAPESUBTYPE" val="ScenePicShape"/>
  <p:tag name="SCENESHAPENAME" val="幻影图形"/>
  <p:tag name="LOOPID" val="636611143188666250"/>
  <p:tag name="RESOURCEID" val="636611143188706252"/>
  <p:tag name="SCENEID" val="Unkown"/>
  <p:tag name="SCENELINKIDS" val="2|3|4|5"/>
  <p:tag name="ANIMSTRING" val="97dc195e9db14a91331b8d825796bfd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KREPLAC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Shape"/>
  <p:tag name="SCENESHAPESUBTYPE" val="ScenePicShape"/>
  <p:tag name="SCENESHAPENAME" val="幻影图形"/>
  <p:tag name="LOOPID" val="636611143188666250"/>
  <p:tag name="RESOURCEID" val="636611143188706252"/>
  <p:tag name="SCENEID" val="Unkown"/>
  <p:tag name="SCENELINKIDS" val="2|3|4|5"/>
  <p:tag name="ANIMSTRING" val="97dc195e9db14a91331b8d825796bfd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Shape"/>
  <p:tag name="SCENESHAPESUBTYPE" val="ScenePicShape"/>
  <p:tag name="SCENESHAPENAME" val="幻影图形"/>
  <p:tag name="LOOPID" val="636611143188666250"/>
  <p:tag name="RESOURCEID" val="636611143188706252"/>
  <p:tag name="SCENEID" val="Unkown"/>
  <p:tag name="SCENELINKIDS" val="2|3|4|5"/>
  <p:tag name="ANIMSTRING" val="97dc195e9db14a91331b8d825796bfd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Shape"/>
  <p:tag name="SCENESHAPESUBTYPE" val="ScenePicShape"/>
  <p:tag name="SCENESHAPENAME" val="幻影图形"/>
  <p:tag name="LOOPID" val="636611143188666250"/>
  <p:tag name="RESOURCEID" val="636611143188706252"/>
  <p:tag name="SCENEID" val="Unkown"/>
  <p:tag name="SCENELINKIDS" val="2|3|4|5"/>
  <p:tag name="ANIMSTRING" val="97dc195e9db14a91331b8d825796bfd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0|2,5385211|3,15594532"/>
  <p:tag name="LINKREPLAC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11143189246283"/>
  <p:tag name="SCENECOLOR-TEXT" val="Color_Theme"/>
  <p:tag name="SCENECOLOR-TEXT-VALUE" val="2"/>
  <p:tag name="RESOURCEID" val="636611143189296286"/>
  <p:tag name="SCENEID" val="Unkown"/>
  <p:tag name="SCENELINKIDS" val="2|3|4"/>
  <p:tag name="ANIMSTRING" val="294b7bf317c2d9e0d18e1bd24cbfd04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0|2,5385211|3,15594532"/>
  <p:tag name="LINKREPLAC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11143190786371"/>
  <p:tag name="SCENECOLOR-TEXT" val="Color_Theme"/>
  <p:tag name="SCENECOLOR-TEXT-VALUE" val="2"/>
  <p:tag name="RESOURCEID" val="636611143190826373"/>
  <p:tag name="SCENEID" val="Unkown"/>
  <p:tag name="SCENELINKIDS" val="2|3|4|5"/>
  <p:tag name="ANIMSTRING" val="bd1cf8d96bd1daa01138426dbf6166d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15594532"/>
  <p:tag name="SCENESHAPETYPE" val="SceneText"/>
  <p:tag name="SCENESHAPESUBTYPE" val="SceneTitleText"/>
  <p:tag name="SCENESHAPENAME" val="抖音文本"/>
  <p:tag name="TXTGRP" val="636611143190786371"/>
  <p:tag name="SCENECOLOR-TEXT" val="Color_Theme"/>
  <p:tag name="SCENECOLOR-TEXT-VALUE" val="3"/>
  <p:tag name="RESOURCEID" val="636611143190826373"/>
  <p:tag name="SCENEID" val="Unkown"/>
  <p:tag name="SCENELINKIDS" val="2|3|4|5"/>
  <p:tag name="ANIMSTRING" val="bd1cf8d96bd1daa01138426dbf6166d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Text"/>
  <p:tag name="SCENESHAPESUBTYPE" val="SceneTitleText"/>
  <p:tag name="SCENESHAPENAME" val="抖音文本"/>
  <p:tag name="TXTGRP" val="636611143190786371"/>
  <p:tag name="SCENECOLOR-TEXT" val="Color_Theme"/>
  <p:tag name="SCENECOLOR-TEXT-VALUE" val="1"/>
  <p:tag name="RESOURCEID" val="636611143190826373"/>
  <p:tag name="SCENEID" val="Unkown"/>
  <p:tag name="SCENELINKIDS" val="2|3|4|5"/>
  <p:tag name="ANIMSTRING" val="bd1cf8d96bd1daa01138426dbf6166dd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DOWSRC" val="true"/>
  <p:tag name="SCENESHAPETYPE" val="SceneText"/>
  <p:tag name="SCENESHAPESUBTYPE" val="SceneTitleText"/>
  <p:tag name="SCENESHAPENAME" val="抖音文本"/>
  <p:tag name="TXTGRP" val="636611143190786371"/>
  <p:tag name="SCENECOLOR-TEXT" val="Color_Theme"/>
  <p:tag name="SCENECOLOR-TEXT-VALUE" val="1"/>
  <p:tag name="RESOURCEID" val="636611143190826373"/>
  <p:tag name="SCENEID" val="Unkown"/>
  <p:tag name="SCENELINKIDS" val="2|3|4|5"/>
  <p:tag name="ANIMSTRING" val="bd1cf8d96bd1daa01138426dbf6166d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RESOURCEID" val="636440342882284222"/>
  <p:tag name="SCENEID" val="Unkown"/>
  <p:tag name="SCENELINKIDS" val="2|3|4"/>
  <p:tag name="ANIMSTRING" val="11c1d1b30e997ce307f27d3a87515323"/>
  <p:tag name="SCENESHAPETYPE" val="SceneShape"/>
  <p:tag name="SCENESHAPESUBTYPE" val="SceneSimpleShape"/>
  <p:tag name="SCENECOLOR-TEXT" val="Color_Theme"/>
  <p:tag name="SCENECOLOR-TEXT-VALU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0|2,5385211|3,15594532"/>
  <p:tag name="LINKREPLACED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11143191586417"/>
  <p:tag name="SCENECOLOR-TEXT" val="Color_Theme"/>
  <p:tag name="SCENECOLOR-TEXT-VALUE" val="2"/>
  <p:tag name="RESOURCEID" val="636611143191616419"/>
  <p:tag name="SCENEID" val="Unkown"/>
  <p:tag name="SCENELINKIDS" val="2|3|4|5"/>
  <p:tag name="ANIMSTRING" val="bd1cf8d96bd1daa01138426dbf6166d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15594532"/>
  <p:tag name="SCENESHAPETYPE" val="SceneText"/>
  <p:tag name="SCENESHAPESUBTYPE" val="SceneTitleText"/>
  <p:tag name="SCENESHAPENAME" val="抖音文本"/>
  <p:tag name="TXTGRP" val="636611143191586417"/>
  <p:tag name="SCENECOLOR-TEXT" val="Color_Theme"/>
  <p:tag name="SCENECOLOR-TEXT-VALUE" val="3"/>
  <p:tag name="RESOURCEID" val="636611143191616419"/>
  <p:tag name="SCENEID" val="Unkown"/>
  <p:tag name="SCENELINKIDS" val="2|3|4|5"/>
  <p:tag name="ANIMSTRING" val="bd1cf8d96bd1daa01138426dbf6166d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Text"/>
  <p:tag name="SCENESHAPESUBTYPE" val="SceneTitleText"/>
  <p:tag name="SCENESHAPENAME" val="抖音文本"/>
  <p:tag name="TXTGRP" val="636611143191586417"/>
  <p:tag name="SCENECOLOR-TEXT" val="Color_Theme"/>
  <p:tag name="SCENECOLOR-TEXT-VALUE" val="1"/>
  <p:tag name="RESOURCEID" val="636611143191616419"/>
  <p:tag name="SCENEID" val="Unkown"/>
  <p:tag name="SCENELINKIDS" val="2|3|4|5"/>
  <p:tag name="ANIMSTRING" val="bd1cf8d96bd1daa01138426dbf6166dd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DOWSRC" val="true"/>
  <p:tag name="SCENESHAPETYPE" val="SceneText"/>
  <p:tag name="SCENESHAPESUBTYPE" val="SceneTitleText"/>
  <p:tag name="SCENESHAPENAME" val="抖音文本"/>
  <p:tag name="TXTGRP" val="636611143191586417"/>
  <p:tag name="SCENECOLOR-TEXT" val="Color_Theme"/>
  <p:tag name="SCENECOLOR-TEXT-VALUE" val="1"/>
  <p:tag name="RESOURCEID" val="636611143191616419"/>
  <p:tag name="SCENEID" val="Unkown"/>
  <p:tag name="SCENELINKIDS" val="2|3|4|5"/>
  <p:tag name="ANIMSTRING" val="bd1cf8d96bd1daa01138426dbf6166d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0|2,5385211|3,15594532"/>
  <p:tag name="LINKREPLACED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11143192126448"/>
  <p:tag name="SCENECOLOR-TEXT" val="Color_Theme"/>
  <p:tag name="SCENECOLOR-TEXT-VALUE" val="2"/>
  <p:tag name="RESOURCEID" val="636611143192156449"/>
  <p:tag name="SCENEID" val="Unkown"/>
  <p:tag name="SCENELINKIDS" val="2|3|4|5"/>
  <p:tag name="ANIMSTRING" val="bd1cf8d96bd1daa01138426dbf6166d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15594532"/>
  <p:tag name="SCENESHAPETYPE" val="SceneText"/>
  <p:tag name="SCENESHAPESUBTYPE" val="SceneTitleText"/>
  <p:tag name="SCENESHAPENAME" val="抖音文本"/>
  <p:tag name="TXTGRP" val="636611143192126448"/>
  <p:tag name="SCENECOLOR-TEXT" val="Color_Theme"/>
  <p:tag name="SCENECOLOR-TEXT-VALUE" val="3"/>
  <p:tag name="RESOURCEID" val="636611143192156449"/>
  <p:tag name="SCENEID" val="Unkown"/>
  <p:tag name="SCENELINKIDS" val="2|3|4|5"/>
  <p:tag name="ANIMSTRING" val="bd1cf8d96bd1daa01138426dbf6166d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Text"/>
  <p:tag name="SCENESHAPESUBTYPE" val="SceneTitleText"/>
  <p:tag name="SCENESHAPENAME" val="抖音文本"/>
  <p:tag name="TXTGRP" val="636611143192126448"/>
  <p:tag name="SCENECOLOR-TEXT" val="Color_Theme"/>
  <p:tag name="SCENECOLOR-TEXT-VALUE" val="1"/>
  <p:tag name="RESOURCEID" val="636611143192156449"/>
  <p:tag name="SCENEID" val="Unkown"/>
  <p:tag name="SCENELINKIDS" val="2|3|4|5"/>
  <p:tag name="ANIMSTRING" val="bd1cf8d96bd1daa01138426dbf6166dd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DOWSRC" val="true"/>
  <p:tag name="SCENESHAPETYPE" val="SceneText"/>
  <p:tag name="SCENESHAPESUBTYPE" val="SceneTitleText"/>
  <p:tag name="SCENESHAPENAME" val="抖音文本"/>
  <p:tag name="TXTGRP" val="636611143192126448"/>
  <p:tag name="SCENECOLOR-TEXT" val="Color_Theme"/>
  <p:tag name="SCENECOLOR-TEXT-VALUE" val="1"/>
  <p:tag name="RESOURCEID" val="636611143192156449"/>
  <p:tag name="SCENEID" val="Unkown"/>
  <p:tag name="SCENELINKIDS" val="2|3|4|5"/>
  <p:tag name="ANIMSTRING" val="bd1cf8d96bd1daa01138426dbf6166d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RESOURCEID" val="636440342882284222"/>
  <p:tag name="SCENEID" val="Unkown"/>
  <p:tag name="SCENELINKIDS" val="2|3|4"/>
  <p:tag name="ANIMSTRING" val="11c1d1b30e997ce307f27d3a87515323"/>
  <p:tag name="SCENESHAPETYPE" val="SceneShape"/>
  <p:tag name="SCENESHAPESUBTYPE" val="SceneSimpleShap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0|2,5385211|3,15594532"/>
  <p:tag name="LINKREPLACED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11143193306515"/>
  <p:tag name="SCENECOLOR-TEXT" val="Color_Theme"/>
  <p:tag name="SCENECOLOR-TEXT-VALUE" val="2"/>
  <p:tag name="RESOURCEID" val="636611143193336517"/>
  <p:tag name="SCENEID" val="Unkown"/>
  <p:tag name="SCENELINKIDS" val="2|3|4|5"/>
  <p:tag name="ANIMSTRING" val="bd1cf8d96bd1daa01138426dbf6166d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15594532"/>
  <p:tag name="SCENESHAPETYPE" val="SceneText"/>
  <p:tag name="SCENESHAPESUBTYPE" val="SceneTitleText"/>
  <p:tag name="SCENESHAPENAME" val="抖音文本"/>
  <p:tag name="TXTGRP" val="636611143193306515"/>
  <p:tag name="SCENECOLOR-TEXT" val="Color_Theme"/>
  <p:tag name="SCENECOLOR-TEXT-VALUE" val="3"/>
  <p:tag name="RESOURCEID" val="636611143193336517"/>
  <p:tag name="SCENEID" val="Unkown"/>
  <p:tag name="SCENELINKIDS" val="2|3|4|5"/>
  <p:tag name="ANIMSTRING" val="bd1cf8d96bd1daa01138426dbf6166dd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Text"/>
  <p:tag name="SCENESHAPESUBTYPE" val="SceneTitleText"/>
  <p:tag name="SCENESHAPENAME" val="抖音文本"/>
  <p:tag name="TXTGRP" val="636611143193306515"/>
  <p:tag name="SCENECOLOR-TEXT" val="Color_Theme"/>
  <p:tag name="SCENECOLOR-TEXT-VALUE" val="1"/>
  <p:tag name="RESOURCEID" val="636611143193336517"/>
  <p:tag name="SCENEID" val="Unkown"/>
  <p:tag name="SCENELINKIDS" val="2|3|4|5"/>
  <p:tag name="ANIMSTRING" val="bd1cf8d96bd1daa01138426dbf6166dd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DOWSRC" val="true"/>
  <p:tag name="SCENESHAPETYPE" val="SceneText"/>
  <p:tag name="SCENESHAPESUBTYPE" val="SceneTitleText"/>
  <p:tag name="SCENESHAPENAME" val="抖音文本"/>
  <p:tag name="TXTGRP" val="636611143193306515"/>
  <p:tag name="SCENECOLOR-TEXT" val="Color_Theme"/>
  <p:tag name="SCENECOLOR-TEXT-VALUE" val="1"/>
  <p:tag name="RESOURCEID" val="636611143193336517"/>
  <p:tag name="SCENEID" val="Unkown"/>
  <p:tag name="SCENELINKIDS" val="2|3|4|5"/>
  <p:tag name="ANIMSTRING" val="bd1cf8d96bd1daa01138426dbf6166dd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0|2,5385211|3,15594532"/>
  <p:tag name="LINKREPLACED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11143194816602"/>
  <p:tag name="SCENECOLOR-TEXT" val="Color_Theme"/>
  <p:tag name="SCENECOLOR-TEXT-VALUE" val="2"/>
  <p:tag name="RESOURCEID" val="636611143194846603"/>
  <p:tag name="SCENEID" val="Unkown"/>
  <p:tag name="SCENELINKIDS" val="2|3|4|5"/>
  <p:tag name="ANIMSTRING" val="bd1cf8d96bd1daa01138426dbf6166dd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15594532"/>
  <p:tag name="SCENESHAPETYPE" val="SceneText"/>
  <p:tag name="SCENESHAPESUBTYPE" val="SceneTitleText"/>
  <p:tag name="SCENESHAPENAME" val="抖音文本"/>
  <p:tag name="TXTGRP" val="636611143194816602"/>
  <p:tag name="SCENECOLOR-TEXT" val="Color_Theme"/>
  <p:tag name="SCENECOLOR-TEXT-VALUE" val="3"/>
  <p:tag name="RESOURCEID" val="636611143194846603"/>
  <p:tag name="SCENEID" val="Unkown"/>
  <p:tag name="SCENELINKIDS" val="2|3|4|5"/>
  <p:tag name="ANIMSTRING" val="bd1cf8d96bd1daa01138426dbf6166dd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Text"/>
  <p:tag name="SCENESHAPESUBTYPE" val="SceneTitleText"/>
  <p:tag name="SCENESHAPENAME" val="抖音文本"/>
  <p:tag name="TXTGRP" val="636611143194816602"/>
  <p:tag name="SCENECOLOR-TEXT" val="Color_Theme"/>
  <p:tag name="SCENECOLOR-TEXT-VALUE" val="1"/>
  <p:tag name="RESOURCEID" val="636611143194846603"/>
  <p:tag name="SCENEID" val="Unkown"/>
  <p:tag name="SCENELINKIDS" val="2|3|4|5"/>
  <p:tag name="ANIMSTRING" val="bd1cf8d96bd1daa01138426dbf6166d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DOWSRC" val="true"/>
  <p:tag name="SCENESHAPETYPE" val="SceneText"/>
  <p:tag name="SCENESHAPESUBTYPE" val="SceneTitleText"/>
  <p:tag name="SCENESHAPENAME" val="抖音文本"/>
  <p:tag name="TXTGRP" val="636611143194816602"/>
  <p:tag name="SCENECOLOR-TEXT" val="Color_Theme"/>
  <p:tag name="SCENECOLOR-TEXT-VALUE" val="1"/>
  <p:tag name="RESOURCEID" val="636611143194846603"/>
  <p:tag name="SCENEID" val="Unkown"/>
  <p:tag name="SCENELINKIDS" val="2|3|4|5"/>
  <p:tag name="ANIMSTRING" val="bd1cf8d96bd1daa01138426dbf6166d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RESOURCEID" val="636435232902251158"/>
  <p:tag name="SCENEID" val="Unkown"/>
  <p:tag name="SCENELINKIDS" val="2"/>
  <p:tag name="ANIMSTRING" val="675090cdf6624a7a86ebf088234b1d97"/>
  <p:tag name="SCENESHAPETYPE" val="SceneText"/>
  <p:tag name="SCENESHAPESUBTYPE" val="SceneContenText"/>
  <p:tag name="SCENESHAPENAME" val="粒子文本"/>
  <p:tag name="CHARPIC" val="TRUE"/>
  <p:tag name="SCENECOLOR-TEXT" val="Color_Theme"/>
  <p:tag name="SCENECOLOR-TEXT-VALUE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0|2,5385211|3,15594532"/>
  <p:tag name="LINKREPLACED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5385211"/>
  <p:tag name="SCENESHAPETYPE" val="SceneText"/>
  <p:tag name="SCENESHAPESUBTYPE" val="SceneTitleText"/>
  <p:tag name="SCENESHAPENAME" val="抖音文本"/>
  <p:tag name="TXTGRP" val="636611143195306630"/>
  <p:tag name="SCENECOLOR-TEXT" val="Color_Theme"/>
  <p:tag name="SCENECOLOR-TEXT-VALUE" val="2"/>
  <p:tag name="RESOURCEID" val="636611143195336631"/>
  <p:tag name="SCENEID" val="Unkown"/>
  <p:tag name="SCENELINKIDS" val="2|3|4|5"/>
  <p:tag name="ANIMSTRING" val="bd1cf8d96bd1daa01138426dbf6166d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XEDCOLORSHADOW" val="15594532"/>
  <p:tag name="SCENESHAPETYPE" val="SceneText"/>
  <p:tag name="SCENESHAPESUBTYPE" val="SceneTitleText"/>
  <p:tag name="SCENESHAPENAME" val="抖音文本"/>
  <p:tag name="TXTGRP" val="636611143195306630"/>
  <p:tag name="SCENECOLOR-TEXT" val="Color_Theme"/>
  <p:tag name="SCENECOLOR-TEXT-VALUE" val="3"/>
  <p:tag name="RESOURCEID" val="636611143195336631"/>
  <p:tag name="SCENEID" val="Unkown"/>
  <p:tag name="SCENELINKIDS" val="2|3|4|5"/>
  <p:tag name="ANIMSTRING" val="bd1cf8d96bd1daa01138426dbf6166d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ENESHAPETYPE" val="SceneText"/>
  <p:tag name="SCENESHAPESUBTYPE" val="SceneTitleText"/>
  <p:tag name="SCENESHAPENAME" val="抖音文本"/>
  <p:tag name="TXTGRP" val="636611143195306630"/>
  <p:tag name="SCENECOLOR-TEXT" val="Color_Theme"/>
  <p:tag name="SCENECOLOR-TEXT-VALUE" val="1"/>
  <p:tag name="RESOURCEID" val="636611143195336631"/>
  <p:tag name="SCENEID" val="Unkown"/>
  <p:tag name="SCENELINKIDS" val="2|3|4|5"/>
  <p:tag name="ANIMSTRING" val="bd1cf8d96bd1daa01138426dbf6166dd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DOWSRC" val="true"/>
  <p:tag name="SCENESHAPETYPE" val="SceneText"/>
  <p:tag name="SCENESHAPESUBTYPE" val="SceneTitleText"/>
  <p:tag name="SCENESHAPENAME" val="抖音文本"/>
  <p:tag name="TXTGRP" val="636611143195306630"/>
  <p:tag name="SCENECOLOR-TEXT" val="Color_Theme"/>
  <p:tag name="SCENECOLOR-TEXT-VALUE" val="1"/>
  <p:tag name="RESOURCEID" val="636611143195336631"/>
  <p:tag name="SCENEID" val="Unkown"/>
  <p:tag name="SCENELINKIDS" val="2|3|4|5"/>
  <p:tag name="ANIMSTRING" val="bd1cf8d96bd1daa01138426dbf6166d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RESOURCEID" val="636435232902251158"/>
  <p:tag name="SCENEID" val="Unkown"/>
  <p:tag name="SCENELINKIDS" val="2"/>
  <p:tag name="ANIMSTRING" val="675090cdf6624a7a86ebf088234b1d97"/>
  <p:tag name="SCENESHAPETYPE" val="SceneText"/>
  <p:tag name="SCENESHAPESUBTYPE" val="SceneContenText"/>
  <p:tag name="SCENESHAPENAME" val="粒子文本"/>
  <p:tag name="CHARPIC" val="TRUE"/>
  <p:tag name="SCENECOLOR-TEXT" val="Color_Theme"/>
  <p:tag name="SCENECOLOR-TEXT-VALUE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1,0|2,5385211|3,15594532"/>
  <p:tag name="LINKREPLACED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FIXEDCOLORSHADOW" val="5385211"/>
  <p:tag name="SCENESHAPETYPE" val="SceneText"/>
  <p:tag name="SCENESHAPESUBTYPE" val="SceneTitleText"/>
  <p:tag name="SCENESHAPENAME" val="抖音文本"/>
  <p:tag name="TXTGRP" val="636611143197666765"/>
  <p:tag name="SCENECOLOR-TEXT" val="Color_Theme"/>
  <p:tag name="SCENECOLOR-TEXT-VALUE" val="2"/>
  <p:tag name="RESOURCEID" val="636611143197696766"/>
  <p:tag name="SCENEID" val="Unkown"/>
  <p:tag name="SCENELINKIDS" val="2|3|4|5"/>
  <p:tag name="ANIMSTRING" val="bd1cf8d96bd1daa01138426dbf6166d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FIXEDCOLORSHADOW" val="15594532"/>
  <p:tag name="SCENESHAPETYPE" val="SceneText"/>
  <p:tag name="SCENESHAPESUBTYPE" val="SceneTitleText"/>
  <p:tag name="SCENESHAPENAME" val="抖音文本"/>
  <p:tag name="TXTGRP" val="636611143197666765"/>
  <p:tag name="SCENECOLOR-TEXT" val="Color_Theme"/>
  <p:tag name="SCENECOLOR-TEXT-VALUE" val="3"/>
  <p:tag name="RESOURCEID" val="636611143197696766"/>
  <p:tag name="SCENEID" val="Unkown"/>
  <p:tag name="SCENELINKIDS" val="2|3|4|5"/>
  <p:tag name="ANIMSTRING" val="bd1cf8d96bd1daa01138426dbf6166dd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SHAPETYPE" val="SceneText"/>
  <p:tag name="SCENESHAPESUBTYPE" val="SceneTitleText"/>
  <p:tag name="SCENESHAPENAME" val="抖音文本"/>
  <p:tag name="TXTGRP" val="636611143197666765"/>
  <p:tag name="SCENECOLOR-TEXT" val="Color_Theme"/>
  <p:tag name="SCENECOLOR-TEXT-VALUE" val="1"/>
  <p:tag name="RESOURCEID" val="636611143197696766"/>
  <p:tag name="SCENEID" val="Unkown"/>
  <p:tag name="SCENELINKIDS" val="2|3|4|5"/>
  <p:tag name="ANIMSTRING" val="bd1cf8d96bd1daa01138426dbf6166d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HADOWSRC" val="true"/>
  <p:tag name="SCENESHAPETYPE" val="SceneText"/>
  <p:tag name="SCENESHAPESUBTYPE" val="SceneTitleText"/>
  <p:tag name="SCENESHAPENAME" val="抖音文本"/>
  <p:tag name="TXTGRP" val="636611143197666765"/>
  <p:tag name="SCENECOLOR-TEXT" val="Color_Theme"/>
  <p:tag name="SCENECOLOR-TEXT-VALUE" val="1"/>
  <p:tag name="RESOURCEID" val="636611143197696766"/>
  <p:tag name="SCENEID" val="Unkown"/>
  <p:tag name="SCENELINKIDS" val="2|3|4|5"/>
  <p:tag name="ANIMSTRING" val="bd1cf8d96bd1daa01138426dbf6166dd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RESOURCEID" val="636435232902251158"/>
  <p:tag name="SCENEID" val="Unkown"/>
  <p:tag name="SCENELINKIDS" val="2"/>
  <p:tag name="ANIMSTRING" val="675090cdf6624a7a86ebf088234b1d97"/>
  <p:tag name="SCENESHAPETYPE" val="SceneText"/>
  <p:tag name="SCENESHAPESUBTYPE" val="SceneContenText"/>
  <p:tag name="SCENESHAPENAME" val="粒子文本"/>
  <p:tag name="CHARPIC" val="TRUE"/>
  <p:tag name="SCENECOLOR-TEXT" val="Color_Theme"/>
  <p:tag name="SCENECOLOR-TEXT-VALU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RESOURCEID" val="636567234981241170"/>
  <p:tag name="SCENEID" val="Unkown"/>
  <p:tag name="SCENELINKIDS" val="2|3|4"/>
  <p:tag name="ANIMSTRING" val="1f8d7f95197095d9605027edf7d8d86e"/>
  <p:tag name="SCENESHAPETYPE" val="SceneText"/>
  <p:tag name="SCENESHAPESUBTYPE" val="SceneTitleText"/>
  <p:tag name="SCENESHAPENAME" val="抖音文本"/>
  <p:tag name="TXTGRP" val="636567196306784222"/>
  <p:tag name="FIXEDCOLORSHADOW" val="5385211"/>
  <p:tag name="SCENECOLOR-TEXT" val="Color_Theme"/>
  <p:tag name="SCENECOLOR-TEXT-VALU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  <p:tag name="SCENECOLOR-TEXT" val="1"/>
  <p:tag name="SCENECOLOR-TEXT-VALUE" val="Color_Them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宽屏</PresentationFormat>
  <Paragraphs>123</Paragraphs>
  <Slides>44</Slides>
  <Notes>44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天 下</cp:lastModifiedBy>
  <cp:revision>55</cp:revision>
  <dcterms:created xsi:type="dcterms:W3CDTF">2018-05-05T02:52:00Z</dcterms:created>
  <dcterms:modified xsi:type="dcterms:W3CDTF">2021-01-04T13:53:21Z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