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4B70"/>
    <a:srgbClr val="E18396"/>
    <a:srgbClr val="FAF8BB"/>
    <a:srgbClr val="8F5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3F9BD-4D9C-4995-B144-67127DFA11B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96BA-A28D-4B47-A23D-EF0648B7CA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96BA-A28D-4B47-A23D-EF0648B7CA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672664" y="2401009"/>
            <a:ext cx="2248344" cy="2541213"/>
          </a:xfrm>
          <a:custGeom>
            <a:avLst/>
            <a:gdLst>
              <a:gd name="connsiteX0" fmla="*/ 1965091 w 2248344"/>
              <a:gd name="connsiteY0" fmla="*/ 0 h 2541213"/>
              <a:gd name="connsiteX1" fmla="*/ 2248344 w 2248344"/>
              <a:gd name="connsiteY1" fmla="*/ 2299112 h 2541213"/>
              <a:gd name="connsiteX2" fmla="*/ 283253 w 2248344"/>
              <a:gd name="connsiteY2" fmla="*/ 2541213 h 2541213"/>
              <a:gd name="connsiteX3" fmla="*/ 0 w 2248344"/>
              <a:gd name="connsiteY3" fmla="*/ 242101 h 25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344" h="2541213">
                <a:moveTo>
                  <a:pt x="1965091" y="0"/>
                </a:moveTo>
                <a:lnTo>
                  <a:pt x="2248344" y="2299112"/>
                </a:lnTo>
                <a:lnTo>
                  <a:pt x="283253" y="2541213"/>
                </a:lnTo>
                <a:lnTo>
                  <a:pt x="0" y="242101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3401773" y="2453595"/>
            <a:ext cx="2319183" cy="2598699"/>
          </a:xfrm>
          <a:custGeom>
            <a:avLst/>
            <a:gdLst>
              <a:gd name="connsiteX0" fmla="*/ 363804 w 2319183"/>
              <a:gd name="connsiteY0" fmla="*/ 0 h 2598699"/>
              <a:gd name="connsiteX1" fmla="*/ 2319183 w 2319183"/>
              <a:gd name="connsiteY1" fmla="*/ 310950 h 2598699"/>
              <a:gd name="connsiteX2" fmla="*/ 1955378 w 2319183"/>
              <a:gd name="connsiteY2" fmla="*/ 2598699 h 2598699"/>
              <a:gd name="connsiteX3" fmla="*/ 0 w 2319183"/>
              <a:gd name="connsiteY3" fmla="*/ 2287749 h 259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183" h="2598699">
                <a:moveTo>
                  <a:pt x="363804" y="0"/>
                </a:moveTo>
                <a:lnTo>
                  <a:pt x="2319183" y="310950"/>
                </a:lnTo>
                <a:lnTo>
                  <a:pt x="1955378" y="2598699"/>
                </a:lnTo>
                <a:lnTo>
                  <a:pt x="0" y="2287749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5552070" y="2123417"/>
            <a:ext cx="2498045" cy="2739335"/>
          </a:xfrm>
          <a:custGeom>
            <a:avLst/>
            <a:gdLst>
              <a:gd name="connsiteX0" fmla="*/ 1916552 w 2498045"/>
              <a:gd name="connsiteY0" fmla="*/ 0 h 2739335"/>
              <a:gd name="connsiteX1" fmla="*/ 2498045 w 2498045"/>
              <a:gd name="connsiteY1" fmla="*/ 2242324 h 2739335"/>
              <a:gd name="connsiteX2" fmla="*/ 581492 w 2498045"/>
              <a:gd name="connsiteY2" fmla="*/ 2739335 h 2739335"/>
              <a:gd name="connsiteX3" fmla="*/ 0 w 2498045"/>
              <a:gd name="connsiteY3" fmla="*/ 497012 h 273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045" h="2739335">
                <a:moveTo>
                  <a:pt x="1916552" y="0"/>
                </a:moveTo>
                <a:lnTo>
                  <a:pt x="2498045" y="2242324"/>
                </a:lnTo>
                <a:lnTo>
                  <a:pt x="581492" y="2739335"/>
                </a:lnTo>
                <a:lnTo>
                  <a:pt x="0" y="497012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7881226" y="1907450"/>
            <a:ext cx="2106677" cy="2423831"/>
          </a:xfrm>
          <a:custGeom>
            <a:avLst/>
            <a:gdLst>
              <a:gd name="connsiteX0" fmla="*/ 129841 w 2106677"/>
              <a:gd name="connsiteY0" fmla="*/ 0 h 2423831"/>
              <a:gd name="connsiteX1" fmla="*/ 2106677 w 2106677"/>
              <a:gd name="connsiteY1" fmla="*/ 110978 h 2423831"/>
              <a:gd name="connsiteX2" fmla="*/ 1976835 w 2106677"/>
              <a:gd name="connsiteY2" fmla="*/ 2423831 h 2423831"/>
              <a:gd name="connsiteX3" fmla="*/ 0 w 2106677"/>
              <a:gd name="connsiteY3" fmla="*/ 2312853 h 242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677" h="2423831">
                <a:moveTo>
                  <a:pt x="129841" y="0"/>
                </a:moveTo>
                <a:lnTo>
                  <a:pt x="2106677" y="110978"/>
                </a:lnTo>
                <a:lnTo>
                  <a:pt x="1976835" y="2423831"/>
                </a:lnTo>
                <a:lnTo>
                  <a:pt x="0" y="2312853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/>
          </p:nvPr>
        </p:nvSpPr>
        <p:spPr>
          <a:xfrm>
            <a:off x="9787932" y="1430777"/>
            <a:ext cx="2187504" cy="2491173"/>
          </a:xfrm>
          <a:custGeom>
            <a:avLst/>
            <a:gdLst>
              <a:gd name="connsiteX0" fmla="*/ 1971306 w 2187504"/>
              <a:gd name="connsiteY0" fmla="*/ 0 h 2491173"/>
              <a:gd name="connsiteX1" fmla="*/ 2187504 w 2187504"/>
              <a:gd name="connsiteY1" fmla="*/ 2306385 h 2491173"/>
              <a:gd name="connsiteX2" fmla="*/ 216198 w 2187504"/>
              <a:gd name="connsiteY2" fmla="*/ 2491173 h 2491173"/>
              <a:gd name="connsiteX3" fmla="*/ 0 w 2187504"/>
              <a:gd name="connsiteY3" fmla="*/ 184789 h 2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04" h="2491173">
                <a:moveTo>
                  <a:pt x="1971306" y="0"/>
                </a:moveTo>
                <a:lnTo>
                  <a:pt x="2187504" y="2306385"/>
                </a:lnTo>
                <a:lnTo>
                  <a:pt x="216198" y="2491173"/>
                </a:lnTo>
                <a:lnTo>
                  <a:pt x="0" y="184789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7"/>
          </p:nvPr>
        </p:nvSpPr>
        <p:spPr>
          <a:xfrm>
            <a:off x="5221294" y="993468"/>
            <a:ext cx="5417679" cy="362800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HeroicExtremeRigh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8"/>
          </p:nvPr>
        </p:nvSpPr>
        <p:spPr>
          <a:xfrm rot="523085">
            <a:off x="1194128" y="857600"/>
            <a:ext cx="2877845" cy="192718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9"/>
          </p:nvPr>
        </p:nvSpPr>
        <p:spPr>
          <a:xfrm rot="21128220">
            <a:off x="1016572" y="3415407"/>
            <a:ext cx="2877846" cy="192718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7"/>
          </p:nvPr>
        </p:nvSpPr>
        <p:spPr>
          <a:xfrm>
            <a:off x="3029639" y="900286"/>
            <a:ext cx="6259504" cy="4191746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Below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8"/>
          </p:nvPr>
        </p:nvSpPr>
        <p:spPr>
          <a:xfrm>
            <a:off x="1766895" y="3814039"/>
            <a:ext cx="2064875" cy="2064875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9"/>
          </p:nvPr>
        </p:nvSpPr>
        <p:spPr>
          <a:xfrm>
            <a:off x="8370895" y="3814039"/>
            <a:ext cx="2064875" cy="2064875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7"/>
          </p:nvPr>
        </p:nvSpPr>
        <p:spPr>
          <a:xfrm>
            <a:off x="1084725" y="1059542"/>
            <a:ext cx="5089702" cy="340837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8"/>
          </p:nvPr>
        </p:nvSpPr>
        <p:spPr>
          <a:xfrm>
            <a:off x="3629576" y="1059542"/>
            <a:ext cx="5089702" cy="340837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9"/>
          </p:nvPr>
        </p:nvSpPr>
        <p:spPr>
          <a:xfrm>
            <a:off x="6174427" y="1059542"/>
            <a:ext cx="5089702" cy="340837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ContrastingRigh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9"/>
          </p:nvPr>
        </p:nvSpPr>
        <p:spPr>
          <a:xfrm rot="1491795">
            <a:off x="7336693" y="3476083"/>
            <a:ext cx="3342131" cy="223809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isometricOffAxis1Righ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" name="图片占位符 1"/>
          <p:cNvSpPr>
            <a:spLocks noGrp="1"/>
          </p:cNvSpPr>
          <p:nvPr>
            <p:ph type="pic" sz="quarter" idx="17"/>
          </p:nvPr>
        </p:nvSpPr>
        <p:spPr>
          <a:xfrm>
            <a:off x="7021070" y="755216"/>
            <a:ext cx="3342131" cy="223809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isometricOffAxis1Righ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8"/>
          </p:nvPr>
        </p:nvSpPr>
        <p:spPr>
          <a:xfrm rot="624963">
            <a:off x="1012154" y="870857"/>
            <a:ext cx="5089702" cy="340837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isometricOffAxis1Righ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8"/>
          </p:nvPr>
        </p:nvSpPr>
        <p:spPr>
          <a:xfrm>
            <a:off x="1209780" y="2114678"/>
            <a:ext cx="3356649" cy="3356649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9"/>
          </p:nvPr>
        </p:nvSpPr>
        <p:spPr>
          <a:xfrm>
            <a:off x="5145577" y="879975"/>
            <a:ext cx="1920454" cy="1920454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20"/>
          </p:nvPr>
        </p:nvSpPr>
        <p:spPr>
          <a:xfrm>
            <a:off x="5159745" y="3550873"/>
            <a:ext cx="1920454" cy="1920454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21"/>
          </p:nvPr>
        </p:nvSpPr>
        <p:spPr>
          <a:xfrm>
            <a:off x="7645179" y="1236141"/>
            <a:ext cx="3356649" cy="3356649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 rot="20887921">
            <a:off x="1074603" y="1189515"/>
            <a:ext cx="2562515" cy="3401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 rot="20887921">
            <a:off x="3495362" y="1363686"/>
            <a:ext cx="2562515" cy="3401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 rot="20887921">
            <a:off x="5916121" y="1305629"/>
            <a:ext cx="2562515" cy="3401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 rot="20887921">
            <a:off x="8336880" y="1247572"/>
            <a:ext cx="2562515" cy="3401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 rot="595019">
            <a:off x="4655249" y="1412914"/>
            <a:ext cx="2992730" cy="397305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8"/>
          </p:nvPr>
        </p:nvSpPr>
        <p:spPr>
          <a:xfrm>
            <a:off x="1369437" y="769257"/>
            <a:ext cx="2205613" cy="2205613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9"/>
          </p:nvPr>
        </p:nvSpPr>
        <p:spPr>
          <a:xfrm>
            <a:off x="8728180" y="1039747"/>
            <a:ext cx="2205613" cy="2205613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2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20"/>
          </p:nvPr>
        </p:nvSpPr>
        <p:spPr>
          <a:xfrm>
            <a:off x="2281563" y="3846285"/>
            <a:ext cx="1293487" cy="1293487"/>
          </a:xfrm>
          <a:prstGeom prst="ellipse">
            <a:avLst/>
          </a:pr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1457863" y="899886"/>
            <a:ext cx="9276274" cy="5058228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>
            <a:off x="1167577" y="817281"/>
            <a:ext cx="3535051" cy="2375862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>
            <a:off x="5100949" y="817281"/>
            <a:ext cx="3535051" cy="2375862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>
            <a:off x="1167577" y="3502424"/>
            <a:ext cx="3535051" cy="2375862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>
            <a:off x="5100949" y="3502424"/>
            <a:ext cx="3535051" cy="2375862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 rot="1244724">
            <a:off x="819235" y="2322286"/>
            <a:ext cx="2893842" cy="1944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 rot="293502">
            <a:off x="3374834" y="2322286"/>
            <a:ext cx="2893842" cy="1944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 rot="1207455">
            <a:off x="5930433" y="2496459"/>
            <a:ext cx="2893842" cy="1944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 rot="21194530">
            <a:off x="8486032" y="2322286"/>
            <a:ext cx="2893842" cy="194491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39363" y="1826684"/>
            <a:ext cx="4295463" cy="3014430"/>
          </a:xfrm>
          <a:custGeom>
            <a:avLst/>
            <a:gdLst>
              <a:gd name="connsiteX0" fmla="*/ 3984562 w 4295463"/>
              <a:gd name="connsiteY0" fmla="*/ 0 h 3014430"/>
              <a:gd name="connsiteX1" fmla="*/ 4295463 w 4295463"/>
              <a:gd name="connsiteY1" fmla="*/ 2523529 h 3014430"/>
              <a:gd name="connsiteX2" fmla="*/ 310901 w 4295463"/>
              <a:gd name="connsiteY2" fmla="*/ 3014430 h 3014430"/>
              <a:gd name="connsiteX3" fmla="*/ 0 w 4295463"/>
              <a:gd name="connsiteY3" fmla="*/ 490902 h 301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463" h="3014430">
                <a:moveTo>
                  <a:pt x="3984562" y="0"/>
                </a:moveTo>
                <a:lnTo>
                  <a:pt x="4295463" y="2523529"/>
                </a:lnTo>
                <a:lnTo>
                  <a:pt x="310901" y="3014430"/>
                </a:lnTo>
                <a:lnTo>
                  <a:pt x="0" y="490902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868337" y="2625654"/>
            <a:ext cx="4455327" cy="3321195"/>
          </a:xfrm>
          <a:custGeom>
            <a:avLst/>
            <a:gdLst>
              <a:gd name="connsiteX0" fmla="*/ 528234 w 4455327"/>
              <a:gd name="connsiteY0" fmla="*/ 0 h 3321195"/>
              <a:gd name="connsiteX1" fmla="*/ 4455327 w 4455327"/>
              <a:gd name="connsiteY1" fmla="*/ 834063 h 3321195"/>
              <a:gd name="connsiteX2" fmla="*/ 3927093 w 4455327"/>
              <a:gd name="connsiteY2" fmla="*/ 3321195 h 3321195"/>
              <a:gd name="connsiteX3" fmla="*/ 0 w 4455327"/>
              <a:gd name="connsiteY3" fmla="*/ 2487132 h 332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5327" h="3321195">
                <a:moveTo>
                  <a:pt x="528234" y="0"/>
                </a:moveTo>
                <a:lnTo>
                  <a:pt x="4455327" y="834063"/>
                </a:lnTo>
                <a:lnTo>
                  <a:pt x="3927093" y="3321195"/>
                </a:lnTo>
                <a:lnTo>
                  <a:pt x="0" y="2487132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7279348" y="1921785"/>
            <a:ext cx="4241981" cy="2919329"/>
          </a:xfrm>
          <a:custGeom>
            <a:avLst/>
            <a:gdLst>
              <a:gd name="connsiteX0" fmla="*/ 3995830 w 4241981"/>
              <a:gd name="connsiteY0" fmla="*/ 0 h 2919329"/>
              <a:gd name="connsiteX1" fmla="*/ 4241981 w 4241981"/>
              <a:gd name="connsiteY1" fmla="*/ 2530665 h 2919329"/>
              <a:gd name="connsiteX2" fmla="*/ 246151 w 4241981"/>
              <a:gd name="connsiteY2" fmla="*/ 2919329 h 2919329"/>
              <a:gd name="connsiteX3" fmla="*/ 0 w 4241981"/>
              <a:gd name="connsiteY3" fmla="*/ 388664 h 291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981" h="2919329">
                <a:moveTo>
                  <a:pt x="3995830" y="0"/>
                </a:moveTo>
                <a:lnTo>
                  <a:pt x="4241981" y="2530665"/>
                </a:lnTo>
                <a:lnTo>
                  <a:pt x="246151" y="2919329"/>
                </a:lnTo>
                <a:lnTo>
                  <a:pt x="0" y="388664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b="15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>
          <a:xfrm>
            <a:off x="1162050" y="827140"/>
            <a:ext cx="5429250" cy="3210846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62050" y="4451350"/>
            <a:ext cx="2552700" cy="150966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038600" y="4451350"/>
            <a:ext cx="2552700" cy="150966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800210" y="2540000"/>
            <a:ext cx="2085990" cy="310372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235450" y="1079500"/>
            <a:ext cx="1428750" cy="212582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4235450" y="3517900"/>
            <a:ext cx="1428750" cy="212582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6013450" y="1169630"/>
            <a:ext cx="3994150" cy="230893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5"/>
          </p:nvPr>
        </p:nvSpPr>
        <p:spPr>
          <a:xfrm>
            <a:off x="6013450" y="3875961"/>
            <a:ext cx="2597150" cy="1653864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4"/>
          </p:nvPr>
        </p:nvSpPr>
        <p:spPr>
          <a:xfrm>
            <a:off x="6653401" y="894750"/>
            <a:ext cx="3994150" cy="230893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5"/>
          </p:nvPr>
        </p:nvSpPr>
        <p:spPr>
          <a:xfrm>
            <a:off x="2019408" y="2661556"/>
            <a:ext cx="3994150" cy="230893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/>
          </p:nvPr>
        </p:nvSpPr>
        <p:spPr>
          <a:xfrm>
            <a:off x="6653401" y="3637950"/>
            <a:ext cx="3994150" cy="230893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>
            <a:off x="3662227" y="723294"/>
            <a:ext cx="7638130" cy="3751255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>
            <a:off x="3662227" y="4819973"/>
            <a:ext cx="2297939" cy="132839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>
            <a:off x="6332323" y="4819973"/>
            <a:ext cx="2297939" cy="132839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>
            <a:off x="9002418" y="4819973"/>
            <a:ext cx="2297939" cy="132839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 rot="1272817">
            <a:off x="1316478" y="999102"/>
            <a:ext cx="3061008" cy="1769508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 rot="20674304">
            <a:off x="1008031" y="3897287"/>
            <a:ext cx="3061008" cy="1769508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>
            <a:off x="5598716" y="505249"/>
            <a:ext cx="3061008" cy="1769508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>
            <a:off x="4743121" y="3019763"/>
            <a:ext cx="2804553" cy="1621257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9"/>
          </p:nvPr>
        </p:nvSpPr>
        <p:spPr>
          <a:xfrm rot="1088924">
            <a:off x="8245421" y="3334750"/>
            <a:ext cx="3129121" cy="1808883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>
            <a:off x="6489419" y="1386348"/>
            <a:ext cx="3464511" cy="381858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HeroicExtremeLef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>
            <a:off x="1946916" y="1386348"/>
            <a:ext cx="3464511" cy="3818581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HeroicExtremeLeftFacing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5"/>
          </p:nvPr>
        </p:nvSpPr>
        <p:spPr>
          <a:xfrm rot="20375716">
            <a:off x="1599688" y="1146568"/>
            <a:ext cx="3596919" cy="2408717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6"/>
          </p:nvPr>
        </p:nvSpPr>
        <p:spPr>
          <a:xfrm rot="1476600">
            <a:off x="2206683" y="3683331"/>
            <a:ext cx="3458687" cy="2316149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7"/>
          </p:nvPr>
        </p:nvSpPr>
        <p:spPr>
          <a:xfrm>
            <a:off x="5990550" y="659641"/>
            <a:ext cx="3596919" cy="2408717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8"/>
          </p:nvPr>
        </p:nvSpPr>
        <p:spPr>
          <a:xfrm rot="20779600">
            <a:off x="6711167" y="3459356"/>
            <a:ext cx="3596919" cy="2408717"/>
          </a:xfrm>
          <a:custGeom>
            <a:avLst/>
            <a:gdLst>
              <a:gd name="connsiteX0" fmla="*/ 0 w 6210300"/>
              <a:gd name="connsiteY0" fmla="*/ 0 h 3143250"/>
              <a:gd name="connsiteX1" fmla="*/ 6210300 w 6210300"/>
              <a:gd name="connsiteY1" fmla="*/ 0 h 3143250"/>
              <a:gd name="connsiteX2" fmla="*/ 6210300 w 6210300"/>
              <a:gd name="connsiteY2" fmla="*/ 3143250 h 3143250"/>
              <a:gd name="connsiteX3" fmla="*/ 0 w 621030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143250">
                <a:moveTo>
                  <a:pt x="0" y="0"/>
                </a:moveTo>
                <a:lnTo>
                  <a:pt x="6210300" y="0"/>
                </a:lnTo>
                <a:lnTo>
                  <a:pt x="6210300" y="3143250"/>
                </a:lnTo>
                <a:lnTo>
                  <a:pt x="0" y="3143250"/>
                </a:lnTo>
                <a:close/>
              </a:path>
            </a:pathLst>
          </a:custGeom>
          <a:ln w="88900">
            <a:solidFill>
              <a:schemeClr val="bg1"/>
            </a:solidFill>
          </a:ln>
          <a:effectLst>
            <a:outerShdw blurRad="266700" dist="38100" dir="5400000" algn="t" rotWithShape="0">
              <a:prstClr val="black">
                <a:alpha val="67000"/>
              </a:prstClr>
            </a:outerShdw>
          </a:effectLst>
          <a:scene3d>
            <a:camera prst="perspectiveRelaxedModerately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7" b="4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5" Type="http://schemas.openxmlformats.org/officeDocument/2006/relationships/image" Target="../media/image12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38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2"/>
          <p:cNvSpPr/>
          <p:nvPr/>
        </p:nvSpPr>
        <p:spPr>
          <a:xfrm>
            <a:off x="5801895" y="5330468"/>
            <a:ext cx="588211" cy="660400"/>
          </a:xfrm>
          <a:custGeom>
            <a:avLst/>
            <a:gdLst>
              <a:gd name="connsiteX0" fmla="*/ 11641 w 297785"/>
              <a:gd name="connsiteY0" fmla="*/ 14095 h 334331"/>
              <a:gd name="connsiteX1" fmla="*/ 59076 w 297785"/>
              <a:gd name="connsiteY1" fmla="*/ 234448 h 334331"/>
              <a:gd name="connsiteX2" fmla="*/ 246178 w 297785"/>
              <a:gd name="connsiteY2" fmla="*/ 304381 h 334331"/>
              <a:gd name="connsiteX3" fmla="*/ 99922 w 297785"/>
              <a:gd name="connsiteY3" fmla="*/ 110417 h 334331"/>
              <a:gd name="connsiteX4" fmla="*/ 103875 w 297785"/>
              <a:gd name="connsiteY4" fmla="*/ 109098 h 334331"/>
              <a:gd name="connsiteX5" fmla="*/ 186885 w 297785"/>
              <a:gd name="connsiteY5" fmla="*/ 229170 h 334331"/>
              <a:gd name="connsiteX6" fmla="*/ 256719 w 297785"/>
              <a:gd name="connsiteY6" fmla="*/ 295144 h 334331"/>
              <a:gd name="connsiteX7" fmla="*/ 267260 w 297785"/>
              <a:gd name="connsiteY7" fmla="*/ 274033 h 334331"/>
              <a:gd name="connsiteX8" fmla="*/ 236955 w 297785"/>
              <a:gd name="connsiteY8" fmla="*/ 271394 h 334331"/>
              <a:gd name="connsiteX9" fmla="*/ 238273 w 297785"/>
              <a:gd name="connsiteY9" fmla="*/ 268755 h 334331"/>
              <a:gd name="connsiteX10" fmla="*/ 268578 w 297785"/>
              <a:gd name="connsiteY10" fmla="*/ 270074 h 334331"/>
              <a:gd name="connsiteX11" fmla="*/ 272531 w 297785"/>
              <a:gd name="connsiteY11" fmla="*/ 254241 h 334331"/>
              <a:gd name="connsiteX12" fmla="*/ 221144 w 297785"/>
              <a:gd name="connsiteY12" fmla="*/ 251602 h 334331"/>
              <a:gd name="connsiteX13" fmla="*/ 221144 w 297785"/>
              <a:gd name="connsiteY13" fmla="*/ 248963 h 334331"/>
              <a:gd name="connsiteX14" fmla="*/ 273849 w 297785"/>
              <a:gd name="connsiteY14" fmla="*/ 248963 h 334331"/>
              <a:gd name="connsiteX15" fmla="*/ 275166 w 297785"/>
              <a:gd name="connsiteY15" fmla="*/ 231809 h 334331"/>
              <a:gd name="connsiteX16" fmla="*/ 243543 w 297785"/>
              <a:gd name="connsiteY16" fmla="*/ 229170 h 334331"/>
              <a:gd name="connsiteX17" fmla="*/ 243543 w 297785"/>
              <a:gd name="connsiteY17" fmla="*/ 225212 h 334331"/>
              <a:gd name="connsiteX18" fmla="*/ 275166 w 297785"/>
              <a:gd name="connsiteY18" fmla="*/ 226531 h 334331"/>
              <a:gd name="connsiteX19" fmla="*/ 273849 w 297785"/>
              <a:gd name="connsiteY19" fmla="*/ 208059 h 334331"/>
              <a:gd name="connsiteX20" fmla="*/ 271213 w 297785"/>
              <a:gd name="connsiteY20" fmla="*/ 209378 h 334331"/>
              <a:gd name="connsiteX21" fmla="*/ 213238 w 297785"/>
              <a:gd name="connsiteY21" fmla="*/ 205420 h 334331"/>
              <a:gd name="connsiteX22" fmla="*/ 213238 w 297785"/>
              <a:gd name="connsiteY22" fmla="*/ 201461 h 334331"/>
              <a:gd name="connsiteX23" fmla="*/ 271213 w 297785"/>
              <a:gd name="connsiteY23" fmla="*/ 204100 h 334331"/>
              <a:gd name="connsiteX24" fmla="*/ 272531 w 297785"/>
              <a:gd name="connsiteY24" fmla="*/ 205420 h 334331"/>
              <a:gd name="connsiteX25" fmla="*/ 268578 w 297785"/>
              <a:gd name="connsiteY25" fmla="*/ 185628 h 334331"/>
              <a:gd name="connsiteX26" fmla="*/ 230367 w 297785"/>
              <a:gd name="connsiteY26" fmla="*/ 181669 h 334331"/>
              <a:gd name="connsiteX27" fmla="*/ 230367 w 297785"/>
              <a:gd name="connsiteY27" fmla="*/ 176391 h 334331"/>
              <a:gd name="connsiteX28" fmla="*/ 267260 w 297785"/>
              <a:gd name="connsiteY28" fmla="*/ 180350 h 334331"/>
              <a:gd name="connsiteX29" fmla="*/ 260672 w 297785"/>
              <a:gd name="connsiteY29" fmla="*/ 165835 h 334331"/>
              <a:gd name="connsiteX30" fmla="*/ 197426 w 297785"/>
              <a:gd name="connsiteY30" fmla="*/ 159238 h 334331"/>
              <a:gd name="connsiteX31" fmla="*/ 198744 w 297785"/>
              <a:gd name="connsiteY31" fmla="*/ 156599 h 334331"/>
              <a:gd name="connsiteX32" fmla="*/ 258037 w 297785"/>
              <a:gd name="connsiteY32" fmla="*/ 159238 h 334331"/>
              <a:gd name="connsiteX33" fmla="*/ 247496 w 297785"/>
              <a:gd name="connsiteY33" fmla="*/ 139446 h 334331"/>
              <a:gd name="connsiteX34" fmla="*/ 246178 w 297785"/>
              <a:gd name="connsiteY34" fmla="*/ 138126 h 334331"/>
              <a:gd name="connsiteX35" fmla="*/ 244861 w 297785"/>
              <a:gd name="connsiteY35" fmla="*/ 140765 h 334331"/>
              <a:gd name="connsiteX36" fmla="*/ 227732 w 297785"/>
              <a:gd name="connsiteY36" fmla="*/ 140765 h 334331"/>
              <a:gd name="connsiteX37" fmla="*/ 207967 w 297785"/>
              <a:gd name="connsiteY37" fmla="*/ 139446 h 334331"/>
              <a:gd name="connsiteX38" fmla="*/ 207967 w 297785"/>
              <a:gd name="connsiteY38" fmla="*/ 135487 h 334331"/>
              <a:gd name="connsiteX39" fmla="*/ 227732 w 297785"/>
              <a:gd name="connsiteY39" fmla="*/ 136807 h 334331"/>
              <a:gd name="connsiteX40" fmla="*/ 240908 w 297785"/>
              <a:gd name="connsiteY40" fmla="*/ 136807 h 334331"/>
              <a:gd name="connsiteX41" fmla="*/ 246178 w 297785"/>
              <a:gd name="connsiteY41" fmla="*/ 135487 h 334331"/>
              <a:gd name="connsiteX42" fmla="*/ 236955 w 297785"/>
              <a:gd name="connsiteY42" fmla="*/ 123612 h 334331"/>
              <a:gd name="connsiteX43" fmla="*/ 178980 w 297785"/>
              <a:gd name="connsiteY43" fmla="*/ 114376 h 334331"/>
              <a:gd name="connsiteX44" fmla="*/ 178980 w 297785"/>
              <a:gd name="connsiteY44" fmla="*/ 111737 h 334331"/>
              <a:gd name="connsiteX45" fmla="*/ 233002 w 297785"/>
              <a:gd name="connsiteY45" fmla="*/ 118334 h 334331"/>
              <a:gd name="connsiteX46" fmla="*/ 215873 w 297785"/>
              <a:gd name="connsiteY46" fmla="*/ 98542 h 334331"/>
              <a:gd name="connsiteX47" fmla="*/ 173709 w 297785"/>
              <a:gd name="connsiteY47" fmla="*/ 95903 h 334331"/>
              <a:gd name="connsiteX48" fmla="*/ 173709 w 297785"/>
              <a:gd name="connsiteY48" fmla="*/ 91944 h 334331"/>
              <a:gd name="connsiteX49" fmla="*/ 209285 w 297785"/>
              <a:gd name="connsiteY49" fmla="*/ 93264 h 334331"/>
              <a:gd name="connsiteX50" fmla="*/ 196109 w 297785"/>
              <a:gd name="connsiteY50" fmla="*/ 82708 h 334331"/>
              <a:gd name="connsiteX51" fmla="*/ 185568 w 297785"/>
              <a:gd name="connsiteY51" fmla="*/ 74791 h 334331"/>
              <a:gd name="connsiteX52" fmla="*/ 124957 w 297785"/>
              <a:gd name="connsiteY52" fmla="*/ 70833 h 334331"/>
              <a:gd name="connsiteX53" fmla="*/ 124957 w 297785"/>
              <a:gd name="connsiteY53" fmla="*/ 66874 h 334331"/>
              <a:gd name="connsiteX54" fmla="*/ 173709 w 297785"/>
              <a:gd name="connsiteY54" fmla="*/ 68194 h 334331"/>
              <a:gd name="connsiteX55" fmla="*/ 140768 w 297785"/>
              <a:gd name="connsiteY55" fmla="*/ 54999 h 334331"/>
              <a:gd name="connsiteX56" fmla="*/ 140768 w 297785"/>
              <a:gd name="connsiteY56" fmla="*/ 56319 h 334331"/>
              <a:gd name="connsiteX57" fmla="*/ 88063 w 297785"/>
              <a:gd name="connsiteY57" fmla="*/ 52360 h 334331"/>
              <a:gd name="connsiteX58" fmla="*/ 88063 w 297785"/>
              <a:gd name="connsiteY58" fmla="*/ 48402 h 334331"/>
              <a:gd name="connsiteX59" fmla="*/ 135498 w 297785"/>
              <a:gd name="connsiteY59" fmla="*/ 53680 h 334331"/>
              <a:gd name="connsiteX60" fmla="*/ 85428 w 297785"/>
              <a:gd name="connsiteY60" fmla="*/ 40485 h 334331"/>
              <a:gd name="connsiteX61" fmla="*/ 84111 w 297785"/>
              <a:gd name="connsiteY61" fmla="*/ 41804 h 334331"/>
              <a:gd name="connsiteX62" fmla="*/ 64346 w 297785"/>
              <a:gd name="connsiteY62" fmla="*/ 40485 h 334331"/>
              <a:gd name="connsiteX63" fmla="*/ 48535 w 297785"/>
              <a:gd name="connsiteY63" fmla="*/ 37846 h 334331"/>
              <a:gd name="connsiteX64" fmla="*/ 48535 w 297785"/>
              <a:gd name="connsiteY64" fmla="*/ 35207 h 334331"/>
              <a:gd name="connsiteX65" fmla="*/ 65664 w 297785"/>
              <a:gd name="connsiteY65" fmla="*/ 36526 h 334331"/>
              <a:gd name="connsiteX66" fmla="*/ 69617 w 297785"/>
              <a:gd name="connsiteY66" fmla="*/ 36526 h 334331"/>
              <a:gd name="connsiteX67" fmla="*/ 11641 w 297785"/>
              <a:gd name="connsiteY67" fmla="*/ 14095 h 334331"/>
              <a:gd name="connsiteX68" fmla="*/ 6844 w 297785"/>
              <a:gd name="connsiteY68" fmla="*/ 851 h 334331"/>
              <a:gd name="connsiteX69" fmla="*/ 135924 w 297785"/>
              <a:gd name="connsiteY69" fmla="*/ 44270 h 334331"/>
              <a:gd name="connsiteX70" fmla="*/ 232075 w 297785"/>
              <a:gd name="connsiteY70" fmla="*/ 103477 h 334331"/>
              <a:gd name="connsiteX71" fmla="*/ 283443 w 297785"/>
              <a:gd name="connsiteY71" fmla="*/ 249521 h 334331"/>
              <a:gd name="connsiteX72" fmla="*/ 287395 w 297785"/>
              <a:gd name="connsiteY72" fmla="*/ 249521 h 334331"/>
              <a:gd name="connsiteX73" fmla="*/ 287395 w 297785"/>
              <a:gd name="connsiteY73" fmla="*/ 253468 h 334331"/>
              <a:gd name="connsiteX74" fmla="*/ 282126 w 297785"/>
              <a:gd name="connsiteY74" fmla="*/ 253468 h 334331"/>
              <a:gd name="connsiteX75" fmla="*/ 263686 w 297785"/>
              <a:gd name="connsiteY75" fmla="*/ 300834 h 334331"/>
              <a:gd name="connsiteX76" fmla="*/ 295298 w 297785"/>
              <a:gd name="connsiteY76" fmla="*/ 325832 h 334331"/>
              <a:gd name="connsiteX77" fmla="*/ 291346 w 297785"/>
              <a:gd name="connsiteY77" fmla="*/ 333727 h 334331"/>
              <a:gd name="connsiteX78" fmla="*/ 253149 w 297785"/>
              <a:gd name="connsiteY78" fmla="*/ 308728 h 334331"/>
              <a:gd name="connsiteX79" fmla="*/ 66115 w 297785"/>
              <a:gd name="connsiteY79" fmla="*/ 261363 h 334331"/>
              <a:gd name="connsiteX80" fmla="*/ 258 w 297785"/>
              <a:gd name="connsiteY80" fmla="*/ 6114 h 334331"/>
              <a:gd name="connsiteX81" fmla="*/ 6844 w 297785"/>
              <a:gd name="connsiteY81" fmla="*/ 851 h 33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97785" h="334331">
                <a:moveTo>
                  <a:pt x="11641" y="14095"/>
                </a:moveTo>
                <a:cubicBezTo>
                  <a:pt x="23500" y="87986"/>
                  <a:pt x="16912" y="169794"/>
                  <a:pt x="59076" y="234448"/>
                </a:cubicBezTo>
                <a:cubicBezTo>
                  <a:pt x="99922" y="297783"/>
                  <a:pt x="176344" y="318895"/>
                  <a:pt x="246178" y="304381"/>
                </a:cubicBezTo>
                <a:cubicBezTo>
                  <a:pt x="181615" y="254241"/>
                  <a:pt x="124957" y="182989"/>
                  <a:pt x="99922" y="110417"/>
                </a:cubicBezTo>
                <a:cubicBezTo>
                  <a:pt x="98604" y="107778"/>
                  <a:pt x="102557" y="106459"/>
                  <a:pt x="103875" y="109098"/>
                </a:cubicBezTo>
                <a:cubicBezTo>
                  <a:pt x="130227" y="150002"/>
                  <a:pt x="153945" y="192225"/>
                  <a:pt x="186885" y="229170"/>
                </a:cubicBezTo>
                <a:cubicBezTo>
                  <a:pt x="207967" y="254241"/>
                  <a:pt x="231685" y="275352"/>
                  <a:pt x="256719" y="295144"/>
                </a:cubicBezTo>
                <a:cubicBezTo>
                  <a:pt x="260672" y="288547"/>
                  <a:pt x="264625" y="281950"/>
                  <a:pt x="267260" y="274033"/>
                </a:cubicBezTo>
                <a:cubicBezTo>
                  <a:pt x="258037" y="275352"/>
                  <a:pt x="246178" y="274033"/>
                  <a:pt x="236955" y="271394"/>
                </a:cubicBezTo>
                <a:cubicBezTo>
                  <a:pt x="235637" y="271394"/>
                  <a:pt x="235637" y="268755"/>
                  <a:pt x="238273" y="268755"/>
                </a:cubicBezTo>
                <a:cubicBezTo>
                  <a:pt x="248814" y="270074"/>
                  <a:pt x="259355" y="268755"/>
                  <a:pt x="268578" y="270074"/>
                </a:cubicBezTo>
                <a:cubicBezTo>
                  <a:pt x="271213" y="264796"/>
                  <a:pt x="272531" y="259519"/>
                  <a:pt x="272531" y="254241"/>
                </a:cubicBezTo>
                <a:cubicBezTo>
                  <a:pt x="255402" y="254241"/>
                  <a:pt x="238273" y="252921"/>
                  <a:pt x="221144" y="251602"/>
                </a:cubicBezTo>
                <a:cubicBezTo>
                  <a:pt x="218508" y="251602"/>
                  <a:pt x="218508" y="248963"/>
                  <a:pt x="221144" y="248963"/>
                </a:cubicBezTo>
                <a:cubicBezTo>
                  <a:pt x="238273" y="248963"/>
                  <a:pt x="256719" y="248963"/>
                  <a:pt x="273849" y="248963"/>
                </a:cubicBezTo>
                <a:cubicBezTo>
                  <a:pt x="275166" y="243685"/>
                  <a:pt x="275166" y="237087"/>
                  <a:pt x="275166" y="231809"/>
                </a:cubicBezTo>
                <a:cubicBezTo>
                  <a:pt x="264625" y="231809"/>
                  <a:pt x="254084" y="230490"/>
                  <a:pt x="243543" y="229170"/>
                </a:cubicBezTo>
                <a:cubicBezTo>
                  <a:pt x="240908" y="229170"/>
                  <a:pt x="240908" y="225212"/>
                  <a:pt x="243543" y="225212"/>
                </a:cubicBezTo>
                <a:cubicBezTo>
                  <a:pt x="254084" y="226531"/>
                  <a:pt x="264625" y="226531"/>
                  <a:pt x="275166" y="226531"/>
                </a:cubicBezTo>
                <a:cubicBezTo>
                  <a:pt x="275166" y="221254"/>
                  <a:pt x="273849" y="214656"/>
                  <a:pt x="273849" y="208059"/>
                </a:cubicBezTo>
                <a:cubicBezTo>
                  <a:pt x="272531" y="209378"/>
                  <a:pt x="272531" y="209378"/>
                  <a:pt x="271213" y="209378"/>
                </a:cubicBezTo>
                <a:cubicBezTo>
                  <a:pt x="251449" y="208059"/>
                  <a:pt x="233002" y="206739"/>
                  <a:pt x="213238" y="205420"/>
                </a:cubicBezTo>
                <a:cubicBezTo>
                  <a:pt x="210603" y="204100"/>
                  <a:pt x="210603" y="201461"/>
                  <a:pt x="213238" y="201461"/>
                </a:cubicBezTo>
                <a:cubicBezTo>
                  <a:pt x="233002" y="202781"/>
                  <a:pt x="251449" y="202781"/>
                  <a:pt x="271213" y="204100"/>
                </a:cubicBezTo>
                <a:cubicBezTo>
                  <a:pt x="272531" y="204100"/>
                  <a:pt x="272531" y="204100"/>
                  <a:pt x="272531" y="205420"/>
                </a:cubicBezTo>
                <a:cubicBezTo>
                  <a:pt x="271213" y="198822"/>
                  <a:pt x="269896" y="192225"/>
                  <a:pt x="268578" y="185628"/>
                </a:cubicBezTo>
                <a:cubicBezTo>
                  <a:pt x="255402" y="185628"/>
                  <a:pt x="242226" y="182989"/>
                  <a:pt x="230367" y="181669"/>
                </a:cubicBezTo>
                <a:cubicBezTo>
                  <a:pt x="227732" y="180350"/>
                  <a:pt x="227732" y="176391"/>
                  <a:pt x="230367" y="176391"/>
                </a:cubicBezTo>
                <a:cubicBezTo>
                  <a:pt x="242226" y="177711"/>
                  <a:pt x="255402" y="177711"/>
                  <a:pt x="267260" y="180350"/>
                </a:cubicBezTo>
                <a:cubicBezTo>
                  <a:pt x="264625" y="175072"/>
                  <a:pt x="263308" y="169794"/>
                  <a:pt x="260672" y="165835"/>
                </a:cubicBezTo>
                <a:cubicBezTo>
                  <a:pt x="240908" y="165835"/>
                  <a:pt x="217191" y="163196"/>
                  <a:pt x="197426" y="159238"/>
                </a:cubicBezTo>
                <a:cubicBezTo>
                  <a:pt x="196109" y="159238"/>
                  <a:pt x="197426" y="156599"/>
                  <a:pt x="198744" y="156599"/>
                </a:cubicBezTo>
                <a:cubicBezTo>
                  <a:pt x="217191" y="155280"/>
                  <a:pt x="239590" y="155280"/>
                  <a:pt x="258037" y="159238"/>
                </a:cubicBezTo>
                <a:cubicBezTo>
                  <a:pt x="255402" y="151321"/>
                  <a:pt x="251449" y="144724"/>
                  <a:pt x="247496" y="139446"/>
                </a:cubicBezTo>
                <a:cubicBezTo>
                  <a:pt x="247496" y="139446"/>
                  <a:pt x="246178" y="139446"/>
                  <a:pt x="246178" y="138126"/>
                </a:cubicBezTo>
                <a:cubicBezTo>
                  <a:pt x="246178" y="139446"/>
                  <a:pt x="246178" y="140765"/>
                  <a:pt x="244861" y="140765"/>
                </a:cubicBezTo>
                <a:cubicBezTo>
                  <a:pt x="239590" y="142085"/>
                  <a:pt x="234320" y="140765"/>
                  <a:pt x="227732" y="140765"/>
                </a:cubicBezTo>
                <a:cubicBezTo>
                  <a:pt x="221144" y="140765"/>
                  <a:pt x="214555" y="140765"/>
                  <a:pt x="207967" y="139446"/>
                </a:cubicBezTo>
                <a:cubicBezTo>
                  <a:pt x="205332" y="139446"/>
                  <a:pt x="205332" y="135487"/>
                  <a:pt x="207967" y="135487"/>
                </a:cubicBezTo>
                <a:cubicBezTo>
                  <a:pt x="214555" y="135487"/>
                  <a:pt x="221144" y="135487"/>
                  <a:pt x="227732" y="136807"/>
                </a:cubicBezTo>
                <a:cubicBezTo>
                  <a:pt x="231685" y="136807"/>
                  <a:pt x="236955" y="136807"/>
                  <a:pt x="240908" y="136807"/>
                </a:cubicBezTo>
                <a:cubicBezTo>
                  <a:pt x="242226" y="136807"/>
                  <a:pt x="243543" y="136807"/>
                  <a:pt x="246178" y="135487"/>
                </a:cubicBezTo>
                <a:cubicBezTo>
                  <a:pt x="242226" y="131529"/>
                  <a:pt x="239590" y="127570"/>
                  <a:pt x="236955" y="123612"/>
                </a:cubicBezTo>
                <a:cubicBezTo>
                  <a:pt x="217191" y="119654"/>
                  <a:pt x="198744" y="117015"/>
                  <a:pt x="178980" y="114376"/>
                </a:cubicBezTo>
                <a:cubicBezTo>
                  <a:pt x="177662" y="114376"/>
                  <a:pt x="177662" y="111737"/>
                  <a:pt x="178980" y="111737"/>
                </a:cubicBezTo>
                <a:cubicBezTo>
                  <a:pt x="197426" y="113056"/>
                  <a:pt x="215873" y="114376"/>
                  <a:pt x="233002" y="118334"/>
                </a:cubicBezTo>
                <a:cubicBezTo>
                  <a:pt x="227732" y="111737"/>
                  <a:pt x="221144" y="105139"/>
                  <a:pt x="215873" y="98542"/>
                </a:cubicBezTo>
                <a:cubicBezTo>
                  <a:pt x="201379" y="97222"/>
                  <a:pt x="188203" y="95903"/>
                  <a:pt x="173709" y="95903"/>
                </a:cubicBezTo>
                <a:cubicBezTo>
                  <a:pt x="171074" y="95903"/>
                  <a:pt x="171074" y="91944"/>
                  <a:pt x="173709" y="91944"/>
                </a:cubicBezTo>
                <a:cubicBezTo>
                  <a:pt x="185568" y="91944"/>
                  <a:pt x="197426" y="91944"/>
                  <a:pt x="209285" y="93264"/>
                </a:cubicBezTo>
                <a:cubicBezTo>
                  <a:pt x="205332" y="89306"/>
                  <a:pt x="200062" y="85347"/>
                  <a:pt x="196109" y="82708"/>
                </a:cubicBezTo>
                <a:cubicBezTo>
                  <a:pt x="192156" y="80069"/>
                  <a:pt x="189521" y="77430"/>
                  <a:pt x="185568" y="74791"/>
                </a:cubicBezTo>
                <a:cubicBezTo>
                  <a:pt x="165803" y="73472"/>
                  <a:pt x="146039" y="70833"/>
                  <a:pt x="124957" y="70833"/>
                </a:cubicBezTo>
                <a:cubicBezTo>
                  <a:pt x="122322" y="70833"/>
                  <a:pt x="122322" y="66874"/>
                  <a:pt x="124957" y="66874"/>
                </a:cubicBezTo>
                <a:cubicBezTo>
                  <a:pt x="140768" y="65555"/>
                  <a:pt x="157898" y="65555"/>
                  <a:pt x="173709" y="68194"/>
                </a:cubicBezTo>
                <a:cubicBezTo>
                  <a:pt x="163168" y="62916"/>
                  <a:pt x="152627" y="58957"/>
                  <a:pt x="140768" y="54999"/>
                </a:cubicBezTo>
                <a:cubicBezTo>
                  <a:pt x="140768" y="56319"/>
                  <a:pt x="140768" y="56319"/>
                  <a:pt x="140768" y="56319"/>
                </a:cubicBezTo>
                <a:cubicBezTo>
                  <a:pt x="122322" y="54999"/>
                  <a:pt x="105193" y="53680"/>
                  <a:pt x="88063" y="52360"/>
                </a:cubicBezTo>
                <a:cubicBezTo>
                  <a:pt x="85428" y="52360"/>
                  <a:pt x="85428" y="48402"/>
                  <a:pt x="88063" y="48402"/>
                </a:cubicBezTo>
                <a:cubicBezTo>
                  <a:pt x="103875" y="49721"/>
                  <a:pt x="119686" y="52360"/>
                  <a:pt x="135498" y="53680"/>
                </a:cubicBezTo>
                <a:cubicBezTo>
                  <a:pt x="119686" y="48402"/>
                  <a:pt x="102557" y="44443"/>
                  <a:pt x="85428" y="40485"/>
                </a:cubicBezTo>
                <a:cubicBezTo>
                  <a:pt x="85428" y="40485"/>
                  <a:pt x="84111" y="41804"/>
                  <a:pt x="84111" y="41804"/>
                </a:cubicBezTo>
                <a:cubicBezTo>
                  <a:pt x="77522" y="41804"/>
                  <a:pt x="70934" y="40485"/>
                  <a:pt x="64346" y="40485"/>
                </a:cubicBezTo>
                <a:cubicBezTo>
                  <a:pt x="59076" y="40485"/>
                  <a:pt x="53805" y="39165"/>
                  <a:pt x="48535" y="37846"/>
                </a:cubicBezTo>
                <a:cubicBezTo>
                  <a:pt x="47217" y="36526"/>
                  <a:pt x="47217" y="35207"/>
                  <a:pt x="48535" y="35207"/>
                </a:cubicBezTo>
                <a:cubicBezTo>
                  <a:pt x="53805" y="33887"/>
                  <a:pt x="60393" y="35207"/>
                  <a:pt x="65664" y="36526"/>
                </a:cubicBezTo>
                <a:cubicBezTo>
                  <a:pt x="66981" y="36526"/>
                  <a:pt x="68299" y="36526"/>
                  <a:pt x="69617" y="36526"/>
                </a:cubicBezTo>
                <a:cubicBezTo>
                  <a:pt x="48535" y="31248"/>
                  <a:pt x="30088" y="24651"/>
                  <a:pt x="11641" y="14095"/>
                </a:cubicBezTo>
                <a:close/>
                <a:moveTo>
                  <a:pt x="6844" y="851"/>
                </a:moveTo>
                <a:cubicBezTo>
                  <a:pt x="46358" y="25850"/>
                  <a:pt x="92458" y="31113"/>
                  <a:pt x="135924" y="44270"/>
                </a:cubicBezTo>
                <a:cubicBezTo>
                  <a:pt x="174121" y="54796"/>
                  <a:pt x="207049" y="73216"/>
                  <a:pt x="232075" y="103477"/>
                </a:cubicBezTo>
                <a:cubicBezTo>
                  <a:pt x="266321" y="141633"/>
                  <a:pt x="290029" y="198208"/>
                  <a:pt x="283443" y="249521"/>
                </a:cubicBezTo>
                <a:cubicBezTo>
                  <a:pt x="284760" y="249521"/>
                  <a:pt x="286078" y="249521"/>
                  <a:pt x="287395" y="249521"/>
                </a:cubicBezTo>
                <a:cubicBezTo>
                  <a:pt x="290029" y="249521"/>
                  <a:pt x="290029" y="252153"/>
                  <a:pt x="287395" y="253468"/>
                </a:cubicBezTo>
                <a:cubicBezTo>
                  <a:pt x="286078" y="253468"/>
                  <a:pt x="284760" y="253468"/>
                  <a:pt x="282126" y="253468"/>
                </a:cubicBezTo>
                <a:cubicBezTo>
                  <a:pt x="279492" y="270573"/>
                  <a:pt x="274223" y="286361"/>
                  <a:pt x="263686" y="300834"/>
                </a:cubicBezTo>
                <a:cubicBezTo>
                  <a:pt x="274223" y="310044"/>
                  <a:pt x="284760" y="317938"/>
                  <a:pt x="295298" y="325832"/>
                </a:cubicBezTo>
                <a:cubicBezTo>
                  <a:pt x="300566" y="329780"/>
                  <a:pt x="296615" y="336358"/>
                  <a:pt x="291346" y="333727"/>
                </a:cubicBezTo>
                <a:cubicBezTo>
                  <a:pt x="278175" y="327148"/>
                  <a:pt x="265003" y="317938"/>
                  <a:pt x="253149" y="308728"/>
                </a:cubicBezTo>
                <a:cubicBezTo>
                  <a:pt x="188609" y="335042"/>
                  <a:pt x="112215" y="312675"/>
                  <a:pt x="66115" y="261363"/>
                </a:cubicBezTo>
                <a:cubicBezTo>
                  <a:pt x="4209" y="192946"/>
                  <a:pt x="16064" y="90320"/>
                  <a:pt x="258" y="6114"/>
                </a:cubicBezTo>
                <a:cubicBezTo>
                  <a:pt x="-1059" y="2167"/>
                  <a:pt x="2892" y="-1780"/>
                  <a:pt x="6844" y="8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36958" r="22291" b="36958"/>
          <a:stretch>
            <a:fillRect/>
          </a:stretch>
        </p:blipFill>
        <p:spPr>
          <a:xfrm>
            <a:off x="2717800" y="2119630"/>
            <a:ext cx="6756400" cy="2628900"/>
          </a:xfrm>
          <a:prstGeom prst="rect">
            <a:avLst/>
          </a:prstGeom>
          <a:ln w="50800" cap="sq">
            <a:noFill/>
            <a:miter lim="800000"/>
            <a:headEnd/>
            <a:tailEnd/>
          </a:ln>
          <a:effectLst>
            <a:outerShdw blurRad="800100" dist="635000" dir="5400000" algn="t" rotWithShape="0">
              <a:prstClr val="black">
                <a:alpha val="47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426839" y="3086100"/>
            <a:ext cx="533832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b="1" dirty="0">
                <a:gradFill>
                  <a:gsLst>
                    <a:gs pos="0">
                      <a:srgbClr val="E18396"/>
                    </a:gs>
                    <a:gs pos="100000">
                      <a:srgbClr val="754B70"/>
                    </a:gs>
                  </a:gsLst>
                  <a:lin ang="5400000" scaled="1"/>
                </a:gra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青春纪念册</a:t>
            </a:r>
          </a:p>
        </p:txBody>
      </p:sp>
      <p:sp>
        <p:nvSpPr>
          <p:cNvPr id="7" name="矩形 6"/>
          <p:cNvSpPr/>
          <p:nvPr/>
        </p:nvSpPr>
        <p:spPr>
          <a:xfrm>
            <a:off x="2717800" y="2114550"/>
            <a:ext cx="6756400" cy="2628900"/>
          </a:xfrm>
          <a:custGeom>
            <a:avLst/>
            <a:gdLst>
              <a:gd name="connsiteX0" fmla="*/ 0 w 6756400"/>
              <a:gd name="connsiteY0" fmla="*/ 0 h 2628900"/>
              <a:gd name="connsiteX1" fmla="*/ 6756400 w 6756400"/>
              <a:gd name="connsiteY1" fmla="*/ 0 h 2628900"/>
              <a:gd name="connsiteX2" fmla="*/ 6756400 w 6756400"/>
              <a:gd name="connsiteY2" fmla="*/ 2628900 h 2628900"/>
              <a:gd name="connsiteX3" fmla="*/ 0 w 6756400"/>
              <a:gd name="connsiteY3" fmla="*/ 2628900 h 2628900"/>
              <a:gd name="connsiteX4" fmla="*/ 0 w 6756400"/>
              <a:gd name="connsiteY4" fmla="*/ 0 h 2628900"/>
              <a:gd name="connsiteX0-1" fmla="*/ 0 w 6756400"/>
              <a:gd name="connsiteY0-2" fmla="*/ 6350 h 2635250"/>
              <a:gd name="connsiteX1-3" fmla="*/ 3454400 w 6756400"/>
              <a:gd name="connsiteY1-4" fmla="*/ 0 h 2635250"/>
              <a:gd name="connsiteX2-5" fmla="*/ 6756400 w 6756400"/>
              <a:gd name="connsiteY2-6" fmla="*/ 6350 h 2635250"/>
              <a:gd name="connsiteX3-7" fmla="*/ 6756400 w 6756400"/>
              <a:gd name="connsiteY3-8" fmla="*/ 2635250 h 2635250"/>
              <a:gd name="connsiteX4-9" fmla="*/ 0 w 6756400"/>
              <a:gd name="connsiteY4-10" fmla="*/ 2635250 h 2635250"/>
              <a:gd name="connsiteX5" fmla="*/ 0 w 6756400"/>
              <a:gd name="connsiteY5" fmla="*/ 6350 h 2635250"/>
              <a:gd name="connsiteX0-11" fmla="*/ 3454400 w 6756400"/>
              <a:gd name="connsiteY0-12" fmla="*/ 0 h 2635250"/>
              <a:gd name="connsiteX1-13" fmla="*/ 6756400 w 6756400"/>
              <a:gd name="connsiteY1-14" fmla="*/ 6350 h 2635250"/>
              <a:gd name="connsiteX2-15" fmla="*/ 6756400 w 6756400"/>
              <a:gd name="connsiteY2-16" fmla="*/ 2635250 h 2635250"/>
              <a:gd name="connsiteX3-17" fmla="*/ 0 w 6756400"/>
              <a:gd name="connsiteY3-18" fmla="*/ 2635250 h 2635250"/>
              <a:gd name="connsiteX4-19" fmla="*/ 0 w 6756400"/>
              <a:gd name="connsiteY4-20" fmla="*/ 6350 h 2635250"/>
              <a:gd name="connsiteX5-21" fmla="*/ 3545840 w 6756400"/>
              <a:gd name="connsiteY5-22" fmla="*/ 91440 h 2635250"/>
              <a:gd name="connsiteX0-23" fmla="*/ 3454400 w 6756400"/>
              <a:gd name="connsiteY0-24" fmla="*/ 0 h 2635250"/>
              <a:gd name="connsiteX1-25" fmla="*/ 6756400 w 6756400"/>
              <a:gd name="connsiteY1-26" fmla="*/ 6350 h 2635250"/>
              <a:gd name="connsiteX2-27" fmla="*/ 6756400 w 6756400"/>
              <a:gd name="connsiteY2-28" fmla="*/ 2635250 h 2635250"/>
              <a:gd name="connsiteX3-29" fmla="*/ 0 w 6756400"/>
              <a:gd name="connsiteY3-30" fmla="*/ 2635250 h 2635250"/>
              <a:gd name="connsiteX4-31" fmla="*/ 0 w 6756400"/>
              <a:gd name="connsiteY4-32" fmla="*/ 6350 h 2635250"/>
              <a:gd name="connsiteX0-33" fmla="*/ 6756400 w 6756400"/>
              <a:gd name="connsiteY0-34" fmla="*/ 0 h 2628900"/>
              <a:gd name="connsiteX1-35" fmla="*/ 6756400 w 6756400"/>
              <a:gd name="connsiteY1-36" fmla="*/ 2628900 h 2628900"/>
              <a:gd name="connsiteX2-37" fmla="*/ 0 w 6756400"/>
              <a:gd name="connsiteY2-38" fmla="*/ 2628900 h 2628900"/>
              <a:gd name="connsiteX3-39" fmla="*/ 0 w 6756400"/>
              <a:gd name="connsiteY3-40" fmla="*/ 0 h 2628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56400" h="2628900">
                <a:moveTo>
                  <a:pt x="6756400" y="0"/>
                </a:moveTo>
                <a:lnTo>
                  <a:pt x="6756400" y="2628900"/>
                </a:lnTo>
                <a:lnTo>
                  <a:pt x="0" y="2628900"/>
                </a:lnTo>
                <a:lnTo>
                  <a:pt x="0" y="0"/>
                </a:lnTo>
              </a:path>
            </a:pathLst>
          </a:custGeom>
          <a:noFill/>
          <a:ln w="76200" cap="sq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16075" b="22602"/>
          <a:stretch>
            <a:fillRect/>
          </a:stretch>
        </p:blipFill>
        <p:spPr>
          <a:xfrm>
            <a:off x="572545" y="2336800"/>
            <a:ext cx="11046909" cy="98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035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248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r="3341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8018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22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7142843" y="5056415"/>
            <a:ext cx="3946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同窗共读，嬉笑怒骂 ，天真浪漫，率真任性，如今想来无不让人倍感情趣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744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1766888" y="3814763"/>
            <a:ext cx="2065337" cy="2063750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20834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4186355" y="5258291"/>
            <a:ext cx="3946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青春是蓝色的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像深远的晴空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像迷人的海洋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深远广阔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富于幻想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r="8002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r="225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r="210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1827350" y="5517638"/>
            <a:ext cx="9197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我们过的充实而美丽，我们流过眼泪，却伴着欢笑，我们踏着荆棘，却嗅得万里花香。</a:t>
            </a:r>
            <a:endParaRPr lang="en-US" altLang="zh-CN" sz="2400" dirty="0">
              <a:solidFill>
                <a:prstClr val="black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3421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r="1708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805021" y="5229381"/>
            <a:ext cx="588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在往后的岁月里，虽然我们仍然天各一方</a:t>
            </a:r>
            <a:endParaRPr lang="en-US" altLang="zh-CN" sz="2400" dirty="0"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7645179" y="5175962"/>
            <a:ext cx="3211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但友情的线会把我们紧紧相连</a:t>
            </a:r>
            <a:endParaRPr lang="en-US" altLang="zh-CN" sz="2400" dirty="0"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r="2489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741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r="28761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8" r="28818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147660" y="5432582"/>
            <a:ext cx="7896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让我们以平和之心，感恩的心去感悟生活，健康，快乐地过好每一天，从容、淡定地走过我们的人生之旅。</a:t>
            </a:r>
            <a:endParaRPr lang="en-US" altLang="zh-CN" sz="2400" dirty="0"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r="24883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>
          <a:xfrm>
            <a:off x="1370013" y="769938"/>
            <a:ext cx="2205037" cy="2205037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8292193" y="424241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朝气蓬勃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充满希望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愿把光和温暖无私地奉献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b="881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r="347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r="8132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664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9005293" y="3996630"/>
            <a:ext cx="27657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青春是蓝色的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像深远的晴空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像迷人的海洋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深远广阔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富于幻想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0" r="20730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20241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7" r="24337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r="22825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0761"/>
          <a:stretch>
            <a:fillRect/>
          </a:stretch>
        </p:blipFill>
        <p:spPr/>
      </p:pic>
      <p:sp>
        <p:nvSpPr>
          <p:cNvPr id="13" name="矩形 12"/>
          <p:cNvSpPr/>
          <p:nvPr/>
        </p:nvSpPr>
        <p:spPr>
          <a:xfrm>
            <a:off x="5218241" y="5521573"/>
            <a:ext cx="6160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青春是绿色的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像滴翠的青竹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像坦荡的草原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pPr algn="r"/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充满无限活力和活气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8"/>
          <a:srcRect b="51480"/>
          <a:stretch>
            <a:fillRect/>
          </a:stretch>
        </p:blipFill>
        <p:spPr bwMode="auto">
          <a:xfrm rot="21220887">
            <a:off x="-161214" y="519093"/>
            <a:ext cx="12629693" cy="23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8166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392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535464" y="5432582"/>
            <a:ext cx="7798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青春是道明媚的忧伤 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时间仍在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是我们在飞逝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~~~~~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250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529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2443022" y="691303"/>
            <a:ext cx="7489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青春是红色的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像燃烧的火焰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像初升的太阳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朝气蓬勃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充满希望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愿把光和温暖无私地奉献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2326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2694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r="2445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7273472" y="1743923"/>
            <a:ext cx="394607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青春是白色的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似雪似浪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如云如月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白洁无瑕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犹如一张白纸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如写的文字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爱画最新最美的图画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青春是无色的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像风变幻无穷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像雾绚丽迷人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7" r="31097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r="27567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333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b="2277"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1141184" y="1079500"/>
            <a:ext cx="253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同学之情最纯洁、最朴素、最平凡、</a:t>
            </a:r>
            <a:endParaRPr lang="en-US" altLang="zh-CN" sz="2400" dirty="0"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59850" y="4329496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最高尚、最动人、最浪漫、最坚实、最永恒 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r="1203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1725438" y="894750"/>
            <a:ext cx="4582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青春是一滩水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无论是摊开还是紧握</a:t>
            </a:r>
            <a:r>
              <a:rPr lang="en-US" altLang="zh-CN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r>
              <a:rPr lang="zh-CN" altLang="en-US" sz="2400" dirty="0"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都无法从指缝中淌过单薄的年华。</a:t>
            </a:r>
          </a:p>
          <a:p>
            <a:endParaRPr lang="en-US" altLang="zh-CN" sz="2400" dirty="0"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1317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1378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b="6617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" b="6590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514442" y="1070053"/>
            <a:ext cx="2775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我突然就觉得自己像个华丽的木偶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演尽了所有的悲欢离合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可是背上总是有无数闪亮的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银色丝线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操纵我的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哪怕一举手一投足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.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青春是道明媚的忧伤 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时间仍在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,</a:t>
            </a: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是我们在飞逝</a:t>
            </a:r>
            <a:r>
              <a:rPr lang="en-US" altLang="zh-CN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~~~~~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b="6626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23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" b="3660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1353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3777"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4906184" y="5372629"/>
            <a:ext cx="4446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尽情畅谈美好的未来，</a:t>
            </a:r>
            <a:endParaRPr lang="en-US" altLang="zh-CN" sz="2400" dirty="0">
              <a:solidFill>
                <a:prstClr val="black"/>
              </a:solidFill>
              <a:latin typeface="方正启体简体" panose="03000509000000000000" pitchFamily="65" charset="-122"/>
              <a:ea typeface="方正启体简体" panose="03000509000000000000" pitchFamily="65" charset="-122"/>
            </a:endParaRPr>
          </a:p>
          <a:p>
            <a:pPr lvl="0"/>
            <a:r>
              <a:rPr lang="zh-CN" altLang="en-US" sz="2400" dirty="0">
                <a:solidFill>
                  <a:prstClr val="black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牵手叙说当年的友情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21705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2128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宽屏</PresentationFormat>
  <Paragraphs>56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方正启体简体</vt:lpstr>
      <vt:lpstr>经典行书简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36</cp:revision>
  <dcterms:created xsi:type="dcterms:W3CDTF">2017-05-22T07:04:00Z</dcterms:created>
  <dcterms:modified xsi:type="dcterms:W3CDTF">2021-01-04T13:46:31Z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