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8" r:id="rId2"/>
    <p:sldId id="261" r:id="rId3"/>
    <p:sldId id="262" r:id="rId4"/>
    <p:sldId id="259" r:id="rId5"/>
    <p:sldId id="263" r:id="rId6"/>
    <p:sldId id="264" r:id="rId7"/>
    <p:sldId id="266" r:id="rId8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A8A"/>
    <a:srgbClr val="000000"/>
    <a:srgbClr val="333333"/>
    <a:srgbClr val="FFFFFF"/>
    <a:srgbClr val="1C1C1C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06E15-0246-4498-8E97-37BD53BB1693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A204-78D9-4221-B2DA-0C26C17F1C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1CCB-D06E-4F42-80F9-F21262E04E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110-D10B-4DDC-980A-C1A3CF547C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1CCB-D06E-4F42-80F9-F21262E04E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110-D10B-4DDC-980A-C1A3CF547C4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618309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 rot="18991052">
            <a:off x="13255" y="239415"/>
            <a:ext cx="1047372" cy="139477"/>
          </a:xfrm>
          <a:custGeom>
            <a:avLst/>
            <a:gdLst>
              <a:gd name="connsiteX0" fmla="*/ 4679488 w 5443899"/>
              <a:gd name="connsiteY0" fmla="*/ 0 h 724955"/>
              <a:gd name="connsiteX1" fmla="*/ 5443899 w 5443899"/>
              <a:gd name="connsiteY1" fmla="*/ 724955 h 724955"/>
              <a:gd name="connsiteX2" fmla="*/ 764412 w 5443899"/>
              <a:gd name="connsiteY2" fmla="*/ 724955 h 724955"/>
              <a:gd name="connsiteX3" fmla="*/ 0 w 5443899"/>
              <a:gd name="connsiteY3" fmla="*/ 0 h 7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3899" h="724955">
                <a:moveTo>
                  <a:pt x="4679488" y="0"/>
                </a:moveTo>
                <a:lnTo>
                  <a:pt x="5443899" y="724955"/>
                </a:lnTo>
                <a:lnTo>
                  <a:pt x="764412" y="72495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1CCB-D06E-4F42-80F9-F21262E04E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110-D10B-4DDC-980A-C1A3CF547C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1CCB-D06E-4F42-80F9-F21262E04E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110-D10B-4DDC-980A-C1A3CF547C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1CCB-D06E-4F42-80F9-F21262E04E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A110-D10B-4DDC-980A-C1A3CF547C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1CCB-D06E-4F42-80F9-F21262E04E2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A110-D10B-4DDC-980A-C1A3CF547C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eibo.com/huifeng0118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huisefeng.yanj.c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18991052">
            <a:off x="1716089" y="1403969"/>
            <a:ext cx="7160457" cy="1224801"/>
          </a:xfrm>
          <a:custGeom>
            <a:avLst/>
            <a:gdLst>
              <a:gd name="connsiteX0" fmla="*/ 5868996 w 7160457"/>
              <a:gd name="connsiteY0" fmla="*/ 0 h 1224801"/>
              <a:gd name="connsiteX1" fmla="*/ 7160457 w 7160457"/>
              <a:gd name="connsiteY1" fmla="*/ 1224801 h 1224801"/>
              <a:gd name="connsiteX2" fmla="*/ 1278775 w 7160457"/>
              <a:gd name="connsiteY2" fmla="*/ 1224800 h 1224801"/>
              <a:gd name="connsiteX3" fmla="*/ 0 w 7160457"/>
              <a:gd name="connsiteY3" fmla="*/ 12032 h 1224801"/>
              <a:gd name="connsiteX4" fmla="*/ 0 w 7160457"/>
              <a:gd name="connsiteY4" fmla="*/ 0 h 122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0457" h="1224801">
                <a:moveTo>
                  <a:pt x="5868996" y="0"/>
                </a:moveTo>
                <a:lnTo>
                  <a:pt x="7160457" y="1224801"/>
                </a:lnTo>
                <a:lnTo>
                  <a:pt x="1278775" y="1224800"/>
                </a:lnTo>
                <a:lnTo>
                  <a:pt x="0" y="120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8991052">
            <a:off x="2619710" y="3170969"/>
            <a:ext cx="5443899" cy="724955"/>
          </a:xfrm>
          <a:custGeom>
            <a:avLst/>
            <a:gdLst>
              <a:gd name="connsiteX0" fmla="*/ 4679488 w 5443899"/>
              <a:gd name="connsiteY0" fmla="*/ 0 h 724955"/>
              <a:gd name="connsiteX1" fmla="*/ 5443899 w 5443899"/>
              <a:gd name="connsiteY1" fmla="*/ 724955 h 724955"/>
              <a:gd name="connsiteX2" fmla="*/ 764412 w 5443899"/>
              <a:gd name="connsiteY2" fmla="*/ 724955 h 724955"/>
              <a:gd name="connsiteX3" fmla="*/ 0 w 5443899"/>
              <a:gd name="connsiteY3" fmla="*/ 0 h 7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3899" h="724955">
                <a:moveTo>
                  <a:pt x="4679488" y="0"/>
                </a:moveTo>
                <a:lnTo>
                  <a:pt x="5443899" y="724955"/>
                </a:lnTo>
                <a:lnTo>
                  <a:pt x="764412" y="72495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18991052">
            <a:off x="4375106" y="4299184"/>
            <a:ext cx="2311466" cy="307814"/>
          </a:xfrm>
          <a:custGeom>
            <a:avLst/>
            <a:gdLst>
              <a:gd name="connsiteX0" fmla="*/ 4679488 w 5443899"/>
              <a:gd name="connsiteY0" fmla="*/ 0 h 724955"/>
              <a:gd name="connsiteX1" fmla="*/ 5443899 w 5443899"/>
              <a:gd name="connsiteY1" fmla="*/ 724955 h 724955"/>
              <a:gd name="connsiteX2" fmla="*/ 764412 w 5443899"/>
              <a:gd name="connsiteY2" fmla="*/ 724955 h 724955"/>
              <a:gd name="connsiteX3" fmla="*/ 0 w 5443899"/>
              <a:gd name="connsiteY3" fmla="*/ 0 h 7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3899" h="724955">
                <a:moveTo>
                  <a:pt x="4679488" y="0"/>
                </a:moveTo>
                <a:lnTo>
                  <a:pt x="5443899" y="724955"/>
                </a:lnTo>
                <a:lnTo>
                  <a:pt x="764412" y="72495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 rot="18981674">
            <a:off x="2794799" y="1714981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此处添加幻灯片标题</a:t>
            </a:r>
          </a:p>
        </p:txBody>
      </p:sp>
      <p:sp>
        <p:nvSpPr>
          <p:cNvPr id="23" name="文本框 22"/>
          <p:cNvSpPr txBox="1"/>
          <p:nvPr/>
        </p:nvSpPr>
        <p:spPr>
          <a:xfrm rot="18981674">
            <a:off x="3954020" y="305728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此处添加幻灯片副标题</a:t>
            </a:r>
          </a:p>
        </p:txBody>
      </p:sp>
      <p:sp>
        <p:nvSpPr>
          <p:cNvPr id="24" name="文本框 23"/>
          <p:cNvSpPr txBox="1"/>
          <p:nvPr/>
        </p:nvSpPr>
        <p:spPr>
          <a:xfrm rot="18981674">
            <a:off x="5980517" y="254069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accent2">
                    <a:lumMod val="50000"/>
                  </a:schemeClr>
                </a:solidFill>
              </a:rPr>
              <a:t>此处添加公司名称或时间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65766" y="479759"/>
            <a:ext cx="882869" cy="907107"/>
            <a:chOff x="697138" y="252607"/>
            <a:chExt cx="882869" cy="907107"/>
          </a:xfrm>
        </p:grpSpPr>
        <p:sp>
          <p:nvSpPr>
            <p:cNvPr id="26" name="矩形 25"/>
            <p:cNvSpPr/>
            <p:nvPr/>
          </p:nvSpPr>
          <p:spPr>
            <a:xfrm>
              <a:off x="697138" y="252607"/>
              <a:ext cx="882869" cy="8828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4973" y="312297"/>
              <a:ext cx="707197" cy="8474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18991052">
            <a:off x="-366882" y="901406"/>
            <a:ext cx="3937397" cy="524336"/>
          </a:xfrm>
          <a:custGeom>
            <a:avLst/>
            <a:gdLst>
              <a:gd name="connsiteX0" fmla="*/ 4679488 w 5443899"/>
              <a:gd name="connsiteY0" fmla="*/ 0 h 724955"/>
              <a:gd name="connsiteX1" fmla="*/ 5443899 w 5443899"/>
              <a:gd name="connsiteY1" fmla="*/ 724955 h 724955"/>
              <a:gd name="connsiteX2" fmla="*/ 764412 w 5443899"/>
              <a:gd name="connsiteY2" fmla="*/ 724955 h 724955"/>
              <a:gd name="connsiteX3" fmla="*/ 0 w 5443899"/>
              <a:gd name="connsiteY3" fmla="*/ 0 h 7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3899" h="724955">
                <a:moveTo>
                  <a:pt x="4679488" y="0"/>
                </a:moveTo>
                <a:lnTo>
                  <a:pt x="5443899" y="724955"/>
                </a:lnTo>
                <a:lnTo>
                  <a:pt x="764412" y="72495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18981674">
            <a:off x="611525" y="1478116"/>
            <a:ext cx="80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solidFill>
                  <a:schemeClr val="bg1">
                    <a:lumMod val="50000"/>
                  </a:schemeClr>
                </a:solidFill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 rot="18981674">
            <a:off x="1061418" y="756263"/>
            <a:ext cx="145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>
                <a:solidFill>
                  <a:schemeClr val="bg1">
                    <a:lumMod val="50000"/>
                  </a:schemeClr>
                </a:solidFill>
              </a:rPr>
              <a:t>contents</a:t>
            </a:r>
            <a:endParaRPr lang="zh-CN" altLang="en-US" sz="2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8991052">
            <a:off x="-218290" y="2357020"/>
            <a:ext cx="2311466" cy="307814"/>
          </a:xfrm>
          <a:custGeom>
            <a:avLst/>
            <a:gdLst>
              <a:gd name="connsiteX0" fmla="*/ 4679488 w 5443899"/>
              <a:gd name="connsiteY0" fmla="*/ 0 h 724955"/>
              <a:gd name="connsiteX1" fmla="*/ 5443899 w 5443899"/>
              <a:gd name="connsiteY1" fmla="*/ 724955 h 724955"/>
              <a:gd name="connsiteX2" fmla="*/ 764412 w 5443899"/>
              <a:gd name="connsiteY2" fmla="*/ 724955 h 724955"/>
              <a:gd name="connsiteX3" fmla="*/ 0 w 5443899"/>
              <a:gd name="connsiteY3" fmla="*/ 0 h 7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3899" h="724955">
                <a:moveTo>
                  <a:pt x="4679488" y="0"/>
                </a:moveTo>
                <a:lnTo>
                  <a:pt x="5443899" y="724955"/>
                </a:lnTo>
                <a:lnTo>
                  <a:pt x="764412" y="72495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139365" y="757377"/>
            <a:ext cx="3971448" cy="707886"/>
            <a:chOff x="3397547" y="689707"/>
            <a:chExt cx="3971448" cy="707886"/>
          </a:xfrm>
        </p:grpSpPr>
        <p:sp>
          <p:nvSpPr>
            <p:cNvPr id="9" name="文本框 8"/>
            <p:cNvSpPr txBox="1"/>
            <p:nvPr/>
          </p:nvSpPr>
          <p:spPr>
            <a:xfrm>
              <a:off x="4106563" y="804109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/>
                <a:t>请在此处添加目录标题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397547" y="689707"/>
              <a:ext cx="757443" cy="707886"/>
              <a:chOff x="3235147" y="872693"/>
              <a:chExt cx="757443" cy="707886"/>
            </a:xfrm>
          </p:grpSpPr>
          <p:sp>
            <p:nvSpPr>
              <p:cNvPr id="10" name="任意多边形 9"/>
              <p:cNvSpPr/>
              <p:nvPr/>
            </p:nvSpPr>
            <p:spPr>
              <a:xfrm rot="18991052">
                <a:off x="3462688" y="1205554"/>
                <a:ext cx="529902" cy="70566"/>
              </a:xfrm>
              <a:custGeom>
                <a:avLst/>
                <a:gdLst>
                  <a:gd name="connsiteX0" fmla="*/ 4679488 w 5443899"/>
                  <a:gd name="connsiteY0" fmla="*/ 0 h 724955"/>
                  <a:gd name="connsiteX1" fmla="*/ 5443899 w 5443899"/>
                  <a:gd name="connsiteY1" fmla="*/ 724955 h 724955"/>
                  <a:gd name="connsiteX2" fmla="*/ 764412 w 5443899"/>
                  <a:gd name="connsiteY2" fmla="*/ 724955 h 724955"/>
                  <a:gd name="connsiteX3" fmla="*/ 0 w 5443899"/>
                  <a:gd name="connsiteY3" fmla="*/ 0 h 7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3899" h="724955">
                    <a:moveTo>
                      <a:pt x="4679488" y="0"/>
                    </a:moveTo>
                    <a:lnTo>
                      <a:pt x="5443899" y="724955"/>
                    </a:lnTo>
                    <a:lnTo>
                      <a:pt x="764412" y="724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235147" y="872693"/>
                <a:ext cx="4860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altLang="zh-CN" sz="4000">
                    <a:latin typeface="+mn-ea"/>
                  </a:rPr>
                  <a:t>1</a:t>
                </a:r>
                <a:endParaRPr lang="zh-CN" altLang="en-US" sz="4000">
                  <a:latin typeface="+mn-ea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543749" y="1682315"/>
            <a:ext cx="3971448" cy="707886"/>
            <a:chOff x="3397547" y="1511233"/>
            <a:chExt cx="3971448" cy="707886"/>
          </a:xfrm>
        </p:grpSpPr>
        <p:sp>
          <p:nvSpPr>
            <p:cNvPr id="13" name="文本框 12"/>
            <p:cNvSpPr txBox="1"/>
            <p:nvPr/>
          </p:nvSpPr>
          <p:spPr>
            <a:xfrm>
              <a:off x="4106563" y="1625635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/>
                <a:t>请在此处添加目录标题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397547" y="1511233"/>
              <a:ext cx="757443" cy="707886"/>
              <a:chOff x="3235147" y="872693"/>
              <a:chExt cx="757443" cy="707886"/>
            </a:xfrm>
          </p:grpSpPr>
          <p:sp>
            <p:nvSpPr>
              <p:cNvPr id="15" name="任意多边形 14"/>
              <p:cNvSpPr/>
              <p:nvPr/>
            </p:nvSpPr>
            <p:spPr>
              <a:xfrm rot="18991052">
                <a:off x="3462688" y="1205554"/>
                <a:ext cx="529902" cy="70566"/>
              </a:xfrm>
              <a:custGeom>
                <a:avLst/>
                <a:gdLst>
                  <a:gd name="connsiteX0" fmla="*/ 4679488 w 5443899"/>
                  <a:gd name="connsiteY0" fmla="*/ 0 h 724955"/>
                  <a:gd name="connsiteX1" fmla="*/ 5443899 w 5443899"/>
                  <a:gd name="connsiteY1" fmla="*/ 724955 h 724955"/>
                  <a:gd name="connsiteX2" fmla="*/ 764412 w 5443899"/>
                  <a:gd name="connsiteY2" fmla="*/ 724955 h 724955"/>
                  <a:gd name="connsiteX3" fmla="*/ 0 w 5443899"/>
                  <a:gd name="connsiteY3" fmla="*/ 0 h 7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3899" h="724955">
                    <a:moveTo>
                      <a:pt x="4679488" y="0"/>
                    </a:moveTo>
                    <a:lnTo>
                      <a:pt x="5443899" y="724955"/>
                    </a:lnTo>
                    <a:lnTo>
                      <a:pt x="764412" y="724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235147" y="872693"/>
                <a:ext cx="4860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altLang="zh-CN" sz="4000">
                    <a:latin typeface="+mn-ea"/>
                  </a:rPr>
                  <a:t>2</a:t>
                </a:r>
                <a:endParaRPr lang="zh-CN" altLang="en-US" sz="4000">
                  <a:latin typeface="+mn-ea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2948134" y="2607253"/>
            <a:ext cx="3971448" cy="707886"/>
            <a:chOff x="3397547" y="2332759"/>
            <a:chExt cx="3971448" cy="707886"/>
          </a:xfrm>
        </p:grpSpPr>
        <p:sp>
          <p:nvSpPr>
            <p:cNvPr id="17" name="文本框 16"/>
            <p:cNvSpPr txBox="1"/>
            <p:nvPr/>
          </p:nvSpPr>
          <p:spPr>
            <a:xfrm>
              <a:off x="4106563" y="2447161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/>
                <a:t>请在此处添加目录标题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397547" y="2332759"/>
              <a:ext cx="757443" cy="707886"/>
              <a:chOff x="3235147" y="872693"/>
              <a:chExt cx="757443" cy="707886"/>
            </a:xfrm>
          </p:grpSpPr>
          <p:sp>
            <p:nvSpPr>
              <p:cNvPr id="19" name="任意多边形 18"/>
              <p:cNvSpPr/>
              <p:nvPr/>
            </p:nvSpPr>
            <p:spPr>
              <a:xfrm rot="18991052">
                <a:off x="3462688" y="1205554"/>
                <a:ext cx="529902" cy="70566"/>
              </a:xfrm>
              <a:custGeom>
                <a:avLst/>
                <a:gdLst>
                  <a:gd name="connsiteX0" fmla="*/ 4679488 w 5443899"/>
                  <a:gd name="connsiteY0" fmla="*/ 0 h 724955"/>
                  <a:gd name="connsiteX1" fmla="*/ 5443899 w 5443899"/>
                  <a:gd name="connsiteY1" fmla="*/ 724955 h 724955"/>
                  <a:gd name="connsiteX2" fmla="*/ 764412 w 5443899"/>
                  <a:gd name="connsiteY2" fmla="*/ 724955 h 724955"/>
                  <a:gd name="connsiteX3" fmla="*/ 0 w 5443899"/>
                  <a:gd name="connsiteY3" fmla="*/ 0 h 7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3899" h="724955">
                    <a:moveTo>
                      <a:pt x="4679488" y="0"/>
                    </a:moveTo>
                    <a:lnTo>
                      <a:pt x="5443899" y="724955"/>
                    </a:lnTo>
                    <a:lnTo>
                      <a:pt x="764412" y="724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235147" y="872693"/>
                <a:ext cx="4860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altLang="zh-CN" sz="4000">
                    <a:latin typeface="+mn-ea"/>
                  </a:rPr>
                  <a:t>3</a:t>
                </a:r>
                <a:endParaRPr lang="zh-CN" altLang="en-US" sz="4000">
                  <a:latin typeface="+mn-ea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2352519" y="3532192"/>
            <a:ext cx="3971448" cy="707886"/>
            <a:chOff x="3397547" y="3154285"/>
            <a:chExt cx="3971448" cy="707886"/>
          </a:xfrm>
        </p:grpSpPr>
        <p:sp>
          <p:nvSpPr>
            <p:cNvPr id="21" name="文本框 20"/>
            <p:cNvSpPr txBox="1"/>
            <p:nvPr/>
          </p:nvSpPr>
          <p:spPr>
            <a:xfrm>
              <a:off x="4106563" y="3268687"/>
              <a:ext cx="3262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/>
                <a:t>请在此处添加目录标题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397547" y="3154285"/>
              <a:ext cx="757443" cy="707886"/>
              <a:chOff x="3235147" y="872693"/>
              <a:chExt cx="757443" cy="707886"/>
            </a:xfrm>
          </p:grpSpPr>
          <p:sp>
            <p:nvSpPr>
              <p:cNvPr id="23" name="任意多边形 22"/>
              <p:cNvSpPr/>
              <p:nvPr/>
            </p:nvSpPr>
            <p:spPr>
              <a:xfrm rot="18991052">
                <a:off x="3462688" y="1205554"/>
                <a:ext cx="529902" cy="70566"/>
              </a:xfrm>
              <a:custGeom>
                <a:avLst/>
                <a:gdLst>
                  <a:gd name="connsiteX0" fmla="*/ 4679488 w 5443899"/>
                  <a:gd name="connsiteY0" fmla="*/ 0 h 724955"/>
                  <a:gd name="connsiteX1" fmla="*/ 5443899 w 5443899"/>
                  <a:gd name="connsiteY1" fmla="*/ 724955 h 724955"/>
                  <a:gd name="connsiteX2" fmla="*/ 764412 w 5443899"/>
                  <a:gd name="connsiteY2" fmla="*/ 724955 h 724955"/>
                  <a:gd name="connsiteX3" fmla="*/ 0 w 5443899"/>
                  <a:gd name="connsiteY3" fmla="*/ 0 h 7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3899" h="724955">
                    <a:moveTo>
                      <a:pt x="4679488" y="0"/>
                    </a:moveTo>
                    <a:lnTo>
                      <a:pt x="5443899" y="724955"/>
                    </a:lnTo>
                    <a:lnTo>
                      <a:pt x="764412" y="724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235147" y="872693"/>
                <a:ext cx="4860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altLang="zh-CN" sz="4000">
                    <a:latin typeface="+mn-ea"/>
                  </a:rPr>
                  <a:t>4</a:t>
                </a:r>
                <a:endParaRPr lang="zh-CN" altLang="en-US" sz="4000">
                  <a:latin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3048" y="11577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/>
              <a:t>请在此处添加幻灯片标题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331599" y="2612578"/>
            <a:ext cx="8420515" cy="357051"/>
          </a:xfrm>
          <a:custGeom>
            <a:avLst/>
            <a:gdLst>
              <a:gd name="connsiteX0" fmla="*/ 0 w 7709727"/>
              <a:gd name="connsiteY0" fmla="*/ 0 h 357051"/>
              <a:gd name="connsiteX1" fmla="*/ 7531202 w 7709727"/>
              <a:gd name="connsiteY1" fmla="*/ 0 h 357051"/>
              <a:gd name="connsiteX2" fmla="*/ 7709727 w 7709727"/>
              <a:gd name="connsiteY2" fmla="*/ 178526 h 357051"/>
              <a:gd name="connsiteX3" fmla="*/ 7531202 w 7709727"/>
              <a:gd name="connsiteY3" fmla="*/ 357051 h 357051"/>
              <a:gd name="connsiteX4" fmla="*/ 0 w 7709727"/>
              <a:gd name="connsiteY4" fmla="*/ 357051 h 357051"/>
              <a:gd name="connsiteX5" fmla="*/ 178525 w 7709727"/>
              <a:gd name="connsiteY5" fmla="*/ 178526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9727" h="357051">
                <a:moveTo>
                  <a:pt x="0" y="0"/>
                </a:moveTo>
                <a:lnTo>
                  <a:pt x="7531202" y="0"/>
                </a:lnTo>
                <a:lnTo>
                  <a:pt x="7709727" y="178526"/>
                </a:lnTo>
                <a:lnTo>
                  <a:pt x="7531202" y="357051"/>
                </a:lnTo>
                <a:lnTo>
                  <a:pt x="0" y="357051"/>
                </a:lnTo>
                <a:lnTo>
                  <a:pt x="178525" y="1785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908514" y="2246817"/>
            <a:ext cx="1088571" cy="1088571"/>
            <a:chOff x="934638" y="1837504"/>
            <a:chExt cx="1088571" cy="1088571"/>
          </a:xfrm>
        </p:grpSpPr>
        <p:grpSp>
          <p:nvGrpSpPr>
            <p:cNvPr id="5" name="组合 4"/>
            <p:cNvGrpSpPr/>
            <p:nvPr/>
          </p:nvGrpSpPr>
          <p:grpSpPr>
            <a:xfrm>
              <a:off x="934638" y="1837504"/>
              <a:ext cx="1088571" cy="1088571"/>
              <a:chOff x="1227815" y="1837504"/>
              <a:chExt cx="1088571" cy="1088571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227815" y="1837504"/>
                <a:ext cx="1088571" cy="10885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323610" y="1933301"/>
                <a:ext cx="896983" cy="89698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328239" y="2019663"/>
              <a:ext cx="301366" cy="40011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2"/>
                  </a:solidFill>
                </a:rPr>
                <a:t>01</a:t>
              </a:r>
              <a:endParaRPr lang="zh-CN" altLang="en-US" sz="2000">
                <a:solidFill>
                  <a:schemeClr val="accent2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299385" y="2404024"/>
              <a:ext cx="359073" cy="276999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</a:rPr>
                <a:t>2001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458276" y="2246817"/>
            <a:ext cx="1088571" cy="1088571"/>
            <a:chOff x="2626248" y="1837504"/>
            <a:chExt cx="1088571" cy="1088571"/>
          </a:xfrm>
        </p:grpSpPr>
        <p:grpSp>
          <p:nvGrpSpPr>
            <p:cNvPr id="11" name="组合 10"/>
            <p:cNvGrpSpPr/>
            <p:nvPr/>
          </p:nvGrpSpPr>
          <p:grpSpPr>
            <a:xfrm>
              <a:off x="2626248" y="1837504"/>
              <a:ext cx="1088571" cy="1088571"/>
              <a:chOff x="2626248" y="1837504"/>
              <a:chExt cx="1088571" cy="108857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626248" y="1837504"/>
                <a:ext cx="1088571" cy="10885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722043" y="1933301"/>
                <a:ext cx="896983" cy="896983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3022056" y="2019663"/>
              <a:ext cx="301366" cy="40011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1"/>
                  </a:solidFill>
                </a:rPr>
                <a:t>02</a:t>
              </a:r>
              <a:endParaRPr lang="zh-CN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93202" y="2404024"/>
              <a:ext cx="359073" cy="276999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</a:rPr>
                <a:t>2001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08038" y="2246817"/>
            <a:ext cx="1088571" cy="1088571"/>
            <a:chOff x="934638" y="1837504"/>
            <a:chExt cx="1088571" cy="1088571"/>
          </a:xfrm>
        </p:grpSpPr>
        <p:grpSp>
          <p:nvGrpSpPr>
            <p:cNvPr id="17" name="组合 16"/>
            <p:cNvGrpSpPr/>
            <p:nvPr/>
          </p:nvGrpSpPr>
          <p:grpSpPr>
            <a:xfrm>
              <a:off x="934638" y="1837504"/>
              <a:ext cx="1088571" cy="1088571"/>
              <a:chOff x="1227815" y="1837504"/>
              <a:chExt cx="1088571" cy="108857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227815" y="1837504"/>
                <a:ext cx="1088571" cy="10885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323610" y="1933301"/>
                <a:ext cx="896983" cy="89698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328239" y="2019663"/>
              <a:ext cx="301366" cy="40011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2"/>
                  </a:solidFill>
                </a:rPr>
                <a:t>03</a:t>
              </a:r>
              <a:endParaRPr lang="zh-CN" altLang="en-US" sz="2000">
                <a:solidFill>
                  <a:schemeClr val="accent2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299385" y="2404024"/>
              <a:ext cx="359073" cy="276999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</a:rPr>
                <a:t>2001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57800" y="2246817"/>
            <a:ext cx="1088571" cy="1088571"/>
            <a:chOff x="2626248" y="1837504"/>
            <a:chExt cx="1088571" cy="1088571"/>
          </a:xfrm>
        </p:grpSpPr>
        <p:grpSp>
          <p:nvGrpSpPr>
            <p:cNvPr id="23" name="组合 22"/>
            <p:cNvGrpSpPr/>
            <p:nvPr/>
          </p:nvGrpSpPr>
          <p:grpSpPr>
            <a:xfrm>
              <a:off x="2626248" y="1837504"/>
              <a:ext cx="1088571" cy="1088571"/>
              <a:chOff x="2626248" y="1837504"/>
              <a:chExt cx="1088571" cy="108857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2626248" y="1837504"/>
                <a:ext cx="1088571" cy="10885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722043" y="1933301"/>
                <a:ext cx="896983" cy="896983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022056" y="2019663"/>
              <a:ext cx="301366" cy="40011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1"/>
                  </a:solidFill>
                </a:rPr>
                <a:t>04</a:t>
              </a:r>
              <a:endParaRPr lang="zh-CN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993202" y="2404024"/>
              <a:ext cx="359073" cy="276999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</a:rPr>
                <a:t>2001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07560" y="2246817"/>
            <a:ext cx="1088571" cy="1088571"/>
            <a:chOff x="934638" y="1837504"/>
            <a:chExt cx="1088571" cy="1088571"/>
          </a:xfrm>
        </p:grpSpPr>
        <p:grpSp>
          <p:nvGrpSpPr>
            <p:cNvPr id="29" name="组合 28"/>
            <p:cNvGrpSpPr/>
            <p:nvPr/>
          </p:nvGrpSpPr>
          <p:grpSpPr>
            <a:xfrm>
              <a:off x="934638" y="1837504"/>
              <a:ext cx="1088571" cy="1088571"/>
              <a:chOff x="1227815" y="1837504"/>
              <a:chExt cx="1088571" cy="108857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227815" y="1837504"/>
                <a:ext cx="1088571" cy="10885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323610" y="1933301"/>
                <a:ext cx="896983" cy="89698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328239" y="2019663"/>
              <a:ext cx="301366" cy="40011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accent2"/>
                  </a:solidFill>
                </a:rPr>
                <a:t>05</a:t>
              </a:r>
              <a:endParaRPr lang="zh-CN" altLang="en-US" sz="2000">
                <a:solidFill>
                  <a:schemeClr val="accent2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99385" y="2404024"/>
              <a:ext cx="359073" cy="276999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</a:rPr>
                <a:t>2001</a:t>
              </a:r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66865" y="1047752"/>
            <a:ext cx="1771864" cy="1058522"/>
            <a:chOff x="4006936" y="767212"/>
            <a:chExt cx="1771864" cy="1058522"/>
          </a:xfrm>
        </p:grpSpPr>
        <p:sp>
          <p:nvSpPr>
            <p:cNvPr id="35" name="TextBox 81"/>
            <p:cNvSpPr txBox="1"/>
            <p:nvPr/>
          </p:nvSpPr>
          <p:spPr>
            <a:xfrm>
              <a:off x="4006936" y="767212"/>
              <a:ext cx="1771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accent1"/>
                  </a:solidFill>
                  <a:latin typeface="+mn-ea"/>
                </a:rPr>
                <a:t>在此处添加小标题</a:t>
              </a:r>
              <a:endParaRPr lang="zh-CN" altLang="en-US" sz="12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6" name="TextBox 82"/>
            <p:cNvSpPr txBox="1"/>
            <p:nvPr/>
          </p:nvSpPr>
          <p:spPr>
            <a:xfrm>
              <a:off x="4086825" y="1006279"/>
              <a:ext cx="1691975" cy="8194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zh-CN" altLang="en-US" sz="1050"/>
                <a:t>请在此添加正文并根据需要调整字体大小，建议采用</a:t>
              </a:r>
              <a:r>
                <a:rPr lang="en-US" altLang="zh-CN" sz="1050"/>
                <a:t>1.5</a:t>
              </a:r>
              <a:r>
                <a:rPr lang="zh-CN" altLang="en-US" sz="1050"/>
                <a:t>倍行距和两端对齐方式。</a:t>
              </a:r>
              <a:endParaRPr lang="zh-CN" altLang="en-US" sz="1050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66389" y="1047752"/>
            <a:ext cx="1771864" cy="1058522"/>
            <a:chOff x="4006936" y="767212"/>
            <a:chExt cx="1771864" cy="1058522"/>
          </a:xfrm>
        </p:grpSpPr>
        <p:sp>
          <p:nvSpPr>
            <p:cNvPr id="38" name="TextBox 81"/>
            <p:cNvSpPr txBox="1"/>
            <p:nvPr/>
          </p:nvSpPr>
          <p:spPr>
            <a:xfrm>
              <a:off x="4006936" y="767212"/>
              <a:ext cx="1771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accent1"/>
                  </a:solidFill>
                  <a:latin typeface="+mn-ea"/>
                </a:rPr>
                <a:t>在此处添加小标题</a:t>
              </a:r>
              <a:endParaRPr lang="zh-CN" altLang="en-US" sz="12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9" name="TextBox 82"/>
            <p:cNvSpPr txBox="1"/>
            <p:nvPr/>
          </p:nvSpPr>
          <p:spPr>
            <a:xfrm>
              <a:off x="4086825" y="1006279"/>
              <a:ext cx="1691975" cy="8194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zh-CN" altLang="en-US" sz="1050"/>
                <a:t>请在此添加正文并根据需要调整字体大小，建议采用</a:t>
              </a:r>
              <a:r>
                <a:rPr lang="en-US" altLang="zh-CN" sz="1050"/>
                <a:t>1.5</a:t>
              </a:r>
              <a:r>
                <a:rPr lang="zh-CN" altLang="en-US" sz="1050"/>
                <a:t>倍行距和两端对齐方式。</a:t>
              </a:r>
              <a:endParaRPr lang="zh-CN" altLang="en-US" sz="1050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765913" y="1047752"/>
            <a:ext cx="1771864" cy="1058522"/>
            <a:chOff x="4006936" y="767212"/>
            <a:chExt cx="1771864" cy="1058522"/>
          </a:xfrm>
        </p:grpSpPr>
        <p:sp>
          <p:nvSpPr>
            <p:cNvPr id="41" name="TextBox 81"/>
            <p:cNvSpPr txBox="1"/>
            <p:nvPr/>
          </p:nvSpPr>
          <p:spPr>
            <a:xfrm>
              <a:off x="4006936" y="767212"/>
              <a:ext cx="1771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accent1"/>
                  </a:solidFill>
                  <a:latin typeface="+mn-ea"/>
                </a:rPr>
                <a:t>在此处添加小标题</a:t>
              </a:r>
              <a:endParaRPr lang="zh-CN" altLang="en-US" sz="12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2" name="TextBox 82"/>
            <p:cNvSpPr txBox="1"/>
            <p:nvPr/>
          </p:nvSpPr>
          <p:spPr>
            <a:xfrm>
              <a:off x="4086825" y="1006279"/>
              <a:ext cx="1691975" cy="8194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zh-CN" altLang="en-US" sz="1050"/>
                <a:t>请在此添加正文并根据需要调整字体大小，建议采用</a:t>
              </a:r>
              <a:r>
                <a:rPr lang="en-US" altLang="zh-CN" sz="1050"/>
                <a:t>1.5</a:t>
              </a:r>
              <a:r>
                <a:rPr lang="zh-CN" altLang="en-US" sz="1050"/>
                <a:t>倍行距和两端对齐方式。</a:t>
              </a:r>
              <a:endParaRPr lang="zh-CN" altLang="en-US" sz="1050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116629" y="3587652"/>
            <a:ext cx="1771864" cy="1058522"/>
            <a:chOff x="4006936" y="767212"/>
            <a:chExt cx="1771864" cy="1058522"/>
          </a:xfrm>
        </p:grpSpPr>
        <p:sp>
          <p:nvSpPr>
            <p:cNvPr id="44" name="TextBox 81"/>
            <p:cNvSpPr txBox="1"/>
            <p:nvPr/>
          </p:nvSpPr>
          <p:spPr>
            <a:xfrm>
              <a:off x="4006936" y="767212"/>
              <a:ext cx="1771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accent2"/>
                  </a:solidFill>
                  <a:latin typeface="+mn-ea"/>
                </a:rPr>
                <a:t>在此处添加小标题</a:t>
              </a:r>
              <a:endParaRPr lang="zh-CN" altLang="en-US" sz="1200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45" name="TextBox 82"/>
            <p:cNvSpPr txBox="1"/>
            <p:nvPr/>
          </p:nvSpPr>
          <p:spPr>
            <a:xfrm>
              <a:off x="4086825" y="1006279"/>
              <a:ext cx="1691975" cy="8194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zh-CN" altLang="en-US" sz="1050"/>
                <a:t>请在此添加正文并根据需要调整字体大小，建议采用</a:t>
              </a:r>
              <a:r>
                <a:rPr lang="en-US" altLang="zh-CN" sz="1050"/>
                <a:t>1.5</a:t>
              </a:r>
              <a:r>
                <a:rPr lang="zh-CN" altLang="en-US" sz="1050"/>
                <a:t>倍行距和两端对齐方式。</a:t>
              </a:r>
              <a:endParaRPr lang="zh-CN" altLang="en-US" sz="1050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16153" y="3587652"/>
            <a:ext cx="1771864" cy="1058522"/>
            <a:chOff x="4006936" y="767212"/>
            <a:chExt cx="1771864" cy="1058522"/>
          </a:xfrm>
        </p:grpSpPr>
        <p:sp>
          <p:nvSpPr>
            <p:cNvPr id="47" name="TextBox 81"/>
            <p:cNvSpPr txBox="1"/>
            <p:nvPr/>
          </p:nvSpPr>
          <p:spPr>
            <a:xfrm>
              <a:off x="4006936" y="767212"/>
              <a:ext cx="1771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accent2"/>
                  </a:solidFill>
                  <a:latin typeface="+mn-ea"/>
                </a:rPr>
                <a:t>在此处添加小标题</a:t>
              </a:r>
              <a:endParaRPr lang="zh-CN" altLang="en-US" sz="1200" dirty="0">
                <a:solidFill>
                  <a:schemeClr val="accent2"/>
                </a:solidFill>
                <a:latin typeface="+mn-ea"/>
              </a:endParaRPr>
            </a:p>
          </p:txBody>
        </p:sp>
        <p:sp>
          <p:nvSpPr>
            <p:cNvPr id="48" name="TextBox 82"/>
            <p:cNvSpPr txBox="1"/>
            <p:nvPr/>
          </p:nvSpPr>
          <p:spPr>
            <a:xfrm>
              <a:off x="4086825" y="1006279"/>
              <a:ext cx="1691975" cy="8194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pPr algn="ctr"/>
              <a:r>
                <a:rPr lang="zh-CN" altLang="en-US" sz="1050"/>
                <a:t>请在此添加正文并根据需要调整字体大小，建议采用</a:t>
              </a:r>
              <a:r>
                <a:rPr lang="en-US" altLang="zh-CN" sz="1050"/>
                <a:t>1.5</a:t>
              </a:r>
              <a:r>
                <a:rPr lang="zh-CN" altLang="en-US" sz="1050"/>
                <a:t>倍行距和两端对齐方式。</a:t>
              </a:r>
              <a:endParaRPr lang="zh-CN" altLang="en-US" sz="105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43048" y="11577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/>
              <a:t>请在此处添加幻灯片标题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53" y="846394"/>
            <a:ext cx="2570219" cy="17134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29" y="2731324"/>
            <a:ext cx="2570219" cy="17134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30" y="846394"/>
            <a:ext cx="2570219" cy="1713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53" y="2731324"/>
            <a:ext cx="2570219" cy="17134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995999" y="2069599"/>
            <a:ext cx="1152000" cy="1152000"/>
            <a:chOff x="3995999" y="1956382"/>
            <a:chExt cx="1152000" cy="1152000"/>
          </a:xfrm>
        </p:grpSpPr>
        <p:sp>
          <p:nvSpPr>
            <p:cNvPr id="11" name="矩形 10"/>
            <p:cNvSpPr/>
            <p:nvPr/>
          </p:nvSpPr>
          <p:spPr>
            <a:xfrm rot="2700000">
              <a:off x="3995999" y="1956382"/>
              <a:ext cx="1152000" cy="11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700000">
              <a:off x="4121999" y="2082382"/>
              <a:ext cx="900000" cy="90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127005" y="2401577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>
                  <a:solidFill>
                    <a:schemeClr val="bg1"/>
                  </a:solidFill>
                </a:rPr>
                <a:t>添加关键字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26862" y="4610346"/>
            <a:ext cx="6090275" cy="3163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>
                <a:solidFill>
                  <a:schemeClr val="tx2"/>
                </a:solidFill>
                <a:latin typeface="+mn-ea"/>
              </a:rPr>
              <a:t>请在此处添加正文并根据需要调整字体大小，建议采用</a:t>
            </a:r>
            <a:r>
              <a:rPr lang="en-US" altLang="zh-CN" sz="1100">
                <a:solidFill>
                  <a:schemeClr val="tx2"/>
                </a:solidFill>
                <a:latin typeface="+mn-ea"/>
              </a:rPr>
              <a:t>1.5</a:t>
            </a:r>
            <a:r>
              <a:rPr lang="zh-CN" altLang="en-US" sz="1100">
                <a:solidFill>
                  <a:schemeClr val="tx2"/>
                </a:solidFill>
                <a:latin typeface="+mn-ea"/>
              </a:rPr>
              <a:t>倍行距和居中对齐方式。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423175" y="836125"/>
            <a:ext cx="1296000" cy="1062035"/>
            <a:chOff x="7423175" y="722908"/>
            <a:chExt cx="1296000" cy="1062035"/>
          </a:xfrm>
        </p:grpSpPr>
        <p:sp>
          <p:nvSpPr>
            <p:cNvPr id="16" name="文本框 15"/>
            <p:cNvSpPr txBox="1"/>
            <p:nvPr/>
          </p:nvSpPr>
          <p:spPr>
            <a:xfrm>
              <a:off x="7423176" y="732929"/>
              <a:ext cx="1273149" cy="1052014"/>
            </a:xfrm>
            <a:prstGeom prst="rect">
              <a:avLst/>
            </a:prstGeom>
            <a:noFill/>
          </p:spPr>
          <p:txBody>
            <a:bodyPr wrap="square" lIns="0" tIns="36000" r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50">
                  <a:latin typeface="+mn-ea"/>
                </a:rPr>
                <a:t>请在此添加正文并根据需要调整字体大小，建议采用</a:t>
              </a:r>
              <a:r>
                <a:rPr lang="en-US" altLang="zh-CN" sz="1050">
                  <a:latin typeface="+mn-ea"/>
                </a:rPr>
                <a:t>1.5</a:t>
              </a:r>
              <a:r>
                <a:rPr lang="zh-CN" altLang="en-US" sz="1050">
                  <a:latin typeface="+mn-ea"/>
                </a:rPr>
                <a:t>倍行距和两端对齐方式。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7423175" y="722908"/>
              <a:ext cx="1296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7400325" y="2731324"/>
            <a:ext cx="1296000" cy="1062035"/>
            <a:chOff x="7423175" y="722908"/>
            <a:chExt cx="1296000" cy="1062035"/>
          </a:xfrm>
        </p:grpSpPr>
        <p:sp>
          <p:nvSpPr>
            <p:cNvPr id="19" name="文本框 18"/>
            <p:cNvSpPr txBox="1"/>
            <p:nvPr/>
          </p:nvSpPr>
          <p:spPr>
            <a:xfrm>
              <a:off x="7423176" y="732929"/>
              <a:ext cx="1273149" cy="1052014"/>
            </a:xfrm>
            <a:prstGeom prst="rect">
              <a:avLst/>
            </a:prstGeom>
            <a:noFill/>
          </p:spPr>
          <p:txBody>
            <a:bodyPr wrap="square" lIns="0" tIns="36000" r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50">
                  <a:latin typeface="+mn-ea"/>
                </a:rPr>
                <a:t>请在此添加正文并根据需要调整字体大小，建议采用</a:t>
              </a:r>
              <a:r>
                <a:rPr lang="en-US" altLang="zh-CN" sz="1050">
                  <a:latin typeface="+mn-ea"/>
                </a:rPr>
                <a:t>1.5</a:t>
              </a:r>
              <a:r>
                <a:rPr lang="zh-CN" altLang="en-US" sz="1050">
                  <a:latin typeface="+mn-ea"/>
                </a:rPr>
                <a:t>倍行距和两端对齐方式。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423175" y="722908"/>
              <a:ext cx="1296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447673" y="846146"/>
            <a:ext cx="1296000" cy="1062035"/>
            <a:chOff x="7423175" y="722908"/>
            <a:chExt cx="1296000" cy="1062035"/>
          </a:xfrm>
        </p:grpSpPr>
        <p:sp>
          <p:nvSpPr>
            <p:cNvPr id="22" name="文本框 21"/>
            <p:cNvSpPr txBox="1"/>
            <p:nvPr/>
          </p:nvSpPr>
          <p:spPr>
            <a:xfrm>
              <a:off x="7423176" y="732929"/>
              <a:ext cx="1273149" cy="1052014"/>
            </a:xfrm>
            <a:prstGeom prst="rect">
              <a:avLst/>
            </a:prstGeom>
            <a:noFill/>
          </p:spPr>
          <p:txBody>
            <a:bodyPr wrap="square" lIns="0" tIns="36000" r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50">
                  <a:latin typeface="+mn-ea"/>
                </a:rPr>
                <a:t>请在此添加正文并根据需要调整字体大小，建议采用</a:t>
              </a:r>
              <a:r>
                <a:rPr lang="en-US" altLang="zh-CN" sz="1050">
                  <a:latin typeface="+mn-ea"/>
                </a:rPr>
                <a:t>1.5</a:t>
              </a:r>
              <a:r>
                <a:rPr lang="zh-CN" altLang="en-US" sz="1050">
                  <a:latin typeface="+mn-ea"/>
                </a:rPr>
                <a:t>倍行距和两端对齐方式。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7423175" y="722908"/>
              <a:ext cx="1296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424823" y="2741345"/>
            <a:ext cx="1296000" cy="1062035"/>
            <a:chOff x="7423175" y="722908"/>
            <a:chExt cx="1296000" cy="1062035"/>
          </a:xfrm>
        </p:grpSpPr>
        <p:sp>
          <p:nvSpPr>
            <p:cNvPr id="25" name="文本框 24"/>
            <p:cNvSpPr txBox="1"/>
            <p:nvPr/>
          </p:nvSpPr>
          <p:spPr>
            <a:xfrm>
              <a:off x="7423176" y="732929"/>
              <a:ext cx="1273149" cy="1052014"/>
            </a:xfrm>
            <a:prstGeom prst="rect">
              <a:avLst/>
            </a:prstGeom>
            <a:noFill/>
          </p:spPr>
          <p:txBody>
            <a:bodyPr wrap="square" lIns="0" tIns="36000" r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50">
                  <a:latin typeface="+mn-ea"/>
                </a:rPr>
                <a:t>请在此添加正文并根据需要调整字体大小，建议采用</a:t>
              </a:r>
              <a:r>
                <a:rPr lang="en-US" altLang="zh-CN" sz="1050">
                  <a:latin typeface="+mn-ea"/>
                </a:rPr>
                <a:t>1.5</a:t>
              </a:r>
              <a:r>
                <a:rPr lang="zh-CN" altLang="en-US" sz="1050">
                  <a:latin typeface="+mn-ea"/>
                </a:rPr>
                <a:t>倍行距和两端对齐方式。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7423175" y="722908"/>
              <a:ext cx="1296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3048" y="11577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/>
              <a:t>请在此处添加幻灯片标题</a:t>
            </a:r>
          </a:p>
        </p:txBody>
      </p:sp>
      <p:sp>
        <p:nvSpPr>
          <p:cNvPr id="49" name="任意多边形 48"/>
          <p:cNvSpPr/>
          <p:nvPr/>
        </p:nvSpPr>
        <p:spPr>
          <a:xfrm>
            <a:off x="3300412" y="1454204"/>
            <a:ext cx="2490788" cy="2490788"/>
          </a:xfrm>
          <a:custGeom>
            <a:avLst/>
            <a:gdLst>
              <a:gd name="connsiteX0" fmla="*/ 1245393 w 2490788"/>
              <a:gd name="connsiteY0" fmla="*/ 116680 h 2490788"/>
              <a:gd name="connsiteX1" fmla="*/ 116680 w 2490788"/>
              <a:gd name="connsiteY1" fmla="*/ 1245393 h 2490788"/>
              <a:gd name="connsiteX2" fmla="*/ 1245393 w 2490788"/>
              <a:gd name="connsiteY2" fmla="*/ 2374106 h 2490788"/>
              <a:gd name="connsiteX3" fmla="*/ 2374106 w 2490788"/>
              <a:gd name="connsiteY3" fmla="*/ 1245393 h 2490788"/>
              <a:gd name="connsiteX4" fmla="*/ 1245393 w 2490788"/>
              <a:gd name="connsiteY4" fmla="*/ 116680 h 2490788"/>
              <a:gd name="connsiteX5" fmla="*/ 1245394 w 2490788"/>
              <a:gd name="connsiteY5" fmla="*/ 0 h 2490788"/>
              <a:gd name="connsiteX6" fmla="*/ 2490788 w 2490788"/>
              <a:gd name="connsiteY6" fmla="*/ 1245394 h 2490788"/>
              <a:gd name="connsiteX7" fmla="*/ 1245394 w 2490788"/>
              <a:gd name="connsiteY7" fmla="*/ 2490788 h 2490788"/>
              <a:gd name="connsiteX8" fmla="*/ 0 w 2490788"/>
              <a:gd name="connsiteY8" fmla="*/ 1245394 h 2490788"/>
              <a:gd name="connsiteX9" fmla="*/ 1245394 w 2490788"/>
              <a:gd name="connsiteY9" fmla="*/ 0 h 249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0788" h="2490788">
                <a:moveTo>
                  <a:pt x="1245393" y="116680"/>
                </a:moveTo>
                <a:cubicBezTo>
                  <a:pt x="622022" y="116680"/>
                  <a:pt x="116680" y="622022"/>
                  <a:pt x="116680" y="1245393"/>
                </a:cubicBezTo>
                <a:cubicBezTo>
                  <a:pt x="116680" y="1868764"/>
                  <a:pt x="622022" y="2374106"/>
                  <a:pt x="1245393" y="2374106"/>
                </a:cubicBezTo>
                <a:cubicBezTo>
                  <a:pt x="1868764" y="2374106"/>
                  <a:pt x="2374106" y="1868764"/>
                  <a:pt x="2374106" y="1245393"/>
                </a:cubicBezTo>
                <a:cubicBezTo>
                  <a:pt x="2374106" y="622022"/>
                  <a:pt x="1868764" y="116680"/>
                  <a:pt x="1245393" y="116680"/>
                </a:cubicBezTo>
                <a:close/>
                <a:moveTo>
                  <a:pt x="1245394" y="0"/>
                </a:moveTo>
                <a:cubicBezTo>
                  <a:pt x="1933206" y="0"/>
                  <a:pt x="2490788" y="557582"/>
                  <a:pt x="2490788" y="1245394"/>
                </a:cubicBezTo>
                <a:cubicBezTo>
                  <a:pt x="2490788" y="1933206"/>
                  <a:pt x="1933206" y="2490788"/>
                  <a:pt x="1245394" y="2490788"/>
                </a:cubicBezTo>
                <a:cubicBezTo>
                  <a:pt x="557582" y="2490788"/>
                  <a:pt x="0" y="1933206"/>
                  <a:pt x="0" y="1245394"/>
                </a:cubicBezTo>
                <a:cubicBezTo>
                  <a:pt x="0" y="557582"/>
                  <a:pt x="557582" y="0"/>
                  <a:pt x="12453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4077806" y="1125591"/>
            <a:ext cx="936000" cy="936000"/>
            <a:chOff x="4077806" y="790575"/>
            <a:chExt cx="936000" cy="936000"/>
          </a:xfrm>
        </p:grpSpPr>
        <p:grpSp>
          <p:nvGrpSpPr>
            <p:cNvPr id="51" name="组合 50"/>
            <p:cNvGrpSpPr/>
            <p:nvPr/>
          </p:nvGrpSpPr>
          <p:grpSpPr>
            <a:xfrm>
              <a:off x="4077806" y="790575"/>
              <a:ext cx="936000" cy="936000"/>
              <a:chOff x="4077806" y="790575"/>
              <a:chExt cx="936000" cy="9360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077806" y="790575"/>
                <a:ext cx="936000" cy="93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149806" y="862575"/>
                <a:ext cx="792000" cy="79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4440809" y="963458"/>
              <a:ext cx="209994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</a:rPr>
                <a:t>1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141806" y="2849616"/>
            <a:ext cx="936000" cy="936000"/>
            <a:chOff x="3141806" y="2514600"/>
            <a:chExt cx="936000" cy="936000"/>
          </a:xfrm>
        </p:grpSpPr>
        <p:grpSp>
          <p:nvGrpSpPr>
            <p:cNvPr id="56" name="组合 55"/>
            <p:cNvGrpSpPr/>
            <p:nvPr/>
          </p:nvGrpSpPr>
          <p:grpSpPr>
            <a:xfrm>
              <a:off x="3141806" y="2514600"/>
              <a:ext cx="936000" cy="936000"/>
              <a:chOff x="3141806" y="2514600"/>
              <a:chExt cx="936000" cy="9360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3141806" y="2514600"/>
                <a:ext cx="936000" cy="93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213806" y="2586600"/>
                <a:ext cx="792000" cy="79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3504809" y="2720990"/>
              <a:ext cx="209994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</a:rPr>
                <a:t>2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013806" y="2849616"/>
            <a:ext cx="936000" cy="936000"/>
            <a:chOff x="5013806" y="2514600"/>
            <a:chExt cx="936000" cy="936000"/>
          </a:xfrm>
        </p:grpSpPr>
        <p:grpSp>
          <p:nvGrpSpPr>
            <p:cNvPr id="61" name="组合 60"/>
            <p:cNvGrpSpPr/>
            <p:nvPr/>
          </p:nvGrpSpPr>
          <p:grpSpPr>
            <a:xfrm>
              <a:off x="5013806" y="2514600"/>
              <a:ext cx="936000" cy="936000"/>
              <a:chOff x="5013806" y="2514600"/>
              <a:chExt cx="936000" cy="9360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5013806" y="2514600"/>
                <a:ext cx="936000" cy="93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5085806" y="2586600"/>
                <a:ext cx="792000" cy="792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5376809" y="2720990"/>
              <a:ext cx="209994" cy="52322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</a:rPr>
                <a:t>3</a:t>
              </a:r>
              <a:endParaRPr lang="zh-CN" alt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3764035" y="2469839"/>
            <a:ext cx="15635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latin typeface="+mn-ea"/>
              </a:rPr>
              <a:t>此处添加关键字</a:t>
            </a:r>
            <a:endParaRPr lang="zh-CN" altLang="en-US" sz="1400" dirty="0">
              <a:latin typeface="+mn-ea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43219" y="2609701"/>
            <a:ext cx="2307584" cy="1335291"/>
            <a:chOff x="4006936" y="732817"/>
            <a:chExt cx="2307584" cy="1335291"/>
          </a:xfrm>
        </p:grpSpPr>
        <p:sp>
          <p:nvSpPr>
            <p:cNvPr id="67" name="TextBox 81"/>
            <p:cNvSpPr txBox="1"/>
            <p:nvPr/>
          </p:nvSpPr>
          <p:spPr>
            <a:xfrm>
              <a:off x="4006936" y="732817"/>
              <a:ext cx="2307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在此处添加小标题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8" name="TextBox 82"/>
            <p:cNvSpPr txBox="1"/>
            <p:nvPr/>
          </p:nvSpPr>
          <p:spPr>
            <a:xfrm>
              <a:off x="4086825" y="1006279"/>
              <a:ext cx="2227695" cy="10618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r>
                <a:rPr lang="zh-CN" altLang="en-US" sz="1050"/>
                <a:t>请在此添加正文并根据需要调整字体大小，建议采用</a:t>
              </a:r>
              <a:r>
                <a:rPr lang="en-US" altLang="zh-CN" sz="1050"/>
                <a:t>1.5</a:t>
              </a:r>
              <a:r>
                <a:rPr lang="zh-CN" altLang="en-US" sz="1050"/>
                <a:t>倍行距和两端对齐方式。请在此添加正文并根据需要调整字体大小。</a:t>
              </a:r>
              <a:endParaRPr lang="zh-CN" altLang="en-US" sz="1050" dirty="0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40809" y="2609701"/>
            <a:ext cx="2307584" cy="1335291"/>
            <a:chOff x="4006936" y="732817"/>
            <a:chExt cx="2307584" cy="1335291"/>
          </a:xfrm>
        </p:grpSpPr>
        <p:sp>
          <p:nvSpPr>
            <p:cNvPr id="70" name="TextBox 81"/>
            <p:cNvSpPr txBox="1"/>
            <p:nvPr/>
          </p:nvSpPr>
          <p:spPr>
            <a:xfrm>
              <a:off x="4006936" y="732817"/>
              <a:ext cx="2307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在此处添加小标题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1" name="TextBox 82"/>
            <p:cNvSpPr txBox="1"/>
            <p:nvPr/>
          </p:nvSpPr>
          <p:spPr>
            <a:xfrm>
              <a:off x="4086825" y="1006279"/>
              <a:ext cx="2227695" cy="10618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r>
                <a:rPr lang="zh-CN" altLang="en-US" sz="1050"/>
                <a:t>请在此添加正文并根据需要调整字体大小，建议采用</a:t>
              </a:r>
              <a:r>
                <a:rPr lang="en-US" altLang="zh-CN" sz="1050"/>
                <a:t>1.5</a:t>
              </a:r>
              <a:r>
                <a:rPr lang="zh-CN" altLang="en-US" sz="1050"/>
                <a:t>倍行距和两端对齐方式。请在此添加正文并根据需要调整字体大小。</a:t>
              </a:r>
              <a:endParaRPr lang="zh-CN" altLang="en-US" sz="1050" dirty="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586803" y="829881"/>
            <a:ext cx="2961590" cy="1092917"/>
            <a:chOff x="4006936" y="732817"/>
            <a:chExt cx="3105766" cy="1092917"/>
          </a:xfrm>
        </p:grpSpPr>
        <p:sp>
          <p:nvSpPr>
            <p:cNvPr id="73" name="TextBox 81"/>
            <p:cNvSpPr txBox="1"/>
            <p:nvPr/>
          </p:nvSpPr>
          <p:spPr>
            <a:xfrm>
              <a:off x="4006936" y="732817"/>
              <a:ext cx="2307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在此处添加小标题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4" name="TextBox 82"/>
            <p:cNvSpPr txBox="1"/>
            <p:nvPr/>
          </p:nvSpPr>
          <p:spPr>
            <a:xfrm>
              <a:off x="4086825" y="1006279"/>
              <a:ext cx="3025877" cy="8194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 sz="1100">
                  <a:latin typeface="+mn-ea"/>
                </a:defRPr>
              </a:lvl1pPr>
            </a:lstStyle>
            <a:p>
              <a:r>
                <a:rPr lang="zh-CN" altLang="en-US" sz="1050"/>
                <a:t>请在此添加正文并根据需要调整字体大小，建议采用</a:t>
              </a:r>
              <a:r>
                <a:rPr lang="en-US" altLang="zh-CN" sz="1050"/>
                <a:t>1.5</a:t>
              </a:r>
              <a:r>
                <a:rPr lang="zh-CN" altLang="en-US" sz="1050"/>
                <a:t>倍行距和两端对齐方式。请在此添加正文并根据需要调整字体大小。</a:t>
              </a:r>
              <a:endParaRPr lang="zh-CN" altLang="en-US" sz="1050" dirty="0"/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526863" y="4175262"/>
            <a:ext cx="6090275" cy="6001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>
                <a:solidFill>
                  <a:schemeClr val="tx2"/>
                </a:solidFill>
                <a:latin typeface="+mn-ea"/>
              </a:rPr>
              <a:t>请在此处添加正文并根据需要调整字体大小，建议采用</a:t>
            </a:r>
            <a:r>
              <a:rPr lang="en-US" altLang="zh-CN" sz="1100">
                <a:solidFill>
                  <a:schemeClr val="tx2"/>
                </a:solidFill>
                <a:latin typeface="+mn-ea"/>
              </a:rPr>
              <a:t>1.5</a:t>
            </a:r>
            <a:r>
              <a:rPr lang="zh-CN" altLang="en-US" sz="1100">
                <a:solidFill>
                  <a:schemeClr val="tx2"/>
                </a:solidFill>
                <a:latin typeface="+mn-ea"/>
              </a:rPr>
              <a:t>倍行距和居中对齐方式。请在此处添加正文并根据需要调整字体大小，建议采用</a:t>
            </a:r>
            <a:r>
              <a:rPr lang="en-US" altLang="zh-CN" sz="1100">
                <a:solidFill>
                  <a:schemeClr val="tx2"/>
                </a:solidFill>
                <a:latin typeface="+mn-ea"/>
              </a:rPr>
              <a:t>1.5</a:t>
            </a:r>
            <a:r>
              <a:rPr lang="zh-CN" altLang="en-US" sz="1100">
                <a:solidFill>
                  <a:schemeClr val="tx2"/>
                </a:solidFill>
                <a:latin typeface="+mn-ea"/>
              </a:rPr>
              <a:t>倍行距和居中对齐方式。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 rot="18991052">
            <a:off x="1716089" y="1403969"/>
            <a:ext cx="7160457" cy="1224801"/>
          </a:xfrm>
          <a:custGeom>
            <a:avLst/>
            <a:gdLst>
              <a:gd name="connsiteX0" fmla="*/ 5868996 w 7160457"/>
              <a:gd name="connsiteY0" fmla="*/ 0 h 1224801"/>
              <a:gd name="connsiteX1" fmla="*/ 7160457 w 7160457"/>
              <a:gd name="connsiteY1" fmla="*/ 1224801 h 1224801"/>
              <a:gd name="connsiteX2" fmla="*/ 1278775 w 7160457"/>
              <a:gd name="connsiteY2" fmla="*/ 1224800 h 1224801"/>
              <a:gd name="connsiteX3" fmla="*/ 0 w 7160457"/>
              <a:gd name="connsiteY3" fmla="*/ 12032 h 1224801"/>
              <a:gd name="connsiteX4" fmla="*/ 0 w 7160457"/>
              <a:gd name="connsiteY4" fmla="*/ 0 h 122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0457" h="1224801">
                <a:moveTo>
                  <a:pt x="5868996" y="0"/>
                </a:moveTo>
                <a:lnTo>
                  <a:pt x="7160457" y="1224801"/>
                </a:lnTo>
                <a:lnTo>
                  <a:pt x="1278775" y="1224800"/>
                </a:lnTo>
                <a:lnTo>
                  <a:pt x="0" y="1203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rot="18991052">
            <a:off x="2744646" y="3666314"/>
            <a:ext cx="4076818" cy="542903"/>
          </a:xfrm>
          <a:custGeom>
            <a:avLst/>
            <a:gdLst>
              <a:gd name="connsiteX0" fmla="*/ 4679488 w 5443899"/>
              <a:gd name="connsiteY0" fmla="*/ 0 h 724955"/>
              <a:gd name="connsiteX1" fmla="*/ 5443899 w 5443899"/>
              <a:gd name="connsiteY1" fmla="*/ 724955 h 724955"/>
              <a:gd name="connsiteX2" fmla="*/ 764412 w 5443899"/>
              <a:gd name="connsiteY2" fmla="*/ 724955 h 724955"/>
              <a:gd name="connsiteX3" fmla="*/ 0 w 5443899"/>
              <a:gd name="connsiteY3" fmla="*/ 0 h 7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3899" h="724955">
                <a:moveTo>
                  <a:pt x="4679488" y="0"/>
                </a:moveTo>
                <a:lnTo>
                  <a:pt x="5443899" y="724955"/>
                </a:lnTo>
                <a:lnTo>
                  <a:pt x="764412" y="72495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 rot="18981674">
            <a:off x="3923313" y="1714981"/>
            <a:ext cx="2544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spc="600">
                <a:solidFill>
                  <a:schemeClr val="bg1"/>
                </a:solidFill>
              </a:rPr>
              <a:t>谢谢大家</a:t>
            </a:r>
          </a:p>
        </p:txBody>
      </p:sp>
      <p:sp>
        <p:nvSpPr>
          <p:cNvPr id="23" name="文本框 22"/>
          <p:cNvSpPr txBox="1"/>
          <p:nvPr/>
        </p:nvSpPr>
        <p:spPr>
          <a:xfrm rot="18981674">
            <a:off x="3721529" y="3615233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请在此处添加公司或时间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14"/>
          <p:cNvGrpSpPr/>
          <p:nvPr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6630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200" y="2199155"/>
              <a:ext cx="3511600" cy="749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349" y="771550"/>
              <a:ext cx="1597726" cy="1597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4"/>
            <p:cNvSpPr txBox="1"/>
            <p:nvPr/>
          </p:nvSpPr>
          <p:spPr>
            <a:xfrm>
              <a:off x="3686175" y="2736850"/>
              <a:ext cx="1771650" cy="339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MB-039-140813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0" y="3652838"/>
              <a:ext cx="9144000" cy="14906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文本框 21">
              <a:hlinkClick r:id="rId4"/>
            </p:cNvPr>
            <p:cNvSpPr txBox="1"/>
            <p:nvPr/>
          </p:nvSpPr>
          <p:spPr>
            <a:xfrm>
              <a:off x="5765800" y="4633913"/>
              <a:ext cx="3198813" cy="2603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灰色的风设计工作室：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http://huisefeng.yanj.cn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6635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44" y="3886944"/>
              <a:ext cx="1008112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文本框 23">
              <a:hlinkClick r:id="rId6"/>
            </p:cNvPr>
            <p:cNvSpPr txBox="1"/>
            <p:nvPr/>
          </p:nvSpPr>
          <p:spPr>
            <a:xfrm>
              <a:off x="1328738" y="4324350"/>
              <a:ext cx="3459162" cy="600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关注微博 更多精彩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@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灰色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_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 原创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\PPT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模版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\PPT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教程</a:t>
              </a: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\PPT</a:t>
              </a: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素材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灰风配色1">
      <a:dk1>
        <a:srgbClr val="0A0A0A"/>
      </a:dk1>
      <a:lt1>
        <a:srgbClr val="FFFFFF"/>
      </a:lt1>
      <a:dk2>
        <a:srgbClr val="5976A5"/>
      </a:dk2>
      <a:lt2>
        <a:srgbClr val="ECF0F1"/>
      </a:lt2>
      <a:accent1>
        <a:srgbClr val="0072C6"/>
      </a:accent1>
      <a:accent2>
        <a:srgbClr val="FFC000"/>
      </a:accent2>
      <a:accent3>
        <a:srgbClr val="DC3C00"/>
      </a:accent3>
      <a:accent4>
        <a:srgbClr val="7FBA00"/>
      </a:accent4>
      <a:accent5>
        <a:srgbClr val="3BBEB4"/>
      </a:accent5>
      <a:accent6>
        <a:srgbClr val="7030A0"/>
      </a:accent6>
      <a:hlink>
        <a:srgbClr val="0563C1"/>
      </a:hlink>
      <a:folHlink>
        <a:srgbClr val="954F72"/>
      </a:folHlink>
    </a:clrScheme>
    <a:fontScheme name="灰风字体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just">
          <a:defRPr sz="11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496</Words>
  <Application>Microsoft Office PowerPoint</Application>
  <PresentationFormat>全屏显示(16:9)</PresentationFormat>
  <Paragraphs>59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Calibri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天 下</cp:lastModifiedBy>
  <cp:revision>36</cp:revision>
  <dcterms:created xsi:type="dcterms:W3CDTF">2014-10-19T03:08:00Z</dcterms:created>
  <dcterms:modified xsi:type="dcterms:W3CDTF">2021-01-04T13:46:33Z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