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05"/>
    <a:srgbClr val="FCE5C4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8" y="96"/>
      </p:cViewPr>
      <p:guideLst>
        <p:guide orient="horz" pos="2154"/>
        <p:guide pos="3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F909F13B-7866-4B22-95EE-665F934D076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BBDDCBB2-C1BF-45A8-8B24-BB0AD1B874B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8F28B-2EF2-4235-88DA-E9B97CD47E3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0DD07-C88E-4C45-B1F4-42212EFA94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BEDD1-9C27-4F31-98F5-0482A601E2D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4F6BC-81E5-4C05-ACBF-3D45D10582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D51DF-F301-49CB-80C5-881E015C2FF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283B9-C0BE-4814-9251-14DF2AB9EB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B1800-358D-48D1-A094-E62D00DD094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CED7-B9DF-4EE0-B803-1569AB137A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7CD357-EB0B-4B49-836C-E9F7961D0869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93B96-A65F-4737-8104-DBEB17D5F7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4EC4D-453E-4EEA-B805-CB4B5AF4458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5CA2-96DC-41DB-A6D9-38CDAD7596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4D64F-FA91-44E5-942C-45C17E4CF66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10807-3C71-4B48-A11D-04F9F9C264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05F16-4A3C-4783-B4F9-44AADCD005A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C2EC9-A296-4A98-BB7A-994D423D86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D0EFC-1E6E-46B0-854E-9BF2D997C5B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A503-2D16-4CE9-9614-A3ED40B15A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11C9BB-474E-44A5-860C-DBD0B1BCA67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E457D-4CA9-479D-9C4C-9B838CFC33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E94B3-40B6-4820-9E3B-C14511C5111C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38B43-3F6D-4645-AC41-C02FEC0412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Click to edit Master text styles</a:t>
            </a:r>
          </a:p>
          <a:p>
            <a:pPr lvl="1"/>
            <a:r>
              <a:rPr lang="zh-CN" altLang="zh-CN"/>
              <a:t>Second level</a:t>
            </a:r>
          </a:p>
          <a:p>
            <a:pPr lvl="2"/>
            <a:r>
              <a:rPr lang="zh-CN" altLang="zh-CN"/>
              <a:t>Third level</a:t>
            </a:r>
          </a:p>
          <a:p>
            <a:pPr lvl="3"/>
            <a:r>
              <a:rPr lang="zh-CN" altLang="zh-CN"/>
              <a:t>Fourth level</a:t>
            </a:r>
          </a:p>
          <a:p>
            <a:pPr lvl="4"/>
            <a:r>
              <a:rPr lang="zh-CN" altLang="zh-CN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2053C54-3AB5-4056-A830-4EF2488D5B4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AB28BAA-4C89-4C02-A840-ADD870EF2BB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149725" y="1889125"/>
            <a:ext cx="90582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E3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WPS Office  酷 · 自由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673850" y="3182938"/>
            <a:ext cx="4132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DESIGNER:MING   2012年12月12日</a:t>
            </a:r>
          </a:p>
        </p:txBody>
      </p:sp>
      <p:pic>
        <p:nvPicPr>
          <p:cNvPr id="3076" name="Picture 4" descr="插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352550"/>
            <a:ext cx="2235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38763" y="955675"/>
            <a:ext cx="192246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E3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79738" y="2768600"/>
            <a:ext cx="65405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buSzPct val="120000"/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视觉系· 酷.....................................................P1</a:t>
            </a:r>
          </a:p>
          <a:p>
            <a:pPr>
              <a:lnSpc>
                <a:spcPct val="170000"/>
              </a:lnSpc>
              <a:buSzPct val="120000"/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视觉系· 雅.....................................................P2</a:t>
            </a:r>
          </a:p>
          <a:p>
            <a:pPr>
              <a:lnSpc>
                <a:spcPct val="170000"/>
              </a:lnSpc>
              <a:buSzPct val="120000"/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bg1"/>
                </a:solidFill>
              </a:rPr>
              <a:t>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视觉系· 意.....................................................P3</a:t>
            </a:r>
          </a:p>
          <a:p>
            <a:pPr>
              <a:lnSpc>
                <a:spcPct val="170000"/>
              </a:lnSpc>
              <a:buSzPct val="120000"/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视觉系· 暖.....................................................P4</a:t>
            </a:r>
          </a:p>
          <a:p>
            <a:pPr>
              <a:lnSpc>
                <a:spcPct val="170000"/>
              </a:lnSpc>
              <a:buSzPct val="120000"/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视觉系· 致.....................................................P5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84525" y="1905000"/>
            <a:ext cx="72437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E3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8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明天的UI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视觉设计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60750" y="2808288"/>
            <a:ext cx="7245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E3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-拟物化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OR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数字化？视觉设计何去何从</a:t>
            </a:r>
            <a:r>
              <a:rPr lang="zh-CN" altLang="en-US" sz="2000">
                <a:solidFill>
                  <a:schemeClr val="bg1"/>
                </a:solidFill>
              </a:rPr>
              <a:t>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84563" y="1762125"/>
            <a:ext cx="72437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E3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02275" y="6097588"/>
            <a:ext cx="22479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DESIGNER:MING  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 2012年12月12日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01688" y="-158750"/>
            <a:ext cx="10231437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E3F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明天的</a:t>
            </a:r>
            <a:r>
              <a:rPr lang="zh-CN" altLang="en-US" sz="48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UI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视觉设计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04888" y="1295400"/>
            <a:ext cx="270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120000"/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 今天的设计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54100" y="1754188"/>
            <a:ext cx="10737850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69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271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3843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8415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29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755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2131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670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27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当今的UI视觉设计，最具代表性的当属苹果公司的拟物化风格和微软公司Metro 风格，然而在我看来他们各有利弊，苹果的拟物化设计精致怀旧，但是随着科技和时代的发展，很多现实中对应的物品已经被淘汰，例如信封和邮戳。而且拟物化设计会增加开发者的负担，因为稍有不慎就显得粗糙。</a:t>
            </a:r>
          </a:p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Metro  UI 的数字化理念虽然在未来的数码时代看似非常合理，但是这并不是放之四海而皆准的。不同的文化地域具有不同的需求。况且Metro UI 过于冷冰，完全没有感情色彩和个性，这与未来人群的个性化需求趋势是不符的。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03300" y="3713163"/>
            <a:ext cx="270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120000"/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 我的个人见解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95375" y="4194175"/>
            <a:ext cx="107378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69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271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3843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8415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298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755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2131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670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127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那么什么的好的设计呢？这是个见仁见智的问题，我斗胆谈一下自己粗浅的理解。</a:t>
            </a:r>
          </a:p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的人群是极具个性化的，大统一的市场和用户将不复存在。我认为好的设计既不是拟物化也不是数字化，而是介于两者之间。例如我现在这个模板设计风格，既有拟物的存在(雨水玻璃），它唤起用户和雨景的情景联系，清凉和自由之感扑面而来，</a:t>
            </a:r>
            <a:r>
              <a:rPr lang="zh-CN" altLang="en-US" b="1">
                <a:solidFill>
                  <a:schemeClr val="bg1"/>
                </a:solidFill>
              </a:rPr>
              <a:t>对于当前枯燥的办公环境无疑</a:t>
            </a:r>
          </a:p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同时加入数字化的处理，抽象的色块和轻薄的元素时尚轻盈，酷劲十足。</a:t>
            </a:r>
          </a:p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显然部分对雨水带感的用户会非常喜欢，但是对雨水无感的就会无视。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宽屏</PresentationFormat>
  <Paragraphs>22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微软雅黑</vt:lpstr>
      <vt:lpstr>Arial</vt:lpstr>
      <vt:lpstr>Arial Black</vt:lpstr>
      <vt:lpstr>Calibri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zuazua W</dc:creator>
  <cp:lastModifiedBy>天 下</cp:lastModifiedBy>
  <cp:revision>4</cp:revision>
  <dcterms:created xsi:type="dcterms:W3CDTF">2012-09-21T09:29:00Z</dcterms:created>
  <dcterms:modified xsi:type="dcterms:W3CDTF">2021-01-04T13:46:38Z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