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0F"/>
    <a:srgbClr val="DED1C1"/>
    <a:srgbClr val="BCBCBC"/>
    <a:srgbClr val="032D4D"/>
    <a:srgbClr val="8E5E47"/>
    <a:srgbClr val="013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58D9-8564-4FF9-868C-4146683B4A0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4FC82-7291-4CFE-AFB1-FBE116C9A6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FC82-7291-4CFE-AFB1-FBE116C9A67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589D-A222-438A-955E-3AAD0C897BF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01022" y="201479"/>
            <a:ext cx="7076171" cy="30221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749036" y="3595606"/>
            <a:ext cx="7076171" cy="2991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32176" y="206500"/>
            <a:ext cx="4293031" cy="30221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1022" y="3580108"/>
            <a:ext cx="4286476" cy="3006672"/>
          </a:xfrm>
          <a:prstGeom prst="rect">
            <a:avLst/>
          </a:pr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57999" y="937646"/>
            <a:ext cx="1348353" cy="13483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32099" y="4269784"/>
            <a:ext cx="1348353" cy="1348353"/>
          </a:xfrm>
          <a:prstGeom prst="ellipse">
            <a:avLst/>
          </a:pr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56084" y="4343795"/>
            <a:ext cx="122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+</a:t>
            </a:r>
            <a:endParaRPr lang="zh-CN" altLang="en-US" sz="7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9421001" y="323557"/>
            <a:ext cx="515379" cy="984738"/>
          </a:xfrm>
          <a:custGeom>
            <a:avLst/>
            <a:gdLst>
              <a:gd name="T0" fmla="*/ 2 w 122"/>
              <a:gd name="T1" fmla="*/ 65 h 225"/>
              <a:gd name="T2" fmla="*/ 14 w 122"/>
              <a:gd name="T3" fmla="*/ 77 h 225"/>
              <a:gd name="T4" fmla="*/ 17 w 122"/>
              <a:gd name="T5" fmla="*/ 76 h 225"/>
              <a:gd name="T6" fmla="*/ 119 w 122"/>
              <a:gd name="T7" fmla="*/ 42 h 225"/>
              <a:gd name="T8" fmla="*/ 119 w 122"/>
              <a:gd name="T9" fmla="*/ 30 h 225"/>
              <a:gd name="T10" fmla="*/ 105 w 122"/>
              <a:gd name="T11" fmla="*/ 23 h 225"/>
              <a:gd name="T12" fmla="*/ 3 w 122"/>
              <a:gd name="T13" fmla="*/ 57 h 225"/>
              <a:gd name="T14" fmla="*/ 108 w 122"/>
              <a:gd name="T15" fmla="*/ 28 h 225"/>
              <a:gd name="T16" fmla="*/ 114 w 122"/>
              <a:gd name="T17" fmla="*/ 35 h 225"/>
              <a:gd name="T18" fmla="*/ 111 w 122"/>
              <a:gd name="T19" fmla="*/ 42 h 225"/>
              <a:gd name="T20" fmla="*/ 14 w 122"/>
              <a:gd name="T21" fmla="*/ 71 h 225"/>
              <a:gd name="T22" fmla="*/ 9 w 122"/>
              <a:gd name="T23" fmla="*/ 67 h 225"/>
              <a:gd name="T24" fmla="*/ 8 w 122"/>
              <a:gd name="T25" fmla="*/ 59 h 225"/>
              <a:gd name="T26" fmla="*/ 106 w 122"/>
              <a:gd name="T27" fmla="*/ 28 h 225"/>
              <a:gd name="T28" fmla="*/ 14 w 122"/>
              <a:gd name="T29" fmla="*/ 43 h 225"/>
              <a:gd name="T30" fmla="*/ 66 w 122"/>
              <a:gd name="T31" fmla="*/ 28 h 225"/>
              <a:gd name="T32" fmla="*/ 73 w 122"/>
              <a:gd name="T33" fmla="*/ 10 h 225"/>
              <a:gd name="T34" fmla="*/ 9 w 122"/>
              <a:gd name="T35" fmla="*/ 17 h 225"/>
              <a:gd name="T36" fmla="*/ 3 w 122"/>
              <a:gd name="T37" fmla="*/ 35 h 225"/>
              <a:gd name="T38" fmla="*/ 61 w 122"/>
              <a:gd name="T39" fmla="*/ 8 h 225"/>
              <a:gd name="T40" fmla="*/ 67 w 122"/>
              <a:gd name="T41" fmla="*/ 12 h 225"/>
              <a:gd name="T42" fmla="*/ 65 w 122"/>
              <a:gd name="T43" fmla="*/ 22 h 225"/>
              <a:gd name="T44" fmla="*/ 14 w 122"/>
              <a:gd name="T45" fmla="*/ 37 h 225"/>
              <a:gd name="T46" fmla="*/ 8 w 122"/>
              <a:gd name="T47" fmla="*/ 30 h 225"/>
              <a:gd name="T48" fmla="*/ 120 w 122"/>
              <a:gd name="T49" fmla="*/ 101 h 225"/>
              <a:gd name="T50" fmla="*/ 105 w 122"/>
              <a:gd name="T51" fmla="*/ 90 h 225"/>
              <a:gd name="T52" fmla="*/ 72 w 122"/>
              <a:gd name="T53" fmla="*/ 110 h 225"/>
              <a:gd name="T54" fmla="*/ 55 w 122"/>
              <a:gd name="T55" fmla="*/ 138 h 225"/>
              <a:gd name="T56" fmla="*/ 53 w 122"/>
              <a:gd name="T57" fmla="*/ 99 h 225"/>
              <a:gd name="T58" fmla="*/ 119 w 122"/>
              <a:gd name="T59" fmla="*/ 76 h 225"/>
              <a:gd name="T60" fmla="*/ 119 w 122"/>
              <a:gd name="T61" fmla="*/ 64 h 225"/>
              <a:gd name="T62" fmla="*/ 9 w 122"/>
              <a:gd name="T63" fmla="*/ 85 h 225"/>
              <a:gd name="T64" fmla="*/ 1 w 122"/>
              <a:gd name="T65" fmla="*/ 97 h 225"/>
              <a:gd name="T66" fmla="*/ 3 w 122"/>
              <a:gd name="T67" fmla="*/ 102 h 225"/>
              <a:gd name="T68" fmla="*/ 11 w 122"/>
              <a:gd name="T69" fmla="*/ 110 h 225"/>
              <a:gd name="T70" fmla="*/ 28 w 122"/>
              <a:gd name="T71" fmla="*/ 121 h 225"/>
              <a:gd name="T72" fmla="*/ 17 w 122"/>
              <a:gd name="T73" fmla="*/ 138 h 225"/>
              <a:gd name="T74" fmla="*/ 40 w 122"/>
              <a:gd name="T75" fmla="*/ 209 h 225"/>
              <a:gd name="T76" fmla="*/ 53 w 122"/>
              <a:gd name="T77" fmla="*/ 225 h 225"/>
              <a:gd name="T78" fmla="*/ 87 w 122"/>
              <a:gd name="T79" fmla="*/ 214 h 225"/>
              <a:gd name="T80" fmla="*/ 110 w 122"/>
              <a:gd name="T81" fmla="*/ 187 h 225"/>
              <a:gd name="T82" fmla="*/ 99 w 122"/>
              <a:gd name="T83" fmla="*/ 138 h 225"/>
              <a:gd name="T84" fmla="*/ 104 w 122"/>
              <a:gd name="T85" fmla="*/ 117 h 225"/>
              <a:gd name="T86" fmla="*/ 120 w 122"/>
              <a:gd name="T87" fmla="*/ 101 h 225"/>
              <a:gd name="T88" fmla="*/ 47 w 122"/>
              <a:gd name="T89" fmla="*/ 101 h 225"/>
              <a:gd name="T90" fmla="*/ 49 w 122"/>
              <a:gd name="T91" fmla="*/ 138 h 225"/>
              <a:gd name="T92" fmla="*/ 35 w 122"/>
              <a:gd name="T93" fmla="*/ 121 h 225"/>
              <a:gd name="T94" fmla="*/ 24 w 122"/>
              <a:gd name="T95" fmla="*/ 108 h 225"/>
              <a:gd name="T96" fmla="*/ 12 w 122"/>
              <a:gd name="T97" fmla="*/ 104 h 225"/>
              <a:gd name="T98" fmla="*/ 8 w 122"/>
              <a:gd name="T99" fmla="*/ 97 h 225"/>
              <a:gd name="T100" fmla="*/ 8 w 122"/>
              <a:gd name="T101" fmla="*/ 93 h 225"/>
              <a:gd name="T102" fmla="*/ 12 w 122"/>
              <a:gd name="T103" fmla="*/ 90 h 225"/>
              <a:gd name="T104" fmla="*/ 24 w 122"/>
              <a:gd name="T105" fmla="*/ 86 h 225"/>
              <a:gd name="T106" fmla="*/ 108 w 122"/>
              <a:gd name="T107" fmla="*/ 62 h 225"/>
              <a:gd name="T108" fmla="*/ 114 w 122"/>
              <a:gd name="T109" fmla="*/ 69 h 225"/>
              <a:gd name="T110" fmla="*/ 111 w 122"/>
              <a:gd name="T111" fmla="*/ 76 h 225"/>
              <a:gd name="T112" fmla="*/ 43 w 122"/>
              <a:gd name="T113" fmla="*/ 98 h 225"/>
              <a:gd name="T114" fmla="*/ 103 w 122"/>
              <a:gd name="T115" fmla="*/ 111 h 225"/>
              <a:gd name="T116" fmla="*/ 92 w 122"/>
              <a:gd name="T117" fmla="*/ 138 h 225"/>
              <a:gd name="T118" fmla="*/ 78 w 122"/>
              <a:gd name="T119" fmla="*/ 110 h 225"/>
              <a:gd name="T120" fmla="*/ 106 w 122"/>
              <a:gd name="T121" fmla="*/ 96 h 225"/>
              <a:gd name="T122" fmla="*/ 114 w 122"/>
              <a:gd name="T123" fmla="*/ 10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42501" y="1040166"/>
            <a:ext cx="122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+</a:t>
            </a:r>
            <a:endParaRPr lang="zh-CN" altLang="en-US" sz="7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Freeform 78"/>
          <p:cNvSpPr>
            <a:spLocks noEditPoints="1"/>
          </p:cNvSpPr>
          <p:nvPr/>
        </p:nvSpPr>
        <p:spPr bwMode="auto">
          <a:xfrm>
            <a:off x="1862781" y="3862049"/>
            <a:ext cx="810080" cy="815469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8221850" y="159664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4687" y="494395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 l="-4217"/>
          <a:stretch>
            <a:fillRect/>
          </a:stretch>
        </p:blipFill>
        <p:spPr>
          <a:xfrm>
            <a:off x="-506436" y="0"/>
            <a:ext cx="1299385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" y="0"/>
            <a:ext cx="4811151" cy="685800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93366" y="3429000"/>
            <a:ext cx="2588455" cy="2588455"/>
          </a:xfrm>
          <a:prstGeom prst="ellipse">
            <a:avLst/>
          </a:prstGeom>
          <a:solidFill>
            <a:srgbClr val="F4B10F"/>
          </a:solidFill>
          <a:ln w="63500" cmpd="sng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13803" y="4178104"/>
            <a:ext cx="2160000" cy="2160000"/>
          </a:xfrm>
          <a:prstGeom prst="ellipse">
            <a:avLst/>
          </a:prstGeom>
          <a:solidFill>
            <a:srgbClr val="F4B10F"/>
          </a:solidFill>
          <a:ln w="50800" cmpd="sng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31920" y="3601329"/>
            <a:ext cx="136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70</a:t>
            </a:r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5577" y="4331845"/>
            <a:ext cx="136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3563" y="4440505"/>
            <a:ext cx="230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1777" y="5134451"/>
            <a:ext cx="230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056" y="315684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228888" y="1826803"/>
            <a:ext cx="3701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Your text Your text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Please enter your text Please enter your text Please enter your text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141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99769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32397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67141" y="534574"/>
            <a:ext cx="3159271" cy="4178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02275" y="534573"/>
            <a:ext cx="3156765" cy="4178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29891" y="534573"/>
            <a:ext cx="3161777" cy="41781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34903" y="4294418"/>
            <a:ext cx="3159271" cy="116384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7141" y="4248596"/>
            <a:ext cx="3159271" cy="120966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97263" y="4294418"/>
            <a:ext cx="3159271" cy="116384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5" descr="\\MAGNUM\Projects\Microsoft\Cloud Power FY12\Design\ICONS_PNG\Consistent_Development_and_Deployment_Platform.png"/>
          <p:cNvPicPr>
            <a:picLocks noChangeAspect="1" noChangeArrowheads="1"/>
          </p:cNvPicPr>
          <p:nvPr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1439" y="4248596"/>
            <a:ext cx="1091948" cy="1091663"/>
          </a:xfrm>
          <a:prstGeom prst="rect">
            <a:avLst/>
          </a:prstGeom>
          <a:noFill/>
        </p:spPr>
      </p:pic>
      <p:pic>
        <p:nvPicPr>
          <p:cNvPr id="13" name="Picture 2" descr="\\MAGNUM\Projects\Microsoft\Cloud Power FY12\Design\Icons\PNGs\User.png"/>
          <p:cNvPicPr>
            <a:picLocks noChangeAspect="1" noChangeArrowheads="1"/>
          </p:cNvPicPr>
          <p:nvPr/>
        </p:nvPicPr>
        <p:blipFill>
          <a:blip r:embed="rId5" cstate="email">
            <a:lum bright="100000"/>
          </a:blip>
          <a:srcRect/>
          <a:stretch>
            <a:fillRect/>
          </a:stretch>
        </p:blipFill>
        <p:spPr bwMode="auto">
          <a:xfrm>
            <a:off x="4533566" y="4294419"/>
            <a:ext cx="1050645" cy="80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90313" y="4518563"/>
            <a:ext cx="920859" cy="5517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63276" y="4654794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62429" y="4669971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21594" y="4705245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0144" y="5536242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3566" y="5551764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05400" y="5551763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>
            <a:off x="-30480" y="-15294"/>
            <a:ext cx="12311482" cy="6873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2 w 10000"/>
              <a:gd name="connsiteY0-2" fmla="*/ 5585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2 w 10000"/>
              <a:gd name="connsiteY4-10" fmla="*/ 5585 h 10000"/>
              <a:gd name="connsiteX0-11" fmla="*/ 12 w 10000"/>
              <a:gd name="connsiteY0-12" fmla="*/ 5189 h 9604"/>
              <a:gd name="connsiteX1-13" fmla="*/ 10000 w 10000"/>
              <a:gd name="connsiteY1-14" fmla="*/ 0 h 9604"/>
              <a:gd name="connsiteX2-15" fmla="*/ 10000 w 10000"/>
              <a:gd name="connsiteY2-16" fmla="*/ 9604 h 9604"/>
              <a:gd name="connsiteX3-17" fmla="*/ 0 w 10000"/>
              <a:gd name="connsiteY3-18" fmla="*/ 9604 h 9604"/>
              <a:gd name="connsiteX4-19" fmla="*/ 12 w 10000"/>
              <a:gd name="connsiteY4-20" fmla="*/ 5189 h 9604"/>
              <a:gd name="connsiteX0-21" fmla="*/ 12 w 10000"/>
              <a:gd name="connsiteY0-22" fmla="*/ 4837 h 9434"/>
              <a:gd name="connsiteX1-23" fmla="*/ 10000 w 10000"/>
              <a:gd name="connsiteY1-24" fmla="*/ 0 h 9434"/>
              <a:gd name="connsiteX2-25" fmla="*/ 10000 w 10000"/>
              <a:gd name="connsiteY2-26" fmla="*/ 9434 h 9434"/>
              <a:gd name="connsiteX3-27" fmla="*/ 0 w 10000"/>
              <a:gd name="connsiteY3-28" fmla="*/ 9434 h 9434"/>
              <a:gd name="connsiteX4-29" fmla="*/ 12 w 10000"/>
              <a:gd name="connsiteY4-30" fmla="*/ 4837 h 9434"/>
              <a:gd name="connsiteX0-31" fmla="*/ 24 w 10000"/>
              <a:gd name="connsiteY0-32" fmla="*/ 6082 h 10000"/>
              <a:gd name="connsiteX1-33" fmla="*/ 10000 w 10000"/>
              <a:gd name="connsiteY1-34" fmla="*/ 0 h 10000"/>
              <a:gd name="connsiteX2-35" fmla="*/ 10000 w 10000"/>
              <a:gd name="connsiteY2-36" fmla="*/ 10000 h 10000"/>
              <a:gd name="connsiteX3-37" fmla="*/ 0 w 10000"/>
              <a:gd name="connsiteY3-38" fmla="*/ 10000 h 10000"/>
              <a:gd name="connsiteX4-39" fmla="*/ 24 w 10000"/>
              <a:gd name="connsiteY4-40" fmla="*/ 6082 h 10000"/>
              <a:gd name="connsiteX0-41" fmla="*/ 0 w 10025"/>
              <a:gd name="connsiteY0-42" fmla="*/ 4800 h 10000"/>
              <a:gd name="connsiteX1-43" fmla="*/ 10025 w 10025"/>
              <a:gd name="connsiteY1-44" fmla="*/ 0 h 10000"/>
              <a:gd name="connsiteX2-45" fmla="*/ 10025 w 10025"/>
              <a:gd name="connsiteY2-46" fmla="*/ 10000 h 10000"/>
              <a:gd name="connsiteX3-47" fmla="*/ 25 w 10025"/>
              <a:gd name="connsiteY3-48" fmla="*/ 10000 h 10000"/>
              <a:gd name="connsiteX4-49" fmla="*/ 0 w 10025"/>
              <a:gd name="connsiteY4-50" fmla="*/ 4800 h 10000"/>
              <a:gd name="connsiteX0-51" fmla="*/ 0 w 10025"/>
              <a:gd name="connsiteY0-52" fmla="*/ 4473 h 10000"/>
              <a:gd name="connsiteX1-53" fmla="*/ 10025 w 10025"/>
              <a:gd name="connsiteY1-54" fmla="*/ 0 h 10000"/>
              <a:gd name="connsiteX2-55" fmla="*/ 10025 w 10025"/>
              <a:gd name="connsiteY2-56" fmla="*/ 10000 h 10000"/>
              <a:gd name="connsiteX3-57" fmla="*/ 25 w 10025"/>
              <a:gd name="connsiteY3-58" fmla="*/ 10000 h 10000"/>
              <a:gd name="connsiteX4-59" fmla="*/ 0 w 10025"/>
              <a:gd name="connsiteY4-60" fmla="*/ 4473 h 10000"/>
              <a:gd name="connsiteX0-61" fmla="*/ 0 w 10025"/>
              <a:gd name="connsiteY0-62" fmla="*/ 6847 h 12374"/>
              <a:gd name="connsiteX1-63" fmla="*/ 10025 w 10025"/>
              <a:gd name="connsiteY1-64" fmla="*/ 0 h 12374"/>
              <a:gd name="connsiteX2-65" fmla="*/ 10025 w 10025"/>
              <a:gd name="connsiteY2-66" fmla="*/ 12374 h 12374"/>
              <a:gd name="connsiteX3-67" fmla="*/ 25 w 10025"/>
              <a:gd name="connsiteY3-68" fmla="*/ 12374 h 12374"/>
              <a:gd name="connsiteX4-69" fmla="*/ 0 w 10025"/>
              <a:gd name="connsiteY4-70" fmla="*/ 6847 h 12374"/>
              <a:gd name="connsiteX0-71" fmla="*/ 0 w 10025"/>
              <a:gd name="connsiteY0-72" fmla="*/ 6874 h 12401"/>
              <a:gd name="connsiteX1-73" fmla="*/ 10000 w 10025"/>
              <a:gd name="connsiteY1-74" fmla="*/ 0 h 12401"/>
              <a:gd name="connsiteX2-75" fmla="*/ 10025 w 10025"/>
              <a:gd name="connsiteY2-76" fmla="*/ 12401 h 12401"/>
              <a:gd name="connsiteX3-77" fmla="*/ 25 w 10025"/>
              <a:gd name="connsiteY3-78" fmla="*/ 12401 h 12401"/>
              <a:gd name="connsiteX4-79" fmla="*/ 0 w 10025"/>
              <a:gd name="connsiteY4-80" fmla="*/ 6874 h 12401"/>
              <a:gd name="connsiteX0-81" fmla="*/ 0 w 10025"/>
              <a:gd name="connsiteY0-82" fmla="*/ 6929 h 12456"/>
              <a:gd name="connsiteX1-83" fmla="*/ 10012 w 10025"/>
              <a:gd name="connsiteY1-84" fmla="*/ 0 h 12456"/>
              <a:gd name="connsiteX2-85" fmla="*/ 10025 w 10025"/>
              <a:gd name="connsiteY2-86" fmla="*/ 12456 h 12456"/>
              <a:gd name="connsiteX3-87" fmla="*/ 25 w 10025"/>
              <a:gd name="connsiteY3-88" fmla="*/ 12456 h 12456"/>
              <a:gd name="connsiteX4-89" fmla="*/ 0 w 10025"/>
              <a:gd name="connsiteY4-90" fmla="*/ 6929 h 12456"/>
              <a:gd name="connsiteX0-91" fmla="*/ 0 w 10025"/>
              <a:gd name="connsiteY0-92" fmla="*/ 6929 h 12456"/>
              <a:gd name="connsiteX1-93" fmla="*/ 10012 w 10025"/>
              <a:gd name="connsiteY1-94" fmla="*/ 0 h 12456"/>
              <a:gd name="connsiteX2-95" fmla="*/ 10025 w 10025"/>
              <a:gd name="connsiteY2-96" fmla="*/ 12456 h 12456"/>
              <a:gd name="connsiteX3-97" fmla="*/ 25 w 10025"/>
              <a:gd name="connsiteY3-98" fmla="*/ 12456 h 12456"/>
              <a:gd name="connsiteX4-99" fmla="*/ 0 w 10025"/>
              <a:gd name="connsiteY4-100" fmla="*/ 6929 h 12456"/>
              <a:gd name="connsiteX0-101" fmla="*/ 0 w 10110"/>
              <a:gd name="connsiteY0-102" fmla="*/ 6902 h 12429"/>
              <a:gd name="connsiteX1-103" fmla="*/ 10110 w 10110"/>
              <a:gd name="connsiteY1-104" fmla="*/ 0 h 12429"/>
              <a:gd name="connsiteX2-105" fmla="*/ 10025 w 10110"/>
              <a:gd name="connsiteY2-106" fmla="*/ 12429 h 12429"/>
              <a:gd name="connsiteX3-107" fmla="*/ 25 w 10110"/>
              <a:gd name="connsiteY3-108" fmla="*/ 12429 h 12429"/>
              <a:gd name="connsiteX4-109" fmla="*/ 0 w 10110"/>
              <a:gd name="connsiteY4-110" fmla="*/ 6902 h 12429"/>
              <a:gd name="connsiteX0-111" fmla="*/ 0 w 10098"/>
              <a:gd name="connsiteY0-112" fmla="*/ 6984 h 12511"/>
              <a:gd name="connsiteX1-113" fmla="*/ 10098 w 10098"/>
              <a:gd name="connsiteY1-114" fmla="*/ 0 h 12511"/>
              <a:gd name="connsiteX2-115" fmla="*/ 10025 w 10098"/>
              <a:gd name="connsiteY2-116" fmla="*/ 12511 h 12511"/>
              <a:gd name="connsiteX3-117" fmla="*/ 25 w 10098"/>
              <a:gd name="connsiteY3-118" fmla="*/ 12511 h 12511"/>
              <a:gd name="connsiteX4-119" fmla="*/ 0 w 10098"/>
              <a:gd name="connsiteY4-120" fmla="*/ 6984 h 12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8" h="12511">
                <a:moveTo>
                  <a:pt x="0" y="6984"/>
                </a:moveTo>
                <a:lnTo>
                  <a:pt x="10098" y="0"/>
                </a:lnTo>
                <a:cubicBezTo>
                  <a:pt x="10106" y="4134"/>
                  <a:pt x="10017" y="8377"/>
                  <a:pt x="10025" y="12511"/>
                </a:cubicBezTo>
                <a:lnTo>
                  <a:pt x="25" y="12511"/>
                </a:lnTo>
                <a:cubicBezTo>
                  <a:pt x="29" y="10886"/>
                  <a:pt x="-4" y="8609"/>
                  <a:pt x="0" y="6984"/>
                </a:cubicBezTo>
                <a:close/>
              </a:path>
            </a:pathLst>
          </a:cu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8749" y="1573968"/>
            <a:ext cx="10934503" cy="5064560"/>
            <a:chOff x="390102" y="1573968"/>
            <a:chExt cx="10934503" cy="5064560"/>
          </a:xfrm>
        </p:grpSpPr>
        <p:sp>
          <p:nvSpPr>
            <p:cNvPr id="3" name="流程图: 手动输入 2"/>
            <p:cNvSpPr/>
            <p:nvPr/>
          </p:nvSpPr>
          <p:spPr>
            <a:xfrm>
              <a:off x="390102" y="4493380"/>
              <a:ext cx="2340000" cy="21451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手动输入 3"/>
            <p:cNvSpPr/>
            <p:nvPr/>
          </p:nvSpPr>
          <p:spPr>
            <a:xfrm>
              <a:off x="3254936" y="3687580"/>
              <a:ext cx="2340000" cy="29509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手动输入 4"/>
            <p:cNvSpPr/>
            <p:nvPr/>
          </p:nvSpPr>
          <p:spPr>
            <a:xfrm>
              <a:off x="6119770" y="2773180"/>
              <a:ext cx="2340000" cy="38653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手动输入 5"/>
            <p:cNvSpPr/>
            <p:nvPr/>
          </p:nvSpPr>
          <p:spPr>
            <a:xfrm>
              <a:off x="8984605" y="1573968"/>
              <a:ext cx="2340000" cy="506456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 rot="21006332">
            <a:off x="-92525" y="3242998"/>
            <a:ext cx="3486846" cy="1912247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0480" y="274641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0" y="10041"/>
            <a:ext cx="11422872" cy="3539918"/>
          </a:xfrm>
          <a:prstGeom prst="line">
            <a:avLst/>
          </a:prstGeom>
          <a:ln w="28575">
            <a:solidFill>
              <a:srgbClr val="0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05615" y="5823432"/>
            <a:ext cx="298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44275" y="5238762"/>
            <a:ext cx="298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35283" y="5532531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54662" y="4581212"/>
            <a:ext cx="227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Two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47081" y="3752570"/>
            <a:ext cx="232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Three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57646" y="2933890"/>
            <a:ext cx="2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Four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0044" y="5335859"/>
            <a:ext cx="211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One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rot="20774526">
            <a:off x="2762038" y="2498076"/>
            <a:ext cx="3418288" cy="1912247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0610400">
            <a:off x="5657438" y="1681476"/>
            <a:ext cx="3320674" cy="191224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0149511">
            <a:off x="8401007" y="611851"/>
            <a:ext cx="3373119" cy="1912247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077537" y="4540272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37115" y="3428403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37115" y="4465481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26291" y="5515655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950372" y="4064000"/>
            <a:ext cx="7009399" cy="243592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01205" y="2153195"/>
            <a:ext cx="2168314" cy="104991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3636" y="2118942"/>
            <a:ext cx="2168314" cy="104991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563" y="291767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86" y="2179610"/>
            <a:ext cx="261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1681" y="219539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174170" y="1843651"/>
            <a:ext cx="3418447" cy="650"/>
          </a:xfrm>
          <a:prstGeom prst="line">
            <a:avLst/>
          </a:prstGeom>
          <a:ln w="28575">
            <a:solidFill>
              <a:srgbClr val="0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3636" y="3477752"/>
            <a:ext cx="2168314" cy="30221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 t="-46"/>
          <a:stretch>
            <a:fillRect/>
          </a:stretch>
        </p:blipFill>
        <p:spPr>
          <a:xfrm>
            <a:off x="2451681" y="3477752"/>
            <a:ext cx="2168314" cy="3022168"/>
          </a:xfrm>
          <a:prstGeom prst="rect">
            <a:avLst/>
          </a:prstGeom>
        </p:spPr>
      </p:pic>
      <p:sp>
        <p:nvSpPr>
          <p:cNvPr id="16" name="流程图: 手动操作 15"/>
          <p:cNvSpPr/>
          <p:nvPr/>
        </p:nvSpPr>
        <p:spPr>
          <a:xfrm>
            <a:off x="4950372" y="274640"/>
            <a:ext cx="7009399" cy="3203111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43976" y="4312464"/>
            <a:ext cx="5422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 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 Enter your text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3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0298" y="15231"/>
            <a:ext cx="6274189" cy="685800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60098" y="59224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6" name="双括号 5"/>
          <p:cNvSpPr/>
          <p:nvPr/>
        </p:nvSpPr>
        <p:spPr>
          <a:xfrm>
            <a:off x="1624817" y="1832866"/>
            <a:ext cx="5697416" cy="1293954"/>
          </a:xfrm>
          <a:prstGeom prst="bracketPair">
            <a:avLst/>
          </a:prstGeom>
          <a:noFill/>
          <a:ln w="50800" cap="rnd" cmpd="sng">
            <a:solidFill>
              <a:schemeClr val="bg1">
                <a:alpha val="9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2430" y="1972011"/>
            <a:ext cx="5422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 b="-696"/>
          <a:stretch>
            <a:fillRect/>
          </a:stretch>
        </p:blipFill>
        <p:spPr>
          <a:xfrm>
            <a:off x="1624817" y="4037426"/>
            <a:ext cx="5697416" cy="26165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83319" y="36118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 Enter your text  </a:t>
            </a:r>
          </a:p>
        </p:txBody>
      </p:sp>
      <p:sp>
        <p:nvSpPr>
          <p:cNvPr id="10" name="矩形 9"/>
          <p:cNvSpPr/>
          <p:nvPr/>
        </p:nvSpPr>
        <p:spPr>
          <a:xfrm>
            <a:off x="1383319" y="33708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1"/>
            <a:ext cx="7793502" cy="4749165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>
            <a:off x="0" y="14513"/>
            <a:ext cx="7793502" cy="4749165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91840" y="1515743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pPr algn="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375055" y="3073920"/>
            <a:ext cx="3418447" cy="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双括号 9"/>
          <p:cNvSpPr/>
          <p:nvPr/>
        </p:nvSpPr>
        <p:spPr>
          <a:xfrm>
            <a:off x="1188718" y="5377925"/>
            <a:ext cx="5697416" cy="1293954"/>
          </a:xfrm>
          <a:prstGeom prst="bracketPair">
            <a:avLst/>
          </a:prstGeom>
          <a:noFill/>
          <a:ln w="50800" cap="rnd" cmpd="sng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26331" y="5517070"/>
            <a:ext cx="542218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</p:txBody>
      </p:sp>
      <p:sp>
        <p:nvSpPr>
          <p:cNvPr id="13" name="等腰三角形 12"/>
          <p:cNvSpPr/>
          <p:nvPr/>
        </p:nvSpPr>
        <p:spPr>
          <a:xfrm rot="16200000">
            <a:off x="8455629" y="-662127"/>
            <a:ext cx="3074244" cy="4398498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758162">
            <a:off x="9080003" y="-232230"/>
            <a:ext cx="5657772" cy="6789487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72461" y="1931012"/>
            <a:ext cx="298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068212" y="4654650"/>
            <a:ext cx="189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2/3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92751" y="304255"/>
            <a:ext cx="189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1/3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22461" y="3359844"/>
            <a:ext cx="427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</a:t>
            </a:r>
          </a:p>
        </p:txBody>
      </p:sp>
      <p:sp>
        <p:nvSpPr>
          <p:cNvPr id="22" name="矩形 21"/>
          <p:cNvSpPr/>
          <p:nvPr/>
        </p:nvSpPr>
        <p:spPr>
          <a:xfrm>
            <a:off x="1922825" y="3737546"/>
            <a:ext cx="600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 Enter your text  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宽屏</PresentationFormat>
  <Paragraphs>97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时尚中黑简体</vt:lpstr>
      <vt:lpstr>微软雅黑 Light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 mei</dc:creator>
  <cp:lastModifiedBy>天 下</cp:lastModifiedBy>
  <cp:revision>114</cp:revision>
  <dcterms:created xsi:type="dcterms:W3CDTF">2015-06-11T09:00:00Z</dcterms:created>
  <dcterms:modified xsi:type="dcterms:W3CDTF">2021-01-04T13:46:40Z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KSOProductBuildVer">
    <vt:lpwstr>2052-11.1.0.9022</vt:lpwstr>
  </property>
</Properties>
</file>