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8" r:id="rId2"/>
    <p:sldId id="270" r:id="rId3"/>
    <p:sldId id="284" r:id="rId4"/>
    <p:sldId id="285" r:id="rId5"/>
    <p:sldId id="280" r:id="rId6"/>
    <p:sldId id="274" r:id="rId7"/>
    <p:sldId id="275" r:id="rId8"/>
    <p:sldId id="281" r:id="rId9"/>
    <p:sldId id="283" r:id="rId10"/>
    <p:sldId id="282" r:id="rId11"/>
    <p:sldId id="263" r:id="rId12"/>
    <p:sldId id="288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1E57"/>
    <a:srgbClr val="2D2A61"/>
    <a:srgbClr val="232059"/>
    <a:srgbClr val="1F1C46"/>
    <a:srgbClr val="201C46"/>
    <a:srgbClr val="221C46"/>
    <a:srgbClr val="483D99"/>
    <a:srgbClr val="201B30"/>
    <a:srgbClr val="7C838E"/>
    <a:srgbClr val="EEEE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D4849-7D4A-48B8-AA7A-7F78003A537A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51C92-6391-4050-9397-27D28EF0972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5A45-7F78-483A-856C-2256CF387E6F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39C2-6989-4EBC-9E72-4B474CA782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5A45-7F78-483A-856C-2256CF387E6F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39C2-6989-4EBC-9E72-4B474CA782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5A45-7F78-483A-856C-2256CF387E6F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39C2-6989-4EBC-9E72-4B474CA782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5A45-7F78-483A-856C-2256CF387E6F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39C2-6989-4EBC-9E72-4B474CA782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5A45-7F78-483A-856C-2256CF387E6F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39C2-6989-4EBC-9E72-4B474CA782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5A45-7F78-483A-856C-2256CF387E6F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39C2-6989-4EBC-9E72-4B474CA782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5A45-7F78-483A-856C-2256CF387E6F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39C2-6989-4EBC-9E72-4B474CA782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5A45-7F78-483A-856C-2256CF387E6F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39C2-6989-4EBC-9E72-4B474CA782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5A45-7F78-483A-856C-2256CF387E6F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39C2-6989-4EBC-9E72-4B474CA782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5A45-7F78-483A-856C-2256CF387E6F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39C2-6989-4EBC-9E72-4B474CA782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5A45-7F78-483A-856C-2256CF387E6F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39C2-6989-4EBC-9E72-4B474CA782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F5A45-7F78-483A-856C-2256CF387E6F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139C2-6989-4EBC-9E72-4B474CA782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875" b="21875"/>
          <a:stretch>
            <a:fillRect/>
          </a:stretch>
        </p:blipFill>
        <p:spPr>
          <a:xfrm>
            <a:off x="-17671" y="-9940"/>
            <a:ext cx="12209671" cy="686794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" y="2137897"/>
            <a:ext cx="12209671" cy="1951618"/>
          </a:xfrm>
          <a:solidFill>
            <a:srgbClr val="1F1C46">
              <a:alpha val="50000"/>
            </a:srgbClr>
          </a:solidFill>
        </p:spPr>
        <p:txBody>
          <a:bodyPr anchor="ctr">
            <a:normAutofit/>
          </a:bodyPr>
          <a:lstStyle/>
          <a:p>
            <a:r>
              <a:rPr lang="en-US" altLang="zh-CN" sz="5400" dirty="0">
                <a:solidFill>
                  <a:schemeClr val="bg1"/>
                </a:solidFill>
                <a:latin typeface="HelveticaNeueLT Pro 25 UltLt" panose="020B0303020202020204" pitchFamily="34" charset="0"/>
              </a:rPr>
              <a:t>YOUR TITLE HERE</a:t>
            </a:r>
            <a:endParaRPr lang="zh-CN" altLang="en-US" sz="5400" dirty="0">
              <a:solidFill>
                <a:schemeClr val="bg1"/>
              </a:solidFill>
              <a:latin typeface="HelveticaNeueLT Pro 25 UltLt" panose="020B0303020202020204" pitchFamily="34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4089514"/>
            <a:ext cx="12209672" cy="881731"/>
          </a:xfrm>
          <a:solidFill>
            <a:srgbClr val="1F1C46">
              <a:alpha val="20000"/>
            </a:srgbClr>
          </a:solidFill>
        </p:spPr>
        <p:txBody>
          <a:bodyPr anchor="ctr">
            <a:norm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HelveticaNeueLT Pro 25 UltLt" panose="020B0303020202020204" pitchFamily="34" charset="0"/>
              </a:rPr>
              <a:t>SUBTITLE HERE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等腰三角形 2"/>
          <p:cNvSpPr/>
          <p:nvPr/>
        </p:nvSpPr>
        <p:spPr>
          <a:xfrm>
            <a:off x="2070352" y="2648279"/>
            <a:ext cx="3441382" cy="2966708"/>
          </a:xfrm>
          <a:prstGeom prst="triangl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Add picture 1</a:t>
            </a:r>
            <a:endParaRPr lang="zh-CN" altLang="en-US" sz="2800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Microsoft JhengHei UI Light" panose="020B0304030504040204" pitchFamily="34" charset="-122"/>
            </a:endParaRPr>
          </a:p>
        </p:txBody>
      </p:sp>
      <p:sp>
        <p:nvSpPr>
          <p:cNvPr id="4" name="等腰三角形 3"/>
          <p:cNvSpPr/>
          <p:nvPr/>
        </p:nvSpPr>
        <p:spPr>
          <a:xfrm>
            <a:off x="6374001" y="2658785"/>
            <a:ext cx="3441382" cy="2966708"/>
          </a:xfrm>
          <a:prstGeom prst="triangl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Add picture 3</a:t>
            </a:r>
            <a:endParaRPr lang="zh-CN" altLang="en-US" sz="2800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Microsoft JhengHei UI Light" panose="020B0304030504040204" pitchFamily="34" charset="-122"/>
            </a:endParaRPr>
          </a:p>
        </p:txBody>
      </p:sp>
      <p:sp>
        <p:nvSpPr>
          <p:cNvPr id="5" name="等腰三角形 4"/>
          <p:cNvSpPr/>
          <p:nvPr/>
        </p:nvSpPr>
        <p:spPr>
          <a:xfrm rot="10800000">
            <a:off x="4239366" y="2648277"/>
            <a:ext cx="3441382" cy="2966708"/>
          </a:xfrm>
          <a:prstGeom prst="triangl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Add picture 2</a:t>
            </a:r>
            <a:endParaRPr lang="zh-CN" altLang="en-US" sz="2800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Microsoft JhengHei UI Light" panose="020B0304030504040204" pitchFamily="34" charset="-122"/>
            </a:endParaRPr>
          </a:p>
        </p:txBody>
      </p:sp>
      <p:sp>
        <p:nvSpPr>
          <p:cNvPr id="7" name="文本框 24"/>
          <p:cNvSpPr txBox="1"/>
          <p:nvPr/>
        </p:nvSpPr>
        <p:spPr>
          <a:xfrm>
            <a:off x="2817541" y="5650602"/>
            <a:ext cx="1947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Sample 1</a:t>
            </a:r>
          </a:p>
        </p:txBody>
      </p:sp>
      <p:sp>
        <p:nvSpPr>
          <p:cNvPr id="8" name="文本框 25"/>
          <p:cNvSpPr txBox="1"/>
          <p:nvPr/>
        </p:nvSpPr>
        <p:spPr>
          <a:xfrm>
            <a:off x="6981162" y="5650602"/>
            <a:ext cx="2227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Sample 3</a:t>
            </a:r>
          </a:p>
        </p:txBody>
      </p:sp>
      <p:sp>
        <p:nvSpPr>
          <p:cNvPr id="9" name="文本框 26"/>
          <p:cNvSpPr txBox="1"/>
          <p:nvPr/>
        </p:nvSpPr>
        <p:spPr>
          <a:xfrm>
            <a:off x="4653309" y="2012012"/>
            <a:ext cx="2613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Sample 2</a:t>
            </a:r>
          </a:p>
        </p:txBody>
      </p:sp>
      <p:sp>
        <p:nvSpPr>
          <p:cNvPr id="12" name="圆角矩形 11"/>
          <p:cNvSpPr/>
          <p:nvPr/>
        </p:nvSpPr>
        <p:spPr>
          <a:xfrm>
            <a:off x="2070353" y="522414"/>
            <a:ext cx="7779404" cy="989563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800" dirty="0">
                <a:latin typeface="HelveticaNeueLT Pro 25 UltLt" panose="020B0303020202020204" pitchFamily="34" charset="0"/>
              </a:rPr>
              <a:t>YOUR TITLE HERE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5400" dirty="0"/>
          </a:p>
        </p:txBody>
      </p:sp>
      <p:sp>
        <p:nvSpPr>
          <p:cNvPr id="25" name="三十二角星 24"/>
          <p:cNvSpPr/>
          <p:nvPr/>
        </p:nvSpPr>
        <p:spPr>
          <a:xfrm>
            <a:off x="2667000" y="0"/>
            <a:ext cx="6858000" cy="6858000"/>
          </a:xfrm>
          <a:prstGeom prst="star32">
            <a:avLst>
              <a:gd name="adj" fmla="val 126"/>
            </a:avLst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5400" dirty="0"/>
          </a:p>
        </p:txBody>
      </p:sp>
      <p:sp>
        <p:nvSpPr>
          <p:cNvPr id="27" name="标题 2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66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THANKS</a:t>
            </a:r>
            <a:endParaRPr lang="zh-CN" altLang="en-US" sz="6600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Microsoft JhengHei UI Light" panose="020B0304030504040204" pitchFamily="34" charset="-122"/>
            </a:endParaRPr>
          </a:p>
        </p:txBody>
      </p:sp>
      <p:sp>
        <p:nvSpPr>
          <p:cNvPr id="28" name="副标题 2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G   O   O   D   B   Y   E</a:t>
            </a:r>
            <a:endParaRPr lang="zh-CN" altLang="en-US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Microsoft JhengHei UI Light" panose="020B0304030504040204" pitchFamily="34" charset="-122"/>
            </a:endParaRPr>
          </a:p>
        </p:txBody>
      </p:sp>
      <p:cxnSp>
        <p:nvCxnSpPr>
          <p:cNvPr id="30" name="直接连接符 29"/>
          <p:cNvCxnSpPr/>
          <p:nvPr/>
        </p:nvCxnSpPr>
        <p:spPr>
          <a:xfrm>
            <a:off x="4059382" y="3429000"/>
            <a:ext cx="173181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6456217" y="3406053"/>
            <a:ext cx="173181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0" y="-1837"/>
            <a:ext cx="12192000" cy="314096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4719878" y="3275305"/>
            <a:ext cx="1164675" cy="1252856"/>
            <a:chOff x="4074921" y="3564855"/>
            <a:chExt cx="873506" cy="939642"/>
          </a:xfrm>
        </p:grpSpPr>
        <p:pic>
          <p:nvPicPr>
            <p:cNvPr id="6" name="Picture 2" descr="F:\ppt库\ppt图片\图标\2000种网站或论坛PNG图片图标\png-0015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4921" y="3564855"/>
              <a:ext cx="609600" cy="609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4716017" y="3697253"/>
              <a:ext cx="232410" cy="8072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zh-CN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endParaRPr lang="zh-CN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4693430" y="4382308"/>
            <a:ext cx="1077967" cy="691130"/>
            <a:chOff x="4067944" y="4365104"/>
            <a:chExt cx="808475" cy="518348"/>
          </a:xfrm>
        </p:grpSpPr>
        <p:sp>
          <p:nvSpPr>
            <p:cNvPr id="9" name="椭圆 8"/>
            <p:cNvSpPr/>
            <p:nvPr/>
          </p:nvSpPr>
          <p:spPr>
            <a:xfrm>
              <a:off x="4139952" y="4758957"/>
              <a:ext cx="360040" cy="9618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glow rad="101600">
                <a:schemeClr val="tx1">
                  <a:alpha val="6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effectLst>
                  <a:glow rad="101600">
                    <a:schemeClr val="tx1">
                      <a:lumMod val="50000"/>
                      <a:lumOff val="50000"/>
                      <a:alpha val="60000"/>
                    </a:schemeClr>
                  </a:glow>
                </a:effectLst>
              </a:endParaRPr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4067944" y="4365104"/>
              <a:ext cx="808475" cy="518348"/>
              <a:chOff x="4067944" y="4365104"/>
              <a:chExt cx="808475" cy="518348"/>
            </a:xfrm>
          </p:grpSpPr>
          <p:pic>
            <p:nvPicPr>
              <p:cNvPr id="11" name="图片 1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0" b="100000" l="0" r="99389">
                            <a14:foregroundMark x1="12672" y1="68103" x2="84427" y2="64310"/>
                            <a14:foregroundMark x1="46260" y1="45517" x2="34809" y2="82759"/>
                            <a14:foregroundMark x1="14198" y1="62759" x2="27634" y2="84483"/>
                            <a14:foregroundMark x1="17863" y1="45517" x2="71145" y2="89483"/>
                            <a14:foregroundMark x1="29160" y1="33793" x2="77405" y2="66552"/>
                            <a14:foregroundMark x1="25954" y1="76379" x2="61069" y2="89828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67944" y="4365104"/>
                <a:ext cx="585376" cy="518348"/>
              </a:xfrm>
              <a:prstGeom prst="rect">
                <a:avLst/>
              </a:prstGeom>
              <a:effectLst>
                <a:outerShdw dir="8100000" sx="71000" sy="71000" kx="800400" algn="br" rotWithShape="0">
                  <a:prstClr val="black">
                    <a:alpha val="20000"/>
                  </a:prstClr>
                </a:outerShdw>
              </a:effectLst>
            </p:spPr>
          </p:pic>
          <p:sp>
            <p:nvSpPr>
              <p:cNvPr id="12" name="TextBox 11"/>
              <p:cNvSpPr txBox="1"/>
              <p:nvPr/>
            </p:nvSpPr>
            <p:spPr>
              <a:xfrm>
                <a:off x="4644009" y="4474731"/>
                <a:ext cx="232410" cy="315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zh-CN" altLang="en-US" sz="2135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13" name="组合 12"/>
          <p:cNvGrpSpPr/>
          <p:nvPr/>
        </p:nvGrpSpPr>
        <p:grpSpPr>
          <a:xfrm>
            <a:off x="4747043" y="5365205"/>
            <a:ext cx="1041497" cy="731619"/>
            <a:chOff x="4095295" y="5132279"/>
            <a:chExt cx="781123" cy="548714"/>
          </a:xfrm>
        </p:grpSpPr>
        <p:sp>
          <p:nvSpPr>
            <p:cNvPr id="14" name="矩形 13"/>
            <p:cNvSpPr/>
            <p:nvPr/>
          </p:nvSpPr>
          <p:spPr>
            <a:xfrm>
              <a:off x="4139952" y="5517232"/>
              <a:ext cx="491397" cy="16133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glow rad="101600">
                <a:schemeClr val="tx1">
                  <a:alpha val="6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effectLst>
                  <a:glow rad="101600">
                    <a:schemeClr val="tx1">
                      <a:lumMod val="50000"/>
                      <a:lumOff val="50000"/>
                      <a:alpha val="60000"/>
                    </a:schemeClr>
                  </a:glow>
                </a:effectLst>
              </a:endParaRP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4095295" y="5132279"/>
              <a:ext cx="781123" cy="548714"/>
              <a:chOff x="4095295" y="5132279"/>
              <a:chExt cx="781123" cy="548714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4644008" y="5252747"/>
                <a:ext cx="232410" cy="315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zh-CN" altLang="en-US" sz="2135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pic>
            <p:nvPicPr>
              <p:cNvPr id="17" name="图片 16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95295" y="5132279"/>
                <a:ext cx="548714" cy="548714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781300" y="2180254"/>
            <a:ext cx="6629400" cy="1235368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4800" dirty="0">
                <a:solidFill>
                  <a:srgbClr val="201B3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YOUR TITLE HERE</a:t>
            </a:r>
            <a:endParaRPr lang="zh-CN" altLang="en-US" sz="4800" dirty="0">
              <a:solidFill>
                <a:srgbClr val="201B30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Microsoft JhengHei UI Light" panose="020B030403050404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65858" y="3415622"/>
            <a:ext cx="4260284" cy="79389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3200" dirty="0">
                <a:solidFill>
                  <a:srgbClr val="ACACAC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YOUR TITLE HERE</a:t>
            </a:r>
            <a:endParaRPr lang="zh-CN" altLang="en-US" sz="3200" dirty="0">
              <a:solidFill>
                <a:srgbClr val="ACACAC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Microsoft JhengHei UI Light" panose="020B030403050404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965858" y="4209512"/>
            <a:ext cx="4240046" cy="79113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3200" dirty="0">
                <a:solidFill>
                  <a:srgbClr val="ACACAC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YOUR TITLE HERE</a:t>
            </a:r>
            <a:endParaRPr lang="zh-CN" altLang="en-US" sz="3200" dirty="0">
              <a:solidFill>
                <a:srgbClr val="ACACAC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Microsoft JhengHei UI Light" panose="020B0304030504040204" pitchFamily="34" charset="-122"/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334851" y="386698"/>
            <a:ext cx="3359421" cy="989563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800" dirty="0">
                <a:latin typeface="HelveticaNeueLT Pro 25 UltLt" panose="020B0303020202020204" pitchFamily="34" charset="0"/>
              </a:rPr>
              <a:t>CONTENT</a:t>
            </a:r>
            <a:endParaRPr lang="zh-CN" altLang="en-US" sz="4800" dirty="0">
              <a:latin typeface="HelveticaNeueLT Pro 25 UltLt" panose="020B0303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圆角矩形 5"/>
          <p:cNvSpPr/>
          <p:nvPr/>
        </p:nvSpPr>
        <p:spPr>
          <a:xfrm>
            <a:off x="2070353" y="522414"/>
            <a:ext cx="7779404" cy="989563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800" dirty="0">
                <a:latin typeface="HelveticaNeueLT Pro 25 UltLt" panose="020B0303020202020204" pitchFamily="34" charset="0"/>
              </a:rPr>
              <a:t>YOUR TITLE HERE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888643" y="2382591"/>
            <a:ext cx="2955850" cy="3528812"/>
            <a:chOff x="2070353" y="2292439"/>
            <a:chExt cx="3400023" cy="3528812"/>
          </a:xfrm>
        </p:grpSpPr>
        <p:sp>
          <p:nvSpPr>
            <p:cNvPr id="3" name="文本框 37"/>
            <p:cNvSpPr txBox="1"/>
            <p:nvPr/>
          </p:nvSpPr>
          <p:spPr>
            <a:xfrm>
              <a:off x="2253092" y="3218708"/>
              <a:ext cx="3217284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ctr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2000" dirty="0">
                  <a:solidFill>
                    <a:srgbClr val="201B30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Microsoft JhengHei UI Light" panose="020B0304030504040204" pitchFamily="34" charset="-122"/>
                </a:rPr>
                <a:t>Text here Text here</a:t>
              </a:r>
            </a:p>
            <a:p>
              <a:pPr marL="285750" indent="-285750" algn="ctr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2000" dirty="0">
                  <a:solidFill>
                    <a:srgbClr val="201B30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Microsoft JhengHei UI Light" panose="020B0304030504040204" pitchFamily="34" charset="-122"/>
                </a:rPr>
                <a:t>Text here Text here</a:t>
              </a:r>
            </a:p>
            <a:p>
              <a:pPr marL="285750" indent="-285750" algn="ctr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2000" dirty="0">
                  <a:solidFill>
                    <a:srgbClr val="201B30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Microsoft JhengHei UI Light" panose="020B0304030504040204" pitchFamily="34" charset="-122"/>
                </a:rPr>
                <a:t>Text here Text here</a:t>
              </a:r>
            </a:p>
            <a:p>
              <a:pPr marL="285750" indent="-285750" algn="ctr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2000" dirty="0">
                  <a:solidFill>
                    <a:srgbClr val="201B30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Microsoft JhengHei UI Light" panose="020B0304030504040204" pitchFamily="34" charset="-122"/>
                </a:rPr>
                <a:t>Text here Text here</a:t>
              </a:r>
            </a:p>
            <a:p>
              <a:pPr marL="285750" indent="-285750" algn="ctr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2000" dirty="0">
                  <a:solidFill>
                    <a:srgbClr val="201B30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Microsoft JhengHei UI Light" panose="020B0304030504040204" pitchFamily="34" charset="-122"/>
                </a:rPr>
                <a:t>Text here Text here</a:t>
              </a:r>
            </a:p>
          </p:txBody>
        </p:sp>
        <p:sp>
          <p:nvSpPr>
            <p:cNvPr id="10" name="同侧圆角矩形 9"/>
            <p:cNvSpPr/>
            <p:nvPr/>
          </p:nvSpPr>
          <p:spPr>
            <a:xfrm rot="10800000">
              <a:off x="2070353" y="2292440"/>
              <a:ext cx="3387143" cy="3528811"/>
            </a:xfrm>
            <a:prstGeom prst="round2Same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2070353" y="2292439"/>
              <a:ext cx="3400023" cy="746975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b="1" dirty="0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Microsoft JhengHei UI Light" panose="020B0304030504040204" pitchFamily="34" charset="-122"/>
                </a:rPr>
                <a:t>Subtitle 1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4482130" y="2382591"/>
            <a:ext cx="2955850" cy="3528812"/>
            <a:chOff x="2070353" y="2292439"/>
            <a:chExt cx="3400023" cy="3528812"/>
          </a:xfrm>
        </p:grpSpPr>
        <p:sp>
          <p:nvSpPr>
            <p:cNvPr id="22" name="文本框 37"/>
            <p:cNvSpPr txBox="1"/>
            <p:nvPr/>
          </p:nvSpPr>
          <p:spPr>
            <a:xfrm>
              <a:off x="2253092" y="3218708"/>
              <a:ext cx="3217284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ctr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2000" dirty="0">
                  <a:solidFill>
                    <a:srgbClr val="201B30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Microsoft JhengHei UI Light" panose="020B0304030504040204" pitchFamily="34" charset="-122"/>
                </a:rPr>
                <a:t>Text here Text here</a:t>
              </a:r>
            </a:p>
            <a:p>
              <a:pPr marL="285750" indent="-285750" algn="ctr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2000" dirty="0">
                  <a:solidFill>
                    <a:srgbClr val="201B30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Microsoft JhengHei UI Light" panose="020B0304030504040204" pitchFamily="34" charset="-122"/>
                </a:rPr>
                <a:t>Text here Text here</a:t>
              </a:r>
            </a:p>
            <a:p>
              <a:pPr marL="285750" indent="-285750" algn="ctr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2000" dirty="0">
                  <a:solidFill>
                    <a:srgbClr val="201B30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Microsoft JhengHei UI Light" panose="020B0304030504040204" pitchFamily="34" charset="-122"/>
                </a:rPr>
                <a:t>Text here Text here</a:t>
              </a:r>
            </a:p>
            <a:p>
              <a:pPr marL="285750" indent="-285750" algn="ctr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2000" dirty="0">
                  <a:solidFill>
                    <a:srgbClr val="201B30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Microsoft JhengHei UI Light" panose="020B0304030504040204" pitchFamily="34" charset="-122"/>
                </a:rPr>
                <a:t>Text here Text here</a:t>
              </a:r>
            </a:p>
            <a:p>
              <a:pPr marL="285750" indent="-285750" algn="ctr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2000" dirty="0">
                  <a:solidFill>
                    <a:srgbClr val="201B30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Microsoft JhengHei UI Light" panose="020B0304030504040204" pitchFamily="34" charset="-122"/>
                </a:rPr>
                <a:t>Text here Text here</a:t>
              </a:r>
            </a:p>
          </p:txBody>
        </p:sp>
        <p:sp>
          <p:nvSpPr>
            <p:cNvPr id="23" name="同侧圆角矩形 22"/>
            <p:cNvSpPr/>
            <p:nvPr/>
          </p:nvSpPr>
          <p:spPr>
            <a:xfrm rot="10800000">
              <a:off x="2070353" y="2292440"/>
              <a:ext cx="3387143" cy="3528811"/>
            </a:xfrm>
            <a:prstGeom prst="round2Same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2070353" y="2292439"/>
              <a:ext cx="3400023" cy="746975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b="1" dirty="0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Microsoft JhengHei UI Light" panose="020B0304030504040204" pitchFamily="34" charset="-122"/>
                </a:rPr>
                <a:t>Subtitle 2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8075616" y="2382591"/>
            <a:ext cx="2955850" cy="3528812"/>
            <a:chOff x="2070353" y="2292439"/>
            <a:chExt cx="3400023" cy="3528812"/>
          </a:xfrm>
        </p:grpSpPr>
        <p:sp>
          <p:nvSpPr>
            <p:cNvPr id="26" name="文本框 37"/>
            <p:cNvSpPr txBox="1"/>
            <p:nvPr/>
          </p:nvSpPr>
          <p:spPr>
            <a:xfrm>
              <a:off x="2253092" y="3218708"/>
              <a:ext cx="320440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ctr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2000" dirty="0">
                  <a:solidFill>
                    <a:srgbClr val="201B30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Microsoft JhengHei UI Light" panose="020B0304030504040204" pitchFamily="34" charset="-122"/>
                </a:rPr>
                <a:t>Text here Text here</a:t>
              </a:r>
            </a:p>
            <a:p>
              <a:pPr marL="285750" indent="-285750" algn="ctr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2000" dirty="0">
                  <a:solidFill>
                    <a:srgbClr val="201B30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Microsoft JhengHei UI Light" panose="020B0304030504040204" pitchFamily="34" charset="-122"/>
                </a:rPr>
                <a:t>Text here Text here</a:t>
              </a:r>
            </a:p>
            <a:p>
              <a:pPr marL="285750" indent="-285750" algn="ctr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2000" dirty="0">
                  <a:solidFill>
                    <a:srgbClr val="201B30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Microsoft JhengHei UI Light" panose="020B0304030504040204" pitchFamily="34" charset="-122"/>
                </a:rPr>
                <a:t>Text here Text here</a:t>
              </a:r>
            </a:p>
            <a:p>
              <a:pPr marL="285750" indent="-285750" algn="ctr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2000" dirty="0">
                  <a:solidFill>
                    <a:srgbClr val="201B30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Microsoft JhengHei UI Light" panose="020B0304030504040204" pitchFamily="34" charset="-122"/>
                </a:rPr>
                <a:t>Text here Text here</a:t>
              </a:r>
            </a:p>
            <a:p>
              <a:pPr marL="285750" indent="-285750" algn="ctr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2000" dirty="0">
                  <a:solidFill>
                    <a:srgbClr val="201B30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Microsoft JhengHei UI Light" panose="020B0304030504040204" pitchFamily="34" charset="-122"/>
                </a:rPr>
                <a:t>Text here Text here</a:t>
              </a:r>
            </a:p>
          </p:txBody>
        </p:sp>
        <p:sp>
          <p:nvSpPr>
            <p:cNvPr id="27" name="同侧圆角矩形 26"/>
            <p:cNvSpPr/>
            <p:nvPr/>
          </p:nvSpPr>
          <p:spPr>
            <a:xfrm rot="10800000">
              <a:off x="2070353" y="2292440"/>
              <a:ext cx="3387143" cy="3528811"/>
            </a:xfrm>
            <a:prstGeom prst="round2Same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2070353" y="2292439"/>
              <a:ext cx="3400023" cy="746975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b="1" dirty="0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Microsoft JhengHei UI Light" panose="020B0304030504040204" pitchFamily="34" charset="-122"/>
                </a:rPr>
                <a:t>Subtitle 3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椭圆 25"/>
          <p:cNvSpPr/>
          <p:nvPr/>
        </p:nvSpPr>
        <p:spPr>
          <a:xfrm>
            <a:off x="7392474" y="2854824"/>
            <a:ext cx="2687378" cy="2687378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rgbClr val="1D1E57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Subtitle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1D1E57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TEXT HERE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1D1E57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TEXT HERE</a:t>
            </a:r>
            <a:endParaRPr lang="zh-CN" altLang="en-US" sz="2000" dirty="0">
              <a:solidFill>
                <a:srgbClr val="1D1E57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Microsoft JhengHei UI Light" panose="020B0304030504040204" pitchFamily="34" charset="-122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1D1E57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TEXT HERE</a:t>
            </a:r>
            <a:endParaRPr lang="zh-CN" altLang="en-US" sz="2000" dirty="0">
              <a:solidFill>
                <a:srgbClr val="1D1E57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Microsoft JhengHei UI Light" panose="020B0304030504040204" pitchFamily="34" charset="-122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1D1E57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TEXT HERE</a:t>
            </a:r>
            <a:endParaRPr lang="zh-CN" altLang="en-US" sz="2000" dirty="0">
              <a:solidFill>
                <a:srgbClr val="1D1E57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Microsoft JhengHei UI Light" panose="020B0304030504040204" pitchFamily="34" charset="-122"/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2070353" y="522414"/>
            <a:ext cx="7779404" cy="989563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800" dirty="0">
                <a:latin typeface="HelveticaNeueLT Pro 25 UltLt" panose="020B0303020202020204" pitchFamily="34" charset="0"/>
              </a:rPr>
              <a:t>YOUR TITLE HERE</a:t>
            </a:r>
          </a:p>
        </p:txBody>
      </p:sp>
      <p:sp>
        <p:nvSpPr>
          <p:cNvPr id="25" name="椭圆 24"/>
          <p:cNvSpPr/>
          <p:nvPr/>
        </p:nvSpPr>
        <p:spPr>
          <a:xfrm>
            <a:off x="1840258" y="2854824"/>
            <a:ext cx="2687378" cy="2687378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rgbClr val="1D1E57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Subtitle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1D1E57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TEXT HERE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1D1E57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TEXT HERE</a:t>
            </a:r>
            <a:endParaRPr lang="zh-CN" altLang="en-US" sz="2000" dirty="0">
              <a:solidFill>
                <a:srgbClr val="1D1E57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Microsoft JhengHei UI Light" panose="020B0304030504040204" pitchFamily="34" charset="-122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1D1E57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TEXT HERE</a:t>
            </a:r>
            <a:endParaRPr lang="zh-CN" altLang="en-US" sz="2000" dirty="0">
              <a:solidFill>
                <a:srgbClr val="1D1E57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Microsoft JhengHei UI Light" panose="020B0304030504040204" pitchFamily="34" charset="-122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1D1E57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TEXT HERE</a:t>
            </a:r>
            <a:endParaRPr lang="zh-CN" altLang="en-US" sz="2000" dirty="0">
              <a:solidFill>
                <a:srgbClr val="1D1E57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Microsoft JhengHei UI Light" panose="020B0304030504040204" pitchFamily="34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211393" y="2449851"/>
            <a:ext cx="3497324" cy="3497324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Subtitle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TEXT HERE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TEXT HERE</a:t>
            </a:r>
            <a:endParaRPr lang="zh-CN" altLang="en-US" sz="2400" dirty="0">
              <a:solidFill>
                <a:schemeClr val="tx1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Microsoft JhengHei UI Light" panose="020B0304030504040204" pitchFamily="34" charset="-122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TEXT HERE</a:t>
            </a:r>
            <a:endParaRPr lang="zh-CN" altLang="en-US" sz="2400" dirty="0">
              <a:solidFill>
                <a:schemeClr val="tx1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Microsoft JhengHei UI Light" panose="020B0304030504040204" pitchFamily="34" charset="-122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TEXT HERE</a:t>
            </a:r>
            <a:endParaRPr lang="zh-CN" altLang="en-US" sz="2400" dirty="0">
              <a:solidFill>
                <a:schemeClr val="tx1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Microsoft JhengHei UI Light" panose="020B0304030504040204" pitchFamily="34" charset="-122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TEXT HERE</a:t>
            </a:r>
            <a:endParaRPr lang="zh-CN" altLang="en-US" sz="2400" dirty="0">
              <a:solidFill>
                <a:schemeClr val="tx1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Microsoft JhengHei UI Light" panose="020B0304030504040204" pitchFamily="34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10881994" y="3960255"/>
            <a:ext cx="387674" cy="476516"/>
            <a:chOff x="10740981" y="3825026"/>
            <a:chExt cx="618186" cy="759854"/>
          </a:xfrm>
        </p:grpSpPr>
        <p:sp>
          <p:nvSpPr>
            <p:cNvPr id="13" name="燕尾形 12"/>
            <p:cNvSpPr/>
            <p:nvPr/>
          </p:nvSpPr>
          <p:spPr>
            <a:xfrm>
              <a:off x="10740981" y="3825026"/>
              <a:ext cx="321972" cy="759854"/>
            </a:xfrm>
            <a:prstGeom prst="chevron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5400" dirty="0">
                <a:solidFill>
                  <a:schemeClr val="tx1"/>
                </a:solidFill>
              </a:endParaRPr>
            </a:p>
          </p:txBody>
        </p:sp>
        <p:sp>
          <p:nvSpPr>
            <p:cNvPr id="27" name="燕尾形 26"/>
            <p:cNvSpPr/>
            <p:nvPr/>
          </p:nvSpPr>
          <p:spPr>
            <a:xfrm>
              <a:off x="11037195" y="3825026"/>
              <a:ext cx="321972" cy="759854"/>
            </a:xfrm>
            <a:prstGeom prst="chevron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5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 rot="10800000">
            <a:off x="626003" y="3960255"/>
            <a:ext cx="387674" cy="476516"/>
            <a:chOff x="10740981" y="3825026"/>
            <a:chExt cx="618186" cy="759854"/>
          </a:xfrm>
        </p:grpSpPr>
        <p:sp>
          <p:nvSpPr>
            <p:cNvPr id="32" name="燕尾形 31"/>
            <p:cNvSpPr/>
            <p:nvPr/>
          </p:nvSpPr>
          <p:spPr>
            <a:xfrm>
              <a:off x="10740981" y="3825026"/>
              <a:ext cx="321972" cy="759854"/>
            </a:xfrm>
            <a:prstGeom prst="chevron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5400" dirty="0">
                <a:solidFill>
                  <a:schemeClr val="tx1"/>
                </a:solidFill>
              </a:endParaRPr>
            </a:p>
          </p:txBody>
        </p:sp>
        <p:sp>
          <p:nvSpPr>
            <p:cNvPr id="33" name="燕尾形 32"/>
            <p:cNvSpPr/>
            <p:nvPr/>
          </p:nvSpPr>
          <p:spPr>
            <a:xfrm>
              <a:off x="11037195" y="3825026"/>
              <a:ext cx="321972" cy="759854"/>
            </a:xfrm>
            <a:prstGeom prst="chevron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54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771181" y="2974144"/>
            <a:ext cx="6629400" cy="1235368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4800" dirty="0">
                <a:solidFill>
                  <a:srgbClr val="201B3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YOUR TITLE HERE</a:t>
            </a:r>
            <a:endParaRPr lang="zh-CN" altLang="en-US" sz="4800" dirty="0">
              <a:solidFill>
                <a:srgbClr val="201B30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Microsoft JhengHei UI Light" panose="020B030403050404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55739" y="2180254"/>
            <a:ext cx="4260284" cy="79389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3200" dirty="0">
                <a:solidFill>
                  <a:srgbClr val="ACACAC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YOUR TITLE HERE</a:t>
            </a:r>
            <a:endParaRPr lang="zh-CN" altLang="en-US" sz="3200" dirty="0">
              <a:solidFill>
                <a:srgbClr val="ACACAC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Microsoft JhengHei UI Light" panose="020B030403050404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965858" y="4209512"/>
            <a:ext cx="4240046" cy="79113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3200" dirty="0">
                <a:solidFill>
                  <a:srgbClr val="ACACAC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YOUR TITLE HERE</a:t>
            </a:r>
            <a:endParaRPr lang="zh-CN" altLang="en-US" sz="3200" dirty="0">
              <a:solidFill>
                <a:srgbClr val="ACACAC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Microsoft JhengHei UI Light" panose="020B0304030504040204" pitchFamily="34" charset="-122"/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334851" y="386698"/>
            <a:ext cx="3359421" cy="989563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800" dirty="0">
                <a:latin typeface="HelveticaNeueLT Pro 25 UltLt" panose="020B0303020202020204" pitchFamily="34" charset="0"/>
              </a:rPr>
              <a:t>CONTENT</a:t>
            </a:r>
            <a:endParaRPr lang="zh-CN" altLang="en-US" sz="4800" dirty="0">
              <a:latin typeface="HelveticaNeueLT Pro 25 UltLt" panose="020B0303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圆角矩形 8"/>
          <p:cNvSpPr/>
          <p:nvPr/>
        </p:nvSpPr>
        <p:spPr>
          <a:xfrm>
            <a:off x="482600" y="812799"/>
            <a:ext cx="11226800" cy="4176407"/>
          </a:xfrm>
          <a:prstGeom prst="round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5400" dirty="0">
              <a:latin typeface="华文细黑" panose="02010600040101010101" pitchFamily="2" charset="-122"/>
              <a:ea typeface="华文细黑" panose="02010600040101010101" pitchFamily="2" charset="-122"/>
              <a:cs typeface="Microsoft JhengHei UI Light" panose="020B0304030504040204" pitchFamily="34" charset="-122"/>
            </a:endParaRPr>
          </a:p>
        </p:txBody>
      </p:sp>
      <p:sp>
        <p:nvSpPr>
          <p:cNvPr id="10" name="空心弧 9"/>
          <p:cNvSpPr/>
          <p:nvPr/>
        </p:nvSpPr>
        <p:spPr>
          <a:xfrm>
            <a:off x="5331544" y="1152693"/>
            <a:ext cx="1686712" cy="1686712"/>
          </a:xfrm>
          <a:prstGeom prst="blockArc">
            <a:avLst>
              <a:gd name="adj1" fmla="val 8500221"/>
              <a:gd name="adj2" fmla="val 8480408"/>
              <a:gd name="adj3" fmla="val 3311"/>
            </a:avLst>
          </a:prstGeom>
          <a:solidFill>
            <a:srgbClr val="2521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800" dirty="0">
              <a:solidFill>
                <a:schemeClr val="tx1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Microsoft JhengHei UI Light" panose="020B0304030504040204" pitchFamily="34" charset="-122"/>
            </a:endParaRPr>
          </a:p>
        </p:txBody>
      </p:sp>
      <p:sp>
        <p:nvSpPr>
          <p:cNvPr id="6" name="空心弧 5"/>
          <p:cNvSpPr/>
          <p:nvPr/>
        </p:nvSpPr>
        <p:spPr>
          <a:xfrm>
            <a:off x="1997276" y="1152693"/>
            <a:ext cx="1887743" cy="1887743"/>
          </a:xfrm>
          <a:prstGeom prst="blockArc">
            <a:avLst>
              <a:gd name="adj1" fmla="val 8500221"/>
              <a:gd name="adj2" fmla="val 8480408"/>
              <a:gd name="adj3" fmla="val 3311"/>
            </a:avLst>
          </a:prstGeom>
          <a:solidFill>
            <a:srgbClr val="2521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800" dirty="0">
                <a:solidFill>
                  <a:srgbClr val="252159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50%</a:t>
            </a:r>
            <a:endParaRPr lang="zh-CN" altLang="en-US" sz="4800" dirty="0">
              <a:solidFill>
                <a:srgbClr val="252159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Microsoft JhengHei UI Light" panose="020B0304030504040204" pitchFamily="34" charset="-122"/>
            </a:endParaRPr>
          </a:p>
        </p:txBody>
      </p:sp>
      <p:sp>
        <p:nvSpPr>
          <p:cNvPr id="12" name="空心弧 11"/>
          <p:cNvSpPr/>
          <p:nvPr/>
        </p:nvSpPr>
        <p:spPr>
          <a:xfrm>
            <a:off x="5331543" y="1152693"/>
            <a:ext cx="1686713" cy="1686713"/>
          </a:xfrm>
          <a:prstGeom prst="blockArc">
            <a:avLst>
              <a:gd name="adj1" fmla="val 13237644"/>
              <a:gd name="adj2" fmla="val 8480408"/>
              <a:gd name="adj3" fmla="val 331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800" dirty="0">
                <a:solidFill>
                  <a:srgbClr val="252159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25%</a:t>
            </a:r>
            <a:endParaRPr lang="zh-CN" altLang="en-US" sz="4800" dirty="0">
              <a:solidFill>
                <a:srgbClr val="252159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Microsoft JhengHei UI Light" panose="020B0304030504040204" pitchFamily="34" charset="-122"/>
            </a:endParaRPr>
          </a:p>
        </p:txBody>
      </p:sp>
      <p:sp>
        <p:nvSpPr>
          <p:cNvPr id="14" name="文本框 24"/>
          <p:cNvSpPr txBox="1"/>
          <p:nvPr/>
        </p:nvSpPr>
        <p:spPr>
          <a:xfrm>
            <a:off x="1791629" y="3260767"/>
            <a:ext cx="229903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3B3F6B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Subtitle 1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3B3F6B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Text here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3B3F6B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Text here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3B3F6B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Text here</a:t>
            </a:r>
          </a:p>
        </p:txBody>
      </p:sp>
      <p:sp>
        <p:nvSpPr>
          <p:cNvPr id="15" name="文本框 25"/>
          <p:cNvSpPr txBox="1"/>
          <p:nvPr/>
        </p:nvSpPr>
        <p:spPr>
          <a:xfrm>
            <a:off x="5025381" y="3260767"/>
            <a:ext cx="229903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3B3F6B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Subtitle 2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3B3F6B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Text here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3B3F6B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Text here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3B3F6B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Text here</a:t>
            </a:r>
          </a:p>
        </p:txBody>
      </p:sp>
      <p:sp>
        <p:nvSpPr>
          <p:cNvPr id="16" name="文本框 26"/>
          <p:cNvSpPr txBox="1"/>
          <p:nvPr/>
        </p:nvSpPr>
        <p:spPr>
          <a:xfrm>
            <a:off x="8158618" y="3260767"/>
            <a:ext cx="229903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3B3F6B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Subtitle 3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3B3F6B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Text here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3B3F6B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Text here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3B3F6B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Text here</a:t>
            </a:r>
          </a:p>
        </p:txBody>
      </p:sp>
      <p:sp>
        <p:nvSpPr>
          <p:cNvPr id="17" name="空心弧 16"/>
          <p:cNvSpPr/>
          <p:nvPr/>
        </p:nvSpPr>
        <p:spPr>
          <a:xfrm>
            <a:off x="1997276" y="1152692"/>
            <a:ext cx="1887743" cy="1887743"/>
          </a:xfrm>
          <a:prstGeom prst="blockArc">
            <a:avLst>
              <a:gd name="adj1" fmla="val 19224686"/>
              <a:gd name="adj2" fmla="val 8480408"/>
              <a:gd name="adj3" fmla="val 331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800" dirty="0">
              <a:solidFill>
                <a:schemeClr val="tx1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Microsoft JhengHei UI Light" panose="020B0304030504040204" pitchFamily="34" charset="-122"/>
            </a:endParaRPr>
          </a:p>
        </p:txBody>
      </p:sp>
      <p:sp>
        <p:nvSpPr>
          <p:cNvPr id="21" name="空心弧 20"/>
          <p:cNvSpPr/>
          <p:nvPr/>
        </p:nvSpPr>
        <p:spPr>
          <a:xfrm>
            <a:off x="8464781" y="1149307"/>
            <a:ext cx="1686712" cy="1686712"/>
          </a:xfrm>
          <a:prstGeom prst="blockArc">
            <a:avLst>
              <a:gd name="adj1" fmla="val 8500221"/>
              <a:gd name="adj2" fmla="val 8480408"/>
              <a:gd name="adj3" fmla="val 3311"/>
            </a:avLst>
          </a:prstGeom>
          <a:solidFill>
            <a:srgbClr val="2521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800" dirty="0">
              <a:solidFill>
                <a:schemeClr val="tx1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Microsoft JhengHei UI Light" panose="020B0304030504040204" pitchFamily="34" charset="-122"/>
            </a:endParaRPr>
          </a:p>
        </p:txBody>
      </p:sp>
      <p:sp>
        <p:nvSpPr>
          <p:cNvPr id="22" name="空心弧 21"/>
          <p:cNvSpPr/>
          <p:nvPr/>
        </p:nvSpPr>
        <p:spPr>
          <a:xfrm>
            <a:off x="8464780" y="1149307"/>
            <a:ext cx="1686713" cy="1686713"/>
          </a:xfrm>
          <a:prstGeom prst="blockArc">
            <a:avLst>
              <a:gd name="adj1" fmla="val 10989099"/>
              <a:gd name="adj2" fmla="val 8480408"/>
              <a:gd name="adj3" fmla="val 331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800" dirty="0">
                <a:solidFill>
                  <a:srgbClr val="252159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20%</a:t>
            </a:r>
            <a:endParaRPr lang="zh-CN" altLang="en-US" sz="4800" dirty="0">
              <a:solidFill>
                <a:srgbClr val="252159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Microsoft JhengHei UI Light" panose="020B0304030504040204" pitchFamily="34" charset="-122"/>
            </a:endParaRPr>
          </a:p>
        </p:txBody>
      </p:sp>
      <p:sp>
        <p:nvSpPr>
          <p:cNvPr id="23" name="圆角矩形 22"/>
          <p:cNvSpPr/>
          <p:nvPr/>
        </p:nvSpPr>
        <p:spPr>
          <a:xfrm>
            <a:off x="2285197" y="5410567"/>
            <a:ext cx="7779404" cy="98956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800" dirty="0">
                <a:solidFill>
                  <a:schemeClr val="tx1"/>
                </a:solidFill>
                <a:latin typeface="HelveticaNeueLT Pro 25 UltLt" panose="020B0303020202020204" pitchFamily="34" charset="0"/>
              </a:rPr>
              <a:t>YOUR TITLE HERE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474843" y="823215"/>
            <a:ext cx="3997580" cy="3997580"/>
            <a:chOff x="1003859" y="1823147"/>
            <a:chExt cx="3997580" cy="3997580"/>
          </a:xfrm>
        </p:grpSpPr>
        <p:sp>
          <p:nvSpPr>
            <p:cNvPr id="3" name="泪滴形 2"/>
            <p:cNvSpPr/>
            <p:nvPr/>
          </p:nvSpPr>
          <p:spPr>
            <a:xfrm rot="18918721">
              <a:off x="1003859" y="1823147"/>
              <a:ext cx="3997580" cy="3997580"/>
            </a:xfrm>
            <a:prstGeom prst="teardrop">
              <a:avLst>
                <a:gd name="adj" fmla="val 37121"/>
              </a:avLst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5400" dirty="0"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endParaRPr>
            </a:p>
          </p:txBody>
        </p:sp>
        <p:sp>
          <p:nvSpPr>
            <p:cNvPr id="6" name="文本框 68"/>
            <p:cNvSpPr txBox="1"/>
            <p:nvPr/>
          </p:nvSpPr>
          <p:spPr>
            <a:xfrm>
              <a:off x="1526373" y="3055620"/>
              <a:ext cx="3406321" cy="20005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>
                  <a:solidFill>
                    <a:srgbClr val="201B30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Microsoft JhengHei UI Light" panose="020B0304030504040204" pitchFamily="34" charset="-122"/>
                </a:rPr>
                <a:t>Subtitle 1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2400" dirty="0">
                  <a:solidFill>
                    <a:srgbClr val="2F2E62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Microsoft JhengHei UI Light" panose="020B0304030504040204" pitchFamily="34" charset="-122"/>
                </a:rPr>
                <a:t>Text here Text here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2400" dirty="0">
                  <a:solidFill>
                    <a:srgbClr val="2F2E62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Microsoft JhengHei UI Light" panose="020B0304030504040204" pitchFamily="34" charset="-122"/>
                </a:rPr>
                <a:t>Text here Text here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2400" dirty="0">
                  <a:solidFill>
                    <a:srgbClr val="2F2E62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Microsoft JhengHei UI Light" panose="020B0304030504040204" pitchFamily="34" charset="-122"/>
                </a:rPr>
                <a:t>Text here Text here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2400" dirty="0">
                  <a:solidFill>
                    <a:srgbClr val="2F2E62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Microsoft JhengHei UI Light" panose="020B0304030504040204" pitchFamily="34" charset="-122"/>
                </a:rPr>
                <a:t>Text here Text here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5230813" y="1469119"/>
            <a:ext cx="2839392" cy="2839392"/>
            <a:chOff x="5434013" y="3209019"/>
            <a:chExt cx="2839392" cy="2839392"/>
          </a:xfrm>
        </p:grpSpPr>
        <p:sp>
          <p:nvSpPr>
            <p:cNvPr id="4" name="泪滴形 3"/>
            <p:cNvSpPr/>
            <p:nvPr/>
          </p:nvSpPr>
          <p:spPr>
            <a:xfrm rot="18918721">
              <a:off x="5434013" y="3209019"/>
              <a:ext cx="2839392" cy="2839392"/>
            </a:xfrm>
            <a:prstGeom prst="teardrop">
              <a:avLst>
                <a:gd name="adj" fmla="val 37121"/>
              </a:avLst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5400" dirty="0"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endParaRPr>
            </a:p>
          </p:txBody>
        </p:sp>
        <p:sp>
          <p:nvSpPr>
            <p:cNvPr id="7" name="文本框 71"/>
            <p:cNvSpPr txBox="1"/>
            <p:nvPr/>
          </p:nvSpPr>
          <p:spPr>
            <a:xfrm>
              <a:off x="5966489" y="3996726"/>
              <a:ext cx="2256447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>
                  <a:solidFill>
                    <a:srgbClr val="201B30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Microsoft JhengHei UI Light" panose="020B0304030504040204" pitchFamily="34" charset="-122"/>
                </a:rPr>
                <a:t>Subtitle 2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2400" dirty="0">
                  <a:solidFill>
                    <a:srgbClr val="2F2E62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Microsoft JhengHei UI Light" panose="020B0304030504040204" pitchFamily="34" charset="-122"/>
                </a:rPr>
                <a:t>Text here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2400" dirty="0">
                  <a:solidFill>
                    <a:srgbClr val="2F2E62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Microsoft JhengHei UI Light" panose="020B0304030504040204" pitchFamily="34" charset="-122"/>
                </a:rPr>
                <a:t>Text here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2400" dirty="0">
                  <a:solidFill>
                    <a:srgbClr val="2F2E62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Microsoft JhengHei UI Light" panose="020B0304030504040204" pitchFamily="34" charset="-122"/>
                </a:rPr>
                <a:t>Text here</a:t>
              </a:r>
            </a:p>
          </p:txBody>
        </p:sp>
      </p:grpSp>
      <p:sp>
        <p:nvSpPr>
          <p:cNvPr id="9" name="文本框 73"/>
          <p:cNvSpPr txBox="1"/>
          <p:nvPr/>
        </p:nvSpPr>
        <p:spPr>
          <a:xfrm>
            <a:off x="4186540" y="2394242"/>
            <a:ext cx="12970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=</a:t>
            </a:r>
            <a:endParaRPr lang="en-US" altLang="zh-CN" sz="6000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Microsoft JhengHei UI Light" panose="020B0304030504040204" pitchFamily="34" charset="-122"/>
            </a:endParaRPr>
          </a:p>
        </p:txBody>
      </p:sp>
      <p:sp>
        <p:nvSpPr>
          <p:cNvPr id="10" name="文本框 74"/>
          <p:cNvSpPr txBox="1"/>
          <p:nvPr/>
        </p:nvSpPr>
        <p:spPr>
          <a:xfrm>
            <a:off x="7840984" y="2394242"/>
            <a:ext cx="12970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+</a:t>
            </a:r>
            <a:endParaRPr lang="en-US" altLang="zh-CN" sz="6000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Microsoft JhengHei UI Light" panose="020B0304030504040204" pitchFamily="34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8901113" y="1469119"/>
            <a:ext cx="2839392" cy="2839392"/>
            <a:chOff x="5434013" y="3209019"/>
            <a:chExt cx="2839392" cy="2839392"/>
          </a:xfrm>
        </p:grpSpPr>
        <p:sp>
          <p:nvSpPr>
            <p:cNvPr id="15" name="泪滴形 14"/>
            <p:cNvSpPr/>
            <p:nvPr/>
          </p:nvSpPr>
          <p:spPr>
            <a:xfrm rot="18918721">
              <a:off x="5434013" y="3209019"/>
              <a:ext cx="2839392" cy="2839392"/>
            </a:xfrm>
            <a:prstGeom prst="teardrop">
              <a:avLst>
                <a:gd name="adj" fmla="val 37121"/>
              </a:avLst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5400" dirty="0"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endParaRPr>
            </a:p>
          </p:txBody>
        </p:sp>
        <p:sp>
          <p:nvSpPr>
            <p:cNvPr id="16" name="文本框 71"/>
            <p:cNvSpPr txBox="1"/>
            <p:nvPr/>
          </p:nvSpPr>
          <p:spPr>
            <a:xfrm>
              <a:off x="5966489" y="3996726"/>
              <a:ext cx="2256447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>
                  <a:solidFill>
                    <a:srgbClr val="201B30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Microsoft JhengHei UI Light" panose="020B0304030504040204" pitchFamily="34" charset="-122"/>
                </a:rPr>
                <a:t>Subtitle 3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2400" dirty="0">
                  <a:solidFill>
                    <a:srgbClr val="2F2E62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Microsoft JhengHei UI Light" panose="020B0304030504040204" pitchFamily="34" charset="-122"/>
                </a:rPr>
                <a:t>Text here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2400" dirty="0">
                  <a:solidFill>
                    <a:srgbClr val="2F2E62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Microsoft JhengHei UI Light" panose="020B0304030504040204" pitchFamily="34" charset="-122"/>
                </a:rPr>
                <a:t>Text here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2400" dirty="0">
                  <a:solidFill>
                    <a:srgbClr val="2F2E62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Microsoft JhengHei UI Light" panose="020B0304030504040204" pitchFamily="34" charset="-122"/>
                </a:rPr>
                <a:t>Text here</a:t>
              </a:r>
            </a:p>
          </p:txBody>
        </p:sp>
      </p:grpSp>
      <p:sp>
        <p:nvSpPr>
          <p:cNvPr id="18" name="圆角矩形 17"/>
          <p:cNvSpPr/>
          <p:nvPr/>
        </p:nvSpPr>
        <p:spPr>
          <a:xfrm>
            <a:off x="2285197" y="5410567"/>
            <a:ext cx="7779404" cy="98956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800" dirty="0">
                <a:solidFill>
                  <a:schemeClr val="tx1"/>
                </a:solidFill>
                <a:latin typeface="HelveticaNeueLT Pro 25 UltLt" panose="020B0303020202020204" pitchFamily="34" charset="0"/>
              </a:rPr>
              <a:t>YOUR TITLE HERE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771181" y="3765282"/>
            <a:ext cx="6629400" cy="1235368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4800" dirty="0">
                <a:solidFill>
                  <a:srgbClr val="201B3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YOUR TITLE HERE</a:t>
            </a:r>
            <a:endParaRPr lang="zh-CN" altLang="en-US" sz="4800" dirty="0">
              <a:solidFill>
                <a:srgbClr val="201B30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Microsoft JhengHei UI Light" panose="020B030403050404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55739" y="2180254"/>
            <a:ext cx="4260284" cy="79389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3200" dirty="0">
                <a:solidFill>
                  <a:srgbClr val="ACACAC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YOUR TITLE HERE</a:t>
            </a:r>
            <a:endParaRPr lang="zh-CN" altLang="en-US" sz="3200" dirty="0">
              <a:solidFill>
                <a:srgbClr val="ACACAC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Microsoft JhengHei UI Light" panose="020B030403050404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955739" y="2974144"/>
            <a:ext cx="4240046" cy="79113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3200" dirty="0">
                <a:solidFill>
                  <a:srgbClr val="ACACAC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YOUR TITLE HERE</a:t>
            </a:r>
            <a:endParaRPr lang="zh-CN" altLang="en-US" sz="3200" dirty="0">
              <a:solidFill>
                <a:srgbClr val="ACACAC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Microsoft JhengHei UI Light" panose="020B0304030504040204" pitchFamily="34" charset="-122"/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334851" y="386698"/>
            <a:ext cx="3359421" cy="989563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800" dirty="0">
                <a:latin typeface="HelveticaNeueLT Pro 25 UltLt" panose="020B0303020202020204" pitchFamily="34" charset="0"/>
              </a:rPr>
              <a:t>CONTENT</a:t>
            </a:r>
            <a:endParaRPr lang="zh-CN" altLang="en-US" sz="4800" dirty="0">
              <a:latin typeface="HelveticaNeueLT Pro 25 UltLt" panose="020B0303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>
            <a:off x="4509221" y="2597678"/>
            <a:ext cx="0" cy="2817667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7723476" y="2597678"/>
            <a:ext cx="0" cy="2817667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31"/>
          <p:cNvSpPr txBox="1"/>
          <p:nvPr/>
        </p:nvSpPr>
        <p:spPr>
          <a:xfrm>
            <a:off x="2221440" y="2592483"/>
            <a:ext cx="21611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Subtitle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201B3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Text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201B3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Text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201B3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Text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201B3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Text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201B3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Text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201B3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Text here</a:t>
            </a:r>
          </a:p>
        </p:txBody>
      </p:sp>
      <p:sp>
        <p:nvSpPr>
          <p:cNvPr id="6" name="文本框 32"/>
          <p:cNvSpPr txBox="1"/>
          <p:nvPr/>
        </p:nvSpPr>
        <p:spPr>
          <a:xfrm>
            <a:off x="5165950" y="2575350"/>
            <a:ext cx="21611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Subtitle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201B3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Text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201B3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Text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201B3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Text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201B3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Text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201B3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Text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201B3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Text here</a:t>
            </a:r>
          </a:p>
        </p:txBody>
      </p:sp>
      <p:sp>
        <p:nvSpPr>
          <p:cNvPr id="7" name="文本框 33"/>
          <p:cNvSpPr txBox="1"/>
          <p:nvPr/>
        </p:nvSpPr>
        <p:spPr>
          <a:xfrm>
            <a:off x="8334829" y="2553755"/>
            <a:ext cx="21611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Subtitle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201B3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Text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201B3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Text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201B3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Text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201B3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Text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201B3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Text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201B3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Microsoft JhengHei UI Light" panose="020B0304030504040204" pitchFamily="34" charset="-122"/>
              </a:rPr>
              <a:t>Text here</a:t>
            </a:r>
          </a:p>
        </p:txBody>
      </p:sp>
      <p:sp>
        <p:nvSpPr>
          <p:cNvPr id="9" name="圆角矩形 8"/>
          <p:cNvSpPr/>
          <p:nvPr/>
        </p:nvSpPr>
        <p:spPr>
          <a:xfrm>
            <a:off x="2070353" y="522414"/>
            <a:ext cx="7779404" cy="989563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800" dirty="0">
                <a:latin typeface="HelveticaNeueLT Pro 25 UltLt" panose="020B0303020202020204" pitchFamily="34" charset="0"/>
              </a:rPr>
              <a:t>YOUR TITLE HERE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0" y="6375042"/>
            <a:ext cx="1219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alpha val="50000"/>
          </a:schemeClr>
        </a:solidFill>
        <a:ln>
          <a:noFill/>
        </a:ln>
      </a:spPr>
      <a:bodyPr rtlCol="0" anchor="ctr"/>
      <a:lstStyle>
        <a:defPPr algn="ctr">
          <a:defRPr sz="5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279</Words>
  <Application>Microsoft Office PowerPoint</Application>
  <PresentationFormat>宽屏</PresentationFormat>
  <Paragraphs>113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HelveticaNeueLT Pro 25 UltLt</vt:lpstr>
      <vt:lpstr>华文细黑</vt:lpstr>
      <vt:lpstr>微软雅黑</vt:lpstr>
      <vt:lpstr>Arial</vt:lpstr>
      <vt:lpstr>Calibri</vt:lpstr>
      <vt:lpstr>Calibri Light</vt:lpstr>
      <vt:lpstr>Office 主题</vt:lpstr>
      <vt:lpstr>YOUR TITLE HERE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THANKS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Doi肥小</dc:creator>
  <cp:lastModifiedBy>天 下</cp:lastModifiedBy>
  <cp:revision>108</cp:revision>
  <dcterms:created xsi:type="dcterms:W3CDTF">2014-05-31T03:31:00Z</dcterms:created>
  <dcterms:modified xsi:type="dcterms:W3CDTF">2021-01-04T13:46:41Z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