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3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2017">
          <p15:clr>
            <a:srgbClr val="A4A3A4"/>
          </p15:clr>
        </p15:guide>
        <p15:guide id="4" pos="2256">
          <p15:clr>
            <a:srgbClr val="A4A3A4"/>
          </p15:clr>
        </p15:guide>
        <p15:guide id="5" pos="158">
          <p15:clr>
            <a:srgbClr val="A4A3A4"/>
          </p15:clr>
        </p15:guide>
        <p15:guide id="6" pos="5602">
          <p15:clr>
            <a:srgbClr val="A4A3A4"/>
          </p15:clr>
        </p15:guide>
        <p15:guide id="7" pos="2880">
          <p15:clr>
            <a:srgbClr val="A4A3A4"/>
          </p15:clr>
        </p15:guide>
        <p15:guide id="8" pos="3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1223"/>
        <p:guide orient="horz" pos="1620"/>
        <p:guide orient="horz" pos="2017"/>
        <p:guide pos="2256"/>
        <p:guide pos="158"/>
        <p:guide pos="5602"/>
        <p:guide pos="288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877-4236-8629-1F1D2253F67C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877-4236-8629-1F1D2253F67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77-4236-8629-1F1D2253F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2C6-4492-844F-AAA2B6F4DCCB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2C6-4492-844F-AAA2B6F4DCC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C6-4492-844F-AAA2B6F4D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F00-4A45-B792-25FFC6B66077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F00-4A45-B792-25FFC6B6607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00-4A45-B792-25FFC6B66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CA8-4FC9-A1C4-CD65588139CC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CA8-4FC9-A1C4-CD65588139C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A8-4FC9-A1C4-CD6558813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7D6-445C-8F30-3DB2CD84983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7D6-445C-8F30-3DB2CD84983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7D6-445C-8F30-3DB2CD84983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7D6-445C-8F30-3DB2CD849831}"/>
              </c:ext>
            </c:extLst>
          </c:dPt>
          <c:cat>
            <c:strRef>
              <c:f>Sheet1!$A$2:$A$5</c:f>
              <c:strCache>
                <c:ptCount val="4"/>
                <c:pt idx="0">
                  <c:v>Airplane</c:v>
                </c:pt>
                <c:pt idx="1">
                  <c:v>UFO</c:v>
                </c:pt>
                <c:pt idx="2">
                  <c:v>Bus</c:v>
                </c:pt>
                <c:pt idx="3">
                  <c:v>Bike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D6-445C-8F30-3DB2CD8498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Airplane</c:v>
                </c:pt>
                <c:pt idx="1">
                  <c:v>UFO</c:v>
                </c:pt>
                <c:pt idx="2">
                  <c:v>Bus</c:v>
                </c:pt>
                <c:pt idx="3">
                  <c:v>Bike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D6-445C-8F30-3DB2CD849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9"/>
        <c:overlap val="100"/>
        <c:axId val="352834040"/>
        <c:axId val="356687152"/>
      </c:barChart>
      <c:catAx>
        <c:axId val="352834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zh-CN"/>
          </a:p>
        </c:txPr>
        <c:crossAx val="356687152"/>
        <c:crosses val="autoZero"/>
        <c:auto val="1"/>
        <c:lblAlgn val="ctr"/>
        <c:lblOffset val="100"/>
        <c:noMultiLvlLbl val="0"/>
      </c:catAx>
      <c:valAx>
        <c:axId val="356687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352834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38094-7CF6-4F37-A62C-5872A179C9A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16A8B-C028-46BE-B865-3845F0F179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151273" y="1491630"/>
            <a:ext cx="6841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chemeClr val="tx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202X</a:t>
            </a:r>
            <a:r>
              <a:rPr lang="en-US" altLang="zh-CN" sz="4800" b="1" dirty="0">
                <a:solidFill>
                  <a:schemeClr val="accent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Business  </a:t>
            </a:r>
            <a:r>
              <a:rPr lang="en-US" altLang="zh-CN" sz="4800" b="1" dirty="0">
                <a:solidFill>
                  <a:schemeClr val="tx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It’s  Never  Too  Late  To  Change  Yourself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736685" y="2445367"/>
            <a:ext cx="5715635" cy="225025"/>
            <a:chOff x="1736685" y="2445367"/>
            <a:chExt cx="5715635" cy="225025"/>
          </a:xfrm>
        </p:grpSpPr>
        <p:sp>
          <p:nvSpPr>
            <p:cNvPr id="11" name="椭圆 10"/>
            <p:cNvSpPr/>
            <p:nvPr/>
          </p:nvSpPr>
          <p:spPr>
            <a:xfrm>
              <a:off x="1736685" y="2445367"/>
              <a:ext cx="225025" cy="22502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235831" y="2445367"/>
              <a:ext cx="225025" cy="22502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2734977" y="2445367"/>
              <a:ext cx="225025" cy="2250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234123" y="2445367"/>
              <a:ext cx="225025" cy="2250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3733269" y="2445367"/>
              <a:ext cx="225025" cy="2250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232415" y="2445367"/>
              <a:ext cx="225025" cy="225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731561" y="2445367"/>
              <a:ext cx="225025" cy="225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230707" y="2445367"/>
              <a:ext cx="225025" cy="22502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5729853" y="2445367"/>
              <a:ext cx="225025" cy="2250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6228999" y="2445367"/>
              <a:ext cx="225025" cy="22502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6728145" y="2445367"/>
              <a:ext cx="225025" cy="22502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7227295" y="2445367"/>
              <a:ext cx="225025" cy="22502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8185" y="1740753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THANKS</a:t>
            </a:r>
            <a:endParaRPr lang="zh-CN" altLang="en-US" sz="4800" b="1" dirty="0"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5" name="TextBox 4"/>
            <p:cNvSpPr txBox="1"/>
            <p:nvPr/>
          </p:nvSpPr>
          <p:spPr>
            <a:xfrm>
              <a:off x="340835" y="298997"/>
              <a:ext cx="1575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点击添加主要标题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834" y="559735"/>
              <a:ext cx="2340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点击添加次级标题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直角三角形 20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直角三角形 21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Picture 2" descr="D:\WorkFile\PPT素材\苹果产品png图片加高光渐变\电脑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87" y="1443050"/>
            <a:ext cx="4797474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b="7667"/>
          <a:stretch>
            <a:fillRect/>
          </a:stretch>
        </p:blipFill>
        <p:spPr>
          <a:xfrm>
            <a:off x="544053" y="1709289"/>
            <a:ext cx="3188448" cy="1793502"/>
          </a:xfrm>
          <a:prstGeom prst="rect">
            <a:avLst/>
          </a:prstGeom>
        </p:spPr>
      </p:pic>
      <p:pic>
        <p:nvPicPr>
          <p:cNvPr id="49" name="图片 48" descr="iPhone6 金色 正面 竖立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46" y="2184051"/>
            <a:ext cx="1116354" cy="219078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500"/>
          <a:stretch>
            <a:fillRect/>
          </a:stretch>
        </p:blipFill>
        <p:spPr>
          <a:xfrm>
            <a:off x="3595689" y="2549839"/>
            <a:ext cx="838731" cy="147373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592755" y="1572348"/>
            <a:ext cx="430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0" y="2108682"/>
            <a:ext cx="4321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晴朗的天空，飘散着几缕白云，</a:t>
            </a:r>
            <a:endParaRPr lang="en-US" altLang="zh-CN" sz="1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风已逝去，额际卷起的发丝落下，</a:t>
            </a:r>
            <a:endParaRPr lang="en-US" altLang="zh-CN" sz="1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这时候的你，在哪儿？</a:t>
            </a:r>
            <a:endParaRPr lang="en-US" altLang="zh-CN" sz="14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我们都说，美好的爱是付出后的回报；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可是，避而不见是谁的回应？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这时候的你，又在哪儿？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3" name="TextBox 2"/>
            <p:cNvSpPr txBox="1"/>
            <p:nvPr/>
          </p:nvSpPr>
          <p:spPr>
            <a:xfrm>
              <a:off x="340835" y="298997"/>
              <a:ext cx="1575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点击添加主要标题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834" y="559735"/>
              <a:ext cx="2340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点击添加次级标题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椭圆 13"/>
          <p:cNvSpPr/>
          <p:nvPr/>
        </p:nvSpPr>
        <p:spPr>
          <a:xfrm>
            <a:off x="408689" y="1581640"/>
            <a:ext cx="1440160" cy="144016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sym typeface="Wingdings" panose="05000000000000000000"/>
              </a:rPr>
              <a:t>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711793" y="1581640"/>
            <a:ext cx="1440160" cy="14401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sym typeface="Webdings" panose="05030102010509060703"/>
              </a:rPr>
              <a:t></a:t>
            </a:r>
            <a:endParaRPr lang="zh-CN" altLang="en-US" sz="6000" dirty="0"/>
          </a:p>
        </p:txBody>
      </p:sp>
      <p:sp>
        <p:nvSpPr>
          <p:cNvPr id="16" name="椭圆 15"/>
          <p:cNvSpPr/>
          <p:nvPr/>
        </p:nvSpPr>
        <p:spPr>
          <a:xfrm>
            <a:off x="4992046" y="1581640"/>
            <a:ext cx="1440160" cy="144016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sym typeface="Webdings" panose="05030102010509060703"/>
              </a:rPr>
              <a:t>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272300" y="1581640"/>
            <a:ext cx="1440160" cy="14401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sym typeface="Wingdings" panose="05000000000000000000"/>
              </a:rPr>
              <a:t></a:t>
            </a:r>
            <a:endParaRPr lang="zh-CN" altLang="en-US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611337" y="3169722"/>
            <a:ext cx="103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4440" y="3169722"/>
            <a:ext cx="103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94693" y="3169722"/>
            <a:ext cx="103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74947" y="3169722"/>
            <a:ext cx="103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29077" y="3603826"/>
            <a:ext cx="2199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心若有灵，只愿你回眸一眼，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不需答复，一眼就好，</a:t>
            </a:r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这时候的你，在我心里！</a:t>
            </a:r>
          </a:p>
        </p:txBody>
      </p:sp>
      <p:sp>
        <p:nvSpPr>
          <p:cNvPr id="23" name="矩形 22"/>
          <p:cNvSpPr/>
          <p:nvPr/>
        </p:nvSpPr>
        <p:spPr>
          <a:xfrm>
            <a:off x="2332179" y="3603826"/>
            <a:ext cx="2199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心若有灵，只愿你回眸一眼，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不需答复，一眼就好，</a:t>
            </a:r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这时候的你，在我心里！</a:t>
            </a:r>
          </a:p>
        </p:txBody>
      </p:sp>
      <p:sp>
        <p:nvSpPr>
          <p:cNvPr id="24" name="矩形 23"/>
          <p:cNvSpPr/>
          <p:nvPr/>
        </p:nvSpPr>
        <p:spPr>
          <a:xfrm>
            <a:off x="4612432" y="3603826"/>
            <a:ext cx="2199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心若有灵，只愿你回眸一眼，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不需答复，一眼就好，</a:t>
            </a:r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这时候的你，在我心里！</a:t>
            </a:r>
          </a:p>
        </p:txBody>
      </p:sp>
      <p:sp>
        <p:nvSpPr>
          <p:cNvPr id="25" name="矩形 24"/>
          <p:cNvSpPr/>
          <p:nvPr/>
        </p:nvSpPr>
        <p:spPr>
          <a:xfrm>
            <a:off x="6892686" y="3603826"/>
            <a:ext cx="2199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心若有灵，只愿你回眸一眼，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不需答复，一眼就好，</a:t>
            </a:r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这时候的你，在我心里！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11326" r="133" b="3728"/>
          <a:stretch>
            <a:fillRect/>
          </a:stretch>
        </p:blipFill>
        <p:spPr>
          <a:xfrm>
            <a:off x="-108520" y="0"/>
            <a:ext cx="9252520" cy="51435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3" name="TextBox 2"/>
            <p:cNvSpPr txBox="1"/>
            <p:nvPr/>
          </p:nvSpPr>
          <p:spPr>
            <a:xfrm>
              <a:off x="340835" y="298997"/>
              <a:ext cx="1575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点击添加主要标题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834" y="559735"/>
              <a:ext cx="2340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点击添加次级标题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0825" y="1485900"/>
            <a:ext cx="4321175" cy="314911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晴朗的天空，飘散着几缕白云，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风已逝去，额际卷起的发丝落下，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这时候的你，在哪儿？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我们都说，美好的爱是付出后的回报；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可是，避而不见是谁的回应？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这时候的你，又在哪儿？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心若有灵，只愿你回眸一眼，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不需答复，一眼就好，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这时候的你，在我心里！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562600" y="1485900"/>
            <a:ext cx="3149110" cy="3149110"/>
            <a:chOff x="5562600" y="1485900"/>
            <a:chExt cx="3149110" cy="3149110"/>
          </a:xfrm>
        </p:grpSpPr>
        <p:sp>
          <p:nvSpPr>
            <p:cNvPr id="16" name="矩形 15"/>
            <p:cNvSpPr/>
            <p:nvPr/>
          </p:nvSpPr>
          <p:spPr>
            <a:xfrm>
              <a:off x="5562600" y="1491630"/>
              <a:ext cx="990110" cy="99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dirty="0">
                  <a:solidFill>
                    <a:schemeClr val="bg1"/>
                  </a:solidFill>
                  <a:sym typeface="Wingdings" panose="05000000000000000000"/>
                </a:rPr>
                <a:t>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642100" y="1485900"/>
              <a:ext cx="990110" cy="99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dirty="0">
                  <a:solidFill>
                    <a:schemeClr val="bg1"/>
                  </a:solidFill>
                  <a:sym typeface="Webdings" panose="05030102010509060703"/>
                </a:rPr>
                <a:t>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721600" y="1485900"/>
              <a:ext cx="990110" cy="99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dirty="0">
                  <a:solidFill>
                    <a:schemeClr val="bg1"/>
                  </a:solidFill>
                  <a:sym typeface="Webdings" panose="05030102010509060703"/>
                </a:rPr>
                <a:t>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562600" y="2565400"/>
              <a:ext cx="990110" cy="99011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dirty="0">
                  <a:solidFill>
                    <a:schemeClr val="bg1"/>
                  </a:solidFill>
                  <a:sym typeface="Webdings" panose="05030102010509060703"/>
                </a:rPr>
                <a:t>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721600" y="2565400"/>
              <a:ext cx="990110" cy="99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dirty="0">
                  <a:solidFill>
                    <a:schemeClr val="bg1"/>
                  </a:solidFill>
                  <a:sym typeface="Webdings" panose="05030102010509060703"/>
                </a:rPr>
                <a:t>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562600" y="3644900"/>
              <a:ext cx="990110" cy="99011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dirty="0">
                  <a:solidFill>
                    <a:schemeClr val="bg1"/>
                  </a:solidFill>
                  <a:sym typeface="Wingdings" panose="05000000000000000000"/>
                </a:rPr>
                <a:t>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642100" y="3644900"/>
              <a:ext cx="990110" cy="99011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dirty="0">
                  <a:solidFill>
                    <a:schemeClr val="bg1"/>
                  </a:solidFill>
                  <a:sym typeface="Webdings" panose="05030102010509060703"/>
                </a:rPr>
                <a:t>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721600" y="3644900"/>
              <a:ext cx="990110" cy="99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dirty="0">
                  <a:solidFill>
                    <a:schemeClr val="bg1"/>
                  </a:solidFill>
                  <a:sym typeface="Webdings" panose="05030102010509060703"/>
                </a:rPr>
                <a:t>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r="12085"/>
          <a:stretch>
            <a:fillRect/>
          </a:stretch>
        </p:blipFill>
        <p:spPr>
          <a:xfrm>
            <a:off x="7043925" y="1356615"/>
            <a:ext cx="1664695" cy="144891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r="12085"/>
          <a:stretch>
            <a:fillRect/>
          </a:stretch>
        </p:blipFill>
        <p:spPr>
          <a:xfrm>
            <a:off x="386535" y="1356615"/>
            <a:ext cx="1664695" cy="14489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3" name="TextBox 2"/>
            <p:cNvSpPr txBox="1"/>
            <p:nvPr/>
          </p:nvSpPr>
          <p:spPr>
            <a:xfrm>
              <a:off x="340835" y="298997"/>
              <a:ext cx="1575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点击添加主要标题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834" y="559735"/>
              <a:ext cx="2340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点击添加次级标题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386535" y="2805525"/>
            <a:ext cx="1665880" cy="16576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晴朗的天空，飘散着几缕白云，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风已逝去，额际卷起的发丝落下，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这时候的你，在哪儿？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51230" y="1356615"/>
            <a:ext cx="1665880" cy="1657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晴朗的天空，飘散着几缕白云，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风已逝去，额际卷起的发丝落下，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这时候的你，在哪儿？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717110" y="2805525"/>
            <a:ext cx="1665880" cy="16576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晴朗的天空，飘散着几缕白云，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风已逝去，额际卷起的发丝落下，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这时候的你，在哪儿？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82990" y="1356615"/>
            <a:ext cx="1665880" cy="1657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晴朗的天空，飘散着几缕白云，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风已逝去，额际卷起的发丝落下，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这时候的你，在哪儿？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048870" y="2805525"/>
            <a:ext cx="1665880" cy="16576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晴朗的天空，飘散着几缕白云，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风已逝去，额际卷起的发丝落下，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这时候的你，在哪儿？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r="12085"/>
          <a:stretch>
            <a:fillRect/>
          </a:stretch>
        </p:blipFill>
        <p:spPr>
          <a:xfrm>
            <a:off x="2051230" y="3014279"/>
            <a:ext cx="1664695" cy="144891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r="12085"/>
          <a:stretch>
            <a:fillRect/>
          </a:stretch>
        </p:blipFill>
        <p:spPr>
          <a:xfrm>
            <a:off x="3715925" y="1356615"/>
            <a:ext cx="1674735" cy="144891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r="12085"/>
          <a:stretch>
            <a:fillRect/>
          </a:stretch>
        </p:blipFill>
        <p:spPr>
          <a:xfrm>
            <a:off x="5382991" y="3014279"/>
            <a:ext cx="1665880" cy="1448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肘形连接符 2"/>
          <p:cNvCxnSpPr/>
          <p:nvPr/>
        </p:nvCxnSpPr>
        <p:spPr>
          <a:xfrm rot="5400000" flipH="1" flipV="1">
            <a:off x="813999" y="2594169"/>
            <a:ext cx="2205412" cy="900100"/>
          </a:xfrm>
          <a:prstGeom prst="bentConnector3">
            <a:avLst>
              <a:gd name="adj1" fmla="val 72389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 3"/>
          <p:cNvCxnSpPr/>
          <p:nvPr/>
        </p:nvCxnSpPr>
        <p:spPr>
          <a:xfrm>
            <a:off x="2366755" y="1941513"/>
            <a:ext cx="4050450" cy="12604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肘形连接符 4"/>
          <p:cNvCxnSpPr/>
          <p:nvPr/>
        </p:nvCxnSpPr>
        <p:spPr>
          <a:xfrm rot="5400000" flipH="1" flipV="1">
            <a:off x="6439540" y="1964184"/>
            <a:ext cx="1260475" cy="1215135"/>
          </a:xfrm>
          <a:prstGeom prst="bentConnector3">
            <a:avLst>
              <a:gd name="adj1" fmla="val -55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421650" y="4101920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421650" y="2526745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321750" y="2526745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321750" y="1896508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346975" y="1896508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346975" y="3156983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17205" y="3156983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32340" y="1896508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601670" y="4011910"/>
            <a:ext cx="270030" cy="27003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1061610" y="2436735"/>
            <a:ext cx="270030" cy="27003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2501770" y="2436735"/>
            <a:ext cx="270030" cy="2700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2231740" y="1536635"/>
            <a:ext cx="270030" cy="27003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4526995" y="1806498"/>
            <a:ext cx="270030" cy="2700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4256965" y="3336835"/>
            <a:ext cx="270030" cy="2700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6327195" y="3291830"/>
            <a:ext cx="270030" cy="27003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7812360" y="1806498"/>
            <a:ext cx="270030" cy="2700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6545" y="2433250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37" name="TextBox 36"/>
            <p:cNvSpPr txBox="1"/>
            <p:nvPr/>
          </p:nvSpPr>
          <p:spPr>
            <a:xfrm>
              <a:off x="340835" y="298997"/>
              <a:ext cx="1575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点击添加主要标题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0834" y="559735"/>
              <a:ext cx="2340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点击添加次级标题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直角三角形 39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直角三角形 40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16705" y="4004941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28056" y="2429766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5524" y="1536635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42030" y="1799696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0" y="3336835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42230" y="3291830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27395" y="1806665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1916705" y="4236935"/>
            <a:ext cx="22409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晴朗的天空，飘散着几缕白云，</a:t>
            </a:r>
          </a:p>
          <a:p>
            <a:pPr lvl="0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风已逝去，额际卷起的发丝落下，</a:t>
            </a:r>
          </a:p>
          <a:p>
            <a:pPr lvl="0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这时候的你，在哪儿？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045782" y="1014866"/>
            <a:ext cx="22409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晴朗的天空，飘散着几缕白云，</a:t>
            </a:r>
          </a:p>
          <a:p>
            <a:pPr lvl="0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风已逝去，额际卷起的发丝落下，</a:t>
            </a:r>
          </a:p>
          <a:p>
            <a:pPr lvl="0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这时候的你，在哪儿？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875565" y="2045520"/>
            <a:ext cx="22409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晴朗的天空，飘散着几缕白云，</a:t>
            </a:r>
          </a:p>
          <a:p>
            <a:pPr lvl="0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风已逝去，额际卷起的发丝落下，</a:t>
            </a:r>
          </a:p>
          <a:p>
            <a:pPr lvl="0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这时候的你，在哪儿？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673630" y="3516855"/>
            <a:ext cx="22409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晴朗的天空，飘散着几缕白云，</a:t>
            </a:r>
          </a:p>
          <a:p>
            <a:pPr lvl="0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风已逝去，额际卷起的发丝落下，</a:t>
            </a:r>
          </a:p>
          <a:p>
            <a:pPr lvl="0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这时候的你，在哪儿？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3" name="TextBox 2"/>
            <p:cNvSpPr txBox="1"/>
            <p:nvPr/>
          </p:nvSpPr>
          <p:spPr>
            <a:xfrm>
              <a:off x="340835" y="298997"/>
              <a:ext cx="1575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点击添加主要标题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834" y="559735"/>
              <a:ext cx="2340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点击添加次级标题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8905" y="2445427"/>
            <a:ext cx="252645" cy="252645"/>
            <a:chOff x="327025" y="2647950"/>
            <a:chExt cx="252645" cy="252645"/>
          </a:xfrm>
        </p:grpSpPr>
        <p:sp>
          <p:nvSpPr>
            <p:cNvPr id="15" name="椭圆 14"/>
            <p:cNvSpPr/>
            <p:nvPr/>
          </p:nvSpPr>
          <p:spPr>
            <a:xfrm>
              <a:off x="327025" y="2647950"/>
              <a:ext cx="252645" cy="252645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62990" y="2683915"/>
              <a:ext cx="180715" cy="18071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椭圆 16"/>
          <p:cNvSpPr/>
          <p:nvPr/>
        </p:nvSpPr>
        <p:spPr>
          <a:xfrm>
            <a:off x="1910516" y="2481392"/>
            <a:ext cx="180715" cy="18071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ym typeface="Webdings" panose="05030102010509060703"/>
              </a:rPr>
              <a:t></a:t>
            </a:r>
            <a:endParaRPr lang="zh-CN" altLang="en-US" sz="1100" dirty="0"/>
          </a:p>
        </p:txBody>
      </p:sp>
      <p:sp>
        <p:nvSpPr>
          <p:cNvPr id="18" name="椭圆 17"/>
          <p:cNvSpPr/>
          <p:nvPr/>
        </p:nvSpPr>
        <p:spPr>
          <a:xfrm>
            <a:off x="3624600" y="2481392"/>
            <a:ext cx="180715" cy="18071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ym typeface="Webdings" panose="05030102010509060703"/>
              </a:rPr>
              <a:t></a:t>
            </a:r>
            <a:endParaRPr lang="zh-CN" altLang="en-US" sz="1100" dirty="0"/>
          </a:p>
        </p:txBody>
      </p:sp>
      <p:sp>
        <p:nvSpPr>
          <p:cNvPr id="19" name="椭圆 18"/>
          <p:cNvSpPr/>
          <p:nvPr/>
        </p:nvSpPr>
        <p:spPr>
          <a:xfrm>
            <a:off x="5338684" y="2481392"/>
            <a:ext cx="180715" cy="18071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ym typeface="Webdings" panose="05030102010509060703"/>
              </a:rPr>
              <a:t></a:t>
            </a:r>
            <a:endParaRPr lang="zh-CN" altLang="en-US" sz="1100" dirty="0"/>
          </a:p>
        </p:txBody>
      </p:sp>
      <p:sp>
        <p:nvSpPr>
          <p:cNvPr id="20" name="椭圆 19"/>
          <p:cNvSpPr/>
          <p:nvPr/>
        </p:nvSpPr>
        <p:spPr>
          <a:xfrm>
            <a:off x="7052768" y="2481392"/>
            <a:ext cx="180715" cy="1807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ym typeface="Webdings" panose="05030102010509060703"/>
              </a:rPr>
              <a:t></a:t>
            </a:r>
            <a:endParaRPr lang="zh-CN" altLang="en-US" sz="11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8622450" y="2445427"/>
            <a:ext cx="252645" cy="252645"/>
            <a:chOff x="327025" y="2647950"/>
            <a:chExt cx="252645" cy="252645"/>
          </a:xfrm>
        </p:grpSpPr>
        <p:sp>
          <p:nvSpPr>
            <p:cNvPr id="22" name="椭圆 21"/>
            <p:cNvSpPr/>
            <p:nvPr/>
          </p:nvSpPr>
          <p:spPr>
            <a:xfrm>
              <a:off x="327025" y="2647950"/>
              <a:ext cx="252645" cy="252645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362990" y="2683915"/>
              <a:ext cx="180715" cy="18071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4" name="直接连接符 23"/>
          <p:cNvCxnSpPr>
            <a:stCxn id="15" idx="6"/>
            <a:endCxn id="17" idx="2"/>
          </p:cNvCxnSpPr>
          <p:nvPr/>
        </p:nvCxnSpPr>
        <p:spPr>
          <a:xfrm>
            <a:off x="521550" y="2571750"/>
            <a:ext cx="1388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7" idx="6"/>
            <a:endCxn id="18" idx="2"/>
          </p:cNvCxnSpPr>
          <p:nvPr/>
        </p:nvCxnSpPr>
        <p:spPr>
          <a:xfrm>
            <a:off x="2091231" y="2571750"/>
            <a:ext cx="15333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8" idx="6"/>
            <a:endCxn id="19" idx="2"/>
          </p:cNvCxnSpPr>
          <p:nvPr/>
        </p:nvCxnSpPr>
        <p:spPr>
          <a:xfrm>
            <a:off x="3805315" y="2571750"/>
            <a:ext cx="15333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9" idx="6"/>
            <a:endCxn id="20" idx="2"/>
          </p:cNvCxnSpPr>
          <p:nvPr/>
        </p:nvCxnSpPr>
        <p:spPr>
          <a:xfrm>
            <a:off x="5519399" y="2571750"/>
            <a:ext cx="15333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20" idx="6"/>
            <a:endCxn id="22" idx="2"/>
          </p:cNvCxnSpPr>
          <p:nvPr/>
        </p:nvCxnSpPr>
        <p:spPr>
          <a:xfrm>
            <a:off x="7233483" y="2571750"/>
            <a:ext cx="13889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501" y="2740323"/>
            <a:ext cx="675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latin typeface="Ebrima" panose="02000000000000000000" pitchFamily="2" charset="0"/>
                <a:cs typeface="Ebrima" panose="02000000000000000000" pitchFamily="2" charset="0"/>
              </a:rPr>
              <a:t>Start</a:t>
            </a:r>
            <a:endParaRPr lang="zh-CN" altLang="en-US" sz="1100" b="1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42431" y="2740323"/>
            <a:ext cx="675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latin typeface="Ebrima" panose="02000000000000000000" pitchFamily="2" charset="0"/>
                <a:cs typeface="Ebrima" panose="02000000000000000000" pitchFamily="2" charset="0"/>
              </a:rPr>
              <a:t>Finish</a:t>
            </a:r>
            <a:endParaRPr lang="zh-CN" altLang="en-US" sz="1100" b="1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6665" y="1975070"/>
            <a:ext cx="85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01</a:t>
            </a:r>
          </a:p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标题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11860" y="2740323"/>
            <a:ext cx="85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02</a:t>
            </a:r>
          </a:p>
          <a:p>
            <a:pPr lvl="0"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标题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2050" y="1975070"/>
            <a:ext cx="85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03</a:t>
            </a:r>
          </a:p>
          <a:p>
            <a:pPr lvl="0"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标题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7245" y="2740323"/>
            <a:ext cx="85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04</a:t>
            </a:r>
          </a:p>
          <a:p>
            <a:pPr lvl="0" algn="ctr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56565" y="2740323"/>
            <a:ext cx="2732965" cy="1821977"/>
            <a:chOff x="656565" y="2841780"/>
            <a:chExt cx="2732965" cy="1821977"/>
          </a:xfrm>
        </p:grpSpPr>
        <p:graphicFrame>
          <p:nvGraphicFramePr>
            <p:cNvPr id="36" name="图表 35"/>
            <p:cNvGraphicFramePr/>
            <p:nvPr/>
          </p:nvGraphicFramePr>
          <p:xfrm>
            <a:off x="656565" y="2841780"/>
            <a:ext cx="2732965" cy="1821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1437982" y="3310339"/>
              <a:ext cx="1170130" cy="10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Impact" panose="020B080603090205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83</a:t>
              </a:r>
              <a:r>
                <a:rPr lang="zh-CN" altLang="en-US" sz="2000" b="1" dirty="0">
                  <a:latin typeface="Impact" panose="020B080603090205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％</a:t>
              </a:r>
              <a:endParaRPr lang="en-US" altLang="zh-CN" sz="1200" b="1" dirty="0"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晴朗的天空，飘散着几缕白云，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风已逝去，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21750" y="614758"/>
            <a:ext cx="2732965" cy="1821977"/>
            <a:chOff x="656565" y="2841780"/>
            <a:chExt cx="2732965" cy="1821977"/>
          </a:xfrm>
        </p:grpSpPr>
        <p:graphicFrame>
          <p:nvGraphicFramePr>
            <p:cNvPr id="39" name="图表 38"/>
            <p:cNvGraphicFramePr/>
            <p:nvPr/>
          </p:nvGraphicFramePr>
          <p:xfrm>
            <a:off x="656565" y="2841780"/>
            <a:ext cx="2732965" cy="1821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1437982" y="3310339"/>
              <a:ext cx="1170130" cy="10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Impact" panose="020B080603090205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65</a:t>
              </a:r>
              <a:r>
                <a:rPr lang="zh-CN" altLang="en-US" sz="2000" b="1" dirty="0">
                  <a:latin typeface="Impact" panose="020B080603090205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％</a:t>
              </a:r>
              <a:endParaRPr lang="en-US" altLang="zh-CN" sz="1200" b="1" dirty="0"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晴朗的天空，飘散着几缕白云，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风已逝去，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44280" y="2740323"/>
            <a:ext cx="2732965" cy="1821977"/>
            <a:chOff x="656565" y="2841780"/>
            <a:chExt cx="2732965" cy="1821977"/>
          </a:xfrm>
        </p:grpSpPr>
        <p:graphicFrame>
          <p:nvGraphicFramePr>
            <p:cNvPr id="42" name="图表 41"/>
            <p:cNvGraphicFramePr/>
            <p:nvPr/>
          </p:nvGraphicFramePr>
          <p:xfrm>
            <a:off x="656565" y="2841780"/>
            <a:ext cx="2732965" cy="1821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1437982" y="3310339"/>
              <a:ext cx="1170130" cy="10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Impact" panose="020B080603090205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53</a:t>
              </a:r>
              <a:r>
                <a:rPr lang="zh-CN" altLang="en-US" sz="2000" b="1" dirty="0">
                  <a:latin typeface="Impact" panose="020B080603090205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％</a:t>
              </a:r>
              <a:endParaRPr lang="en-US" altLang="zh-CN" sz="1200" b="1" dirty="0"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晴朗的天空，飘散着几缕白云，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风已逝去，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832140" y="614758"/>
            <a:ext cx="2732965" cy="1821977"/>
            <a:chOff x="656565" y="2841780"/>
            <a:chExt cx="2732965" cy="1821977"/>
          </a:xfrm>
        </p:grpSpPr>
        <p:graphicFrame>
          <p:nvGraphicFramePr>
            <p:cNvPr id="45" name="图表 44"/>
            <p:cNvGraphicFramePr/>
            <p:nvPr/>
          </p:nvGraphicFramePr>
          <p:xfrm>
            <a:off x="656565" y="2841780"/>
            <a:ext cx="2732965" cy="1821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1437982" y="3310339"/>
              <a:ext cx="1170130" cy="10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Impact" panose="020B080603090205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76</a:t>
              </a:r>
              <a:r>
                <a:rPr lang="zh-CN" altLang="en-US" sz="2000" b="1" dirty="0">
                  <a:latin typeface="Impact" panose="020B080603090205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％</a:t>
              </a:r>
              <a:endParaRPr lang="en-US" altLang="zh-CN" sz="1200" b="1" dirty="0"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晴朗的天空，飘散着几缕白云，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风已逝去，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545" y="1311610"/>
            <a:ext cx="1485165" cy="1485165"/>
            <a:chOff x="1421650" y="951570"/>
            <a:chExt cx="1485165" cy="1485165"/>
          </a:xfrm>
        </p:grpSpPr>
        <p:sp>
          <p:nvSpPr>
            <p:cNvPr id="3" name="椭圆 2"/>
            <p:cNvSpPr/>
            <p:nvPr/>
          </p:nvSpPr>
          <p:spPr>
            <a:xfrm>
              <a:off x="1421650" y="951570"/>
              <a:ext cx="1485165" cy="148516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sym typeface="Webdings" panose="05030102010509060703"/>
                </a:rPr>
                <a:t></a:t>
              </a:r>
              <a:endParaRPr lang="zh-CN" altLang="en-US" sz="8000" dirty="0"/>
            </a:p>
          </p:txBody>
        </p:sp>
        <p:sp>
          <p:nvSpPr>
            <p:cNvPr id="4" name="弦形 3"/>
            <p:cNvSpPr/>
            <p:nvPr/>
          </p:nvSpPr>
          <p:spPr>
            <a:xfrm>
              <a:off x="1421650" y="951570"/>
              <a:ext cx="1485165" cy="1485165"/>
            </a:xfrm>
            <a:prstGeom prst="chord">
              <a:avLst>
                <a:gd name="adj1" fmla="val 1101354"/>
                <a:gd name="adj2" fmla="val 9702926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endParaRPr lang="en-US" altLang="zh-CN" sz="12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endParaRPr lang="en-US" altLang="zh-CN" sz="12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endParaRPr lang="en-US" altLang="zh-CN" sz="12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r>
                <a:rPr lang="en-US" altLang="zh-CN" sz="1200" b="1" dirty="0">
                  <a:solidFill>
                    <a:schemeClr val="accent2">
                      <a:lumMod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Motorcycle</a:t>
              </a:r>
              <a:endParaRPr lang="zh-CN" altLang="en-US" sz="1200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92280" y="2796775"/>
            <a:ext cx="1485165" cy="1485165"/>
            <a:chOff x="5562600" y="2211710"/>
            <a:chExt cx="1485165" cy="1485165"/>
          </a:xfrm>
        </p:grpSpPr>
        <p:sp>
          <p:nvSpPr>
            <p:cNvPr id="6" name="椭圆 5"/>
            <p:cNvSpPr/>
            <p:nvPr/>
          </p:nvSpPr>
          <p:spPr>
            <a:xfrm>
              <a:off x="5562600" y="2211710"/>
              <a:ext cx="1485165" cy="148516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0" dirty="0">
                  <a:solidFill>
                    <a:schemeClr val="bg1"/>
                  </a:solidFill>
                  <a:sym typeface="Wingdings" panose="05000000000000000000"/>
                </a:rPr>
                <a:t></a:t>
              </a:r>
              <a:endParaRPr lang="zh-CN" altLang="en-US" sz="8000" dirty="0">
                <a:solidFill>
                  <a:schemeClr val="bg1"/>
                </a:solidFill>
              </a:endParaRPr>
            </a:p>
          </p:txBody>
        </p:sp>
        <p:sp>
          <p:nvSpPr>
            <p:cNvPr id="7" name="弦形 6"/>
            <p:cNvSpPr/>
            <p:nvPr/>
          </p:nvSpPr>
          <p:spPr>
            <a:xfrm>
              <a:off x="5562600" y="2211710"/>
              <a:ext cx="1485165" cy="1485165"/>
            </a:xfrm>
            <a:prstGeom prst="chord">
              <a:avLst>
                <a:gd name="adj1" fmla="val 1101354"/>
                <a:gd name="adj2" fmla="val 9702926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endParaRPr lang="en-US" altLang="zh-CN" sz="1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endParaRPr lang="en-US" altLang="zh-CN" sz="1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endParaRPr lang="en-US" altLang="zh-CN" sz="1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endParaRPr lang="en-US" altLang="zh-CN" sz="1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r>
                <a:rPr lang="en-US" altLang="zh-CN" sz="1200" b="1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Airplane</a:t>
              </a:r>
              <a:endParaRPr lang="zh-CN" altLang="en-US" sz="1200" dirty="0">
                <a:solidFill>
                  <a:srgbClr val="00B050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006714" y="1536635"/>
            <a:ext cx="31508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晴朗的天空，飘散着几缕白云，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风已逝去，</a:t>
            </a:r>
          </a:p>
        </p:txBody>
      </p:sp>
      <p:sp>
        <p:nvSpPr>
          <p:cNvPr id="9" name="矩形 8"/>
          <p:cNvSpPr/>
          <p:nvPr/>
        </p:nvSpPr>
        <p:spPr>
          <a:xfrm>
            <a:off x="3896925" y="3201988"/>
            <a:ext cx="3150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标题</a:t>
            </a:r>
          </a:p>
          <a:p>
            <a:pPr algn="r"/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晴朗的天空，飘散着几缕白云，</a:t>
            </a:r>
          </a:p>
          <a:p>
            <a:pPr algn="r"/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风已逝去，</a:t>
            </a:r>
          </a:p>
        </p:txBody>
      </p:sp>
      <p:cxnSp>
        <p:nvCxnSpPr>
          <p:cNvPr id="10" name="直接连接符 9"/>
          <p:cNvCxnSpPr>
            <a:stCxn id="8" idx="3"/>
            <a:endCxn id="9" idx="0"/>
          </p:cNvCxnSpPr>
          <p:nvPr/>
        </p:nvCxnSpPr>
        <p:spPr>
          <a:xfrm>
            <a:off x="5157555" y="2044467"/>
            <a:ext cx="314791" cy="115752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12" name="TextBox 11"/>
            <p:cNvSpPr txBox="1"/>
            <p:nvPr/>
          </p:nvSpPr>
          <p:spPr>
            <a:xfrm>
              <a:off x="340835" y="298997"/>
              <a:ext cx="1575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点击添加主要标题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0834" y="559735"/>
              <a:ext cx="2340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点击添加次级标题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直角三角形 14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直角三角形 15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1560" y="1559138"/>
            <a:ext cx="1485165" cy="1485165"/>
            <a:chOff x="7258490" y="2949175"/>
            <a:chExt cx="1485165" cy="1485165"/>
          </a:xfrm>
        </p:grpSpPr>
        <p:sp>
          <p:nvSpPr>
            <p:cNvPr id="3" name="椭圆 2"/>
            <p:cNvSpPr/>
            <p:nvPr/>
          </p:nvSpPr>
          <p:spPr>
            <a:xfrm>
              <a:off x="7258490" y="2949175"/>
              <a:ext cx="1485165" cy="148516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0" dirty="0">
                  <a:solidFill>
                    <a:schemeClr val="bg1"/>
                  </a:solidFill>
                  <a:sym typeface="Wingdings" panose="05000000000000000000"/>
                </a:rPr>
                <a:t></a:t>
              </a:r>
              <a:endParaRPr lang="zh-CN" altLang="en-US" sz="8000" dirty="0">
                <a:solidFill>
                  <a:schemeClr val="bg1"/>
                </a:solidFill>
              </a:endParaRPr>
            </a:p>
          </p:txBody>
        </p:sp>
        <p:sp>
          <p:nvSpPr>
            <p:cNvPr id="4" name="弦形 3"/>
            <p:cNvSpPr/>
            <p:nvPr/>
          </p:nvSpPr>
          <p:spPr>
            <a:xfrm>
              <a:off x="7258490" y="2949175"/>
              <a:ext cx="1485165" cy="1485165"/>
            </a:xfrm>
            <a:prstGeom prst="chord">
              <a:avLst>
                <a:gd name="adj1" fmla="val 1101354"/>
                <a:gd name="adj2" fmla="val 9702926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endParaRPr lang="en-US" altLang="zh-CN" sz="1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endParaRPr lang="en-US" altLang="zh-CN" sz="1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endParaRPr lang="en-US" altLang="zh-CN" sz="1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endParaRPr lang="en-US" altLang="zh-CN" sz="1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r>
                <a:rPr lang="en-US" altLang="zh-CN" sz="1200" b="1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Airplane</a:t>
              </a:r>
              <a:endParaRPr lang="zh-CN" altLang="en-US" sz="1200" dirty="0">
                <a:solidFill>
                  <a:srgbClr val="00B050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21750" y="1041580"/>
            <a:ext cx="6390710" cy="2520280"/>
            <a:chOff x="3041830" y="1311611"/>
            <a:chExt cx="5670630" cy="2520280"/>
          </a:xfrm>
        </p:grpSpPr>
        <p:graphicFrame>
          <p:nvGraphicFramePr>
            <p:cNvPr id="6" name="图表 5"/>
            <p:cNvGraphicFramePr/>
            <p:nvPr/>
          </p:nvGraphicFramePr>
          <p:xfrm>
            <a:off x="3041830" y="1311611"/>
            <a:ext cx="5085565" cy="2520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8082390" y="1536635"/>
              <a:ext cx="630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Impact" panose="020B0806030902050204" pitchFamily="34" charset="0"/>
                </a:rPr>
                <a:t>74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Impact" panose="020B0806030902050204" pitchFamily="34" charset="0"/>
                </a:rPr>
                <a:t>％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82390" y="2121700"/>
              <a:ext cx="630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accent5">
                      <a:lumMod val="75000"/>
                    </a:schemeClr>
                  </a:solidFill>
                  <a:latin typeface="Impact" panose="020B0806030902050204" pitchFamily="34" charset="0"/>
                </a:rPr>
                <a:t>62</a:t>
              </a:r>
              <a:r>
                <a:rPr lang="zh-CN" altLang="en-US" sz="1400" dirty="0">
                  <a:solidFill>
                    <a:schemeClr val="accent5">
                      <a:lumMod val="75000"/>
                    </a:schemeClr>
                  </a:solidFill>
                  <a:latin typeface="Impact" panose="020B0806030902050204" pitchFamily="34" charset="0"/>
                </a:rPr>
                <a:t>％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82390" y="2706765"/>
              <a:ext cx="630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</a:rPr>
                <a:t>57</a:t>
              </a:r>
              <a:r>
                <a: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</a:rPr>
                <a:t>％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82390" y="3254083"/>
              <a:ext cx="630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</a:rPr>
                <a:t>61</a:t>
              </a:r>
              <a:r>
                <a:rPr lang="zh-CN" altLang="en-US" sz="1400" dirty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</a:rPr>
                <a:t>％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0825" y="3439328"/>
            <a:ext cx="86423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风已逝去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晴朗的天空，飘散着几缕白云，风已逝去，额际卷起的发丝落下，这时候的你，在哪儿？我们都说，美好的爱是付出后的回报；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可是，避而不见是谁的回应？这时候的你，又在哪儿？心若有灵，只愿你回眸一眼，不需答复，一眼就好，这时候的你，在我心里！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5780" y="298997"/>
            <a:ext cx="2762276" cy="787588"/>
            <a:chOff x="65780" y="298997"/>
            <a:chExt cx="2762276" cy="787588"/>
          </a:xfrm>
        </p:grpSpPr>
        <p:sp>
          <p:nvSpPr>
            <p:cNvPr id="13" name="TextBox 12"/>
            <p:cNvSpPr txBox="1"/>
            <p:nvPr/>
          </p:nvSpPr>
          <p:spPr>
            <a:xfrm>
              <a:off x="340835" y="298997"/>
              <a:ext cx="1575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点击添加主要标题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0834" y="559735"/>
              <a:ext cx="2340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点击添加次级标题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1540" y="974072"/>
              <a:ext cx="1265453" cy="112513"/>
              <a:chOff x="268709" y="861560"/>
              <a:chExt cx="1265453" cy="112513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68709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99297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29885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960473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191061" y="861560"/>
                <a:ext cx="112512" cy="1125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421650" y="861561"/>
                <a:ext cx="112512" cy="11251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直角三角形 15"/>
            <p:cNvSpPr/>
            <p:nvPr/>
          </p:nvSpPr>
          <p:spPr>
            <a:xfrm flipH="1">
              <a:off x="65780" y="331708"/>
              <a:ext cx="292532" cy="292532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>
              <a:off x="2535524" y="587426"/>
              <a:ext cx="292532" cy="2925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04D5F"/>
      </a:dk2>
      <a:lt2>
        <a:srgbClr val="E2DFCC"/>
      </a:lt2>
      <a:accent1>
        <a:srgbClr val="229BBF"/>
      </a:accent1>
      <a:accent2>
        <a:srgbClr val="104D60"/>
      </a:accent2>
      <a:accent3>
        <a:srgbClr val="2DCFFF"/>
      </a:accent3>
      <a:accent4>
        <a:srgbClr val="1A7F9C"/>
      </a:accent4>
      <a:accent5>
        <a:srgbClr val="8E846C"/>
      </a:accent5>
      <a:accent6>
        <a:srgbClr val="BFBFBF"/>
      </a:accent6>
      <a:hlink>
        <a:srgbClr val="977B2D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04D5F"/>
    </a:dk2>
    <a:lt2>
      <a:srgbClr val="E2DFCC"/>
    </a:lt2>
    <a:accent1>
      <a:srgbClr val="229BBF"/>
    </a:accent1>
    <a:accent2>
      <a:srgbClr val="104D60"/>
    </a:accent2>
    <a:accent3>
      <a:srgbClr val="2DCFFF"/>
    </a:accent3>
    <a:accent4>
      <a:srgbClr val="1A7F9C"/>
    </a:accent4>
    <a:accent5>
      <a:srgbClr val="8E846C"/>
    </a:accent5>
    <a:accent6>
      <a:srgbClr val="BFBFBF"/>
    </a:accent6>
    <a:hlink>
      <a:srgbClr val="977B2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Microsoft Office PowerPoint</Application>
  <PresentationFormat>全屏显示(16:9)</PresentationFormat>
  <Paragraphs>166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Calibri</vt:lpstr>
      <vt:lpstr>Ebrima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天 下</cp:lastModifiedBy>
  <cp:revision>24</cp:revision>
  <dcterms:created xsi:type="dcterms:W3CDTF">2020-04-02T12:20:41Z</dcterms:created>
  <dcterms:modified xsi:type="dcterms:W3CDTF">2021-01-04T13:46:44Z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